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00" autoAdjust="0"/>
    <p:restoredTop sz="94660"/>
  </p:normalViewPr>
  <p:slideViewPr>
    <p:cSldViewPr snapToGrid="0">
      <p:cViewPr varScale="1">
        <p:scale>
          <a:sx n="84" d="100"/>
          <a:sy n="84" d="100"/>
        </p:scale>
        <p:origin x="108" y="4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B6DADEC-625F-83A4-6B87-85945C5C7F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DB609A30-50F3-2867-AFD6-55D10A0D91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B98536E-E945-08A7-7188-E8AB9112DB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470D3-8916-4235-98A3-61D9B0EBC154}" type="datetimeFigureOut">
              <a:rPr lang="ko-KR" altLang="en-US" smtClean="0"/>
              <a:t>2025-04-09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4AFF66B-E7E0-45F8-E591-7FEEB02CEC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20ADC87-1E50-DE9B-CD48-9901B6495E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94CA0-C623-4A25-BB7F-569BC7E3BD6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51839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34770CD-CE56-3B95-0F4D-3FD529BCB7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7F26B63A-76C5-B78C-8E45-44E07B0819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120F187-4AFA-9D85-6A6C-99E7C3FD0D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470D3-8916-4235-98A3-61D9B0EBC154}" type="datetimeFigureOut">
              <a:rPr lang="ko-KR" altLang="en-US" smtClean="0"/>
              <a:t>2025-04-09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74095A4-B28F-C204-0331-2FB10723FB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59B58B6-49B1-5475-613B-54D0046E7B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94CA0-C623-4A25-BB7F-569BC7E3BD6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88351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412036BA-0D5C-A147-A93E-B776FD17E8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F0A2C95D-F08C-0D2E-0C19-089A41F6BA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83FB75A-F5F3-2B57-C498-5C29AC78E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470D3-8916-4235-98A3-61D9B0EBC154}" type="datetimeFigureOut">
              <a:rPr lang="ko-KR" altLang="en-US" smtClean="0"/>
              <a:t>2025-04-09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2DE75F6-C3CC-F599-90B0-0ED6AAD06B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E9EA794-D914-8151-68C0-6B27B089F0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94CA0-C623-4A25-BB7F-569BC7E3BD6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808693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E3BFA60-9AE9-EB81-B478-01D2B28470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49823F8-0DE4-4FD8-4D60-35BD555739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DFE7C43-99AB-8A82-8B07-B891CBA5EF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470D3-8916-4235-98A3-61D9B0EBC154}" type="datetimeFigureOut">
              <a:rPr lang="ko-KR" altLang="en-US" smtClean="0"/>
              <a:t>2025-04-09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7E01BE5-CF73-31D4-0680-A6390B706A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819292E-48FD-2F2C-167C-E13A572AEB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94CA0-C623-4A25-BB7F-569BC7E3BD6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01365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553962A-F139-3544-1877-187C40C9B8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496501B-D221-0A3D-ACA5-4EA5FE6475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5740D8D-BD97-64F9-F99E-748E3106A9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470D3-8916-4235-98A3-61D9B0EBC154}" type="datetimeFigureOut">
              <a:rPr lang="ko-KR" altLang="en-US" smtClean="0"/>
              <a:t>2025-04-09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22E7216-CBF1-AD09-7A58-72A648C7E5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50C9442-0B22-2634-F515-5205AF657C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94CA0-C623-4A25-BB7F-569BC7E3BD6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651388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EE8D5C3-E9A7-A0B0-144E-8A3865A21B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D58968F-E865-F5A6-A522-CB7DBCDB18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E8FEB02D-6952-97B6-067A-E3214B3654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A3992B5-E56C-9C10-E25F-E8EDBD944D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470D3-8916-4235-98A3-61D9B0EBC154}" type="datetimeFigureOut">
              <a:rPr lang="ko-KR" altLang="en-US" smtClean="0"/>
              <a:t>2025-04-09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825673E-89D2-BAFA-E6BE-94A2995FBB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F77496C3-F446-78C7-F421-EA6BC23670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94CA0-C623-4A25-BB7F-569BC7E3BD6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1758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296CC55-1E43-79C7-E2BA-D1EBA9323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A560A0F-957E-2441-C925-C9FC91B5C1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03077756-DA06-0467-DF09-46831DFFEE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FBA04781-56F7-0485-7F7E-F63BDA77626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4BE089F-7871-28D5-51A2-385F49F4EBA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6721A4FB-F333-84F1-247F-660AFCDE3C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470D3-8916-4235-98A3-61D9B0EBC154}" type="datetimeFigureOut">
              <a:rPr lang="ko-KR" altLang="en-US" smtClean="0"/>
              <a:t>2025-04-09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7C8C2DF7-DF80-8DE1-C0D9-5DE71956DC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85AD0AE8-F9C6-CBAA-7D32-976D9016D1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94CA0-C623-4A25-BB7F-569BC7E3BD6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10566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98AD9A9-EBDF-9EDC-242C-606465FE78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2DD13B53-E95F-AE98-5255-D9611C51A6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470D3-8916-4235-98A3-61D9B0EBC154}" type="datetimeFigureOut">
              <a:rPr lang="ko-KR" altLang="en-US" smtClean="0"/>
              <a:t>2025-04-09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A18DD3C5-CB9F-2D4B-067C-9A182707F1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3F8C61F6-6D0E-7F4F-FBC1-477C2FE039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94CA0-C623-4A25-BB7F-569BC7E3BD6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85039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F885B4F9-285F-6615-E0CE-C5C45A4EB0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470D3-8916-4235-98A3-61D9B0EBC154}" type="datetimeFigureOut">
              <a:rPr lang="ko-KR" altLang="en-US" smtClean="0"/>
              <a:t>2025-04-09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6C931F0A-CDFD-E8A1-1631-680DAB10AE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4BABC614-7E4B-237C-2F2A-7DEF16744B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94CA0-C623-4A25-BB7F-569BC7E3BD6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528076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9D06737-E092-9562-6278-AB9FBCA063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C100ADE-5079-3B91-1F6C-3FBC2AC59C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B0199B8C-B735-858C-5659-07A8F36F45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7194674B-99FC-2141-5904-02B02D8172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470D3-8916-4235-98A3-61D9B0EBC154}" type="datetimeFigureOut">
              <a:rPr lang="ko-KR" altLang="en-US" smtClean="0"/>
              <a:t>2025-04-09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3A9A0B8-57C7-276B-1A03-98015860C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F7B6C96-D66D-C32E-3FA9-8F7A61A7C6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94CA0-C623-4A25-BB7F-569BC7E3BD6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16761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BCEB3B6-1FAA-250D-132F-B2822928A9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717CE0A-A969-A26E-CC60-DFE9F6C1469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BFF6CD99-3775-8EA6-6E16-04D7A985D7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186B929-C6AD-E1FB-355B-DF5FC70BC6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470D3-8916-4235-98A3-61D9B0EBC154}" type="datetimeFigureOut">
              <a:rPr lang="ko-KR" altLang="en-US" smtClean="0"/>
              <a:t>2025-04-09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842F906-1A38-DEE7-6CDC-7295B10458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A22D3A0-53AB-36CA-310B-7663678DAA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94CA0-C623-4A25-BB7F-569BC7E3BD6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46922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60550D82-7CF8-A977-5654-B05BD3290F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996B97FC-6E72-5A8E-B3EB-53F9A719D3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0A39DEE-E129-E5C4-724C-673C1B0362A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C1470D3-8916-4235-98A3-61D9B0EBC154}" type="datetimeFigureOut">
              <a:rPr lang="ko-KR" altLang="en-US" smtClean="0"/>
              <a:t>2025-04-09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5D244F4-5E60-4585-307B-01DA4EC3923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7D665BC-B871-47E6-4790-250A6325A9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2694CA0-C623-4A25-BB7F-569BC7E3BD6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96513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4">
            <a:extLst>
              <a:ext uri="{FF2B5EF4-FFF2-40B4-BE49-F238E27FC236}">
                <a16:creationId xmlns:a16="http://schemas.microsoft.com/office/drawing/2014/main" id="{28341632-EF03-7729-340B-4AE27A99099F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016250" y="0"/>
            <a:ext cx="6159500" cy="6858000"/>
            <a:chOff x="1900" y="0"/>
            <a:chExt cx="3880" cy="4320"/>
          </a:xfrm>
        </p:grpSpPr>
        <p:sp>
          <p:nvSpPr>
            <p:cNvPr id="8" name="Freeform 5">
              <a:extLst>
                <a:ext uri="{FF2B5EF4-FFF2-40B4-BE49-F238E27FC236}">
                  <a16:creationId xmlns:a16="http://schemas.microsoft.com/office/drawing/2014/main" id="{3A9A321B-917A-B67F-73D4-F9E9BBCB5F35}"/>
                </a:ext>
              </a:extLst>
            </p:cNvPr>
            <p:cNvSpPr>
              <a:spLocks/>
            </p:cNvSpPr>
            <p:nvPr/>
          </p:nvSpPr>
          <p:spPr bwMode="auto">
            <a:xfrm>
              <a:off x="2157" y="426"/>
              <a:ext cx="1666" cy="1913"/>
            </a:xfrm>
            <a:custGeom>
              <a:avLst/>
              <a:gdLst>
                <a:gd name="T0" fmla="*/ 5622 w 6666"/>
                <a:gd name="T1" fmla="*/ 7164 h 7654"/>
                <a:gd name="T2" fmla="*/ 5290 w 6666"/>
                <a:gd name="T3" fmla="*/ 6685 h 7654"/>
                <a:gd name="T4" fmla="*/ 4821 w 6666"/>
                <a:gd name="T5" fmla="*/ 6340 h 7654"/>
                <a:gd name="T6" fmla="*/ 4617 w 6666"/>
                <a:gd name="T7" fmla="*/ 5321 h 7654"/>
                <a:gd name="T8" fmla="*/ 5089 w 6666"/>
                <a:gd name="T9" fmla="*/ 5028 h 7654"/>
                <a:gd name="T10" fmla="*/ 5423 w 6666"/>
                <a:gd name="T11" fmla="*/ 4561 h 7654"/>
                <a:gd name="T12" fmla="*/ 5634 w 6666"/>
                <a:gd name="T13" fmla="*/ 3964 h 7654"/>
                <a:gd name="T14" fmla="*/ 5760 w 6666"/>
                <a:gd name="T15" fmla="*/ 2854 h 7654"/>
                <a:gd name="T16" fmla="*/ 5387 w 6666"/>
                <a:gd name="T17" fmla="*/ 1996 h 7654"/>
                <a:gd name="T18" fmla="*/ 5089 w 6666"/>
                <a:gd name="T19" fmla="*/ 1657 h 7654"/>
                <a:gd name="T20" fmla="*/ 4726 w 6666"/>
                <a:gd name="T21" fmla="*/ 1159 h 7654"/>
                <a:gd name="T22" fmla="*/ 4360 w 6666"/>
                <a:gd name="T23" fmla="*/ 1730 h 7654"/>
                <a:gd name="T24" fmla="*/ 3804 w 6666"/>
                <a:gd name="T25" fmla="*/ 2222 h 7654"/>
                <a:gd name="T26" fmla="*/ 2913 w 6666"/>
                <a:gd name="T27" fmla="*/ 2784 h 7654"/>
                <a:gd name="T28" fmla="*/ 2640 w 6666"/>
                <a:gd name="T29" fmla="*/ 3079 h 7654"/>
                <a:gd name="T30" fmla="*/ 2516 w 6666"/>
                <a:gd name="T31" fmla="*/ 3175 h 7654"/>
                <a:gd name="T32" fmla="*/ 2297 w 6666"/>
                <a:gd name="T33" fmla="*/ 2948 h 7654"/>
                <a:gd name="T34" fmla="*/ 2058 w 6666"/>
                <a:gd name="T35" fmla="*/ 2888 h 7654"/>
                <a:gd name="T36" fmla="*/ 1856 w 6666"/>
                <a:gd name="T37" fmla="*/ 3000 h 7654"/>
                <a:gd name="T38" fmla="*/ 1786 w 6666"/>
                <a:gd name="T39" fmla="*/ 3266 h 7654"/>
                <a:gd name="T40" fmla="*/ 1873 w 6666"/>
                <a:gd name="T41" fmla="*/ 3503 h 7654"/>
                <a:gd name="T42" fmla="*/ 2153 w 6666"/>
                <a:gd name="T43" fmla="*/ 3792 h 7654"/>
                <a:gd name="T44" fmla="*/ 2389 w 6666"/>
                <a:gd name="T45" fmla="*/ 3879 h 7654"/>
                <a:gd name="T46" fmla="*/ 2645 w 6666"/>
                <a:gd name="T47" fmla="*/ 3999 h 7654"/>
                <a:gd name="T48" fmla="*/ 2932 w 6666"/>
                <a:gd name="T49" fmla="*/ 4610 h 7654"/>
                <a:gd name="T50" fmla="*/ 3097 w 6666"/>
                <a:gd name="T51" fmla="*/ 5182 h 7654"/>
                <a:gd name="T52" fmla="*/ 3173 w 6666"/>
                <a:gd name="T53" fmla="*/ 5829 h 7654"/>
                <a:gd name="T54" fmla="*/ 3042 w 6666"/>
                <a:gd name="T55" fmla="*/ 6325 h 7654"/>
                <a:gd name="T56" fmla="*/ 2888 w 6666"/>
                <a:gd name="T57" fmla="*/ 6514 h 7654"/>
                <a:gd name="T58" fmla="*/ 2662 w 6666"/>
                <a:gd name="T59" fmla="*/ 6585 h 7654"/>
                <a:gd name="T60" fmla="*/ 1908 w 6666"/>
                <a:gd name="T61" fmla="*/ 6591 h 7654"/>
                <a:gd name="T62" fmla="*/ 1295 w 6666"/>
                <a:gd name="T63" fmla="*/ 6665 h 7654"/>
                <a:gd name="T64" fmla="*/ 962 w 6666"/>
                <a:gd name="T65" fmla="*/ 6833 h 7654"/>
                <a:gd name="T66" fmla="*/ 631 w 6666"/>
                <a:gd name="T67" fmla="*/ 7190 h 7654"/>
                <a:gd name="T68" fmla="*/ 258 w 6666"/>
                <a:gd name="T69" fmla="*/ 7528 h 7654"/>
                <a:gd name="T70" fmla="*/ 47 w 6666"/>
                <a:gd name="T71" fmla="*/ 6952 h 7654"/>
                <a:gd name="T72" fmla="*/ 1 w 6666"/>
                <a:gd name="T73" fmla="*/ 6494 h 7654"/>
                <a:gd name="T74" fmla="*/ 69 w 6666"/>
                <a:gd name="T75" fmla="*/ 6038 h 7654"/>
                <a:gd name="T76" fmla="*/ 242 w 6666"/>
                <a:gd name="T77" fmla="*/ 5591 h 7654"/>
                <a:gd name="T78" fmla="*/ 626 w 6666"/>
                <a:gd name="T79" fmla="*/ 4889 h 7654"/>
                <a:gd name="T80" fmla="*/ 932 w 6666"/>
                <a:gd name="T81" fmla="*/ 3953 h 7654"/>
                <a:gd name="T82" fmla="*/ 1196 w 6666"/>
                <a:gd name="T83" fmla="*/ 2434 h 7654"/>
                <a:gd name="T84" fmla="*/ 1370 w 6666"/>
                <a:gd name="T85" fmla="*/ 1611 h 7654"/>
                <a:gd name="T86" fmla="*/ 1663 w 6666"/>
                <a:gd name="T87" fmla="*/ 983 h 7654"/>
                <a:gd name="T88" fmla="*/ 2122 w 6666"/>
                <a:gd name="T89" fmla="*/ 461 h 7654"/>
                <a:gd name="T90" fmla="*/ 2637 w 6666"/>
                <a:gd name="T91" fmla="*/ 133 h 7654"/>
                <a:gd name="T92" fmla="*/ 3168 w 6666"/>
                <a:gd name="T93" fmla="*/ 7 h 7654"/>
                <a:gd name="T94" fmla="*/ 3853 w 6666"/>
                <a:gd name="T95" fmla="*/ 37 h 7654"/>
                <a:gd name="T96" fmla="*/ 4810 w 6666"/>
                <a:gd name="T97" fmla="*/ 185 h 7654"/>
                <a:gd name="T98" fmla="*/ 5418 w 6666"/>
                <a:gd name="T99" fmla="*/ 386 h 7654"/>
                <a:gd name="T100" fmla="*/ 5724 w 6666"/>
                <a:gd name="T101" fmla="*/ 653 h 7654"/>
                <a:gd name="T102" fmla="*/ 6016 w 6666"/>
                <a:gd name="T103" fmla="*/ 1124 h 7654"/>
                <a:gd name="T104" fmla="*/ 6208 w 6666"/>
                <a:gd name="T105" fmla="*/ 1724 h 7654"/>
                <a:gd name="T106" fmla="*/ 6227 w 6666"/>
                <a:gd name="T107" fmla="*/ 2350 h 7654"/>
                <a:gd name="T108" fmla="*/ 6024 w 6666"/>
                <a:gd name="T109" fmla="*/ 3191 h 7654"/>
                <a:gd name="T110" fmla="*/ 5947 w 6666"/>
                <a:gd name="T111" fmla="*/ 4007 h 7654"/>
                <a:gd name="T112" fmla="*/ 6074 w 6666"/>
                <a:gd name="T113" fmla="*/ 4787 h 7654"/>
                <a:gd name="T114" fmla="*/ 6411 w 6666"/>
                <a:gd name="T115" fmla="*/ 5728 h 7654"/>
                <a:gd name="T116" fmla="*/ 6637 w 6666"/>
                <a:gd name="T117" fmla="*/ 6376 h 7654"/>
                <a:gd name="T118" fmla="*/ 6657 w 6666"/>
                <a:gd name="T119" fmla="*/ 6794 h 7654"/>
                <a:gd name="T120" fmla="*/ 6557 w 6666"/>
                <a:gd name="T121" fmla="*/ 7111 h 7654"/>
                <a:gd name="T122" fmla="*/ 6341 w 6666"/>
                <a:gd name="T123" fmla="*/ 7384 h 7654"/>
                <a:gd name="T124" fmla="*/ 6044 w 6666"/>
                <a:gd name="T125" fmla="*/ 7560 h 76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6666" h="7654">
                  <a:moveTo>
                    <a:pt x="5824" y="7654"/>
                  </a:moveTo>
                  <a:lnTo>
                    <a:pt x="5824" y="7654"/>
                  </a:lnTo>
                  <a:lnTo>
                    <a:pt x="5748" y="7565"/>
                  </a:lnTo>
                  <a:lnTo>
                    <a:pt x="5730" y="7464"/>
                  </a:lnTo>
                  <a:lnTo>
                    <a:pt x="5730" y="7464"/>
                  </a:lnTo>
                  <a:lnTo>
                    <a:pt x="5716" y="7412"/>
                  </a:lnTo>
                  <a:lnTo>
                    <a:pt x="5701" y="7362"/>
                  </a:lnTo>
                  <a:lnTo>
                    <a:pt x="5684" y="7311"/>
                  </a:lnTo>
                  <a:lnTo>
                    <a:pt x="5665" y="7262"/>
                  </a:lnTo>
                  <a:lnTo>
                    <a:pt x="5645" y="7213"/>
                  </a:lnTo>
                  <a:lnTo>
                    <a:pt x="5622" y="7164"/>
                  </a:lnTo>
                  <a:lnTo>
                    <a:pt x="5600" y="7116"/>
                  </a:lnTo>
                  <a:lnTo>
                    <a:pt x="5575" y="7069"/>
                  </a:lnTo>
                  <a:lnTo>
                    <a:pt x="5548" y="7024"/>
                  </a:lnTo>
                  <a:lnTo>
                    <a:pt x="5521" y="6977"/>
                  </a:lnTo>
                  <a:lnTo>
                    <a:pt x="5491" y="6933"/>
                  </a:lnTo>
                  <a:lnTo>
                    <a:pt x="5461" y="6889"/>
                  </a:lnTo>
                  <a:lnTo>
                    <a:pt x="5429" y="6847"/>
                  </a:lnTo>
                  <a:lnTo>
                    <a:pt x="5397" y="6804"/>
                  </a:lnTo>
                  <a:lnTo>
                    <a:pt x="5362" y="6764"/>
                  </a:lnTo>
                  <a:lnTo>
                    <a:pt x="5327" y="6724"/>
                  </a:lnTo>
                  <a:lnTo>
                    <a:pt x="5290" y="6685"/>
                  </a:lnTo>
                  <a:lnTo>
                    <a:pt x="5253" y="6647"/>
                  </a:lnTo>
                  <a:lnTo>
                    <a:pt x="5214" y="6611"/>
                  </a:lnTo>
                  <a:lnTo>
                    <a:pt x="5174" y="6576"/>
                  </a:lnTo>
                  <a:lnTo>
                    <a:pt x="5133" y="6542"/>
                  </a:lnTo>
                  <a:lnTo>
                    <a:pt x="5091" y="6509"/>
                  </a:lnTo>
                  <a:lnTo>
                    <a:pt x="5049" y="6478"/>
                  </a:lnTo>
                  <a:lnTo>
                    <a:pt x="5005" y="6447"/>
                  </a:lnTo>
                  <a:lnTo>
                    <a:pt x="4960" y="6418"/>
                  </a:lnTo>
                  <a:lnTo>
                    <a:pt x="4915" y="6390"/>
                  </a:lnTo>
                  <a:lnTo>
                    <a:pt x="4868" y="6365"/>
                  </a:lnTo>
                  <a:lnTo>
                    <a:pt x="4821" y="6340"/>
                  </a:lnTo>
                  <a:lnTo>
                    <a:pt x="4773" y="6317"/>
                  </a:lnTo>
                  <a:lnTo>
                    <a:pt x="4724" y="6295"/>
                  </a:lnTo>
                  <a:lnTo>
                    <a:pt x="4676" y="6276"/>
                  </a:lnTo>
                  <a:lnTo>
                    <a:pt x="4625" y="6257"/>
                  </a:lnTo>
                  <a:lnTo>
                    <a:pt x="4577" y="6257"/>
                  </a:lnTo>
                  <a:lnTo>
                    <a:pt x="4577" y="6257"/>
                  </a:lnTo>
                  <a:lnTo>
                    <a:pt x="4514" y="5374"/>
                  </a:lnTo>
                  <a:lnTo>
                    <a:pt x="4516" y="5349"/>
                  </a:lnTo>
                  <a:lnTo>
                    <a:pt x="4516" y="5349"/>
                  </a:lnTo>
                  <a:lnTo>
                    <a:pt x="4567" y="5336"/>
                  </a:lnTo>
                  <a:lnTo>
                    <a:pt x="4617" y="5321"/>
                  </a:lnTo>
                  <a:lnTo>
                    <a:pt x="4666" y="5305"/>
                  </a:lnTo>
                  <a:lnTo>
                    <a:pt x="4712" y="5285"/>
                  </a:lnTo>
                  <a:lnTo>
                    <a:pt x="4758" y="5264"/>
                  </a:lnTo>
                  <a:lnTo>
                    <a:pt x="4805" y="5241"/>
                  </a:lnTo>
                  <a:lnTo>
                    <a:pt x="4848" y="5216"/>
                  </a:lnTo>
                  <a:lnTo>
                    <a:pt x="4891" y="5188"/>
                  </a:lnTo>
                  <a:lnTo>
                    <a:pt x="4932" y="5160"/>
                  </a:lnTo>
                  <a:lnTo>
                    <a:pt x="4974" y="5129"/>
                  </a:lnTo>
                  <a:lnTo>
                    <a:pt x="5012" y="5097"/>
                  </a:lnTo>
                  <a:lnTo>
                    <a:pt x="5051" y="5063"/>
                  </a:lnTo>
                  <a:lnTo>
                    <a:pt x="5089" y="5028"/>
                  </a:lnTo>
                  <a:lnTo>
                    <a:pt x="5125" y="4991"/>
                  </a:lnTo>
                  <a:lnTo>
                    <a:pt x="5160" y="4954"/>
                  </a:lnTo>
                  <a:lnTo>
                    <a:pt x="5194" y="4914"/>
                  </a:lnTo>
                  <a:lnTo>
                    <a:pt x="5227" y="4874"/>
                  </a:lnTo>
                  <a:lnTo>
                    <a:pt x="5258" y="4832"/>
                  </a:lnTo>
                  <a:lnTo>
                    <a:pt x="5288" y="4788"/>
                  </a:lnTo>
                  <a:lnTo>
                    <a:pt x="5318" y="4744"/>
                  </a:lnTo>
                  <a:lnTo>
                    <a:pt x="5346" y="4700"/>
                  </a:lnTo>
                  <a:lnTo>
                    <a:pt x="5373" y="4654"/>
                  </a:lnTo>
                  <a:lnTo>
                    <a:pt x="5398" y="4608"/>
                  </a:lnTo>
                  <a:lnTo>
                    <a:pt x="5423" y="4561"/>
                  </a:lnTo>
                  <a:lnTo>
                    <a:pt x="5447" y="4514"/>
                  </a:lnTo>
                  <a:lnTo>
                    <a:pt x="5470" y="4465"/>
                  </a:lnTo>
                  <a:lnTo>
                    <a:pt x="5491" y="4416"/>
                  </a:lnTo>
                  <a:lnTo>
                    <a:pt x="5511" y="4367"/>
                  </a:lnTo>
                  <a:lnTo>
                    <a:pt x="5530" y="4317"/>
                  </a:lnTo>
                  <a:lnTo>
                    <a:pt x="5547" y="4266"/>
                  </a:lnTo>
                  <a:lnTo>
                    <a:pt x="5563" y="4216"/>
                  </a:lnTo>
                  <a:lnTo>
                    <a:pt x="5580" y="4166"/>
                  </a:lnTo>
                  <a:lnTo>
                    <a:pt x="5580" y="4166"/>
                  </a:lnTo>
                  <a:lnTo>
                    <a:pt x="5609" y="4065"/>
                  </a:lnTo>
                  <a:lnTo>
                    <a:pt x="5634" y="3964"/>
                  </a:lnTo>
                  <a:lnTo>
                    <a:pt x="5657" y="3864"/>
                  </a:lnTo>
                  <a:lnTo>
                    <a:pt x="5679" y="3763"/>
                  </a:lnTo>
                  <a:lnTo>
                    <a:pt x="5698" y="3663"/>
                  </a:lnTo>
                  <a:lnTo>
                    <a:pt x="5714" y="3563"/>
                  </a:lnTo>
                  <a:lnTo>
                    <a:pt x="5728" y="3462"/>
                  </a:lnTo>
                  <a:lnTo>
                    <a:pt x="5739" y="3362"/>
                  </a:lnTo>
                  <a:lnTo>
                    <a:pt x="5748" y="3262"/>
                  </a:lnTo>
                  <a:lnTo>
                    <a:pt x="5754" y="3160"/>
                  </a:lnTo>
                  <a:lnTo>
                    <a:pt x="5758" y="3059"/>
                  </a:lnTo>
                  <a:lnTo>
                    <a:pt x="5760" y="2957"/>
                  </a:lnTo>
                  <a:lnTo>
                    <a:pt x="5760" y="2854"/>
                  </a:lnTo>
                  <a:lnTo>
                    <a:pt x="5756" y="2751"/>
                  </a:lnTo>
                  <a:lnTo>
                    <a:pt x="5751" y="2647"/>
                  </a:lnTo>
                  <a:lnTo>
                    <a:pt x="5745" y="2542"/>
                  </a:lnTo>
                  <a:lnTo>
                    <a:pt x="5745" y="2542"/>
                  </a:lnTo>
                  <a:lnTo>
                    <a:pt x="5731" y="2380"/>
                  </a:lnTo>
                  <a:lnTo>
                    <a:pt x="5745" y="2291"/>
                  </a:lnTo>
                  <a:lnTo>
                    <a:pt x="5745" y="2291"/>
                  </a:lnTo>
                  <a:lnTo>
                    <a:pt x="5513" y="2101"/>
                  </a:lnTo>
                  <a:lnTo>
                    <a:pt x="5513" y="2101"/>
                  </a:lnTo>
                  <a:lnTo>
                    <a:pt x="5450" y="2050"/>
                  </a:lnTo>
                  <a:lnTo>
                    <a:pt x="5387" y="1996"/>
                  </a:lnTo>
                  <a:lnTo>
                    <a:pt x="5356" y="1968"/>
                  </a:lnTo>
                  <a:lnTo>
                    <a:pt x="5326" y="1941"/>
                  </a:lnTo>
                  <a:lnTo>
                    <a:pt x="5295" y="1912"/>
                  </a:lnTo>
                  <a:lnTo>
                    <a:pt x="5267" y="1883"/>
                  </a:lnTo>
                  <a:lnTo>
                    <a:pt x="5267" y="1883"/>
                  </a:lnTo>
                  <a:lnTo>
                    <a:pt x="5234" y="1848"/>
                  </a:lnTo>
                  <a:lnTo>
                    <a:pt x="5204" y="1810"/>
                  </a:lnTo>
                  <a:lnTo>
                    <a:pt x="5173" y="1774"/>
                  </a:lnTo>
                  <a:lnTo>
                    <a:pt x="5144" y="1735"/>
                  </a:lnTo>
                  <a:lnTo>
                    <a:pt x="5116" y="1696"/>
                  </a:lnTo>
                  <a:lnTo>
                    <a:pt x="5089" y="1657"/>
                  </a:lnTo>
                  <a:lnTo>
                    <a:pt x="5035" y="1577"/>
                  </a:lnTo>
                  <a:lnTo>
                    <a:pt x="5035" y="1577"/>
                  </a:lnTo>
                  <a:lnTo>
                    <a:pt x="5000" y="1521"/>
                  </a:lnTo>
                  <a:lnTo>
                    <a:pt x="4966" y="1466"/>
                  </a:lnTo>
                  <a:lnTo>
                    <a:pt x="4932" y="1409"/>
                  </a:lnTo>
                  <a:lnTo>
                    <a:pt x="4900" y="1351"/>
                  </a:lnTo>
                  <a:lnTo>
                    <a:pt x="4868" y="1294"/>
                  </a:lnTo>
                  <a:lnTo>
                    <a:pt x="4837" y="1236"/>
                  </a:lnTo>
                  <a:lnTo>
                    <a:pt x="4807" y="1177"/>
                  </a:lnTo>
                  <a:lnTo>
                    <a:pt x="4777" y="1119"/>
                  </a:lnTo>
                  <a:lnTo>
                    <a:pt x="4726" y="1159"/>
                  </a:lnTo>
                  <a:lnTo>
                    <a:pt x="4726" y="1159"/>
                  </a:lnTo>
                  <a:lnTo>
                    <a:pt x="4696" y="1221"/>
                  </a:lnTo>
                  <a:lnTo>
                    <a:pt x="4664" y="1281"/>
                  </a:lnTo>
                  <a:lnTo>
                    <a:pt x="4632" y="1340"/>
                  </a:lnTo>
                  <a:lnTo>
                    <a:pt x="4598" y="1399"/>
                  </a:lnTo>
                  <a:lnTo>
                    <a:pt x="4562" y="1457"/>
                  </a:lnTo>
                  <a:lnTo>
                    <a:pt x="4524" y="1513"/>
                  </a:lnTo>
                  <a:lnTo>
                    <a:pt x="4485" y="1570"/>
                  </a:lnTo>
                  <a:lnTo>
                    <a:pt x="4445" y="1624"/>
                  </a:lnTo>
                  <a:lnTo>
                    <a:pt x="4402" y="1677"/>
                  </a:lnTo>
                  <a:lnTo>
                    <a:pt x="4360" y="1730"/>
                  </a:lnTo>
                  <a:lnTo>
                    <a:pt x="4315" y="1782"/>
                  </a:lnTo>
                  <a:lnTo>
                    <a:pt x="4270" y="1831"/>
                  </a:lnTo>
                  <a:lnTo>
                    <a:pt x="4222" y="1879"/>
                  </a:lnTo>
                  <a:lnTo>
                    <a:pt x="4173" y="1927"/>
                  </a:lnTo>
                  <a:lnTo>
                    <a:pt x="4123" y="1974"/>
                  </a:lnTo>
                  <a:lnTo>
                    <a:pt x="4073" y="2019"/>
                  </a:lnTo>
                  <a:lnTo>
                    <a:pt x="4073" y="2019"/>
                  </a:lnTo>
                  <a:lnTo>
                    <a:pt x="4008" y="2073"/>
                  </a:lnTo>
                  <a:lnTo>
                    <a:pt x="3940" y="2124"/>
                  </a:lnTo>
                  <a:lnTo>
                    <a:pt x="3873" y="2174"/>
                  </a:lnTo>
                  <a:lnTo>
                    <a:pt x="3804" y="2222"/>
                  </a:lnTo>
                  <a:lnTo>
                    <a:pt x="3734" y="2270"/>
                  </a:lnTo>
                  <a:lnTo>
                    <a:pt x="3662" y="2315"/>
                  </a:lnTo>
                  <a:lnTo>
                    <a:pt x="3591" y="2360"/>
                  </a:lnTo>
                  <a:lnTo>
                    <a:pt x="3520" y="2405"/>
                  </a:lnTo>
                  <a:lnTo>
                    <a:pt x="3229" y="2579"/>
                  </a:lnTo>
                  <a:lnTo>
                    <a:pt x="3156" y="2625"/>
                  </a:lnTo>
                  <a:lnTo>
                    <a:pt x="3085" y="2668"/>
                  </a:lnTo>
                  <a:lnTo>
                    <a:pt x="3014" y="2715"/>
                  </a:lnTo>
                  <a:lnTo>
                    <a:pt x="2943" y="2763"/>
                  </a:lnTo>
                  <a:lnTo>
                    <a:pt x="2943" y="2763"/>
                  </a:lnTo>
                  <a:lnTo>
                    <a:pt x="2913" y="2784"/>
                  </a:lnTo>
                  <a:lnTo>
                    <a:pt x="2883" y="2805"/>
                  </a:lnTo>
                  <a:lnTo>
                    <a:pt x="2853" y="2829"/>
                  </a:lnTo>
                  <a:lnTo>
                    <a:pt x="2824" y="2853"/>
                  </a:lnTo>
                  <a:lnTo>
                    <a:pt x="2796" y="2878"/>
                  </a:lnTo>
                  <a:lnTo>
                    <a:pt x="2768" y="2903"/>
                  </a:lnTo>
                  <a:lnTo>
                    <a:pt x="2742" y="2931"/>
                  </a:lnTo>
                  <a:lnTo>
                    <a:pt x="2717" y="2958"/>
                  </a:lnTo>
                  <a:lnTo>
                    <a:pt x="2694" y="2987"/>
                  </a:lnTo>
                  <a:lnTo>
                    <a:pt x="2674" y="3016"/>
                  </a:lnTo>
                  <a:lnTo>
                    <a:pt x="2655" y="3047"/>
                  </a:lnTo>
                  <a:lnTo>
                    <a:pt x="2640" y="3079"/>
                  </a:lnTo>
                  <a:lnTo>
                    <a:pt x="2633" y="3096"/>
                  </a:lnTo>
                  <a:lnTo>
                    <a:pt x="2627" y="3112"/>
                  </a:lnTo>
                  <a:lnTo>
                    <a:pt x="2622" y="3129"/>
                  </a:lnTo>
                  <a:lnTo>
                    <a:pt x="2618" y="3146"/>
                  </a:lnTo>
                  <a:lnTo>
                    <a:pt x="2614" y="3164"/>
                  </a:lnTo>
                  <a:lnTo>
                    <a:pt x="2610" y="3181"/>
                  </a:lnTo>
                  <a:lnTo>
                    <a:pt x="2609" y="3199"/>
                  </a:lnTo>
                  <a:lnTo>
                    <a:pt x="2608" y="3218"/>
                  </a:lnTo>
                  <a:lnTo>
                    <a:pt x="2543" y="3214"/>
                  </a:lnTo>
                  <a:lnTo>
                    <a:pt x="2543" y="3214"/>
                  </a:lnTo>
                  <a:lnTo>
                    <a:pt x="2516" y="3175"/>
                  </a:lnTo>
                  <a:lnTo>
                    <a:pt x="2490" y="3138"/>
                  </a:lnTo>
                  <a:lnTo>
                    <a:pt x="2462" y="3101"/>
                  </a:lnTo>
                  <a:lnTo>
                    <a:pt x="2434" y="3067"/>
                  </a:lnTo>
                  <a:lnTo>
                    <a:pt x="2402" y="3033"/>
                  </a:lnTo>
                  <a:lnTo>
                    <a:pt x="2386" y="3018"/>
                  </a:lnTo>
                  <a:lnTo>
                    <a:pt x="2370" y="3002"/>
                  </a:lnTo>
                  <a:lnTo>
                    <a:pt x="2352" y="2988"/>
                  </a:lnTo>
                  <a:lnTo>
                    <a:pt x="2335" y="2974"/>
                  </a:lnTo>
                  <a:lnTo>
                    <a:pt x="2316" y="2961"/>
                  </a:lnTo>
                  <a:lnTo>
                    <a:pt x="2297" y="2948"/>
                  </a:lnTo>
                  <a:lnTo>
                    <a:pt x="2297" y="2948"/>
                  </a:lnTo>
                  <a:lnTo>
                    <a:pt x="2277" y="2937"/>
                  </a:lnTo>
                  <a:lnTo>
                    <a:pt x="2257" y="2927"/>
                  </a:lnTo>
                  <a:lnTo>
                    <a:pt x="2236" y="2918"/>
                  </a:lnTo>
                  <a:lnTo>
                    <a:pt x="2215" y="2909"/>
                  </a:lnTo>
                  <a:lnTo>
                    <a:pt x="2193" y="2902"/>
                  </a:lnTo>
                  <a:lnTo>
                    <a:pt x="2171" y="2897"/>
                  </a:lnTo>
                  <a:lnTo>
                    <a:pt x="2148" y="2892"/>
                  </a:lnTo>
                  <a:lnTo>
                    <a:pt x="2126" y="2889"/>
                  </a:lnTo>
                  <a:lnTo>
                    <a:pt x="2103" y="2887"/>
                  </a:lnTo>
                  <a:lnTo>
                    <a:pt x="2081" y="2887"/>
                  </a:lnTo>
                  <a:lnTo>
                    <a:pt x="2058" y="2888"/>
                  </a:lnTo>
                  <a:lnTo>
                    <a:pt x="2035" y="2890"/>
                  </a:lnTo>
                  <a:lnTo>
                    <a:pt x="2014" y="2895"/>
                  </a:lnTo>
                  <a:lnTo>
                    <a:pt x="1993" y="2902"/>
                  </a:lnTo>
                  <a:lnTo>
                    <a:pt x="1972" y="2909"/>
                  </a:lnTo>
                  <a:lnTo>
                    <a:pt x="1952" y="2918"/>
                  </a:lnTo>
                  <a:lnTo>
                    <a:pt x="1952" y="2918"/>
                  </a:lnTo>
                  <a:lnTo>
                    <a:pt x="1929" y="2932"/>
                  </a:lnTo>
                  <a:lnTo>
                    <a:pt x="1909" y="2946"/>
                  </a:lnTo>
                  <a:lnTo>
                    <a:pt x="1890" y="2962"/>
                  </a:lnTo>
                  <a:lnTo>
                    <a:pt x="1873" y="2981"/>
                  </a:lnTo>
                  <a:lnTo>
                    <a:pt x="1856" y="3000"/>
                  </a:lnTo>
                  <a:lnTo>
                    <a:pt x="1843" y="3020"/>
                  </a:lnTo>
                  <a:lnTo>
                    <a:pt x="1829" y="3042"/>
                  </a:lnTo>
                  <a:lnTo>
                    <a:pt x="1818" y="3065"/>
                  </a:lnTo>
                  <a:lnTo>
                    <a:pt x="1809" y="3089"/>
                  </a:lnTo>
                  <a:lnTo>
                    <a:pt x="1800" y="3112"/>
                  </a:lnTo>
                  <a:lnTo>
                    <a:pt x="1794" y="3138"/>
                  </a:lnTo>
                  <a:lnTo>
                    <a:pt x="1789" y="3163"/>
                  </a:lnTo>
                  <a:lnTo>
                    <a:pt x="1786" y="3189"/>
                  </a:lnTo>
                  <a:lnTo>
                    <a:pt x="1784" y="3214"/>
                  </a:lnTo>
                  <a:lnTo>
                    <a:pt x="1784" y="3240"/>
                  </a:lnTo>
                  <a:lnTo>
                    <a:pt x="1786" y="3266"/>
                  </a:lnTo>
                  <a:lnTo>
                    <a:pt x="1786" y="3266"/>
                  </a:lnTo>
                  <a:lnTo>
                    <a:pt x="1789" y="3291"/>
                  </a:lnTo>
                  <a:lnTo>
                    <a:pt x="1794" y="3316"/>
                  </a:lnTo>
                  <a:lnTo>
                    <a:pt x="1800" y="3341"/>
                  </a:lnTo>
                  <a:lnTo>
                    <a:pt x="1807" y="3365"/>
                  </a:lnTo>
                  <a:lnTo>
                    <a:pt x="1816" y="3388"/>
                  </a:lnTo>
                  <a:lnTo>
                    <a:pt x="1825" y="3412"/>
                  </a:lnTo>
                  <a:lnTo>
                    <a:pt x="1835" y="3435"/>
                  </a:lnTo>
                  <a:lnTo>
                    <a:pt x="1848" y="3459"/>
                  </a:lnTo>
                  <a:lnTo>
                    <a:pt x="1859" y="3480"/>
                  </a:lnTo>
                  <a:lnTo>
                    <a:pt x="1873" y="3503"/>
                  </a:lnTo>
                  <a:lnTo>
                    <a:pt x="1886" y="3524"/>
                  </a:lnTo>
                  <a:lnTo>
                    <a:pt x="1901" y="3545"/>
                  </a:lnTo>
                  <a:lnTo>
                    <a:pt x="1931" y="3587"/>
                  </a:lnTo>
                  <a:lnTo>
                    <a:pt x="1965" y="3626"/>
                  </a:lnTo>
                  <a:lnTo>
                    <a:pt x="1965" y="3626"/>
                  </a:lnTo>
                  <a:lnTo>
                    <a:pt x="1993" y="3657"/>
                  </a:lnTo>
                  <a:lnTo>
                    <a:pt x="2023" y="3687"/>
                  </a:lnTo>
                  <a:lnTo>
                    <a:pt x="2053" y="3716"/>
                  </a:lnTo>
                  <a:lnTo>
                    <a:pt x="2086" y="3742"/>
                  </a:lnTo>
                  <a:lnTo>
                    <a:pt x="2119" y="3768"/>
                  </a:lnTo>
                  <a:lnTo>
                    <a:pt x="2153" y="3792"/>
                  </a:lnTo>
                  <a:lnTo>
                    <a:pt x="2189" y="3814"/>
                  </a:lnTo>
                  <a:lnTo>
                    <a:pt x="2227" y="3832"/>
                  </a:lnTo>
                  <a:lnTo>
                    <a:pt x="2227" y="3832"/>
                  </a:lnTo>
                  <a:lnTo>
                    <a:pt x="2246" y="3841"/>
                  </a:lnTo>
                  <a:lnTo>
                    <a:pt x="2266" y="3849"/>
                  </a:lnTo>
                  <a:lnTo>
                    <a:pt x="2286" y="3856"/>
                  </a:lnTo>
                  <a:lnTo>
                    <a:pt x="2306" y="3863"/>
                  </a:lnTo>
                  <a:lnTo>
                    <a:pt x="2326" y="3868"/>
                  </a:lnTo>
                  <a:lnTo>
                    <a:pt x="2347" y="3873"/>
                  </a:lnTo>
                  <a:lnTo>
                    <a:pt x="2367" y="3876"/>
                  </a:lnTo>
                  <a:lnTo>
                    <a:pt x="2389" y="3879"/>
                  </a:lnTo>
                  <a:lnTo>
                    <a:pt x="2409" y="3881"/>
                  </a:lnTo>
                  <a:lnTo>
                    <a:pt x="2430" y="3883"/>
                  </a:lnTo>
                  <a:lnTo>
                    <a:pt x="2451" y="3883"/>
                  </a:lnTo>
                  <a:lnTo>
                    <a:pt x="2471" y="3881"/>
                  </a:lnTo>
                  <a:lnTo>
                    <a:pt x="2493" y="3880"/>
                  </a:lnTo>
                  <a:lnTo>
                    <a:pt x="2514" y="3878"/>
                  </a:lnTo>
                  <a:lnTo>
                    <a:pt x="2534" y="3874"/>
                  </a:lnTo>
                  <a:lnTo>
                    <a:pt x="2554" y="3869"/>
                  </a:lnTo>
                  <a:lnTo>
                    <a:pt x="2614" y="3945"/>
                  </a:lnTo>
                  <a:lnTo>
                    <a:pt x="2614" y="3945"/>
                  </a:lnTo>
                  <a:lnTo>
                    <a:pt x="2645" y="3999"/>
                  </a:lnTo>
                  <a:lnTo>
                    <a:pt x="2675" y="4052"/>
                  </a:lnTo>
                  <a:lnTo>
                    <a:pt x="2705" y="4106"/>
                  </a:lnTo>
                  <a:lnTo>
                    <a:pt x="2733" y="4161"/>
                  </a:lnTo>
                  <a:lnTo>
                    <a:pt x="2762" y="4215"/>
                  </a:lnTo>
                  <a:lnTo>
                    <a:pt x="2788" y="4270"/>
                  </a:lnTo>
                  <a:lnTo>
                    <a:pt x="2814" y="4327"/>
                  </a:lnTo>
                  <a:lnTo>
                    <a:pt x="2839" y="4382"/>
                  </a:lnTo>
                  <a:lnTo>
                    <a:pt x="2863" y="4438"/>
                  </a:lnTo>
                  <a:lnTo>
                    <a:pt x="2887" y="4495"/>
                  </a:lnTo>
                  <a:lnTo>
                    <a:pt x="2910" y="4552"/>
                  </a:lnTo>
                  <a:lnTo>
                    <a:pt x="2932" y="4610"/>
                  </a:lnTo>
                  <a:lnTo>
                    <a:pt x="2952" y="4668"/>
                  </a:lnTo>
                  <a:lnTo>
                    <a:pt x="2972" y="4726"/>
                  </a:lnTo>
                  <a:lnTo>
                    <a:pt x="2992" y="4785"/>
                  </a:lnTo>
                  <a:lnTo>
                    <a:pt x="3010" y="4842"/>
                  </a:lnTo>
                  <a:lnTo>
                    <a:pt x="3010" y="4842"/>
                  </a:lnTo>
                  <a:lnTo>
                    <a:pt x="3017" y="4865"/>
                  </a:lnTo>
                  <a:lnTo>
                    <a:pt x="3017" y="4865"/>
                  </a:lnTo>
                  <a:lnTo>
                    <a:pt x="3040" y="4944"/>
                  </a:lnTo>
                  <a:lnTo>
                    <a:pt x="3060" y="5023"/>
                  </a:lnTo>
                  <a:lnTo>
                    <a:pt x="3080" y="5102"/>
                  </a:lnTo>
                  <a:lnTo>
                    <a:pt x="3097" y="5182"/>
                  </a:lnTo>
                  <a:lnTo>
                    <a:pt x="3114" y="5262"/>
                  </a:lnTo>
                  <a:lnTo>
                    <a:pt x="3129" y="5343"/>
                  </a:lnTo>
                  <a:lnTo>
                    <a:pt x="3141" y="5424"/>
                  </a:lnTo>
                  <a:lnTo>
                    <a:pt x="3153" y="5505"/>
                  </a:lnTo>
                  <a:lnTo>
                    <a:pt x="3153" y="5505"/>
                  </a:lnTo>
                  <a:lnTo>
                    <a:pt x="3159" y="5558"/>
                  </a:lnTo>
                  <a:lnTo>
                    <a:pt x="3165" y="5612"/>
                  </a:lnTo>
                  <a:lnTo>
                    <a:pt x="3169" y="5666"/>
                  </a:lnTo>
                  <a:lnTo>
                    <a:pt x="3173" y="5720"/>
                  </a:lnTo>
                  <a:lnTo>
                    <a:pt x="3174" y="5775"/>
                  </a:lnTo>
                  <a:lnTo>
                    <a:pt x="3173" y="5829"/>
                  </a:lnTo>
                  <a:lnTo>
                    <a:pt x="3170" y="5883"/>
                  </a:lnTo>
                  <a:lnTo>
                    <a:pt x="3165" y="5937"/>
                  </a:lnTo>
                  <a:lnTo>
                    <a:pt x="3165" y="5937"/>
                  </a:lnTo>
                  <a:lnTo>
                    <a:pt x="3158" y="5987"/>
                  </a:lnTo>
                  <a:lnTo>
                    <a:pt x="3148" y="6038"/>
                  </a:lnTo>
                  <a:lnTo>
                    <a:pt x="3135" y="6088"/>
                  </a:lnTo>
                  <a:lnTo>
                    <a:pt x="3121" y="6137"/>
                  </a:lnTo>
                  <a:lnTo>
                    <a:pt x="3105" y="6186"/>
                  </a:lnTo>
                  <a:lnTo>
                    <a:pt x="3086" y="6233"/>
                  </a:lnTo>
                  <a:lnTo>
                    <a:pt x="3065" y="6280"/>
                  </a:lnTo>
                  <a:lnTo>
                    <a:pt x="3042" y="6325"/>
                  </a:lnTo>
                  <a:lnTo>
                    <a:pt x="3042" y="6325"/>
                  </a:lnTo>
                  <a:lnTo>
                    <a:pt x="3021" y="6363"/>
                  </a:lnTo>
                  <a:lnTo>
                    <a:pt x="2997" y="6399"/>
                  </a:lnTo>
                  <a:lnTo>
                    <a:pt x="2985" y="6416"/>
                  </a:lnTo>
                  <a:lnTo>
                    <a:pt x="2971" y="6434"/>
                  </a:lnTo>
                  <a:lnTo>
                    <a:pt x="2957" y="6450"/>
                  </a:lnTo>
                  <a:lnTo>
                    <a:pt x="2943" y="6467"/>
                  </a:lnTo>
                  <a:lnTo>
                    <a:pt x="2943" y="6467"/>
                  </a:lnTo>
                  <a:lnTo>
                    <a:pt x="2926" y="6483"/>
                  </a:lnTo>
                  <a:lnTo>
                    <a:pt x="2907" y="6499"/>
                  </a:lnTo>
                  <a:lnTo>
                    <a:pt x="2888" y="6514"/>
                  </a:lnTo>
                  <a:lnTo>
                    <a:pt x="2868" y="6527"/>
                  </a:lnTo>
                  <a:lnTo>
                    <a:pt x="2868" y="6527"/>
                  </a:lnTo>
                  <a:lnTo>
                    <a:pt x="2847" y="6539"/>
                  </a:lnTo>
                  <a:lnTo>
                    <a:pt x="2826" y="6549"/>
                  </a:lnTo>
                  <a:lnTo>
                    <a:pt x="2803" y="6558"/>
                  </a:lnTo>
                  <a:lnTo>
                    <a:pt x="2781" y="6566"/>
                  </a:lnTo>
                  <a:lnTo>
                    <a:pt x="2757" y="6571"/>
                  </a:lnTo>
                  <a:lnTo>
                    <a:pt x="2734" y="6576"/>
                  </a:lnTo>
                  <a:lnTo>
                    <a:pt x="2710" y="6580"/>
                  </a:lnTo>
                  <a:lnTo>
                    <a:pt x="2687" y="6583"/>
                  </a:lnTo>
                  <a:lnTo>
                    <a:pt x="2662" y="6585"/>
                  </a:lnTo>
                  <a:lnTo>
                    <a:pt x="2638" y="6587"/>
                  </a:lnTo>
                  <a:lnTo>
                    <a:pt x="2588" y="6587"/>
                  </a:lnTo>
                  <a:lnTo>
                    <a:pt x="2539" y="6587"/>
                  </a:lnTo>
                  <a:lnTo>
                    <a:pt x="2490" y="6586"/>
                  </a:lnTo>
                  <a:lnTo>
                    <a:pt x="2490" y="6586"/>
                  </a:lnTo>
                  <a:lnTo>
                    <a:pt x="2394" y="6583"/>
                  </a:lnTo>
                  <a:lnTo>
                    <a:pt x="2296" y="6582"/>
                  </a:lnTo>
                  <a:lnTo>
                    <a:pt x="2198" y="6583"/>
                  </a:lnTo>
                  <a:lnTo>
                    <a:pt x="2102" y="6585"/>
                  </a:lnTo>
                  <a:lnTo>
                    <a:pt x="2004" y="6587"/>
                  </a:lnTo>
                  <a:lnTo>
                    <a:pt x="1908" y="6591"/>
                  </a:lnTo>
                  <a:lnTo>
                    <a:pt x="1810" y="6596"/>
                  </a:lnTo>
                  <a:lnTo>
                    <a:pt x="1714" y="6602"/>
                  </a:lnTo>
                  <a:lnTo>
                    <a:pt x="1714" y="6602"/>
                  </a:lnTo>
                  <a:lnTo>
                    <a:pt x="1637" y="6607"/>
                  </a:lnTo>
                  <a:lnTo>
                    <a:pt x="1560" y="6615"/>
                  </a:lnTo>
                  <a:lnTo>
                    <a:pt x="1483" y="6625"/>
                  </a:lnTo>
                  <a:lnTo>
                    <a:pt x="1446" y="6631"/>
                  </a:lnTo>
                  <a:lnTo>
                    <a:pt x="1407" y="6638"/>
                  </a:lnTo>
                  <a:lnTo>
                    <a:pt x="1369" y="6646"/>
                  </a:lnTo>
                  <a:lnTo>
                    <a:pt x="1333" y="6655"/>
                  </a:lnTo>
                  <a:lnTo>
                    <a:pt x="1295" y="6665"/>
                  </a:lnTo>
                  <a:lnTo>
                    <a:pt x="1259" y="6675"/>
                  </a:lnTo>
                  <a:lnTo>
                    <a:pt x="1223" y="6687"/>
                  </a:lnTo>
                  <a:lnTo>
                    <a:pt x="1188" y="6701"/>
                  </a:lnTo>
                  <a:lnTo>
                    <a:pt x="1152" y="6716"/>
                  </a:lnTo>
                  <a:lnTo>
                    <a:pt x="1117" y="6734"/>
                  </a:lnTo>
                  <a:lnTo>
                    <a:pt x="1117" y="6734"/>
                  </a:lnTo>
                  <a:lnTo>
                    <a:pt x="1085" y="6751"/>
                  </a:lnTo>
                  <a:lnTo>
                    <a:pt x="1054" y="6770"/>
                  </a:lnTo>
                  <a:lnTo>
                    <a:pt x="1022" y="6790"/>
                  </a:lnTo>
                  <a:lnTo>
                    <a:pt x="992" y="6812"/>
                  </a:lnTo>
                  <a:lnTo>
                    <a:pt x="962" y="6833"/>
                  </a:lnTo>
                  <a:lnTo>
                    <a:pt x="933" y="6857"/>
                  </a:lnTo>
                  <a:lnTo>
                    <a:pt x="906" y="6881"/>
                  </a:lnTo>
                  <a:lnTo>
                    <a:pt x="878" y="6906"/>
                  </a:lnTo>
                  <a:lnTo>
                    <a:pt x="852" y="6932"/>
                  </a:lnTo>
                  <a:lnTo>
                    <a:pt x="826" y="6958"/>
                  </a:lnTo>
                  <a:lnTo>
                    <a:pt x="801" y="6986"/>
                  </a:lnTo>
                  <a:lnTo>
                    <a:pt x="775" y="7014"/>
                  </a:lnTo>
                  <a:lnTo>
                    <a:pt x="727" y="7070"/>
                  </a:lnTo>
                  <a:lnTo>
                    <a:pt x="679" y="7128"/>
                  </a:lnTo>
                  <a:lnTo>
                    <a:pt x="679" y="7128"/>
                  </a:lnTo>
                  <a:lnTo>
                    <a:pt x="631" y="7190"/>
                  </a:lnTo>
                  <a:lnTo>
                    <a:pt x="584" y="7254"/>
                  </a:lnTo>
                  <a:lnTo>
                    <a:pt x="538" y="7318"/>
                  </a:lnTo>
                  <a:lnTo>
                    <a:pt x="494" y="7384"/>
                  </a:lnTo>
                  <a:lnTo>
                    <a:pt x="450" y="7450"/>
                  </a:lnTo>
                  <a:lnTo>
                    <a:pt x="409" y="7518"/>
                  </a:lnTo>
                  <a:lnTo>
                    <a:pt x="368" y="7586"/>
                  </a:lnTo>
                  <a:lnTo>
                    <a:pt x="328" y="7654"/>
                  </a:lnTo>
                  <a:lnTo>
                    <a:pt x="278" y="7594"/>
                  </a:lnTo>
                  <a:lnTo>
                    <a:pt x="278" y="7594"/>
                  </a:lnTo>
                  <a:lnTo>
                    <a:pt x="268" y="7560"/>
                  </a:lnTo>
                  <a:lnTo>
                    <a:pt x="258" y="7528"/>
                  </a:lnTo>
                  <a:lnTo>
                    <a:pt x="234" y="7461"/>
                  </a:lnTo>
                  <a:lnTo>
                    <a:pt x="209" y="7397"/>
                  </a:lnTo>
                  <a:lnTo>
                    <a:pt x="183" y="7332"/>
                  </a:lnTo>
                  <a:lnTo>
                    <a:pt x="156" y="7268"/>
                  </a:lnTo>
                  <a:lnTo>
                    <a:pt x="129" y="7203"/>
                  </a:lnTo>
                  <a:lnTo>
                    <a:pt x="104" y="7139"/>
                  </a:lnTo>
                  <a:lnTo>
                    <a:pt x="82" y="7072"/>
                  </a:lnTo>
                  <a:lnTo>
                    <a:pt x="82" y="7072"/>
                  </a:lnTo>
                  <a:lnTo>
                    <a:pt x="69" y="7032"/>
                  </a:lnTo>
                  <a:lnTo>
                    <a:pt x="57" y="6992"/>
                  </a:lnTo>
                  <a:lnTo>
                    <a:pt x="47" y="6952"/>
                  </a:lnTo>
                  <a:lnTo>
                    <a:pt x="38" y="6911"/>
                  </a:lnTo>
                  <a:lnTo>
                    <a:pt x="29" y="6869"/>
                  </a:lnTo>
                  <a:lnTo>
                    <a:pt x="22" y="6829"/>
                  </a:lnTo>
                  <a:lnTo>
                    <a:pt x="17" y="6788"/>
                  </a:lnTo>
                  <a:lnTo>
                    <a:pt x="10" y="6746"/>
                  </a:lnTo>
                  <a:lnTo>
                    <a:pt x="6" y="6704"/>
                  </a:lnTo>
                  <a:lnTo>
                    <a:pt x="4" y="6662"/>
                  </a:lnTo>
                  <a:lnTo>
                    <a:pt x="1" y="6621"/>
                  </a:lnTo>
                  <a:lnTo>
                    <a:pt x="0" y="6578"/>
                  </a:lnTo>
                  <a:lnTo>
                    <a:pt x="0" y="6537"/>
                  </a:lnTo>
                  <a:lnTo>
                    <a:pt x="1" y="6494"/>
                  </a:lnTo>
                  <a:lnTo>
                    <a:pt x="3" y="6453"/>
                  </a:lnTo>
                  <a:lnTo>
                    <a:pt x="5" y="6411"/>
                  </a:lnTo>
                  <a:lnTo>
                    <a:pt x="9" y="6369"/>
                  </a:lnTo>
                  <a:lnTo>
                    <a:pt x="13" y="6327"/>
                  </a:lnTo>
                  <a:lnTo>
                    <a:pt x="19" y="6285"/>
                  </a:lnTo>
                  <a:lnTo>
                    <a:pt x="25" y="6243"/>
                  </a:lnTo>
                  <a:lnTo>
                    <a:pt x="32" y="6202"/>
                  </a:lnTo>
                  <a:lnTo>
                    <a:pt x="40" y="6161"/>
                  </a:lnTo>
                  <a:lnTo>
                    <a:pt x="49" y="6119"/>
                  </a:lnTo>
                  <a:lnTo>
                    <a:pt x="59" y="6078"/>
                  </a:lnTo>
                  <a:lnTo>
                    <a:pt x="69" y="6038"/>
                  </a:lnTo>
                  <a:lnTo>
                    <a:pt x="80" y="5996"/>
                  </a:lnTo>
                  <a:lnTo>
                    <a:pt x="93" y="5956"/>
                  </a:lnTo>
                  <a:lnTo>
                    <a:pt x="105" y="5916"/>
                  </a:lnTo>
                  <a:lnTo>
                    <a:pt x="119" y="5876"/>
                  </a:lnTo>
                  <a:lnTo>
                    <a:pt x="133" y="5837"/>
                  </a:lnTo>
                  <a:lnTo>
                    <a:pt x="149" y="5798"/>
                  </a:lnTo>
                  <a:lnTo>
                    <a:pt x="164" y="5759"/>
                  </a:lnTo>
                  <a:lnTo>
                    <a:pt x="164" y="5759"/>
                  </a:lnTo>
                  <a:lnTo>
                    <a:pt x="189" y="5703"/>
                  </a:lnTo>
                  <a:lnTo>
                    <a:pt x="216" y="5646"/>
                  </a:lnTo>
                  <a:lnTo>
                    <a:pt x="242" y="5591"/>
                  </a:lnTo>
                  <a:lnTo>
                    <a:pt x="271" y="5537"/>
                  </a:lnTo>
                  <a:lnTo>
                    <a:pt x="300" y="5482"/>
                  </a:lnTo>
                  <a:lnTo>
                    <a:pt x="330" y="5428"/>
                  </a:lnTo>
                  <a:lnTo>
                    <a:pt x="390" y="5321"/>
                  </a:lnTo>
                  <a:lnTo>
                    <a:pt x="451" y="5214"/>
                  </a:lnTo>
                  <a:lnTo>
                    <a:pt x="511" y="5107"/>
                  </a:lnTo>
                  <a:lnTo>
                    <a:pt x="541" y="5053"/>
                  </a:lnTo>
                  <a:lnTo>
                    <a:pt x="570" y="4998"/>
                  </a:lnTo>
                  <a:lnTo>
                    <a:pt x="599" y="4944"/>
                  </a:lnTo>
                  <a:lnTo>
                    <a:pt x="626" y="4889"/>
                  </a:lnTo>
                  <a:lnTo>
                    <a:pt x="626" y="4889"/>
                  </a:lnTo>
                  <a:lnTo>
                    <a:pt x="664" y="4807"/>
                  </a:lnTo>
                  <a:lnTo>
                    <a:pt x="699" y="4724"/>
                  </a:lnTo>
                  <a:lnTo>
                    <a:pt x="733" y="4640"/>
                  </a:lnTo>
                  <a:lnTo>
                    <a:pt x="764" y="4556"/>
                  </a:lnTo>
                  <a:lnTo>
                    <a:pt x="793" y="4472"/>
                  </a:lnTo>
                  <a:lnTo>
                    <a:pt x="821" y="4387"/>
                  </a:lnTo>
                  <a:lnTo>
                    <a:pt x="846" y="4302"/>
                  </a:lnTo>
                  <a:lnTo>
                    <a:pt x="869" y="4215"/>
                  </a:lnTo>
                  <a:lnTo>
                    <a:pt x="892" y="4127"/>
                  </a:lnTo>
                  <a:lnTo>
                    <a:pt x="913" y="4041"/>
                  </a:lnTo>
                  <a:lnTo>
                    <a:pt x="932" y="3953"/>
                  </a:lnTo>
                  <a:lnTo>
                    <a:pt x="951" y="3864"/>
                  </a:lnTo>
                  <a:lnTo>
                    <a:pt x="968" y="3776"/>
                  </a:lnTo>
                  <a:lnTo>
                    <a:pt x="985" y="3687"/>
                  </a:lnTo>
                  <a:lnTo>
                    <a:pt x="1016" y="3509"/>
                  </a:lnTo>
                  <a:lnTo>
                    <a:pt x="1045" y="3329"/>
                  </a:lnTo>
                  <a:lnTo>
                    <a:pt x="1074" y="3150"/>
                  </a:lnTo>
                  <a:lnTo>
                    <a:pt x="1101" y="2969"/>
                  </a:lnTo>
                  <a:lnTo>
                    <a:pt x="1130" y="2790"/>
                  </a:lnTo>
                  <a:lnTo>
                    <a:pt x="1161" y="2612"/>
                  </a:lnTo>
                  <a:lnTo>
                    <a:pt x="1179" y="2523"/>
                  </a:lnTo>
                  <a:lnTo>
                    <a:pt x="1196" y="2434"/>
                  </a:lnTo>
                  <a:lnTo>
                    <a:pt x="1215" y="2345"/>
                  </a:lnTo>
                  <a:lnTo>
                    <a:pt x="1235" y="2257"/>
                  </a:lnTo>
                  <a:lnTo>
                    <a:pt x="1256" y="2169"/>
                  </a:lnTo>
                  <a:lnTo>
                    <a:pt x="1279" y="2081"/>
                  </a:lnTo>
                  <a:lnTo>
                    <a:pt x="1300" y="1920"/>
                  </a:lnTo>
                  <a:lnTo>
                    <a:pt x="1300" y="1920"/>
                  </a:lnTo>
                  <a:lnTo>
                    <a:pt x="1310" y="1857"/>
                  </a:lnTo>
                  <a:lnTo>
                    <a:pt x="1323" y="1794"/>
                  </a:lnTo>
                  <a:lnTo>
                    <a:pt x="1337" y="1733"/>
                  </a:lnTo>
                  <a:lnTo>
                    <a:pt x="1353" y="1671"/>
                  </a:lnTo>
                  <a:lnTo>
                    <a:pt x="1370" y="1611"/>
                  </a:lnTo>
                  <a:lnTo>
                    <a:pt x="1389" y="1551"/>
                  </a:lnTo>
                  <a:lnTo>
                    <a:pt x="1410" y="1491"/>
                  </a:lnTo>
                  <a:lnTo>
                    <a:pt x="1432" y="1432"/>
                  </a:lnTo>
                  <a:lnTo>
                    <a:pt x="1456" y="1373"/>
                  </a:lnTo>
                  <a:lnTo>
                    <a:pt x="1482" y="1315"/>
                  </a:lnTo>
                  <a:lnTo>
                    <a:pt x="1508" y="1257"/>
                  </a:lnTo>
                  <a:lnTo>
                    <a:pt x="1537" y="1201"/>
                  </a:lnTo>
                  <a:lnTo>
                    <a:pt x="1566" y="1144"/>
                  </a:lnTo>
                  <a:lnTo>
                    <a:pt x="1597" y="1089"/>
                  </a:lnTo>
                  <a:lnTo>
                    <a:pt x="1630" y="1035"/>
                  </a:lnTo>
                  <a:lnTo>
                    <a:pt x="1663" y="983"/>
                  </a:lnTo>
                  <a:lnTo>
                    <a:pt x="1700" y="930"/>
                  </a:lnTo>
                  <a:lnTo>
                    <a:pt x="1736" y="878"/>
                  </a:lnTo>
                  <a:lnTo>
                    <a:pt x="1774" y="827"/>
                  </a:lnTo>
                  <a:lnTo>
                    <a:pt x="1814" y="778"/>
                  </a:lnTo>
                  <a:lnTo>
                    <a:pt x="1854" y="729"/>
                  </a:lnTo>
                  <a:lnTo>
                    <a:pt x="1895" y="682"/>
                  </a:lnTo>
                  <a:lnTo>
                    <a:pt x="1939" y="635"/>
                  </a:lnTo>
                  <a:lnTo>
                    <a:pt x="1983" y="590"/>
                  </a:lnTo>
                  <a:lnTo>
                    <a:pt x="2028" y="546"/>
                  </a:lnTo>
                  <a:lnTo>
                    <a:pt x="2074" y="503"/>
                  </a:lnTo>
                  <a:lnTo>
                    <a:pt x="2122" y="461"/>
                  </a:lnTo>
                  <a:lnTo>
                    <a:pt x="2171" y="421"/>
                  </a:lnTo>
                  <a:lnTo>
                    <a:pt x="2221" y="382"/>
                  </a:lnTo>
                  <a:lnTo>
                    <a:pt x="2272" y="344"/>
                  </a:lnTo>
                  <a:lnTo>
                    <a:pt x="2323" y="308"/>
                  </a:lnTo>
                  <a:lnTo>
                    <a:pt x="2376" y="274"/>
                  </a:lnTo>
                  <a:lnTo>
                    <a:pt x="2376" y="274"/>
                  </a:lnTo>
                  <a:lnTo>
                    <a:pt x="2427" y="243"/>
                  </a:lnTo>
                  <a:lnTo>
                    <a:pt x="2478" y="212"/>
                  </a:lnTo>
                  <a:lnTo>
                    <a:pt x="2530" y="185"/>
                  </a:lnTo>
                  <a:lnTo>
                    <a:pt x="2583" y="157"/>
                  </a:lnTo>
                  <a:lnTo>
                    <a:pt x="2637" y="133"/>
                  </a:lnTo>
                  <a:lnTo>
                    <a:pt x="2692" y="110"/>
                  </a:lnTo>
                  <a:lnTo>
                    <a:pt x="2747" y="89"/>
                  </a:lnTo>
                  <a:lnTo>
                    <a:pt x="2803" y="71"/>
                  </a:lnTo>
                  <a:lnTo>
                    <a:pt x="2803" y="71"/>
                  </a:lnTo>
                  <a:lnTo>
                    <a:pt x="2855" y="57"/>
                  </a:lnTo>
                  <a:lnTo>
                    <a:pt x="2906" y="44"/>
                  </a:lnTo>
                  <a:lnTo>
                    <a:pt x="2957" y="33"/>
                  </a:lnTo>
                  <a:lnTo>
                    <a:pt x="3010" y="24"/>
                  </a:lnTo>
                  <a:lnTo>
                    <a:pt x="3062" y="17"/>
                  </a:lnTo>
                  <a:lnTo>
                    <a:pt x="3115" y="10"/>
                  </a:lnTo>
                  <a:lnTo>
                    <a:pt x="3168" y="7"/>
                  </a:lnTo>
                  <a:lnTo>
                    <a:pt x="3220" y="3"/>
                  </a:lnTo>
                  <a:lnTo>
                    <a:pt x="3274" y="2"/>
                  </a:lnTo>
                  <a:lnTo>
                    <a:pt x="3327" y="0"/>
                  </a:lnTo>
                  <a:lnTo>
                    <a:pt x="3381" y="2"/>
                  </a:lnTo>
                  <a:lnTo>
                    <a:pt x="3434" y="3"/>
                  </a:lnTo>
                  <a:lnTo>
                    <a:pt x="3487" y="5"/>
                  </a:lnTo>
                  <a:lnTo>
                    <a:pt x="3541" y="8"/>
                  </a:lnTo>
                  <a:lnTo>
                    <a:pt x="3647" y="15"/>
                  </a:lnTo>
                  <a:lnTo>
                    <a:pt x="3647" y="15"/>
                  </a:lnTo>
                  <a:lnTo>
                    <a:pt x="3750" y="26"/>
                  </a:lnTo>
                  <a:lnTo>
                    <a:pt x="3853" y="37"/>
                  </a:lnTo>
                  <a:lnTo>
                    <a:pt x="3955" y="49"/>
                  </a:lnTo>
                  <a:lnTo>
                    <a:pt x="4058" y="64"/>
                  </a:lnTo>
                  <a:lnTo>
                    <a:pt x="4160" y="81"/>
                  </a:lnTo>
                  <a:lnTo>
                    <a:pt x="4262" y="98"/>
                  </a:lnTo>
                  <a:lnTo>
                    <a:pt x="4364" y="118"/>
                  </a:lnTo>
                  <a:lnTo>
                    <a:pt x="4465" y="140"/>
                  </a:lnTo>
                  <a:lnTo>
                    <a:pt x="4570" y="147"/>
                  </a:lnTo>
                  <a:lnTo>
                    <a:pt x="4570" y="147"/>
                  </a:lnTo>
                  <a:lnTo>
                    <a:pt x="4650" y="157"/>
                  </a:lnTo>
                  <a:lnTo>
                    <a:pt x="4731" y="170"/>
                  </a:lnTo>
                  <a:lnTo>
                    <a:pt x="4810" y="185"/>
                  </a:lnTo>
                  <a:lnTo>
                    <a:pt x="4888" y="201"/>
                  </a:lnTo>
                  <a:lnTo>
                    <a:pt x="4967" y="221"/>
                  </a:lnTo>
                  <a:lnTo>
                    <a:pt x="5045" y="243"/>
                  </a:lnTo>
                  <a:lnTo>
                    <a:pt x="5121" y="265"/>
                  </a:lnTo>
                  <a:lnTo>
                    <a:pt x="5199" y="291"/>
                  </a:lnTo>
                  <a:lnTo>
                    <a:pt x="5199" y="291"/>
                  </a:lnTo>
                  <a:lnTo>
                    <a:pt x="5244" y="308"/>
                  </a:lnTo>
                  <a:lnTo>
                    <a:pt x="5288" y="325"/>
                  </a:lnTo>
                  <a:lnTo>
                    <a:pt x="5333" y="343"/>
                  </a:lnTo>
                  <a:lnTo>
                    <a:pt x="5376" y="363"/>
                  </a:lnTo>
                  <a:lnTo>
                    <a:pt x="5418" y="386"/>
                  </a:lnTo>
                  <a:lnTo>
                    <a:pt x="5460" y="409"/>
                  </a:lnTo>
                  <a:lnTo>
                    <a:pt x="5501" y="434"/>
                  </a:lnTo>
                  <a:lnTo>
                    <a:pt x="5538" y="462"/>
                  </a:lnTo>
                  <a:lnTo>
                    <a:pt x="5538" y="462"/>
                  </a:lnTo>
                  <a:lnTo>
                    <a:pt x="5569" y="487"/>
                  </a:lnTo>
                  <a:lnTo>
                    <a:pt x="5596" y="512"/>
                  </a:lnTo>
                  <a:lnTo>
                    <a:pt x="5624" y="539"/>
                  </a:lnTo>
                  <a:lnTo>
                    <a:pt x="5650" y="566"/>
                  </a:lnTo>
                  <a:lnTo>
                    <a:pt x="5675" y="595"/>
                  </a:lnTo>
                  <a:lnTo>
                    <a:pt x="5700" y="624"/>
                  </a:lnTo>
                  <a:lnTo>
                    <a:pt x="5724" y="653"/>
                  </a:lnTo>
                  <a:lnTo>
                    <a:pt x="5746" y="683"/>
                  </a:lnTo>
                  <a:lnTo>
                    <a:pt x="5746" y="683"/>
                  </a:lnTo>
                  <a:lnTo>
                    <a:pt x="5781" y="729"/>
                  </a:lnTo>
                  <a:lnTo>
                    <a:pt x="5814" y="777"/>
                  </a:lnTo>
                  <a:lnTo>
                    <a:pt x="5847" y="825"/>
                  </a:lnTo>
                  <a:lnTo>
                    <a:pt x="5878" y="872"/>
                  </a:lnTo>
                  <a:lnTo>
                    <a:pt x="5907" y="921"/>
                  </a:lnTo>
                  <a:lnTo>
                    <a:pt x="5935" y="971"/>
                  </a:lnTo>
                  <a:lnTo>
                    <a:pt x="5963" y="1021"/>
                  </a:lnTo>
                  <a:lnTo>
                    <a:pt x="5989" y="1073"/>
                  </a:lnTo>
                  <a:lnTo>
                    <a:pt x="6016" y="1124"/>
                  </a:lnTo>
                  <a:lnTo>
                    <a:pt x="6039" y="1177"/>
                  </a:lnTo>
                  <a:lnTo>
                    <a:pt x="6062" y="1230"/>
                  </a:lnTo>
                  <a:lnTo>
                    <a:pt x="6083" y="1282"/>
                  </a:lnTo>
                  <a:lnTo>
                    <a:pt x="6103" y="1336"/>
                  </a:lnTo>
                  <a:lnTo>
                    <a:pt x="6122" y="1391"/>
                  </a:lnTo>
                  <a:lnTo>
                    <a:pt x="6141" y="1445"/>
                  </a:lnTo>
                  <a:lnTo>
                    <a:pt x="6157" y="1501"/>
                  </a:lnTo>
                  <a:lnTo>
                    <a:pt x="6172" y="1556"/>
                  </a:lnTo>
                  <a:lnTo>
                    <a:pt x="6185" y="1611"/>
                  </a:lnTo>
                  <a:lnTo>
                    <a:pt x="6197" y="1667"/>
                  </a:lnTo>
                  <a:lnTo>
                    <a:pt x="6208" y="1724"/>
                  </a:lnTo>
                  <a:lnTo>
                    <a:pt x="6217" y="1780"/>
                  </a:lnTo>
                  <a:lnTo>
                    <a:pt x="6226" y="1837"/>
                  </a:lnTo>
                  <a:lnTo>
                    <a:pt x="6232" y="1893"/>
                  </a:lnTo>
                  <a:lnTo>
                    <a:pt x="6237" y="1950"/>
                  </a:lnTo>
                  <a:lnTo>
                    <a:pt x="6240" y="2007"/>
                  </a:lnTo>
                  <a:lnTo>
                    <a:pt x="6242" y="2064"/>
                  </a:lnTo>
                  <a:lnTo>
                    <a:pt x="6242" y="2122"/>
                  </a:lnTo>
                  <a:lnTo>
                    <a:pt x="6241" y="2178"/>
                  </a:lnTo>
                  <a:lnTo>
                    <a:pt x="6239" y="2236"/>
                  </a:lnTo>
                  <a:lnTo>
                    <a:pt x="6234" y="2292"/>
                  </a:lnTo>
                  <a:lnTo>
                    <a:pt x="6227" y="2350"/>
                  </a:lnTo>
                  <a:lnTo>
                    <a:pt x="6220" y="2406"/>
                  </a:lnTo>
                  <a:lnTo>
                    <a:pt x="6220" y="2406"/>
                  </a:lnTo>
                  <a:lnTo>
                    <a:pt x="6211" y="2456"/>
                  </a:lnTo>
                  <a:lnTo>
                    <a:pt x="6202" y="2505"/>
                  </a:lnTo>
                  <a:lnTo>
                    <a:pt x="6191" y="2556"/>
                  </a:lnTo>
                  <a:lnTo>
                    <a:pt x="6180" y="2604"/>
                  </a:lnTo>
                  <a:lnTo>
                    <a:pt x="6156" y="2702"/>
                  </a:lnTo>
                  <a:lnTo>
                    <a:pt x="6130" y="2800"/>
                  </a:lnTo>
                  <a:lnTo>
                    <a:pt x="6074" y="2995"/>
                  </a:lnTo>
                  <a:lnTo>
                    <a:pt x="6048" y="3092"/>
                  </a:lnTo>
                  <a:lnTo>
                    <a:pt x="6024" y="3191"/>
                  </a:lnTo>
                  <a:lnTo>
                    <a:pt x="6024" y="3191"/>
                  </a:lnTo>
                  <a:lnTo>
                    <a:pt x="6007" y="3272"/>
                  </a:lnTo>
                  <a:lnTo>
                    <a:pt x="5992" y="3352"/>
                  </a:lnTo>
                  <a:lnTo>
                    <a:pt x="5978" y="3434"/>
                  </a:lnTo>
                  <a:lnTo>
                    <a:pt x="5968" y="3515"/>
                  </a:lnTo>
                  <a:lnTo>
                    <a:pt x="5959" y="3597"/>
                  </a:lnTo>
                  <a:lnTo>
                    <a:pt x="5952" y="3678"/>
                  </a:lnTo>
                  <a:lnTo>
                    <a:pt x="5948" y="3761"/>
                  </a:lnTo>
                  <a:lnTo>
                    <a:pt x="5945" y="3843"/>
                  </a:lnTo>
                  <a:lnTo>
                    <a:pt x="5945" y="3925"/>
                  </a:lnTo>
                  <a:lnTo>
                    <a:pt x="5947" y="4007"/>
                  </a:lnTo>
                  <a:lnTo>
                    <a:pt x="5952" y="4090"/>
                  </a:lnTo>
                  <a:lnTo>
                    <a:pt x="5957" y="4171"/>
                  </a:lnTo>
                  <a:lnTo>
                    <a:pt x="5966" y="4253"/>
                  </a:lnTo>
                  <a:lnTo>
                    <a:pt x="5976" y="4334"/>
                  </a:lnTo>
                  <a:lnTo>
                    <a:pt x="5988" y="4416"/>
                  </a:lnTo>
                  <a:lnTo>
                    <a:pt x="6003" y="4497"/>
                  </a:lnTo>
                  <a:lnTo>
                    <a:pt x="6029" y="4560"/>
                  </a:lnTo>
                  <a:lnTo>
                    <a:pt x="6029" y="4560"/>
                  </a:lnTo>
                  <a:lnTo>
                    <a:pt x="6043" y="4637"/>
                  </a:lnTo>
                  <a:lnTo>
                    <a:pt x="6058" y="4712"/>
                  </a:lnTo>
                  <a:lnTo>
                    <a:pt x="6074" y="4787"/>
                  </a:lnTo>
                  <a:lnTo>
                    <a:pt x="6093" y="4861"/>
                  </a:lnTo>
                  <a:lnTo>
                    <a:pt x="6115" y="4935"/>
                  </a:lnTo>
                  <a:lnTo>
                    <a:pt x="6136" y="5009"/>
                  </a:lnTo>
                  <a:lnTo>
                    <a:pt x="6160" y="5082"/>
                  </a:lnTo>
                  <a:lnTo>
                    <a:pt x="6185" y="5155"/>
                  </a:lnTo>
                  <a:lnTo>
                    <a:pt x="6210" y="5227"/>
                  </a:lnTo>
                  <a:lnTo>
                    <a:pt x="6237" y="5299"/>
                  </a:lnTo>
                  <a:lnTo>
                    <a:pt x="6265" y="5372"/>
                  </a:lnTo>
                  <a:lnTo>
                    <a:pt x="6292" y="5443"/>
                  </a:lnTo>
                  <a:lnTo>
                    <a:pt x="6351" y="5586"/>
                  </a:lnTo>
                  <a:lnTo>
                    <a:pt x="6411" y="5728"/>
                  </a:lnTo>
                  <a:lnTo>
                    <a:pt x="6411" y="5728"/>
                  </a:lnTo>
                  <a:lnTo>
                    <a:pt x="6470" y="5868"/>
                  </a:lnTo>
                  <a:lnTo>
                    <a:pt x="6499" y="5940"/>
                  </a:lnTo>
                  <a:lnTo>
                    <a:pt x="6527" y="6011"/>
                  </a:lnTo>
                  <a:lnTo>
                    <a:pt x="6553" y="6083"/>
                  </a:lnTo>
                  <a:lnTo>
                    <a:pt x="6578" y="6154"/>
                  </a:lnTo>
                  <a:lnTo>
                    <a:pt x="6599" y="6227"/>
                  </a:lnTo>
                  <a:lnTo>
                    <a:pt x="6619" y="6301"/>
                  </a:lnTo>
                  <a:lnTo>
                    <a:pt x="6619" y="6301"/>
                  </a:lnTo>
                  <a:lnTo>
                    <a:pt x="6628" y="6339"/>
                  </a:lnTo>
                  <a:lnTo>
                    <a:pt x="6637" y="6376"/>
                  </a:lnTo>
                  <a:lnTo>
                    <a:pt x="6643" y="6414"/>
                  </a:lnTo>
                  <a:lnTo>
                    <a:pt x="6649" y="6452"/>
                  </a:lnTo>
                  <a:lnTo>
                    <a:pt x="6656" y="6489"/>
                  </a:lnTo>
                  <a:lnTo>
                    <a:pt x="6659" y="6527"/>
                  </a:lnTo>
                  <a:lnTo>
                    <a:pt x="6663" y="6566"/>
                  </a:lnTo>
                  <a:lnTo>
                    <a:pt x="6664" y="6603"/>
                  </a:lnTo>
                  <a:lnTo>
                    <a:pt x="6666" y="6642"/>
                  </a:lnTo>
                  <a:lnTo>
                    <a:pt x="6666" y="6680"/>
                  </a:lnTo>
                  <a:lnTo>
                    <a:pt x="6664" y="6717"/>
                  </a:lnTo>
                  <a:lnTo>
                    <a:pt x="6662" y="6756"/>
                  </a:lnTo>
                  <a:lnTo>
                    <a:pt x="6657" y="6794"/>
                  </a:lnTo>
                  <a:lnTo>
                    <a:pt x="6652" y="6832"/>
                  </a:lnTo>
                  <a:lnTo>
                    <a:pt x="6644" y="6869"/>
                  </a:lnTo>
                  <a:lnTo>
                    <a:pt x="6637" y="6906"/>
                  </a:lnTo>
                  <a:lnTo>
                    <a:pt x="6637" y="6906"/>
                  </a:lnTo>
                  <a:lnTo>
                    <a:pt x="6628" y="6937"/>
                  </a:lnTo>
                  <a:lnTo>
                    <a:pt x="6619" y="6967"/>
                  </a:lnTo>
                  <a:lnTo>
                    <a:pt x="6608" y="6997"/>
                  </a:lnTo>
                  <a:lnTo>
                    <a:pt x="6597" y="7026"/>
                  </a:lnTo>
                  <a:lnTo>
                    <a:pt x="6584" y="7055"/>
                  </a:lnTo>
                  <a:lnTo>
                    <a:pt x="6572" y="7084"/>
                  </a:lnTo>
                  <a:lnTo>
                    <a:pt x="6557" y="7111"/>
                  </a:lnTo>
                  <a:lnTo>
                    <a:pt x="6542" y="7140"/>
                  </a:lnTo>
                  <a:lnTo>
                    <a:pt x="6525" y="7167"/>
                  </a:lnTo>
                  <a:lnTo>
                    <a:pt x="6508" y="7193"/>
                  </a:lnTo>
                  <a:lnTo>
                    <a:pt x="6490" y="7219"/>
                  </a:lnTo>
                  <a:lnTo>
                    <a:pt x="6471" y="7244"/>
                  </a:lnTo>
                  <a:lnTo>
                    <a:pt x="6451" y="7269"/>
                  </a:lnTo>
                  <a:lnTo>
                    <a:pt x="6430" y="7293"/>
                  </a:lnTo>
                  <a:lnTo>
                    <a:pt x="6409" y="7317"/>
                  </a:lnTo>
                  <a:lnTo>
                    <a:pt x="6388" y="7340"/>
                  </a:lnTo>
                  <a:lnTo>
                    <a:pt x="6365" y="7362"/>
                  </a:lnTo>
                  <a:lnTo>
                    <a:pt x="6341" y="7384"/>
                  </a:lnTo>
                  <a:lnTo>
                    <a:pt x="6317" y="7404"/>
                  </a:lnTo>
                  <a:lnTo>
                    <a:pt x="6292" y="7424"/>
                  </a:lnTo>
                  <a:lnTo>
                    <a:pt x="6267" y="7443"/>
                  </a:lnTo>
                  <a:lnTo>
                    <a:pt x="6241" y="7460"/>
                  </a:lnTo>
                  <a:lnTo>
                    <a:pt x="6215" y="7478"/>
                  </a:lnTo>
                  <a:lnTo>
                    <a:pt x="6187" y="7494"/>
                  </a:lnTo>
                  <a:lnTo>
                    <a:pt x="6160" y="7509"/>
                  </a:lnTo>
                  <a:lnTo>
                    <a:pt x="6132" y="7523"/>
                  </a:lnTo>
                  <a:lnTo>
                    <a:pt x="6103" y="7537"/>
                  </a:lnTo>
                  <a:lnTo>
                    <a:pt x="6074" y="7549"/>
                  </a:lnTo>
                  <a:lnTo>
                    <a:pt x="6044" y="7560"/>
                  </a:lnTo>
                  <a:lnTo>
                    <a:pt x="6014" y="7570"/>
                  </a:lnTo>
                  <a:lnTo>
                    <a:pt x="5984" y="7580"/>
                  </a:lnTo>
                  <a:lnTo>
                    <a:pt x="5954" y="7588"/>
                  </a:lnTo>
                  <a:lnTo>
                    <a:pt x="5824" y="7654"/>
                  </a:lnTo>
                  <a:close/>
                </a:path>
              </a:pathLst>
            </a:custGeom>
            <a:solidFill>
              <a:srgbClr val="5039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AC1FDBDD-AC96-9993-296E-1C84EAA25FAE}"/>
                </a:ext>
              </a:extLst>
            </p:cNvPr>
            <p:cNvSpPr>
              <a:spLocks/>
            </p:cNvSpPr>
            <p:nvPr/>
          </p:nvSpPr>
          <p:spPr bwMode="auto">
            <a:xfrm>
              <a:off x="2157" y="426"/>
              <a:ext cx="1666" cy="1913"/>
            </a:xfrm>
            <a:custGeom>
              <a:avLst/>
              <a:gdLst>
                <a:gd name="T0" fmla="*/ 5622 w 6666"/>
                <a:gd name="T1" fmla="*/ 7164 h 7654"/>
                <a:gd name="T2" fmla="*/ 5290 w 6666"/>
                <a:gd name="T3" fmla="*/ 6685 h 7654"/>
                <a:gd name="T4" fmla="*/ 4821 w 6666"/>
                <a:gd name="T5" fmla="*/ 6340 h 7654"/>
                <a:gd name="T6" fmla="*/ 4617 w 6666"/>
                <a:gd name="T7" fmla="*/ 5321 h 7654"/>
                <a:gd name="T8" fmla="*/ 5089 w 6666"/>
                <a:gd name="T9" fmla="*/ 5028 h 7654"/>
                <a:gd name="T10" fmla="*/ 5423 w 6666"/>
                <a:gd name="T11" fmla="*/ 4561 h 7654"/>
                <a:gd name="T12" fmla="*/ 5634 w 6666"/>
                <a:gd name="T13" fmla="*/ 3964 h 7654"/>
                <a:gd name="T14" fmla="*/ 5760 w 6666"/>
                <a:gd name="T15" fmla="*/ 2854 h 7654"/>
                <a:gd name="T16" fmla="*/ 5387 w 6666"/>
                <a:gd name="T17" fmla="*/ 1996 h 7654"/>
                <a:gd name="T18" fmla="*/ 5089 w 6666"/>
                <a:gd name="T19" fmla="*/ 1657 h 7654"/>
                <a:gd name="T20" fmla="*/ 4726 w 6666"/>
                <a:gd name="T21" fmla="*/ 1159 h 7654"/>
                <a:gd name="T22" fmla="*/ 4360 w 6666"/>
                <a:gd name="T23" fmla="*/ 1730 h 7654"/>
                <a:gd name="T24" fmla="*/ 3804 w 6666"/>
                <a:gd name="T25" fmla="*/ 2222 h 7654"/>
                <a:gd name="T26" fmla="*/ 2913 w 6666"/>
                <a:gd name="T27" fmla="*/ 2784 h 7654"/>
                <a:gd name="T28" fmla="*/ 2640 w 6666"/>
                <a:gd name="T29" fmla="*/ 3079 h 7654"/>
                <a:gd name="T30" fmla="*/ 2516 w 6666"/>
                <a:gd name="T31" fmla="*/ 3175 h 7654"/>
                <a:gd name="T32" fmla="*/ 2297 w 6666"/>
                <a:gd name="T33" fmla="*/ 2948 h 7654"/>
                <a:gd name="T34" fmla="*/ 2058 w 6666"/>
                <a:gd name="T35" fmla="*/ 2888 h 7654"/>
                <a:gd name="T36" fmla="*/ 1856 w 6666"/>
                <a:gd name="T37" fmla="*/ 3000 h 7654"/>
                <a:gd name="T38" fmla="*/ 1786 w 6666"/>
                <a:gd name="T39" fmla="*/ 3266 h 7654"/>
                <a:gd name="T40" fmla="*/ 1873 w 6666"/>
                <a:gd name="T41" fmla="*/ 3503 h 7654"/>
                <a:gd name="T42" fmla="*/ 2153 w 6666"/>
                <a:gd name="T43" fmla="*/ 3792 h 7654"/>
                <a:gd name="T44" fmla="*/ 2389 w 6666"/>
                <a:gd name="T45" fmla="*/ 3879 h 7654"/>
                <a:gd name="T46" fmla="*/ 2645 w 6666"/>
                <a:gd name="T47" fmla="*/ 3999 h 7654"/>
                <a:gd name="T48" fmla="*/ 2932 w 6666"/>
                <a:gd name="T49" fmla="*/ 4610 h 7654"/>
                <a:gd name="T50" fmla="*/ 3097 w 6666"/>
                <a:gd name="T51" fmla="*/ 5182 h 7654"/>
                <a:gd name="T52" fmla="*/ 3173 w 6666"/>
                <a:gd name="T53" fmla="*/ 5829 h 7654"/>
                <a:gd name="T54" fmla="*/ 3042 w 6666"/>
                <a:gd name="T55" fmla="*/ 6325 h 7654"/>
                <a:gd name="T56" fmla="*/ 2888 w 6666"/>
                <a:gd name="T57" fmla="*/ 6514 h 7654"/>
                <a:gd name="T58" fmla="*/ 2662 w 6666"/>
                <a:gd name="T59" fmla="*/ 6585 h 7654"/>
                <a:gd name="T60" fmla="*/ 1908 w 6666"/>
                <a:gd name="T61" fmla="*/ 6591 h 7654"/>
                <a:gd name="T62" fmla="*/ 1295 w 6666"/>
                <a:gd name="T63" fmla="*/ 6665 h 7654"/>
                <a:gd name="T64" fmla="*/ 962 w 6666"/>
                <a:gd name="T65" fmla="*/ 6833 h 7654"/>
                <a:gd name="T66" fmla="*/ 631 w 6666"/>
                <a:gd name="T67" fmla="*/ 7190 h 7654"/>
                <a:gd name="T68" fmla="*/ 258 w 6666"/>
                <a:gd name="T69" fmla="*/ 7528 h 7654"/>
                <a:gd name="T70" fmla="*/ 47 w 6666"/>
                <a:gd name="T71" fmla="*/ 6952 h 7654"/>
                <a:gd name="T72" fmla="*/ 1 w 6666"/>
                <a:gd name="T73" fmla="*/ 6494 h 7654"/>
                <a:gd name="T74" fmla="*/ 69 w 6666"/>
                <a:gd name="T75" fmla="*/ 6038 h 7654"/>
                <a:gd name="T76" fmla="*/ 242 w 6666"/>
                <a:gd name="T77" fmla="*/ 5591 h 7654"/>
                <a:gd name="T78" fmla="*/ 626 w 6666"/>
                <a:gd name="T79" fmla="*/ 4889 h 7654"/>
                <a:gd name="T80" fmla="*/ 932 w 6666"/>
                <a:gd name="T81" fmla="*/ 3953 h 7654"/>
                <a:gd name="T82" fmla="*/ 1196 w 6666"/>
                <a:gd name="T83" fmla="*/ 2434 h 7654"/>
                <a:gd name="T84" fmla="*/ 1370 w 6666"/>
                <a:gd name="T85" fmla="*/ 1611 h 7654"/>
                <a:gd name="T86" fmla="*/ 1663 w 6666"/>
                <a:gd name="T87" fmla="*/ 983 h 7654"/>
                <a:gd name="T88" fmla="*/ 2122 w 6666"/>
                <a:gd name="T89" fmla="*/ 461 h 7654"/>
                <a:gd name="T90" fmla="*/ 2637 w 6666"/>
                <a:gd name="T91" fmla="*/ 133 h 7654"/>
                <a:gd name="T92" fmla="*/ 3168 w 6666"/>
                <a:gd name="T93" fmla="*/ 7 h 7654"/>
                <a:gd name="T94" fmla="*/ 3853 w 6666"/>
                <a:gd name="T95" fmla="*/ 37 h 7654"/>
                <a:gd name="T96" fmla="*/ 4810 w 6666"/>
                <a:gd name="T97" fmla="*/ 185 h 7654"/>
                <a:gd name="T98" fmla="*/ 5418 w 6666"/>
                <a:gd name="T99" fmla="*/ 386 h 7654"/>
                <a:gd name="T100" fmla="*/ 5724 w 6666"/>
                <a:gd name="T101" fmla="*/ 653 h 7654"/>
                <a:gd name="T102" fmla="*/ 6016 w 6666"/>
                <a:gd name="T103" fmla="*/ 1124 h 7654"/>
                <a:gd name="T104" fmla="*/ 6208 w 6666"/>
                <a:gd name="T105" fmla="*/ 1724 h 7654"/>
                <a:gd name="T106" fmla="*/ 6227 w 6666"/>
                <a:gd name="T107" fmla="*/ 2350 h 7654"/>
                <a:gd name="T108" fmla="*/ 6024 w 6666"/>
                <a:gd name="T109" fmla="*/ 3191 h 7654"/>
                <a:gd name="T110" fmla="*/ 5947 w 6666"/>
                <a:gd name="T111" fmla="*/ 4007 h 7654"/>
                <a:gd name="T112" fmla="*/ 6074 w 6666"/>
                <a:gd name="T113" fmla="*/ 4787 h 7654"/>
                <a:gd name="T114" fmla="*/ 6411 w 6666"/>
                <a:gd name="T115" fmla="*/ 5728 h 7654"/>
                <a:gd name="T116" fmla="*/ 6637 w 6666"/>
                <a:gd name="T117" fmla="*/ 6376 h 7654"/>
                <a:gd name="T118" fmla="*/ 6657 w 6666"/>
                <a:gd name="T119" fmla="*/ 6794 h 7654"/>
                <a:gd name="T120" fmla="*/ 6557 w 6666"/>
                <a:gd name="T121" fmla="*/ 7111 h 7654"/>
                <a:gd name="T122" fmla="*/ 6341 w 6666"/>
                <a:gd name="T123" fmla="*/ 7384 h 7654"/>
                <a:gd name="T124" fmla="*/ 6044 w 6666"/>
                <a:gd name="T125" fmla="*/ 7560 h 76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6666" h="7654">
                  <a:moveTo>
                    <a:pt x="5824" y="7654"/>
                  </a:moveTo>
                  <a:lnTo>
                    <a:pt x="5824" y="7654"/>
                  </a:lnTo>
                  <a:lnTo>
                    <a:pt x="5748" y="7565"/>
                  </a:lnTo>
                  <a:lnTo>
                    <a:pt x="5730" y="7464"/>
                  </a:lnTo>
                  <a:lnTo>
                    <a:pt x="5730" y="7464"/>
                  </a:lnTo>
                  <a:lnTo>
                    <a:pt x="5716" y="7412"/>
                  </a:lnTo>
                  <a:lnTo>
                    <a:pt x="5701" y="7362"/>
                  </a:lnTo>
                  <a:lnTo>
                    <a:pt x="5684" y="7311"/>
                  </a:lnTo>
                  <a:lnTo>
                    <a:pt x="5665" y="7262"/>
                  </a:lnTo>
                  <a:lnTo>
                    <a:pt x="5645" y="7213"/>
                  </a:lnTo>
                  <a:lnTo>
                    <a:pt x="5622" y="7164"/>
                  </a:lnTo>
                  <a:lnTo>
                    <a:pt x="5600" y="7116"/>
                  </a:lnTo>
                  <a:lnTo>
                    <a:pt x="5575" y="7069"/>
                  </a:lnTo>
                  <a:lnTo>
                    <a:pt x="5548" y="7024"/>
                  </a:lnTo>
                  <a:lnTo>
                    <a:pt x="5521" y="6977"/>
                  </a:lnTo>
                  <a:lnTo>
                    <a:pt x="5491" y="6933"/>
                  </a:lnTo>
                  <a:lnTo>
                    <a:pt x="5461" y="6889"/>
                  </a:lnTo>
                  <a:lnTo>
                    <a:pt x="5429" y="6847"/>
                  </a:lnTo>
                  <a:lnTo>
                    <a:pt x="5397" y="6804"/>
                  </a:lnTo>
                  <a:lnTo>
                    <a:pt x="5362" y="6764"/>
                  </a:lnTo>
                  <a:lnTo>
                    <a:pt x="5327" y="6724"/>
                  </a:lnTo>
                  <a:lnTo>
                    <a:pt x="5290" y="6685"/>
                  </a:lnTo>
                  <a:lnTo>
                    <a:pt x="5253" y="6647"/>
                  </a:lnTo>
                  <a:lnTo>
                    <a:pt x="5214" y="6611"/>
                  </a:lnTo>
                  <a:lnTo>
                    <a:pt x="5174" y="6576"/>
                  </a:lnTo>
                  <a:lnTo>
                    <a:pt x="5133" y="6542"/>
                  </a:lnTo>
                  <a:lnTo>
                    <a:pt x="5091" y="6509"/>
                  </a:lnTo>
                  <a:lnTo>
                    <a:pt x="5049" y="6478"/>
                  </a:lnTo>
                  <a:lnTo>
                    <a:pt x="5005" y="6447"/>
                  </a:lnTo>
                  <a:lnTo>
                    <a:pt x="4960" y="6418"/>
                  </a:lnTo>
                  <a:lnTo>
                    <a:pt x="4915" y="6390"/>
                  </a:lnTo>
                  <a:lnTo>
                    <a:pt x="4868" y="6365"/>
                  </a:lnTo>
                  <a:lnTo>
                    <a:pt x="4821" y="6340"/>
                  </a:lnTo>
                  <a:lnTo>
                    <a:pt x="4773" y="6317"/>
                  </a:lnTo>
                  <a:lnTo>
                    <a:pt x="4724" y="6295"/>
                  </a:lnTo>
                  <a:lnTo>
                    <a:pt x="4676" y="6276"/>
                  </a:lnTo>
                  <a:lnTo>
                    <a:pt x="4625" y="6257"/>
                  </a:lnTo>
                  <a:lnTo>
                    <a:pt x="4577" y="6257"/>
                  </a:lnTo>
                  <a:lnTo>
                    <a:pt x="4577" y="6257"/>
                  </a:lnTo>
                  <a:lnTo>
                    <a:pt x="4514" y="5374"/>
                  </a:lnTo>
                  <a:lnTo>
                    <a:pt x="4516" y="5349"/>
                  </a:lnTo>
                  <a:lnTo>
                    <a:pt x="4516" y="5349"/>
                  </a:lnTo>
                  <a:lnTo>
                    <a:pt x="4567" y="5336"/>
                  </a:lnTo>
                  <a:lnTo>
                    <a:pt x="4617" y="5321"/>
                  </a:lnTo>
                  <a:lnTo>
                    <a:pt x="4666" y="5305"/>
                  </a:lnTo>
                  <a:lnTo>
                    <a:pt x="4712" y="5285"/>
                  </a:lnTo>
                  <a:lnTo>
                    <a:pt x="4758" y="5264"/>
                  </a:lnTo>
                  <a:lnTo>
                    <a:pt x="4805" y="5241"/>
                  </a:lnTo>
                  <a:lnTo>
                    <a:pt x="4848" y="5216"/>
                  </a:lnTo>
                  <a:lnTo>
                    <a:pt x="4891" y="5188"/>
                  </a:lnTo>
                  <a:lnTo>
                    <a:pt x="4932" y="5160"/>
                  </a:lnTo>
                  <a:lnTo>
                    <a:pt x="4974" y="5129"/>
                  </a:lnTo>
                  <a:lnTo>
                    <a:pt x="5012" y="5097"/>
                  </a:lnTo>
                  <a:lnTo>
                    <a:pt x="5051" y="5063"/>
                  </a:lnTo>
                  <a:lnTo>
                    <a:pt x="5089" y="5028"/>
                  </a:lnTo>
                  <a:lnTo>
                    <a:pt x="5125" y="4991"/>
                  </a:lnTo>
                  <a:lnTo>
                    <a:pt x="5160" y="4954"/>
                  </a:lnTo>
                  <a:lnTo>
                    <a:pt x="5194" y="4914"/>
                  </a:lnTo>
                  <a:lnTo>
                    <a:pt x="5227" y="4874"/>
                  </a:lnTo>
                  <a:lnTo>
                    <a:pt x="5258" y="4832"/>
                  </a:lnTo>
                  <a:lnTo>
                    <a:pt x="5288" y="4788"/>
                  </a:lnTo>
                  <a:lnTo>
                    <a:pt x="5318" y="4744"/>
                  </a:lnTo>
                  <a:lnTo>
                    <a:pt x="5346" y="4700"/>
                  </a:lnTo>
                  <a:lnTo>
                    <a:pt x="5373" y="4654"/>
                  </a:lnTo>
                  <a:lnTo>
                    <a:pt x="5398" y="4608"/>
                  </a:lnTo>
                  <a:lnTo>
                    <a:pt x="5423" y="4561"/>
                  </a:lnTo>
                  <a:lnTo>
                    <a:pt x="5447" y="4514"/>
                  </a:lnTo>
                  <a:lnTo>
                    <a:pt x="5470" y="4465"/>
                  </a:lnTo>
                  <a:lnTo>
                    <a:pt x="5491" y="4416"/>
                  </a:lnTo>
                  <a:lnTo>
                    <a:pt x="5511" y="4367"/>
                  </a:lnTo>
                  <a:lnTo>
                    <a:pt x="5530" y="4317"/>
                  </a:lnTo>
                  <a:lnTo>
                    <a:pt x="5547" y="4266"/>
                  </a:lnTo>
                  <a:lnTo>
                    <a:pt x="5563" y="4216"/>
                  </a:lnTo>
                  <a:lnTo>
                    <a:pt x="5580" y="4166"/>
                  </a:lnTo>
                  <a:lnTo>
                    <a:pt x="5580" y="4166"/>
                  </a:lnTo>
                  <a:lnTo>
                    <a:pt x="5609" y="4065"/>
                  </a:lnTo>
                  <a:lnTo>
                    <a:pt x="5634" y="3964"/>
                  </a:lnTo>
                  <a:lnTo>
                    <a:pt x="5657" y="3864"/>
                  </a:lnTo>
                  <a:lnTo>
                    <a:pt x="5679" y="3763"/>
                  </a:lnTo>
                  <a:lnTo>
                    <a:pt x="5698" y="3663"/>
                  </a:lnTo>
                  <a:lnTo>
                    <a:pt x="5714" y="3563"/>
                  </a:lnTo>
                  <a:lnTo>
                    <a:pt x="5728" y="3462"/>
                  </a:lnTo>
                  <a:lnTo>
                    <a:pt x="5739" y="3362"/>
                  </a:lnTo>
                  <a:lnTo>
                    <a:pt x="5748" y="3262"/>
                  </a:lnTo>
                  <a:lnTo>
                    <a:pt x="5754" y="3160"/>
                  </a:lnTo>
                  <a:lnTo>
                    <a:pt x="5758" y="3059"/>
                  </a:lnTo>
                  <a:lnTo>
                    <a:pt x="5760" y="2957"/>
                  </a:lnTo>
                  <a:lnTo>
                    <a:pt x="5760" y="2854"/>
                  </a:lnTo>
                  <a:lnTo>
                    <a:pt x="5756" y="2751"/>
                  </a:lnTo>
                  <a:lnTo>
                    <a:pt x="5751" y="2647"/>
                  </a:lnTo>
                  <a:lnTo>
                    <a:pt x="5745" y="2542"/>
                  </a:lnTo>
                  <a:lnTo>
                    <a:pt x="5745" y="2542"/>
                  </a:lnTo>
                  <a:lnTo>
                    <a:pt x="5731" y="2380"/>
                  </a:lnTo>
                  <a:lnTo>
                    <a:pt x="5745" y="2291"/>
                  </a:lnTo>
                  <a:lnTo>
                    <a:pt x="5745" y="2291"/>
                  </a:lnTo>
                  <a:lnTo>
                    <a:pt x="5513" y="2101"/>
                  </a:lnTo>
                  <a:lnTo>
                    <a:pt x="5513" y="2101"/>
                  </a:lnTo>
                  <a:lnTo>
                    <a:pt x="5450" y="2050"/>
                  </a:lnTo>
                  <a:lnTo>
                    <a:pt x="5387" y="1996"/>
                  </a:lnTo>
                  <a:lnTo>
                    <a:pt x="5356" y="1968"/>
                  </a:lnTo>
                  <a:lnTo>
                    <a:pt x="5326" y="1941"/>
                  </a:lnTo>
                  <a:lnTo>
                    <a:pt x="5295" y="1912"/>
                  </a:lnTo>
                  <a:lnTo>
                    <a:pt x="5267" y="1883"/>
                  </a:lnTo>
                  <a:lnTo>
                    <a:pt x="5267" y="1883"/>
                  </a:lnTo>
                  <a:lnTo>
                    <a:pt x="5234" y="1848"/>
                  </a:lnTo>
                  <a:lnTo>
                    <a:pt x="5204" y="1810"/>
                  </a:lnTo>
                  <a:lnTo>
                    <a:pt x="5173" y="1774"/>
                  </a:lnTo>
                  <a:lnTo>
                    <a:pt x="5144" y="1735"/>
                  </a:lnTo>
                  <a:lnTo>
                    <a:pt x="5116" y="1696"/>
                  </a:lnTo>
                  <a:lnTo>
                    <a:pt x="5089" y="1657"/>
                  </a:lnTo>
                  <a:lnTo>
                    <a:pt x="5035" y="1577"/>
                  </a:lnTo>
                  <a:lnTo>
                    <a:pt x="5035" y="1577"/>
                  </a:lnTo>
                  <a:lnTo>
                    <a:pt x="5000" y="1521"/>
                  </a:lnTo>
                  <a:lnTo>
                    <a:pt x="4966" y="1466"/>
                  </a:lnTo>
                  <a:lnTo>
                    <a:pt x="4932" y="1409"/>
                  </a:lnTo>
                  <a:lnTo>
                    <a:pt x="4900" y="1351"/>
                  </a:lnTo>
                  <a:lnTo>
                    <a:pt x="4868" y="1294"/>
                  </a:lnTo>
                  <a:lnTo>
                    <a:pt x="4837" y="1236"/>
                  </a:lnTo>
                  <a:lnTo>
                    <a:pt x="4807" y="1177"/>
                  </a:lnTo>
                  <a:lnTo>
                    <a:pt x="4777" y="1119"/>
                  </a:lnTo>
                  <a:lnTo>
                    <a:pt x="4726" y="1159"/>
                  </a:lnTo>
                  <a:lnTo>
                    <a:pt x="4726" y="1159"/>
                  </a:lnTo>
                  <a:lnTo>
                    <a:pt x="4696" y="1221"/>
                  </a:lnTo>
                  <a:lnTo>
                    <a:pt x="4664" y="1281"/>
                  </a:lnTo>
                  <a:lnTo>
                    <a:pt x="4632" y="1340"/>
                  </a:lnTo>
                  <a:lnTo>
                    <a:pt x="4598" y="1399"/>
                  </a:lnTo>
                  <a:lnTo>
                    <a:pt x="4562" y="1457"/>
                  </a:lnTo>
                  <a:lnTo>
                    <a:pt x="4524" y="1513"/>
                  </a:lnTo>
                  <a:lnTo>
                    <a:pt x="4485" y="1570"/>
                  </a:lnTo>
                  <a:lnTo>
                    <a:pt x="4445" y="1624"/>
                  </a:lnTo>
                  <a:lnTo>
                    <a:pt x="4402" y="1677"/>
                  </a:lnTo>
                  <a:lnTo>
                    <a:pt x="4360" y="1730"/>
                  </a:lnTo>
                  <a:lnTo>
                    <a:pt x="4315" y="1782"/>
                  </a:lnTo>
                  <a:lnTo>
                    <a:pt x="4270" y="1831"/>
                  </a:lnTo>
                  <a:lnTo>
                    <a:pt x="4222" y="1879"/>
                  </a:lnTo>
                  <a:lnTo>
                    <a:pt x="4173" y="1927"/>
                  </a:lnTo>
                  <a:lnTo>
                    <a:pt x="4123" y="1974"/>
                  </a:lnTo>
                  <a:lnTo>
                    <a:pt x="4073" y="2019"/>
                  </a:lnTo>
                  <a:lnTo>
                    <a:pt x="4073" y="2019"/>
                  </a:lnTo>
                  <a:lnTo>
                    <a:pt x="4008" y="2073"/>
                  </a:lnTo>
                  <a:lnTo>
                    <a:pt x="3940" y="2124"/>
                  </a:lnTo>
                  <a:lnTo>
                    <a:pt x="3873" y="2174"/>
                  </a:lnTo>
                  <a:lnTo>
                    <a:pt x="3804" y="2222"/>
                  </a:lnTo>
                  <a:lnTo>
                    <a:pt x="3734" y="2270"/>
                  </a:lnTo>
                  <a:lnTo>
                    <a:pt x="3662" y="2315"/>
                  </a:lnTo>
                  <a:lnTo>
                    <a:pt x="3591" y="2360"/>
                  </a:lnTo>
                  <a:lnTo>
                    <a:pt x="3520" y="2405"/>
                  </a:lnTo>
                  <a:lnTo>
                    <a:pt x="3229" y="2579"/>
                  </a:lnTo>
                  <a:lnTo>
                    <a:pt x="3156" y="2625"/>
                  </a:lnTo>
                  <a:lnTo>
                    <a:pt x="3085" y="2668"/>
                  </a:lnTo>
                  <a:lnTo>
                    <a:pt x="3014" y="2715"/>
                  </a:lnTo>
                  <a:lnTo>
                    <a:pt x="2943" y="2763"/>
                  </a:lnTo>
                  <a:lnTo>
                    <a:pt x="2943" y="2763"/>
                  </a:lnTo>
                  <a:lnTo>
                    <a:pt x="2913" y="2784"/>
                  </a:lnTo>
                  <a:lnTo>
                    <a:pt x="2883" y="2805"/>
                  </a:lnTo>
                  <a:lnTo>
                    <a:pt x="2853" y="2829"/>
                  </a:lnTo>
                  <a:lnTo>
                    <a:pt x="2824" y="2853"/>
                  </a:lnTo>
                  <a:lnTo>
                    <a:pt x="2796" y="2878"/>
                  </a:lnTo>
                  <a:lnTo>
                    <a:pt x="2768" y="2903"/>
                  </a:lnTo>
                  <a:lnTo>
                    <a:pt x="2742" y="2931"/>
                  </a:lnTo>
                  <a:lnTo>
                    <a:pt x="2717" y="2958"/>
                  </a:lnTo>
                  <a:lnTo>
                    <a:pt x="2694" y="2987"/>
                  </a:lnTo>
                  <a:lnTo>
                    <a:pt x="2674" y="3016"/>
                  </a:lnTo>
                  <a:lnTo>
                    <a:pt x="2655" y="3047"/>
                  </a:lnTo>
                  <a:lnTo>
                    <a:pt x="2640" y="3079"/>
                  </a:lnTo>
                  <a:lnTo>
                    <a:pt x="2633" y="3096"/>
                  </a:lnTo>
                  <a:lnTo>
                    <a:pt x="2627" y="3112"/>
                  </a:lnTo>
                  <a:lnTo>
                    <a:pt x="2622" y="3129"/>
                  </a:lnTo>
                  <a:lnTo>
                    <a:pt x="2618" y="3146"/>
                  </a:lnTo>
                  <a:lnTo>
                    <a:pt x="2614" y="3164"/>
                  </a:lnTo>
                  <a:lnTo>
                    <a:pt x="2610" y="3181"/>
                  </a:lnTo>
                  <a:lnTo>
                    <a:pt x="2609" y="3199"/>
                  </a:lnTo>
                  <a:lnTo>
                    <a:pt x="2608" y="3218"/>
                  </a:lnTo>
                  <a:lnTo>
                    <a:pt x="2543" y="3214"/>
                  </a:lnTo>
                  <a:lnTo>
                    <a:pt x="2543" y="3214"/>
                  </a:lnTo>
                  <a:lnTo>
                    <a:pt x="2516" y="3175"/>
                  </a:lnTo>
                  <a:lnTo>
                    <a:pt x="2490" y="3138"/>
                  </a:lnTo>
                  <a:lnTo>
                    <a:pt x="2462" y="3101"/>
                  </a:lnTo>
                  <a:lnTo>
                    <a:pt x="2434" y="3067"/>
                  </a:lnTo>
                  <a:lnTo>
                    <a:pt x="2402" y="3033"/>
                  </a:lnTo>
                  <a:lnTo>
                    <a:pt x="2386" y="3018"/>
                  </a:lnTo>
                  <a:lnTo>
                    <a:pt x="2370" y="3002"/>
                  </a:lnTo>
                  <a:lnTo>
                    <a:pt x="2352" y="2988"/>
                  </a:lnTo>
                  <a:lnTo>
                    <a:pt x="2335" y="2974"/>
                  </a:lnTo>
                  <a:lnTo>
                    <a:pt x="2316" y="2961"/>
                  </a:lnTo>
                  <a:lnTo>
                    <a:pt x="2297" y="2948"/>
                  </a:lnTo>
                  <a:lnTo>
                    <a:pt x="2297" y="2948"/>
                  </a:lnTo>
                  <a:lnTo>
                    <a:pt x="2277" y="2937"/>
                  </a:lnTo>
                  <a:lnTo>
                    <a:pt x="2257" y="2927"/>
                  </a:lnTo>
                  <a:lnTo>
                    <a:pt x="2236" y="2918"/>
                  </a:lnTo>
                  <a:lnTo>
                    <a:pt x="2215" y="2909"/>
                  </a:lnTo>
                  <a:lnTo>
                    <a:pt x="2193" y="2902"/>
                  </a:lnTo>
                  <a:lnTo>
                    <a:pt x="2171" y="2897"/>
                  </a:lnTo>
                  <a:lnTo>
                    <a:pt x="2148" y="2892"/>
                  </a:lnTo>
                  <a:lnTo>
                    <a:pt x="2126" y="2889"/>
                  </a:lnTo>
                  <a:lnTo>
                    <a:pt x="2103" y="2887"/>
                  </a:lnTo>
                  <a:lnTo>
                    <a:pt x="2081" y="2887"/>
                  </a:lnTo>
                  <a:lnTo>
                    <a:pt x="2058" y="2888"/>
                  </a:lnTo>
                  <a:lnTo>
                    <a:pt x="2035" y="2890"/>
                  </a:lnTo>
                  <a:lnTo>
                    <a:pt x="2014" y="2895"/>
                  </a:lnTo>
                  <a:lnTo>
                    <a:pt x="1993" y="2902"/>
                  </a:lnTo>
                  <a:lnTo>
                    <a:pt x="1972" y="2909"/>
                  </a:lnTo>
                  <a:lnTo>
                    <a:pt x="1952" y="2918"/>
                  </a:lnTo>
                  <a:lnTo>
                    <a:pt x="1952" y="2918"/>
                  </a:lnTo>
                  <a:lnTo>
                    <a:pt x="1929" y="2932"/>
                  </a:lnTo>
                  <a:lnTo>
                    <a:pt x="1909" y="2946"/>
                  </a:lnTo>
                  <a:lnTo>
                    <a:pt x="1890" y="2962"/>
                  </a:lnTo>
                  <a:lnTo>
                    <a:pt x="1873" y="2981"/>
                  </a:lnTo>
                  <a:lnTo>
                    <a:pt x="1856" y="3000"/>
                  </a:lnTo>
                  <a:lnTo>
                    <a:pt x="1843" y="3020"/>
                  </a:lnTo>
                  <a:lnTo>
                    <a:pt x="1829" y="3042"/>
                  </a:lnTo>
                  <a:lnTo>
                    <a:pt x="1818" y="3065"/>
                  </a:lnTo>
                  <a:lnTo>
                    <a:pt x="1809" y="3089"/>
                  </a:lnTo>
                  <a:lnTo>
                    <a:pt x="1800" y="3112"/>
                  </a:lnTo>
                  <a:lnTo>
                    <a:pt x="1794" y="3138"/>
                  </a:lnTo>
                  <a:lnTo>
                    <a:pt x="1789" y="3163"/>
                  </a:lnTo>
                  <a:lnTo>
                    <a:pt x="1786" y="3189"/>
                  </a:lnTo>
                  <a:lnTo>
                    <a:pt x="1784" y="3214"/>
                  </a:lnTo>
                  <a:lnTo>
                    <a:pt x="1784" y="3240"/>
                  </a:lnTo>
                  <a:lnTo>
                    <a:pt x="1786" y="3266"/>
                  </a:lnTo>
                  <a:lnTo>
                    <a:pt x="1786" y="3266"/>
                  </a:lnTo>
                  <a:lnTo>
                    <a:pt x="1789" y="3291"/>
                  </a:lnTo>
                  <a:lnTo>
                    <a:pt x="1794" y="3316"/>
                  </a:lnTo>
                  <a:lnTo>
                    <a:pt x="1800" y="3341"/>
                  </a:lnTo>
                  <a:lnTo>
                    <a:pt x="1807" y="3365"/>
                  </a:lnTo>
                  <a:lnTo>
                    <a:pt x="1816" y="3388"/>
                  </a:lnTo>
                  <a:lnTo>
                    <a:pt x="1825" y="3412"/>
                  </a:lnTo>
                  <a:lnTo>
                    <a:pt x="1835" y="3435"/>
                  </a:lnTo>
                  <a:lnTo>
                    <a:pt x="1848" y="3459"/>
                  </a:lnTo>
                  <a:lnTo>
                    <a:pt x="1859" y="3480"/>
                  </a:lnTo>
                  <a:lnTo>
                    <a:pt x="1873" y="3503"/>
                  </a:lnTo>
                  <a:lnTo>
                    <a:pt x="1886" y="3524"/>
                  </a:lnTo>
                  <a:lnTo>
                    <a:pt x="1901" y="3545"/>
                  </a:lnTo>
                  <a:lnTo>
                    <a:pt x="1931" y="3587"/>
                  </a:lnTo>
                  <a:lnTo>
                    <a:pt x="1965" y="3626"/>
                  </a:lnTo>
                  <a:lnTo>
                    <a:pt x="1965" y="3626"/>
                  </a:lnTo>
                  <a:lnTo>
                    <a:pt x="1993" y="3657"/>
                  </a:lnTo>
                  <a:lnTo>
                    <a:pt x="2023" y="3687"/>
                  </a:lnTo>
                  <a:lnTo>
                    <a:pt x="2053" y="3716"/>
                  </a:lnTo>
                  <a:lnTo>
                    <a:pt x="2086" y="3742"/>
                  </a:lnTo>
                  <a:lnTo>
                    <a:pt x="2119" y="3768"/>
                  </a:lnTo>
                  <a:lnTo>
                    <a:pt x="2153" y="3792"/>
                  </a:lnTo>
                  <a:lnTo>
                    <a:pt x="2189" y="3814"/>
                  </a:lnTo>
                  <a:lnTo>
                    <a:pt x="2227" y="3832"/>
                  </a:lnTo>
                  <a:lnTo>
                    <a:pt x="2227" y="3832"/>
                  </a:lnTo>
                  <a:lnTo>
                    <a:pt x="2246" y="3841"/>
                  </a:lnTo>
                  <a:lnTo>
                    <a:pt x="2266" y="3849"/>
                  </a:lnTo>
                  <a:lnTo>
                    <a:pt x="2286" y="3856"/>
                  </a:lnTo>
                  <a:lnTo>
                    <a:pt x="2306" y="3863"/>
                  </a:lnTo>
                  <a:lnTo>
                    <a:pt x="2326" y="3868"/>
                  </a:lnTo>
                  <a:lnTo>
                    <a:pt x="2347" y="3873"/>
                  </a:lnTo>
                  <a:lnTo>
                    <a:pt x="2367" y="3876"/>
                  </a:lnTo>
                  <a:lnTo>
                    <a:pt x="2389" y="3879"/>
                  </a:lnTo>
                  <a:lnTo>
                    <a:pt x="2409" y="3881"/>
                  </a:lnTo>
                  <a:lnTo>
                    <a:pt x="2430" y="3883"/>
                  </a:lnTo>
                  <a:lnTo>
                    <a:pt x="2451" y="3883"/>
                  </a:lnTo>
                  <a:lnTo>
                    <a:pt x="2471" y="3881"/>
                  </a:lnTo>
                  <a:lnTo>
                    <a:pt x="2493" y="3880"/>
                  </a:lnTo>
                  <a:lnTo>
                    <a:pt x="2514" y="3878"/>
                  </a:lnTo>
                  <a:lnTo>
                    <a:pt x="2534" y="3874"/>
                  </a:lnTo>
                  <a:lnTo>
                    <a:pt x="2554" y="3869"/>
                  </a:lnTo>
                  <a:lnTo>
                    <a:pt x="2614" y="3945"/>
                  </a:lnTo>
                  <a:lnTo>
                    <a:pt x="2614" y="3945"/>
                  </a:lnTo>
                  <a:lnTo>
                    <a:pt x="2645" y="3999"/>
                  </a:lnTo>
                  <a:lnTo>
                    <a:pt x="2675" y="4052"/>
                  </a:lnTo>
                  <a:lnTo>
                    <a:pt x="2705" y="4106"/>
                  </a:lnTo>
                  <a:lnTo>
                    <a:pt x="2733" y="4161"/>
                  </a:lnTo>
                  <a:lnTo>
                    <a:pt x="2762" y="4215"/>
                  </a:lnTo>
                  <a:lnTo>
                    <a:pt x="2788" y="4270"/>
                  </a:lnTo>
                  <a:lnTo>
                    <a:pt x="2814" y="4327"/>
                  </a:lnTo>
                  <a:lnTo>
                    <a:pt x="2839" y="4382"/>
                  </a:lnTo>
                  <a:lnTo>
                    <a:pt x="2863" y="4438"/>
                  </a:lnTo>
                  <a:lnTo>
                    <a:pt x="2887" y="4495"/>
                  </a:lnTo>
                  <a:lnTo>
                    <a:pt x="2910" y="4552"/>
                  </a:lnTo>
                  <a:lnTo>
                    <a:pt x="2932" y="4610"/>
                  </a:lnTo>
                  <a:lnTo>
                    <a:pt x="2952" y="4668"/>
                  </a:lnTo>
                  <a:lnTo>
                    <a:pt x="2972" y="4726"/>
                  </a:lnTo>
                  <a:lnTo>
                    <a:pt x="2992" y="4785"/>
                  </a:lnTo>
                  <a:lnTo>
                    <a:pt x="3010" y="4842"/>
                  </a:lnTo>
                  <a:lnTo>
                    <a:pt x="3010" y="4842"/>
                  </a:lnTo>
                  <a:lnTo>
                    <a:pt x="3017" y="4865"/>
                  </a:lnTo>
                  <a:lnTo>
                    <a:pt x="3017" y="4865"/>
                  </a:lnTo>
                  <a:lnTo>
                    <a:pt x="3040" y="4944"/>
                  </a:lnTo>
                  <a:lnTo>
                    <a:pt x="3060" y="5023"/>
                  </a:lnTo>
                  <a:lnTo>
                    <a:pt x="3080" y="5102"/>
                  </a:lnTo>
                  <a:lnTo>
                    <a:pt x="3097" y="5182"/>
                  </a:lnTo>
                  <a:lnTo>
                    <a:pt x="3114" y="5262"/>
                  </a:lnTo>
                  <a:lnTo>
                    <a:pt x="3129" y="5343"/>
                  </a:lnTo>
                  <a:lnTo>
                    <a:pt x="3141" y="5424"/>
                  </a:lnTo>
                  <a:lnTo>
                    <a:pt x="3153" y="5505"/>
                  </a:lnTo>
                  <a:lnTo>
                    <a:pt x="3153" y="5505"/>
                  </a:lnTo>
                  <a:lnTo>
                    <a:pt x="3159" y="5558"/>
                  </a:lnTo>
                  <a:lnTo>
                    <a:pt x="3165" y="5612"/>
                  </a:lnTo>
                  <a:lnTo>
                    <a:pt x="3169" y="5666"/>
                  </a:lnTo>
                  <a:lnTo>
                    <a:pt x="3173" y="5720"/>
                  </a:lnTo>
                  <a:lnTo>
                    <a:pt x="3174" y="5775"/>
                  </a:lnTo>
                  <a:lnTo>
                    <a:pt x="3173" y="5829"/>
                  </a:lnTo>
                  <a:lnTo>
                    <a:pt x="3170" y="5883"/>
                  </a:lnTo>
                  <a:lnTo>
                    <a:pt x="3165" y="5937"/>
                  </a:lnTo>
                  <a:lnTo>
                    <a:pt x="3165" y="5937"/>
                  </a:lnTo>
                  <a:lnTo>
                    <a:pt x="3158" y="5987"/>
                  </a:lnTo>
                  <a:lnTo>
                    <a:pt x="3148" y="6038"/>
                  </a:lnTo>
                  <a:lnTo>
                    <a:pt x="3135" y="6088"/>
                  </a:lnTo>
                  <a:lnTo>
                    <a:pt x="3121" y="6137"/>
                  </a:lnTo>
                  <a:lnTo>
                    <a:pt x="3105" y="6186"/>
                  </a:lnTo>
                  <a:lnTo>
                    <a:pt x="3086" y="6233"/>
                  </a:lnTo>
                  <a:lnTo>
                    <a:pt x="3065" y="6280"/>
                  </a:lnTo>
                  <a:lnTo>
                    <a:pt x="3042" y="6325"/>
                  </a:lnTo>
                  <a:lnTo>
                    <a:pt x="3042" y="6325"/>
                  </a:lnTo>
                  <a:lnTo>
                    <a:pt x="3021" y="6363"/>
                  </a:lnTo>
                  <a:lnTo>
                    <a:pt x="2997" y="6399"/>
                  </a:lnTo>
                  <a:lnTo>
                    <a:pt x="2985" y="6416"/>
                  </a:lnTo>
                  <a:lnTo>
                    <a:pt x="2971" y="6434"/>
                  </a:lnTo>
                  <a:lnTo>
                    <a:pt x="2957" y="6450"/>
                  </a:lnTo>
                  <a:lnTo>
                    <a:pt x="2943" y="6467"/>
                  </a:lnTo>
                  <a:lnTo>
                    <a:pt x="2943" y="6467"/>
                  </a:lnTo>
                  <a:lnTo>
                    <a:pt x="2926" y="6483"/>
                  </a:lnTo>
                  <a:lnTo>
                    <a:pt x="2907" y="6499"/>
                  </a:lnTo>
                  <a:lnTo>
                    <a:pt x="2888" y="6514"/>
                  </a:lnTo>
                  <a:lnTo>
                    <a:pt x="2868" y="6527"/>
                  </a:lnTo>
                  <a:lnTo>
                    <a:pt x="2868" y="6527"/>
                  </a:lnTo>
                  <a:lnTo>
                    <a:pt x="2847" y="6539"/>
                  </a:lnTo>
                  <a:lnTo>
                    <a:pt x="2826" y="6549"/>
                  </a:lnTo>
                  <a:lnTo>
                    <a:pt x="2803" y="6558"/>
                  </a:lnTo>
                  <a:lnTo>
                    <a:pt x="2781" y="6566"/>
                  </a:lnTo>
                  <a:lnTo>
                    <a:pt x="2757" y="6571"/>
                  </a:lnTo>
                  <a:lnTo>
                    <a:pt x="2734" y="6576"/>
                  </a:lnTo>
                  <a:lnTo>
                    <a:pt x="2710" y="6580"/>
                  </a:lnTo>
                  <a:lnTo>
                    <a:pt x="2687" y="6583"/>
                  </a:lnTo>
                  <a:lnTo>
                    <a:pt x="2662" y="6585"/>
                  </a:lnTo>
                  <a:lnTo>
                    <a:pt x="2638" y="6587"/>
                  </a:lnTo>
                  <a:lnTo>
                    <a:pt x="2588" y="6587"/>
                  </a:lnTo>
                  <a:lnTo>
                    <a:pt x="2539" y="6587"/>
                  </a:lnTo>
                  <a:lnTo>
                    <a:pt x="2490" y="6586"/>
                  </a:lnTo>
                  <a:lnTo>
                    <a:pt x="2490" y="6586"/>
                  </a:lnTo>
                  <a:lnTo>
                    <a:pt x="2394" y="6583"/>
                  </a:lnTo>
                  <a:lnTo>
                    <a:pt x="2296" y="6582"/>
                  </a:lnTo>
                  <a:lnTo>
                    <a:pt x="2198" y="6583"/>
                  </a:lnTo>
                  <a:lnTo>
                    <a:pt x="2102" y="6585"/>
                  </a:lnTo>
                  <a:lnTo>
                    <a:pt x="2004" y="6587"/>
                  </a:lnTo>
                  <a:lnTo>
                    <a:pt x="1908" y="6591"/>
                  </a:lnTo>
                  <a:lnTo>
                    <a:pt x="1810" y="6596"/>
                  </a:lnTo>
                  <a:lnTo>
                    <a:pt x="1714" y="6602"/>
                  </a:lnTo>
                  <a:lnTo>
                    <a:pt x="1714" y="6602"/>
                  </a:lnTo>
                  <a:lnTo>
                    <a:pt x="1637" y="6607"/>
                  </a:lnTo>
                  <a:lnTo>
                    <a:pt x="1560" y="6615"/>
                  </a:lnTo>
                  <a:lnTo>
                    <a:pt x="1483" y="6625"/>
                  </a:lnTo>
                  <a:lnTo>
                    <a:pt x="1446" y="6631"/>
                  </a:lnTo>
                  <a:lnTo>
                    <a:pt x="1407" y="6638"/>
                  </a:lnTo>
                  <a:lnTo>
                    <a:pt x="1369" y="6646"/>
                  </a:lnTo>
                  <a:lnTo>
                    <a:pt x="1333" y="6655"/>
                  </a:lnTo>
                  <a:lnTo>
                    <a:pt x="1295" y="6665"/>
                  </a:lnTo>
                  <a:lnTo>
                    <a:pt x="1259" y="6675"/>
                  </a:lnTo>
                  <a:lnTo>
                    <a:pt x="1223" y="6687"/>
                  </a:lnTo>
                  <a:lnTo>
                    <a:pt x="1188" y="6701"/>
                  </a:lnTo>
                  <a:lnTo>
                    <a:pt x="1152" y="6716"/>
                  </a:lnTo>
                  <a:lnTo>
                    <a:pt x="1117" y="6734"/>
                  </a:lnTo>
                  <a:lnTo>
                    <a:pt x="1117" y="6734"/>
                  </a:lnTo>
                  <a:lnTo>
                    <a:pt x="1085" y="6751"/>
                  </a:lnTo>
                  <a:lnTo>
                    <a:pt x="1054" y="6770"/>
                  </a:lnTo>
                  <a:lnTo>
                    <a:pt x="1022" y="6790"/>
                  </a:lnTo>
                  <a:lnTo>
                    <a:pt x="992" y="6812"/>
                  </a:lnTo>
                  <a:lnTo>
                    <a:pt x="962" y="6833"/>
                  </a:lnTo>
                  <a:lnTo>
                    <a:pt x="933" y="6857"/>
                  </a:lnTo>
                  <a:lnTo>
                    <a:pt x="906" y="6881"/>
                  </a:lnTo>
                  <a:lnTo>
                    <a:pt x="878" y="6906"/>
                  </a:lnTo>
                  <a:lnTo>
                    <a:pt x="852" y="6932"/>
                  </a:lnTo>
                  <a:lnTo>
                    <a:pt x="826" y="6958"/>
                  </a:lnTo>
                  <a:lnTo>
                    <a:pt x="801" y="6986"/>
                  </a:lnTo>
                  <a:lnTo>
                    <a:pt x="775" y="7014"/>
                  </a:lnTo>
                  <a:lnTo>
                    <a:pt x="727" y="7070"/>
                  </a:lnTo>
                  <a:lnTo>
                    <a:pt x="679" y="7128"/>
                  </a:lnTo>
                  <a:lnTo>
                    <a:pt x="679" y="7128"/>
                  </a:lnTo>
                  <a:lnTo>
                    <a:pt x="631" y="7190"/>
                  </a:lnTo>
                  <a:lnTo>
                    <a:pt x="584" y="7254"/>
                  </a:lnTo>
                  <a:lnTo>
                    <a:pt x="538" y="7318"/>
                  </a:lnTo>
                  <a:lnTo>
                    <a:pt x="494" y="7384"/>
                  </a:lnTo>
                  <a:lnTo>
                    <a:pt x="450" y="7450"/>
                  </a:lnTo>
                  <a:lnTo>
                    <a:pt x="409" y="7518"/>
                  </a:lnTo>
                  <a:lnTo>
                    <a:pt x="368" y="7586"/>
                  </a:lnTo>
                  <a:lnTo>
                    <a:pt x="328" y="7654"/>
                  </a:lnTo>
                  <a:lnTo>
                    <a:pt x="278" y="7594"/>
                  </a:lnTo>
                  <a:lnTo>
                    <a:pt x="278" y="7594"/>
                  </a:lnTo>
                  <a:lnTo>
                    <a:pt x="268" y="7560"/>
                  </a:lnTo>
                  <a:lnTo>
                    <a:pt x="258" y="7528"/>
                  </a:lnTo>
                  <a:lnTo>
                    <a:pt x="234" y="7461"/>
                  </a:lnTo>
                  <a:lnTo>
                    <a:pt x="209" y="7397"/>
                  </a:lnTo>
                  <a:lnTo>
                    <a:pt x="183" y="7332"/>
                  </a:lnTo>
                  <a:lnTo>
                    <a:pt x="156" y="7268"/>
                  </a:lnTo>
                  <a:lnTo>
                    <a:pt x="129" y="7203"/>
                  </a:lnTo>
                  <a:lnTo>
                    <a:pt x="104" y="7139"/>
                  </a:lnTo>
                  <a:lnTo>
                    <a:pt x="82" y="7072"/>
                  </a:lnTo>
                  <a:lnTo>
                    <a:pt x="82" y="7072"/>
                  </a:lnTo>
                  <a:lnTo>
                    <a:pt x="69" y="7032"/>
                  </a:lnTo>
                  <a:lnTo>
                    <a:pt x="57" y="6992"/>
                  </a:lnTo>
                  <a:lnTo>
                    <a:pt x="47" y="6952"/>
                  </a:lnTo>
                  <a:lnTo>
                    <a:pt x="38" y="6911"/>
                  </a:lnTo>
                  <a:lnTo>
                    <a:pt x="29" y="6869"/>
                  </a:lnTo>
                  <a:lnTo>
                    <a:pt x="22" y="6829"/>
                  </a:lnTo>
                  <a:lnTo>
                    <a:pt x="17" y="6788"/>
                  </a:lnTo>
                  <a:lnTo>
                    <a:pt x="10" y="6746"/>
                  </a:lnTo>
                  <a:lnTo>
                    <a:pt x="6" y="6704"/>
                  </a:lnTo>
                  <a:lnTo>
                    <a:pt x="4" y="6662"/>
                  </a:lnTo>
                  <a:lnTo>
                    <a:pt x="1" y="6621"/>
                  </a:lnTo>
                  <a:lnTo>
                    <a:pt x="0" y="6578"/>
                  </a:lnTo>
                  <a:lnTo>
                    <a:pt x="0" y="6537"/>
                  </a:lnTo>
                  <a:lnTo>
                    <a:pt x="1" y="6494"/>
                  </a:lnTo>
                  <a:lnTo>
                    <a:pt x="3" y="6453"/>
                  </a:lnTo>
                  <a:lnTo>
                    <a:pt x="5" y="6411"/>
                  </a:lnTo>
                  <a:lnTo>
                    <a:pt x="9" y="6369"/>
                  </a:lnTo>
                  <a:lnTo>
                    <a:pt x="13" y="6327"/>
                  </a:lnTo>
                  <a:lnTo>
                    <a:pt x="19" y="6285"/>
                  </a:lnTo>
                  <a:lnTo>
                    <a:pt x="25" y="6243"/>
                  </a:lnTo>
                  <a:lnTo>
                    <a:pt x="32" y="6202"/>
                  </a:lnTo>
                  <a:lnTo>
                    <a:pt x="40" y="6161"/>
                  </a:lnTo>
                  <a:lnTo>
                    <a:pt x="49" y="6119"/>
                  </a:lnTo>
                  <a:lnTo>
                    <a:pt x="59" y="6078"/>
                  </a:lnTo>
                  <a:lnTo>
                    <a:pt x="69" y="6038"/>
                  </a:lnTo>
                  <a:lnTo>
                    <a:pt x="80" y="5996"/>
                  </a:lnTo>
                  <a:lnTo>
                    <a:pt x="93" y="5956"/>
                  </a:lnTo>
                  <a:lnTo>
                    <a:pt x="105" y="5916"/>
                  </a:lnTo>
                  <a:lnTo>
                    <a:pt x="119" y="5876"/>
                  </a:lnTo>
                  <a:lnTo>
                    <a:pt x="133" y="5837"/>
                  </a:lnTo>
                  <a:lnTo>
                    <a:pt x="149" y="5798"/>
                  </a:lnTo>
                  <a:lnTo>
                    <a:pt x="164" y="5759"/>
                  </a:lnTo>
                  <a:lnTo>
                    <a:pt x="164" y="5759"/>
                  </a:lnTo>
                  <a:lnTo>
                    <a:pt x="189" y="5703"/>
                  </a:lnTo>
                  <a:lnTo>
                    <a:pt x="216" y="5646"/>
                  </a:lnTo>
                  <a:lnTo>
                    <a:pt x="242" y="5591"/>
                  </a:lnTo>
                  <a:lnTo>
                    <a:pt x="271" y="5537"/>
                  </a:lnTo>
                  <a:lnTo>
                    <a:pt x="300" y="5482"/>
                  </a:lnTo>
                  <a:lnTo>
                    <a:pt x="330" y="5428"/>
                  </a:lnTo>
                  <a:lnTo>
                    <a:pt x="390" y="5321"/>
                  </a:lnTo>
                  <a:lnTo>
                    <a:pt x="451" y="5214"/>
                  </a:lnTo>
                  <a:lnTo>
                    <a:pt x="511" y="5107"/>
                  </a:lnTo>
                  <a:lnTo>
                    <a:pt x="541" y="5053"/>
                  </a:lnTo>
                  <a:lnTo>
                    <a:pt x="570" y="4998"/>
                  </a:lnTo>
                  <a:lnTo>
                    <a:pt x="599" y="4944"/>
                  </a:lnTo>
                  <a:lnTo>
                    <a:pt x="626" y="4889"/>
                  </a:lnTo>
                  <a:lnTo>
                    <a:pt x="626" y="4889"/>
                  </a:lnTo>
                  <a:lnTo>
                    <a:pt x="664" y="4807"/>
                  </a:lnTo>
                  <a:lnTo>
                    <a:pt x="699" y="4724"/>
                  </a:lnTo>
                  <a:lnTo>
                    <a:pt x="733" y="4640"/>
                  </a:lnTo>
                  <a:lnTo>
                    <a:pt x="764" y="4556"/>
                  </a:lnTo>
                  <a:lnTo>
                    <a:pt x="793" y="4472"/>
                  </a:lnTo>
                  <a:lnTo>
                    <a:pt x="821" y="4387"/>
                  </a:lnTo>
                  <a:lnTo>
                    <a:pt x="846" y="4302"/>
                  </a:lnTo>
                  <a:lnTo>
                    <a:pt x="869" y="4215"/>
                  </a:lnTo>
                  <a:lnTo>
                    <a:pt x="892" y="4127"/>
                  </a:lnTo>
                  <a:lnTo>
                    <a:pt x="913" y="4041"/>
                  </a:lnTo>
                  <a:lnTo>
                    <a:pt x="932" y="3953"/>
                  </a:lnTo>
                  <a:lnTo>
                    <a:pt x="951" y="3864"/>
                  </a:lnTo>
                  <a:lnTo>
                    <a:pt x="968" y="3776"/>
                  </a:lnTo>
                  <a:lnTo>
                    <a:pt x="985" y="3687"/>
                  </a:lnTo>
                  <a:lnTo>
                    <a:pt x="1016" y="3509"/>
                  </a:lnTo>
                  <a:lnTo>
                    <a:pt x="1045" y="3329"/>
                  </a:lnTo>
                  <a:lnTo>
                    <a:pt x="1074" y="3150"/>
                  </a:lnTo>
                  <a:lnTo>
                    <a:pt x="1101" y="2969"/>
                  </a:lnTo>
                  <a:lnTo>
                    <a:pt x="1130" y="2790"/>
                  </a:lnTo>
                  <a:lnTo>
                    <a:pt x="1161" y="2612"/>
                  </a:lnTo>
                  <a:lnTo>
                    <a:pt x="1179" y="2523"/>
                  </a:lnTo>
                  <a:lnTo>
                    <a:pt x="1196" y="2434"/>
                  </a:lnTo>
                  <a:lnTo>
                    <a:pt x="1215" y="2345"/>
                  </a:lnTo>
                  <a:lnTo>
                    <a:pt x="1235" y="2257"/>
                  </a:lnTo>
                  <a:lnTo>
                    <a:pt x="1256" y="2169"/>
                  </a:lnTo>
                  <a:lnTo>
                    <a:pt x="1279" y="2081"/>
                  </a:lnTo>
                  <a:lnTo>
                    <a:pt x="1300" y="1920"/>
                  </a:lnTo>
                  <a:lnTo>
                    <a:pt x="1300" y="1920"/>
                  </a:lnTo>
                  <a:lnTo>
                    <a:pt x="1310" y="1857"/>
                  </a:lnTo>
                  <a:lnTo>
                    <a:pt x="1323" y="1794"/>
                  </a:lnTo>
                  <a:lnTo>
                    <a:pt x="1337" y="1733"/>
                  </a:lnTo>
                  <a:lnTo>
                    <a:pt x="1353" y="1671"/>
                  </a:lnTo>
                  <a:lnTo>
                    <a:pt x="1370" y="1611"/>
                  </a:lnTo>
                  <a:lnTo>
                    <a:pt x="1389" y="1551"/>
                  </a:lnTo>
                  <a:lnTo>
                    <a:pt x="1410" y="1491"/>
                  </a:lnTo>
                  <a:lnTo>
                    <a:pt x="1432" y="1432"/>
                  </a:lnTo>
                  <a:lnTo>
                    <a:pt x="1456" y="1373"/>
                  </a:lnTo>
                  <a:lnTo>
                    <a:pt x="1482" y="1315"/>
                  </a:lnTo>
                  <a:lnTo>
                    <a:pt x="1508" y="1257"/>
                  </a:lnTo>
                  <a:lnTo>
                    <a:pt x="1537" y="1201"/>
                  </a:lnTo>
                  <a:lnTo>
                    <a:pt x="1566" y="1144"/>
                  </a:lnTo>
                  <a:lnTo>
                    <a:pt x="1597" y="1089"/>
                  </a:lnTo>
                  <a:lnTo>
                    <a:pt x="1630" y="1035"/>
                  </a:lnTo>
                  <a:lnTo>
                    <a:pt x="1663" y="983"/>
                  </a:lnTo>
                  <a:lnTo>
                    <a:pt x="1700" y="930"/>
                  </a:lnTo>
                  <a:lnTo>
                    <a:pt x="1736" y="878"/>
                  </a:lnTo>
                  <a:lnTo>
                    <a:pt x="1774" y="827"/>
                  </a:lnTo>
                  <a:lnTo>
                    <a:pt x="1814" y="778"/>
                  </a:lnTo>
                  <a:lnTo>
                    <a:pt x="1854" y="729"/>
                  </a:lnTo>
                  <a:lnTo>
                    <a:pt x="1895" y="682"/>
                  </a:lnTo>
                  <a:lnTo>
                    <a:pt x="1939" y="635"/>
                  </a:lnTo>
                  <a:lnTo>
                    <a:pt x="1983" y="590"/>
                  </a:lnTo>
                  <a:lnTo>
                    <a:pt x="2028" y="546"/>
                  </a:lnTo>
                  <a:lnTo>
                    <a:pt x="2074" y="503"/>
                  </a:lnTo>
                  <a:lnTo>
                    <a:pt x="2122" y="461"/>
                  </a:lnTo>
                  <a:lnTo>
                    <a:pt x="2171" y="421"/>
                  </a:lnTo>
                  <a:lnTo>
                    <a:pt x="2221" y="382"/>
                  </a:lnTo>
                  <a:lnTo>
                    <a:pt x="2272" y="344"/>
                  </a:lnTo>
                  <a:lnTo>
                    <a:pt x="2323" y="308"/>
                  </a:lnTo>
                  <a:lnTo>
                    <a:pt x="2376" y="274"/>
                  </a:lnTo>
                  <a:lnTo>
                    <a:pt x="2376" y="274"/>
                  </a:lnTo>
                  <a:lnTo>
                    <a:pt x="2427" y="243"/>
                  </a:lnTo>
                  <a:lnTo>
                    <a:pt x="2478" y="212"/>
                  </a:lnTo>
                  <a:lnTo>
                    <a:pt x="2530" y="185"/>
                  </a:lnTo>
                  <a:lnTo>
                    <a:pt x="2583" y="157"/>
                  </a:lnTo>
                  <a:lnTo>
                    <a:pt x="2637" y="133"/>
                  </a:lnTo>
                  <a:lnTo>
                    <a:pt x="2692" y="110"/>
                  </a:lnTo>
                  <a:lnTo>
                    <a:pt x="2747" y="89"/>
                  </a:lnTo>
                  <a:lnTo>
                    <a:pt x="2803" y="71"/>
                  </a:lnTo>
                  <a:lnTo>
                    <a:pt x="2803" y="71"/>
                  </a:lnTo>
                  <a:lnTo>
                    <a:pt x="2855" y="57"/>
                  </a:lnTo>
                  <a:lnTo>
                    <a:pt x="2906" y="44"/>
                  </a:lnTo>
                  <a:lnTo>
                    <a:pt x="2957" y="33"/>
                  </a:lnTo>
                  <a:lnTo>
                    <a:pt x="3010" y="24"/>
                  </a:lnTo>
                  <a:lnTo>
                    <a:pt x="3062" y="17"/>
                  </a:lnTo>
                  <a:lnTo>
                    <a:pt x="3115" y="10"/>
                  </a:lnTo>
                  <a:lnTo>
                    <a:pt x="3168" y="7"/>
                  </a:lnTo>
                  <a:lnTo>
                    <a:pt x="3220" y="3"/>
                  </a:lnTo>
                  <a:lnTo>
                    <a:pt x="3274" y="2"/>
                  </a:lnTo>
                  <a:lnTo>
                    <a:pt x="3327" y="0"/>
                  </a:lnTo>
                  <a:lnTo>
                    <a:pt x="3381" y="2"/>
                  </a:lnTo>
                  <a:lnTo>
                    <a:pt x="3434" y="3"/>
                  </a:lnTo>
                  <a:lnTo>
                    <a:pt x="3487" y="5"/>
                  </a:lnTo>
                  <a:lnTo>
                    <a:pt x="3541" y="8"/>
                  </a:lnTo>
                  <a:lnTo>
                    <a:pt x="3647" y="15"/>
                  </a:lnTo>
                  <a:lnTo>
                    <a:pt x="3647" y="15"/>
                  </a:lnTo>
                  <a:lnTo>
                    <a:pt x="3750" y="26"/>
                  </a:lnTo>
                  <a:lnTo>
                    <a:pt x="3853" y="37"/>
                  </a:lnTo>
                  <a:lnTo>
                    <a:pt x="3955" y="49"/>
                  </a:lnTo>
                  <a:lnTo>
                    <a:pt x="4058" y="64"/>
                  </a:lnTo>
                  <a:lnTo>
                    <a:pt x="4160" y="81"/>
                  </a:lnTo>
                  <a:lnTo>
                    <a:pt x="4262" y="98"/>
                  </a:lnTo>
                  <a:lnTo>
                    <a:pt x="4364" y="118"/>
                  </a:lnTo>
                  <a:lnTo>
                    <a:pt x="4465" y="140"/>
                  </a:lnTo>
                  <a:lnTo>
                    <a:pt x="4570" y="147"/>
                  </a:lnTo>
                  <a:lnTo>
                    <a:pt x="4570" y="147"/>
                  </a:lnTo>
                  <a:lnTo>
                    <a:pt x="4650" y="157"/>
                  </a:lnTo>
                  <a:lnTo>
                    <a:pt x="4731" y="170"/>
                  </a:lnTo>
                  <a:lnTo>
                    <a:pt x="4810" y="185"/>
                  </a:lnTo>
                  <a:lnTo>
                    <a:pt x="4888" y="201"/>
                  </a:lnTo>
                  <a:lnTo>
                    <a:pt x="4967" y="221"/>
                  </a:lnTo>
                  <a:lnTo>
                    <a:pt x="5045" y="243"/>
                  </a:lnTo>
                  <a:lnTo>
                    <a:pt x="5121" y="265"/>
                  </a:lnTo>
                  <a:lnTo>
                    <a:pt x="5199" y="291"/>
                  </a:lnTo>
                  <a:lnTo>
                    <a:pt x="5199" y="291"/>
                  </a:lnTo>
                  <a:lnTo>
                    <a:pt x="5244" y="308"/>
                  </a:lnTo>
                  <a:lnTo>
                    <a:pt x="5288" y="325"/>
                  </a:lnTo>
                  <a:lnTo>
                    <a:pt x="5333" y="343"/>
                  </a:lnTo>
                  <a:lnTo>
                    <a:pt x="5376" y="363"/>
                  </a:lnTo>
                  <a:lnTo>
                    <a:pt x="5418" y="386"/>
                  </a:lnTo>
                  <a:lnTo>
                    <a:pt x="5460" y="409"/>
                  </a:lnTo>
                  <a:lnTo>
                    <a:pt x="5501" y="434"/>
                  </a:lnTo>
                  <a:lnTo>
                    <a:pt x="5538" y="462"/>
                  </a:lnTo>
                  <a:lnTo>
                    <a:pt x="5538" y="462"/>
                  </a:lnTo>
                  <a:lnTo>
                    <a:pt x="5569" y="487"/>
                  </a:lnTo>
                  <a:lnTo>
                    <a:pt x="5596" y="512"/>
                  </a:lnTo>
                  <a:lnTo>
                    <a:pt x="5624" y="539"/>
                  </a:lnTo>
                  <a:lnTo>
                    <a:pt x="5650" y="566"/>
                  </a:lnTo>
                  <a:lnTo>
                    <a:pt x="5675" y="595"/>
                  </a:lnTo>
                  <a:lnTo>
                    <a:pt x="5700" y="624"/>
                  </a:lnTo>
                  <a:lnTo>
                    <a:pt x="5724" y="653"/>
                  </a:lnTo>
                  <a:lnTo>
                    <a:pt x="5746" y="683"/>
                  </a:lnTo>
                  <a:lnTo>
                    <a:pt x="5746" y="683"/>
                  </a:lnTo>
                  <a:lnTo>
                    <a:pt x="5781" y="729"/>
                  </a:lnTo>
                  <a:lnTo>
                    <a:pt x="5814" y="777"/>
                  </a:lnTo>
                  <a:lnTo>
                    <a:pt x="5847" y="825"/>
                  </a:lnTo>
                  <a:lnTo>
                    <a:pt x="5878" y="872"/>
                  </a:lnTo>
                  <a:lnTo>
                    <a:pt x="5907" y="921"/>
                  </a:lnTo>
                  <a:lnTo>
                    <a:pt x="5935" y="971"/>
                  </a:lnTo>
                  <a:lnTo>
                    <a:pt x="5963" y="1021"/>
                  </a:lnTo>
                  <a:lnTo>
                    <a:pt x="5989" y="1073"/>
                  </a:lnTo>
                  <a:lnTo>
                    <a:pt x="6016" y="1124"/>
                  </a:lnTo>
                  <a:lnTo>
                    <a:pt x="6039" y="1177"/>
                  </a:lnTo>
                  <a:lnTo>
                    <a:pt x="6062" y="1230"/>
                  </a:lnTo>
                  <a:lnTo>
                    <a:pt x="6083" y="1282"/>
                  </a:lnTo>
                  <a:lnTo>
                    <a:pt x="6103" y="1336"/>
                  </a:lnTo>
                  <a:lnTo>
                    <a:pt x="6122" y="1391"/>
                  </a:lnTo>
                  <a:lnTo>
                    <a:pt x="6141" y="1445"/>
                  </a:lnTo>
                  <a:lnTo>
                    <a:pt x="6157" y="1501"/>
                  </a:lnTo>
                  <a:lnTo>
                    <a:pt x="6172" y="1556"/>
                  </a:lnTo>
                  <a:lnTo>
                    <a:pt x="6185" y="1611"/>
                  </a:lnTo>
                  <a:lnTo>
                    <a:pt x="6197" y="1667"/>
                  </a:lnTo>
                  <a:lnTo>
                    <a:pt x="6208" y="1724"/>
                  </a:lnTo>
                  <a:lnTo>
                    <a:pt x="6217" y="1780"/>
                  </a:lnTo>
                  <a:lnTo>
                    <a:pt x="6226" y="1837"/>
                  </a:lnTo>
                  <a:lnTo>
                    <a:pt x="6232" y="1893"/>
                  </a:lnTo>
                  <a:lnTo>
                    <a:pt x="6237" y="1950"/>
                  </a:lnTo>
                  <a:lnTo>
                    <a:pt x="6240" y="2007"/>
                  </a:lnTo>
                  <a:lnTo>
                    <a:pt x="6242" y="2064"/>
                  </a:lnTo>
                  <a:lnTo>
                    <a:pt x="6242" y="2122"/>
                  </a:lnTo>
                  <a:lnTo>
                    <a:pt x="6241" y="2178"/>
                  </a:lnTo>
                  <a:lnTo>
                    <a:pt x="6239" y="2236"/>
                  </a:lnTo>
                  <a:lnTo>
                    <a:pt x="6234" y="2292"/>
                  </a:lnTo>
                  <a:lnTo>
                    <a:pt x="6227" y="2350"/>
                  </a:lnTo>
                  <a:lnTo>
                    <a:pt x="6220" y="2406"/>
                  </a:lnTo>
                  <a:lnTo>
                    <a:pt x="6220" y="2406"/>
                  </a:lnTo>
                  <a:lnTo>
                    <a:pt x="6211" y="2456"/>
                  </a:lnTo>
                  <a:lnTo>
                    <a:pt x="6202" y="2505"/>
                  </a:lnTo>
                  <a:lnTo>
                    <a:pt x="6191" y="2556"/>
                  </a:lnTo>
                  <a:lnTo>
                    <a:pt x="6180" y="2604"/>
                  </a:lnTo>
                  <a:lnTo>
                    <a:pt x="6156" y="2702"/>
                  </a:lnTo>
                  <a:lnTo>
                    <a:pt x="6130" y="2800"/>
                  </a:lnTo>
                  <a:lnTo>
                    <a:pt x="6074" y="2995"/>
                  </a:lnTo>
                  <a:lnTo>
                    <a:pt x="6048" y="3092"/>
                  </a:lnTo>
                  <a:lnTo>
                    <a:pt x="6024" y="3191"/>
                  </a:lnTo>
                  <a:lnTo>
                    <a:pt x="6024" y="3191"/>
                  </a:lnTo>
                  <a:lnTo>
                    <a:pt x="6007" y="3272"/>
                  </a:lnTo>
                  <a:lnTo>
                    <a:pt x="5992" y="3352"/>
                  </a:lnTo>
                  <a:lnTo>
                    <a:pt x="5978" y="3434"/>
                  </a:lnTo>
                  <a:lnTo>
                    <a:pt x="5968" y="3515"/>
                  </a:lnTo>
                  <a:lnTo>
                    <a:pt x="5959" y="3597"/>
                  </a:lnTo>
                  <a:lnTo>
                    <a:pt x="5952" y="3678"/>
                  </a:lnTo>
                  <a:lnTo>
                    <a:pt x="5948" y="3761"/>
                  </a:lnTo>
                  <a:lnTo>
                    <a:pt x="5945" y="3843"/>
                  </a:lnTo>
                  <a:lnTo>
                    <a:pt x="5945" y="3925"/>
                  </a:lnTo>
                  <a:lnTo>
                    <a:pt x="5947" y="4007"/>
                  </a:lnTo>
                  <a:lnTo>
                    <a:pt x="5952" y="4090"/>
                  </a:lnTo>
                  <a:lnTo>
                    <a:pt x="5957" y="4171"/>
                  </a:lnTo>
                  <a:lnTo>
                    <a:pt x="5966" y="4253"/>
                  </a:lnTo>
                  <a:lnTo>
                    <a:pt x="5976" y="4334"/>
                  </a:lnTo>
                  <a:lnTo>
                    <a:pt x="5988" y="4416"/>
                  </a:lnTo>
                  <a:lnTo>
                    <a:pt x="6003" y="4497"/>
                  </a:lnTo>
                  <a:lnTo>
                    <a:pt x="6029" y="4560"/>
                  </a:lnTo>
                  <a:lnTo>
                    <a:pt x="6029" y="4560"/>
                  </a:lnTo>
                  <a:lnTo>
                    <a:pt x="6043" y="4637"/>
                  </a:lnTo>
                  <a:lnTo>
                    <a:pt x="6058" y="4712"/>
                  </a:lnTo>
                  <a:lnTo>
                    <a:pt x="6074" y="4787"/>
                  </a:lnTo>
                  <a:lnTo>
                    <a:pt x="6093" y="4861"/>
                  </a:lnTo>
                  <a:lnTo>
                    <a:pt x="6115" y="4935"/>
                  </a:lnTo>
                  <a:lnTo>
                    <a:pt x="6136" y="5009"/>
                  </a:lnTo>
                  <a:lnTo>
                    <a:pt x="6160" y="5082"/>
                  </a:lnTo>
                  <a:lnTo>
                    <a:pt x="6185" y="5155"/>
                  </a:lnTo>
                  <a:lnTo>
                    <a:pt x="6210" y="5227"/>
                  </a:lnTo>
                  <a:lnTo>
                    <a:pt x="6237" y="5299"/>
                  </a:lnTo>
                  <a:lnTo>
                    <a:pt x="6265" y="5372"/>
                  </a:lnTo>
                  <a:lnTo>
                    <a:pt x="6292" y="5443"/>
                  </a:lnTo>
                  <a:lnTo>
                    <a:pt x="6351" y="5586"/>
                  </a:lnTo>
                  <a:lnTo>
                    <a:pt x="6411" y="5728"/>
                  </a:lnTo>
                  <a:lnTo>
                    <a:pt x="6411" y="5728"/>
                  </a:lnTo>
                  <a:lnTo>
                    <a:pt x="6470" y="5868"/>
                  </a:lnTo>
                  <a:lnTo>
                    <a:pt x="6499" y="5940"/>
                  </a:lnTo>
                  <a:lnTo>
                    <a:pt x="6527" y="6011"/>
                  </a:lnTo>
                  <a:lnTo>
                    <a:pt x="6553" y="6083"/>
                  </a:lnTo>
                  <a:lnTo>
                    <a:pt x="6578" y="6154"/>
                  </a:lnTo>
                  <a:lnTo>
                    <a:pt x="6599" y="6227"/>
                  </a:lnTo>
                  <a:lnTo>
                    <a:pt x="6619" y="6301"/>
                  </a:lnTo>
                  <a:lnTo>
                    <a:pt x="6619" y="6301"/>
                  </a:lnTo>
                  <a:lnTo>
                    <a:pt x="6628" y="6339"/>
                  </a:lnTo>
                  <a:lnTo>
                    <a:pt x="6637" y="6376"/>
                  </a:lnTo>
                  <a:lnTo>
                    <a:pt x="6643" y="6414"/>
                  </a:lnTo>
                  <a:lnTo>
                    <a:pt x="6649" y="6452"/>
                  </a:lnTo>
                  <a:lnTo>
                    <a:pt x="6656" y="6489"/>
                  </a:lnTo>
                  <a:lnTo>
                    <a:pt x="6659" y="6527"/>
                  </a:lnTo>
                  <a:lnTo>
                    <a:pt x="6663" y="6566"/>
                  </a:lnTo>
                  <a:lnTo>
                    <a:pt x="6664" y="6603"/>
                  </a:lnTo>
                  <a:lnTo>
                    <a:pt x="6666" y="6642"/>
                  </a:lnTo>
                  <a:lnTo>
                    <a:pt x="6666" y="6680"/>
                  </a:lnTo>
                  <a:lnTo>
                    <a:pt x="6664" y="6717"/>
                  </a:lnTo>
                  <a:lnTo>
                    <a:pt x="6662" y="6756"/>
                  </a:lnTo>
                  <a:lnTo>
                    <a:pt x="6657" y="6794"/>
                  </a:lnTo>
                  <a:lnTo>
                    <a:pt x="6652" y="6832"/>
                  </a:lnTo>
                  <a:lnTo>
                    <a:pt x="6644" y="6869"/>
                  </a:lnTo>
                  <a:lnTo>
                    <a:pt x="6637" y="6906"/>
                  </a:lnTo>
                  <a:lnTo>
                    <a:pt x="6637" y="6906"/>
                  </a:lnTo>
                  <a:lnTo>
                    <a:pt x="6628" y="6937"/>
                  </a:lnTo>
                  <a:lnTo>
                    <a:pt x="6619" y="6967"/>
                  </a:lnTo>
                  <a:lnTo>
                    <a:pt x="6608" y="6997"/>
                  </a:lnTo>
                  <a:lnTo>
                    <a:pt x="6597" y="7026"/>
                  </a:lnTo>
                  <a:lnTo>
                    <a:pt x="6584" y="7055"/>
                  </a:lnTo>
                  <a:lnTo>
                    <a:pt x="6572" y="7084"/>
                  </a:lnTo>
                  <a:lnTo>
                    <a:pt x="6557" y="7111"/>
                  </a:lnTo>
                  <a:lnTo>
                    <a:pt x="6542" y="7140"/>
                  </a:lnTo>
                  <a:lnTo>
                    <a:pt x="6525" y="7167"/>
                  </a:lnTo>
                  <a:lnTo>
                    <a:pt x="6508" y="7193"/>
                  </a:lnTo>
                  <a:lnTo>
                    <a:pt x="6490" y="7219"/>
                  </a:lnTo>
                  <a:lnTo>
                    <a:pt x="6471" y="7244"/>
                  </a:lnTo>
                  <a:lnTo>
                    <a:pt x="6451" y="7269"/>
                  </a:lnTo>
                  <a:lnTo>
                    <a:pt x="6430" y="7293"/>
                  </a:lnTo>
                  <a:lnTo>
                    <a:pt x="6409" y="7317"/>
                  </a:lnTo>
                  <a:lnTo>
                    <a:pt x="6388" y="7340"/>
                  </a:lnTo>
                  <a:lnTo>
                    <a:pt x="6365" y="7362"/>
                  </a:lnTo>
                  <a:lnTo>
                    <a:pt x="6341" y="7384"/>
                  </a:lnTo>
                  <a:lnTo>
                    <a:pt x="6317" y="7404"/>
                  </a:lnTo>
                  <a:lnTo>
                    <a:pt x="6292" y="7424"/>
                  </a:lnTo>
                  <a:lnTo>
                    <a:pt x="6267" y="7443"/>
                  </a:lnTo>
                  <a:lnTo>
                    <a:pt x="6241" y="7460"/>
                  </a:lnTo>
                  <a:lnTo>
                    <a:pt x="6215" y="7478"/>
                  </a:lnTo>
                  <a:lnTo>
                    <a:pt x="6187" y="7494"/>
                  </a:lnTo>
                  <a:lnTo>
                    <a:pt x="6160" y="7509"/>
                  </a:lnTo>
                  <a:lnTo>
                    <a:pt x="6132" y="7523"/>
                  </a:lnTo>
                  <a:lnTo>
                    <a:pt x="6103" y="7537"/>
                  </a:lnTo>
                  <a:lnTo>
                    <a:pt x="6074" y="7549"/>
                  </a:lnTo>
                  <a:lnTo>
                    <a:pt x="6044" y="7560"/>
                  </a:lnTo>
                  <a:lnTo>
                    <a:pt x="6014" y="7570"/>
                  </a:lnTo>
                  <a:lnTo>
                    <a:pt x="5984" y="7580"/>
                  </a:lnTo>
                  <a:lnTo>
                    <a:pt x="5954" y="7588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10" name="Freeform 7">
              <a:extLst>
                <a:ext uri="{FF2B5EF4-FFF2-40B4-BE49-F238E27FC236}">
                  <a16:creationId xmlns:a16="http://schemas.microsoft.com/office/drawing/2014/main" id="{2A063E24-77D1-EE9A-753B-B173145CA6FB}"/>
                </a:ext>
              </a:extLst>
            </p:cNvPr>
            <p:cNvSpPr>
              <a:spLocks/>
            </p:cNvSpPr>
            <p:nvPr/>
          </p:nvSpPr>
          <p:spPr bwMode="auto">
            <a:xfrm>
              <a:off x="4210" y="0"/>
              <a:ext cx="1175" cy="831"/>
            </a:xfrm>
            <a:custGeom>
              <a:avLst/>
              <a:gdLst>
                <a:gd name="T0" fmla="*/ 4455 w 4702"/>
                <a:gd name="T1" fmla="*/ 2950 h 3325"/>
                <a:gd name="T2" fmla="*/ 4324 w 4702"/>
                <a:gd name="T3" fmla="*/ 2988 h 3325"/>
                <a:gd name="T4" fmla="*/ 4130 w 4702"/>
                <a:gd name="T5" fmla="*/ 3103 h 3325"/>
                <a:gd name="T6" fmla="*/ 3974 w 4702"/>
                <a:gd name="T7" fmla="*/ 3229 h 3325"/>
                <a:gd name="T8" fmla="*/ 3880 w 4702"/>
                <a:gd name="T9" fmla="*/ 3281 h 3325"/>
                <a:gd name="T10" fmla="*/ 3849 w 4702"/>
                <a:gd name="T11" fmla="*/ 3322 h 3325"/>
                <a:gd name="T12" fmla="*/ 3821 w 4702"/>
                <a:gd name="T13" fmla="*/ 3318 h 3325"/>
                <a:gd name="T14" fmla="*/ 3808 w 4702"/>
                <a:gd name="T15" fmla="*/ 3281 h 3325"/>
                <a:gd name="T16" fmla="*/ 3615 w 4702"/>
                <a:gd name="T17" fmla="*/ 2712 h 3325"/>
                <a:gd name="T18" fmla="*/ 3424 w 4702"/>
                <a:gd name="T19" fmla="*/ 2428 h 3325"/>
                <a:gd name="T20" fmla="*/ 3327 w 4702"/>
                <a:gd name="T21" fmla="*/ 2100 h 3325"/>
                <a:gd name="T22" fmla="*/ 3316 w 4702"/>
                <a:gd name="T23" fmla="*/ 1920 h 3325"/>
                <a:gd name="T24" fmla="*/ 3353 w 4702"/>
                <a:gd name="T25" fmla="*/ 1593 h 3325"/>
                <a:gd name="T26" fmla="*/ 2593 w 4702"/>
                <a:gd name="T27" fmla="*/ 1701 h 3325"/>
                <a:gd name="T28" fmla="*/ 2233 w 4702"/>
                <a:gd name="T29" fmla="*/ 1809 h 3325"/>
                <a:gd name="T30" fmla="*/ 1764 w 4702"/>
                <a:gd name="T31" fmla="*/ 1874 h 3325"/>
                <a:gd name="T32" fmla="*/ 1290 w 4702"/>
                <a:gd name="T33" fmla="*/ 1850 h 3325"/>
                <a:gd name="T34" fmla="*/ 900 w 4702"/>
                <a:gd name="T35" fmla="*/ 1766 h 3325"/>
                <a:gd name="T36" fmla="*/ 732 w 4702"/>
                <a:gd name="T37" fmla="*/ 1780 h 3325"/>
                <a:gd name="T38" fmla="*/ 722 w 4702"/>
                <a:gd name="T39" fmla="*/ 2538 h 3325"/>
                <a:gd name="T40" fmla="*/ 620 w 4702"/>
                <a:gd name="T41" fmla="*/ 2812 h 3325"/>
                <a:gd name="T42" fmla="*/ 463 w 4702"/>
                <a:gd name="T43" fmla="*/ 2460 h 3325"/>
                <a:gd name="T44" fmla="*/ 361 w 4702"/>
                <a:gd name="T45" fmla="*/ 2139 h 3325"/>
                <a:gd name="T46" fmla="*/ 339 w 4702"/>
                <a:gd name="T47" fmla="*/ 1972 h 3325"/>
                <a:gd name="T48" fmla="*/ 347 w 4702"/>
                <a:gd name="T49" fmla="*/ 1770 h 3325"/>
                <a:gd name="T50" fmla="*/ 404 w 4702"/>
                <a:gd name="T51" fmla="*/ 1577 h 3325"/>
                <a:gd name="T52" fmla="*/ 270 w 4702"/>
                <a:gd name="T53" fmla="*/ 1316 h 3325"/>
                <a:gd name="T54" fmla="*/ 106 w 4702"/>
                <a:gd name="T55" fmla="*/ 1109 h 3325"/>
                <a:gd name="T56" fmla="*/ 20 w 4702"/>
                <a:gd name="T57" fmla="*/ 911 h 3325"/>
                <a:gd name="T58" fmla="*/ 2 w 4702"/>
                <a:gd name="T59" fmla="*/ 764 h 3325"/>
                <a:gd name="T60" fmla="*/ 9 w 4702"/>
                <a:gd name="T61" fmla="*/ 537 h 3325"/>
                <a:gd name="T62" fmla="*/ 49 w 4702"/>
                <a:gd name="T63" fmla="*/ 384 h 3325"/>
                <a:gd name="T64" fmla="*/ 108 w 4702"/>
                <a:gd name="T65" fmla="*/ 286 h 3325"/>
                <a:gd name="T66" fmla="*/ 213 w 4702"/>
                <a:gd name="T67" fmla="*/ 193 h 3325"/>
                <a:gd name="T68" fmla="*/ 340 w 4702"/>
                <a:gd name="T69" fmla="*/ 133 h 3325"/>
                <a:gd name="T70" fmla="*/ 524 w 4702"/>
                <a:gd name="T71" fmla="*/ 95 h 3325"/>
                <a:gd name="T72" fmla="*/ 857 w 4702"/>
                <a:gd name="T73" fmla="*/ 92 h 3325"/>
                <a:gd name="T74" fmla="*/ 1151 w 4702"/>
                <a:gd name="T75" fmla="*/ 132 h 3325"/>
                <a:gd name="T76" fmla="*/ 1337 w 4702"/>
                <a:gd name="T77" fmla="*/ 187 h 3325"/>
                <a:gd name="T78" fmla="*/ 1458 w 4702"/>
                <a:gd name="T79" fmla="*/ 198 h 3325"/>
                <a:gd name="T80" fmla="*/ 1704 w 4702"/>
                <a:gd name="T81" fmla="*/ 144 h 3325"/>
                <a:gd name="T82" fmla="*/ 2022 w 4702"/>
                <a:gd name="T83" fmla="*/ 69 h 3325"/>
                <a:gd name="T84" fmla="*/ 2411 w 4702"/>
                <a:gd name="T85" fmla="*/ 14 h 3325"/>
                <a:gd name="T86" fmla="*/ 2738 w 4702"/>
                <a:gd name="T87" fmla="*/ 0 h 3325"/>
                <a:gd name="T88" fmla="*/ 3071 w 4702"/>
                <a:gd name="T89" fmla="*/ 20 h 3325"/>
                <a:gd name="T90" fmla="*/ 3348 w 4702"/>
                <a:gd name="T91" fmla="*/ 83 h 3325"/>
                <a:gd name="T92" fmla="*/ 3563 w 4702"/>
                <a:gd name="T93" fmla="*/ 181 h 3325"/>
                <a:gd name="T94" fmla="*/ 3785 w 4702"/>
                <a:gd name="T95" fmla="*/ 361 h 3325"/>
                <a:gd name="T96" fmla="*/ 3915 w 4702"/>
                <a:gd name="T97" fmla="*/ 557 h 3325"/>
                <a:gd name="T98" fmla="*/ 3961 w 4702"/>
                <a:gd name="T99" fmla="*/ 691 h 3325"/>
                <a:gd name="T100" fmla="*/ 4170 w 4702"/>
                <a:gd name="T101" fmla="*/ 874 h 3325"/>
                <a:gd name="T102" fmla="*/ 4368 w 4702"/>
                <a:gd name="T103" fmla="*/ 1085 h 3325"/>
                <a:gd name="T104" fmla="*/ 4515 w 4702"/>
                <a:gd name="T105" fmla="*/ 1338 h 3325"/>
                <a:gd name="T106" fmla="*/ 4603 w 4702"/>
                <a:gd name="T107" fmla="*/ 1557 h 3325"/>
                <a:gd name="T108" fmla="*/ 4672 w 4702"/>
                <a:gd name="T109" fmla="*/ 1831 h 3325"/>
                <a:gd name="T110" fmla="*/ 4701 w 4702"/>
                <a:gd name="T111" fmla="*/ 2111 h 3325"/>
                <a:gd name="T112" fmla="*/ 4689 w 4702"/>
                <a:gd name="T113" fmla="*/ 2393 h 3325"/>
                <a:gd name="T114" fmla="*/ 4637 w 4702"/>
                <a:gd name="T115" fmla="*/ 2669 h 33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4702" h="3325">
                  <a:moveTo>
                    <a:pt x="4567" y="2945"/>
                  </a:moveTo>
                  <a:lnTo>
                    <a:pt x="4567" y="2945"/>
                  </a:lnTo>
                  <a:lnTo>
                    <a:pt x="4539" y="2944"/>
                  </a:lnTo>
                  <a:lnTo>
                    <a:pt x="4510" y="2944"/>
                  </a:lnTo>
                  <a:lnTo>
                    <a:pt x="4483" y="2946"/>
                  </a:lnTo>
                  <a:lnTo>
                    <a:pt x="4455" y="2950"/>
                  </a:lnTo>
                  <a:lnTo>
                    <a:pt x="4428" y="2955"/>
                  </a:lnTo>
                  <a:lnTo>
                    <a:pt x="4400" y="2962"/>
                  </a:lnTo>
                  <a:lnTo>
                    <a:pt x="4373" y="2969"/>
                  </a:lnTo>
                  <a:lnTo>
                    <a:pt x="4346" y="2979"/>
                  </a:lnTo>
                  <a:lnTo>
                    <a:pt x="4346" y="2979"/>
                  </a:lnTo>
                  <a:lnTo>
                    <a:pt x="4324" y="2988"/>
                  </a:lnTo>
                  <a:lnTo>
                    <a:pt x="4301" y="2998"/>
                  </a:lnTo>
                  <a:lnTo>
                    <a:pt x="4279" y="3009"/>
                  </a:lnTo>
                  <a:lnTo>
                    <a:pt x="4256" y="3020"/>
                  </a:lnTo>
                  <a:lnTo>
                    <a:pt x="4212" y="3046"/>
                  </a:lnTo>
                  <a:lnTo>
                    <a:pt x="4171" y="3073"/>
                  </a:lnTo>
                  <a:lnTo>
                    <a:pt x="4130" y="3103"/>
                  </a:lnTo>
                  <a:lnTo>
                    <a:pt x="4090" y="3133"/>
                  </a:lnTo>
                  <a:lnTo>
                    <a:pt x="4011" y="3196"/>
                  </a:lnTo>
                  <a:lnTo>
                    <a:pt x="4011" y="3196"/>
                  </a:lnTo>
                  <a:lnTo>
                    <a:pt x="3992" y="3211"/>
                  </a:lnTo>
                  <a:lnTo>
                    <a:pt x="3983" y="3220"/>
                  </a:lnTo>
                  <a:lnTo>
                    <a:pt x="3974" y="3229"/>
                  </a:lnTo>
                  <a:lnTo>
                    <a:pt x="3968" y="3239"/>
                  </a:lnTo>
                  <a:lnTo>
                    <a:pt x="3962" y="3249"/>
                  </a:lnTo>
                  <a:lnTo>
                    <a:pt x="3957" y="3260"/>
                  </a:lnTo>
                  <a:lnTo>
                    <a:pt x="3954" y="3271"/>
                  </a:lnTo>
                  <a:lnTo>
                    <a:pt x="3880" y="3281"/>
                  </a:lnTo>
                  <a:lnTo>
                    <a:pt x="3880" y="3281"/>
                  </a:lnTo>
                  <a:lnTo>
                    <a:pt x="3874" y="3285"/>
                  </a:lnTo>
                  <a:lnTo>
                    <a:pt x="3869" y="3291"/>
                  </a:lnTo>
                  <a:lnTo>
                    <a:pt x="3862" y="3305"/>
                  </a:lnTo>
                  <a:lnTo>
                    <a:pt x="3859" y="3311"/>
                  </a:lnTo>
                  <a:lnTo>
                    <a:pt x="3854" y="3318"/>
                  </a:lnTo>
                  <a:lnTo>
                    <a:pt x="3849" y="3322"/>
                  </a:lnTo>
                  <a:lnTo>
                    <a:pt x="3843" y="3325"/>
                  </a:lnTo>
                  <a:lnTo>
                    <a:pt x="3843" y="3325"/>
                  </a:lnTo>
                  <a:lnTo>
                    <a:pt x="3839" y="3325"/>
                  </a:lnTo>
                  <a:lnTo>
                    <a:pt x="3835" y="3325"/>
                  </a:lnTo>
                  <a:lnTo>
                    <a:pt x="3828" y="3323"/>
                  </a:lnTo>
                  <a:lnTo>
                    <a:pt x="3821" y="3318"/>
                  </a:lnTo>
                  <a:lnTo>
                    <a:pt x="3816" y="3311"/>
                  </a:lnTo>
                  <a:lnTo>
                    <a:pt x="3816" y="3311"/>
                  </a:lnTo>
                  <a:lnTo>
                    <a:pt x="3813" y="3305"/>
                  </a:lnTo>
                  <a:lnTo>
                    <a:pt x="3810" y="3298"/>
                  </a:lnTo>
                  <a:lnTo>
                    <a:pt x="3808" y="3281"/>
                  </a:lnTo>
                  <a:lnTo>
                    <a:pt x="3808" y="3281"/>
                  </a:lnTo>
                  <a:lnTo>
                    <a:pt x="3751" y="2814"/>
                  </a:lnTo>
                  <a:lnTo>
                    <a:pt x="3698" y="2792"/>
                  </a:lnTo>
                  <a:lnTo>
                    <a:pt x="3698" y="2792"/>
                  </a:lnTo>
                  <a:lnTo>
                    <a:pt x="3676" y="2773"/>
                  </a:lnTo>
                  <a:lnTo>
                    <a:pt x="3655" y="2753"/>
                  </a:lnTo>
                  <a:lnTo>
                    <a:pt x="3615" y="2712"/>
                  </a:lnTo>
                  <a:lnTo>
                    <a:pt x="3579" y="2669"/>
                  </a:lnTo>
                  <a:lnTo>
                    <a:pt x="3542" y="2624"/>
                  </a:lnTo>
                  <a:lnTo>
                    <a:pt x="3510" y="2578"/>
                  </a:lnTo>
                  <a:lnTo>
                    <a:pt x="3480" y="2529"/>
                  </a:lnTo>
                  <a:lnTo>
                    <a:pt x="3451" y="2479"/>
                  </a:lnTo>
                  <a:lnTo>
                    <a:pt x="3424" y="2428"/>
                  </a:lnTo>
                  <a:lnTo>
                    <a:pt x="3402" y="2376"/>
                  </a:lnTo>
                  <a:lnTo>
                    <a:pt x="3381" y="2322"/>
                  </a:lnTo>
                  <a:lnTo>
                    <a:pt x="3363" y="2268"/>
                  </a:lnTo>
                  <a:lnTo>
                    <a:pt x="3348" y="2213"/>
                  </a:lnTo>
                  <a:lnTo>
                    <a:pt x="3336" y="2156"/>
                  </a:lnTo>
                  <a:lnTo>
                    <a:pt x="3327" y="2100"/>
                  </a:lnTo>
                  <a:lnTo>
                    <a:pt x="3319" y="2043"/>
                  </a:lnTo>
                  <a:lnTo>
                    <a:pt x="3318" y="2014"/>
                  </a:lnTo>
                  <a:lnTo>
                    <a:pt x="3316" y="1987"/>
                  </a:lnTo>
                  <a:lnTo>
                    <a:pt x="3316" y="1987"/>
                  </a:lnTo>
                  <a:lnTo>
                    <a:pt x="3316" y="1953"/>
                  </a:lnTo>
                  <a:lnTo>
                    <a:pt x="3316" y="1920"/>
                  </a:lnTo>
                  <a:lnTo>
                    <a:pt x="3317" y="1888"/>
                  </a:lnTo>
                  <a:lnTo>
                    <a:pt x="3318" y="1855"/>
                  </a:lnTo>
                  <a:lnTo>
                    <a:pt x="3324" y="1789"/>
                  </a:lnTo>
                  <a:lnTo>
                    <a:pt x="3332" y="1723"/>
                  </a:lnTo>
                  <a:lnTo>
                    <a:pt x="3342" y="1658"/>
                  </a:lnTo>
                  <a:lnTo>
                    <a:pt x="3353" y="1593"/>
                  </a:lnTo>
                  <a:lnTo>
                    <a:pt x="3378" y="1464"/>
                  </a:lnTo>
                  <a:lnTo>
                    <a:pt x="3367" y="1426"/>
                  </a:lnTo>
                  <a:lnTo>
                    <a:pt x="3367" y="1426"/>
                  </a:lnTo>
                  <a:lnTo>
                    <a:pt x="2686" y="1667"/>
                  </a:lnTo>
                  <a:lnTo>
                    <a:pt x="2686" y="1667"/>
                  </a:lnTo>
                  <a:lnTo>
                    <a:pt x="2593" y="1701"/>
                  </a:lnTo>
                  <a:lnTo>
                    <a:pt x="2499" y="1732"/>
                  </a:lnTo>
                  <a:lnTo>
                    <a:pt x="2405" y="1762"/>
                  </a:lnTo>
                  <a:lnTo>
                    <a:pt x="2357" y="1776"/>
                  </a:lnTo>
                  <a:lnTo>
                    <a:pt x="2310" y="1790"/>
                  </a:lnTo>
                  <a:lnTo>
                    <a:pt x="2310" y="1790"/>
                  </a:lnTo>
                  <a:lnTo>
                    <a:pt x="2233" y="1809"/>
                  </a:lnTo>
                  <a:lnTo>
                    <a:pt x="2156" y="1826"/>
                  </a:lnTo>
                  <a:lnTo>
                    <a:pt x="2078" y="1840"/>
                  </a:lnTo>
                  <a:lnTo>
                    <a:pt x="2000" y="1853"/>
                  </a:lnTo>
                  <a:lnTo>
                    <a:pt x="1922" y="1861"/>
                  </a:lnTo>
                  <a:lnTo>
                    <a:pt x="1843" y="1869"/>
                  </a:lnTo>
                  <a:lnTo>
                    <a:pt x="1764" y="1874"/>
                  </a:lnTo>
                  <a:lnTo>
                    <a:pt x="1685" y="1877"/>
                  </a:lnTo>
                  <a:lnTo>
                    <a:pt x="1606" y="1875"/>
                  </a:lnTo>
                  <a:lnTo>
                    <a:pt x="1527" y="1873"/>
                  </a:lnTo>
                  <a:lnTo>
                    <a:pt x="1447" y="1868"/>
                  </a:lnTo>
                  <a:lnTo>
                    <a:pt x="1369" y="1860"/>
                  </a:lnTo>
                  <a:lnTo>
                    <a:pt x="1290" y="1850"/>
                  </a:lnTo>
                  <a:lnTo>
                    <a:pt x="1213" y="1838"/>
                  </a:lnTo>
                  <a:lnTo>
                    <a:pt x="1134" y="1823"/>
                  </a:lnTo>
                  <a:lnTo>
                    <a:pt x="1057" y="1806"/>
                  </a:lnTo>
                  <a:lnTo>
                    <a:pt x="1057" y="1806"/>
                  </a:lnTo>
                  <a:lnTo>
                    <a:pt x="979" y="1786"/>
                  </a:lnTo>
                  <a:lnTo>
                    <a:pt x="900" y="1766"/>
                  </a:lnTo>
                  <a:lnTo>
                    <a:pt x="861" y="1757"/>
                  </a:lnTo>
                  <a:lnTo>
                    <a:pt x="821" y="1749"/>
                  </a:lnTo>
                  <a:lnTo>
                    <a:pt x="782" y="1742"/>
                  </a:lnTo>
                  <a:lnTo>
                    <a:pt x="742" y="1737"/>
                  </a:lnTo>
                  <a:lnTo>
                    <a:pt x="732" y="1780"/>
                  </a:lnTo>
                  <a:lnTo>
                    <a:pt x="732" y="1780"/>
                  </a:lnTo>
                  <a:lnTo>
                    <a:pt x="737" y="1907"/>
                  </a:lnTo>
                  <a:lnTo>
                    <a:pt x="739" y="2033"/>
                  </a:lnTo>
                  <a:lnTo>
                    <a:pt x="738" y="2159"/>
                  </a:lnTo>
                  <a:lnTo>
                    <a:pt x="736" y="2285"/>
                  </a:lnTo>
                  <a:lnTo>
                    <a:pt x="731" y="2412"/>
                  </a:lnTo>
                  <a:lnTo>
                    <a:pt x="722" y="2538"/>
                  </a:lnTo>
                  <a:lnTo>
                    <a:pt x="710" y="2664"/>
                  </a:lnTo>
                  <a:lnTo>
                    <a:pt x="697" y="2790"/>
                  </a:lnTo>
                  <a:lnTo>
                    <a:pt x="695" y="2911"/>
                  </a:lnTo>
                  <a:lnTo>
                    <a:pt x="658" y="2888"/>
                  </a:lnTo>
                  <a:lnTo>
                    <a:pt x="658" y="2888"/>
                  </a:lnTo>
                  <a:lnTo>
                    <a:pt x="620" y="2812"/>
                  </a:lnTo>
                  <a:lnTo>
                    <a:pt x="584" y="2737"/>
                  </a:lnTo>
                  <a:lnTo>
                    <a:pt x="549" y="2660"/>
                  </a:lnTo>
                  <a:lnTo>
                    <a:pt x="515" y="2584"/>
                  </a:lnTo>
                  <a:lnTo>
                    <a:pt x="515" y="2584"/>
                  </a:lnTo>
                  <a:lnTo>
                    <a:pt x="488" y="2523"/>
                  </a:lnTo>
                  <a:lnTo>
                    <a:pt x="463" y="2460"/>
                  </a:lnTo>
                  <a:lnTo>
                    <a:pt x="437" y="2397"/>
                  </a:lnTo>
                  <a:lnTo>
                    <a:pt x="415" y="2333"/>
                  </a:lnTo>
                  <a:lnTo>
                    <a:pt x="395" y="2269"/>
                  </a:lnTo>
                  <a:lnTo>
                    <a:pt x="376" y="2204"/>
                  </a:lnTo>
                  <a:lnTo>
                    <a:pt x="369" y="2171"/>
                  </a:lnTo>
                  <a:lnTo>
                    <a:pt x="361" y="2139"/>
                  </a:lnTo>
                  <a:lnTo>
                    <a:pt x="355" y="2106"/>
                  </a:lnTo>
                  <a:lnTo>
                    <a:pt x="350" y="2072"/>
                  </a:lnTo>
                  <a:lnTo>
                    <a:pt x="350" y="2072"/>
                  </a:lnTo>
                  <a:lnTo>
                    <a:pt x="345" y="2040"/>
                  </a:lnTo>
                  <a:lnTo>
                    <a:pt x="341" y="2006"/>
                  </a:lnTo>
                  <a:lnTo>
                    <a:pt x="339" y="1972"/>
                  </a:lnTo>
                  <a:lnTo>
                    <a:pt x="337" y="1938"/>
                  </a:lnTo>
                  <a:lnTo>
                    <a:pt x="337" y="1904"/>
                  </a:lnTo>
                  <a:lnTo>
                    <a:pt x="339" y="1870"/>
                  </a:lnTo>
                  <a:lnTo>
                    <a:pt x="340" y="1836"/>
                  </a:lnTo>
                  <a:lnTo>
                    <a:pt x="344" y="1804"/>
                  </a:lnTo>
                  <a:lnTo>
                    <a:pt x="347" y="1770"/>
                  </a:lnTo>
                  <a:lnTo>
                    <a:pt x="354" y="1737"/>
                  </a:lnTo>
                  <a:lnTo>
                    <a:pt x="361" y="1703"/>
                  </a:lnTo>
                  <a:lnTo>
                    <a:pt x="370" y="1672"/>
                  </a:lnTo>
                  <a:lnTo>
                    <a:pt x="380" y="1639"/>
                  </a:lnTo>
                  <a:lnTo>
                    <a:pt x="391" y="1608"/>
                  </a:lnTo>
                  <a:lnTo>
                    <a:pt x="404" y="1577"/>
                  </a:lnTo>
                  <a:lnTo>
                    <a:pt x="419" y="1547"/>
                  </a:lnTo>
                  <a:lnTo>
                    <a:pt x="431" y="1470"/>
                  </a:lnTo>
                  <a:lnTo>
                    <a:pt x="431" y="1470"/>
                  </a:lnTo>
                  <a:lnTo>
                    <a:pt x="366" y="1410"/>
                  </a:lnTo>
                  <a:lnTo>
                    <a:pt x="301" y="1347"/>
                  </a:lnTo>
                  <a:lnTo>
                    <a:pt x="270" y="1316"/>
                  </a:lnTo>
                  <a:lnTo>
                    <a:pt x="240" y="1283"/>
                  </a:lnTo>
                  <a:lnTo>
                    <a:pt x="210" y="1251"/>
                  </a:lnTo>
                  <a:lnTo>
                    <a:pt x="181" y="1217"/>
                  </a:lnTo>
                  <a:lnTo>
                    <a:pt x="154" y="1182"/>
                  </a:lnTo>
                  <a:lnTo>
                    <a:pt x="128" y="1146"/>
                  </a:lnTo>
                  <a:lnTo>
                    <a:pt x="106" y="1109"/>
                  </a:lnTo>
                  <a:lnTo>
                    <a:pt x="83" y="1071"/>
                  </a:lnTo>
                  <a:lnTo>
                    <a:pt x="64" y="1034"/>
                  </a:lnTo>
                  <a:lnTo>
                    <a:pt x="47" y="993"/>
                  </a:lnTo>
                  <a:lnTo>
                    <a:pt x="32" y="952"/>
                  </a:lnTo>
                  <a:lnTo>
                    <a:pt x="25" y="932"/>
                  </a:lnTo>
                  <a:lnTo>
                    <a:pt x="20" y="911"/>
                  </a:lnTo>
                  <a:lnTo>
                    <a:pt x="20" y="911"/>
                  </a:lnTo>
                  <a:lnTo>
                    <a:pt x="14" y="882"/>
                  </a:lnTo>
                  <a:lnTo>
                    <a:pt x="9" y="852"/>
                  </a:lnTo>
                  <a:lnTo>
                    <a:pt x="5" y="823"/>
                  </a:lnTo>
                  <a:lnTo>
                    <a:pt x="3" y="793"/>
                  </a:lnTo>
                  <a:lnTo>
                    <a:pt x="2" y="764"/>
                  </a:lnTo>
                  <a:lnTo>
                    <a:pt x="0" y="734"/>
                  </a:lnTo>
                  <a:lnTo>
                    <a:pt x="0" y="675"/>
                  </a:lnTo>
                  <a:lnTo>
                    <a:pt x="0" y="675"/>
                  </a:lnTo>
                  <a:lnTo>
                    <a:pt x="2" y="630"/>
                  </a:lnTo>
                  <a:lnTo>
                    <a:pt x="4" y="583"/>
                  </a:lnTo>
                  <a:lnTo>
                    <a:pt x="9" y="537"/>
                  </a:lnTo>
                  <a:lnTo>
                    <a:pt x="17" y="492"/>
                  </a:lnTo>
                  <a:lnTo>
                    <a:pt x="22" y="469"/>
                  </a:lnTo>
                  <a:lnTo>
                    <a:pt x="27" y="448"/>
                  </a:lnTo>
                  <a:lnTo>
                    <a:pt x="33" y="426"/>
                  </a:lnTo>
                  <a:lnTo>
                    <a:pt x="40" y="405"/>
                  </a:lnTo>
                  <a:lnTo>
                    <a:pt x="49" y="384"/>
                  </a:lnTo>
                  <a:lnTo>
                    <a:pt x="58" y="363"/>
                  </a:lnTo>
                  <a:lnTo>
                    <a:pt x="69" y="342"/>
                  </a:lnTo>
                  <a:lnTo>
                    <a:pt x="81" y="324"/>
                  </a:lnTo>
                  <a:lnTo>
                    <a:pt x="81" y="324"/>
                  </a:lnTo>
                  <a:lnTo>
                    <a:pt x="93" y="304"/>
                  </a:lnTo>
                  <a:lnTo>
                    <a:pt x="108" y="286"/>
                  </a:lnTo>
                  <a:lnTo>
                    <a:pt x="123" y="268"/>
                  </a:lnTo>
                  <a:lnTo>
                    <a:pt x="139" y="251"/>
                  </a:lnTo>
                  <a:lnTo>
                    <a:pt x="157" y="236"/>
                  </a:lnTo>
                  <a:lnTo>
                    <a:pt x="174" y="221"/>
                  </a:lnTo>
                  <a:lnTo>
                    <a:pt x="193" y="207"/>
                  </a:lnTo>
                  <a:lnTo>
                    <a:pt x="213" y="193"/>
                  </a:lnTo>
                  <a:lnTo>
                    <a:pt x="233" y="181"/>
                  </a:lnTo>
                  <a:lnTo>
                    <a:pt x="253" y="169"/>
                  </a:lnTo>
                  <a:lnTo>
                    <a:pt x="275" y="159"/>
                  </a:lnTo>
                  <a:lnTo>
                    <a:pt x="296" y="149"/>
                  </a:lnTo>
                  <a:lnTo>
                    <a:pt x="318" y="140"/>
                  </a:lnTo>
                  <a:lnTo>
                    <a:pt x="340" y="133"/>
                  </a:lnTo>
                  <a:lnTo>
                    <a:pt x="362" y="125"/>
                  </a:lnTo>
                  <a:lnTo>
                    <a:pt x="385" y="119"/>
                  </a:lnTo>
                  <a:lnTo>
                    <a:pt x="385" y="119"/>
                  </a:lnTo>
                  <a:lnTo>
                    <a:pt x="431" y="109"/>
                  </a:lnTo>
                  <a:lnTo>
                    <a:pt x="478" y="100"/>
                  </a:lnTo>
                  <a:lnTo>
                    <a:pt x="524" y="95"/>
                  </a:lnTo>
                  <a:lnTo>
                    <a:pt x="570" y="92"/>
                  </a:lnTo>
                  <a:lnTo>
                    <a:pt x="618" y="89"/>
                  </a:lnTo>
                  <a:lnTo>
                    <a:pt x="664" y="89"/>
                  </a:lnTo>
                  <a:lnTo>
                    <a:pt x="758" y="89"/>
                  </a:lnTo>
                  <a:lnTo>
                    <a:pt x="758" y="89"/>
                  </a:lnTo>
                  <a:lnTo>
                    <a:pt x="857" y="92"/>
                  </a:lnTo>
                  <a:lnTo>
                    <a:pt x="907" y="94"/>
                  </a:lnTo>
                  <a:lnTo>
                    <a:pt x="956" y="98"/>
                  </a:lnTo>
                  <a:lnTo>
                    <a:pt x="1006" y="103"/>
                  </a:lnTo>
                  <a:lnTo>
                    <a:pt x="1055" y="110"/>
                  </a:lnTo>
                  <a:lnTo>
                    <a:pt x="1104" y="120"/>
                  </a:lnTo>
                  <a:lnTo>
                    <a:pt x="1151" y="132"/>
                  </a:lnTo>
                  <a:lnTo>
                    <a:pt x="1151" y="132"/>
                  </a:lnTo>
                  <a:lnTo>
                    <a:pt x="1183" y="140"/>
                  </a:lnTo>
                  <a:lnTo>
                    <a:pt x="1213" y="151"/>
                  </a:lnTo>
                  <a:lnTo>
                    <a:pt x="1274" y="171"/>
                  </a:lnTo>
                  <a:lnTo>
                    <a:pt x="1305" y="179"/>
                  </a:lnTo>
                  <a:lnTo>
                    <a:pt x="1337" y="187"/>
                  </a:lnTo>
                  <a:lnTo>
                    <a:pt x="1368" y="193"/>
                  </a:lnTo>
                  <a:lnTo>
                    <a:pt x="1399" y="197"/>
                  </a:lnTo>
                  <a:lnTo>
                    <a:pt x="1399" y="197"/>
                  </a:lnTo>
                  <a:lnTo>
                    <a:pt x="1419" y="198"/>
                  </a:lnTo>
                  <a:lnTo>
                    <a:pt x="1438" y="199"/>
                  </a:lnTo>
                  <a:lnTo>
                    <a:pt x="1458" y="198"/>
                  </a:lnTo>
                  <a:lnTo>
                    <a:pt x="1477" y="197"/>
                  </a:lnTo>
                  <a:lnTo>
                    <a:pt x="1515" y="192"/>
                  </a:lnTo>
                  <a:lnTo>
                    <a:pt x="1553" y="184"/>
                  </a:lnTo>
                  <a:lnTo>
                    <a:pt x="1591" y="176"/>
                  </a:lnTo>
                  <a:lnTo>
                    <a:pt x="1629" y="166"/>
                  </a:lnTo>
                  <a:lnTo>
                    <a:pt x="1704" y="144"/>
                  </a:lnTo>
                  <a:lnTo>
                    <a:pt x="1704" y="144"/>
                  </a:lnTo>
                  <a:lnTo>
                    <a:pt x="1768" y="127"/>
                  </a:lnTo>
                  <a:lnTo>
                    <a:pt x="1830" y="110"/>
                  </a:lnTo>
                  <a:lnTo>
                    <a:pt x="1894" y="95"/>
                  </a:lnTo>
                  <a:lnTo>
                    <a:pt x="1958" y="82"/>
                  </a:lnTo>
                  <a:lnTo>
                    <a:pt x="2022" y="69"/>
                  </a:lnTo>
                  <a:lnTo>
                    <a:pt x="2087" y="56"/>
                  </a:lnTo>
                  <a:lnTo>
                    <a:pt x="2151" y="46"/>
                  </a:lnTo>
                  <a:lnTo>
                    <a:pt x="2216" y="36"/>
                  </a:lnTo>
                  <a:lnTo>
                    <a:pt x="2281" y="28"/>
                  </a:lnTo>
                  <a:lnTo>
                    <a:pt x="2346" y="20"/>
                  </a:lnTo>
                  <a:lnTo>
                    <a:pt x="2411" y="14"/>
                  </a:lnTo>
                  <a:lnTo>
                    <a:pt x="2476" y="9"/>
                  </a:lnTo>
                  <a:lnTo>
                    <a:pt x="2542" y="5"/>
                  </a:lnTo>
                  <a:lnTo>
                    <a:pt x="2608" y="3"/>
                  </a:lnTo>
                  <a:lnTo>
                    <a:pt x="2673" y="0"/>
                  </a:lnTo>
                  <a:lnTo>
                    <a:pt x="2738" y="0"/>
                  </a:lnTo>
                  <a:lnTo>
                    <a:pt x="2738" y="0"/>
                  </a:lnTo>
                  <a:lnTo>
                    <a:pt x="2833" y="1"/>
                  </a:lnTo>
                  <a:lnTo>
                    <a:pt x="2881" y="4"/>
                  </a:lnTo>
                  <a:lnTo>
                    <a:pt x="2929" y="6"/>
                  </a:lnTo>
                  <a:lnTo>
                    <a:pt x="2976" y="10"/>
                  </a:lnTo>
                  <a:lnTo>
                    <a:pt x="3024" y="15"/>
                  </a:lnTo>
                  <a:lnTo>
                    <a:pt x="3071" y="20"/>
                  </a:lnTo>
                  <a:lnTo>
                    <a:pt x="3118" y="28"/>
                  </a:lnTo>
                  <a:lnTo>
                    <a:pt x="3165" y="36"/>
                  </a:lnTo>
                  <a:lnTo>
                    <a:pt x="3212" y="45"/>
                  </a:lnTo>
                  <a:lnTo>
                    <a:pt x="3257" y="56"/>
                  </a:lnTo>
                  <a:lnTo>
                    <a:pt x="3303" y="69"/>
                  </a:lnTo>
                  <a:lnTo>
                    <a:pt x="3348" y="83"/>
                  </a:lnTo>
                  <a:lnTo>
                    <a:pt x="3392" y="99"/>
                  </a:lnTo>
                  <a:lnTo>
                    <a:pt x="3437" y="117"/>
                  </a:lnTo>
                  <a:lnTo>
                    <a:pt x="3480" y="135"/>
                  </a:lnTo>
                  <a:lnTo>
                    <a:pt x="3480" y="135"/>
                  </a:lnTo>
                  <a:lnTo>
                    <a:pt x="3522" y="157"/>
                  </a:lnTo>
                  <a:lnTo>
                    <a:pt x="3563" y="181"/>
                  </a:lnTo>
                  <a:lnTo>
                    <a:pt x="3605" y="206"/>
                  </a:lnTo>
                  <a:lnTo>
                    <a:pt x="3644" y="233"/>
                  </a:lnTo>
                  <a:lnTo>
                    <a:pt x="3681" y="263"/>
                  </a:lnTo>
                  <a:lnTo>
                    <a:pt x="3718" y="294"/>
                  </a:lnTo>
                  <a:lnTo>
                    <a:pt x="3753" y="327"/>
                  </a:lnTo>
                  <a:lnTo>
                    <a:pt x="3785" y="361"/>
                  </a:lnTo>
                  <a:lnTo>
                    <a:pt x="3816" y="398"/>
                  </a:lnTo>
                  <a:lnTo>
                    <a:pt x="3844" y="435"/>
                  </a:lnTo>
                  <a:lnTo>
                    <a:pt x="3870" y="474"/>
                  </a:lnTo>
                  <a:lnTo>
                    <a:pt x="3894" y="516"/>
                  </a:lnTo>
                  <a:lnTo>
                    <a:pt x="3905" y="537"/>
                  </a:lnTo>
                  <a:lnTo>
                    <a:pt x="3915" y="557"/>
                  </a:lnTo>
                  <a:lnTo>
                    <a:pt x="3924" y="580"/>
                  </a:lnTo>
                  <a:lnTo>
                    <a:pt x="3933" y="601"/>
                  </a:lnTo>
                  <a:lnTo>
                    <a:pt x="3940" y="623"/>
                  </a:lnTo>
                  <a:lnTo>
                    <a:pt x="3948" y="646"/>
                  </a:lnTo>
                  <a:lnTo>
                    <a:pt x="3954" y="669"/>
                  </a:lnTo>
                  <a:lnTo>
                    <a:pt x="3961" y="691"/>
                  </a:lnTo>
                  <a:lnTo>
                    <a:pt x="4007" y="771"/>
                  </a:lnTo>
                  <a:lnTo>
                    <a:pt x="4007" y="771"/>
                  </a:lnTo>
                  <a:lnTo>
                    <a:pt x="4051" y="794"/>
                  </a:lnTo>
                  <a:lnTo>
                    <a:pt x="4092" y="818"/>
                  </a:lnTo>
                  <a:lnTo>
                    <a:pt x="4131" y="845"/>
                  </a:lnTo>
                  <a:lnTo>
                    <a:pt x="4170" y="874"/>
                  </a:lnTo>
                  <a:lnTo>
                    <a:pt x="4206" y="906"/>
                  </a:lnTo>
                  <a:lnTo>
                    <a:pt x="4242" y="938"/>
                  </a:lnTo>
                  <a:lnTo>
                    <a:pt x="4276" y="972"/>
                  </a:lnTo>
                  <a:lnTo>
                    <a:pt x="4307" y="1009"/>
                  </a:lnTo>
                  <a:lnTo>
                    <a:pt x="4339" y="1046"/>
                  </a:lnTo>
                  <a:lnTo>
                    <a:pt x="4368" y="1085"/>
                  </a:lnTo>
                  <a:lnTo>
                    <a:pt x="4396" y="1125"/>
                  </a:lnTo>
                  <a:lnTo>
                    <a:pt x="4423" y="1167"/>
                  </a:lnTo>
                  <a:lnTo>
                    <a:pt x="4448" y="1209"/>
                  </a:lnTo>
                  <a:lnTo>
                    <a:pt x="4472" y="1252"/>
                  </a:lnTo>
                  <a:lnTo>
                    <a:pt x="4494" y="1294"/>
                  </a:lnTo>
                  <a:lnTo>
                    <a:pt x="4515" y="1338"/>
                  </a:lnTo>
                  <a:lnTo>
                    <a:pt x="4515" y="1338"/>
                  </a:lnTo>
                  <a:lnTo>
                    <a:pt x="4535" y="1381"/>
                  </a:lnTo>
                  <a:lnTo>
                    <a:pt x="4554" y="1425"/>
                  </a:lnTo>
                  <a:lnTo>
                    <a:pt x="4570" y="1469"/>
                  </a:lnTo>
                  <a:lnTo>
                    <a:pt x="4587" y="1513"/>
                  </a:lnTo>
                  <a:lnTo>
                    <a:pt x="4603" y="1557"/>
                  </a:lnTo>
                  <a:lnTo>
                    <a:pt x="4617" y="1602"/>
                  </a:lnTo>
                  <a:lnTo>
                    <a:pt x="4629" y="1647"/>
                  </a:lnTo>
                  <a:lnTo>
                    <a:pt x="4642" y="1693"/>
                  </a:lnTo>
                  <a:lnTo>
                    <a:pt x="4653" y="1739"/>
                  </a:lnTo>
                  <a:lnTo>
                    <a:pt x="4663" y="1785"/>
                  </a:lnTo>
                  <a:lnTo>
                    <a:pt x="4672" y="1831"/>
                  </a:lnTo>
                  <a:lnTo>
                    <a:pt x="4679" y="1878"/>
                  </a:lnTo>
                  <a:lnTo>
                    <a:pt x="4686" y="1924"/>
                  </a:lnTo>
                  <a:lnTo>
                    <a:pt x="4691" y="1971"/>
                  </a:lnTo>
                  <a:lnTo>
                    <a:pt x="4696" y="2018"/>
                  </a:lnTo>
                  <a:lnTo>
                    <a:pt x="4698" y="2065"/>
                  </a:lnTo>
                  <a:lnTo>
                    <a:pt x="4701" y="2111"/>
                  </a:lnTo>
                  <a:lnTo>
                    <a:pt x="4702" y="2159"/>
                  </a:lnTo>
                  <a:lnTo>
                    <a:pt x="4702" y="2205"/>
                  </a:lnTo>
                  <a:lnTo>
                    <a:pt x="4701" y="2253"/>
                  </a:lnTo>
                  <a:lnTo>
                    <a:pt x="4698" y="2299"/>
                  </a:lnTo>
                  <a:lnTo>
                    <a:pt x="4694" y="2347"/>
                  </a:lnTo>
                  <a:lnTo>
                    <a:pt x="4689" y="2393"/>
                  </a:lnTo>
                  <a:lnTo>
                    <a:pt x="4684" y="2440"/>
                  </a:lnTo>
                  <a:lnTo>
                    <a:pt x="4677" y="2486"/>
                  </a:lnTo>
                  <a:lnTo>
                    <a:pt x="4668" y="2533"/>
                  </a:lnTo>
                  <a:lnTo>
                    <a:pt x="4659" y="2579"/>
                  </a:lnTo>
                  <a:lnTo>
                    <a:pt x="4648" y="2624"/>
                  </a:lnTo>
                  <a:lnTo>
                    <a:pt x="4637" y="2669"/>
                  </a:lnTo>
                  <a:lnTo>
                    <a:pt x="4624" y="2714"/>
                  </a:lnTo>
                  <a:lnTo>
                    <a:pt x="4609" y="2760"/>
                  </a:lnTo>
                  <a:lnTo>
                    <a:pt x="4594" y="2803"/>
                  </a:lnTo>
                  <a:lnTo>
                    <a:pt x="4567" y="2945"/>
                  </a:lnTo>
                  <a:close/>
                </a:path>
              </a:pathLst>
            </a:custGeom>
            <a:solidFill>
              <a:srgbClr val="5039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11" name="Freeform 8">
              <a:extLst>
                <a:ext uri="{FF2B5EF4-FFF2-40B4-BE49-F238E27FC236}">
                  <a16:creationId xmlns:a16="http://schemas.microsoft.com/office/drawing/2014/main" id="{5F81BE24-7457-A29A-2AA1-C8D28662EA69}"/>
                </a:ext>
              </a:extLst>
            </p:cNvPr>
            <p:cNvSpPr>
              <a:spLocks/>
            </p:cNvSpPr>
            <p:nvPr/>
          </p:nvSpPr>
          <p:spPr bwMode="auto">
            <a:xfrm>
              <a:off x="4210" y="0"/>
              <a:ext cx="1175" cy="831"/>
            </a:xfrm>
            <a:custGeom>
              <a:avLst/>
              <a:gdLst>
                <a:gd name="T0" fmla="*/ 4455 w 4702"/>
                <a:gd name="T1" fmla="*/ 2950 h 3325"/>
                <a:gd name="T2" fmla="*/ 4324 w 4702"/>
                <a:gd name="T3" fmla="*/ 2988 h 3325"/>
                <a:gd name="T4" fmla="*/ 4130 w 4702"/>
                <a:gd name="T5" fmla="*/ 3103 h 3325"/>
                <a:gd name="T6" fmla="*/ 3974 w 4702"/>
                <a:gd name="T7" fmla="*/ 3229 h 3325"/>
                <a:gd name="T8" fmla="*/ 3880 w 4702"/>
                <a:gd name="T9" fmla="*/ 3281 h 3325"/>
                <a:gd name="T10" fmla="*/ 3849 w 4702"/>
                <a:gd name="T11" fmla="*/ 3322 h 3325"/>
                <a:gd name="T12" fmla="*/ 3821 w 4702"/>
                <a:gd name="T13" fmla="*/ 3318 h 3325"/>
                <a:gd name="T14" fmla="*/ 3808 w 4702"/>
                <a:gd name="T15" fmla="*/ 3281 h 3325"/>
                <a:gd name="T16" fmla="*/ 3615 w 4702"/>
                <a:gd name="T17" fmla="*/ 2712 h 3325"/>
                <a:gd name="T18" fmla="*/ 3424 w 4702"/>
                <a:gd name="T19" fmla="*/ 2428 h 3325"/>
                <a:gd name="T20" fmla="*/ 3327 w 4702"/>
                <a:gd name="T21" fmla="*/ 2100 h 3325"/>
                <a:gd name="T22" fmla="*/ 3316 w 4702"/>
                <a:gd name="T23" fmla="*/ 1920 h 3325"/>
                <a:gd name="T24" fmla="*/ 3353 w 4702"/>
                <a:gd name="T25" fmla="*/ 1593 h 3325"/>
                <a:gd name="T26" fmla="*/ 2593 w 4702"/>
                <a:gd name="T27" fmla="*/ 1701 h 3325"/>
                <a:gd name="T28" fmla="*/ 2233 w 4702"/>
                <a:gd name="T29" fmla="*/ 1809 h 3325"/>
                <a:gd name="T30" fmla="*/ 1764 w 4702"/>
                <a:gd name="T31" fmla="*/ 1874 h 3325"/>
                <a:gd name="T32" fmla="*/ 1290 w 4702"/>
                <a:gd name="T33" fmla="*/ 1850 h 3325"/>
                <a:gd name="T34" fmla="*/ 900 w 4702"/>
                <a:gd name="T35" fmla="*/ 1766 h 3325"/>
                <a:gd name="T36" fmla="*/ 732 w 4702"/>
                <a:gd name="T37" fmla="*/ 1780 h 3325"/>
                <a:gd name="T38" fmla="*/ 722 w 4702"/>
                <a:gd name="T39" fmla="*/ 2538 h 3325"/>
                <a:gd name="T40" fmla="*/ 620 w 4702"/>
                <a:gd name="T41" fmla="*/ 2812 h 3325"/>
                <a:gd name="T42" fmla="*/ 463 w 4702"/>
                <a:gd name="T43" fmla="*/ 2460 h 3325"/>
                <a:gd name="T44" fmla="*/ 361 w 4702"/>
                <a:gd name="T45" fmla="*/ 2139 h 3325"/>
                <a:gd name="T46" fmla="*/ 339 w 4702"/>
                <a:gd name="T47" fmla="*/ 1972 h 3325"/>
                <a:gd name="T48" fmla="*/ 347 w 4702"/>
                <a:gd name="T49" fmla="*/ 1770 h 3325"/>
                <a:gd name="T50" fmla="*/ 404 w 4702"/>
                <a:gd name="T51" fmla="*/ 1577 h 3325"/>
                <a:gd name="T52" fmla="*/ 270 w 4702"/>
                <a:gd name="T53" fmla="*/ 1316 h 3325"/>
                <a:gd name="T54" fmla="*/ 106 w 4702"/>
                <a:gd name="T55" fmla="*/ 1109 h 3325"/>
                <a:gd name="T56" fmla="*/ 20 w 4702"/>
                <a:gd name="T57" fmla="*/ 911 h 3325"/>
                <a:gd name="T58" fmla="*/ 2 w 4702"/>
                <a:gd name="T59" fmla="*/ 764 h 3325"/>
                <a:gd name="T60" fmla="*/ 9 w 4702"/>
                <a:gd name="T61" fmla="*/ 537 h 3325"/>
                <a:gd name="T62" fmla="*/ 49 w 4702"/>
                <a:gd name="T63" fmla="*/ 384 h 3325"/>
                <a:gd name="T64" fmla="*/ 108 w 4702"/>
                <a:gd name="T65" fmla="*/ 286 h 3325"/>
                <a:gd name="T66" fmla="*/ 213 w 4702"/>
                <a:gd name="T67" fmla="*/ 193 h 3325"/>
                <a:gd name="T68" fmla="*/ 340 w 4702"/>
                <a:gd name="T69" fmla="*/ 133 h 3325"/>
                <a:gd name="T70" fmla="*/ 524 w 4702"/>
                <a:gd name="T71" fmla="*/ 95 h 3325"/>
                <a:gd name="T72" fmla="*/ 857 w 4702"/>
                <a:gd name="T73" fmla="*/ 92 h 3325"/>
                <a:gd name="T74" fmla="*/ 1151 w 4702"/>
                <a:gd name="T75" fmla="*/ 132 h 3325"/>
                <a:gd name="T76" fmla="*/ 1337 w 4702"/>
                <a:gd name="T77" fmla="*/ 187 h 3325"/>
                <a:gd name="T78" fmla="*/ 1458 w 4702"/>
                <a:gd name="T79" fmla="*/ 198 h 3325"/>
                <a:gd name="T80" fmla="*/ 1704 w 4702"/>
                <a:gd name="T81" fmla="*/ 144 h 3325"/>
                <a:gd name="T82" fmla="*/ 2022 w 4702"/>
                <a:gd name="T83" fmla="*/ 69 h 3325"/>
                <a:gd name="T84" fmla="*/ 2411 w 4702"/>
                <a:gd name="T85" fmla="*/ 14 h 3325"/>
                <a:gd name="T86" fmla="*/ 2738 w 4702"/>
                <a:gd name="T87" fmla="*/ 0 h 3325"/>
                <a:gd name="T88" fmla="*/ 3071 w 4702"/>
                <a:gd name="T89" fmla="*/ 20 h 3325"/>
                <a:gd name="T90" fmla="*/ 3348 w 4702"/>
                <a:gd name="T91" fmla="*/ 83 h 3325"/>
                <a:gd name="T92" fmla="*/ 3563 w 4702"/>
                <a:gd name="T93" fmla="*/ 181 h 3325"/>
                <a:gd name="T94" fmla="*/ 3785 w 4702"/>
                <a:gd name="T95" fmla="*/ 361 h 3325"/>
                <a:gd name="T96" fmla="*/ 3915 w 4702"/>
                <a:gd name="T97" fmla="*/ 557 h 3325"/>
                <a:gd name="T98" fmla="*/ 3961 w 4702"/>
                <a:gd name="T99" fmla="*/ 691 h 3325"/>
                <a:gd name="T100" fmla="*/ 4170 w 4702"/>
                <a:gd name="T101" fmla="*/ 874 h 3325"/>
                <a:gd name="T102" fmla="*/ 4368 w 4702"/>
                <a:gd name="T103" fmla="*/ 1085 h 3325"/>
                <a:gd name="T104" fmla="*/ 4515 w 4702"/>
                <a:gd name="T105" fmla="*/ 1338 h 3325"/>
                <a:gd name="T106" fmla="*/ 4603 w 4702"/>
                <a:gd name="T107" fmla="*/ 1557 h 3325"/>
                <a:gd name="T108" fmla="*/ 4672 w 4702"/>
                <a:gd name="T109" fmla="*/ 1831 h 3325"/>
                <a:gd name="T110" fmla="*/ 4701 w 4702"/>
                <a:gd name="T111" fmla="*/ 2111 h 3325"/>
                <a:gd name="T112" fmla="*/ 4689 w 4702"/>
                <a:gd name="T113" fmla="*/ 2393 h 3325"/>
                <a:gd name="T114" fmla="*/ 4637 w 4702"/>
                <a:gd name="T115" fmla="*/ 2669 h 33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4702" h="3325">
                  <a:moveTo>
                    <a:pt x="4567" y="2945"/>
                  </a:moveTo>
                  <a:lnTo>
                    <a:pt x="4567" y="2945"/>
                  </a:lnTo>
                  <a:lnTo>
                    <a:pt x="4539" y="2944"/>
                  </a:lnTo>
                  <a:lnTo>
                    <a:pt x="4510" y="2944"/>
                  </a:lnTo>
                  <a:lnTo>
                    <a:pt x="4483" y="2946"/>
                  </a:lnTo>
                  <a:lnTo>
                    <a:pt x="4455" y="2950"/>
                  </a:lnTo>
                  <a:lnTo>
                    <a:pt x="4428" y="2955"/>
                  </a:lnTo>
                  <a:lnTo>
                    <a:pt x="4400" y="2962"/>
                  </a:lnTo>
                  <a:lnTo>
                    <a:pt x="4373" y="2969"/>
                  </a:lnTo>
                  <a:lnTo>
                    <a:pt x="4346" y="2979"/>
                  </a:lnTo>
                  <a:lnTo>
                    <a:pt x="4346" y="2979"/>
                  </a:lnTo>
                  <a:lnTo>
                    <a:pt x="4324" y="2988"/>
                  </a:lnTo>
                  <a:lnTo>
                    <a:pt x="4301" y="2998"/>
                  </a:lnTo>
                  <a:lnTo>
                    <a:pt x="4279" y="3009"/>
                  </a:lnTo>
                  <a:lnTo>
                    <a:pt x="4256" y="3020"/>
                  </a:lnTo>
                  <a:lnTo>
                    <a:pt x="4212" y="3046"/>
                  </a:lnTo>
                  <a:lnTo>
                    <a:pt x="4171" y="3073"/>
                  </a:lnTo>
                  <a:lnTo>
                    <a:pt x="4130" y="3103"/>
                  </a:lnTo>
                  <a:lnTo>
                    <a:pt x="4090" y="3133"/>
                  </a:lnTo>
                  <a:lnTo>
                    <a:pt x="4011" y="3196"/>
                  </a:lnTo>
                  <a:lnTo>
                    <a:pt x="4011" y="3196"/>
                  </a:lnTo>
                  <a:lnTo>
                    <a:pt x="3992" y="3211"/>
                  </a:lnTo>
                  <a:lnTo>
                    <a:pt x="3983" y="3220"/>
                  </a:lnTo>
                  <a:lnTo>
                    <a:pt x="3974" y="3229"/>
                  </a:lnTo>
                  <a:lnTo>
                    <a:pt x="3968" y="3239"/>
                  </a:lnTo>
                  <a:lnTo>
                    <a:pt x="3962" y="3249"/>
                  </a:lnTo>
                  <a:lnTo>
                    <a:pt x="3957" y="3260"/>
                  </a:lnTo>
                  <a:lnTo>
                    <a:pt x="3954" y="3271"/>
                  </a:lnTo>
                  <a:lnTo>
                    <a:pt x="3880" y="3281"/>
                  </a:lnTo>
                  <a:lnTo>
                    <a:pt x="3880" y="3281"/>
                  </a:lnTo>
                  <a:lnTo>
                    <a:pt x="3874" y="3285"/>
                  </a:lnTo>
                  <a:lnTo>
                    <a:pt x="3869" y="3291"/>
                  </a:lnTo>
                  <a:lnTo>
                    <a:pt x="3862" y="3305"/>
                  </a:lnTo>
                  <a:lnTo>
                    <a:pt x="3859" y="3311"/>
                  </a:lnTo>
                  <a:lnTo>
                    <a:pt x="3854" y="3318"/>
                  </a:lnTo>
                  <a:lnTo>
                    <a:pt x="3849" y="3322"/>
                  </a:lnTo>
                  <a:lnTo>
                    <a:pt x="3843" y="3325"/>
                  </a:lnTo>
                  <a:lnTo>
                    <a:pt x="3843" y="3325"/>
                  </a:lnTo>
                  <a:lnTo>
                    <a:pt x="3839" y="3325"/>
                  </a:lnTo>
                  <a:lnTo>
                    <a:pt x="3835" y="3325"/>
                  </a:lnTo>
                  <a:lnTo>
                    <a:pt x="3828" y="3323"/>
                  </a:lnTo>
                  <a:lnTo>
                    <a:pt x="3821" y="3318"/>
                  </a:lnTo>
                  <a:lnTo>
                    <a:pt x="3816" y="3311"/>
                  </a:lnTo>
                  <a:lnTo>
                    <a:pt x="3816" y="3311"/>
                  </a:lnTo>
                  <a:lnTo>
                    <a:pt x="3813" y="3305"/>
                  </a:lnTo>
                  <a:lnTo>
                    <a:pt x="3810" y="3298"/>
                  </a:lnTo>
                  <a:lnTo>
                    <a:pt x="3808" y="3281"/>
                  </a:lnTo>
                  <a:lnTo>
                    <a:pt x="3808" y="3281"/>
                  </a:lnTo>
                  <a:lnTo>
                    <a:pt x="3751" y="2814"/>
                  </a:lnTo>
                  <a:lnTo>
                    <a:pt x="3698" y="2792"/>
                  </a:lnTo>
                  <a:lnTo>
                    <a:pt x="3698" y="2792"/>
                  </a:lnTo>
                  <a:lnTo>
                    <a:pt x="3676" y="2773"/>
                  </a:lnTo>
                  <a:lnTo>
                    <a:pt x="3655" y="2753"/>
                  </a:lnTo>
                  <a:lnTo>
                    <a:pt x="3615" y="2712"/>
                  </a:lnTo>
                  <a:lnTo>
                    <a:pt x="3579" y="2669"/>
                  </a:lnTo>
                  <a:lnTo>
                    <a:pt x="3542" y="2624"/>
                  </a:lnTo>
                  <a:lnTo>
                    <a:pt x="3510" y="2578"/>
                  </a:lnTo>
                  <a:lnTo>
                    <a:pt x="3480" y="2529"/>
                  </a:lnTo>
                  <a:lnTo>
                    <a:pt x="3451" y="2479"/>
                  </a:lnTo>
                  <a:lnTo>
                    <a:pt x="3424" y="2428"/>
                  </a:lnTo>
                  <a:lnTo>
                    <a:pt x="3402" y="2376"/>
                  </a:lnTo>
                  <a:lnTo>
                    <a:pt x="3381" y="2322"/>
                  </a:lnTo>
                  <a:lnTo>
                    <a:pt x="3363" y="2268"/>
                  </a:lnTo>
                  <a:lnTo>
                    <a:pt x="3348" y="2213"/>
                  </a:lnTo>
                  <a:lnTo>
                    <a:pt x="3336" y="2156"/>
                  </a:lnTo>
                  <a:lnTo>
                    <a:pt x="3327" y="2100"/>
                  </a:lnTo>
                  <a:lnTo>
                    <a:pt x="3319" y="2043"/>
                  </a:lnTo>
                  <a:lnTo>
                    <a:pt x="3318" y="2014"/>
                  </a:lnTo>
                  <a:lnTo>
                    <a:pt x="3316" y="1987"/>
                  </a:lnTo>
                  <a:lnTo>
                    <a:pt x="3316" y="1987"/>
                  </a:lnTo>
                  <a:lnTo>
                    <a:pt x="3316" y="1953"/>
                  </a:lnTo>
                  <a:lnTo>
                    <a:pt x="3316" y="1920"/>
                  </a:lnTo>
                  <a:lnTo>
                    <a:pt x="3317" y="1888"/>
                  </a:lnTo>
                  <a:lnTo>
                    <a:pt x="3318" y="1855"/>
                  </a:lnTo>
                  <a:lnTo>
                    <a:pt x="3324" y="1789"/>
                  </a:lnTo>
                  <a:lnTo>
                    <a:pt x="3332" y="1723"/>
                  </a:lnTo>
                  <a:lnTo>
                    <a:pt x="3342" y="1658"/>
                  </a:lnTo>
                  <a:lnTo>
                    <a:pt x="3353" y="1593"/>
                  </a:lnTo>
                  <a:lnTo>
                    <a:pt x="3378" y="1464"/>
                  </a:lnTo>
                  <a:lnTo>
                    <a:pt x="3367" y="1426"/>
                  </a:lnTo>
                  <a:lnTo>
                    <a:pt x="3367" y="1426"/>
                  </a:lnTo>
                  <a:lnTo>
                    <a:pt x="2686" y="1667"/>
                  </a:lnTo>
                  <a:lnTo>
                    <a:pt x="2686" y="1667"/>
                  </a:lnTo>
                  <a:lnTo>
                    <a:pt x="2593" y="1701"/>
                  </a:lnTo>
                  <a:lnTo>
                    <a:pt x="2499" y="1732"/>
                  </a:lnTo>
                  <a:lnTo>
                    <a:pt x="2405" y="1762"/>
                  </a:lnTo>
                  <a:lnTo>
                    <a:pt x="2357" y="1776"/>
                  </a:lnTo>
                  <a:lnTo>
                    <a:pt x="2310" y="1790"/>
                  </a:lnTo>
                  <a:lnTo>
                    <a:pt x="2310" y="1790"/>
                  </a:lnTo>
                  <a:lnTo>
                    <a:pt x="2233" y="1809"/>
                  </a:lnTo>
                  <a:lnTo>
                    <a:pt x="2156" y="1826"/>
                  </a:lnTo>
                  <a:lnTo>
                    <a:pt x="2078" y="1840"/>
                  </a:lnTo>
                  <a:lnTo>
                    <a:pt x="2000" y="1853"/>
                  </a:lnTo>
                  <a:lnTo>
                    <a:pt x="1922" y="1861"/>
                  </a:lnTo>
                  <a:lnTo>
                    <a:pt x="1843" y="1869"/>
                  </a:lnTo>
                  <a:lnTo>
                    <a:pt x="1764" y="1874"/>
                  </a:lnTo>
                  <a:lnTo>
                    <a:pt x="1685" y="1877"/>
                  </a:lnTo>
                  <a:lnTo>
                    <a:pt x="1606" y="1875"/>
                  </a:lnTo>
                  <a:lnTo>
                    <a:pt x="1527" y="1873"/>
                  </a:lnTo>
                  <a:lnTo>
                    <a:pt x="1447" y="1868"/>
                  </a:lnTo>
                  <a:lnTo>
                    <a:pt x="1369" y="1860"/>
                  </a:lnTo>
                  <a:lnTo>
                    <a:pt x="1290" y="1850"/>
                  </a:lnTo>
                  <a:lnTo>
                    <a:pt x="1213" y="1838"/>
                  </a:lnTo>
                  <a:lnTo>
                    <a:pt x="1134" y="1823"/>
                  </a:lnTo>
                  <a:lnTo>
                    <a:pt x="1057" y="1806"/>
                  </a:lnTo>
                  <a:lnTo>
                    <a:pt x="1057" y="1806"/>
                  </a:lnTo>
                  <a:lnTo>
                    <a:pt x="979" y="1786"/>
                  </a:lnTo>
                  <a:lnTo>
                    <a:pt x="900" y="1766"/>
                  </a:lnTo>
                  <a:lnTo>
                    <a:pt x="861" y="1757"/>
                  </a:lnTo>
                  <a:lnTo>
                    <a:pt x="821" y="1749"/>
                  </a:lnTo>
                  <a:lnTo>
                    <a:pt x="782" y="1742"/>
                  </a:lnTo>
                  <a:lnTo>
                    <a:pt x="742" y="1737"/>
                  </a:lnTo>
                  <a:lnTo>
                    <a:pt x="732" y="1780"/>
                  </a:lnTo>
                  <a:lnTo>
                    <a:pt x="732" y="1780"/>
                  </a:lnTo>
                  <a:lnTo>
                    <a:pt x="737" y="1907"/>
                  </a:lnTo>
                  <a:lnTo>
                    <a:pt x="739" y="2033"/>
                  </a:lnTo>
                  <a:lnTo>
                    <a:pt x="738" y="2159"/>
                  </a:lnTo>
                  <a:lnTo>
                    <a:pt x="736" y="2285"/>
                  </a:lnTo>
                  <a:lnTo>
                    <a:pt x="731" y="2412"/>
                  </a:lnTo>
                  <a:lnTo>
                    <a:pt x="722" y="2538"/>
                  </a:lnTo>
                  <a:lnTo>
                    <a:pt x="710" y="2664"/>
                  </a:lnTo>
                  <a:lnTo>
                    <a:pt x="697" y="2790"/>
                  </a:lnTo>
                  <a:lnTo>
                    <a:pt x="695" y="2911"/>
                  </a:lnTo>
                  <a:lnTo>
                    <a:pt x="658" y="2888"/>
                  </a:lnTo>
                  <a:lnTo>
                    <a:pt x="658" y="2888"/>
                  </a:lnTo>
                  <a:lnTo>
                    <a:pt x="620" y="2812"/>
                  </a:lnTo>
                  <a:lnTo>
                    <a:pt x="584" y="2737"/>
                  </a:lnTo>
                  <a:lnTo>
                    <a:pt x="549" y="2660"/>
                  </a:lnTo>
                  <a:lnTo>
                    <a:pt x="515" y="2584"/>
                  </a:lnTo>
                  <a:lnTo>
                    <a:pt x="515" y="2584"/>
                  </a:lnTo>
                  <a:lnTo>
                    <a:pt x="488" y="2523"/>
                  </a:lnTo>
                  <a:lnTo>
                    <a:pt x="463" y="2460"/>
                  </a:lnTo>
                  <a:lnTo>
                    <a:pt x="437" y="2397"/>
                  </a:lnTo>
                  <a:lnTo>
                    <a:pt x="415" y="2333"/>
                  </a:lnTo>
                  <a:lnTo>
                    <a:pt x="395" y="2269"/>
                  </a:lnTo>
                  <a:lnTo>
                    <a:pt x="376" y="2204"/>
                  </a:lnTo>
                  <a:lnTo>
                    <a:pt x="369" y="2171"/>
                  </a:lnTo>
                  <a:lnTo>
                    <a:pt x="361" y="2139"/>
                  </a:lnTo>
                  <a:lnTo>
                    <a:pt x="355" y="2106"/>
                  </a:lnTo>
                  <a:lnTo>
                    <a:pt x="350" y="2072"/>
                  </a:lnTo>
                  <a:lnTo>
                    <a:pt x="350" y="2072"/>
                  </a:lnTo>
                  <a:lnTo>
                    <a:pt x="345" y="2040"/>
                  </a:lnTo>
                  <a:lnTo>
                    <a:pt x="341" y="2006"/>
                  </a:lnTo>
                  <a:lnTo>
                    <a:pt x="339" y="1972"/>
                  </a:lnTo>
                  <a:lnTo>
                    <a:pt x="337" y="1938"/>
                  </a:lnTo>
                  <a:lnTo>
                    <a:pt x="337" y="1904"/>
                  </a:lnTo>
                  <a:lnTo>
                    <a:pt x="339" y="1870"/>
                  </a:lnTo>
                  <a:lnTo>
                    <a:pt x="340" y="1836"/>
                  </a:lnTo>
                  <a:lnTo>
                    <a:pt x="344" y="1804"/>
                  </a:lnTo>
                  <a:lnTo>
                    <a:pt x="347" y="1770"/>
                  </a:lnTo>
                  <a:lnTo>
                    <a:pt x="354" y="1737"/>
                  </a:lnTo>
                  <a:lnTo>
                    <a:pt x="361" y="1703"/>
                  </a:lnTo>
                  <a:lnTo>
                    <a:pt x="370" y="1672"/>
                  </a:lnTo>
                  <a:lnTo>
                    <a:pt x="380" y="1639"/>
                  </a:lnTo>
                  <a:lnTo>
                    <a:pt x="391" y="1608"/>
                  </a:lnTo>
                  <a:lnTo>
                    <a:pt x="404" y="1577"/>
                  </a:lnTo>
                  <a:lnTo>
                    <a:pt x="419" y="1547"/>
                  </a:lnTo>
                  <a:lnTo>
                    <a:pt x="431" y="1470"/>
                  </a:lnTo>
                  <a:lnTo>
                    <a:pt x="431" y="1470"/>
                  </a:lnTo>
                  <a:lnTo>
                    <a:pt x="366" y="1410"/>
                  </a:lnTo>
                  <a:lnTo>
                    <a:pt x="301" y="1347"/>
                  </a:lnTo>
                  <a:lnTo>
                    <a:pt x="270" y="1316"/>
                  </a:lnTo>
                  <a:lnTo>
                    <a:pt x="240" y="1283"/>
                  </a:lnTo>
                  <a:lnTo>
                    <a:pt x="210" y="1251"/>
                  </a:lnTo>
                  <a:lnTo>
                    <a:pt x="181" y="1217"/>
                  </a:lnTo>
                  <a:lnTo>
                    <a:pt x="154" y="1182"/>
                  </a:lnTo>
                  <a:lnTo>
                    <a:pt x="128" y="1146"/>
                  </a:lnTo>
                  <a:lnTo>
                    <a:pt x="106" y="1109"/>
                  </a:lnTo>
                  <a:lnTo>
                    <a:pt x="83" y="1071"/>
                  </a:lnTo>
                  <a:lnTo>
                    <a:pt x="64" y="1034"/>
                  </a:lnTo>
                  <a:lnTo>
                    <a:pt x="47" y="993"/>
                  </a:lnTo>
                  <a:lnTo>
                    <a:pt x="32" y="952"/>
                  </a:lnTo>
                  <a:lnTo>
                    <a:pt x="25" y="932"/>
                  </a:lnTo>
                  <a:lnTo>
                    <a:pt x="20" y="911"/>
                  </a:lnTo>
                  <a:lnTo>
                    <a:pt x="20" y="911"/>
                  </a:lnTo>
                  <a:lnTo>
                    <a:pt x="14" y="882"/>
                  </a:lnTo>
                  <a:lnTo>
                    <a:pt x="9" y="852"/>
                  </a:lnTo>
                  <a:lnTo>
                    <a:pt x="5" y="823"/>
                  </a:lnTo>
                  <a:lnTo>
                    <a:pt x="3" y="793"/>
                  </a:lnTo>
                  <a:lnTo>
                    <a:pt x="2" y="764"/>
                  </a:lnTo>
                  <a:lnTo>
                    <a:pt x="0" y="734"/>
                  </a:lnTo>
                  <a:lnTo>
                    <a:pt x="0" y="675"/>
                  </a:lnTo>
                  <a:lnTo>
                    <a:pt x="0" y="675"/>
                  </a:lnTo>
                  <a:lnTo>
                    <a:pt x="2" y="630"/>
                  </a:lnTo>
                  <a:lnTo>
                    <a:pt x="4" y="583"/>
                  </a:lnTo>
                  <a:lnTo>
                    <a:pt x="9" y="537"/>
                  </a:lnTo>
                  <a:lnTo>
                    <a:pt x="17" y="492"/>
                  </a:lnTo>
                  <a:lnTo>
                    <a:pt x="22" y="469"/>
                  </a:lnTo>
                  <a:lnTo>
                    <a:pt x="27" y="448"/>
                  </a:lnTo>
                  <a:lnTo>
                    <a:pt x="33" y="426"/>
                  </a:lnTo>
                  <a:lnTo>
                    <a:pt x="40" y="405"/>
                  </a:lnTo>
                  <a:lnTo>
                    <a:pt x="49" y="384"/>
                  </a:lnTo>
                  <a:lnTo>
                    <a:pt x="58" y="363"/>
                  </a:lnTo>
                  <a:lnTo>
                    <a:pt x="69" y="342"/>
                  </a:lnTo>
                  <a:lnTo>
                    <a:pt x="81" y="324"/>
                  </a:lnTo>
                  <a:lnTo>
                    <a:pt x="81" y="324"/>
                  </a:lnTo>
                  <a:lnTo>
                    <a:pt x="93" y="304"/>
                  </a:lnTo>
                  <a:lnTo>
                    <a:pt x="108" y="286"/>
                  </a:lnTo>
                  <a:lnTo>
                    <a:pt x="123" y="268"/>
                  </a:lnTo>
                  <a:lnTo>
                    <a:pt x="139" y="251"/>
                  </a:lnTo>
                  <a:lnTo>
                    <a:pt x="157" y="236"/>
                  </a:lnTo>
                  <a:lnTo>
                    <a:pt x="174" y="221"/>
                  </a:lnTo>
                  <a:lnTo>
                    <a:pt x="193" y="207"/>
                  </a:lnTo>
                  <a:lnTo>
                    <a:pt x="213" y="193"/>
                  </a:lnTo>
                  <a:lnTo>
                    <a:pt x="233" y="181"/>
                  </a:lnTo>
                  <a:lnTo>
                    <a:pt x="253" y="169"/>
                  </a:lnTo>
                  <a:lnTo>
                    <a:pt x="275" y="159"/>
                  </a:lnTo>
                  <a:lnTo>
                    <a:pt x="296" y="149"/>
                  </a:lnTo>
                  <a:lnTo>
                    <a:pt x="318" y="140"/>
                  </a:lnTo>
                  <a:lnTo>
                    <a:pt x="340" y="133"/>
                  </a:lnTo>
                  <a:lnTo>
                    <a:pt x="362" y="125"/>
                  </a:lnTo>
                  <a:lnTo>
                    <a:pt x="385" y="119"/>
                  </a:lnTo>
                  <a:lnTo>
                    <a:pt x="385" y="119"/>
                  </a:lnTo>
                  <a:lnTo>
                    <a:pt x="431" y="109"/>
                  </a:lnTo>
                  <a:lnTo>
                    <a:pt x="478" y="100"/>
                  </a:lnTo>
                  <a:lnTo>
                    <a:pt x="524" y="95"/>
                  </a:lnTo>
                  <a:lnTo>
                    <a:pt x="570" y="92"/>
                  </a:lnTo>
                  <a:lnTo>
                    <a:pt x="618" y="89"/>
                  </a:lnTo>
                  <a:lnTo>
                    <a:pt x="664" y="89"/>
                  </a:lnTo>
                  <a:lnTo>
                    <a:pt x="758" y="89"/>
                  </a:lnTo>
                  <a:lnTo>
                    <a:pt x="758" y="89"/>
                  </a:lnTo>
                  <a:lnTo>
                    <a:pt x="857" y="92"/>
                  </a:lnTo>
                  <a:lnTo>
                    <a:pt x="907" y="94"/>
                  </a:lnTo>
                  <a:lnTo>
                    <a:pt x="956" y="98"/>
                  </a:lnTo>
                  <a:lnTo>
                    <a:pt x="1006" y="103"/>
                  </a:lnTo>
                  <a:lnTo>
                    <a:pt x="1055" y="110"/>
                  </a:lnTo>
                  <a:lnTo>
                    <a:pt x="1104" y="120"/>
                  </a:lnTo>
                  <a:lnTo>
                    <a:pt x="1151" y="132"/>
                  </a:lnTo>
                  <a:lnTo>
                    <a:pt x="1151" y="132"/>
                  </a:lnTo>
                  <a:lnTo>
                    <a:pt x="1183" y="140"/>
                  </a:lnTo>
                  <a:lnTo>
                    <a:pt x="1213" y="151"/>
                  </a:lnTo>
                  <a:lnTo>
                    <a:pt x="1274" y="171"/>
                  </a:lnTo>
                  <a:lnTo>
                    <a:pt x="1305" y="179"/>
                  </a:lnTo>
                  <a:lnTo>
                    <a:pt x="1337" y="187"/>
                  </a:lnTo>
                  <a:lnTo>
                    <a:pt x="1368" y="193"/>
                  </a:lnTo>
                  <a:lnTo>
                    <a:pt x="1399" y="197"/>
                  </a:lnTo>
                  <a:lnTo>
                    <a:pt x="1399" y="197"/>
                  </a:lnTo>
                  <a:lnTo>
                    <a:pt x="1419" y="198"/>
                  </a:lnTo>
                  <a:lnTo>
                    <a:pt x="1438" y="199"/>
                  </a:lnTo>
                  <a:lnTo>
                    <a:pt x="1458" y="198"/>
                  </a:lnTo>
                  <a:lnTo>
                    <a:pt x="1477" y="197"/>
                  </a:lnTo>
                  <a:lnTo>
                    <a:pt x="1515" y="192"/>
                  </a:lnTo>
                  <a:lnTo>
                    <a:pt x="1553" y="184"/>
                  </a:lnTo>
                  <a:lnTo>
                    <a:pt x="1591" y="176"/>
                  </a:lnTo>
                  <a:lnTo>
                    <a:pt x="1629" y="166"/>
                  </a:lnTo>
                  <a:lnTo>
                    <a:pt x="1704" y="144"/>
                  </a:lnTo>
                  <a:lnTo>
                    <a:pt x="1704" y="144"/>
                  </a:lnTo>
                  <a:lnTo>
                    <a:pt x="1768" y="127"/>
                  </a:lnTo>
                  <a:lnTo>
                    <a:pt x="1830" y="110"/>
                  </a:lnTo>
                  <a:lnTo>
                    <a:pt x="1894" y="95"/>
                  </a:lnTo>
                  <a:lnTo>
                    <a:pt x="1958" y="82"/>
                  </a:lnTo>
                  <a:lnTo>
                    <a:pt x="2022" y="69"/>
                  </a:lnTo>
                  <a:lnTo>
                    <a:pt x="2087" y="56"/>
                  </a:lnTo>
                  <a:lnTo>
                    <a:pt x="2151" y="46"/>
                  </a:lnTo>
                  <a:lnTo>
                    <a:pt x="2216" y="36"/>
                  </a:lnTo>
                  <a:lnTo>
                    <a:pt x="2281" y="28"/>
                  </a:lnTo>
                  <a:lnTo>
                    <a:pt x="2346" y="20"/>
                  </a:lnTo>
                  <a:lnTo>
                    <a:pt x="2411" y="14"/>
                  </a:lnTo>
                  <a:lnTo>
                    <a:pt x="2476" y="9"/>
                  </a:lnTo>
                  <a:lnTo>
                    <a:pt x="2542" y="5"/>
                  </a:lnTo>
                  <a:lnTo>
                    <a:pt x="2608" y="3"/>
                  </a:lnTo>
                  <a:lnTo>
                    <a:pt x="2673" y="0"/>
                  </a:lnTo>
                  <a:lnTo>
                    <a:pt x="2738" y="0"/>
                  </a:lnTo>
                  <a:lnTo>
                    <a:pt x="2738" y="0"/>
                  </a:lnTo>
                  <a:lnTo>
                    <a:pt x="2833" y="1"/>
                  </a:lnTo>
                  <a:lnTo>
                    <a:pt x="2881" y="4"/>
                  </a:lnTo>
                  <a:lnTo>
                    <a:pt x="2929" y="6"/>
                  </a:lnTo>
                  <a:lnTo>
                    <a:pt x="2976" y="10"/>
                  </a:lnTo>
                  <a:lnTo>
                    <a:pt x="3024" y="15"/>
                  </a:lnTo>
                  <a:lnTo>
                    <a:pt x="3071" y="20"/>
                  </a:lnTo>
                  <a:lnTo>
                    <a:pt x="3118" y="28"/>
                  </a:lnTo>
                  <a:lnTo>
                    <a:pt x="3165" y="36"/>
                  </a:lnTo>
                  <a:lnTo>
                    <a:pt x="3212" y="45"/>
                  </a:lnTo>
                  <a:lnTo>
                    <a:pt x="3257" y="56"/>
                  </a:lnTo>
                  <a:lnTo>
                    <a:pt x="3303" y="69"/>
                  </a:lnTo>
                  <a:lnTo>
                    <a:pt x="3348" y="83"/>
                  </a:lnTo>
                  <a:lnTo>
                    <a:pt x="3392" y="99"/>
                  </a:lnTo>
                  <a:lnTo>
                    <a:pt x="3437" y="117"/>
                  </a:lnTo>
                  <a:lnTo>
                    <a:pt x="3480" y="135"/>
                  </a:lnTo>
                  <a:lnTo>
                    <a:pt x="3480" y="135"/>
                  </a:lnTo>
                  <a:lnTo>
                    <a:pt x="3522" y="157"/>
                  </a:lnTo>
                  <a:lnTo>
                    <a:pt x="3563" y="181"/>
                  </a:lnTo>
                  <a:lnTo>
                    <a:pt x="3605" y="206"/>
                  </a:lnTo>
                  <a:lnTo>
                    <a:pt x="3644" y="233"/>
                  </a:lnTo>
                  <a:lnTo>
                    <a:pt x="3681" y="263"/>
                  </a:lnTo>
                  <a:lnTo>
                    <a:pt x="3718" y="294"/>
                  </a:lnTo>
                  <a:lnTo>
                    <a:pt x="3753" y="327"/>
                  </a:lnTo>
                  <a:lnTo>
                    <a:pt x="3785" y="361"/>
                  </a:lnTo>
                  <a:lnTo>
                    <a:pt x="3816" y="398"/>
                  </a:lnTo>
                  <a:lnTo>
                    <a:pt x="3844" y="435"/>
                  </a:lnTo>
                  <a:lnTo>
                    <a:pt x="3870" y="474"/>
                  </a:lnTo>
                  <a:lnTo>
                    <a:pt x="3894" y="516"/>
                  </a:lnTo>
                  <a:lnTo>
                    <a:pt x="3905" y="537"/>
                  </a:lnTo>
                  <a:lnTo>
                    <a:pt x="3915" y="557"/>
                  </a:lnTo>
                  <a:lnTo>
                    <a:pt x="3924" y="580"/>
                  </a:lnTo>
                  <a:lnTo>
                    <a:pt x="3933" y="601"/>
                  </a:lnTo>
                  <a:lnTo>
                    <a:pt x="3940" y="623"/>
                  </a:lnTo>
                  <a:lnTo>
                    <a:pt x="3948" y="646"/>
                  </a:lnTo>
                  <a:lnTo>
                    <a:pt x="3954" y="669"/>
                  </a:lnTo>
                  <a:lnTo>
                    <a:pt x="3961" y="691"/>
                  </a:lnTo>
                  <a:lnTo>
                    <a:pt x="4007" y="771"/>
                  </a:lnTo>
                  <a:lnTo>
                    <a:pt x="4007" y="771"/>
                  </a:lnTo>
                  <a:lnTo>
                    <a:pt x="4051" y="794"/>
                  </a:lnTo>
                  <a:lnTo>
                    <a:pt x="4092" y="818"/>
                  </a:lnTo>
                  <a:lnTo>
                    <a:pt x="4131" y="845"/>
                  </a:lnTo>
                  <a:lnTo>
                    <a:pt x="4170" y="874"/>
                  </a:lnTo>
                  <a:lnTo>
                    <a:pt x="4206" y="906"/>
                  </a:lnTo>
                  <a:lnTo>
                    <a:pt x="4242" y="938"/>
                  </a:lnTo>
                  <a:lnTo>
                    <a:pt x="4276" y="972"/>
                  </a:lnTo>
                  <a:lnTo>
                    <a:pt x="4307" y="1009"/>
                  </a:lnTo>
                  <a:lnTo>
                    <a:pt x="4339" y="1046"/>
                  </a:lnTo>
                  <a:lnTo>
                    <a:pt x="4368" y="1085"/>
                  </a:lnTo>
                  <a:lnTo>
                    <a:pt x="4396" y="1125"/>
                  </a:lnTo>
                  <a:lnTo>
                    <a:pt x="4423" y="1167"/>
                  </a:lnTo>
                  <a:lnTo>
                    <a:pt x="4448" y="1209"/>
                  </a:lnTo>
                  <a:lnTo>
                    <a:pt x="4472" y="1252"/>
                  </a:lnTo>
                  <a:lnTo>
                    <a:pt x="4494" y="1294"/>
                  </a:lnTo>
                  <a:lnTo>
                    <a:pt x="4515" y="1338"/>
                  </a:lnTo>
                  <a:lnTo>
                    <a:pt x="4515" y="1338"/>
                  </a:lnTo>
                  <a:lnTo>
                    <a:pt x="4535" y="1381"/>
                  </a:lnTo>
                  <a:lnTo>
                    <a:pt x="4554" y="1425"/>
                  </a:lnTo>
                  <a:lnTo>
                    <a:pt x="4570" y="1469"/>
                  </a:lnTo>
                  <a:lnTo>
                    <a:pt x="4587" y="1513"/>
                  </a:lnTo>
                  <a:lnTo>
                    <a:pt x="4603" y="1557"/>
                  </a:lnTo>
                  <a:lnTo>
                    <a:pt x="4617" y="1602"/>
                  </a:lnTo>
                  <a:lnTo>
                    <a:pt x="4629" y="1647"/>
                  </a:lnTo>
                  <a:lnTo>
                    <a:pt x="4642" y="1693"/>
                  </a:lnTo>
                  <a:lnTo>
                    <a:pt x="4653" y="1739"/>
                  </a:lnTo>
                  <a:lnTo>
                    <a:pt x="4663" y="1785"/>
                  </a:lnTo>
                  <a:lnTo>
                    <a:pt x="4672" y="1831"/>
                  </a:lnTo>
                  <a:lnTo>
                    <a:pt x="4679" y="1878"/>
                  </a:lnTo>
                  <a:lnTo>
                    <a:pt x="4686" y="1924"/>
                  </a:lnTo>
                  <a:lnTo>
                    <a:pt x="4691" y="1971"/>
                  </a:lnTo>
                  <a:lnTo>
                    <a:pt x="4696" y="2018"/>
                  </a:lnTo>
                  <a:lnTo>
                    <a:pt x="4698" y="2065"/>
                  </a:lnTo>
                  <a:lnTo>
                    <a:pt x="4701" y="2111"/>
                  </a:lnTo>
                  <a:lnTo>
                    <a:pt x="4702" y="2159"/>
                  </a:lnTo>
                  <a:lnTo>
                    <a:pt x="4702" y="2205"/>
                  </a:lnTo>
                  <a:lnTo>
                    <a:pt x="4701" y="2253"/>
                  </a:lnTo>
                  <a:lnTo>
                    <a:pt x="4698" y="2299"/>
                  </a:lnTo>
                  <a:lnTo>
                    <a:pt x="4694" y="2347"/>
                  </a:lnTo>
                  <a:lnTo>
                    <a:pt x="4689" y="2393"/>
                  </a:lnTo>
                  <a:lnTo>
                    <a:pt x="4684" y="2440"/>
                  </a:lnTo>
                  <a:lnTo>
                    <a:pt x="4677" y="2486"/>
                  </a:lnTo>
                  <a:lnTo>
                    <a:pt x="4668" y="2533"/>
                  </a:lnTo>
                  <a:lnTo>
                    <a:pt x="4659" y="2579"/>
                  </a:lnTo>
                  <a:lnTo>
                    <a:pt x="4648" y="2624"/>
                  </a:lnTo>
                  <a:lnTo>
                    <a:pt x="4637" y="2669"/>
                  </a:lnTo>
                  <a:lnTo>
                    <a:pt x="4624" y="2714"/>
                  </a:lnTo>
                  <a:lnTo>
                    <a:pt x="4609" y="2760"/>
                  </a:lnTo>
                  <a:lnTo>
                    <a:pt x="4594" y="2803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12" name="Freeform 9">
              <a:extLst>
                <a:ext uri="{FF2B5EF4-FFF2-40B4-BE49-F238E27FC236}">
                  <a16:creationId xmlns:a16="http://schemas.microsoft.com/office/drawing/2014/main" id="{145FF99C-7FDA-1CC2-5427-35B2321D1D4A}"/>
                </a:ext>
              </a:extLst>
            </p:cNvPr>
            <p:cNvSpPr>
              <a:spLocks/>
            </p:cNvSpPr>
            <p:nvPr/>
          </p:nvSpPr>
          <p:spPr bwMode="auto">
            <a:xfrm>
              <a:off x="4109" y="1494"/>
              <a:ext cx="1671" cy="2458"/>
            </a:xfrm>
            <a:custGeom>
              <a:avLst/>
              <a:gdLst>
                <a:gd name="T0" fmla="*/ 841 w 6684"/>
                <a:gd name="T1" fmla="*/ 8179 h 9833"/>
                <a:gd name="T2" fmla="*/ 855 w 6684"/>
                <a:gd name="T3" fmla="*/ 7537 h 9833"/>
                <a:gd name="T4" fmla="*/ 914 w 6684"/>
                <a:gd name="T5" fmla="*/ 4120 h 9833"/>
                <a:gd name="T6" fmla="*/ 816 w 6684"/>
                <a:gd name="T7" fmla="*/ 4016 h 9833"/>
                <a:gd name="T8" fmla="*/ 566 w 6684"/>
                <a:gd name="T9" fmla="*/ 3858 h 9833"/>
                <a:gd name="T10" fmla="*/ 35 w 6684"/>
                <a:gd name="T11" fmla="*/ 3595 h 9833"/>
                <a:gd name="T12" fmla="*/ 138 w 6684"/>
                <a:gd name="T13" fmla="*/ 3295 h 9833"/>
                <a:gd name="T14" fmla="*/ 358 w 6684"/>
                <a:gd name="T15" fmla="*/ 2744 h 9833"/>
                <a:gd name="T16" fmla="*/ 582 w 6684"/>
                <a:gd name="T17" fmla="*/ 2087 h 9833"/>
                <a:gd name="T18" fmla="*/ 808 w 6684"/>
                <a:gd name="T19" fmla="*/ 1534 h 9833"/>
                <a:gd name="T20" fmla="*/ 974 w 6684"/>
                <a:gd name="T21" fmla="*/ 1230 h 9833"/>
                <a:gd name="T22" fmla="*/ 1145 w 6684"/>
                <a:gd name="T23" fmla="*/ 989 h 9833"/>
                <a:gd name="T24" fmla="*/ 1345 w 6684"/>
                <a:gd name="T25" fmla="*/ 775 h 9833"/>
                <a:gd name="T26" fmla="*/ 1517 w 6684"/>
                <a:gd name="T27" fmla="*/ 633 h 9833"/>
                <a:gd name="T28" fmla="*/ 1808 w 6684"/>
                <a:gd name="T29" fmla="*/ 451 h 9833"/>
                <a:gd name="T30" fmla="*/ 2283 w 6684"/>
                <a:gd name="T31" fmla="*/ 239 h 9833"/>
                <a:gd name="T32" fmla="*/ 2625 w 6684"/>
                <a:gd name="T33" fmla="*/ 124 h 9833"/>
                <a:gd name="T34" fmla="*/ 2625 w 6684"/>
                <a:gd name="T35" fmla="*/ 481 h 9833"/>
                <a:gd name="T36" fmla="*/ 2650 w 6684"/>
                <a:gd name="T37" fmla="*/ 611 h 9833"/>
                <a:gd name="T38" fmla="*/ 2706 w 6684"/>
                <a:gd name="T39" fmla="*/ 703 h 9833"/>
                <a:gd name="T40" fmla="*/ 2835 w 6684"/>
                <a:gd name="T41" fmla="*/ 790 h 9833"/>
                <a:gd name="T42" fmla="*/ 2993 w 6684"/>
                <a:gd name="T43" fmla="*/ 826 h 9833"/>
                <a:gd name="T44" fmla="*/ 3165 w 6684"/>
                <a:gd name="T45" fmla="*/ 819 h 9833"/>
                <a:gd name="T46" fmla="*/ 3355 w 6684"/>
                <a:gd name="T47" fmla="*/ 769 h 9833"/>
                <a:gd name="T48" fmla="*/ 3567 w 6684"/>
                <a:gd name="T49" fmla="*/ 656 h 9833"/>
                <a:gd name="T50" fmla="*/ 4188 w 6684"/>
                <a:gd name="T51" fmla="*/ 185 h 9833"/>
                <a:gd name="T52" fmla="*/ 4277 w 6684"/>
                <a:gd name="T53" fmla="*/ 99 h 9833"/>
                <a:gd name="T54" fmla="*/ 4303 w 6684"/>
                <a:gd name="T55" fmla="*/ 0 h 9833"/>
                <a:gd name="T56" fmla="*/ 4774 w 6684"/>
                <a:gd name="T57" fmla="*/ 172 h 9833"/>
                <a:gd name="T58" fmla="*/ 5333 w 6684"/>
                <a:gd name="T59" fmla="*/ 433 h 9833"/>
                <a:gd name="T60" fmla="*/ 5872 w 6684"/>
                <a:gd name="T61" fmla="*/ 732 h 9833"/>
                <a:gd name="T62" fmla="*/ 6064 w 6684"/>
                <a:gd name="T63" fmla="*/ 860 h 9833"/>
                <a:gd name="T64" fmla="*/ 6202 w 6684"/>
                <a:gd name="T65" fmla="*/ 993 h 9833"/>
                <a:gd name="T66" fmla="*/ 6336 w 6684"/>
                <a:gd name="T67" fmla="*/ 1190 h 9833"/>
                <a:gd name="T68" fmla="*/ 6432 w 6684"/>
                <a:gd name="T69" fmla="*/ 1411 h 9833"/>
                <a:gd name="T70" fmla="*/ 6517 w 6684"/>
                <a:gd name="T71" fmla="*/ 1727 h 9833"/>
                <a:gd name="T72" fmla="*/ 6596 w 6684"/>
                <a:gd name="T73" fmla="*/ 2235 h 9833"/>
                <a:gd name="T74" fmla="*/ 6671 w 6684"/>
                <a:gd name="T75" fmla="*/ 2969 h 9833"/>
                <a:gd name="T76" fmla="*/ 6683 w 6684"/>
                <a:gd name="T77" fmla="*/ 3522 h 9833"/>
                <a:gd name="T78" fmla="*/ 6660 w 6684"/>
                <a:gd name="T79" fmla="*/ 3867 h 9833"/>
                <a:gd name="T80" fmla="*/ 6599 w 6684"/>
                <a:gd name="T81" fmla="*/ 4278 h 9833"/>
                <a:gd name="T82" fmla="*/ 6514 w 6684"/>
                <a:gd name="T83" fmla="*/ 4699 h 9833"/>
                <a:gd name="T84" fmla="*/ 6410 w 6684"/>
                <a:gd name="T85" fmla="*/ 9372 h 9833"/>
                <a:gd name="T86" fmla="*/ 5966 w 6684"/>
                <a:gd name="T87" fmla="*/ 9528 h 9833"/>
                <a:gd name="T88" fmla="*/ 5422 w 6684"/>
                <a:gd name="T89" fmla="*/ 9673 h 9833"/>
                <a:gd name="T90" fmla="*/ 4865 w 6684"/>
                <a:gd name="T91" fmla="*/ 9771 h 9833"/>
                <a:gd name="T92" fmla="*/ 4303 w 6684"/>
                <a:gd name="T93" fmla="*/ 9824 h 9833"/>
                <a:gd name="T94" fmla="*/ 3740 w 6684"/>
                <a:gd name="T95" fmla="*/ 9829 h 9833"/>
                <a:gd name="T96" fmla="*/ 3301 w 6684"/>
                <a:gd name="T97" fmla="*/ 9799 h 9833"/>
                <a:gd name="T98" fmla="*/ 2203 w 6684"/>
                <a:gd name="T99" fmla="*/ 9648 h 9833"/>
                <a:gd name="T100" fmla="*/ 1498 w 6684"/>
                <a:gd name="T101" fmla="*/ 9565 h 9833"/>
                <a:gd name="T102" fmla="*/ 1028 w 6684"/>
                <a:gd name="T103" fmla="*/ 9549 h 9833"/>
                <a:gd name="T104" fmla="*/ 716 w 6684"/>
                <a:gd name="T105" fmla="*/ 9564 h 98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6684" h="9833">
                  <a:moveTo>
                    <a:pt x="799" y="8778"/>
                  </a:moveTo>
                  <a:lnTo>
                    <a:pt x="799" y="8778"/>
                  </a:lnTo>
                  <a:lnTo>
                    <a:pt x="813" y="8628"/>
                  </a:lnTo>
                  <a:lnTo>
                    <a:pt x="824" y="8479"/>
                  </a:lnTo>
                  <a:lnTo>
                    <a:pt x="834" y="8329"/>
                  </a:lnTo>
                  <a:lnTo>
                    <a:pt x="841" y="8179"/>
                  </a:lnTo>
                  <a:lnTo>
                    <a:pt x="846" y="8029"/>
                  </a:lnTo>
                  <a:lnTo>
                    <a:pt x="850" y="7880"/>
                  </a:lnTo>
                  <a:lnTo>
                    <a:pt x="851" y="7729"/>
                  </a:lnTo>
                  <a:lnTo>
                    <a:pt x="851" y="7579"/>
                  </a:lnTo>
                  <a:lnTo>
                    <a:pt x="855" y="7537"/>
                  </a:lnTo>
                  <a:lnTo>
                    <a:pt x="855" y="7537"/>
                  </a:lnTo>
                  <a:lnTo>
                    <a:pt x="895" y="5706"/>
                  </a:lnTo>
                  <a:lnTo>
                    <a:pt x="895" y="5706"/>
                  </a:lnTo>
                  <a:lnTo>
                    <a:pt x="928" y="4159"/>
                  </a:lnTo>
                  <a:lnTo>
                    <a:pt x="923" y="4135"/>
                  </a:lnTo>
                  <a:lnTo>
                    <a:pt x="923" y="4135"/>
                  </a:lnTo>
                  <a:lnTo>
                    <a:pt x="914" y="4120"/>
                  </a:lnTo>
                  <a:lnTo>
                    <a:pt x="907" y="4108"/>
                  </a:lnTo>
                  <a:lnTo>
                    <a:pt x="897" y="4094"/>
                  </a:lnTo>
                  <a:lnTo>
                    <a:pt x="887" y="4081"/>
                  </a:lnTo>
                  <a:lnTo>
                    <a:pt x="865" y="4058"/>
                  </a:lnTo>
                  <a:lnTo>
                    <a:pt x="841" y="4036"/>
                  </a:lnTo>
                  <a:lnTo>
                    <a:pt x="816" y="4016"/>
                  </a:lnTo>
                  <a:lnTo>
                    <a:pt x="790" y="3996"/>
                  </a:lnTo>
                  <a:lnTo>
                    <a:pt x="763" y="3977"/>
                  </a:lnTo>
                  <a:lnTo>
                    <a:pt x="735" y="3960"/>
                  </a:lnTo>
                  <a:lnTo>
                    <a:pt x="735" y="3960"/>
                  </a:lnTo>
                  <a:lnTo>
                    <a:pt x="651" y="3908"/>
                  </a:lnTo>
                  <a:lnTo>
                    <a:pt x="566" y="3858"/>
                  </a:lnTo>
                  <a:lnTo>
                    <a:pt x="480" y="3809"/>
                  </a:lnTo>
                  <a:lnTo>
                    <a:pt x="393" y="3763"/>
                  </a:lnTo>
                  <a:lnTo>
                    <a:pt x="305" y="3718"/>
                  </a:lnTo>
                  <a:lnTo>
                    <a:pt x="215" y="3675"/>
                  </a:lnTo>
                  <a:lnTo>
                    <a:pt x="126" y="3634"/>
                  </a:lnTo>
                  <a:lnTo>
                    <a:pt x="35" y="3595"/>
                  </a:lnTo>
                  <a:lnTo>
                    <a:pt x="0" y="3557"/>
                  </a:lnTo>
                  <a:lnTo>
                    <a:pt x="0" y="3557"/>
                  </a:lnTo>
                  <a:lnTo>
                    <a:pt x="25" y="3513"/>
                  </a:lnTo>
                  <a:lnTo>
                    <a:pt x="49" y="3471"/>
                  </a:lnTo>
                  <a:lnTo>
                    <a:pt x="95" y="3383"/>
                  </a:lnTo>
                  <a:lnTo>
                    <a:pt x="138" y="3295"/>
                  </a:lnTo>
                  <a:lnTo>
                    <a:pt x="179" y="3205"/>
                  </a:lnTo>
                  <a:lnTo>
                    <a:pt x="218" y="3114"/>
                  </a:lnTo>
                  <a:lnTo>
                    <a:pt x="255" y="3023"/>
                  </a:lnTo>
                  <a:lnTo>
                    <a:pt x="290" y="2930"/>
                  </a:lnTo>
                  <a:lnTo>
                    <a:pt x="325" y="2837"/>
                  </a:lnTo>
                  <a:lnTo>
                    <a:pt x="358" y="2744"/>
                  </a:lnTo>
                  <a:lnTo>
                    <a:pt x="391" y="2650"/>
                  </a:lnTo>
                  <a:lnTo>
                    <a:pt x="454" y="2462"/>
                  </a:lnTo>
                  <a:lnTo>
                    <a:pt x="517" y="2274"/>
                  </a:lnTo>
                  <a:lnTo>
                    <a:pt x="550" y="2181"/>
                  </a:lnTo>
                  <a:lnTo>
                    <a:pt x="582" y="2087"/>
                  </a:lnTo>
                  <a:lnTo>
                    <a:pt x="582" y="2087"/>
                  </a:lnTo>
                  <a:lnTo>
                    <a:pt x="615" y="1994"/>
                  </a:lnTo>
                  <a:lnTo>
                    <a:pt x="650" y="1900"/>
                  </a:lnTo>
                  <a:lnTo>
                    <a:pt x="687" y="1807"/>
                  </a:lnTo>
                  <a:lnTo>
                    <a:pt x="725" y="1716"/>
                  </a:lnTo>
                  <a:lnTo>
                    <a:pt x="765" y="1624"/>
                  </a:lnTo>
                  <a:lnTo>
                    <a:pt x="808" y="1534"/>
                  </a:lnTo>
                  <a:lnTo>
                    <a:pt x="853" y="1446"/>
                  </a:lnTo>
                  <a:lnTo>
                    <a:pt x="875" y="1402"/>
                  </a:lnTo>
                  <a:lnTo>
                    <a:pt x="899" y="1358"/>
                  </a:lnTo>
                  <a:lnTo>
                    <a:pt x="924" y="1316"/>
                  </a:lnTo>
                  <a:lnTo>
                    <a:pt x="949" y="1273"/>
                  </a:lnTo>
                  <a:lnTo>
                    <a:pt x="974" y="1230"/>
                  </a:lnTo>
                  <a:lnTo>
                    <a:pt x="1001" y="1189"/>
                  </a:lnTo>
                  <a:lnTo>
                    <a:pt x="1028" y="1147"/>
                  </a:lnTo>
                  <a:lnTo>
                    <a:pt x="1056" y="1107"/>
                  </a:lnTo>
                  <a:lnTo>
                    <a:pt x="1084" y="1067"/>
                  </a:lnTo>
                  <a:lnTo>
                    <a:pt x="1114" y="1028"/>
                  </a:lnTo>
                  <a:lnTo>
                    <a:pt x="1145" y="989"/>
                  </a:lnTo>
                  <a:lnTo>
                    <a:pt x="1176" y="952"/>
                  </a:lnTo>
                  <a:lnTo>
                    <a:pt x="1207" y="915"/>
                  </a:lnTo>
                  <a:lnTo>
                    <a:pt x="1241" y="879"/>
                  </a:lnTo>
                  <a:lnTo>
                    <a:pt x="1275" y="843"/>
                  </a:lnTo>
                  <a:lnTo>
                    <a:pt x="1309" y="809"/>
                  </a:lnTo>
                  <a:lnTo>
                    <a:pt x="1345" y="775"/>
                  </a:lnTo>
                  <a:lnTo>
                    <a:pt x="1381" y="741"/>
                  </a:lnTo>
                  <a:lnTo>
                    <a:pt x="1381" y="741"/>
                  </a:lnTo>
                  <a:lnTo>
                    <a:pt x="1414" y="713"/>
                  </a:lnTo>
                  <a:lnTo>
                    <a:pt x="1448" y="686"/>
                  </a:lnTo>
                  <a:lnTo>
                    <a:pt x="1481" y="660"/>
                  </a:lnTo>
                  <a:lnTo>
                    <a:pt x="1517" y="633"/>
                  </a:lnTo>
                  <a:lnTo>
                    <a:pt x="1552" y="608"/>
                  </a:lnTo>
                  <a:lnTo>
                    <a:pt x="1587" y="584"/>
                  </a:lnTo>
                  <a:lnTo>
                    <a:pt x="1622" y="560"/>
                  </a:lnTo>
                  <a:lnTo>
                    <a:pt x="1658" y="537"/>
                  </a:lnTo>
                  <a:lnTo>
                    <a:pt x="1732" y="493"/>
                  </a:lnTo>
                  <a:lnTo>
                    <a:pt x="1808" y="451"/>
                  </a:lnTo>
                  <a:lnTo>
                    <a:pt x="1885" y="411"/>
                  </a:lnTo>
                  <a:lnTo>
                    <a:pt x="1962" y="374"/>
                  </a:lnTo>
                  <a:lnTo>
                    <a:pt x="2041" y="338"/>
                  </a:lnTo>
                  <a:lnTo>
                    <a:pt x="2121" y="303"/>
                  </a:lnTo>
                  <a:lnTo>
                    <a:pt x="2202" y="271"/>
                  </a:lnTo>
                  <a:lnTo>
                    <a:pt x="2283" y="239"/>
                  </a:lnTo>
                  <a:lnTo>
                    <a:pt x="2364" y="209"/>
                  </a:lnTo>
                  <a:lnTo>
                    <a:pt x="2447" y="179"/>
                  </a:lnTo>
                  <a:lnTo>
                    <a:pt x="2611" y="121"/>
                  </a:lnTo>
                  <a:lnTo>
                    <a:pt x="2611" y="121"/>
                  </a:lnTo>
                  <a:lnTo>
                    <a:pt x="2637" y="111"/>
                  </a:lnTo>
                  <a:lnTo>
                    <a:pt x="2625" y="124"/>
                  </a:lnTo>
                  <a:lnTo>
                    <a:pt x="2625" y="124"/>
                  </a:lnTo>
                  <a:lnTo>
                    <a:pt x="2622" y="366"/>
                  </a:lnTo>
                  <a:lnTo>
                    <a:pt x="2622" y="366"/>
                  </a:lnTo>
                  <a:lnTo>
                    <a:pt x="2622" y="405"/>
                  </a:lnTo>
                  <a:lnTo>
                    <a:pt x="2624" y="443"/>
                  </a:lnTo>
                  <a:lnTo>
                    <a:pt x="2625" y="481"/>
                  </a:lnTo>
                  <a:lnTo>
                    <a:pt x="2629" y="519"/>
                  </a:lnTo>
                  <a:lnTo>
                    <a:pt x="2631" y="538"/>
                  </a:lnTo>
                  <a:lnTo>
                    <a:pt x="2635" y="557"/>
                  </a:lnTo>
                  <a:lnTo>
                    <a:pt x="2640" y="574"/>
                  </a:lnTo>
                  <a:lnTo>
                    <a:pt x="2645" y="593"/>
                  </a:lnTo>
                  <a:lnTo>
                    <a:pt x="2650" y="611"/>
                  </a:lnTo>
                  <a:lnTo>
                    <a:pt x="2657" y="628"/>
                  </a:lnTo>
                  <a:lnTo>
                    <a:pt x="2665" y="644"/>
                  </a:lnTo>
                  <a:lnTo>
                    <a:pt x="2675" y="661"/>
                  </a:lnTo>
                  <a:lnTo>
                    <a:pt x="2675" y="661"/>
                  </a:lnTo>
                  <a:lnTo>
                    <a:pt x="2690" y="683"/>
                  </a:lnTo>
                  <a:lnTo>
                    <a:pt x="2706" y="703"/>
                  </a:lnTo>
                  <a:lnTo>
                    <a:pt x="2724" y="721"/>
                  </a:lnTo>
                  <a:lnTo>
                    <a:pt x="2744" y="739"/>
                  </a:lnTo>
                  <a:lnTo>
                    <a:pt x="2765" y="754"/>
                  </a:lnTo>
                  <a:lnTo>
                    <a:pt x="2788" y="767"/>
                  </a:lnTo>
                  <a:lnTo>
                    <a:pt x="2810" y="780"/>
                  </a:lnTo>
                  <a:lnTo>
                    <a:pt x="2835" y="790"/>
                  </a:lnTo>
                  <a:lnTo>
                    <a:pt x="2860" y="800"/>
                  </a:lnTo>
                  <a:lnTo>
                    <a:pt x="2885" y="808"/>
                  </a:lnTo>
                  <a:lnTo>
                    <a:pt x="2912" y="814"/>
                  </a:lnTo>
                  <a:lnTo>
                    <a:pt x="2939" y="819"/>
                  </a:lnTo>
                  <a:lnTo>
                    <a:pt x="2966" y="823"/>
                  </a:lnTo>
                  <a:lnTo>
                    <a:pt x="2993" y="826"/>
                  </a:lnTo>
                  <a:lnTo>
                    <a:pt x="3019" y="828"/>
                  </a:lnTo>
                  <a:lnTo>
                    <a:pt x="3047" y="828"/>
                  </a:lnTo>
                  <a:lnTo>
                    <a:pt x="3047" y="828"/>
                  </a:lnTo>
                  <a:lnTo>
                    <a:pt x="3086" y="826"/>
                  </a:lnTo>
                  <a:lnTo>
                    <a:pt x="3126" y="824"/>
                  </a:lnTo>
                  <a:lnTo>
                    <a:pt x="3165" y="819"/>
                  </a:lnTo>
                  <a:lnTo>
                    <a:pt x="3204" y="813"/>
                  </a:lnTo>
                  <a:lnTo>
                    <a:pt x="3242" y="804"/>
                  </a:lnTo>
                  <a:lnTo>
                    <a:pt x="3280" y="794"/>
                  </a:lnTo>
                  <a:lnTo>
                    <a:pt x="3319" y="782"/>
                  </a:lnTo>
                  <a:lnTo>
                    <a:pt x="3355" y="769"/>
                  </a:lnTo>
                  <a:lnTo>
                    <a:pt x="3355" y="769"/>
                  </a:lnTo>
                  <a:lnTo>
                    <a:pt x="3383" y="757"/>
                  </a:lnTo>
                  <a:lnTo>
                    <a:pt x="3410" y="745"/>
                  </a:lnTo>
                  <a:lnTo>
                    <a:pt x="3436" y="732"/>
                  </a:lnTo>
                  <a:lnTo>
                    <a:pt x="3464" y="718"/>
                  </a:lnTo>
                  <a:lnTo>
                    <a:pt x="3515" y="688"/>
                  </a:lnTo>
                  <a:lnTo>
                    <a:pt x="3567" y="656"/>
                  </a:lnTo>
                  <a:lnTo>
                    <a:pt x="3616" y="622"/>
                  </a:lnTo>
                  <a:lnTo>
                    <a:pt x="3664" y="587"/>
                  </a:lnTo>
                  <a:lnTo>
                    <a:pt x="3761" y="514"/>
                  </a:lnTo>
                  <a:lnTo>
                    <a:pt x="3761" y="514"/>
                  </a:lnTo>
                  <a:lnTo>
                    <a:pt x="4188" y="185"/>
                  </a:lnTo>
                  <a:lnTo>
                    <a:pt x="4188" y="185"/>
                  </a:lnTo>
                  <a:lnTo>
                    <a:pt x="4217" y="164"/>
                  </a:lnTo>
                  <a:lnTo>
                    <a:pt x="4229" y="152"/>
                  </a:lnTo>
                  <a:lnTo>
                    <a:pt x="4243" y="140"/>
                  </a:lnTo>
                  <a:lnTo>
                    <a:pt x="4256" y="126"/>
                  </a:lnTo>
                  <a:lnTo>
                    <a:pt x="4267" y="114"/>
                  </a:lnTo>
                  <a:lnTo>
                    <a:pt x="4277" y="99"/>
                  </a:lnTo>
                  <a:lnTo>
                    <a:pt x="4286" y="84"/>
                  </a:lnTo>
                  <a:lnTo>
                    <a:pt x="4286" y="84"/>
                  </a:lnTo>
                  <a:lnTo>
                    <a:pt x="4293" y="64"/>
                  </a:lnTo>
                  <a:lnTo>
                    <a:pt x="4298" y="42"/>
                  </a:lnTo>
                  <a:lnTo>
                    <a:pt x="4302" y="21"/>
                  </a:lnTo>
                  <a:lnTo>
                    <a:pt x="4303" y="0"/>
                  </a:lnTo>
                  <a:lnTo>
                    <a:pt x="4392" y="19"/>
                  </a:lnTo>
                  <a:lnTo>
                    <a:pt x="4392" y="19"/>
                  </a:lnTo>
                  <a:lnTo>
                    <a:pt x="4489" y="55"/>
                  </a:lnTo>
                  <a:lnTo>
                    <a:pt x="4584" y="93"/>
                  </a:lnTo>
                  <a:lnTo>
                    <a:pt x="4679" y="131"/>
                  </a:lnTo>
                  <a:lnTo>
                    <a:pt x="4774" y="172"/>
                  </a:lnTo>
                  <a:lnTo>
                    <a:pt x="4868" y="212"/>
                  </a:lnTo>
                  <a:lnTo>
                    <a:pt x="4962" y="254"/>
                  </a:lnTo>
                  <a:lnTo>
                    <a:pt x="5056" y="297"/>
                  </a:lnTo>
                  <a:lnTo>
                    <a:pt x="5149" y="341"/>
                  </a:lnTo>
                  <a:lnTo>
                    <a:pt x="5241" y="386"/>
                  </a:lnTo>
                  <a:lnTo>
                    <a:pt x="5333" y="433"/>
                  </a:lnTo>
                  <a:lnTo>
                    <a:pt x="5424" y="480"/>
                  </a:lnTo>
                  <a:lnTo>
                    <a:pt x="5515" y="528"/>
                  </a:lnTo>
                  <a:lnTo>
                    <a:pt x="5606" y="578"/>
                  </a:lnTo>
                  <a:lnTo>
                    <a:pt x="5695" y="628"/>
                  </a:lnTo>
                  <a:lnTo>
                    <a:pt x="5784" y="680"/>
                  </a:lnTo>
                  <a:lnTo>
                    <a:pt x="5872" y="732"/>
                  </a:lnTo>
                  <a:lnTo>
                    <a:pt x="5872" y="732"/>
                  </a:lnTo>
                  <a:lnTo>
                    <a:pt x="5929" y="766"/>
                  </a:lnTo>
                  <a:lnTo>
                    <a:pt x="5984" y="803"/>
                  </a:lnTo>
                  <a:lnTo>
                    <a:pt x="6011" y="821"/>
                  </a:lnTo>
                  <a:lnTo>
                    <a:pt x="6038" y="840"/>
                  </a:lnTo>
                  <a:lnTo>
                    <a:pt x="6064" y="860"/>
                  </a:lnTo>
                  <a:lnTo>
                    <a:pt x="6089" y="880"/>
                  </a:lnTo>
                  <a:lnTo>
                    <a:pt x="6089" y="880"/>
                  </a:lnTo>
                  <a:lnTo>
                    <a:pt x="6119" y="908"/>
                  </a:lnTo>
                  <a:lnTo>
                    <a:pt x="6148" y="935"/>
                  </a:lnTo>
                  <a:lnTo>
                    <a:pt x="6176" y="964"/>
                  </a:lnTo>
                  <a:lnTo>
                    <a:pt x="6202" y="993"/>
                  </a:lnTo>
                  <a:lnTo>
                    <a:pt x="6227" y="1025"/>
                  </a:lnTo>
                  <a:lnTo>
                    <a:pt x="6252" y="1056"/>
                  </a:lnTo>
                  <a:lnTo>
                    <a:pt x="6274" y="1089"/>
                  </a:lnTo>
                  <a:lnTo>
                    <a:pt x="6296" y="1121"/>
                  </a:lnTo>
                  <a:lnTo>
                    <a:pt x="6316" y="1155"/>
                  </a:lnTo>
                  <a:lnTo>
                    <a:pt x="6336" y="1190"/>
                  </a:lnTo>
                  <a:lnTo>
                    <a:pt x="6353" y="1225"/>
                  </a:lnTo>
                  <a:lnTo>
                    <a:pt x="6371" y="1260"/>
                  </a:lnTo>
                  <a:lnTo>
                    <a:pt x="6387" y="1298"/>
                  </a:lnTo>
                  <a:lnTo>
                    <a:pt x="6403" y="1334"/>
                  </a:lnTo>
                  <a:lnTo>
                    <a:pt x="6417" y="1372"/>
                  </a:lnTo>
                  <a:lnTo>
                    <a:pt x="6432" y="1411"/>
                  </a:lnTo>
                  <a:lnTo>
                    <a:pt x="6445" y="1449"/>
                  </a:lnTo>
                  <a:lnTo>
                    <a:pt x="6457" y="1487"/>
                  </a:lnTo>
                  <a:lnTo>
                    <a:pt x="6469" y="1528"/>
                  </a:lnTo>
                  <a:lnTo>
                    <a:pt x="6480" y="1566"/>
                  </a:lnTo>
                  <a:lnTo>
                    <a:pt x="6500" y="1647"/>
                  </a:lnTo>
                  <a:lnTo>
                    <a:pt x="6517" y="1727"/>
                  </a:lnTo>
                  <a:lnTo>
                    <a:pt x="6532" y="1809"/>
                  </a:lnTo>
                  <a:lnTo>
                    <a:pt x="6547" y="1890"/>
                  </a:lnTo>
                  <a:lnTo>
                    <a:pt x="6560" y="1972"/>
                  </a:lnTo>
                  <a:lnTo>
                    <a:pt x="6571" y="2052"/>
                  </a:lnTo>
                  <a:lnTo>
                    <a:pt x="6571" y="2052"/>
                  </a:lnTo>
                  <a:lnTo>
                    <a:pt x="6596" y="2235"/>
                  </a:lnTo>
                  <a:lnTo>
                    <a:pt x="6620" y="2418"/>
                  </a:lnTo>
                  <a:lnTo>
                    <a:pt x="6640" y="2601"/>
                  </a:lnTo>
                  <a:lnTo>
                    <a:pt x="6650" y="2693"/>
                  </a:lnTo>
                  <a:lnTo>
                    <a:pt x="6658" y="2786"/>
                  </a:lnTo>
                  <a:lnTo>
                    <a:pt x="6665" y="2877"/>
                  </a:lnTo>
                  <a:lnTo>
                    <a:pt x="6671" y="2969"/>
                  </a:lnTo>
                  <a:lnTo>
                    <a:pt x="6676" y="3062"/>
                  </a:lnTo>
                  <a:lnTo>
                    <a:pt x="6680" y="3153"/>
                  </a:lnTo>
                  <a:lnTo>
                    <a:pt x="6683" y="3245"/>
                  </a:lnTo>
                  <a:lnTo>
                    <a:pt x="6684" y="3338"/>
                  </a:lnTo>
                  <a:lnTo>
                    <a:pt x="6684" y="3429"/>
                  </a:lnTo>
                  <a:lnTo>
                    <a:pt x="6683" y="3522"/>
                  </a:lnTo>
                  <a:lnTo>
                    <a:pt x="6683" y="3522"/>
                  </a:lnTo>
                  <a:lnTo>
                    <a:pt x="6680" y="3591"/>
                  </a:lnTo>
                  <a:lnTo>
                    <a:pt x="6676" y="3660"/>
                  </a:lnTo>
                  <a:lnTo>
                    <a:pt x="6673" y="3729"/>
                  </a:lnTo>
                  <a:lnTo>
                    <a:pt x="6666" y="3798"/>
                  </a:lnTo>
                  <a:lnTo>
                    <a:pt x="6660" y="3867"/>
                  </a:lnTo>
                  <a:lnTo>
                    <a:pt x="6653" y="3936"/>
                  </a:lnTo>
                  <a:lnTo>
                    <a:pt x="6644" y="4005"/>
                  </a:lnTo>
                  <a:lnTo>
                    <a:pt x="6635" y="4074"/>
                  </a:lnTo>
                  <a:lnTo>
                    <a:pt x="6624" y="4142"/>
                  </a:lnTo>
                  <a:lnTo>
                    <a:pt x="6611" y="4211"/>
                  </a:lnTo>
                  <a:lnTo>
                    <a:pt x="6599" y="4278"/>
                  </a:lnTo>
                  <a:lnTo>
                    <a:pt x="6584" y="4346"/>
                  </a:lnTo>
                  <a:lnTo>
                    <a:pt x="6569" y="4413"/>
                  </a:lnTo>
                  <a:lnTo>
                    <a:pt x="6551" y="4480"/>
                  </a:lnTo>
                  <a:lnTo>
                    <a:pt x="6532" y="4547"/>
                  </a:lnTo>
                  <a:lnTo>
                    <a:pt x="6512" y="4612"/>
                  </a:lnTo>
                  <a:lnTo>
                    <a:pt x="6514" y="4699"/>
                  </a:lnTo>
                  <a:lnTo>
                    <a:pt x="6514" y="4699"/>
                  </a:lnTo>
                  <a:lnTo>
                    <a:pt x="6514" y="9272"/>
                  </a:lnTo>
                  <a:lnTo>
                    <a:pt x="6547" y="9316"/>
                  </a:lnTo>
                  <a:lnTo>
                    <a:pt x="6547" y="9316"/>
                  </a:lnTo>
                  <a:lnTo>
                    <a:pt x="6479" y="9345"/>
                  </a:lnTo>
                  <a:lnTo>
                    <a:pt x="6410" y="9372"/>
                  </a:lnTo>
                  <a:lnTo>
                    <a:pt x="6410" y="9372"/>
                  </a:lnTo>
                  <a:lnTo>
                    <a:pt x="6322" y="9405"/>
                  </a:lnTo>
                  <a:lnTo>
                    <a:pt x="6234" y="9438"/>
                  </a:lnTo>
                  <a:lnTo>
                    <a:pt x="6145" y="9469"/>
                  </a:lnTo>
                  <a:lnTo>
                    <a:pt x="6055" y="9499"/>
                  </a:lnTo>
                  <a:lnTo>
                    <a:pt x="5966" y="9528"/>
                  </a:lnTo>
                  <a:lnTo>
                    <a:pt x="5876" y="9555"/>
                  </a:lnTo>
                  <a:lnTo>
                    <a:pt x="5786" y="9581"/>
                  </a:lnTo>
                  <a:lnTo>
                    <a:pt x="5695" y="9606"/>
                  </a:lnTo>
                  <a:lnTo>
                    <a:pt x="5604" y="9629"/>
                  </a:lnTo>
                  <a:lnTo>
                    <a:pt x="5513" y="9652"/>
                  </a:lnTo>
                  <a:lnTo>
                    <a:pt x="5422" y="9673"/>
                  </a:lnTo>
                  <a:lnTo>
                    <a:pt x="5329" y="9692"/>
                  </a:lnTo>
                  <a:lnTo>
                    <a:pt x="5236" y="9711"/>
                  </a:lnTo>
                  <a:lnTo>
                    <a:pt x="5145" y="9729"/>
                  </a:lnTo>
                  <a:lnTo>
                    <a:pt x="5052" y="9744"/>
                  </a:lnTo>
                  <a:lnTo>
                    <a:pt x="4958" y="9759"/>
                  </a:lnTo>
                  <a:lnTo>
                    <a:pt x="4865" y="9771"/>
                  </a:lnTo>
                  <a:lnTo>
                    <a:pt x="4773" y="9784"/>
                  </a:lnTo>
                  <a:lnTo>
                    <a:pt x="4679" y="9794"/>
                  </a:lnTo>
                  <a:lnTo>
                    <a:pt x="4585" y="9804"/>
                  </a:lnTo>
                  <a:lnTo>
                    <a:pt x="4491" y="9811"/>
                  </a:lnTo>
                  <a:lnTo>
                    <a:pt x="4397" y="9819"/>
                  </a:lnTo>
                  <a:lnTo>
                    <a:pt x="4303" y="9824"/>
                  </a:lnTo>
                  <a:lnTo>
                    <a:pt x="4209" y="9828"/>
                  </a:lnTo>
                  <a:lnTo>
                    <a:pt x="4115" y="9831"/>
                  </a:lnTo>
                  <a:lnTo>
                    <a:pt x="4021" y="9833"/>
                  </a:lnTo>
                  <a:lnTo>
                    <a:pt x="3927" y="9833"/>
                  </a:lnTo>
                  <a:lnTo>
                    <a:pt x="3833" y="9831"/>
                  </a:lnTo>
                  <a:lnTo>
                    <a:pt x="3740" y="9829"/>
                  </a:lnTo>
                  <a:lnTo>
                    <a:pt x="3646" y="9825"/>
                  </a:lnTo>
                  <a:lnTo>
                    <a:pt x="3552" y="9820"/>
                  </a:lnTo>
                  <a:lnTo>
                    <a:pt x="3458" y="9814"/>
                  </a:lnTo>
                  <a:lnTo>
                    <a:pt x="3458" y="9814"/>
                  </a:lnTo>
                  <a:lnTo>
                    <a:pt x="3379" y="9806"/>
                  </a:lnTo>
                  <a:lnTo>
                    <a:pt x="3301" y="9799"/>
                  </a:lnTo>
                  <a:lnTo>
                    <a:pt x="3143" y="9782"/>
                  </a:lnTo>
                  <a:lnTo>
                    <a:pt x="2987" y="9762"/>
                  </a:lnTo>
                  <a:lnTo>
                    <a:pt x="2829" y="9741"/>
                  </a:lnTo>
                  <a:lnTo>
                    <a:pt x="2672" y="9718"/>
                  </a:lnTo>
                  <a:lnTo>
                    <a:pt x="2516" y="9696"/>
                  </a:lnTo>
                  <a:lnTo>
                    <a:pt x="2203" y="9648"/>
                  </a:lnTo>
                  <a:lnTo>
                    <a:pt x="2046" y="9627"/>
                  </a:lnTo>
                  <a:lnTo>
                    <a:pt x="1890" y="9606"/>
                  </a:lnTo>
                  <a:lnTo>
                    <a:pt x="1733" y="9588"/>
                  </a:lnTo>
                  <a:lnTo>
                    <a:pt x="1654" y="9579"/>
                  </a:lnTo>
                  <a:lnTo>
                    <a:pt x="1577" y="9572"/>
                  </a:lnTo>
                  <a:lnTo>
                    <a:pt x="1498" y="9565"/>
                  </a:lnTo>
                  <a:lnTo>
                    <a:pt x="1420" y="9560"/>
                  </a:lnTo>
                  <a:lnTo>
                    <a:pt x="1341" y="9555"/>
                  </a:lnTo>
                  <a:lnTo>
                    <a:pt x="1264" y="9552"/>
                  </a:lnTo>
                  <a:lnTo>
                    <a:pt x="1185" y="9549"/>
                  </a:lnTo>
                  <a:lnTo>
                    <a:pt x="1106" y="9549"/>
                  </a:lnTo>
                  <a:lnTo>
                    <a:pt x="1028" y="9549"/>
                  </a:lnTo>
                  <a:lnTo>
                    <a:pt x="949" y="9550"/>
                  </a:lnTo>
                  <a:lnTo>
                    <a:pt x="949" y="9550"/>
                  </a:lnTo>
                  <a:lnTo>
                    <a:pt x="892" y="9553"/>
                  </a:lnTo>
                  <a:lnTo>
                    <a:pt x="833" y="9555"/>
                  </a:lnTo>
                  <a:lnTo>
                    <a:pt x="775" y="9559"/>
                  </a:lnTo>
                  <a:lnTo>
                    <a:pt x="716" y="9564"/>
                  </a:lnTo>
                  <a:lnTo>
                    <a:pt x="716" y="9564"/>
                  </a:lnTo>
                  <a:lnTo>
                    <a:pt x="784" y="8872"/>
                  </a:lnTo>
                  <a:lnTo>
                    <a:pt x="799" y="8778"/>
                  </a:lnTo>
                  <a:close/>
                </a:path>
              </a:pathLst>
            </a:custGeom>
            <a:solidFill>
              <a:srgbClr val="BDCC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13" name="Freeform 10">
              <a:extLst>
                <a:ext uri="{FF2B5EF4-FFF2-40B4-BE49-F238E27FC236}">
                  <a16:creationId xmlns:a16="http://schemas.microsoft.com/office/drawing/2014/main" id="{58A2B7FC-9E47-0984-7811-A056DBB60B16}"/>
                </a:ext>
              </a:extLst>
            </p:cNvPr>
            <p:cNvSpPr>
              <a:spLocks/>
            </p:cNvSpPr>
            <p:nvPr/>
          </p:nvSpPr>
          <p:spPr bwMode="auto">
            <a:xfrm>
              <a:off x="4109" y="1494"/>
              <a:ext cx="1671" cy="2458"/>
            </a:xfrm>
            <a:custGeom>
              <a:avLst/>
              <a:gdLst>
                <a:gd name="T0" fmla="*/ 841 w 6684"/>
                <a:gd name="T1" fmla="*/ 8179 h 9833"/>
                <a:gd name="T2" fmla="*/ 855 w 6684"/>
                <a:gd name="T3" fmla="*/ 7537 h 9833"/>
                <a:gd name="T4" fmla="*/ 914 w 6684"/>
                <a:gd name="T5" fmla="*/ 4120 h 9833"/>
                <a:gd name="T6" fmla="*/ 816 w 6684"/>
                <a:gd name="T7" fmla="*/ 4016 h 9833"/>
                <a:gd name="T8" fmla="*/ 566 w 6684"/>
                <a:gd name="T9" fmla="*/ 3858 h 9833"/>
                <a:gd name="T10" fmla="*/ 35 w 6684"/>
                <a:gd name="T11" fmla="*/ 3595 h 9833"/>
                <a:gd name="T12" fmla="*/ 138 w 6684"/>
                <a:gd name="T13" fmla="*/ 3295 h 9833"/>
                <a:gd name="T14" fmla="*/ 358 w 6684"/>
                <a:gd name="T15" fmla="*/ 2744 h 9833"/>
                <a:gd name="T16" fmla="*/ 582 w 6684"/>
                <a:gd name="T17" fmla="*/ 2087 h 9833"/>
                <a:gd name="T18" fmla="*/ 808 w 6684"/>
                <a:gd name="T19" fmla="*/ 1534 h 9833"/>
                <a:gd name="T20" fmla="*/ 974 w 6684"/>
                <a:gd name="T21" fmla="*/ 1230 h 9833"/>
                <a:gd name="T22" fmla="*/ 1145 w 6684"/>
                <a:gd name="T23" fmla="*/ 989 h 9833"/>
                <a:gd name="T24" fmla="*/ 1345 w 6684"/>
                <a:gd name="T25" fmla="*/ 775 h 9833"/>
                <a:gd name="T26" fmla="*/ 1517 w 6684"/>
                <a:gd name="T27" fmla="*/ 633 h 9833"/>
                <a:gd name="T28" fmla="*/ 1808 w 6684"/>
                <a:gd name="T29" fmla="*/ 451 h 9833"/>
                <a:gd name="T30" fmla="*/ 2283 w 6684"/>
                <a:gd name="T31" fmla="*/ 239 h 9833"/>
                <a:gd name="T32" fmla="*/ 2625 w 6684"/>
                <a:gd name="T33" fmla="*/ 124 h 9833"/>
                <a:gd name="T34" fmla="*/ 2625 w 6684"/>
                <a:gd name="T35" fmla="*/ 481 h 9833"/>
                <a:gd name="T36" fmla="*/ 2650 w 6684"/>
                <a:gd name="T37" fmla="*/ 611 h 9833"/>
                <a:gd name="T38" fmla="*/ 2706 w 6684"/>
                <a:gd name="T39" fmla="*/ 703 h 9833"/>
                <a:gd name="T40" fmla="*/ 2835 w 6684"/>
                <a:gd name="T41" fmla="*/ 790 h 9833"/>
                <a:gd name="T42" fmla="*/ 2993 w 6684"/>
                <a:gd name="T43" fmla="*/ 826 h 9833"/>
                <a:gd name="T44" fmla="*/ 3165 w 6684"/>
                <a:gd name="T45" fmla="*/ 819 h 9833"/>
                <a:gd name="T46" fmla="*/ 3355 w 6684"/>
                <a:gd name="T47" fmla="*/ 769 h 9833"/>
                <a:gd name="T48" fmla="*/ 3567 w 6684"/>
                <a:gd name="T49" fmla="*/ 656 h 9833"/>
                <a:gd name="T50" fmla="*/ 4188 w 6684"/>
                <a:gd name="T51" fmla="*/ 185 h 9833"/>
                <a:gd name="T52" fmla="*/ 4277 w 6684"/>
                <a:gd name="T53" fmla="*/ 99 h 9833"/>
                <a:gd name="T54" fmla="*/ 4303 w 6684"/>
                <a:gd name="T55" fmla="*/ 0 h 9833"/>
                <a:gd name="T56" fmla="*/ 4774 w 6684"/>
                <a:gd name="T57" fmla="*/ 172 h 9833"/>
                <a:gd name="T58" fmla="*/ 5333 w 6684"/>
                <a:gd name="T59" fmla="*/ 433 h 9833"/>
                <a:gd name="T60" fmla="*/ 5872 w 6684"/>
                <a:gd name="T61" fmla="*/ 732 h 9833"/>
                <a:gd name="T62" fmla="*/ 6064 w 6684"/>
                <a:gd name="T63" fmla="*/ 860 h 9833"/>
                <a:gd name="T64" fmla="*/ 6202 w 6684"/>
                <a:gd name="T65" fmla="*/ 993 h 9833"/>
                <a:gd name="T66" fmla="*/ 6336 w 6684"/>
                <a:gd name="T67" fmla="*/ 1190 h 9833"/>
                <a:gd name="T68" fmla="*/ 6432 w 6684"/>
                <a:gd name="T69" fmla="*/ 1411 h 9833"/>
                <a:gd name="T70" fmla="*/ 6517 w 6684"/>
                <a:gd name="T71" fmla="*/ 1727 h 9833"/>
                <a:gd name="T72" fmla="*/ 6596 w 6684"/>
                <a:gd name="T73" fmla="*/ 2235 h 9833"/>
                <a:gd name="T74" fmla="*/ 6671 w 6684"/>
                <a:gd name="T75" fmla="*/ 2969 h 9833"/>
                <a:gd name="T76" fmla="*/ 6683 w 6684"/>
                <a:gd name="T77" fmla="*/ 3522 h 9833"/>
                <a:gd name="T78" fmla="*/ 6660 w 6684"/>
                <a:gd name="T79" fmla="*/ 3867 h 9833"/>
                <a:gd name="T80" fmla="*/ 6599 w 6684"/>
                <a:gd name="T81" fmla="*/ 4278 h 9833"/>
                <a:gd name="T82" fmla="*/ 6514 w 6684"/>
                <a:gd name="T83" fmla="*/ 4699 h 9833"/>
                <a:gd name="T84" fmla="*/ 6410 w 6684"/>
                <a:gd name="T85" fmla="*/ 9372 h 9833"/>
                <a:gd name="T86" fmla="*/ 5966 w 6684"/>
                <a:gd name="T87" fmla="*/ 9528 h 9833"/>
                <a:gd name="T88" fmla="*/ 5422 w 6684"/>
                <a:gd name="T89" fmla="*/ 9673 h 9833"/>
                <a:gd name="T90" fmla="*/ 4865 w 6684"/>
                <a:gd name="T91" fmla="*/ 9771 h 9833"/>
                <a:gd name="T92" fmla="*/ 4303 w 6684"/>
                <a:gd name="T93" fmla="*/ 9824 h 9833"/>
                <a:gd name="T94" fmla="*/ 3740 w 6684"/>
                <a:gd name="T95" fmla="*/ 9829 h 9833"/>
                <a:gd name="T96" fmla="*/ 3301 w 6684"/>
                <a:gd name="T97" fmla="*/ 9799 h 9833"/>
                <a:gd name="T98" fmla="*/ 2203 w 6684"/>
                <a:gd name="T99" fmla="*/ 9648 h 9833"/>
                <a:gd name="T100" fmla="*/ 1498 w 6684"/>
                <a:gd name="T101" fmla="*/ 9565 h 9833"/>
                <a:gd name="T102" fmla="*/ 1028 w 6684"/>
                <a:gd name="T103" fmla="*/ 9549 h 9833"/>
                <a:gd name="T104" fmla="*/ 716 w 6684"/>
                <a:gd name="T105" fmla="*/ 9564 h 98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6684" h="9833">
                  <a:moveTo>
                    <a:pt x="799" y="8778"/>
                  </a:moveTo>
                  <a:lnTo>
                    <a:pt x="799" y="8778"/>
                  </a:lnTo>
                  <a:lnTo>
                    <a:pt x="813" y="8628"/>
                  </a:lnTo>
                  <a:lnTo>
                    <a:pt x="824" y="8479"/>
                  </a:lnTo>
                  <a:lnTo>
                    <a:pt x="834" y="8329"/>
                  </a:lnTo>
                  <a:lnTo>
                    <a:pt x="841" y="8179"/>
                  </a:lnTo>
                  <a:lnTo>
                    <a:pt x="846" y="8029"/>
                  </a:lnTo>
                  <a:lnTo>
                    <a:pt x="850" y="7880"/>
                  </a:lnTo>
                  <a:lnTo>
                    <a:pt x="851" y="7729"/>
                  </a:lnTo>
                  <a:lnTo>
                    <a:pt x="851" y="7579"/>
                  </a:lnTo>
                  <a:lnTo>
                    <a:pt x="855" y="7537"/>
                  </a:lnTo>
                  <a:lnTo>
                    <a:pt x="855" y="7537"/>
                  </a:lnTo>
                  <a:lnTo>
                    <a:pt x="895" y="5706"/>
                  </a:lnTo>
                  <a:lnTo>
                    <a:pt x="895" y="5706"/>
                  </a:lnTo>
                  <a:lnTo>
                    <a:pt x="928" y="4159"/>
                  </a:lnTo>
                  <a:lnTo>
                    <a:pt x="923" y="4135"/>
                  </a:lnTo>
                  <a:lnTo>
                    <a:pt x="923" y="4135"/>
                  </a:lnTo>
                  <a:lnTo>
                    <a:pt x="914" y="4120"/>
                  </a:lnTo>
                  <a:lnTo>
                    <a:pt x="907" y="4108"/>
                  </a:lnTo>
                  <a:lnTo>
                    <a:pt x="897" y="4094"/>
                  </a:lnTo>
                  <a:lnTo>
                    <a:pt x="887" y="4081"/>
                  </a:lnTo>
                  <a:lnTo>
                    <a:pt x="865" y="4058"/>
                  </a:lnTo>
                  <a:lnTo>
                    <a:pt x="841" y="4036"/>
                  </a:lnTo>
                  <a:lnTo>
                    <a:pt x="816" y="4016"/>
                  </a:lnTo>
                  <a:lnTo>
                    <a:pt x="790" y="3996"/>
                  </a:lnTo>
                  <a:lnTo>
                    <a:pt x="763" y="3977"/>
                  </a:lnTo>
                  <a:lnTo>
                    <a:pt x="735" y="3960"/>
                  </a:lnTo>
                  <a:lnTo>
                    <a:pt x="735" y="3960"/>
                  </a:lnTo>
                  <a:lnTo>
                    <a:pt x="651" y="3908"/>
                  </a:lnTo>
                  <a:lnTo>
                    <a:pt x="566" y="3858"/>
                  </a:lnTo>
                  <a:lnTo>
                    <a:pt x="480" y="3809"/>
                  </a:lnTo>
                  <a:lnTo>
                    <a:pt x="393" y="3763"/>
                  </a:lnTo>
                  <a:lnTo>
                    <a:pt x="305" y="3718"/>
                  </a:lnTo>
                  <a:lnTo>
                    <a:pt x="215" y="3675"/>
                  </a:lnTo>
                  <a:lnTo>
                    <a:pt x="126" y="3634"/>
                  </a:lnTo>
                  <a:lnTo>
                    <a:pt x="35" y="3595"/>
                  </a:lnTo>
                  <a:lnTo>
                    <a:pt x="0" y="3557"/>
                  </a:lnTo>
                  <a:lnTo>
                    <a:pt x="0" y="3557"/>
                  </a:lnTo>
                  <a:lnTo>
                    <a:pt x="25" y="3513"/>
                  </a:lnTo>
                  <a:lnTo>
                    <a:pt x="49" y="3471"/>
                  </a:lnTo>
                  <a:lnTo>
                    <a:pt x="95" y="3383"/>
                  </a:lnTo>
                  <a:lnTo>
                    <a:pt x="138" y="3295"/>
                  </a:lnTo>
                  <a:lnTo>
                    <a:pt x="179" y="3205"/>
                  </a:lnTo>
                  <a:lnTo>
                    <a:pt x="218" y="3114"/>
                  </a:lnTo>
                  <a:lnTo>
                    <a:pt x="255" y="3023"/>
                  </a:lnTo>
                  <a:lnTo>
                    <a:pt x="290" y="2930"/>
                  </a:lnTo>
                  <a:lnTo>
                    <a:pt x="325" y="2837"/>
                  </a:lnTo>
                  <a:lnTo>
                    <a:pt x="358" y="2744"/>
                  </a:lnTo>
                  <a:lnTo>
                    <a:pt x="391" y="2650"/>
                  </a:lnTo>
                  <a:lnTo>
                    <a:pt x="454" y="2462"/>
                  </a:lnTo>
                  <a:lnTo>
                    <a:pt x="517" y="2274"/>
                  </a:lnTo>
                  <a:lnTo>
                    <a:pt x="550" y="2181"/>
                  </a:lnTo>
                  <a:lnTo>
                    <a:pt x="582" y="2087"/>
                  </a:lnTo>
                  <a:lnTo>
                    <a:pt x="582" y="2087"/>
                  </a:lnTo>
                  <a:lnTo>
                    <a:pt x="615" y="1994"/>
                  </a:lnTo>
                  <a:lnTo>
                    <a:pt x="650" y="1900"/>
                  </a:lnTo>
                  <a:lnTo>
                    <a:pt x="687" y="1807"/>
                  </a:lnTo>
                  <a:lnTo>
                    <a:pt x="725" y="1716"/>
                  </a:lnTo>
                  <a:lnTo>
                    <a:pt x="765" y="1624"/>
                  </a:lnTo>
                  <a:lnTo>
                    <a:pt x="808" y="1534"/>
                  </a:lnTo>
                  <a:lnTo>
                    <a:pt x="853" y="1446"/>
                  </a:lnTo>
                  <a:lnTo>
                    <a:pt x="875" y="1402"/>
                  </a:lnTo>
                  <a:lnTo>
                    <a:pt x="899" y="1358"/>
                  </a:lnTo>
                  <a:lnTo>
                    <a:pt x="924" y="1316"/>
                  </a:lnTo>
                  <a:lnTo>
                    <a:pt x="949" y="1273"/>
                  </a:lnTo>
                  <a:lnTo>
                    <a:pt x="974" y="1230"/>
                  </a:lnTo>
                  <a:lnTo>
                    <a:pt x="1001" y="1189"/>
                  </a:lnTo>
                  <a:lnTo>
                    <a:pt x="1028" y="1147"/>
                  </a:lnTo>
                  <a:lnTo>
                    <a:pt x="1056" y="1107"/>
                  </a:lnTo>
                  <a:lnTo>
                    <a:pt x="1084" y="1067"/>
                  </a:lnTo>
                  <a:lnTo>
                    <a:pt x="1114" y="1028"/>
                  </a:lnTo>
                  <a:lnTo>
                    <a:pt x="1145" y="989"/>
                  </a:lnTo>
                  <a:lnTo>
                    <a:pt x="1176" y="952"/>
                  </a:lnTo>
                  <a:lnTo>
                    <a:pt x="1207" y="915"/>
                  </a:lnTo>
                  <a:lnTo>
                    <a:pt x="1241" y="879"/>
                  </a:lnTo>
                  <a:lnTo>
                    <a:pt x="1275" y="843"/>
                  </a:lnTo>
                  <a:lnTo>
                    <a:pt x="1309" y="809"/>
                  </a:lnTo>
                  <a:lnTo>
                    <a:pt x="1345" y="775"/>
                  </a:lnTo>
                  <a:lnTo>
                    <a:pt x="1381" y="741"/>
                  </a:lnTo>
                  <a:lnTo>
                    <a:pt x="1381" y="741"/>
                  </a:lnTo>
                  <a:lnTo>
                    <a:pt x="1414" y="713"/>
                  </a:lnTo>
                  <a:lnTo>
                    <a:pt x="1448" y="686"/>
                  </a:lnTo>
                  <a:lnTo>
                    <a:pt x="1481" y="660"/>
                  </a:lnTo>
                  <a:lnTo>
                    <a:pt x="1517" y="633"/>
                  </a:lnTo>
                  <a:lnTo>
                    <a:pt x="1552" y="608"/>
                  </a:lnTo>
                  <a:lnTo>
                    <a:pt x="1587" y="584"/>
                  </a:lnTo>
                  <a:lnTo>
                    <a:pt x="1622" y="560"/>
                  </a:lnTo>
                  <a:lnTo>
                    <a:pt x="1658" y="537"/>
                  </a:lnTo>
                  <a:lnTo>
                    <a:pt x="1732" y="493"/>
                  </a:lnTo>
                  <a:lnTo>
                    <a:pt x="1808" y="451"/>
                  </a:lnTo>
                  <a:lnTo>
                    <a:pt x="1885" y="411"/>
                  </a:lnTo>
                  <a:lnTo>
                    <a:pt x="1962" y="374"/>
                  </a:lnTo>
                  <a:lnTo>
                    <a:pt x="2041" y="338"/>
                  </a:lnTo>
                  <a:lnTo>
                    <a:pt x="2121" y="303"/>
                  </a:lnTo>
                  <a:lnTo>
                    <a:pt x="2202" y="271"/>
                  </a:lnTo>
                  <a:lnTo>
                    <a:pt x="2283" y="239"/>
                  </a:lnTo>
                  <a:lnTo>
                    <a:pt x="2364" y="209"/>
                  </a:lnTo>
                  <a:lnTo>
                    <a:pt x="2447" y="179"/>
                  </a:lnTo>
                  <a:lnTo>
                    <a:pt x="2611" y="121"/>
                  </a:lnTo>
                  <a:lnTo>
                    <a:pt x="2611" y="121"/>
                  </a:lnTo>
                  <a:lnTo>
                    <a:pt x="2637" y="111"/>
                  </a:lnTo>
                  <a:lnTo>
                    <a:pt x="2625" y="124"/>
                  </a:lnTo>
                  <a:lnTo>
                    <a:pt x="2625" y="124"/>
                  </a:lnTo>
                  <a:lnTo>
                    <a:pt x="2622" y="366"/>
                  </a:lnTo>
                  <a:lnTo>
                    <a:pt x="2622" y="366"/>
                  </a:lnTo>
                  <a:lnTo>
                    <a:pt x="2622" y="405"/>
                  </a:lnTo>
                  <a:lnTo>
                    <a:pt x="2624" y="443"/>
                  </a:lnTo>
                  <a:lnTo>
                    <a:pt x="2625" y="481"/>
                  </a:lnTo>
                  <a:lnTo>
                    <a:pt x="2629" y="519"/>
                  </a:lnTo>
                  <a:lnTo>
                    <a:pt x="2631" y="538"/>
                  </a:lnTo>
                  <a:lnTo>
                    <a:pt x="2635" y="557"/>
                  </a:lnTo>
                  <a:lnTo>
                    <a:pt x="2640" y="574"/>
                  </a:lnTo>
                  <a:lnTo>
                    <a:pt x="2645" y="593"/>
                  </a:lnTo>
                  <a:lnTo>
                    <a:pt x="2650" y="611"/>
                  </a:lnTo>
                  <a:lnTo>
                    <a:pt x="2657" y="628"/>
                  </a:lnTo>
                  <a:lnTo>
                    <a:pt x="2665" y="644"/>
                  </a:lnTo>
                  <a:lnTo>
                    <a:pt x="2675" y="661"/>
                  </a:lnTo>
                  <a:lnTo>
                    <a:pt x="2675" y="661"/>
                  </a:lnTo>
                  <a:lnTo>
                    <a:pt x="2690" y="683"/>
                  </a:lnTo>
                  <a:lnTo>
                    <a:pt x="2706" y="703"/>
                  </a:lnTo>
                  <a:lnTo>
                    <a:pt x="2724" y="721"/>
                  </a:lnTo>
                  <a:lnTo>
                    <a:pt x="2744" y="739"/>
                  </a:lnTo>
                  <a:lnTo>
                    <a:pt x="2765" y="754"/>
                  </a:lnTo>
                  <a:lnTo>
                    <a:pt x="2788" y="767"/>
                  </a:lnTo>
                  <a:lnTo>
                    <a:pt x="2810" y="780"/>
                  </a:lnTo>
                  <a:lnTo>
                    <a:pt x="2835" y="790"/>
                  </a:lnTo>
                  <a:lnTo>
                    <a:pt x="2860" y="800"/>
                  </a:lnTo>
                  <a:lnTo>
                    <a:pt x="2885" y="808"/>
                  </a:lnTo>
                  <a:lnTo>
                    <a:pt x="2912" y="814"/>
                  </a:lnTo>
                  <a:lnTo>
                    <a:pt x="2939" y="819"/>
                  </a:lnTo>
                  <a:lnTo>
                    <a:pt x="2966" y="823"/>
                  </a:lnTo>
                  <a:lnTo>
                    <a:pt x="2993" y="826"/>
                  </a:lnTo>
                  <a:lnTo>
                    <a:pt x="3019" y="828"/>
                  </a:lnTo>
                  <a:lnTo>
                    <a:pt x="3047" y="828"/>
                  </a:lnTo>
                  <a:lnTo>
                    <a:pt x="3047" y="828"/>
                  </a:lnTo>
                  <a:lnTo>
                    <a:pt x="3086" y="826"/>
                  </a:lnTo>
                  <a:lnTo>
                    <a:pt x="3126" y="824"/>
                  </a:lnTo>
                  <a:lnTo>
                    <a:pt x="3165" y="819"/>
                  </a:lnTo>
                  <a:lnTo>
                    <a:pt x="3204" y="813"/>
                  </a:lnTo>
                  <a:lnTo>
                    <a:pt x="3242" y="804"/>
                  </a:lnTo>
                  <a:lnTo>
                    <a:pt x="3280" y="794"/>
                  </a:lnTo>
                  <a:lnTo>
                    <a:pt x="3319" y="782"/>
                  </a:lnTo>
                  <a:lnTo>
                    <a:pt x="3355" y="769"/>
                  </a:lnTo>
                  <a:lnTo>
                    <a:pt x="3355" y="769"/>
                  </a:lnTo>
                  <a:lnTo>
                    <a:pt x="3383" y="757"/>
                  </a:lnTo>
                  <a:lnTo>
                    <a:pt x="3410" y="745"/>
                  </a:lnTo>
                  <a:lnTo>
                    <a:pt x="3436" y="732"/>
                  </a:lnTo>
                  <a:lnTo>
                    <a:pt x="3464" y="718"/>
                  </a:lnTo>
                  <a:lnTo>
                    <a:pt x="3515" y="688"/>
                  </a:lnTo>
                  <a:lnTo>
                    <a:pt x="3567" y="656"/>
                  </a:lnTo>
                  <a:lnTo>
                    <a:pt x="3616" y="622"/>
                  </a:lnTo>
                  <a:lnTo>
                    <a:pt x="3664" y="587"/>
                  </a:lnTo>
                  <a:lnTo>
                    <a:pt x="3761" y="514"/>
                  </a:lnTo>
                  <a:lnTo>
                    <a:pt x="3761" y="514"/>
                  </a:lnTo>
                  <a:lnTo>
                    <a:pt x="4188" y="185"/>
                  </a:lnTo>
                  <a:lnTo>
                    <a:pt x="4188" y="185"/>
                  </a:lnTo>
                  <a:lnTo>
                    <a:pt x="4217" y="164"/>
                  </a:lnTo>
                  <a:lnTo>
                    <a:pt x="4229" y="152"/>
                  </a:lnTo>
                  <a:lnTo>
                    <a:pt x="4243" y="140"/>
                  </a:lnTo>
                  <a:lnTo>
                    <a:pt x="4256" y="126"/>
                  </a:lnTo>
                  <a:lnTo>
                    <a:pt x="4267" y="114"/>
                  </a:lnTo>
                  <a:lnTo>
                    <a:pt x="4277" y="99"/>
                  </a:lnTo>
                  <a:lnTo>
                    <a:pt x="4286" y="84"/>
                  </a:lnTo>
                  <a:lnTo>
                    <a:pt x="4286" y="84"/>
                  </a:lnTo>
                  <a:lnTo>
                    <a:pt x="4293" y="64"/>
                  </a:lnTo>
                  <a:lnTo>
                    <a:pt x="4298" y="42"/>
                  </a:lnTo>
                  <a:lnTo>
                    <a:pt x="4302" y="21"/>
                  </a:lnTo>
                  <a:lnTo>
                    <a:pt x="4303" y="0"/>
                  </a:lnTo>
                  <a:lnTo>
                    <a:pt x="4392" y="19"/>
                  </a:lnTo>
                  <a:lnTo>
                    <a:pt x="4392" y="19"/>
                  </a:lnTo>
                  <a:lnTo>
                    <a:pt x="4489" y="55"/>
                  </a:lnTo>
                  <a:lnTo>
                    <a:pt x="4584" y="93"/>
                  </a:lnTo>
                  <a:lnTo>
                    <a:pt x="4679" y="131"/>
                  </a:lnTo>
                  <a:lnTo>
                    <a:pt x="4774" y="172"/>
                  </a:lnTo>
                  <a:lnTo>
                    <a:pt x="4868" y="212"/>
                  </a:lnTo>
                  <a:lnTo>
                    <a:pt x="4962" y="254"/>
                  </a:lnTo>
                  <a:lnTo>
                    <a:pt x="5056" y="297"/>
                  </a:lnTo>
                  <a:lnTo>
                    <a:pt x="5149" y="341"/>
                  </a:lnTo>
                  <a:lnTo>
                    <a:pt x="5241" y="386"/>
                  </a:lnTo>
                  <a:lnTo>
                    <a:pt x="5333" y="433"/>
                  </a:lnTo>
                  <a:lnTo>
                    <a:pt x="5424" y="480"/>
                  </a:lnTo>
                  <a:lnTo>
                    <a:pt x="5515" y="528"/>
                  </a:lnTo>
                  <a:lnTo>
                    <a:pt x="5606" y="578"/>
                  </a:lnTo>
                  <a:lnTo>
                    <a:pt x="5695" y="628"/>
                  </a:lnTo>
                  <a:lnTo>
                    <a:pt x="5784" y="680"/>
                  </a:lnTo>
                  <a:lnTo>
                    <a:pt x="5872" y="732"/>
                  </a:lnTo>
                  <a:lnTo>
                    <a:pt x="5872" y="732"/>
                  </a:lnTo>
                  <a:lnTo>
                    <a:pt x="5929" y="766"/>
                  </a:lnTo>
                  <a:lnTo>
                    <a:pt x="5984" y="803"/>
                  </a:lnTo>
                  <a:lnTo>
                    <a:pt x="6011" y="821"/>
                  </a:lnTo>
                  <a:lnTo>
                    <a:pt x="6038" y="840"/>
                  </a:lnTo>
                  <a:lnTo>
                    <a:pt x="6064" y="860"/>
                  </a:lnTo>
                  <a:lnTo>
                    <a:pt x="6089" y="880"/>
                  </a:lnTo>
                  <a:lnTo>
                    <a:pt x="6089" y="880"/>
                  </a:lnTo>
                  <a:lnTo>
                    <a:pt x="6119" y="908"/>
                  </a:lnTo>
                  <a:lnTo>
                    <a:pt x="6148" y="935"/>
                  </a:lnTo>
                  <a:lnTo>
                    <a:pt x="6176" y="964"/>
                  </a:lnTo>
                  <a:lnTo>
                    <a:pt x="6202" y="993"/>
                  </a:lnTo>
                  <a:lnTo>
                    <a:pt x="6227" y="1025"/>
                  </a:lnTo>
                  <a:lnTo>
                    <a:pt x="6252" y="1056"/>
                  </a:lnTo>
                  <a:lnTo>
                    <a:pt x="6274" y="1089"/>
                  </a:lnTo>
                  <a:lnTo>
                    <a:pt x="6296" y="1121"/>
                  </a:lnTo>
                  <a:lnTo>
                    <a:pt x="6316" y="1155"/>
                  </a:lnTo>
                  <a:lnTo>
                    <a:pt x="6336" y="1190"/>
                  </a:lnTo>
                  <a:lnTo>
                    <a:pt x="6353" y="1225"/>
                  </a:lnTo>
                  <a:lnTo>
                    <a:pt x="6371" y="1260"/>
                  </a:lnTo>
                  <a:lnTo>
                    <a:pt x="6387" y="1298"/>
                  </a:lnTo>
                  <a:lnTo>
                    <a:pt x="6403" y="1334"/>
                  </a:lnTo>
                  <a:lnTo>
                    <a:pt x="6417" y="1372"/>
                  </a:lnTo>
                  <a:lnTo>
                    <a:pt x="6432" y="1411"/>
                  </a:lnTo>
                  <a:lnTo>
                    <a:pt x="6445" y="1449"/>
                  </a:lnTo>
                  <a:lnTo>
                    <a:pt x="6457" y="1487"/>
                  </a:lnTo>
                  <a:lnTo>
                    <a:pt x="6469" y="1528"/>
                  </a:lnTo>
                  <a:lnTo>
                    <a:pt x="6480" y="1566"/>
                  </a:lnTo>
                  <a:lnTo>
                    <a:pt x="6500" y="1647"/>
                  </a:lnTo>
                  <a:lnTo>
                    <a:pt x="6517" y="1727"/>
                  </a:lnTo>
                  <a:lnTo>
                    <a:pt x="6532" y="1809"/>
                  </a:lnTo>
                  <a:lnTo>
                    <a:pt x="6547" y="1890"/>
                  </a:lnTo>
                  <a:lnTo>
                    <a:pt x="6560" y="1972"/>
                  </a:lnTo>
                  <a:lnTo>
                    <a:pt x="6571" y="2052"/>
                  </a:lnTo>
                  <a:lnTo>
                    <a:pt x="6571" y="2052"/>
                  </a:lnTo>
                  <a:lnTo>
                    <a:pt x="6596" y="2235"/>
                  </a:lnTo>
                  <a:lnTo>
                    <a:pt x="6620" y="2418"/>
                  </a:lnTo>
                  <a:lnTo>
                    <a:pt x="6640" y="2601"/>
                  </a:lnTo>
                  <a:lnTo>
                    <a:pt x="6650" y="2693"/>
                  </a:lnTo>
                  <a:lnTo>
                    <a:pt x="6658" y="2786"/>
                  </a:lnTo>
                  <a:lnTo>
                    <a:pt x="6665" y="2877"/>
                  </a:lnTo>
                  <a:lnTo>
                    <a:pt x="6671" y="2969"/>
                  </a:lnTo>
                  <a:lnTo>
                    <a:pt x="6676" y="3062"/>
                  </a:lnTo>
                  <a:lnTo>
                    <a:pt x="6680" y="3153"/>
                  </a:lnTo>
                  <a:lnTo>
                    <a:pt x="6683" y="3245"/>
                  </a:lnTo>
                  <a:lnTo>
                    <a:pt x="6684" y="3338"/>
                  </a:lnTo>
                  <a:lnTo>
                    <a:pt x="6684" y="3429"/>
                  </a:lnTo>
                  <a:lnTo>
                    <a:pt x="6683" y="3522"/>
                  </a:lnTo>
                  <a:lnTo>
                    <a:pt x="6683" y="3522"/>
                  </a:lnTo>
                  <a:lnTo>
                    <a:pt x="6680" y="3591"/>
                  </a:lnTo>
                  <a:lnTo>
                    <a:pt x="6676" y="3660"/>
                  </a:lnTo>
                  <a:lnTo>
                    <a:pt x="6673" y="3729"/>
                  </a:lnTo>
                  <a:lnTo>
                    <a:pt x="6666" y="3798"/>
                  </a:lnTo>
                  <a:lnTo>
                    <a:pt x="6660" y="3867"/>
                  </a:lnTo>
                  <a:lnTo>
                    <a:pt x="6653" y="3936"/>
                  </a:lnTo>
                  <a:lnTo>
                    <a:pt x="6644" y="4005"/>
                  </a:lnTo>
                  <a:lnTo>
                    <a:pt x="6635" y="4074"/>
                  </a:lnTo>
                  <a:lnTo>
                    <a:pt x="6624" y="4142"/>
                  </a:lnTo>
                  <a:lnTo>
                    <a:pt x="6611" y="4211"/>
                  </a:lnTo>
                  <a:lnTo>
                    <a:pt x="6599" y="4278"/>
                  </a:lnTo>
                  <a:lnTo>
                    <a:pt x="6584" y="4346"/>
                  </a:lnTo>
                  <a:lnTo>
                    <a:pt x="6569" y="4413"/>
                  </a:lnTo>
                  <a:lnTo>
                    <a:pt x="6551" y="4480"/>
                  </a:lnTo>
                  <a:lnTo>
                    <a:pt x="6532" y="4547"/>
                  </a:lnTo>
                  <a:lnTo>
                    <a:pt x="6512" y="4612"/>
                  </a:lnTo>
                  <a:lnTo>
                    <a:pt x="6514" y="4699"/>
                  </a:lnTo>
                  <a:lnTo>
                    <a:pt x="6514" y="4699"/>
                  </a:lnTo>
                  <a:lnTo>
                    <a:pt x="6514" y="9272"/>
                  </a:lnTo>
                  <a:lnTo>
                    <a:pt x="6547" y="9316"/>
                  </a:lnTo>
                  <a:lnTo>
                    <a:pt x="6547" y="9316"/>
                  </a:lnTo>
                  <a:lnTo>
                    <a:pt x="6479" y="9345"/>
                  </a:lnTo>
                  <a:lnTo>
                    <a:pt x="6410" y="9372"/>
                  </a:lnTo>
                  <a:lnTo>
                    <a:pt x="6410" y="9372"/>
                  </a:lnTo>
                  <a:lnTo>
                    <a:pt x="6322" y="9405"/>
                  </a:lnTo>
                  <a:lnTo>
                    <a:pt x="6234" y="9438"/>
                  </a:lnTo>
                  <a:lnTo>
                    <a:pt x="6145" y="9469"/>
                  </a:lnTo>
                  <a:lnTo>
                    <a:pt x="6055" y="9499"/>
                  </a:lnTo>
                  <a:lnTo>
                    <a:pt x="5966" y="9528"/>
                  </a:lnTo>
                  <a:lnTo>
                    <a:pt x="5876" y="9555"/>
                  </a:lnTo>
                  <a:lnTo>
                    <a:pt x="5786" y="9581"/>
                  </a:lnTo>
                  <a:lnTo>
                    <a:pt x="5695" y="9606"/>
                  </a:lnTo>
                  <a:lnTo>
                    <a:pt x="5604" y="9629"/>
                  </a:lnTo>
                  <a:lnTo>
                    <a:pt x="5513" y="9652"/>
                  </a:lnTo>
                  <a:lnTo>
                    <a:pt x="5422" y="9673"/>
                  </a:lnTo>
                  <a:lnTo>
                    <a:pt x="5329" y="9692"/>
                  </a:lnTo>
                  <a:lnTo>
                    <a:pt x="5236" y="9711"/>
                  </a:lnTo>
                  <a:lnTo>
                    <a:pt x="5145" y="9729"/>
                  </a:lnTo>
                  <a:lnTo>
                    <a:pt x="5052" y="9744"/>
                  </a:lnTo>
                  <a:lnTo>
                    <a:pt x="4958" y="9759"/>
                  </a:lnTo>
                  <a:lnTo>
                    <a:pt x="4865" y="9771"/>
                  </a:lnTo>
                  <a:lnTo>
                    <a:pt x="4773" y="9784"/>
                  </a:lnTo>
                  <a:lnTo>
                    <a:pt x="4679" y="9794"/>
                  </a:lnTo>
                  <a:lnTo>
                    <a:pt x="4585" y="9804"/>
                  </a:lnTo>
                  <a:lnTo>
                    <a:pt x="4491" y="9811"/>
                  </a:lnTo>
                  <a:lnTo>
                    <a:pt x="4397" y="9819"/>
                  </a:lnTo>
                  <a:lnTo>
                    <a:pt x="4303" y="9824"/>
                  </a:lnTo>
                  <a:lnTo>
                    <a:pt x="4209" y="9828"/>
                  </a:lnTo>
                  <a:lnTo>
                    <a:pt x="4115" y="9831"/>
                  </a:lnTo>
                  <a:lnTo>
                    <a:pt x="4021" y="9833"/>
                  </a:lnTo>
                  <a:lnTo>
                    <a:pt x="3927" y="9833"/>
                  </a:lnTo>
                  <a:lnTo>
                    <a:pt x="3833" y="9831"/>
                  </a:lnTo>
                  <a:lnTo>
                    <a:pt x="3740" y="9829"/>
                  </a:lnTo>
                  <a:lnTo>
                    <a:pt x="3646" y="9825"/>
                  </a:lnTo>
                  <a:lnTo>
                    <a:pt x="3552" y="9820"/>
                  </a:lnTo>
                  <a:lnTo>
                    <a:pt x="3458" y="9814"/>
                  </a:lnTo>
                  <a:lnTo>
                    <a:pt x="3458" y="9814"/>
                  </a:lnTo>
                  <a:lnTo>
                    <a:pt x="3379" y="9806"/>
                  </a:lnTo>
                  <a:lnTo>
                    <a:pt x="3301" y="9799"/>
                  </a:lnTo>
                  <a:lnTo>
                    <a:pt x="3143" y="9782"/>
                  </a:lnTo>
                  <a:lnTo>
                    <a:pt x="2987" y="9762"/>
                  </a:lnTo>
                  <a:lnTo>
                    <a:pt x="2829" y="9741"/>
                  </a:lnTo>
                  <a:lnTo>
                    <a:pt x="2672" y="9718"/>
                  </a:lnTo>
                  <a:lnTo>
                    <a:pt x="2516" y="9696"/>
                  </a:lnTo>
                  <a:lnTo>
                    <a:pt x="2203" y="9648"/>
                  </a:lnTo>
                  <a:lnTo>
                    <a:pt x="2046" y="9627"/>
                  </a:lnTo>
                  <a:lnTo>
                    <a:pt x="1890" y="9606"/>
                  </a:lnTo>
                  <a:lnTo>
                    <a:pt x="1733" y="9588"/>
                  </a:lnTo>
                  <a:lnTo>
                    <a:pt x="1654" y="9579"/>
                  </a:lnTo>
                  <a:lnTo>
                    <a:pt x="1577" y="9572"/>
                  </a:lnTo>
                  <a:lnTo>
                    <a:pt x="1498" y="9565"/>
                  </a:lnTo>
                  <a:lnTo>
                    <a:pt x="1420" y="9560"/>
                  </a:lnTo>
                  <a:lnTo>
                    <a:pt x="1341" y="9555"/>
                  </a:lnTo>
                  <a:lnTo>
                    <a:pt x="1264" y="9552"/>
                  </a:lnTo>
                  <a:lnTo>
                    <a:pt x="1185" y="9549"/>
                  </a:lnTo>
                  <a:lnTo>
                    <a:pt x="1106" y="9549"/>
                  </a:lnTo>
                  <a:lnTo>
                    <a:pt x="1028" y="9549"/>
                  </a:lnTo>
                  <a:lnTo>
                    <a:pt x="949" y="9550"/>
                  </a:lnTo>
                  <a:lnTo>
                    <a:pt x="949" y="9550"/>
                  </a:lnTo>
                  <a:lnTo>
                    <a:pt x="892" y="9553"/>
                  </a:lnTo>
                  <a:lnTo>
                    <a:pt x="833" y="9555"/>
                  </a:lnTo>
                  <a:lnTo>
                    <a:pt x="775" y="9559"/>
                  </a:lnTo>
                  <a:lnTo>
                    <a:pt x="716" y="9564"/>
                  </a:lnTo>
                  <a:lnTo>
                    <a:pt x="716" y="9564"/>
                  </a:lnTo>
                  <a:lnTo>
                    <a:pt x="784" y="8872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14" name="Freeform 11">
              <a:extLst>
                <a:ext uri="{FF2B5EF4-FFF2-40B4-BE49-F238E27FC236}">
                  <a16:creationId xmlns:a16="http://schemas.microsoft.com/office/drawing/2014/main" id="{86031286-34B8-B8C8-AD97-C90A05418381}"/>
                </a:ext>
              </a:extLst>
            </p:cNvPr>
            <p:cNvSpPr>
              <a:spLocks/>
            </p:cNvSpPr>
            <p:nvPr/>
          </p:nvSpPr>
          <p:spPr bwMode="auto">
            <a:xfrm>
              <a:off x="2117" y="1990"/>
              <a:ext cx="1909" cy="2330"/>
            </a:xfrm>
            <a:custGeom>
              <a:avLst/>
              <a:gdLst>
                <a:gd name="T0" fmla="*/ 1409 w 7634"/>
                <a:gd name="T1" fmla="*/ 3435 h 9319"/>
                <a:gd name="T2" fmla="*/ 1493 w 7634"/>
                <a:gd name="T3" fmla="*/ 3402 h 9319"/>
                <a:gd name="T4" fmla="*/ 1616 w 7634"/>
                <a:gd name="T5" fmla="*/ 4001 h 9319"/>
                <a:gd name="T6" fmla="*/ 1690 w 7634"/>
                <a:gd name="T7" fmla="*/ 4806 h 9319"/>
                <a:gd name="T8" fmla="*/ 1698 w 7634"/>
                <a:gd name="T9" fmla="*/ 5330 h 9319"/>
                <a:gd name="T10" fmla="*/ 1678 w 7634"/>
                <a:gd name="T11" fmla="*/ 5441 h 9319"/>
                <a:gd name="T12" fmla="*/ 1588 w 7634"/>
                <a:gd name="T13" fmla="*/ 5794 h 9319"/>
                <a:gd name="T14" fmla="*/ 1390 w 7634"/>
                <a:gd name="T15" fmla="*/ 6373 h 9319"/>
                <a:gd name="T16" fmla="*/ 1339 w 7634"/>
                <a:gd name="T17" fmla="*/ 6651 h 9319"/>
                <a:gd name="T18" fmla="*/ 1124 w 7634"/>
                <a:gd name="T19" fmla="*/ 7446 h 9319"/>
                <a:gd name="T20" fmla="*/ 970 w 7634"/>
                <a:gd name="T21" fmla="*/ 8496 h 9319"/>
                <a:gd name="T22" fmla="*/ 933 w 7634"/>
                <a:gd name="T23" fmla="*/ 9211 h 9319"/>
                <a:gd name="T24" fmla="*/ 7110 w 7634"/>
                <a:gd name="T25" fmla="*/ 8717 h 9319"/>
                <a:gd name="T26" fmla="*/ 7254 w 7634"/>
                <a:gd name="T27" fmla="*/ 8265 h 9319"/>
                <a:gd name="T28" fmla="*/ 7407 w 7634"/>
                <a:gd name="T29" fmla="*/ 8017 h 9319"/>
                <a:gd name="T30" fmla="*/ 7506 w 7634"/>
                <a:gd name="T31" fmla="*/ 7781 h 9319"/>
                <a:gd name="T32" fmla="*/ 7567 w 7634"/>
                <a:gd name="T33" fmla="*/ 7533 h 9319"/>
                <a:gd name="T34" fmla="*/ 7626 w 7634"/>
                <a:gd name="T35" fmla="*/ 7360 h 9319"/>
                <a:gd name="T36" fmla="*/ 7629 w 7634"/>
                <a:gd name="T37" fmla="*/ 7162 h 9319"/>
                <a:gd name="T38" fmla="*/ 7596 w 7634"/>
                <a:gd name="T39" fmla="*/ 6262 h 9319"/>
                <a:gd name="T40" fmla="*/ 7611 w 7634"/>
                <a:gd name="T41" fmla="*/ 5743 h 9319"/>
                <a:gd name="T42" fmla="*/ 7555 w 7634"/>
                <a:gd name="T43" fmla="*/ 5389 h 9319"/>
                <a:gd name="T44" fmla="*/ 7458 w 7634"/>
                <a:gd name="T45" fmla="*/ 5096 h 9319"/>
                <a:gd name="T46" fmla="*/ 7270 w 7634"/>
                <a:gd name="T47" fmla="*/ 4682 h 9319"/>
                <a:gd name="T48" fmla="*/ 7078 w 7634"/>
                <a:gd name="T49" fmla="*/ 4356 h 9319"/>
                <a:gd name="T50" fmla="*/ 6852 w 7634"/>
                <a:gd name="T51" fmla="*/ 4053 h 9319"/>
                <a:gd name="T52" fmla="*/ 6593 w 7634"/>
                <a:gd name="T53" fmla="*/ 3779 h 9319"/>
                <a:gd name="T54" fmla="*/ 6345 w 7634"/>
                <a:gd name="T55" fmla="*/ 3570 h 9319"/>
                <a:gd name="T56" fmla="*/ 6182 w 7634"/>
                <a:gd name="T57" fmla="*/ 3419 h 9319"/>
                <a:gd name="T58" fmla="*/ 6322 w 7634"/>
                <a:gd name="T59" fmla="*/ 3051 h 9319"/>
                <a:gd name="T60" fmla="*/ 6461 w 7634"/>
                <a:gd name="T61" fmla="*/ 2670 h 9319"/>
                <a:gd name="T62" fmla="*/ 6484 w 7634"/>
                <a:gd name="T63" fmla="*/ 2497 h 9319"/>
                <a:gd name="T64" fmla="*/ 6453 w 7634"/>
                <a:gd name="T65" fmla="*/ 2208 h 9319"/>
                <a:gd name="T66" fmla="*/ 6354 w 7634"/>
                <a:gd name="T67" fmla="*/ 1933 h 9319"/>
                <a:gd name="T68" fmla="*/ 6167 w 7634"/>
                <a:gd name="T69" fmla="*/ 1629 h 9319"/>
                <a:gd name="T70" fmla="*/ 5904 w 7634"/>
                <a:gd name="T71" fmla="*/ 1221 h 9319"/>
                <a:gd name="T72" fmla="*/ 5796 w 7634"/>
                <a:gd name="T73" fmla="*/ 921 h 9319"/>
                <a:gd name="T74" fmla="*/ 5604 w 7634"/>
                <a:gd name="T75" fmla="*/ 604 h 9319"/>
                <a:gd name="T76" fmla="*/ 5348 w 7634"/>
                <a:gd name="T77" fmla="*/ 333 h 9319"/>
                <a:gd name="T78" fmla="*/ 5042 w 7634"/>
                <a:gd name="T79" fmla="*/ 122 h 9319"/>
                <a:gd name="T80" fmla="*/ 4753 w 7634"/>
                <a:gd name="T81" fmla="*/ 10 h 9319"/>
                <a:gd name="T82" fmla="*/ 4392 w 7634"/>
                <a:gd name="T83" fmla="*/ 4 h 9319"/>
                <a:gd name="T84" fmla="*/ 3932 w 7634"/>
                <a:gd name="T85" fmla="*/ 62 h 9319"/>
                <a:gd name="T86" fmla="*/ 3125 w 7634"/>
                <a:gd name="T87" fmla="*/ 269 h 9319"/>
                <a:gd name="T88" fmla="*/ 3041 w 7634"/>
                <a:gd name="T89" fmla="*/ 285 h 9319"/>
                <a:gd name="T90" fmla="*/ 2883 w 7634"/>
                <a:gd name="T91" fmla="*/ 338 h 9319"/>
                <a:gd name="T92" fmla="*/ 2664 w 7634"/>
                <a:gd name="T93" fmla="*/ 343 h 9319"/>
                <a:gd name="T94" fmla="*/ 1984 w 7634"/>
                <a:gd name="T95" fmla="*/ 353 h 9319"/>
                <a:gd name="T96" fmla="*/ 1581 w 7634"/>
                <a:gd name="T97" fmla="*/ 396 h 9319"/>
                <a:gd name="T98" fmla="*/ 1325 w 7634"/>
                <a:gd name="T99" fmla="*/ 475 h 9319"/>
                <a:gd name="T100" fmla="*/ 1136 w 7634"/>
                <a:gd name="T101" fmla="*/ 591 h 9319"/>
                <a:gd name="T102" fmla="*/ 948 w 7634"/>
                <a:gd name="T103" fmla="*/ 771 h 9319"/>
                <a:gd name="T104" fmla="*/ 668 w 7634"/>
                <a:gd name="T105" fmla="*/ 1141 h 9319"/>
                <a:gd name="T106" fmla="*/ 437 w 7634"/>
                <a:gd name="T107" fmla="*/ 1534 h 9319"/>
                <a:gd name="T108" fmla="*/ 231 w 7634"/>
                <a:gd name="T109" fmla="*/ 1980 h 9319"/>
                <a:gd name="T110" fmla="*/ 0 w 7634"/>
                <a:gd name="T111" fmla="*/ 2597 h 9319"/>
                <a:gd name="T112" fmla="*/ 25 w 7634"/>
                <a:gd name="T113" fmla="*/ 2635 h 9319"/>
                <a:gd name="T114" fmla="*/ 510 w 7634"/>
                <a:gd name="T115" fmla="*/ 2941 h 9319"/>
                <a:gd name="T116" fmla="*/ 1301 w 7634"/>
                <a:gd name="T117" fmla="*/ 3402 h 9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7634" h="9319">
                  <a:moveTo>
                    <a:pt x="1363" y="3429"/>
                  </a:moveTo>
                  <a:lnTo>
                    <a:pt x="1363" y="3429"/>
                  </a:lnTo>
                  <a:lnTo>
                    <a:pt x="1374" y="3431"/>
                  </a:lnTo>
                  <a:lnTo>
                    <a:pt x="1385" y="3434"/>
                  </a:lnTo>
                  <a:lnTo>
                    <a:pt x="1398" y="3435"/>
                  </a:lnTo>
                  <a:lnTo>
                    <a:pt x="1409" y="3435"/>
                  </a:lnTo>
                  <a:lnTo>
                    <a:pt x="1409" y="3435"/>
                  </a:lnTo>
                  <a:lnTo>
                    <a:pt x="1420" y="3434"/>
                  </a:lnTo>
                  <a:lnTo>
                    <a:pt x="1432" y="3431"/>
                  </a:lnTo>
                  <a:lnTo>
                    <a:pt x="1443" y="3429"/>
                  </a:lnTo>
                  <a:lnTo>
                    <a:pt x="1454" y="3425"/>
                  </a:lnTo>
                  <a:lnTo>
                    <a:pt x="1464" y="3420"/>
                  </a:lnTo>
                  <a:lnTo>
                    <a:pt x="1474" y="3415"/>
                  </a:lnTo>
                  <a:lnTo>
                    <a:pt x="1493" y="3402"/>
                  </a:lnTo>
                  <a:lnTo>
                    <a:pt x="1511" y="3432"/>
                  </a:lnTo>
                  <a:lnTo>
                    <a:pt x="1511" y="3432"/>
                  </a:lnTo>
                  <a:lnTo>
                    <a:pt x="1536" y="3545"/>
                  </a:lnTo>
                  <a:lnTo>
                    <a:pt x="1558" y="3659"/>
                  </a:lnTo>
                  <a:lnTo>
                    <a:pt x="1579" y="3772"/>
                  </a:lnTo>
                  <a:lnTo>
                    <a:pt x="1598" y="3886"/>
                  </a:lnTo>
                  <a:lnTo>
                    <a:pt x="1616" y="4001"/>
                  </a:lnTo>
                  <a:lnTo>
                    <a:pt x="1632" y="4115"/>
                  </a:lnTo>
                  <a:lnTo>
                    <a:pt x="1646" y="4230"/>
                  </a:lnTo>
                  <a:lnTo>
                    <a:pt x="1658" y="4344"/>
                  </a:lnTo>
                  <a:lnTo>
                    <a:pt x="1668" y="4460"/>
                  </a:lnTo>
                  <a:lnTo>
                    <a:pt x="1677" y="4575"/>
                  </a:lnTo>
                  <a:lnTo>
                    <a:pt x="1685" y="4690"/>
                  </a:lnTo>
                  <a:lnTo>
                    <a:pt x="1690" y="4806"/>
                  </a:lnTo>
                  <a:lnTo>
                    <a:pt x="1693" y="4921"/>
                  </a:lnTo>
                  <a:lnTo>
                    <a:pt x="1695" y="5037"/>
                  </a:lnTo>
                  <a:lnTo>
                    <a:pt x="1695" y="5152"/>
                  </a:lnTo>
                  <a:lnTo>
                    <a:pt x="1693" y="5267"/>
                  </a:lnTo>
                  <a:lnTo>
                    <a:pt x="1703" y="5321"/>
                  </a:lnTo>
                  <a:lnTo>
                    <a:pt x="1703" y="5321"/>
                  </a:lnTo>
                  <a:lnTo>
                    <a:pt x="1698" y="5330"/>
                  </a:lnTo>
                  <a:lnTo>
                    <a:pt x="1695" y="5340"/>
                  </a:lnTo>
                  <a:lnTo>
                    <a:pt x="1692" y="5350"/>
                  </a:lnTo>
                  <a:lnTo>
                    <a:pt x="1690" y="5360"/>
                  </a:lnTo>
                  <a:lnTo>
                    <a:pt x="1686" y="5380"/>
                  </a:lnTo>
                  <a:lnTo>
                    <a:pt x="1683" y="5400"/>
                  </a:lnTo>
                  <a:lnTo>
                    <a:pt x="1683" y="5400"/>
                  </a:lnTo>
                  <a:lnTo>
                    <a:pt x="1678" y="5441"/>
                  </a:lnTo>
                  <a:lnTo>
                    <a:pt x="1672" y="5481"/>
                  </a:lnTo>
                  <a:lnTo>
                    <a:pt x="1665" y="5521"/>
                  </a:lnTo>
                  <a:lnTo>
                    <a:pt x="1656" y="5561"/>
                  </a:lnTo>
                  <a:lnTo>
                    <a:pt x="1646" y="5600"/>
                  </a:lnTo>
                  <a:lnTo>
                    <a:pt x="1636" y="5639"/>
                  </a:lnTo>
                  <a:lnTo>
                    <a:pt x="1613" y="5716"/>
                  </a:lnTo>
                  <a:lnTo>
                    <a:pt x="1588" y="5794"/>
                  </a:lnTo>
                  <a:lnTo>
                    <a:pt x="1562" y="5872"/>
                  </a:lnTo>
                  <a:lnTo>
                    <a:pt x="1507" y="6025"/>
                  </a:lnTo>
                  <a:lnTo>
                    <a:pt x="1478" y="6102"/>
                  </a:lnTo>
                  <a:lnTo>
                    <a:pt x="1452" y="6179"/>
                  </a:lnTo>
                  <a:lnTo>
                    <a:pt x="1425" y="6256"/>
                  </a:lnTo>
                  <a:lnTo>
                    <a:pt x="1402" y="6334"/>
                  </a:lnTo>
                  <a:lnTo>
                    <a:pt x="1390" y="6373"/>
                  </a:lnTo>
                  <a:lnTo>
                    <a:pt x="1380" y="6413"/>
                  </a:lnTo>
                  <a:lnTo>
                    <a:pt x="1372" y="6452"/>
                  </a:lnTo>
                  <a:lnTo>
                    <a:pt x="1363" y="6490"/>
                  </a:lnTo>
                  <a:lnTo>
                    <a:pt x="1355" y="6531"/>
                  </a:lnTo>
                  <a:lnTo>
                    <a:pt x="1349" y="6571"/>
                  </a:lnTo>
                  <a:lnTo>
                    <a:pt x="1343" y="6611"/>
                  </a:lnTo>
                  <a:lnTo>
                    <a:pt x="1339" y="6651"/>
                  </a:lnTo>
                  <a:lnTo>
                    <a:pt x="1305" y="6710"/>
                  </a:lnTo>
                  <a:lnTo>
                    <a:pt x="1305" y="6710"/>
                  </a:lnTo>
                  <a:lnTo>
                    <a:pt x="1264" y="6857"/>
                  </a:lnTo>
                  <a:lnTo>
                    <a:pt x="1225" y="7003"/>
                  </a:lnTo>
                  <a:lnTo>
                    <a:pt x="1190" y="7150"/>
                  </a:lnTo>
                  <a:lnTo>
                    <a:pt x="1156" y="7298"/>
                  </a:lnTo>
                  <a:lnTo>
                    <a:pt x="1124" y="7446"/>
                  </a:lnTo>
                  <a:lnTo>
                    <a:pt x="1095" y="7596"/>
                  </a:lnTo>
                  <a:lnTo>
                    <a:pt x="1068" y="7745"/>
                  </a:lnTo>
                  <a:lnTo>
                    <a:pt x="1043" y="7894"/>
                  </a:lnTo>
                  <a:lnTo>
                    <a:pt x="1022" y="8045"/>
                  </a:lnTo>
                  <a:lnTo>
                    <a:pt x="1002" y="8195"/>
                  </a:lnTo>
                  <a:lnTo>
                    <a:pt x="985" y="8346"/>
                  </a:lnTo>
                  <a:lnTo>
                    <a:pt x="970" y="8496"/>
                  </a:lnTo>
                  <a:lnTo>
                    <a:pt x="957" y="8648"/>
                  </a:lnTo>
                  <a:lnTo>
                    <a:pt x="947" y="8800"/>
                  </a:lnTo>
                  <a:lnTo>
                    <a:pt x="939" y="8950"/>
                  </a:lnTo>
                  <a:lnTo>
                    <a:pt x="934" y="9102"/>
                  </a:lnTo>
                  <a:lnTo>
                    <a:pt x="934" y="9102"/>
                  </a:lnTo>
                  <a:lnTo>
                    <a:pt x="933" y="9156"/>
                  </a:lnTo>
                  <a:lnTo>
                    <a:pt x="933" y="9211"/>
                  </a:lnTo>
                  <a:lnTo>
                    <a:pt x="934" y="9265"/>
                  </a:lnTo>
                  <a:lnTo>
                    <a:pt x="938" y="9319"/>
                  </a:lnTo>
                  <a:lnTo>
                    <a:pt x="7118" y="9319"/>
                  </a:lnTo>
                  <a:lnTo>
                    <a:pt x="7118" y="9319"/>
                  </a:lnTo>
                  <a:lnTo>
                    <a:pt x="7114" y="9118"/>
                  </a:lnTo>
                  <a:lnTo>
                    <a:pt x="7111" y="8918"/>
                  </a:lnTo>
                  <a:lnTo>
                    <a:pt x="7110" y="8717"/>
                  </a:lnTo>
                  <a:lnTo>
                    <a:pt x="7111" y="8516"/>
                  </a:lnTo>
                  <a:lnTo>
                    <a:pt x="7116" y="8432"/>
                  </a:lnTo>
                  <a:lnTo>
                    <a:pt x="7116" y="8432"/>
                  </a:lnTo>
                  <a:lnTo>
                    <a:pt x="7153" y="8392"/>
                  </a:lnTo>
                  <a:lnTo>
                    <a:pt x="7188" y="8351"/>
                  </a:lnTo>
                  <a:lnTo>
                    <a:pt x="7222" y="8308"/>
                  </a:lnTo>
                  <a:lnTo>
                    <a:pt x="7254" y="8265"/>
                  </a:lnTo>
                  <a:lnTo>
                    <a:pt x="7286" y="8220"/>
                  </a:lnTo>
                  <a:lnTo>
                    <a:pt x="7316" y="8175"/>
                  </a:lnTo>
                  <a:lnTo>
                    <a:pt x="7344" y="8129"/>
                  </a:lnTo>
                  <a:lnTo>
                    <a:pt x="7372" y="8082"/>
                  </a:lnTo>
                  <a:lnTo>
                    <a:pt x="7372" y="8082"/>
                  </a:lnTo>
                  <a:lnTo>
                    <a:pt x="7389" y="8050"/>
                  </a:lnTo>
                  <a:lnTo>
                    <a:pt x="7407" y="8017"/>
                  </a:lnTo>
                  <a:lnTo>
                    <a:pt x="7423" y="7984"/>
                  </a:lnTo>
                  <a:lnTo>
                    <a:pt x="7438" y="7952"/>
                  </a:lnTo>
                  <a:lnTo>
                    <a:pt x="7453" y="7918"/>
                  </a:lnTo>
                  <a:lnTo>
                    <a:pt x="7467" y="7884"/>
                  </a:lnTo>
                  <a:lnTo>
                    <a:pt x="7481" y="7850"/>
                  </a:lnTo>
                  <a:lnTo>
                    <a:pt x="7493" y="7815"/>
                  </a:lnTo>
                  <a:lnTo>
                    <a:pt x="7506" y="7781"/>
                  </a:lnTo>
                  <a:lnTo>
                    <a:pt x="7517" y="7746"/>
                  </a:lnTo>
                  <a:lnTo>
                    <a:pt x="7527" y="7711"/>
                  </a:lnTo>
                  <a:lnTo>
                    <a:pt x="7537" y="7676"/>
                  </a:lnTo>
                  <a:lnTo>
                    <a:pt x="7546" y="7639"/>
                  </a:lnTo>
                  <a:lnTo>
                    <a:pt x="7554" y="7604"/>
                  </a:lnTo>
                  <a:lnTo>
                    <a:pt x="7561" y="7568"/>
                  </a:lnTo>
                  <a:lnTo>
                    <a:pt x="7567" y="7533"/>
                  </a:lnTo>
                  <a:lnTo>
                    <a:pt x="7597" y="7444"/>
                  </a:lnTo>
                  <a:lnTo>
                    <a:pt x="7597" y="7444"/>
                  </a:lnTo>
                  <a:lnTo>
                    <a:pt x="7605" y="7427"/>
                  </a:lnTo>
                  <a:lnTo>
                    <a:pt x="7612" y="7411"/>
                  </a:lnTo>
                  <a:lnTo>
                    <a:pt x="7617" y="7394"/>
                  </a:lnTo>
                  <a:lnTo>
                    <a:pt x="7622" y="7377"/>
                  </a:lnTo>
                  <a:lnTo>
                    <a:pt x="7626" y="7360"/>
                  </a:lnTo>
                  <a:lnTo>
                    <a:pt x="7630" y="7342"/>
                  </a:lnTo>
                  <a:lnTo>
                    <a:pt x="7631" y="7325"/>
                  </a:lnTo>
                  <a:lnTo>
                    <a:pt x="7634" y="7307"/>
                  </a:lnTo>
                  <a:lnTo>
                    <a:pt x="7634" y="7271"/>
                  </a:lnTo>
                  <a:lnTo>
                    <a:pt x="7634" y="7234"/>
                  </a:lnTo>
                  <a:lnTo>
                    <a:pt x="7631" y="7197"/>
                  </a:lnTo>
                  <a:lnTo>
                    <a:pt x="7629" y="7162"/>
                  </a:lnTo>
                  <a:lnTo>
                    <a:pt x="7629" y="7162"/>
                  </a:lnTo>
                  <a:lnTo>
                    <a:pt x="7617" y="7011"/>
                  </a:lnTo>
                  <a:lnTo>
                    <a:pt x="7609" y="6862"/>
                  </a:lnTo>
                  <a:lnTo>
                    <a:pt x="7602" y="6711"/>
                  </a:lnTo>
                  <a:lnTo>
                    <a:pt x="7599" y="6562"/>
                  </a:lnTo>
                  <a:lnTo>
                    <a:pt x="7596" y="6411"/>
                  </a:lnTo>
                  <a:lnTo>
                    <a:pt x="7596" y="6262"/>
                  </a:lnTo>
                  <a:lnTo>
                    <a:pt x="7597" y="6112"/>
                  </a:lnTo>
                  <a:lnTo>
                    <a:pt x="7602" y="5962"/>
                  </a:lnTo>
                  <a:lnTo>
                    <a:pt x="7607" y="5897"/>
                  </a:lnTo>
                  <a:lnTo>
                    <a:pt x="7607" y="5897"/>
                  </a:lnTo>
                  <a:lnTo>
                    <a:pt x="7611" y="5846"/>
                  </a:lnTo>
                  <a:lnTo>
                    <a:pt x="7612" y="5794"/>
                  </a:lnTo>
                  <a:lnTo>
                    <a:pt x="7611" y="5743"/>
                  </a:lnTo>
                  <a:lnTo>
                    <a:pt x="7609" y="5693"/>
                  </a:lnTo>
                  <a:lnTo>
                    <a:pt x="7604" y="5641"/>
                  </a:lnTo>
                  <a:lnTo>
                    <a:pt x="7597" y="5591"/>
                  </a:lnTo>
                  <a:lnTo>
                    <a:pt x="7589" y="5540"/>
                  </a:lnTo>
                  <a:lnTo>
                    <a:pt x="7579" y="5489"/>
                  </a:lnTo>
                  <a:lnTo>
                    <a:pt x="7567" y="5439"/>
                  </a:lnTo>
                  <a:lnTo>
                    <a:pt x="7555" y="5389"/>
                  </a:lnTo>
                  <a:lnTo>
                    <a:pt x="7541" y="5339"/>
                  </a:lnTo>
                  <a:lnTo>
                    <a:pt x="7527" y="5290"/>
                  </a:lnTo>
                  <a:lnTo>
                    <a:pt x="7511" y="5241"/>
                  </a:lnTo>
                  <a:lnTo>
                    <a:pt x="7495" y="5192"/>
                  </a:lnTo>
                  <a:lnTo>
                    <a:pt x="7477" y="5143"/>
                  </a:lnTo>
                  <a:lnTo>
                    <a:pt x="7458" y="5096"/>
                  </a:lnTo>
                  <a:lnTo>
                    <a:pt x="7458" y="5096"/>
                  </a:lnTo>
                  <a:lnTo>
                    <a:pt x="7425" y="5010"/>
                  </a:lnTo>
                  <a:lnTo>
                    <a:pt x="7388" y="4926"/>
                  </a:lnTo>
                  <a:lnTo>
                    <a:pt x="7388" y="4926"/>
                  </a:lnTo>
                  <a:lnTo>
                    <a:pt x="7343" y="4827"/>
                  </a:lnTo>
                  <a:lnTo>
                    <a:pt x="7321" y="4778"/>
                  </a:lnTo>
                  <a:lnTo>
                    <a:pt x="7296" y="4731"/>
                  </a:lnTo>
                  <a:lnTo>
                    <a:pt x="7270" y="4682"/>
                  </a:lnTo>
                  <a:lnTo>
                    <a:pt x="7245" y="4634"/>
                  </a:lnTo>
                  <a:lnTo>
                    <a:pt x="7219" y="4586"/>
                  </a:lnTo>
                  <a:lnTo>
                    <a:pt x="7193" y="4540"/>
                  </a:lnTo>
                  <a:lnTo>
                    <a:pt x="7165" y="4493"/>
                  </a:lnTo>
                  <a:lnTo>
                    <a:pt x="7136" y="4447"/>
                  </a:lnTo>
                  <a:lnTo>
                    <a:pt x="7108" y="4401"/>
                  </a:lnTo>
                  <a:lnTo>
                    <a:pt x="7078" y="4356"/>
                  </a:lnTo>
                  <a:lnTo>
                    <a:pt x="7048" y="4310"/>
                  </a:lnTo>
                  <a:lnTo>
                    <a:pt x="7016" y="4266"/>
                  </a:lnTo>
                  <a:lnTo>
                    <a:pt x="6985" y="4223"/>
                  </a:lnTo>
                  <a:lnTo>
                    <a:pt x="6952" y="4180"/>
                  </a:lnTo>
                  <a:lnTo>
                    <a:pt x="6920" y="4136"/>
                  </a:lnTo>
                  <a:lnTo>
                    <a:pt x="6886" y="4095"/>
                  </a:lnTo>
                  <a:lnTo>
                    <a:pt x="6852" y="4053"/>
                  </a:lnTo>
                  <a:lnTo>
                    <a:pt x="6817" y="4012"/>
                  </a:lnTo>
                  <a:lnTo>
                    <a:pt x="6781" y="3972"/>
                  </a:lnTo>
                  <a:lnTo>
                    <a:pt x="6744" y="3932"/>
                  </a:lnTo>
                  <a:lnTo>
                    <a:pt x="6708" y="3893"/>
                  </a:lnTo>
                  <a:lnTo>
                    <a:pt x="6671" y="3854"/>
                  </a:lnTo>
                  <a:lnTo>
                    <a:pt x="6632" y="3816"/>
                  </a:lnTo>
                  <a:lnTo>
                    <a:pt x="6593" y="3779"/>
                  </a:lnTo>
                  <a:lnTo>
                    <a:pt x="6553" y="3742"/>
                  </a:lnTo>
                  <a:lnTo>
                    <a:pt x="6513" y="3706"/>
                  </a:lnTo>
                  <a:lnTo>
                    <a:pt x="6471" y="3671"/>
                  </a:lnTo>
                  <a:lnTo>
                    <a:pt x="6430" y="3637"/>
                  </a:lnTo>
                  <a:lnTo>
                    <a:pt x="6388" y="3603"/>
                  </a:lnTo>
                  <a:lnTo>
                    <a:pt x="6345" y="3570"/>
                  </a:lnTo>
                  <a:lnTo>
                    <a:pt x="6345" y="3570"/>
                  </a:lnTo>
                  <a:lnTo>
                    <a:pt x="6300" y="3536"/>
                  </a:lnTo>
                  <a:lnTo>
                    <a:pt x="6277" y="3520"/>
                  </a:lnTo>
                  <a:lnTo>
                    <a:pt x="6256" y="3501"/>
                  </a:lnTo>
                  <a:lnTo>
                    <a:pt x="6235" y="3482"/>
                  </a:lnTo>
                  <a:lnTo>
                    <a:pt x="6216" y="3462"/>
                  </a:lnTo>
                  <a:lnTo>
                    <a:pt x="6197" y="3441"/>
                  </a:lnTo>
                  <a:lnTo>
                    <a:pt x="6182" y="3419"/>
                  </a:lnTo>
                  <a:lnTo>
                    <a:pt x="6151" y="3361"/>
                  </a:lnTo>
                  <a:lnTo>
                    <a:pt x="6151" y="3361"/>
                  </a:lnTo>
                  <a:lnTo>
                    <a:pt x="6210" y="3259"/>
                  </a:lnTo>
                  <a:lnTo>
                    <a:pt x="6238" y="3208"/>
                  </a:lnTo>
                  <a:lnTo>
                    <a:pt x="6267" y="3156"/>
                  </a:lnTo>
                  <a:lnTo>
                    <a:pt x="6296" y="3104"/>
                  </a:lnTo>
                  <a:lnTo>
                    <a:pt x="6322" y="3051"/>
                  </a:lnTo>
                  <a:lnTo>
                    <a:pt x="6347" y="2998"/>
                  </a:lnTo>
                  <a:lnTo>
                    <a:pt x="6371" y="2944"/>
                  </a:lnTo>
                  <a:lnTo>
                    <a:pt x="6394" y="2890"/>
                  </a:lnTo>
                  <a:lnTo>
                    <a:pt x="6415" y="2836"/>
                  </a:lnTo>
                  <a:lnTo>
                    <a:pt x="6433" y="2781"/>
                  </a:lnTo>
                  <a:lnTo>
                    <a:pt x="6449" y="2725"/>
                  </a:lnTo>
                  <a:lnTo>
                    <a:pt x="6461" y="2670"/>
                  </a:lnTo>
                  <a:lnTo>
                    <a:pt x="6468" y="2641"/>
                  </a:lnTo>
                  <a:lnTo>
                    <a:pt x="6473" y="2612"/>
                  </a:lnTo>
                  <a:lnTo>
                    <a:pt x="6476" y="2584"/>
                  </a:lnTo>
                  <a:lnTo>
                    <a:pt x="6479" y="2556"/>
                  </a:lnTo>
                  <a:lnTo>
                    <a:pt x="6481" y="2525"/>
                  </a:lnTo>
                  <a:lnTo>
                    <a:pt x="6484" y="2497"/>
                  </a:lnTo>
                  <a:lnTo>
                    <a:pt x="6484" y="2497"/>
                  </a:lnTo>
                  <a:lnTo>
                    <a:pt x="6484" y="2455"/>
                  </a:lnTo>
                  <a:lnTo>
                    <a:pt x="6483" y="2414"/>
                  </a:lnTo>
                  <a:lnTo>
                    <a:pt x="6480" y="2372"/>
                  </a:lnTo>
                  <a:lnTo>
                    <a:pt x="6475" y="2331"/>
                  </a:lnTo>
                  <a:lnTo>
                    <a:pt x="6470" y="2290"/>
                  </a:lnTo>
                  <a:lnTo>
                    <a:pt x="6461" y="2249"/>
                  </a:lnTo>
                  <a:lnTo>
                    <a:pt x="6453" y="2208"/>
                  </a:lnTo>
                  <a:lnTo>
                    <a:pt x="6443" y="2168"/>
                  </a:lnTo>
                  <a:lnTo>
                    <a:pt x="6430" y="2128"/>
                  </a:lnTo>
                  <a:lnTo>
                    <a:pt x="6418" y="2088"/>
                  </a:lnTo>
                  <a:lnTo>
                    <a:pt x="6403" y="2049"/>
                  </a:lnTo>
                  <a:lnTo>
                    <a:pt x="6388" y="2010"/>
                  </a:lnTo>
                  <a:lnTo>
                    <a:pt x="6371" y="1972"/>
                  </a:lnTo>
                  <a:lnTo>
                    <a:pt x="6354" y="1933"/>
                  </a:lnTo>
                  <a:lnTo>
                    <a:pt x="6335" y="1896"/>
                  </a:lnTo>
                  <a:lnTo>
                    <a:pt x="6315" y="1859"/>
                  </a:lnTo>
                  <a:lnTo>
                    <a:pt x="6315" y="1859"/>
                  </a:lnTo>
                  <a:lnTo>
                    <a:pt x="6281" y="1799"/>
                  </a:lnTo>
                  <a:lnTo>
                    <a:pt x="6245" y="1741"/>
                  </a:lnTo>
                  <a:lnTo>
                    <a:pt x="6207" y="1684"/>
                  </a:lnTo>
                  <a:lnTo>
                    <a:pt x="6167" y="1629"/>
                  </a:lnTo>
                  <a:lnTo>
                    <a:pt x="6126" y="1573"/>
                  </a:lnTo>
                  <a:lnTo>
                    <a:pt x="6084" y="1518"/>
                  </a:lnTo>
                  <a:lnTo>
                    <a:pt x="6041" y="1464"/>
                  </a:lnTo>
                  <a:lnTo>
                    <a:pt x="5997" y="1412"/>
                  </a:lnTo>
                  <a:lnTo>
                    <a:pt x="5997" y="1412"/>
                  </a:lnTo>
                  <a:lnTo>
                    <a:pt x="5922" y="1322"/>
                  </a:lnTo>
                  <a:lnTo>
                    <a:pt x="5904" y="1221"/>
                  </a:lnTo>
                  <a:lnTo>
                    <a:pt x="5904" y="1221"/>
                  </a:lnTo>
                  <a:lnTo>
                    <a:pt x="5890" y="1169"/>
                  </a:lnTo>
                  <a:lnTo>
                    <a:pt x="5875" y="1119"/>
                  </a:lnTo>
                  <a:lnTo>
                    <a:pt x="5858" y="1069"/>
                  </a:lnTo>
                  <a:lnTo>
                    <a:pt x="5839" y="1019"/>
                  </a:lnTo>
                  <a:lnTo>
                    <a:pt x="5819" y="970"/>
                  </a:lnTo>
                  <a:lnTo>
                    <a:pt x="5796" y="921"/>
                  </a:lnTo>
                  <a:lnTo>
                    <a:pt x="5773" y="873"/>
                  </a:lnTo>
                  <a:lnTo>
                    <a:pt x="5748" y="827"/>
                  </a:lnTo>
                  <a:lnTo>
                    <a:pt x="5721" y="781"/>
                  </a:lnTo>
                  <a:lnTo>
                    <a:pt x="5694" y="735"/>
                  </a:lnTo>
                  <a:lnTo>
                    <a:pt x="5665" y="690"/>
                  </a:lnTo>
                  <a:lnTo>
                    <a:pt x="5635" y="646"/>
                  </a:lnTo>
                  <a:lnTo>
                    <a:pt x="5604" y="604"/>
                  </a:lnTo>
                  <a:lnTo>
                    <a:pt x="5570" y="562"/>
                  </a:lnTo>
                  <a:lnTo>
                    <a:pt x="5536" y="521"/>
                  </a:lnTo>
                  <a:lnTo>
                    <a:pt x="5501" y="481"/>
                  </a:lnTo>
                  <a:lnTo>
                    <a:pt x="5464" y="443"/>
                  </a:lnTo>
                  <a:lnTo>
                    <a:pt x="5427" y="406"/>
                  </a:lnTo>
                  <a:lnTo>
                    <a:pt x="5388" y="368"/>
                  </a:lnTo>
                  <a:lnTo>
                    <a:pt x="5348" y="333"/>
                  </a:lnTo>
                  <a:lnTo>
                    <a:pt x="5307" y="299"/>
                  </a:lnTo>
                  <a:lnTo>
                    <a:pt x="5265" y="266"/>
                  </a:lnTo>
                  <a:lnTo>
                    <a:pt x="5223" y="235"/>
                  </a:lnTo>
                  <a:lnTo>
                    <a:pt x="5179" y="205"/>
                  </a:lnTo>
                  <a:lnTo>
                    <a:pt x="5134" y="176"/>
                  </a:lnTo>
                  <a:lnTo>
                    <a:pt x="5089" y="148"/>
                  </a:lnTo>
                  <a:lnTo>
                    <a:pt x="5042" y="122"/>
                  </a:lnTo>
                  <a:lnTo>
                    <a:pt x="4995" y="97"/>
                  </a:lnTo>
                  <a:lnTo>
                    <a:pt x="4947" y="74"/>
                  </a:lnTo>
                  <a:lnTo>
                    <a:pt x="4898" y="53"/>
                  </a:lnTo>
                  <a:lnTo>
                    <a:pt x="4850" y="33"/>
                  </a:lnTo>
                  <a:lnTo>
                    <a:pt x="4799" y="14"/>
                  </a:lnTo>
                  <a:lnTo>
                    <a:pt x="4753" y="10"/>
                  </a:lnTo>
                  <a:lnTo>
                    <a:pt x="4753" y="10"/>
                  </a:lnTo>
                  <a:lnTo>
                    <a:pt x="4702" y="5"/>
                  </a:lnTo>
                  <a:lnTo>
                    <a:pt x="4649" y="3"/>
                  </a:lnTo>
                  <a:lnTo>
                    <a:pt x="4598" y="0"/>
                  </a:lnTo>
                  <a:lnTo>
                    <a:pt x="4546" y="0"/>
                  </a:lnTo>
                  <a:lnTo>
                    <a:pt x="4495" y="0"/>
                  </a:lnTo>
                  <a:lnTo>
                    <a:pt x="4444" y="2"/>
                  </a:lnTo>
                  <a:lnTo>
                    <a:pt x="4392" y="4"/>
                  </a:lnTo>
                  <a:lnTo>
                    <a:pt x="4341" y="7"/>
                  </a:lnTo>
                  <a:lnTo>
                    <a:pt x="4290" y="10"/>
                  </a:lnTo>
                  <a:lnTo>
                    <a:pt x="4238" y="15"/>
                  </a:lnTo>
                  <a:lnTo>
                    <a:pt x="4187" y="22"/>
                  </a:lnTo>
                  <a:lnTo>
                    <a:pt x="4136" y="28"/>
                  </a:lnTo>
                  <a:lnTo>
                    <a:pt x="4033" y="44"/>
                  </a:lnTo>
                  <a:lnTo>
                    <a:pt x="3932" y="62"/>
                  </a:lnTo>
                  <a:lnTo>
                    <a:pt x="3830" y="83"/>
                  </a:lnTo>
                  <a:lnTo>
                    <a:pt x="3729" y="106"/>
                  </a:lnTo>
                  <a:lnTo>
                    <a:pt x="3627" y="130"/>
                  </a:lnTo>
                  <a:lnTo>
                    <a:pt x="3526" y="156"/>
                  </a:lnTo>
                  <a:lnTo>
                    <a:pt x="3426" y="184"/>
                  </a:lnTo>
                  <a:lnTo>
                    <a:pt x="3324" y="211"/>
                  </a:lnTo>
                  <a:lnTo>
                    <a:pt x="3125" y="269"/>
                  </a:lnTo>
                  <a:lnTo>
                    <a:pt x="3117" y="224"/>
                  </a:lnTo>
                  <a:lnTo>
                    <a:pt x="3117" y="224"/>
                  </a:lnTo>
                  <a:lnTo>
                    <a:pt x="3100" y="241"/>
                  </a:lnTo>
                  <a:lnTo>
                    <a:pt x="3081" y="256"/>
                  </a:lnTo>
                  <a:lnTo>
                    <a:pt x="3062" y="271"/>
                  </a:lnTo>
                  <a:lnTo>
                    <a:pt x="3041" y="285"/>
                  </a:lnTo>
                  <a:lnTo>
                    <a:pt x="3041" y="285"/>
                  </a:lnTo>
                  <a:lnTo>
                    <a:pt x="3021" y="296"/>
                  </a:lnTo>
                  <a:lnTo>
                    <a:pt x="2998" y="306"/>
                  </a:lnTo>
                  <a:lnTo>
                    <a:pt x="2977" y="315"/>
                  </a:lnTo>
                  <a:lnTo>
                    <a:pt x="2955" y="323"/>
                  </a:lnTo>
                  <a:lnTo>
                    <a:pt x="2931" y="329"/>
                  </a:lnTo>
                  <a:lnTo>
                    <a:pt x="2907" y="334"/>
                  </a:lnTo>
                  <a:lnTo>
                    <a:pt x="2883" y="338"/>
                  </a:lnTo>
                  <a:lnTo>
                    <a:pt x="2859" y="340"/>
                  </a:lnTo>
                  <a:lnTo>
                    <a:pt x="2836" y="343"/>
                  </a:lnTo>
                  <a:lnTo>
                    <a:pt x="2811" y="344"/>
                  </a:lnTo>
                  <a:lnTo>
                    <a:pt x="2762" y="345"/>
                  </a:lnTo>
                  <a:lnTo>
                    <a:pt x="2713" y="344"/>
                  </a:lnTo>
                  <a:lnTo>
                    <a:pt x="2664" y="343"/>
                  </a:lnTo>
                  <a:lnTo>
                    <a:pt x="2664" y="343"/>
                  </a:lnTo>
                  <a:lnTo>
                    <a:pt x="2566" y="340"/>
                  </a:lnTo>
                  <a:lnTo>
                    <a:pt x="2470" y="340"/>
                  </a:lnTo>
                  <a:lnTo>
                    <a:pt x="2372" y="340"/>
                  </a:lnTo>
                  <a:lnTo>
                    <a:pt x="2276" y="342"/>
                  </a:lnTo>
                  <a:lnTo>
                    <a:pt x="2178" y="344"/>
                  </a:lnTo>
                  <a:lnTo>
                    <a:pt x="2082" y="348"/>
                  </a:lnTo>
                  <a:lnTo>
                    <a:pt x="1984" y="353"/>
                  </a:lnTo>
                  <a:lnTo>
                    <a:pt x="1888" y="359"/>
                  </a:lnTo>
                  <a:lnTo>
                    <a:pt x="1888" y="359"/>
                  </a:lnTo>
                  <a:lnTo>
                    <a:pt x="1810" y="365"/>
                  </a:lnTo>
                  <a:lnTo>
                    <a:pt x="1734" y="373"/>
                  </a:lnTo>
                  <a:lnTo>
                    <a:pt x="1657" y="383"/>
                  </a:lnTo>
                  <a:lnTo>
                    <a:pt x="1618" y="388"/>
                  </a:lnTo>
                  <a:lnTo>
                    <a:pt x="1581" y="396"/>
                  </a:lnTo>
                  <a:lnTo>
                    <a:pt x="1543" y="403"/>
                  </a:lnTo>
                  <a:lnTo>
                    <a:pt x="1506" y="412"/>
                  </a:lnTo>
                  <a:lnTo>
                    <a:pt x="1469" y="422"/>
                  </a:lnTo>
                  <a:lnTo>
                    <a:pt x="1433" y="433"/>
                  </a:lnTo>
                  <a:lnTo>
                    <a:pt x="1397" y="446"/>
                  </a:lnTo>
                  <a:lnTo>
                    <a:pt x="1360" y="458"/>
                  </a:lnTo>
                  <a:lnTo>
                    <a:pt x="1325" y="475"/>
                  </a:lnTo>
                  <a:lnTo>
                    <a:pt x="1291" y="491"/>
                  </a:lnTo>
                  <a:lnTo>
                    <a:pt x="1291" y="491"/>
                  </a:lnTo>
                  <a:lnTo>
                    <a:pt x="1259" y="508"/>
                  </a:lnTo>
                  <a:lnTo>
                    <a:pt x="1226" y="527"/>
                  </a:lnTo>
                  <a:lnTo>
                    <a:pt x="1196" y="547"/>
                  </a:lnTo>
                  <a:lnTo>
                    <a:pt x="1166" y="569"/>
                  </a:lnTo>
                  <a:lnTo>
                    <a:pt x="1136" y="591"/>
                  </a:lnTo>
                  <a:lnTo>
                    <a:pt x="1107" y="614"/>
                  </a:lnTo>
                  <a:lnTo>
                    <a:pt x="1080" y="639"/>
                  </a:lnTo>
                  <a:lnTo>
                    <a:pt x="1052" y="664"/>
                  </a:lnTo>
                  <a:lnTo>
                    <a:pt x="1026" y="689"/>
                  </a:lnTo>
                  <a:lnTo>
                    <a:pt x="1000" y="715"/>
                  </a:lnTo>
                  <a:lnTo>
                    <a:pt x="973" y="743"/>
                  </a:lnTo>
                  <a:lnTo>
                    <a:pt x="948" y="771"/>
                  </a:lnTo>
                  <a:lnTo>
                    <a:pt x="901" y="827"/>
                  </a:lnTo>
                  <a:lnTo>
                    <a:pt x="853" y="885"/>
                  </a:lnTo>
                  <a:lnTo>
                    <a:pt x="853" y="885"/>
                  </a:lnTo>
                  <a:lnTo>
                    <a:pt x="804" y="947"/>
                  </a:lnTo>
                  <a:lnTo>
                    <a:pt x="758" y="1011"/>
                  </a:lnTo>
                  <a:lnTo>
                    <a:pt x="712" y="1075"/>
                  </a:lnTo>
                  <a:lnTo>
                    <a:pt x="668" y="1141"/>
                  </a:lnTo>
                  <a:lnTo>
                    <a:pt x="624" y="1207"/>
                  </a:lnTo>
                  <a:lnTo>
                    <a:pt x="583" y="1275"/>
                  </a:lnTo>
                  <a:lnTo>
                    <a:pt x="541" y="1343"/>
                  </a:lnTo>
                  <a:lnTo>
                    <a:pt x="502" y="1412"/>
                  </a:lnTo>
                  <a:lnTo>
                    <a:pt x="502" y="1412"/>
                  </a:lnTo>
                  <a:lnTo>
                    <a:pt x="470" y="1473"/>
                  </a:lnTo>
                  <a:lnTo>
                    <a:pt x="437" y="1534"/>
                  </a:lnTo>
                  <a:lnTo>
                    <a:pt x="407" y="1596"/>
                  </a:lnTo>
                  <a:lnTo>
                    <a:pt x="377" y="1659"/>
                  </a:lnTo>
                  <a:lnTo>
                    <a:pt x="348" y="1723"/>
                  </a:lnTo>
                  <a:lnTo>
                    <a:pt x="321" y="1785"/>
                  </a:lnTo>
                  <a:lnTo>
                    <a:pt x="294" y="1851"/>
                  </a:lnTo>
                  <a:lnTo>
                    <a:pt x="269" y="1915"/>
                  </a:lnTo>
                  <a:lnTo>
                    <a:pt x="231" y="1980"/>
                  </a:lnTo>
                  <a:lnTo>
                    <a:pt x="231" y="1980"/>
                  </a:lnTo>
                  <a:lnTo>
                    <a:pt x="9" y="2557"/>
                  </a:lnTo>
                  <a:lnTo>
                    <a:pt x="9" y="2557"/>
                  </a:lnTo>
                  <a:lnTo>
                    <a:pt x="5" y="2571"/>
                  </a:lnTo>
                  <a:lnTo>
                    <a:pt x="1" y="2583"/>
                  </a:lnTo>
                  <a:lnTo>
                    <a:pt x="0" y="2591"/>
                  </a:lnTo>
                  <a:lnTo>
                    <a:pt x="0" y="2597"/>
                  </a:lnTo>
                  <a:lnTo>
                    <a:pt x="1" y="2604"/>
                  </a:lnTo>
                  <a:lnTo>
                    <a:pt x="3" y="2611"/>
                  </a:lnTo>
                  <a:lnTo>
                    <a:pt x="3" y="2611"/>
                  </a:lnTo>
                  <a:lnTo>
                    <a:pt x="5" y="2616"/>
                  </a:lnTo>
                  <a:lnTo>
                    <a:pt x="9" y="2619"/>
                  </a:lnTo>
                  <a:lnTo>
                    <a:pt x="16" y="2628"/>
                  </a:lnTo>
                  <a:lnTo>
                    <a:pt x="25" y="2635"/>
                  </a:lnTo>
                  <a:lnTo>
                    <a:pt x="34" y="2641"/>
                  </a:lnTo>
                  <a:lnTo>
                    <a:pt x="34" y="2641"/>
                  </a:lnTo>
                  <a:lnTo>
                    <a:pt x="55" y="2655"/>
                  </a:lnTo>
                  <a:lnTo>
                    <a:pt x="55" y="2655"/>
                  </a:lnTo>
                  <a:lnTo>
                    <a:pt x="206" y="2751"/>
                  </a:lnTo>
                  <a:lnTo>
                    <a:pt x="357" y="2847"/>
                  </a:lnTo>
                  <a:lnTo>
                    <a:pt x="510" y="2941"/>
                  </a:lnTo>
                  <a:lnTo>
                    <a:pt x="663" y="3033"/>
                  </a:lnTo>
                  <a:lnTo>
                    <a:pt x="816" y="3125"/>
                  </a:lnTo>
                  <a:lnTo>
                    <a:pt x="971" y="3215"/>
                  </a:lnTo>
                  <a:lnTo>
                    <a:pt x="1126" y="3304"/>
                  </a:lnTo>
                  <a:lnTo>
                    <a:pt x="1281" y="3391"/>
                  </a:lnTo>
                  <a:lnTo>
                    <a:pt x="1281" y="3391"/>
                  </a:lnTo>
                  <a:lnTo>
                    <a:pt x="1301" y="3402"/>
                  </a:lnTo>
                  <a:lnTo>
                    <a:pt x="1321" y="3412"/>
                  </a:lnTo>
                  <a:lnTo>
                    <a:pt x="1342" y="3421"/>
                  </a:lnTo>
                  <a:lnTo>
                    <a:pt x="1363" y="3429"/>
                  </a:lnTo>
                  <a:lnTo>
                    <a:pt x="1363" y="3429"/>
                  </a:lnTo>
                  <a:close/>
                </a:path>
              </a:pathLst>
            </a:custGeom>
            <a:solidFill>
              <a:srgbClr val="E8F0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15" name="Freeform 12">
              <a:extLst>
                <a:ext uri="{FF2B5EF4-FFF2-40B4-BE49-F238E27FC236}">
                  <a16:creationId xmlns:a16="http://schemas.microsoft.com/office/drawing/2014/main" id="{3B34F359-8527-F0BA-4B42-4311CF22F388}"/>
                </a:ext>
              </a:extLst>
            </p:cNvPr>
            <p:cNvSpPr>
              <a:spLocks/>
            </p:cNvSpPr>
            <p:nvPr/>
          </p:nvSpPr>
          <p:spPr bwMode="auto">
            <a:xfrm>
              <a:off x="2605" y="707"/>
              <a:ext cx="994" cy="1488"/>
            </a:xfrm>
            <a:custGeom>
              <a:avLst/>
              <a:gdLst>
                <a:gd name="T0" fmla="*/ 1214 w 3977"/>
                <a:gd name="T1" fmla="*/ 5280 h 5953"/>
                <a:gd name="T2" fmla="*/ 1322 w 3977"/>
                <a:gd name="T3" fmla="*/ 5067 h 5953"/>
                <a:gd name="T4" fmla="*/ 1380 w 3977"/>
                <a:gd name="T5" fmla="*/ 4819 h 5953"/>
                <a:gd name="T6" fmla="*/ 1382 w 3977"/>
                <a:gd name="T7" fmla="*/ 4494 h 5953"/>
                <a:gd name="T8" fmla="*/ 1330 w 3977"/>
                <a:gd name="T9" fmla="*/ 4144 h 5953"/>
                <a:gd name="T10" fmla="*/ 1233 w 3977"/>
                <a:gd name="T11" fmla="*/ 3746 h 5953"/>
                <a:gd name="T12" fmla="*/ 1147 w 3977"/>
                <a:gd name="T13" fmla="*/ 3492 h 5953"/>
                <a:gd name="T14" fmla="*/ 1005 w 3977"/>
                <a:gd name="T15" fmla="*/ 3152 h 5953"/>
                <a:gd name="T16" fmla="*/ 831 w 3977"/>
                <a:gd name="T17" fmla="*/ 2827 h 5953"/>
                <a:gd name="T18" fmla="*/ 688 w 3977"/>
                <a:gd name="T19" fmla="*/ 2763 h 5953"/>
                <a:gd name="T20" fmla="*/ 563 w 3977"/>
                <a:gd name="T21" fmla="*/ 2754 h 5953"/>
                <a:gd name="T22" fmla="*/ 444 w 3977"/>
                <a:gd name="T23" fmla="*/ 2714 h 5953"/>
                <a:gd name="T24" fmla="*/ 269 w 3977"/>
                <a:gd name="T25" fmla="*/ 2597 h 5953"/>
                <a:gd name="T26" fmla="*/ 117 w 3977"/>
                <a:gd name="T27" fmla="*/ 2427 h 5953"/>
                <a:gd name="T28" fmla="*/ 42 w 3977"/>
                <a:gd name="T29" fmla="*/ 2294 h 5953"/>
                <a:gd name="T30" fmla="*/ 3 w 3977"/>
                <a:gd name="T31" fmla="*/ 2147 h 5953"/>
                <a:gd name="T32" fmla="*/ 10 w 3977"/>
                <a:gd name="T33" fmla="*/ 2019 h 5953"/>
                <a:gd name="T34" fmla="*/ 73 w 3977"/>
                <a:gd name="T35" fmla="*/ 1881 h 5953"/>
                <a:gd name="T36" fmla="*/ 168 w 3977"/>
                <a:gd name="T37" fmla="*/ 1800 h 5953"/>
                <a:gd name="T38" fmla="*/ 297 w 3977"/>
                <a:gd name="T39" fmla="*/ 1768 h 5953"/>
                <a:gd name="T40" fmla="*/ 431 w 3977"/>
                <a:gd name="T41" fmla="*/ 1791 h 5953"/>
                <a:gd name="T42" fmla="*/ 532 w 3977"/>
                <a:gd name="T43" fmla="*/ 1842 h 5953"/>
                <a:gd name="T44" fmla="*/ 650 w 3977"/>
                <a:gd name="T45" fmla="*/ 1948 h 5953"/>
                <a:gd name="T46" fmla="*/ 824 w 3977"/>
                <a:gd name="T47" fmla="*/ 2099 h 5953"/>
                <a:gd name="T48" fmla="*/ 843 w 3977"/>
                <a:gd name="T49" fmla="*/ 1994 h 5953"/>
                <a:gd name="T50" fmla="*/ 933 w 3977"/>
                <a:gd name="T51" fmla="*/ 1840 h 5953"/>
                <a:gd name="T52" fmla="*/ 1100 w 3977"/>
                <a:gd name="T53" fmla="*/ 1687 h 5953"/>
                <a:gd name="T54" fmla="*/ 1373 w 3977"/>
                <a:gd name="T55" fmla="*/ 1505 h 5953"/>
                <a:gd name="T56" fmla="*/ 2020 w 3977"/>
                <a:gd name="T57" fmla="*/ 1103 h 5953"/>
                <a:gd name="T58" fmla="*/ 2340 w 3977"/>
                <a:gd name="T59" fmla="*/ 855 h 5953"/>
                <a:gd name="T60" fmla="*/ 2619 w 3977"/>
                <a:gd name="T61" fmla="*/ 559 h 5953"/>
                <a:gd name="T62" fmla="*/ 2848 w 3977"/>
                <a:gd name="T63" fmla="*/ 222 h 5953"/>
                <a:gd name="T64" fmla="*/ 3024 w 3977"/>
                <a:gd name="T65" fmla="*/ 59 h 5953"/>
                <a:gd name="T66" fmla="*/ 3216 w 3977"/>
                <a:gd name="T67" fmla="*/ 402 h 5953"/>
                <a:gd name="T68" fmla="*/ 3389 w 3977"/>
                <a:gd name="T69" fmla="*/ 656 h 5953"/>
                <a:gd name="T70" fmla="*/ 3542 w 3977"/>
                <a:gd name="T71" fmla="*/ 822 h 5953"/>
                <a:gd name="T72" fmla="*/ 3962 w 3977"/>
                <a:gd name="T73" fmla="*/ 1172 h 5953"/>
                <a:gd name="T74" fmla="*/ 3973 w 3977"/>
                <a:gd name="T75" fmla="*/ 1633 h 5953"/>
                <a:gd name="T76" fmla="*/ 3955 w 3977"/>
                <a:gd name="T77" fmla="*/ 2244 h 5953"/>
                <a:gd name="T78" fmla="*/ 3850 w 3977"/>
                <a:gd name="T79" fmla="*/ 2846 h 5953"/>
                <a:gd name="T80" fmla="*/ 3746 w 3977"/>
                <a:gd name="T81" fmla="*/ 3198 h 5953"/>
                <a:gd name="T82" fmla="*/ 3615 w 3977"/>
                <a:gd name="T83" fmla="*/ 3489 h 5953"/>
                <a:gd name="T84" fmla="*/ 3443 w 3977"/>
                <a:gd name="T85" fmla="*/ 3755 h 5953"/>
                <a:gd name="T86" fmla="*/ 3229 w 3977"/>
                <a:gd name="T87" fmla="*/ 3978 h 5953"/>
                <a:gd name="T88" fmla="*/ 2975 w 3977"/>
                <a:gd name="T89" fmla="*/ 4145 h 5953"/>
                <a:gd name="T90" fmla="*/ 2730 w 3977"/>
                <a:gd name="T91" fmla="*/ 4256 h 5953"/>
                <a:gd name="T92" fmla="*/ 2816 w 3977"/>
                <a:gd name="T93" fmla="*/ 5450 h 5953"/>
                <a:gd name="T94" fmla="*/ 2804 w 3977"/>
                <a:gd name="T95" fmla="*/ 5671 h 5953"/>
                <a:gd name="T96" fmla="*/ 2768 w 3977"/>
                <a:gd name="T97" fmla="*/ 5776 h 5953"/>
                <a:gd name="T98" fmla="*/ 2705 w 3977"/>
                <a:gd name="T99" fmla="*/ 5866 h 5953"/>
                <a:gd name="T100" fmla="*/ 2634 w 3977"/>
                <a:gd name="T101" fmla="*/ 5919 h 5953"/>
                <a:gd name="T102" fmla="*/ 2541 w 3977"/>
                <a:gd name="T103" fmla="*/ 5949 h 5953"/>
                <a:gd name="T104" fmla="*/ 2394 w 3977"/>
                <a:gd name="T105" fmla="*/ 5943 h 5953"/>
                <a:gd name="T106" fmla="*/ 2208 w 3977"/>
                <a:gd name="T107" fmla="*/ 5876 h 59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3977" h="5953">
                  <a:moveTo>
                    <a:pt x="1160" y="5348"/>
                  </a:moveTo>
                  <a:lnTo>
                    <a:pt x="1160" y="5348"/>
                  </a:lnTo>
                  <a:lnTo>
                    <a:pt x="1174" y="5332"/>
                  </a:lnTo>
                  <a:lnTo>
                    <a:pt x="1187" y="5316"/>
                  </a:lnTo>
                  <a:lnTo>
                    <a:pt x="1201" y="5298"/>
                  </a:lnTo>
                  <a:lnTo>
                    <a:pt x="1214" y="5280"/>
                  </a:lnTo>
                  <a:lnTo>
                    <a:pt x="1236" y="5244"/>
                  </a:lnTo>
                  <a:lnTo>
                    <a:pt x="1258" y="5206"/>
                  </a:lnTo>
                  <a:lnTo>
                    <a:pt x="1258" y="5206"/>
                  </a:lnTo>
                  <a:lnTo>
                    <a:pt x="1281" y="5161"/>
                  </a:lnTo>
                  <a:lnTo>
                    <a:pt x="1303" y="5114"/>
                  </a:lnTo>
                  <a:lnTo>
                    <a:pt x="1322" y="5067"/>
                  </a:lnTo>
                  <a:lnTo>
                    <a:pt x="1338" y="5018"/>
                  </a:lnTo>
                  <a:lnTo>
                    <a:pt x="1352" y="4969"/>
                  </a:lnTo>
                  <a:lnTo>
                    <a:pt x="1364" y="4919"/>
                  </a:lnTo>
                  <a:lnTo>
                    <a:pt x="1374" y="4869"/>
                  </a:lnTo>
                  <a:lnTo>
                    <a:pt x="1380" y="4819"/>
                  </a:lnTo>
                  <a:lnTo>
                    <a:pt x="1380" y="4819"/>
                  </a:lnTo>
                  <a:lnTo>
                    <a:pt x="1387" y="4765"/>
                  </a:lnTo>
                  <a:lnTo>
                    <a:pt x="1389" y="4711"/>
                  </a:lnTo>
                  <a:lnTo>
                    <a:pt x="1389" y="4656"/>
                  </a:lnTo>
                  <a:lnTo>
                    <a:pt x="1388" y="4602"/>
                  </a:lnTo>
                  <a:lnTo>
                    <a:pt x="1385" y="4548"/>
                  </a:lnTo>
                  <a:lnTo>
                    <a:pt x="1382" y="4494"/>
                  </a:lnTo>
                  <a:lnTo>
                    <a:pt x="1375" y="4440"/>
                  </a:lnTo>
                  <a:lnTo>
                    <a:pt x="1369" y="4386"/>
                  </a:lnTo>
                  <a:lnTo>
                    <a:pt x="1369" y="4386"/>
                  </a:lnTo>
                  <a:lnTo>
                    <a:pt x="1358" y="4306"/>
                  </a:lnTo>
                  <a:lnTo>
                    <a:pt x="1345" y="4224"/>
                  </a:lnTo>
                  <a:lnTo>
                    <a:pt x="1330" y="4144"/>
                  </a:lnTo>
                  <a:lnTo>
                    <a:pt x="1314" y="4064"/>
                  </a:lnTo>
                  <a:lnTo>
                    <a:pt x="1296" y="3983"/>
                  </a:lnTo>
                  <a:lnTo>
                    <a:pt x="1276" y="3904"/>
                  </a:lnTo>
                  <a:lnTo>
                    <a:pt x="1255" y="3825"/>
                  </a:lnTo>
                  <a:lnTo>
                    <a:pt x="1233" y="3746"/>
                  </a:lnTo>
                  <a:lnTo>
                    <a:pt x="1233" y="3746"/>
                  </a:lnTo>
                  <a:lnTo>
                    <a:pt x="1226" y="3724"/>
                  </a:lnTo>
                  <a:lnTo>
                    <a:pt x="1226" y="3724"/>
                  </a:lnTo>
                  <a:lnTo>
                    <a:pt x="1209" y="3666"/>
                  </a:lnTo>
                  <a:lnTo>
                    <a:pt x="1189" y="3607"/>
                  </a:lnTo>
                  <a:lnTo>
                    <a:pt x="1169" y="3549"/>
                  </a:lnTo>
                  <a:lnTo>
                    <a:pt x="1147" y="3492"/>
                  </a:lnTo>
                  <a:lnTo>
                    <a:pt x="1126" y="3434"/>
                  </a:lnTo>
                  <a:lnTo>
                    <a:pt x="1104" y="3376"/>
                  </a:lnTo>
                  <a:lnTo>
                    <a:pt x="1080" y="3320"/>
                  </a:lnTo>
                  <a:lnTo>
                    <a:pt x="1056" y="3263"/>
                  </a:lnTo>
                  <a:lnTo>
                    <a:pt x="1031" y="3208"/>
                  </a:lnTo>
                  <a:lnTo>
                    <a:pt x="1005" y="3152"/>
                  </a:lnTo>
                  <a:lnTo>
                    <a:pt x="977" y="3097"/>
                  </a:lnTo>
                  <a:lnTo>
                    <a:pt x="950" y="3041"/>
                  </a:lnTo>
                  <a:lnTo>
                    <a:pt x="922" y="2987"/>
                  </a:lnTo>
                  <a:lnTo>
                    <a:pt x="892" y="2934"/>
                  </a:lnTo>
                  <a:lnTo>
                    <a:pt x="862" y="2880"/>
                  </a:lnTo>
                  <a:lnTo>
                    <a:pt x="831" y="2827"/>
                  </a:lnTo>
                  <a:lnTo>
                    <a:pt x="770" y="2750"/>
                  </a:lnTo>
                  <a:lnTo>
                    <a:pt x="770" y="2750"/>
                  </a:lnTo>
                  <a:lnTo>
                    <a:pt x="750" y="2755"/>
                  </a:lnTo>
                  <a:lnTo>
                    <a:pt x="729" y="2759"/>
                  </a:lnTo>
                  <a:lnTo>
                    <a:pt x="709" y="2762"/>
                  </a:lnTo>
                  <a:lnTo>
                    <a:pt x="688" y="2763"/>
                  </a:lnTo>
                  <a:lnTo>
                    <a:pt x="668" y="2764"/>
                  </a:lnTo>
                  <a:lnTo>
                    <a:pt x="646" y="2764"/>
                  </a:lnTo>
                  <a:lnTo>
                    <a:pt x="625" y="2763"/>
                  </a:lnTo>
                  <a:lnTo>
                    <a:pt x="605" y="2760"/>
                  </a:lnTo>
                  <a:lnTo>
                    <a:pt x="584" y="2758"/>
                  </a:lnTo>
                  <a:lnTo>
                    <a:pt x="563" y="2754"/>
                  </a:lnTo>
                  <a:lnTo>
                    <a:pt x="542" y="2749"/>
                  </a:lnTo>
                  <a:lnTo>
                    <a:pt x="522" y="2743"/>
                  </a:lnTo>
                  <a:lnTo>
                    <a:pt x="502" y="2737"/>
                  </a:lnTo>
                  <a:lnTo>
                    <a:pt x="482" y="2730"/>
                  </a:lnTo>
                  <a:lnTo>
                    <a:pt x="462" y="2722"/>
                  </a:lnTo>
                  <a:lnTo>
                    <a:pt x="444" y="2714"/>
                  </a:lnTo>
                  <a:lnTo>
                    <a:pt x="444" y="2714"/>
                  </a:lnTo>
                  <a:lnTo>
                    <a:pt x="406" y="2695"/>
                  </a:lnTo>
                  <a:lnTo>
                    <a:pt x="370" y="2673"/>
                  </a:lnTo>
                  <a:lnTo>
                    <a:pt x="336" y="2650"/>
                  </a:lnTo>
                  <a:lnTo>
                    <a:pt x="302" y="2624"/>
                  </a:lnTo>
                  <a:lnTo>
                    <a:pt x="269" y="2597"/>
                  </a:lnTo>
                  <a:lnTo>
                    <a:pt x="239" y="2568"/>
                  </a:lnTo>
                  <a:lnTo>
                    <a:pt x="209" y="2538"/>
                  </a:lnTo>
                  <a:lnTo>
                    <a:pt x="181" y="2507"/>
                  </a:lnTo>
                  <a:lnTo>
                    <a:pt x="181" y="2507"/>
                  </a:lnTo>
                  <a:lnTo>
                    <a:pt x="148" y="2468"/>
                  </a:lnTo>
                  <a:lnTo>
                    <a:pt x="117" y="2427"/>
                  </a:lnTo>
                  <a:lnTo>
                    <a:pt x="103" y="2405"/>
                  </a:lnTo>
                  <a:lnTo>
                    <a:pt x="89" y="2384"/>
                  </a:lnTo>
                  <a:lnTo>
                    <a:pt x="75" y="2362"/>
                  </a:lnTo>
                  <a:lnTo>
                    <a:pt x="63" y="2339"/>
                  </a:lnTo>
                  <a:lnTo>
                    <a:pt x="52" y="2316"/>
                  </a:lnTo>
                  <a:lnTo>
                    <a:pt x="42" y="2294"/>
                  </a:lnTo>
                  <a:lnTo>
                    <a:pt x="32" y="2270"/>
                  </a:lnTo>
                  <a:lnTo>
                    <a:pt x="24" y="2246"/>
                  </a:lnTo>
                  <a:lnTo>
                    <a:pt x="16" y="2222"/>
                  </a:lnTo>
                  <a:lnTo>
                    <a:pt x="10" y="2197"/>
                  </a:lnTo>
                  <a:lnTo>
                    <a:pt x="5" y="2172"/>
                  </a:lnTo>
                  <a:lnTo>
                    <a:pt x="3" y="2147"/>
                  </a:lnTo>
                  <a:lnTo>
                    <a:pt x="3" y="2147"/>
                  </a:lnTo>
                  <a:lnTo>
                    <a:pt x="0" y="2122"/>
                  </a:lnTo>
                  <a:lnTo>
                    <a:pt x="0" y="2096"/>
                  </a:lnTo>
                  <a:lnTo>
                    <a:pt x="1" y="2071"/>
                  </a:lnTo>
                  <a:lnTo>
                    <a:pt x="5" y="2044"/>
                  </a:lnTo>
                  <a:lnTo>
                    <a:pt x="10" y="2019"/>
                  </a:lnTo>
                  <a:lnTo>
                    <a:pt x="16" y="1994"/>
                  </a:lnTo>
                  <a:lnTo>
                    <a:pt x="24" y="1970"/>
                  </a:lnTo>
                  <a:lnTo>
                    <a:pt x="34" y="1946"/>
                  </a:lnTo>
                  <a:lnTo>
                    <a:pt x="45" y="1924"/>
                  </a:lnTo>
                  <a:lnTo>
                    <a:pt x="58" y="1901"/>
                  </a:lnTo>
                  <a:lnTo>
                    <a:pt x="73" y="1881"/>
                  </a:lnTo>
                  <a:lnTo>
                    <a:pt x="89" y="1861"/>
                  </a:lnTo>
                  <a:lnTo>
                    <a:pt x="107" y="1843"/>
                  </a:lnTo>
                  <a:lnTo>
                    <a:pt x="125" y="1827"/>
                  </a:lnTo>
                  <a:lnTo>
                    <a:pt x="145" y="1812"/>
                  </a:lnTo>
                  <a:lnTo>
                    <a:pt x="168" y="1800"/>
                  </a:lnTo>
                  <a:lnTo>
                    <a:pt x="168" y="1800"/>
                  </a:lnTo>
                  <a:lnTo>
                    <a:pt x="188" y="1791"/>
                  </a:lnTo>
                  <a:lnTo>
                    <a:pt x="209" y="1782"/>
                  </a:lnTo>
                  <a:lnTo>
                    <a:pt x="231" y="1777"/>
                  </a:lnTo>
                  <a:lnTo>
                    <a:pt x="252" y="1772"/>
                  </a:lnTo>
                  <a:lnTo>
                    <a:pt x="274" y="1769"/>
                  </a:lnTo>
                  <a:lnTo>
                    <a:pt x="297" y="1768"/>
                  </a:lnTo>
                  <a:lnTo>
                    <a:pt x="320" y="1768"/>
                  </a:lnTo>
                  <a:lnTo>
                    <a:pt x="342" y="1771"/>
                  </a:lnTo>
                  <a:lnTo>
                    <a:pt x="365" y="1773"/>
                  </a:lnTo>
                  <a:lnTo>
                    <a:pt x="387" y="1778"/>
                  </a:lnTo>
                  <a:lnTo>
                    <a:pt x="410" y="1783"/>
                  </a:lnTo>
                  <a:lnTo>
                    <a:pt x="431" y="1791"/>
                  </a:lnTo>
                  <a:lnTo>
                    <a:pt x="452" y="1798"/>
                  </a:lnTo>
                  <a:lnTo>
                    <a:pt x="474" y="1808"/>
                  </a:lnTo>
                  <a:lnTo>
                    <a:pt x="494" y="1818"/>
                  </a:lnTo>
                  <a:lnTo>
                    <a:pt x="514" y="1830"/>
                  </a:lnTo>
                  <a:lnTo>
                    <a:pt x="514" y="1830"/>
                  </a:lnTo>
                  <a:lnTo>
                    <a:pt x="532" y="1842"/>
                  </a:lnTo>
                  <a:lnTo>
                    <a:pt x="551" y="1856"/>
                  </a:lnTo>
                  <a:lnTo>
                    <a:pt x="569" y="1870"/>
                  </a:lnTo>
                  <a:lnTo>
                    <a:pt x="586" y="1884"/>
                  </a:lnTo>
                  <a:lnTo>
                    <a:pt x="603" y="1899"/>
                  </a:lnTo>
                  <a:lnTo>
                    <a:pt x="619" y="1915"/>
                  </a:lnTo>
                  <a:lnTo>
                    <a:pt x="650" y="1948"/>
                  </a:lnTo>
                  <a:lnTo>
                    <a:pt x="679" y="1983"/>
                  </a:lnTo>
                  <a:lnTo>
                    <a:pt x="707" y="2019"/>
                  </a:lnTo>
                  <a:lnTo>
                    <a:pt x="733" y="2057"/>
                  </a:lnTo>
                  <a:lnTo>
                    <a:pt x="758" y="2094"/>
                  </a:lnTo>
                  <a:lnTo>
                    <a:pt x="824" y="2099"/>
                  </a:lnTo>
                  <a:lnTo>
                    <a:pt x="824" y="2099"/>
                  </a:lnTo>
                  <a:lnTo>
                    <a:pt x="826" y="2081"/>
                  </a:lnTo>
                  <a:lnTo>
                    <a:pt x="827" y="2063"/>
                  </a:lnTo>
                  <a:lnTo>
                    <a:pt x="831" y="2045"/>
                  </a:lnTo>
                  <a:lnTo>
                    <a:pt x="834" y="2028"/>
                  </a:lnTo>
                  <a:lnTo>
                    <a:pt x="838" y="2010"/>
                  </a:lnTo>
                  <a:lnTo>
                    <a:pt x="843" y="1994"/>
                  </a:lnTo>
                  <a:lnTo>
                    <a:pt x="849" y="1976"/>
                  </a:lnTo>
                  <a:lnTo>
                    <a:pt x="857" y="1960"/>
                  </a:lnTo>
                  <a:lnTo>
                    <a:pt x="872" y="1929"/>
                  </a:lnTo>
                  <a:lnTo>
                    <a:pt x="891" y="1897"/>
                  </a:lnTo>
                  <a:lnTo>
                    <a:pt x="911" y="1869"/>
                  </a:lnTo>
                  <a:lnTo>
                    <a:pt x="933" y="1840"/>
                  </a:lnTo>
                  <a:lnTo>
                    <a:pt x="958" y="1811"/>
                  </a:lnTo>
                  <a:lnTo>
                    <a:pt x="985" y="1785"/>
                  </a:lnTo>
                  <a:lnTo>
                    <a:pt x="1012" y="1758"/>
                  </a:lnTo>
                  <a:lnTo>
                    <a:pt x="1040" y="1734"/>
                  </a:lnTo>
                  <a:lnTo>
                    <a:pt x="1070" y="1709"/>
                  </a:lnTo>
                  <a:lnTo>
                    <a:pt x="1100" y="1687"/>
                  </a:lnTo>
                  <a:lnTo>
                    <a:pt x="1130" y="1664"/>
                  </a:lnTo>
                  <a:lnTo>
                    <a:pt x="1160" y="1644"/>
                  </a:lnTo>
                  <a:lnTo>
                    <a:pt x="1160" y="1644"/>
                  </a:lnTo>
                  <a:lnTo>
                    <a:pt x="1230" y="1596"/>
                  </a:lnTo>
                  <a:lnTo>
                    <a:pt x="1301" y="1550"/>
                  </a:lnTo>
                  <a:lnTo>
                    <a:pt x="1373" y="1505"/>
                  </a:lnTo>
                  <a:lnTo>
                    <a:pt x="1445" y="1461"/>
                  </a:lnTo>
                  <a:lnTo>
                    <a:pt x="1736" y="1287"/>
                  </a:lnTo>
                  <a:lnTo>
                    <a:pt x="1807" y="1241"/>
                  </a:lnTo>
                  <a:lnTo>
                    <a:pt x="1879" y="1196"/>
                  </a:lnTo>
                  <a:lnTo>
                    <a:pt x="1950" y="1151"/>
                  </a:lnTo>
                  <a:lnTo>
                    <a:pt x="2020" y="1103"/>
                  </a:lnTo>
                  <a:lnTo>
                    <a:pt x="2089" y="1056"/>
                  </a:lnTo>
                  <a:lnTo>
                    <a:pt x="2157" y="1006"/>
                  </a:lnTo>
                  <a:lnTo>
                    <a:pt x="2224" y="954"/>
                  </a:lnTo>
                  <a:lnTo>
                    <a:pt x="2290" y="900"/>
                  </a:lnTo>
                  <a:lnTo>
                    <a:pt x="2290" y="900"/>
                  </a:lnTo>
                  <a:lnTo>
                    <a:pt x="2340" y="855"/>
                  </a:lnTo>
                  <a:lnTo>
                    <a:pt x="2390" y="809"/>
                  </a:lnTo>
                  <a:lnTo>
                    <a:pt x="2439" y="761"/>
                  </a:lnTo>
                  <a:lnTo>
                    <a:pt x="2486" y="712"/>
                  </a:lnTo>
                  <a:lnTo>
                    <a:pt x="2531" y="662"/>
                  </a:lnTo>
                  <a:lnTo>
                    <a:pt x="2576" y="612"/>
                  </a:lnTo>
                  <a:lnTo>
                    <a:pt x="2619" y="559"/>
                  </a:lnTo>
                  <a:lnTo>
                    <a:pt x="2662" y="505"/>
                  </a:lnTo>
                  <a:lnTo>
                    <a:pt x="2702" y="451"/>
                  </a:lnTo>
                  <a:lnTo>
                    <a:pt x="2740" y="395"/>
                  </a:lnTo>
                  <a:lnTo>
                    <a:pt x="2778" y="338"/>
                  </a:lnTo>
                  <a:lnTo>
                    <a:pt x="2814" y="281"/>
                  </a:lnTo>
                  <a:lnTo>
                    <a:pt x="2848" y="222"/>
                  </a:lnTo>
                  <a:lnTo>
                    <a:pt x="2881" y="163"/>
                  </a:lnTo>
                  <a:lnTo>
                    <a:pt x="2912" y="102"/>
                  </a:lnTo>
                  <a:lnTo>
                    <a:pt x="2942" y="41"/>
                  </a:lnTo>
                  <a:lnTo>
                    <a:pt x="2993" y="0"/>
                  </a:lnTo>
                  <a:lnTo>
                    <a:pt x="2993" y="0"/>
                  </a:lnTo>
                  <a:lnTo>
                    <a:pt x="3024" y="59"/>
                  </a:lnTo>
                  <a:lnTo>
                    <a:pt x="3054" y="117"/>
                  </a:lnTo>
                  <a:lnTo>
                    <a:pt x="3085" y="175"/>
                  </a:lnTo>
                  <a:lnTo>
                    <a:pt x="3116" y="233"/>
                  </a:lnTo>
                  <a:lnTo>
                    <a:pt x="3149" y="291"/>
                  </a:lnTo>
                  <a:lnTo>
                    <a:pt x="3183" y="347"/>
                  </a:lnTo>
                  <a:lnTo>
                    <a:pt x="3216" y="402"/>
                  </a:lnTo>
                  <a:lnTo>
                    <a:pt x="3251" y="459"/>
                  </a:lnTo>
                  <a:lnTo>
                    <a:pt x="3251" y="459"/>
                  </a:lnTo>
                  <a:lnTo>
                    <a:pt x="3305" y="539"/>
                  </a:lnTo>
                  <a:lnTo>
                    <a:pt x="3332" y="578"/>
                  </a:lnTo>
                  <a:lnTo>
                    <a:pt x="3360" y="617"/>
                  </a:lnTo>
                  <a:lnTo>
                    <a:pt x="3389" y="656"/>
                  </a:lnTo>
                  <a:lnTo>
                    <a:pt x="3419" y="692"/>
                  </a:lnTo>
                  <a:lnTo>
                    <a:pt x="3451" y="728"/>
                  </a:lnTo>
                  <a:lnTo>
                    <a:pt x="3483" y="765"/>
                  </a:lnTo>
                  <a:lnTo>
                    <a:pt x="3483" y="765"/>
                  </a:lnTo>
                  <a:lnTo>
                    <a:pt x="3512" y="794"/>
                  </a:lnTo>
                  <a:lnTo>
                    <a:pt x="3542" y="822"/>
                  </a:lnTo>
                  <a:lnTo>
                    <a:pt x="3572" y="850"/>
                  </a:lnTo>
                  <a:lnTo>
                    <a:pt x="3603" y="878"/>
                  </a:lnTo>
                  <a:lnTo>
                    <a:pt x="3666" y="930"/>
                  </a:lnTo>
                  <a:lnTo>
                    <a:pt x="3730" y="983"/>
                  </a:lnTo>
                  <a:lnTo>
                    <a:pt x="3730" y="983"/>
                  </a:lnTo>
                  <a:lnTo>
                    <a:pt x="3962" y="1172"/>
                  </a:lnTo>
                  <a:lnTo>
                    <a:pt x="3948" y="1261"/>
                  </a:lnTo>
                  <a:lnTo>
                    <a:pt x="3948" y="1261"/>
                  </a:lnTo>
                  <a:lnTo>
                    <a:pt x="3962" y="1423"/>
                  </a:lnTo>
                  <a:lnTo>
                    <a:pt x="3962" y="1423"/>
                  </a:lnTo>
                  <a:lnTo>
                    <a:pt x="3968" y="1529"/>
                  </a:lnTo>
                  <a:lnTo>
                    <a:pt x="3973" y="1633"/>
                  </a:lnTo>
                  <a:lnTo>
                    <a:pt x="3975" y="1736"/>
                  </a:lnTo>
                  <a:lnTo>
                    <a:pt x="3977" y="1838"/>
                  </a:lnTo>
                  <a:lnTo>
                    <a:pt x="3974" y="1940"/>
                  </a:lnTo>
                  <a:lnTo>
                    <a:pt x="3970" y="2042"/>
                  </a:lnTo>
                  <a:lnTo>
                    <a:pt x="3964" y="2143"/>
                  </a:lnTo>
                  <a:lnTo>
                    <a:pt x="3955" y="2244"/>
                  </a:lnTo>
                  <a:lnTo>
                    <a:pt x="3944" y="2344"/>
                  </a:lnTo>
                  <a:lnTo>
                    <a:pt x="3930" y="2444"/>
                  </a:lnTo>
                  <a:lnTo>
                    <a:pt x="3914" y="2545"/>
                  </a:lnTo>
                  <a:lnTo>
                    <a:pt x="3895" y="2645"/>
                  </a:lnTo>
                  <a:lnTo>
                    <a:pt x="3874" y="2745"/>
                  </a:lnTo>
                  <a:lnTo>
                    <a:pt x="3850" y="2846"/>
                  </a:lnTo>
                  <a:lnTo>
                    <a:pt x="3824" y="2946"/>
                  </a:lnTo>
                  <a:lnTo>
                    <a:pt x="3796" y="3048"/>
                  </a:lnTo>
                  <a:lnTo>
                    <a:pt x="3796" y="3048"/>
                  </a:lnTo>
                  <a:lnTo>
                    <a:pt x="3780" y="3098"/>
                  </a:lnTo>
                  <a:lnTo>
                    <a:pt x="3764" y="3148"/>
                  </a:lnTo>
                  <a:lnTo>
                    <a:pt x="3746" y="3198"/>
                  </a:lnTo>
                  <a:lnTo>
                    <a:pt x="3727" y="3248"/>
                  </a:lnTo>
                  <a:lnTo>
                    <a:pt x="3707" y="3297"/>
                  </a:lnTo>
                  <a:lnTo>
                    <a:pt x="3686" y="3346"/>
                  </a:lnTo>
                  <a:lnTo>
                    <a:pt x="3664" y="3394"/>
                  </a:lnTo>
                  <a:lnTo>
                    <a:pt x="3640" y="3443"/>
                  </a:lnTo>
                  <a:lnTo>
                    <a:pt x="3615" y="3489"/>
                  </a:lnTo>
                  <a:lnTo>
                    <a:pt x="3588" y="3536"/>
                  </a:lnTo>
                  <a:lnTo>
                    <a:pt x="3562" y="3582"/>
                  </a:lnTo>
                  <a:lnTo>
                    <a:pt x="3533" y="3626"/>
                  </a:lnTo>
                  <a:lnTo>
                    <a:pt x="3504" y="3670"/>
                  </a:lnTo>
                  <a:lnTo>
                    <a:pt x="3474" y="3712"/>
                  </a:lnTo>
                  <a:lnTo>
                    <a:pt x="3443" y="3755"/>
                  </a:lnTo>
                  <a:lnTo>
                    <a:pt x="3409" y="3795"/>
                  </a:lnTo>
                  <a:lnTo>
                    <a:pt x="3375" y="3834"/>
                  </a:lnTo>
                  <a:lnTo>
                    <a:pt x="3340" y="3873"/>
                  </a:lnTo>
                  <a:lnTo>
                    <a:pt x="3305" y="3909"/>
                  </a:lnTo>
                  <a:lnTo>
                    <a:pt x="3268" y="3945"/>
                  </a:lnTo>
                  <a:lnTo>
                    <a:pt x="3229" y="3978"/>
                  </a:lnTo>
                  <a:lnTo>
                    <a:pt x="3190" y="4011"/>
                  </a:lnTo>
                  <a:lnTo>
                    <a:pt x="3149" y="4041"/>
                  </a:lnTo>
                  <a:lnTo>
                    <a:pt x="3107" y="4070"/>
                  </a:lnTo>
                  <a:lnTo>
                    <a:pt x="3065" y="4098"/>
                  </a:lnTo>
                  <a:lnTo>
                    <a:pt x="3020" y="4123"/>
                  </a:lnTo>
                  <a:lnTo>
                    <a:pt x="2975" y="4145"/>
                  </a:lnTo>
                  <a:lnTo>
                    <a:pt x="2928" y="4167"/>
                  </a:lnTo>
                  <a:lnTo>
                    <a:pt x="2881" y="4185"/>
                  </a:lnTo>
                  <a:lnTo>
                    <a:pt x="2833" y="4203"/>
                  </a:lnTo>
                  <a:lnTo>
                    <a:pt x="2783" y="4218"/>
                  </a:lnTo>
                  <a:lnTo>
                    <a:pt x="2732" y="4231"/>
                  </a:lnTo>
                  <a:lnTo>
                    <a:pt x="2730" y="4256"/>
                  </a:lnTo>
                  <a:lnTo>
                    <a:pt x="2730" y="4256"/>
                  </a:lnTo>
                  <a:lnTo>
                    <a:pt x="2793" y="5139"/>
                  </a:lnTo>
                  <a:lnTo>
                    <a:pt x="2793" y="5139"/>
                  </a:lnTo>
                  <a:lnTo>
                    <a:pt x="2811" y="5377"/>
                  </a:lnTo>
                  <a:lnTo>
                    <a:pt x="2811" y="5377"/>
                  </a:lnTo>
                  <a:lnTo>
                    <a:pt x="2816" y="5450"/>
                  </a:lnTo>
                  <a:lnTo>
                    <a:pt x="2817" y="5487"/>
                  </a:lnTo>
                  <a:lnTo>
                    <a:pt x="2818" y="5524"/>
                  </a:lnTo>
                  <a:lnTo>
                    <a:pt x="2817" y="5561"/>
                  </a:lnTo>
                  <a:lnTo>
                    <a:pt x="2814" y="5598"/>
                  </a:lnTo>
                  <a:lnTo>
                    <a:pt x="2811" y="5634"/>
                  </a:lnTo>
                  <a:lnTo>
                    <a:pt x="2804" y="5671"/>
                  </a:lnTo>
                  <a:lnTo>
                    <a:pt x="2804" y="5671"/>
                  </a:lnTo>
                  <a:lnTo>
                    <a:pt x="2796" y="5707"/>
                  </a:lnTo>
                  <a:lnTo>
                    <a:pt x="2789" y="5724"/>
                  </a:lnTo>
                  <a:lnTo>
                    <a:pt x="2783" y="5742"/>
                  </a:lnTo>
                  <a:lnTo>
                    <a:pt x="2777" y="5760"/>
                  </a:lnTo>
                  <a:lnTo>
                    <a:pt x="2768" y="5776"/>
                  </a:lnTo>
                  <a:lnTo>
                    <a:pt x="2761" y="5792"/>
                  </a:lnTo>
                  <a:lnTo>
                    <a:pt x="2751" y="5808"/>
                  </a:lnTo>
                  <a:lnTo>
                    <a:pt x="2740" y="5824"/>
                  </a:lnTo>
                  <a:lnTo>
                    <a:pt x="2729" y="5839"/>
                  </a:lnTo>
                  <a:lnTo>
                    <a:pt x="2718" y="5852"/>
                  </a:lnTo>
                  <a:lnTo>
                    <a:pt x="2705" y="5866"/>
                  </a:lnTo>
                  <a:lnTo>
                    <a:pt x="2693" y="5879"/>
                  </a:lnTo>
                  <a:lnTo>
                    <a:pt x="2679" y="5891"/>
                  </a:lnTo>
                  <a:lnTo>
                    <a:pt x="2664" y="5901"/>
                  </a:lnTo>
                  <a:lnTo>
                    <a:pt x="2649" y="5911"/>
                  </a:lnTo>
                  <a:lnTo>
                    <a:pt x="2649" y="5911"/>
                  </a:lnTo>
                  <a:lnTo>
                    <a:pt x="2634" y="5919"/>
                  </a:lnTo>
                  <a:lnTo>
                    <a:pt x="2619" y="5926"/>
                  </a:lnTo>
                  <a:lnTo>
                    <a:pt x="2604" y="5933"/>
                  </a:lnTo>
                  <a:lnTo>
                    <a:pt x="2589" y="5938"/>
                  </a:lnTo>
                  <a:lnTo>
                    <a:pt x="2574" y="5941"/>
                  </a:lnTo>
                  <a:lnTo>
                    <a:pt x="2558" y="5945"/>
                  </a:lnTo>
                  <a:lnTo>
                    <a:pt x="2541" y="5949"/>
                  </a:lnTo>
                  <a:lnTo>
                    <a:pt x="2525" y="5950"/>
                  </a:lnTo>
                  <a:lnTo>
                    <a:pt x="2493" y="5953"/>
                  </a:lnTo>
                  <a:lnTo>
                    <a:pt x="2459" y="5951"/>
                  </a:lnTo>
                  <a:lnTo>
                    <a:pt x="2426" y="5948"/>
                  </a:lnTo>
                  <a:lnTo>
                    <a:pt x="2394" y="5943"/>
                  </a:lnTo>
                  <a:lnTo>
                    <a:pt x="2394" y="5943"/>
                  </a:lnTo>
                  <a:lnTo>
                    <a:pt x="2362" y="5935"/>
                  </a:lnTo>
                  <a:lnTo>
                    <a:pt x="2331" y="5925"/>
                  </a:lnTo>
                  <a:lnTo>
                    <a:pt x="2300" y="5915"/>
                  </a:lnTo>
                  <a:lnTo>
                    <a:pt x="2268" y="5903"/>
                  </a:lnTo>
                  <a:lnTo>
                    <a:pt x="2238" y="5889"/>
                  </a:lnTo>
                  <a:lnTo>
                    <a:pt x="2208" y="5876"/>
                  </a:lnTo>
                  <a:lnTo>
                    <a:pt x="2149" y="5847"/>
                  </a:lnTo>
                  <a:lnTo>
                    <a:pt x="2149" y="5847"/>
                  </a:lnTo>
                  <a:lnTo>
                    <a:pt x="1323" y="5442"/>
                  </a:lnTo>
                  <a:lnTo>
                    <a:pt x="1160" y="5348"/>
                  </a:lnTo>
                  <a:close/>
                </a:path>
              </a:pathLst>
            </a:custGeom>
            <a:solidFill>
              <a:srgbClr val="F5DB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16" name="Freeform 13">
              <a:extLst>
                <a:ext uri="{FF2B5EF4-FFF2-40B4-BE49-F238E27FC236}">
                  <a16:creationId xmlns:a16="http://schemas.microsoft.com/office/drawing/2014/main" id="{B3A3DF14-7AD4-96E9-4170-04D9FC1CEB31}"/>
                </a:ext>
              </a:extLst>
            </p:cNvPr>
            <p:cNvSpPr>
              <a:spLocks/>
            </p:cNvSpPr>
            <p:nvPr/>
          </p:nvSpPr>
          <p:spPr bwMode="auto">
            <a:xfrm>
              <a:off x="2605" y="707"/>
              <a:ext cx="994" cy="1488"/>
            </a:xfrm>
            <a:custGeom>
              <a:avLst/>
              <a:gdLst>
                <a:gd name="T0" fmla="*/ 1214 w 3977"/>
                <a:gd name="T1" fmla="*/ 5280 h 5953"/>
                <a:gd name="T2" fmla="*/ 1322 w 3977"/>
                <a:gd name="T3" fmla="*/ 5067 h 5953"/>
                <a:gd name="T4" fmla="*/ 1380 w 3977"/>
                <a:gd name="T5" fmla="*/ 4819 h 5953"/>
                <a:gd name="T6" fmla="*/ 1382 w 3977"/>
                <a:gd name="T7" fmla="*/ 4494 h 5953"/>
                <a:gd name="T8" fmla="*/ 1330 w 3977"/>
                <a:gd name="T9" fmla="*/ 4144 h 5953"/>
                <a:gd name="T10" fmla="*/ 1233 w 3977"/>
                <a:gd name="T11" fmla="*/ 3746 h 5953"/>
                <a:gd name="T12" fmla="*/ 1147 w 3977"/>
                <a:gd name="T13" fmla="*/ 3492 h 5953"/>
                <a:gd name="T14" fmla="*/ 1005 w 3977"/>
                <a:gd name="T15" fmla="*/ 3152 h 5953"/>
                <a:gd name="T16" fmla="*/ 831 w 3977"/>
                <a:gd name="T17" fmla="*/ 2827 h 5953"/>
                <a:gd name="T18" fmla="*/ 688 w 3977"/>
                <a:gd name="T19" fmla="*/ 2763 h 5953"/>
                <a:gd name="T20" fmla="*/ 563 w 3977"/>
                <a:gd name="T21" fmla="*/ 2754 h 5953"/>
                <a:gd name="T22" fmla="*/ 444 w 3977"/>
                <a:gd name="T23" fmla="*/ 2714 h 5953"/>
                <a:gd name="T24" fmla="*/ 269 w 3977"/>
                <a:gd name="T25" fmla="*/ 2597 h 5953"/>
                <a:gd name="T26" fmla="*/ 117 w 3977"/>
                <a:gd name="T27" fmla="*/ 2427 h 5953"/>
                <a:gd name="T28" fmla="*/ 42 w 3977"/>
                <a:gd name="T29" fmla="*/ 2294 h 5953"/>
                <a:gd name="T30" fmla="*/ 3 w 3977"/>
                <a:gd name="T31" fmla="*/ 2147 h 5953"/>
                <a:gd name="T32" fmla="*/ 10 w 3977"/>
                <a:gd name="T33" fmla="*/ 2019 h 5953"/>
                <a:gd name="T34" fmla="*/ 73 w 3977"/>
                <a:gd name="T35" fmla="*/ 1881 h 5953"/>
                <a:gd name="T36" fmla="*/ 168 w 3977"/>
                <a:gd name="T37" fmla="*/ 1800 h 5953"/>
                <a:gd name="T38" fmla="*/ 297 w 3977"/>
                <a:gd name="T39" fmla="*/ 1768 h 5953"/>
                <a:gd name="T40" fmla="*/ 431 w 3977"/>
                <a:gd name="T41" fmla="*/ 1791 h 5953"/>
                <a:gd name="T42" fmla="*/ 532 w 3977"/>
                <a:gd name="T43" fmla="*/ 1842 h 5953"/>
                <a:gd name="T44" fmla="*/ 650 w 3977"/>
                <a:gd name="T45" fmla="*/ 1948 h 5953"/>
                <a:gd name="T46" fmla="*/ 824 w 3977"/>
                <a:gd name="T47" fmla="*/ 2099 h 5953"/>
                <a:gd name="T48" fmla="*/ 843 w 3977"/>
                <a:gd name="T49" fmla="*/ 1994 h 5953"/>
                <a:gd name="T50" fmla="*/ 933 w 3977"/>
                <a:gd name="T51" fmla="*/ 1840 h 5953"/>
                <a:gd name="T52" fmla="*/ 1100 w 3977"/>
                <a:gd name="T53" fmla="*/ 1687 h 5953"/>
                <a:gd name="T54" fmla="*/ 1373 w 3977"/>
                <a:gd name="T55" fmla="*/ 1505 h 5953"/>
                <a:gd name="T56" fmla="*/ 2020 w 3977"/>
                <a:gd name="T57" fmla="*/ 1103 h 5953"/>
                <a:gd name="T58" fmla="*/ 2340 w 3977"/>
                <a:gd name="T59" fmla="*/ 855 h 5953"/>
                <a:gd name="T60" fmla="*/ 2619 w 3977"/>
                <a:gd name="T61" fmla="*/ 559 h 5953"/>
                <a:gd name="T62" fmla="*/ 2848 w 3977"/>
                <a:gd name="T63" fmla="*/ 222 h 5953"/>
                <a:gd name="T64" fmla="*/ 3024 w 3977"/>
                <a:gd name="T65" fmla="*/ 59 h 5953"/>
                <a:gd name="T66" fmla="*/ 3216 w 3977"/>
                <a:gd name="T67" fmla="*/ 402 h 5953"/>
                <a:gd name="T68" fmla="*/ 3389 w 3977"/>
                <a:gd name="T69" fmla="*/ 656 h 5953"/>
                <a:gd name="T70" fmla="*/ 3542 w 3977"/>
                <a:gd name="T71" fmla="*/ 822 h 5953"/>
                <a:gd name="T72" fmla="*/ 3962 w 3977"/>
                <a:gd name="T73" fmla="*/ 1172 h 5953"/>
                <a:gd name="T74" fmla="*/ 3973 w 3977"/>
                <a:gd name="T75" fmla="*/ 1633 h 5953"/>
                <a:gd name="T76" fmla="*/ 3955 w 3977"/>
                <a:gd name="T77" fmla="*/ 2244 h 5953"/>
                <a:gd name="T78" fmla="*/ 3850 w 3977"/>
                <a:gd name="T79" fmla="*/ 2846 h 5953"/>
                <a:gd name="T80" fmla="*/ 3746 w 3977"/>
                <a:gd name="T81" fmla="*/ 3198 h 5953"/>
                <a:gd name="T82" fmla="*/ 3615 w 3977"/>
                <a:gd name="T83" fmla="*/ 3489 h 5953"/>
                <a:gd name="T84" fmla="*/ 3443 w 3977"/>
                <a:gd name="T85" fmla="*/ 3755 h 5953"/>
                <a:gd name="T86" fmla="*/ 3229 w 3977"/>
                <a:gd name="T87" fmla="*/ 3978 h 5953"/>
                <a:gd name="T88" fmla="*/ 2975 w 3977"/>
                <a:gd name="T89" fmla="*/ 4145 h 5953"/>
                <a:gd name="T90" fmla="*/ 2730 w 3977"/>
                <a:gd name="T91" fmla="*/ 4256 h 5953"/>
                <a:gd name="T92" fmla="*/ 2816 w 3977"/>
                <a:gd name="T93" fmla="*/ 5450 h 5953"/>
                <a:gd name="T94" fmla="*/ 2804 w 3977"/>
                <a:gd name="T95" fmla="*/ 5671 h 5953"/>
                <a:gd name="T96" fmla="*/ 2768 w 3977"/>
                <a:gd name="T97" fmla="*/ 5776 h 5953"/>
                <a:gd name="T98" fmla="*/ 2705 w 3977"/>
                <a:gd name="T99" fmla="*/ 5866 h 5953"/>
                <a:gd name="T100" fmla="*/ 2634 w 3977"/>
                <a:gd name="T101" fmla="*/ 5919 h 5953"/>
                <a:gd name="T102" fmla="*/ 2541 w 3977"/>
                <a:gd name="T103" fmla="*/ 5949 h 5953"/>
                <a:gd name="T104" fmla="*/ 2394 w 3977"/>
                <a:gd name="T105" fmla="*/ 5943 h 5953"/>
                <a:gd name="T106" fmla="*/ 2208 w 3977"/>
                <a:gd name="T107" fmla="*/ 5876 h 59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3977" h="5953">
                  <a:moveTo>
                    <a:pt x="1160" y="5348"/>
                  </a:moveTo>
                  <a:lnTo>
                    <a:pt x="1160" y="5348"/>
                  </a:lnTo>
                  <a:lnTo>
                    <a:pt x="1174" y="5332"/>
                  </a:lnTo>
                  <a:lnTo>
                    <a:pt x="1187" y="5316"/>
                  </a:lnTo>
                  <a:lnTo>
                    <a:pt x="1201" y="5298"/>
                  </a:lnTo>
                  <a:lnTo>
                    <a:pt x="1214" y="5280"/>
                  </a:lnTo>
                  <a:lnTo>
                    <a:pt x="1236" y="5244"/>
                  </a:lnTo>
                  <a:lnTo>
                    <a:pt x="1258" y="5206"/>
                  </a:lnTo>
                  <a:lnTo>
                    <a:pt x="1258" y="5206"/>
                  </a:lnTo>
                  <a:lnTo>
                    <a:pt x="1281" y="5161"/>
                  </a:lnTo>
                  <a:lnTo>
                    <a:pt x="1303" y="5114"/>
                  </a:lnTo>
                  <a:lnTo>
                    <a:pt x="1322" y="5067"/>
                  </a:lnTo>
                  <a:lnTo>
                    <a:pt x="1338" y="5018"/>
                  </a:lnTo>
                  <a:lnTo>
                    <a:pt x="1352" y="4969"/>
                  </a:lnTo>
                  <a:lnTo>
                    <a:pt x="1364" y="4919"/>
                  </a:lnTo>
                  <a:lnTo>
                    <a:pt x="1374" y="4869"/>
                  </a:lnTo>
                  <a:lnTo>
                    <a:pt x="1380" y="4819"/>
                  </a:lnTo>
                  <a:lnTo>
                    <a:pt x="1380" y="4819"/>
                  </a:lnTo>
                  <a:lnTo>
                    <a:pt x="1387" y="4765"/>
                  </a:lnTo>
                  <a:lnTo>
                    <a:pt x="1389" y="4711"/>
                  </a:lnTo>
                  <a:lnTo>
                    <a:pt x="1389" y="4656"/>
                  </a:lnTo>
                  <a:lnTo>
                    <a:pt x="1388" y="4602"/>
                  </a:lnTo>
                  <a:lnTo>
                    <a:pt x="1385" y="4548"/>
                  </a:lnTo>
                  <a:lnTo>
                    <a:pt x="1382" y="4494"/>
                  </a:lnTo>
                  <a:lnTo>
                    <a:pt x="1375" y="4440"/>
                  </a:lnTo>
                  <a:lnTo>
                    <a:pt x="1369" y="4386"/>
                  </a:lnTo>
                  <a:lnTo>
                    <a:pt x="1369" y="4386"/>
                  </a:lnTo>
                  <a:lnTo>
                    <a:pt x="1358" y="4306"/>
                  </a:lnTo>
                  <a:lnTo>
                    <a:pt x="1345" y="4224"/>
                  </a:lnTo>
                  <a:lnTo>
                    <a:pt x="1330" y="4144"/>
                  </a:lnTo>
                  <a:lnTo>
                    <a:pt x="1314" y="4064"/>
                  </a:lnTo>
                  <a:lnTo>
                    <a:pt x="1296" y="3983"/>
                  </a:lnTo>
                  <a:lnTo>
                    <a:pt x="1276" y="3904"/>
                  </a:lnTo>
                  <a:lnTo>
                    <a:pt x="1255" y="3825"/>
                  </a:lnTo>
                  <a:lnTo>
                    <a:pt x="1233" y="3746"/>
                  </a:lnTo>
                  <a:lnTo>
                    <a:pt x="1233" y="3746"/>
                  </a:lnTo>
                  <a:lnTo>
                    <a:pt x="1226" y="3724"/>
                  </a:lnTo>
                  <a:lnTo>
                    <a:pt x="1226" y="3724"/>
                  </a:lnTo>
                  <a:lnTo>
                    <a:pt x="1209" y="3666"/>
                  </a:lnTo>
                  <a:lnTo>
                    <a:pt x="1189" y="3607"/>
                  </a:lnTo>
                  <a:lnTo>
                    <a:pt x="1169" y="3549"/>
                  </a:lnTo>
                  <a:lnTo>
                    <a:pt x="1147" y="3492"/>
                  </a:lnTo>
                  <a:lnTo>
                    <a:pt x="1126" y="3434"/>
                  </a:lnTo>
                  <a:lnTo>
                    <a:pt x="1104" y="3376"/>
                  </a:lnTo>
                  <a:lnTo>
                    <a:pt x="1080" y="3320"/>
                  </a:lnTo>
                  <a:lnTo>
                    <a:pt x="1056" y="3263"/>
                  </a:lnTo>
                  <a:lnTo>
                    <a:pt x="1031" y="3208"/>
                  </a:lnTo>
                  <a:lnTo>
                    <a:pt x="1005" y="3152"/>
                  </a:lnTo>
                  <a:lnTo>
                    <a:pt x="977" y="3097"/>
                  </a:lnTo>
                  <a:lnTo>
                    <a:pt x="950" y="3041"/>
                  </a:lnTo>
                  <a:lnTo>
                    <a:pt x="922" y="2987"/>
                  </a:lnTo>
                  <a:lnTo>
                    <a:pt x="892" y="2934"/>
                  </a:lnTo>
                  <a:lnTo>
                    <a:pt x="862" y="2880"/>
                  </a:lnTo>
                  <a:lnTo>
                    <a:pt x="831" y="2827"/>
                  </a:lnTo>
                  <a:lnTo>
                    <a:pt x="770" y="2750"/>
                  </a:lnTo>
                  <a:lnTo>
                    <a:pt x="770" y="2750"/>
                  </a:lnTo>
                  <a:lnTo>
                    <a:pt x="750" y="2755"/>
                  </a:lnTo>
                  <a:lnTo>
                    <a:pt x="729" y="2759"/>
                  </a:lnTo>
                  <a:lnTo>
                    <a:pt x="709" y="2762"/>
                  </a:lnTo>
                  <a:lnTo>
                    <a:pt x="688" y="2763"/>
                  </a:lnTo>
                  <a:lnTo>
                    <a:pt x="668" y="2764"/>
                  </a:lnTo>
                  <a:lnTo>
                    <a:pt x="646" y="2764"/>
                  </a:lnTo>
                  <a:lnTo>
                    <a:pt x="625" y="2763"/>
                  </a:lnTo>
                  <a:lnTo>
                    <a:pt x="605" y="2760"/>
                  </a:lnTo>
                  <a:lnTo>
                    <a:pt x="584" y="2758"/>
                  </a:lnTo>
                  <a:lnTo>
                    <a:pt x="563" y="2754"/>
                  </a:lnTo>
                  <a:lnTo>
                    <a:pt x="542" y="2749"/>
                  </a:lnTo>
                  <a:lnTo>
                    <a:pt x="522" y="2743"/>
                  </a:lnTo>
                  <a:lnTo>
                    <a:pt x="502" y="2737"/>
                  </a:lnTo>
                  <a:lnTo>
                    <a:pt x="482" y="2730"/>
                  </a:lnTo>
                  <a:lnTo>
                    <a:pt x="462" y="2722"/>
                  </a:lnTo>
                  <a:lnTo>
                    <a:pt x="444" y="2714"/>
                  </a:lnTo>
                  <a:lnTo>
                    <a:pt x="444" y="2714"/>
                  </a:lnTo>
                  <a:lnTo>
                    <a:pt x="406" y="2695"/>
                  </a:lnTo>
                  <a:lnTo>
                    <a:pt x="370" y="2673"/>
                  </a:lnTo>
                  <a:lnTo>
                    <a:pt x="336" y="2650"/>
                  </a:lnTo>
                  <a:lnTo>
                    <a:pt x="302" y="2624"/>
                  </a:lnTo>
                  <a:lnTo>
                    <a:pt x="269" y="2597"/>
                  </a:lnTo>
                  <a:lnTo>
                    <a:pt x="239" y="2568"/>
                  </a:lnTo>
                  <a:lnTo>
                    <a:pt x="209" y="2538"/>
                  </a:lnTo>
                  <a:lnTo>
                    <a:pt x="181" y="2507"/>
                  </a:lnTo>
                  <a:lnTo>
                    <a:pt x="181" y="2507"/>
                  </a:lnTo>
                  <a:lnTo>
                    <a:pt x="148" y="2468"/>
                  </a:lnTo>
                  <a:lnTo>
                    <a:pt x="117" y="2427"/>
                  </a:lnTo>
                  <a:lnTo>
                    <a:pt x="103" y="2405"/>
                  </a:lnTo>
                  <a:lnTo>
                    <a:pt x="89" y="2384"/>
                  </a:lnTo>
                  <a:lnTo>
                    <a:pt x="75" y="2362"/>
                  </a:lnTo>
                  <a:lnTo>
                    <a:pt x="63" y="2339"/>
                  </a:lnTo>
                  <a:lnTo>
                    <a:pt x="52" y="2316"/>
                  </a:lnTo>
                  <a:lnTo>
                    <a:pt x="42" y="2294"/>
                  </a:lnTo>
                  <a:lnTo>
                    <a:pt x="32" y="2270"/>
                  </a:lnTo>
                  <a:lnTo>
                    <a:pt x="24" y="2246"/>
                  </a:lnTo>
                  <a:lnTo>
                    <a:pt x="16" y="2222"/>
                  </a:lnTo>
                  <a:lnTo>
                    <a:pt x="10" y="2197"/>
                  </a:lnTo>
                  <a:lnTo>
                    <a:pt x="5" y="2172"/>
                  </a:lnTo>
                  <a:lnTo>
                    <a:pt x="3" y="2147"/>
                  </a:lnTo>
                  <a:lnTo>
                    <a:pt x="3" y="2147"/>
                  </a:lnTo>
                  <a:lnTo>
                    <a:pt x="0" y="2122"/>
                  </a:lnTo>
                  <a:lnTo>
                    <a:pt x="0" y="2096"/>
                  </a:lnTo>
                  <a:lnTo>
                    <a:pt x="1" y="2071"/>
                  </a:lnTo>
                  <a:lnTo>
                    <a:pt x="5" y="2044"/>
                  </a:lnTo>
                  <a:lnTo>
                    <a:pt x="10" y="2019"/>
                  </a:lnTo>
                  <a:lnTo>
                    <a:pt x="16" y="1994"/>
                  </a:lnTo>
                  <a:lnTo>
                    <a:pt x="24" y="1970"/>
                  </a:lnTo>
                  <a:lnTo>
                    <a:pt x="34" y="1946"/>
                  </a:lnTo>
                  <a:lnTo>
                    <a:pt x="45" y="1924"/>
                  </a:lnTo>
                  <a:lnTo>
                    <a:pt x="58" y="1901"/>
                  </a:lnTo>
                  <a:lnTo>
                    <a:pt x="73" y="1881"/>
                  </a:lnTo>
                  <a:lnTo>
                    <a:pt x="89" y="1861"/>
                  </a:lnTo>
                  <a:lnTo>
                    <a:pt x="107" y="1843"/>
                  </a:lnTo>
                  <a:lnTo>
                    <a:pt x="125" y="1827"/>
                  </a:lnTo>
                  <a:lnTo>
                    <a:pt x="145" y="1812"/>
                  </a:lnTo>
                  <a:lnTo>
                    <a:pt x="168" y="1800"/>
                  </a:lnTo>
                  <a:lnTo>
                    <a:pt x="168" y="1800"/>
                  </a:lnTo>
                  <a:lnTo>
                    <a:pt x="188" y="1791"/>
                  </a:lnTo>
                  <a:lnTo>
                    <a:pt x="209" y="1782"/>
                  </a:lnTo>
                  <a:lnTo>
                    <a:pt x="231" y="1777"/>
                  </a:lnTo>
                  <a:lnTo>
                    <a:pt x="252" y="1772"/>
                  </a:lnTo>
                  <a:lnTo>
                    <a:pt x="274" y="1769"/>
                  </a:lnTo>
                  <a:lnTo>
                    <a:pt x="297" y="1768"/>
                  </a:lnTo>
                  <a:lnTo>
                    <a:pt x="320" y="1768"/>
                  </a:lnTo>
                  <a:lnTo>
                    <a:pt x="342" y="1771"/>
                  </a:lnTo>
                  <a:lnTo>
                    <a:pt x="365" y="1773"/>
                  </a:lnTo>
                  <a:lnTo>
                    <a:pt x="387" y="1778"/>
                  </a:lnTo>
                  <a:lnTo>
                    <a:pt x="410" y="1783"/>
                  </a:lnTo>
                  <a:lnTo>
                    <a:pt x="431" y="1791"/>
                  </a:lnTo>
                  <a:lnTo>
                    <a:pt x="452" y="1798"/>
                  </a:lnTo>
                  <a:lnTo>
                    <a:pt x="474" y="1808"/>
                  </a:lnTo>
                  <a:lnTo>
                    <a:pt x="494" y="1818"/>
                  </a:lnTo>
                  <a:lnTo>
                    <a:pt x="514" y="1830"/>
                  </a:lnTo>
                  <a:lnTo>
                    <a:pt x="514" y="1830"/>
                  </a:lnTo>
                  <a:lnTo>
                    <a:pt x="532" y="1842"/>
                  </a:lnTo>
                  <a:lnTo>
                    <a:pt x="551" y="1856"/>
                  </a:lnTo>
                  <a:lnTo>
                    <a:pt x="569" y="1870"/>
                  </a:lnTo>
                  <a:lnTo>
                    <a:pt x="586" y="1884"/>
                  </a:lnTo>
                  <a:lnTo>
                    <a:pt x="603" y="1899"/>
                  </a:lnTo>
                  <a:lnTo>
                    <a:pt x="619" y="1915"/>
                  </a:lnTo>
                  <a:lnTo>
                    <a:pt x="650" y="1948"/>
                  </a:lnTo>
                  <a:lnTo>
                    <a:pt x="679" y="1983"/>
                  </a:lnTo>
                  <a:lnTo>
                    <a:pt x="707" y="2019"/>
                  </a:lnTo>
                  <a:lnTo>
                    <a:pt x="733" y="2057"/>
                  </a:lnTo>
                  <a:lnTo>
                    <a:pt x="758" y="2094"/>
                  </a:lnTo>
                  <a:lnTo>
                    <a:pt x="824" y="2099"/>
                  </a:lnTo>
                  <a:lnTo>
                    <a:pt x="824" y="2099"/>
                  </a:lnTo>
                  <a:lnTo>
                    <a:pt x="826" y="2081"/>
                  </a:lnTo>
                  <a:lnTo>
                    <a:pt x="827" y="2063"/>
                  </a:lnTo>
                  <a:lnTo>
                    <a:pt x="831" y="2045"/>
                  </a:lnTo>
                  <a:lnTo>
                    <a:pt x="834" y="2028"/>
                  </a:lnTo>
                  <a:lnTo>
                    <a:pt x="838" y="2010"/>
                  </a:lnTo>
                  <a:lnTo>
                    <a:pt x="843" y="1994"/>
                  </a:lnTo>
                  <a:lnTo>
                    <a:pt x="849" y="1976"/>
                  </a:lnTo>
                  <a:lnTo>
                    <a:pt x="857" y="1960"/>
                  </a:lnTo>
                  <a:lnTo>
                    <a:pt x="872" y="1929"/>
                  </a:lnTo>
                  <a:lnTo>
                    <a:pt x="891" y="1897"/>
                  </a:lnTo>
                  <a:lnTo>
                    <a:pt x="911" y="1869"/>
                  </a:lnTo>
                  <a:lnTo>
                    <a:pt x="933" y="1840"/>
                  </a:lnTo>
                  <a:lnTo>
                    <a:pt x="958" y="1811"/>
                  </a:lnTo>
                  <a:lnTo>
                    <a:pt x="985" y="1785"/>
                  </a:lnTo>
                  <a:lnTo>
                    <a:pt x="1012" y="1758"/>
                  </a:lnTo>
                  <a:lnTo>
                    <a:pt x="1040" y="1734"/>
                  </a:lnTo>
                  <a:lnTo>
                    <a:pt x="1070" y="1709"/>
                  </a:lnTo>
                  <a:lnTo>
                    <a:pt x="1100" y="1687"/>
                  </a:lnTo>
                  <a:lnTo>
                    <a:pt x="1130" y="1664"/>
                  </a:lnTo>
                  <a:lnTo>
                    <a:pt x="1160" y="1644"/>
                  </a:lnTo>
                  <a:lnTo>
                    <a:pt x="1160" y="1644"/>
                  </a:lnTo>
                  <a:lnTo>
                    <a:pt x="1230" y="1596"/>
                  </a:lnTo>
                  <a:lnTo>
                    <a:pt x="1301" y="1550"/>
                  </a:lnTo>
                  <a:lnTo>
                    <a:pt x="1373" y="1505"/>
                  </a:lnTo>
                  <a:lnTo>
                    <a:pt x="1445" y="1461"/>
                  </a:lnTo>
                  <a:lnTo>
                    <a:pt x="1736" y="1287"/>
                  </a:lnTo>
                  <a:lnTo>
                    <a:pt x="1807" y="1241"/>
                  </a:lnTo>
                  <a:lnTo>
                    <a:pt x="1879" y="1196"/>
                  </a:lnTo>
                  <a:lnTo>
                    <a:pt x="1950" y="1151"/>
                  </a:lnTo>
                  <a:lnTo>
                    <a:pt x="2020" y="1103"/>
                  </a:lnTo>
                  <a:lnTo>
                    <a:pt x="2089" y="1056"/>
                  </a:lnTo>
                  <a:lnTo>
                    <a:pt x="2157" y="1006"/>
                  </a:lnTo>
                  <a:lnTo>
                    <a:pt x="2224" y="954"/>
                  </a:lnTo>
                  <a:lnTo>
                    <a:pt x="2290" y="900"/>
                  </a:lnTo>
                  <a:lnTo>
                    <a:pt x="2290" y="900"/>
                  </a:lnTo>
                  <a:lnTo>
                    <a:pt x="2340" y="855"/>
                  </a:lnTo>
                  <a:lnTo>
                    <a:pt x="2390" y="809"/>
                  </a:lnTo>
                  <a:lnTo>
                    <a:pt x="2439" y="761"/>
                  </a:lnTo>
                  <a:lnTo>
                    <a:pt x="2486" y="712"/>
                  </a:lnTo>
                  <a:lnTo>
                    <a:pt x="2531" y="662"/>
                  </a:lnTo>
                  <a:lnTo>
                    <a:pt x="2576" y="612"/>
                  </a:lnTo>
                  <a:lnTo>
                    <a:pt x="2619" y="559"/>
                  </a:lnTo>
                  <a:lnTo>
                    <a:pt x="2662" y="505"/>
                  </a:lnTo>
                  <a:lnTo>
                    <a:pt x="2702" y="451"/>
                  </a:lnTo>
                  <a:lnTo>
                    <a:pt x="2740" y="395"/>
                  </a:lnTo>
                  <a:lnTo>
                    <a:pt x="2778" y="338"/>
                  </a:lnTo>
                  <a:lnTo>
                    <a:pt x="2814" y="281"/>
                  </a:lnTo>
                  <a:lnTo>
                    <a:pt x="2848" y="222"/>
                  </a:lnTo>
                  <a:lnTo>
                    <a:pt x="2881" y="163"/>
                  </a:lnTo>
                  <a:lnTo>
                    <a:pt x="2912" y="102"/>
                  </a:lnTo>
                  <a:lnTo>
                    <a:pt x="2942" y="41"/>
                  </a:lnTo>
                  <a:lnTo>
                    <a:pt x="2993" y="0"/>
                  </a:lnTo>
                  <a:lnTo>
                    <a:pt x="2993" y="0"/>
                  </a:lnTo>
                  <a:lnTo>
                    <a:pt x="3024" y="59"/>
                  </a:lnTo>
                  <a:lnTo>
                    <a:pt x="3054" y="117"/>
                  </a:lnTo>
                  <a:lnTo>
                    <a:pt x="3085" y="175"/>
                  </a:lnTo>
                  <a:lnTo>
                    <a:pt x="3116" y="233"/>
                  </a:lnTo>
                  <a:lnTo>
                    <a:pt x="3149" y="291"/>
                  </a:lnTo>
                  <a:lnTo>
                    <a:pt x="3183" y="347"/>
                  </a:lnTo>
                  <a:lnTo>
                    <a:pt x="3216" y="402"/>
                  </a:lnTo>
                  <a:lnTo>
                    <a:pt x="3251" y="459"/>
                  </a:lnTo>
                  <a:lnTo>
                    <a:pt x="3251" y="459"/>
                  </a:lnTo>
                  <a:lnTo>
                    <a:pt x="3305" y="539"/>
                  </a:lnTo>
                  <a:lnTo>
                    <a:pt x="3332" y="578"/>
                  </a:lnTo>
                  <a:lnTo>
                    <a:pt x="3360" y="617"/>
                  </a:lnTo>
                  <a:lnTo>
                    <a:pt x="3389" y="656"/>
                  </a:lnTo>
                  <a:lnTo>
                    <a:pt x="3419" y="692"/>
                  </a:lnTo>
                  <a:lnTo>
                    <a:pt x="3451" y="728"/>
                  </a:lnTo>
                  <a:lnTo>
                    <a:pt x="3483" y="765"/>
                  </a:lnTo>
                  <a:lnTo>
                    <a:pt x="3483" y="765"/>
                  </a:lnTo>
                  <a:lnTo>
                    <a:pt x="3512" y="794"/>
                  </a:lnTo>
                  <a:lnTo>
                    <a:pt x="3542" y="822"/>
                  </a:lnTo>
                  <a:lnTo>
                    <a:pt x="3572" y="850"/>
                  </a:lnTo>
                  <a:lnTo>
                    <a:pt x="3603" y="878"/>
                  </a:lnTo>
                  <a:lnTo>
                    <a:pt x="3666" y="930"/>
                  </a:lnTo>
                  <a:lnTo>
                    <a:pt x="3730" y="983"/>
                  </a:lnTo>
                  <a:lnTo>
                    <a:pt x="3730" y="983"/>
                  </a:lnTo>
                  <a:lnTo>
                    <a:pt x="3962" y="1172"/>
                  </a:lnTo>
                  <a:lnTo>
                    <a:pt x="3948" y="1261"/>
                  </a:lnTo>
                  <a:lnTo>
                    <a:pt x="3948" y="1261"/>
                  </a:lnTo>
                  <a:lnTo>
                    <a:pt x="3962" y="1423"/>
                  </a:lnTo>
                  <a:lnTo>
                    <a:pt x="3962" y="1423"/>
                  </a:lnTo>
                  <a:lnTo>
                    <a:pt x="3968" y="1529"/>
                  </a:lnTo>
                  <a:lnTo>
                    <a:pt x="3973" y="1633"/>
                  </a:lnTo>
                  <a:lnTo>
                    <a:pt x="3975" y="1736"/>
                  </a:lnTo>
                  <a:lnTo>
                    <a:pt x="3977" y="1838"/>
                  </a:lnTo>
                  <a:lnTo>
                    <a:pt x="3974" y="1940"/>
                  </a:lnTo>
                  <a:lnTo>
                    <a:pt x="3970" y="2042"/>
                  </a:lnTo>
                  <a:lnTo>
                    <a:pt x="3964" y="2143"/>
                  </a:lnTo>
                  <a:lnTo>
                    <a:pt x="3955" y="2244"/>
                  </a:lnTo>
                  <a:lnTo>
                    <a:pt x="3944" y="2344"/>
                  </a:lnTo>
                  <a:lnTo>
                    <a:pt x="3930" y="2444"/>
                  </a:lnTo>
                  <a:lnTo>
                    <a:pt x="3914" y="2545"/>
                  </a:lnTo>
                  <a:lnTo>
                    <a:pt x="3895" y="2645"/>
                  </a:lnTo>
                  <a:lnTo>
                    <a:pt x="3874" y="2745"/>
                  </a:lnTo>
                  <a:lnTo>
                    <a:pt x="3850" y="2846"/>
                  </a:lnTo>
                  <a:lnTo>
                    <a:pt x="3824" y="2946"/>
                  </a:lnTo>
                  <a:lnTo>
                    <a:pt x="3796" y="3048"/>
                  </a:lnTo>
                  <a:lnTo>
                    <a:pt x="3796" y="3048"/>
                  </a:lnTo>
                  <a:lnTo>
                    <a:pt x="3780" y="3098"/>
                  </a:lnTo>
                  <a:lnTo>
                    <a:pt x="3764" y="3148"/>
                  </a:lnTo>
                  <a:lnTo>
                    <a:pt x="3746" y="3198"/>
                  </a:lnTo>
                  <a:lnTo>
                    <a:pt x="3727" y="3248"/>
                  </a:lnTo>
                  <a:lnTo>
                    <a:pt x="3707" y="3297"/>
                  </a:lnTo>
                  <a:lnTo>
                    <a:pt x="3686" y="3346"/>
                  </a:lnTo>
                  <a:lnTo>
                    <a:pt x="3664" y="3394"/>
                  </a:lnTo>
                  <a:lnTo>
                    <a:pt x="3640" y="3443"/>
                  </a:lnTo>
                  <a:lnTo>
                    <a:pt x="3615" y="3489"/>
                  </a:lnTo>
                  <a:lnTo>
                    <a:pt x="3588" y="3536"/>
                  </a:lnTo>
                  <a:lnTo>
                    <a:pt x="3562" y="3582"/>
                  </a:lnTo>
                  <a:lnTo>
                    <a:pt x="3533" y="3626"/>
                  </a:lnTo>
                  <a:lnTo>
                    <a:pt x="3504" y="3670"/>
                  </a:lnTo>
                  <a:lnTo>
                    <a:pt x="3474" y="3712"/>
                  </a:lnTo>
                  <a:lnTo>
                    <a:pt x="3443" y="3755"/>
                  </a:lnTo>
                  <a:lnTo>
                    <a:pt x="3409" y="3795"/>
                  </a:lnTo>
                  <a:lnTo>
                    <a:pt x="3375" y="3834"/>
                  </a:lnTo>
                  <a:lnTo>
                    <a:pt x="3340" y="3873"/>
                  </a:lnTo>
                  <a:lnTo>
                    <a:pt x="3305" y="3909"/>
                  </a:lnTo>
                  <a:lnTo>
                    <a:pt x="3268" y="3945"/>
                  </a:lnTo>
                  <a:lnTo>
                    <a:pt x="3229" y="3978"/>
                  </a:lnTo>
                  <a:lnTo>
                    <a:pt x="3190" y="4011"/>
                  </a:lnTo>
                  <a:lnTo>
                    <a:pt x="3149" y="4041"/>
                  </a:lnTo>
                  <a:lnTo>
                    <a:pt x="3107" y="4070"/>
                  </a:lnTo>
                  <a:lnTo>
                    <a:pt x="3065" y="4098"/>
                  </a:lnTo>
                  <a:lnTo>
                    <a:pt x="3020" y="4123"/>
                  </a:lnTo>
                  <a:lnTo>
                    <a:pt x="2975" y="4145"/>
                  </a:lnTo>
                  <a:lnTo>
                    <a:pt x="2928" y="4167"/>
                  </a:lnTo>
                  <a:lnTo>
                    <a:pt x="2881" y="4185"/>
                  </a:lnTo>
                  <a:lnTo>
                    <a:pt x="2833" y="4203"/>
                  </a:lnTo>
                  <a:lnTo>
                    <a:pt x="2783" y="4218"/>
                  </a:lnTo>
                  <a:lnTo>
                    <a:pt x="2732" y="4231"/>
                  </a:lnTo>
                  <a:lnTo>
                    <a:pt x="2730" y="4256"/>
                  </a:lnTo>
                  <a:lnTo>
                    <a:pt x="2730" y="4256"/>
                  </a:lnTo>
                  <a:lnTo>
                    <a:pt x="2793" y="5139"/>
                  </a:lnTo>
                  <a:lnTo>
                    <a:pt x="2793" y="5139"/>
                  </a:lnTo>
                  <a:lnTo>
                    <a:pt x="2811" y="5377"/>
                  </a:lnTo>
                  <a:lnTo>
                    <a:pt x="2811" y="5377"/>
                  </a:lnTo>
                  <a:lnTo>
                    <a:pt x="2816" y="5450"/>
                  </a:lnTo>
                  <a:lnTo>
                    <a:pt x="2817" y="5487"/>
                  </a:lnTo>
                  <a:lnTo>
                    <a:pt x="2818" y="5524"/>
                  </a:lnTo>
                  <a:lnTo>
                    <a:pt x="2817" y="5561"/>
                  </a:lnTo>
                  <a:lnTo>
                    <a:pt x="2814" y="5598"/>
                  </a:lnTo>
                  <a:lnTo>
                    <a:pt x="2811" y="5634"/>
                  </a:lnTo>
                  <a:lnTo>
                    <a:pt x="2804" y="5671"/>
                  </a:lnTo>
                  <a:lnTo>
                    <a:pt x="2804" y="5671"/>
                  </a:lnTo>
                  <a:lnTo>
                    <a:pt x="2796" y="5707"/>
                  </a:lnTo>
                  <a:lnTo>
                    <a:pt x="2789" y="5724"/>
                  </a:lnTo>
                  <a:lnTo>
                    <a:pt x="2783" y="5742"/>
                  </a:lnTo>
                  <a:lnTo>
                    <a:pt x="2777" y="5760"/>
                  </a:lnTo>
                  <a:lnTo>
                    <a:pt x="2768" y="5776"/>
                  </a:lnTo>
                  <a:lnTo>
                    <a:pt x="2761" y="5792"/>
                  </a:lnTo>
                  <a:lnTo>
                    <a:pt x="2751" y="5808"/>
                  </a:lnTo>
                  <a:lnTo>
                    <a:pt x="2740" y="5824"/>
                  </a:lnTo>
                  <a:lnTo>
                    <a:pt x="2729" y="5839"/>
                  </a:lnTo>
                  <a:lnTo>
                    <a:pt x="2718" y="5852"/>
                  </a:lnTo>
                  <a:lnTo>
                    <a:pt x="2705" y="5866"/>
                  </a:lnTo>
                  <a:lnTo>
                    <a:pt x="2693" y="5879"/>
                  </a:lnTo>
                  <a:lnTo>
                    <a:pt x="2679" y="5891"/>
                  </a:lnTo>
                  <a:lnTo>
                    <a:pt x="2664" y="5901"/>
                  </a:lnTo>
                  <a:lnTo>
                    <a:pt x="2649" y="5911"/>
                  </a:lnTo>
                  <a:lnTo>
                    <a:pt x="2649" y="5911"/>
                  </a:lnTo>
                  <a:lnTo>
                    <a:pt x="2634" y="5919"/>
                  </a:lnTo>
                  <a:lnTo>
                    <a:pt x="2619" y="5926"/>
                  </a:lnTo>
                  <a:lnTo>
                    <a:pt x="2604" y="5933"/>
                  </a:lnTo>
                  <a:lnTo>
                    <a:pt x="2589" y="5938"/>
                  </a:lnTo>
                  <a:lnTo>
                    <a:pt x="2574" y="5941"/>
                  </a:lnTo>
                  <a:lnTo>
                    <a:pt x="2558" y="5945"/>
                  </a:lnTo>
                  <a:lnTo>
                    <a:pt x="2541" y="5949"/>
                  </a:lnTo>
                  <a:lnTo>
                    <a:pt x="2525" y="5950"/>
                  </a:lnTo>
                  <a:lnTo>
                    <a:pt x="2493" y="5953"/>
                  </a:lnTo>
                  <a:lnTo>
                    <a:pt x="2459" y="5951"/>
                  </a:lnTo>
                  <a:lnTo>
                    <a:pt x="2426" y="5948"/>
                  </a:lnTo>
                  <a:lnTo>
                    <a:pt x="2394" y="5943"/>
                  </a:lnTo>
                  <a:lnTo>
                    <a:pt x="2394" y="5943"/>
                  </a:lnTo>
                  <a:lnTo>
                    <a:pt x="2362" y="5935"/>
                  </a:lnTo>
                  <a:lnTo>
                    <a:pt x="2331" y="5925"/>
                  </a:lnTo>
                  <a:lnTo>
                    <a:pt x="2300" y="5915"/>
                  </a:lnTo>
                  <a:lnTo>
                    <a:pt x="2268" y="5903"/>
                  </a:lnTo>
                  <a:lnTo>
                    <a:pt x="2238" y="5889"/>
                  </a:lnTo>
                  <a:lnTo>
                    <a:pt x="2208" y="5876"/>
                  </a:lnTo>
                  <a:lnTo>
                    <a:pt x="2149" y="5847"/>
                  </a:lnTo>
                  <a:lnTo>
                    <a:pt x="2149" y="5847"/>
                  </a:lnTo>
                  <a:lnTo>
                    <a:pt x="1323" y="5442"/>
                  </a:lnTo>
                  <a:lnTo>
                    <a:pt x="1160" y="5348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17" name="Freeform 14">
              <a:extLst>
                <a:ext uri="{FF2B5EF4-FFF2-40B4-BE49-F238E27FC236}">
                  <a16:creationId xmlns:a16="http://schemas.microsoft.com/office/drawing/2014/main" id="{6A79E2F2-0E89-D4D0-03FC-EC130EC55E67}"/>
                </a:ext>
              </a:extLst>
            </p:cNvPr>
            <p:cNvSpPr>
              <a:spLocks/>
            </p:cNvSpPr>
            <p:nvPr/>
          </p:nvSpPr>
          <p:spPr bwMode="auto">
            <a:xfrm>
              <a:off x="1903" y="2652"/>
              <a:ext cx="1666" cy="1422"/>
            </a:xfrm>
            <a:custGeom>
              <a:avLst/>
              <a:gdLst>
                <a:gd name="T0" fmla="*/ 2019 w 6661"/>
                <a:gd name="T1" fmla="*/ 1264 h 5687"/>
                <a:gd name="T2" fmla="*/ 1788 w 6661"/>
                <a:gd name="T3" fmla="*/ 1711 h 5687"/>
                <a:gd name="T4" fmla="*/ 1653 w 6661"/>
                <a:gd name="T5" fmla="*/ 1931 h 5687"/>
                <a:gd name="T6" fmla="*/ 1628 w 6661"/>
                <a:gd name="T7" fmla="*/ 2022 h 5687"/>
                <a:gd name="T8" fmla="*/ 1679 w 6661"/>
                <a:gd name="T9" fmla="*/ 2124 h 5687"/>
                <a:gd name="T10" fmla="*/ 1888 w 6661"/>
                <a:gd name="T11" fmla="*/ 2243 h 5687"/>
                <a:gd name="T12" fmla="*/ 2259 w 6661"/>
                <a:gd name="T13" fmla="*/ 2561 h 5687"/>
                <a:gd name="T14" fmla="*/ 2625 w 6661"/>
                <a:gd name="T15" fmla="*/ 2830 h 5687"/>
                <a:gd name="T16" fmla="*/ 3666 w 6661"/>
                <a:gd name="T17" fmla="*/ 3468 h 5687"/>
                <a:gd name="T18" fmla="*/ 4611 w 6661"/>
                <a:gd name="T19" fmla="*/ 3935 h 5687"/>
                <a:gd name="T20" fmla="*/ 5093 w 6661"/>
                <a:gd name="T21" fmla="*/ 3833 h 5687"/>
                <a:gd name="T22" fmla="*/ 5584 w 6661"/>
                <a:gd name="T23" fmla="*/ 3787 h 5687"/>
                <a:gd name="T24" fmla="*/ 5798 w 6661"/>
                <a:gd name="T25" fmla="*/ 3793 h 5687"/>
                <a:gd name="T26" fmla="*/ 5896 w 6661"/>
                <a:gd name="T27" fmla="*/ 3837 h 5687"/>
                <a:gd name="T28" fmla="*/ 5932 w 6661"/>
                <a:gd name="T29" fmla="*/ 3891 h 5687"/>
                <a:gd name="T30" fmla="*/ 5905 w 6661"/>
                <a:gd name="T31" fmla="*/ 3955 h 5687"/>
                <a:gd name="T32" fmla="*/ 5768 w 6661"/>
                <a:gd name="T33" fmla="*/ 4053 h 5687"/>
                <a:gd name="T34" fmla="*/ 5439 w 6661"/>
                <a:gd name="T35" fmla="*/ 4197 h 5687"/>
                <a:gd name="T36" fmla="*/ 5341 w 6661"/>
                <a:gd name="T37" fmla="*/ 4255 h 5687"/>
                <a:gd name="T38" fmla="*/ 5346 w 6661"/>
                <a:gd name="T39" fmla="*/ 4305 h 5687"/>
                <a:gd name="T40" fmla="*/ 5437 w 6661"/>
                <a:gd name="T41" fmla="*/ 4394 h 5687"/>
                <a:gd name="T42" fmla="*/ 5680 w 6661"/>
                <a:gd name="T43" fmla="*/ 4526 h 5687"/>
                <a:gd name="T44" fmla="*/ 6099 w 6661"/>
                <a:gd name="T45" fmla="*/ 4701 h 5687"/>
                <a:gd name="T46" fmla="*/ 6387 w 6661"/>
                <a:gd name="T47" fmla="*/ 4864 h 5687"/>
                <a:gd name="T48" fmla="*/ 6506 w 6661"/>
                <a:gd name="T49" fmla="*/ 4972 h 5687"/>
                <a:gd name="T50" fmla="*/ 6544 w 6661"/>
                <a:gd name="T51" fmla="*/ 5080 h 5687"/>
                <a:gd name="T52" fmla="*/ 6525 w 6661"/>
                <a:gd name="T53" fmla="*/ 5157 h 5687"/>
                <a:gd name="T54" fmla="*/ 6610 w 6661"/>
                <a:gd name="T55" fmla="*/ 5229 h 5687"/>
                <a:gd name="T56" fmla="*/ 6655 w 6661"/>
                <a:gd name="T57" fmla="*/ 5265 h 5687"/>
                <a:gd name="T58" fmla="*/ 6658 w 6661"/>
                <a:gd name="T59" fmla="*/ 5321 h 5687"/>
                <a:gd name="T60" fmla="*/ 6625 w 6661"/>
                <a:gd name="T61" fmla="*/ 5369 h 5687"/>
                <a:gd name="T62" fmla="*/ 6515 w 6661"/>
                <a:gd name="T63" fmla="*/ 5401 h 5687"/>
                <a:gd name="T64" fmla="*/ 6383 w 6661"/>
                <a:gd name="T65" fmla="*/ 5419 h 5687"/>
                <a:gd name="T66" fmla="*/ 6385 w 6661"/>
                <a:gd name="T67" fmla="*/ 5464 h 5687"/>
                <a:gd name="T68" fmla="*/ 6373 w 6661"/>
                <a:gd name="T69" fmla="*/ 5518 h 5687"/>
                <a:gd name="T70" fmla="*/ 6311 w 6661"/>
                <a:gd name="T71" fmla="*/ 5532 h 5687"/>
                <a:gd name="T72" fmla="*/ 5960 w 6661"/>
                <a:gd name="T73" fmla="*/ 5577 h 5687"/>
                <a:gd name="T74" fmla="*/ 5968 w 6661"/>
                <a:gd name="T75" fmla="*/ 5617 h 5687"/>
                <a:gd name="T76" fmla="*/ 5910 w 6661"/>
                <a:gd name="T77" fmla="*/ 5667 h 5687"/>
                <a:gd name="T78" fmla="*/ 5768 w 6661"/>
                <a:gd name="T79" fmla="*/ 5687 h 5687"/>
                <a:gd name="T80" fmla="*/ 5537 w 6661"/>
                <a:gd name="T81" fmla="*/ 5647 h 5687"/>
                <a:gd name="T82" fmla="*/ 5201 w 6661"/>
                <a:gd name="T83" fmla="*/ 5544 h 5687"/>
                <a:gd name="T84" fmla="*/ 4972 w 6661"/>
                <a:gd name="T85" fmla="*/ 5435 h 5687"/>
                <a:gd name="T86" fmla="*/ 4591 w 6661"/>
                <a:gd name="T87" fmla="*/ 5172 h 5687"/>
                <a:gd name="T88" fmla="*/ 3310 w 6661"/>
                <a:gd name="T89" fmla="*/ 4326 h 5687"/>
                <a:gd name="T90" fmla="*/ 2672 w 6661"/>
                <a:gd name="T91" fmla="*/ 4010 h 5687"/>
                <a:gd name="T92" fmla="*/ 1950 w 6661"/>
                <a:gd name="T93" fmla="*/ 3729 h 5687"/>
                <a:gd name="T94" fmla="*/ 1321 w 6661"/>
                <a:gd name="T95" fmla="*/ 3488 h 5687"/>
                <a:gd name="T96" fmla="*/ 793 w 6661"/>
                <a:gd name="T97" fmla="*/ 3225 h 5687"/>
                <a:gd name="T98" fmla="*/ 352 w 6661"/>
                <a:gd name="T99" fmla="*/ 2904 h 5687"/>
                <a:gd name="T100" fmla="*/ 178 w 6661"/>
                <a:gd name="T101" fmla="*/ 2728 h 5687"/>
                <a:gd name="T102" fmla="*/ 36 w 6661"/>
                <a:gd name="T103" fmla="*/ 2510 h 5687"/>
                <a:gd name="T104" fmla="*/ 0 w 6661"/>
                <a:gd name="T105" fmla="*/ 2313 h 5687"/>
                <a:gd name="T106" fmla="*/ 30 w 6661"/>
                <a:gd name="T107" fmla="*/ 2076 h 5687"/>
                <a:gd name="T108" fmla="*/ 116 w 6661"/>
                <a:gd name="T109" fmla="*/ 1823 h 5687"/>
                <a:gd name="T110" fmla="*/ 384 w 6661"/>
                <a:gd name="T111" fmla="*/ 1281 h 5687"/>
                <a:gd name="T112" fmla="*/ 596 w 6661"/>
                <a:gd name="T113" fmla="*/ 844 h 5687"/>
                <a:gd name="T114" fmla="*/ 786 w 6661"/>
                <a:gd name="T115" fmla="*/ 354 h 5687"/>
                <a:gd name="T116" fmla="*/ 1053 w 6661"/>
                <a:gd name="T117" fmla="*/ 97 h 5687"/>
                <a:gd name="T118" fmla="*/ 2129 w 6661"/>
                <a:gd name="T119" fmla="*/ 736 h 56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6661" h="5687">
                  <a:moveTo>
                    <a:pt x="2188" y="886"/>
                  </a:moveTo>
                  <a:lnTo>
                    <a:pt x="2188" y="886"/>
                  </a:lnTo>
                  <a:lnTo>
                    <a:pt x="2155" y="962"/>
                  </a:lnTo>
                  <a:lnTo>
                    <a:pt x="2123" y="1037"/>
                  </a:lnTo>
                  <a:lnTo>
                    <a:pt x="2089" y="1114"/>
                  </a:lnTo>
                  <a:lnTo>
                    <a:pt x="2054" y="1189"/>
                  </a:lnTo>
                  <a:lnTo>
                    <a:pt x="2019" y="1264"/>
                  </a:lnTo>
                  <a:lnTo>
                    <a:pt x="1982" y="1338"/>
                  </a:lnTo>
                  <a:lnTo>
                    <a:pt x="1946" y="1414"/>
                  </a:lnTo>
                  <a:lnTo>
                    <a:pt x="1907" y="1488"/>
                  </a:lnTo>
                  <a:lnTo>
                    <a:pt x="1907" y="1488"/>
                  </a:lnTo>
                  <a:lnTo>
                    <a:pt x="1868" y="1562"/>
                  </a:lnTo>
                  <a:lnTo>
                    <a:pt x="1830" y="1637"/>
                  </a:lnTo>
                  <a:lnTo>
                    <a:pt x="1788" y="1711"/>
                  </a:lnTo>
                  <a:lnTo>
                    <a:pt x="1747" y="1785"/>
                  </a:lnTo>
                  <a:lnTo>
                    <a:pt x="1747" y="1785"/>
                  </a:lnTo>
                  <a:lnTo>
                    <a:pt x="1732" y="1810"/>
                  </a:lnTo>
                  <a:lnTo>
                    <a:pt x="1713" y="1838"/>
                  </a:lnTo>
                  <a:lnTo>
                    <a:pt x="1692" y="1868"/>
                  </a:lnTo>
                  <a:lnTo>
                    <a:pt x="1672" y="1899"/>
                  </a:lnTo>
                  <a:lnTo>
                    <a:pt x="1653" y="1931"/>
                  </a:lnTo>
                  <a:lnTo>
                    <a:pt x="1645" y="1947"/>
                  </a:lnTo>
                  <a:lnTo>
                    <a:pt x="1639" y="1963"/>
                  </a:lnTo>
                  <a:lnTo>
                    <a:pt x="1634" y="1978"/>
                  </a:lnTo>
                  <a:lnTo>
                    <a:pt x="1630" y="1993"/>
                  </a:lnTo>
                  <a:lnTo>
                    <a:pt x="1628" y="2008"/>
                  </a:lnTo>
                  <a:lnTo>
                    <a:pt x="1628" y="2022"/>
                  </a:lnTo>
                  <a:lnTo>
                    <a:pt x="1628" y="2022"/>
                  </a:lnTo>
                  <a:lnTo>
                    <a:pt x="1630" y="2042"/>
                  </a:lnTo>
                  <a:lnTo>
                    <a:pt x="1634" y="2060"/>
                  </a:lnTo>
                  <a:lnTo>
                    <a:pt x="1638" y="2076"/>
                  </a:lnTo>
                  <a:lnTo>
                    <a:pt x="1644" y="2090"/>
                  </a:lnTo>
                  <a:lnTo>
                    <a:pt x="1653" y="2102"/>
                  </a:lnTo>
                  <a:lnTo>
                    <a:pt x="1664" y="2114"/>
                  </a:lnTo>
                  <a:lnTo>
                    <a:pt x="1679" y="2124"/>
                  </a:lnTo>
                  <a:lnTo>
                    <a:pt x="1697" y="2132"/>
                  </a:lnTo>
                  <a:lnTo>
                    <a:pt x="1697" y="2132"/>
                  </a:lnTo>
                  <a:lnTo>
                    <a:pt x="1737" y="2151"/>
                  </a:lnTo>
                  <a:lnTo>
                    <a:pt x="1776" y="2171"/>
                  </a:lnTo>
                  <a:lnTo>
                    <a:pt x="1815" y="2194"/>
                  </a:lnTo>
                  <a:lnTo>
                    <a:pt x="1851" y="2218"/>
                  </a:lnTo>
                  <a:lnTo>
                    <a:pt x="1888" y="2243"/>
                  </a:lnTo>
                  <a:lnTo>
                    <a:pt x="1923" y="2269"/>
                  </a:lnTo>
                  <a:lnTo>
                    <a:pt x="1959" y="2297"/>
                  </a:lnTo>
                  <a:lnTo>
                    <a:pt x="1992" y="2326"/>
                  </a:lnTo>
                  <a:lnTo>
                    <a:pt x="2060" y="2383"/>
                  </a:lnTo>
                  <a:lnTo>
                    <a:pt x="2126" y="2444"/>
                  </a:lnTo>
                  <a:lnTo>
                    <a:pt x="2193" y="2503"/>
                  </a:lnTo>
                  <a:lnTo>
                    <a:pt x="2259" y="2561"/>
                  </a:lnTo>
                  <a:lnTo>
                    <a:pt x="2259" y="2561"/>
                  </a:lnTo>
                  <a:lnTo>
                    <a:pt x="2293" y="2590"/>
                  </a:lnTo>
                  <a:lnTo>
                    <a:pt x="2329" y="2619"/>
                  </a:lnTo>
                  <a:lnTo>
                    <a:pt x="2401" y="2674"/>
                  </a:lnTo>
                  <a:lnTo>
                    <a:pt x="2475" y="2728"/>
                  </a:lnTo>
                  <a:lnTo>
                    <a:pt x="2548" y="2780"/>
                  </a:lnTo>
                  <a:lnTo>
                    <a:pt x="2625" y="2830"/>
                  </a:lnTo>
                  <a:lnTo>
                    <a:pt x="2701" y="2879"/>
                  </a:lnTo>
                  <a:lnTo>
                    <a:pt x="2857" y="2975"/>
                  </a:lnTo>
                  <a:lnTo>
                    <a:pt x="2857" y="2975"/>
                  </a:lnTo>
                  <a:lnTo>
                    <a:pt x="3058" y="3100"/>
                  </a:lnTo>
                  <a:lnTo>
                    <a:pt x="3260" y="3223"/>
                  </a:lnTo>
                  <a:lnTo>
                    <a:pt x="3463" y="3345"/>
                  </a:lnTo>
                  <a:lnTo>
                    <a:pt x="3666" y="3468"/>
                  </a:lnTo>
                  <a:lnTo>
                    <a:pt x="3870" y="3589"/>
                  </a:lnTo>
                  <a:lnTo>
                    <a:pt x="4073" y="3709"/>
                  </a:lnTo>
                  <a:lnTo>
                    <a:pt x="4277" y="3830"/>
                  </a:lnTo>
                  <a:lnTo>
                    <a:pt x="4482" y="3949"/>
                  </a:lnTo>
                  <a:lnTo>
                    <a:pt x="4544" y="3954"/>
                  </a:lnTo>
                  <a:lnTo>
                    <a:pt x="4544" y="3954"/>
                  </a:lnTo>
                  <a:lnTo>
                    <a:pt x="4611" y="3935"/>
                  </a:lnTo>
                  <a:lnTo>
                    <a:pt x="4680" y="3917"/>
                  </a:lnTo>
                  <a:lnTo>
                    <a:pt x="4748" y="3900"/>
                  </a:lnTo>
                  <a:lnTo>
                    <a:pt x="4817" y="3885"/>
                  </a:lnTo>
                  <a:lnTo>
                    <a:pt x="4885" y="3871"/>
                  </a:lnTo>
                  <a:lnTo>
                    <a:pt x="4954" y="3857"/>
                  </a:lnTo>
                  <a:lnTo>
                    <a:pt x="5024" y="3845"/>
                  </a:lnTo>
                  <a:lnTo>
                    <a:pt x="5093" y="3833"/>
                  </a:lnTo>
                  <a:lnTo>
                    <a:pt x="5164" y="3823"/>
                  </a:lnTo>
                  <a:lnTo>
                    <a:pt x="5234" y="3815"/>
                  </a:lnTo>
                  <a:lnTo>
                    <a:pt x="5304" y="3807"/>
                  </a:lnTo>
                  <a:lnTo>
                    <a:pt x="5374" y="3801"/>
                  </a:lnTo>
                  <a:lnTo>
                    <a:pt x="5444" y="3795"/>
                  </a:lnTo>
                  <a:lnTo>
                    <a:pt x="5514" y="3789"/>
                  </a:lnTo>
                  <a:lnTo>
                    <a:pt x="5584" y="3787"/>
                  </a:lnTo>
                  <a:lnTo>
                    <a:pt x="5654" y="3784"/>
                  </a:lnTo>
                  <a:lnTo>
                    <a:pt x="5654" y="3784"/>
                  </a:lnTo>
                  <a:lnTo>
                    <a:pt x="5687" y="3783"/>
                  </a:lnTo>
                  <a:lnTo>
                    <a:pt x="5718" y="3784"/>
                  </a:lnTo>
                  <a:lnTo>
                    <a:pt x="5751" y="3786"/>
                  </a:lnTo>
                  <a:lnTo>
                    <a:pt x="5782" y="3789"/>
                  </a:lnTo>
                  <a:lnTo>
                    <a:pt x="5798" y="3793"/>
                  </a:lnTo>
                  <a:lnTo>
                    <a:pt x="5814" y="3797"/>
                  </a:lnTo>
                  <a:lnTo>
                    <a:pt x="5829" y="3801"/>
                  </a:lnTo>
                  <a:lnTo>
                    <a:pt x="5842" y="3806"/>
                  </a:lnTo>
                  <a:lnTo>
                    <a:pt x="5857" y="3812"/>
                  </a:lnTo>
                  <a:lnTo>
                    <a:pt x="5870" y="3820"/>
                  </a:lnTo>
                  <a:lnTo>
                    <a:pt x="5884" y="3827"/>
                  </a:lnTo>
                  <a:lnTo>
                    <a:pt x="5896" y="3837"/>
                  </a:lnTo>
                  <a:lnTo>
                    <a:pt x="5896" y="3837"/>
                  </a:lnTo>
                  <a:lnTo>
                    <a:pt x="5909" y="3848"/>
                  </a:lnTo>
                  <a:lnTo>
                    <a:pt x="5920" y="3861"/>
                  </a:lnTo>
                  <a:lnTo>
                    <a:pt x="5924" y="3867"/>
                  </a:lnTo>
                  <a:lnTo>
                    <a:pt x="5927" y="3875"/>
                  </a:lnTo>
                  <a:lnTo>
                    <a:pt x="5930" y="3882"/>
                  </a:lnTo>
                  <a:lnTo>
                    <a:pt x="5932" y="3891"/>
                  </a:lnTo>
                  <a:lnTo>
                    <a:pt x="5932" y="3891"/>
                  </a:lnTo>
                  <a:lnTo>
                    <a:pt x="5932" y="3902"/>
                  </a:lnTo>
                  <a:lnTo>
                    <a:pt x="5930" y="3914"/>
                  </a:lnTo>
                  <a:lnTo>
                    <a:pt x="5926" y="3925"/>
                  </a:lnTo>
                  <a:lnTo>
                    <a:pt x="5920" y="3936"/>
                  </a:lnTo>
                  <a:lnTo>
                    <a:pt x="5912" y="3946"/>
                  </a:lnTo>
                  <a:lnTo>
                    <a:pt x="5905" y="3955"/>
                  </a:lnTo>
                  <a:lnTo>
                    <a:pt x="5896" y="3964"/>
                  </a:lnTo>
                  <a:lnTo>
                    <a:pt x="5886" y="3973"/>
                  </a:lnTo>
                  <a:lnTo>
                    <a:pt x="5886" y="3973"/>
                  </a:lnTo>
                  <a:lnTo>
                    <a:pt x="5859" y="3995"/>
                  </a:lnTo>
                  <a:lnTo>
                    <a:pt x="5830" y="4015"/>
                  </a:lnTo>
                  <a:lnTo>
                    <a:pt x="5800" y="4035"/>
                  </a:lnTo>
                  <a:lnTo>
                    <a:pt x="5768" y="4053"/>
                  </a:lnTo>
                  <a:lnTo>
                    <a:pt x="5737" y="4069"/>
                  </a:lnTo>
                  <a:lnTo>
                    <a:pt x="5706" y="4086"/>
                  </a:lnTo>
                  <a:lnTo>
                    <a:pt x="5672" y="4101"/>
                  </a:lnTo>
                  <a:lnTo>
                    <a:pt x="5639" y="4114"/>
                  </a:lnTo>
                  <a:lnTo>
                    <a:pt x="5572" y="4142"/>
                  </a:lnTo>
                  <a:lnTo>
                    <a:pt x="5505" y="4170"/>
                  </a:lnTo>
                  <a:lnTo>
                    <a:pt x="5439" y="4197"/>
                  </a:lnTo>
                  <a:lnTo>
                    <a:pt x="5405" y="4212"/>
                  </a:lnTo>
                  <a:lnTo>
                    <a:pt x="5374" y="4229"/>
                  </a:lnTo>
                  <a:lnTo>
                    <a:pt x="5374" y="4229"/>
                  </a:lnTo>
                  <a:lnTo>
                    <a:pt x="5364" y="4234"/>
                  </a:lnTo>
                  <a:lnTo>
                    <a:pt x="5355" y="4240"/>
                  </a:lnTo>
                  <a:lnTo>
                    <a:pt x="5348" y="4246"/>
                  </a:lnTo>
                  <a:lnTo>
                    <a:pt x="5341" y="4255"/>
                  </a:lnTo>
                  <a:lnTo>
                    <a:pt x="5341" y="4255"/>
                  </a:lnTo>
                  <a:lnTo>
                    <a:pt x="5339" y="4260"/>
                  </a:lnTo>
                  <a:lnTo>
                    <a:pt x="5338" y="4265"/>
                  </a:lnTo>
                  <a:lnTo>
                    <a:pt x="5336" y="4275"/>
                  </a:lnTo>
                  <a:lnTo>
                    <a:pt x="5338" y="4285"/>
                  </a:lnTo>
                  <a:lnTo>
                    <a:pt x="5341" y="4295"/>
                  </a:lnTo>
                  <a:lnTo>
                    <a:pt x="5346" y="4305"/>
                  </a:lnTo>
                  <a:lnTo>
                    <a:pt x="5353" y="4315"/>
                  </a:lnTo>
                  <a:lnTo>
                    <a:pt x="5360" y="4324"/>
                  </a:lnTo>
                  <a:lnTo>
                    <a:pt x="5368" y="4333"/>
                  </a:lnTo>
                  <a:lnTo>
                    <a:pt x="5368" y="4333"/>
                  </a:lnTo>
                  <a:lnTo>
                    <a:pt x="5389" y="4354"/>
                  </a:lnTo>
                  <a:lnTo>
                    <a:pt x="5413" y="4374"/>
                  </a:lnTo>
                  <a:lnTo>
                    <a:pt x="5437" y="4394"/>
                  </a:lnTo>
                  <a:lnTo>
                    <a:pt x="5460" y="4412"/>
                  </a:lnTo>
                  <a:lnTo>
                    <a:pt x="5487" y="4428"/>
                  </a:lnTo>
                  <a:lnTo>
                    <a:pt x="5513" y="4444"/>
                  </a:lnTo>
                  <a:lnTo>
                    <a:pt x="5539" y="4459"/>
                  </a:lnTo>
                  <a:lnTo>
                    <a:pt x="5567" y="4474"/>
                  </a:lnTo>
                  <a:lnTo>
                    <a:pt x="5622" y="4501"/>
                  </a:lnTo>
                  <a:lnTo>
                    <a:pt x="5680" y="4526"/>
                  </a:lnTo>
                  <a:lnTo>
                    <a:pt x="5737" y="4550"/>
                  </a:lnTo>
                  <a:lnTo>
                    <a:pt x="5795" y="4572"/>
                  </a:lnTo>
                  <a:lnTo>
                    <a:pt x="5795" y="4572"/>
                  </a:lnTo>
                  <a:lnTo>
                    <a:pt x="5871" y="4602"/>
                  </a:lnTo>
                  <a:lnTo>
                    <a:pt x="5949" y="4634"/>
                  </a:lnTo>
                  <a:lnTo>
                    <a:pt x="6024" y="4666"/>
                  </a:lnTo>
                  <a:lnTo>
                    <a:pt x="6099" y="4701"/>
                  </a:lnTo>
                  <a:lnTo>
                    <a:pt x="6174" y="4738"/>
                  </a:lnTo>
                  <a:lnTo>
                    <a:pt x="6211" y="4757"/>
                  </a:lnTo>
                  <a:lnTo>
                    <a:pt x="6247" y="4777"/>
                  </a:lnTo>
                  <a:lnTo>
                    <a:pt x="6282" y="4798"/>
                  </a:lnTo>
                  <a:lnTo>
                    <a:pt x="6318" y="4819"/>
                  </a:lnTo>
                  <a:lnTo>
                    <a:pt x="6352" y="4841"/>
                  </a:lnTo>
                  <a:lnTo>
                    <a:pt x="6387" y="4864"/>
                  </a:lnTo>
                  <a:lnTo>
                    <a:pt x="6387" y="4864"/>
                  </a:lnTo>
                  <a:lnTo>
                    <a:pt x="6425" y="4891"/>
                  </a:lnTo>
                  <a:lnTo>
                    <a:pt x="6443" y="4906"/>
                  </a:lnTo>
                  <a:lnTo>
                    <a:pt x="6461" y="4921"/>
                  </a:lnTo>
                  <a:lnTo>
                    <a:pt x="6477" y="4937"/>
                  </a:lnTo>
                  <a:lnTo>
                    <a:pt x="6492" y="4954"/>
                  </a:lnTo>
                  <a:lnTo>
                    <a:pt x="6506" y="4972"/>
                  </a:lnTo>
                  <a:lnTo>
                    <a:pt x="6519" y="4991"/>
                  </a:lnTo>
                  <a:lnTo>
                    <a:pt x="6519" y="4991"/>
                  </a:lnTo>
                  <a:lnTo>
                    <a:pt x="6529" y="5012"/>
                  </a:lnTo>
                  <a:lnTo>
                    <a:pt x="6536" y="5035"/>
                  </a:lnTo>
                  <a:lnTo>
                    <a:pt x="6541" y="5058"/>
                  </a:lnTo>
                  <a:lnTo>
                    <a:pt x="6542" y="5069"/>
                  </a:lnTo>
                  <a:lnTo>
                    <a:pt x="6544" y="5080"/>
                  </a:lnTo>
                  <a:lnTo>
                    <a:pt x="6544" y="5093"/>
                  </a:lnTo>
                  <a:lnTo>
                    <a:pt x="6542" y="5104"/>
                  </a:lnTo>
                  <a:lnTo>
                    <a:pt x="6541" y="5115"/>
                  </a:lnTo>
                  <a:lnTo>
                    <a:pt x="6539" y="5125"/>
                  </a:lnTo>
                  <a:lnTo>
                    <a:pt x="6535" y="5137"/>
                  </a:lnTo>
                  <a:lnTo>
                    <a:pt x="6530" y="5147"/>
                  </a:lnTo>
                  <a:lnTo>
                    <a:pt x="6525" y="5157"/>
                  </a:lnTo>
                  <a:lnTo>
                    <a:pt x="6519" y="5167"/>
                  </a:lnTo>
                  <a:lnTo>
                    <a:pt x="6500" y="5214"/>
                  </a:lnTo>
                  <a:lnTo>
                    <a:pt x="6500" y="5214"/>
                  </a:lnTo>
                  <a:lnTo>
                    <a:pt x="6583" y="5226"/>
                  </a:lnTo>
                  <a:lnTo>
                    <a:pt x="6583" y="5226"/>
                  </a:lnTo>
                  <a:lnTo>
                    <a:pt x="6596" y="5227"/>
                  </a:lnTo>
                  <a:lnTo>
                    <a:pt x="6610" y="5229"/>
                  </a:lnTo>
                  <a:lnTo>
                    <a:pt x="6623" y="5235"/>
                  </a:lnTo>
                  <a:lnTo>
                    <a:pt x="6635" y="5241"/>
                  </a:lnTo>
                  <a:lnTo>
                    <a:pt x="6635" y="5241"/>
                  </a:lnTo>
                  <a:lnTo>
                    <a:pt x="6641" y="5246"/>
                  </a:lnTo>
                  <a:lnTo>
                    <a:pt x="6648" y="5251"/>
                  </a:lnTo>
                  <a:lnTo>
                    <a:pt x="6651" y="5257"/>
                  </a:lnTo>
                  <a:lnTo>
                    <a:pt x="6655" y="5265"/>
                  </a:lnTo>
                  <a:lnTo>
                    <a:pt x="6659" y="5272"/>
                  </a:lnTo>
                  <a:lnTo>
                    <a:pt x="6660" y="5280"/>
                  </a:lnTo>
                  <a:lnTo>
                    <a:pt x="6661" y="5287"/>
                  </a:lnTo>
                  <a:lnTo>
                    <a:pt x="6661" y="5296"/>
                  </a:lnTo>
                  <a:lnTo>
                    <a:pt x="6661" y="5305"/>
                  </a:lnTo>
                  <a:lnTo>
                    <a:pt x="6660" y="5312"/>
                  </a:lnTo>
                  <a:lnTo>
                    <a:pt x="6658" y="5321"/>
                  </a:lnTo>
                  <a:lnTo>
                    <a:pt x="6655" y="5329"/>
                  </a:lnTo>
                  <a:lnTo>
                    <a:pt x="6651" y="5337"/>
                  </a:lnTo>
                  <a:lnTo>
                    <a:pt x="6648" y="5344"/>
                  </a:lnTo>
                  <a:lnTo>
                    <a:pt x="6643" y="5351"/>
                  </a:lnTo>
                  <a:lnTo>
                    <a:pt x="6638" y="5357"/>
                  </a:lnTo>
                  <a:lnTo>
                    <a:pt x="6638" y="5357"/>
                  </a:lnTo>
                  <a:lnTo>
                    <a:pt x="6625" y="5369"/>
                  </a:lnTo>
                  <a:lnTo>
                    <a:pt x="6611" y="5378"/>
                  </a:lnTo>
                  <a:lnTo>
                    <a:pt x="6596" y="5385"/>
                  </a:lnTo>
                  <a:lnTo>
                    <a:pt x="6581" y="5390"/>
                  </a:lnTo>
                  <a:lnTo>
                    <a:pt x="6565" y="5395"/>
                  </a:lnTo>
                  <a:lnTo>
                    <a:pt x="6549" y="5398"/>
                  </a:lnTo>
                  <a:lnTo>
                    <a:pt x="6531" y="5400"/>
                  </a:lnTo>
                  <a:lnTo>
                    <a:pt x="6515" y="5401"/>
                  </a:lnTo>
                  <a:lnTo>
                    <a:pt x="6515" y="5401"/>
                  </a:lnTo>
                  <a:lnTo>
                    <a:pt x="6481" y="5404"/>
                  </a:lnTo>
                  <a:lnTo>
                    <a:pt x="6447" y="5405"/>
                  </a:lnTo>
                  <a:lnTo>
                    <a:pt x="6431" y="5408"/>
                  </a:lnTo>
                  <a:lnTo>
                    <a:pt x="6415" y="5410"/>
                  </a:lnTo>
                  <a:lnTo>
                    <a:pt x="6398" y="5414"/>
                  </a:lnTo>
                  <a:lnTo>
                    <a:pt x="6383" y="5419"/>
                  </a:lnTo>
                  <a:lnTo>
                    <a:pt x="6357" y="5429"/>
                  </a:lnTo>
                  <a:lnTo>
                    <a:pt x="6357" y="5429"/>
                  </a:lnTo>
                  <a:lnTo>
                    <a:pt x="6368" y="5438"/>
                  </a:lnTo>
                  <a:lnTo>
                    <a:pt x="6368" y="5438"/>
                  </a:lnTo>
                  <a:lnTo>
                    <a:pt x="6376" y="5445"/>
                  </a:lnTo>
                  <a:lnTo>
                    <a:pt x="6381" y="5454"/>
                  </a:lnTo>
                  <a:lnTo>
                    <a:pt x="6385" y="5464"/>
                  </a:lnTo>
                  <a:lnTo>
                    <a:pt x="6387" y="5474"/>
                  </a:lnTo>
                  <a:lnTo>
                    <a:pt x="6388" y="5484"/>
                  </a:lnTo>
                  <a:lnTo>
                    <a:pt x="6387" y="5494"/>
                  </a:lnTo>
                  <a:lnTo>
                    <a:pt x="6385" y="5503"/>
                  </a:lnTo>
                  <a:lnTo>
                    <a:pt x="6380" y="5512"/>
                  </a:lnTo>
                  <a:lnTo>
                    <a:pt x="6380" y="5512"/>
                  </a:lnTo>
                  <a:lnTo>
                    <a:pt x="6373" y="5518"/>
                  </a:lnTo>
                  <a:lnTo>
                    <a:pt x="6366" y="5523"/>
                  </a:lnTo>
                  <a:lnTo>
                    <a:pt x="6357" y="5527"/>
                  </a:lnTo>
                  <a:lnTo>
                    <a:pt x="6348" y="5529"/>
                  </a:lnTo>
                  <a:lnTo>
                    <a:pt x="6340" y="5531"/>
                  </a:lnTo>
                  <a:lnTo>
                    <a:pt x="6330" y="5532"/>
                  </a:lnTo>
                  <a:lnTo>
                    <a:pt x="6311" y="5532"/>
                  </a:lnTo>
                  <a:lnTo>
                    <a:pt x="6311" y="5532"/>
                  </a:lnTo>
                  <a:lnTo>
                    <a:pt x="5981" y="5531"/>
                  </a:lnTo>
                  <a:lnTo>
                    <a:pt x="5930" y="5554"/>
                  </a:lnTo>
                  <a:lnTo>
                    <a:pt x="5930" y="5554"/>
                  </a:lnTo>
                  <a:lnTo>
                    <a:pt x="5944" y="5562"/>
                  </a:lnTo>
                  <a:lnTo>
                    <a:pt x="5950" y="5567"/>
                  </a:lnTo>
                  <a:lnTo>
                    <a:pt x="5955" y="5572"/>
                  </a:lnTo>
                  <a:lnTo>
                    <a:pt x="5960" y="5577"/>
                  </a:lnTo>
                  <a:lnTo>
                    <a:pt x="5964" y="5583"/>
                  </a:lnTo>
                  <a:lnTo>
                    <a:pt x="5966" y="5591"/>
                  </a:lnTo>
                  <a:lnTo>
                    <a:pt x="5969" y="5597"/>
                  </a:lnTo>
                  <a:lnTo>
                    <a:pt x="5969" y="5597"/>
                  </a:lnTo>
                  <a:lnTo>
                    <a:pt x="5969" y="5605"/>
                  </a:lnTo>
                  <a:lnTo>
                    <a:pt x="5969" y="5611"/>
                  </a:lnTo>
                  <a:lnTo>
                    <a:pt x="5968" y="5617"/>
                  </a:lnTo>
                  <a:lnTo>
                    <a:pt x="5965" y="5623"/>
                  </a:lnTo>
                  <a:lnTo>
                    <a:pt x="5961" y="5630"/>
                  </a:lnTo>
                  <a:lnTo>
                    <a:pt x="5958" y="5635"/>
                  </a:lnTo>
                  <a:lnTo>
                    <a:pt x="5949" y="5645"/>
                  </a:lnTo>
                  <a:lnTo>
                    <a:pt x="5936" y="5655"/>
                  </a:lnTo>
                  <a:lnTo>
                    <a:pt x="5924" y="5662"/>
                  </a:lnTo>
                  <a:lnTo>
                    <a:pt x="5910" y="5667"/>
                  </a:lnTo>
                  <a:lnTo>
                    <a:pt x="5896" y="5672"/>
                  </a:lnTo>
                  <a:lnTo>
                    <a:pt x="5896" y="5672"/>
                  </a:lnTo>
                  <a:lnTo>
                    <a:pt x="5871" y="5679"/>
                  </a:lnTo>
                  <a:lnTo>
                    <a:pt x="5846" y="5682"/>
                  </a:lnTo>
                  <a:lnTo>
                    <a:pt x="5820" y="5686"/>
                  </a:lnTo>
                  <a:lnTo>
                    <a:pt x="5795" y="5687"/>
                  </a:lnTo>
                  <a:lnTo>
                    <a:pt x="5768" y="5687"/>
                  </a:lnTo>
                  <a:lnTo>
                    <a:pt x="5743" y="5686"/>
                  </a:lnTo>
                  <a:lnTo>
                    <a:pt x="5717" y="5684"/>
                  </a:lnTo>
                  <a:lnTo>
                    <a:pt x="5691" y="5681"/>
                  </a:lnTo>
                  <a:lnTo>
                    <a:pt x="5666" y="5677"/>
                  </a:lnTo>
                  <a:lnTo>
                    <a:pt x="5639" y="5672"/>
                  </a:lnTo>
                  <a:lnTo>
                    <a:pt x="5588" y="5661"/>
                  </a:lnTo>
                  <a:lnTo>
                    <a:pt x="5537" y="5647"/>
                  </a:lnTo>
                  <a:lnTo>
                    <a:pt x="5487" y="5633"/>
                  </a:lnTo>
                  <a:lnTo>
                    <a:pt x="5487" y="5633"/>
                  </a:lnTo>
                  <a:lnTo>
                    <a:pt x="5390" y="5606"/>
                  </a:lnTo>
                  <a:lnTo>
                    <a:pt x="5343" y="5592"/>
                  </a:lnTo>
                  <a:lnTo>
                    <a:pt x="5295" y="5577"/>
                  </a:lnTo>
                  <a:lnTo>
                    <a:pt x="5247" y="5561"/>
                  </a:lnTo>
                  <a:lnTo>
                    <a:pt x="5201" y="5544"/>
                  </a:lnTo>
                  <a:lnTo>
                    <a:pt x="5155" y="5526"/>
                  </a:lnTo>
                  <a:lnTo>
                    <a:pt x="5108" y="5507"/>
                  </a:lnTo>
                  <a:lnTo>
                    <a:pt x="5108" y="5507"/>
                  </a:lnTo>
                  <a:lnTo>
                    <a:pt x="5073" y="5490"/>
                  </a:lnTo>
                  <a:lnTo>
                    <a:pt x="5040" y="5473"/>
                  </a:lnTo>
                  <a:lnTo>
                    <a:pt x="5006" y="5455"/>
                  </a:lnTo>
                  <a:lnTo>
                    <a:pt x="4972" y="5435"/>
                  </a:lnTo>
                  <a:lnTo>
                    <a:pt x="4938" y="5416"/>
                  </a:lnTo>
                  <a:lnTo>
                    <a:pt x="4906" y="5396"/>
                  </a:lnTo>
                  <a:lnTo>
                    <a:pt x="4840" y="5354"/>
                  </a:lnTo>
                  <a:lnTo>
                    <a:pt x="4778" y="5310"/>
                  </a:lnTo>
                  <a:lnTo>
                    <a:pt x="4715" y="5265"/>
                  </a:lnTo>
                  <a:lnTo>
                    <a:pt x="4591" y="5172"/>
                  </a:lnTo>
                  <a:lnTo>
                    <a:pt x="4591" y="5172"/>
                  </a:lnTo>
                  <a:lnTo>
                    <a:pt x="4069" y="4775"/>
                  </a:lnTo>
                  <a:lnTo>
                    <a:pt x="4018" y="4729"/>
                  </a:lnTo>
                  <a:lnTo>
                    <a:pt x="4018" y="4729"/>
                  </a:lnTo>
                  <a:lnTo>
                    <a:pt x="3842" y="4626"/>
                  </a:lnTo>
                  <a:lnTo>
                    <a:pt x="3666" y="4525"/>
                  </a:lnTo>
                  <a:lnTo>
                    <a:pt x="3489" y="4424"/>
                  </a:lnTo>
                  <a:lnTo>
                    <a:pt x="3310" y="4326"/>
                  </a:lnTo>
                  <a:lnTo>
                    <a:pt x="3221" y="4277"/>
                  </a:lnTo>
                  <a:lnTo>
                    <a:pt x="3131" y="4231"/>
                  </a:lnTo>
                  <a:lnTo>
                    <a:pt x="3039" y="4185"/>
                  </a:lnTo>
                  <a:lnTo>
                    <a:pt x="2949" y="4139"/>
                  </a:lnTo>
                  <a:lnTo>
                    <a:pt x="2858" y="4094"/>
                  </a:lnTo>
                  <a:lnTo>
                    <a:pt x="2765" y="4052"/>
                  </a:lnTo>
                  <a:lnTo>
                    <a:pt x="2672" y="4010"/>
                  </a:lnTo>
                  <a:lnTo>
                    <a:pt x="2579" y="3970"/>
                  </a:lnTo>
                  <a:lnTo>
                    <a:pt x="2579" y="3970"/>
                  </a:lnTo>
                  <a:lnTo>
                    <a:pt x="2501" y="3938"/>
                  </a:lnTo>
                  <a:lnTo>
                    <a:pt x="2423" y="3906"/>
                  </a:lnTo>
                  <a:lnTo>
                    <a:pt x="2267" y="3845"/>
                  </a:lnTo>
                  <a:lnTo>
                    <a:pt x="2108" y="3787"/>
                  </a:lnTo>
                  <a:lnTo>
                    <a:pt x="1950" y="3729"/>
                  </a:lnTo>
                  <a:lnTo>
                    <a:pt x="1792" y="3672"/>
                  </a:lnTo>
                  <a:lnTo>
                    <a:pt x="1634" y="3613"/>
                  </a:lnTo>
                  <a:lnTo>
                    <a:pt x="1555" y="3583"/>
                  </a:lnTo>
                  <a:lnTo>
                    <a:pt x="1476" y="3552"/>
                  </a:lnTo>
                  <a:lnTo>
                    <a:pt x="1399" y="3521"/>
                  </a:lnTo>
                  <a:lnTo>
                    <a:pt x="1321" y="3488"/>
                  </a:lnTo>
                  <a:lnTo>
                    <a:pt x="1321" y="3488"/>
                  </a:lnTo>
                  <a:lnTo>
                    <a:pt x="1243" y="3455"/>
                  </a:lnTo>
                  <a:lnTo>
                    <a:pt x="1167" y="3421"/>
                  </a:lnTo>
                  <a:lnTo>
                    <a:pt x="1089" y="3384"/>
                  </a:lnTo>
                  <a:lnTo>
                    <a:pt x="1014" y="3347"/>
                  </a:lnTo>
                  <a:lnTo>
                    <a:pt x="939" y="3308"/>
                  </a:lnTo>
                  <a:lnTo>
                    <a:pt x="865" y="3266"/>
                  </a:lnTo>
                  <a:lnTo>
                    <a:pt x="793" y="3225"/>
                  </a:lnTo>
                  <a:lnTo>
                    <a:pt x="720" y="3181"/>
                  </a:lnTo>
                  <a:lnTo>
                    <a:pt x="650" y="3135"/>
                  </a:lnTo>
                  <a:lnTo>
                    <a:pt x="581" y="3087"/>
                  </a:lnTo>
                  <a:lnTo>
                    <a:pt x="513" y="3037"/>
                  </a:lnTo>
                  <a:lnTo>
                    <a:pt x="447" y="2985"/>
                  </a:lnTo>
                  <a:lnTo>
                    <a:pt x="383" y="2932"/>
                  </a:lnTo>
                  <a:lnTo>
                    <a:pt x="352" y="2904"/>
                  </a:lnTo>
                  <a:lnTo>
                    <a:pt x="320" y="2875"/>
                  </a:lnTo>
                  <a:lnTo>
                    <a:pt x="290" y="2846"/>
                  </a:lnTo>
                  <a:lnTo>
                    <a:pt x="260" y="2817"/>
                  </a:lnTo>
                  <a:lnTo>
                    <a:pt x="230" y="2787"/>
                  </a:lnTo>
                  <a:lnTo>
                    <a:pt x="201" y="2756"/>
                  </a:lnTo>
                  <a:lnTo>
                    <a:pt x="201" y="2756"/>
                  </a:lnTo>
                  <a:lnTo>
                    <a:pt x="178" y="2728"/>
                  </a:lnTo>
                  <a:lnTo>
                    <a:pt x="153" y="2699"/>
                  </a:lnTo>
                  <a:lnTo>
                    <a:pt x="130" y="2671"/>
                  </a:lnTo>
                  <a:lnTo>
                    <a:pt x="107" y="2641"/>
                  </a:lnTo>
                  <a:lnTo>
                    <a:pt x="86" y="2609"/>
                  </a:lnTo>
                  <a:lnTo>
                    <a:pt x="67" y="2578"/>
                  </a:lnTo>
                  <a:lnTo>
                    <a:pt x="51" y="2545"/>
                  </a:lnTo>
                  <a:lnTo>
                    <a:pt x="36" y="2510"/>
                  </a:lnTo>
                  <a:lnTo>
                    <a:pt x="36" y="2510"/>
                  </a:lnTo>
                  <a:lnTo>
                    <a:pt x="25" y="2479"/>
                  </a:lnTo>
                  <a:lnTo>
                    <a:pt x="16" y="2446"/>
                  </a:lnTo>
                  <a:lnTo>
                    <a:pt x="9" y="2413"/>
                  </a:lnTo>
                  <a:lnTo>
                    <a:pt x="4" y="2380"/>
                  </a:lnTo>
                  <a:lnTo>
                    <a:pt x="1" y="2347"/>
                  </a:lnTo>
                  <a:lnTo>
                    <a:pt x="0" y="2313"/>
                  </a:lnTo>
                  <a:lnTo>
                    <a:pt x="0" y="2279"/>
                  </a:lnTo>
                  <a:lnTo>
                    <a:pt x="1" y="2245"/>
                  </a:lnTo>
                  <a:lnTo>
                    <a:pt x="5" y="2212"/>
                  </a:lnTo>
                  <a:lnTo>
                    <a:pt x="10" y="2178"/>
                  </a:lnTo>
                  <a:lnTo>
                    <a:pt x="15" y="2144"/>
                  </a:lnTo>
                  <a:lnTo>
                    <a:pt x="22" y="2110"/>
                  </a:lnTo>
                  <a:lnTo>
                    <a:pt x="30" y="2076"/>
                  </a:lnTo>
                  <a:lnTo>
                    <a:pt x="39" y="2042"/>
                  </a:lnTo>
                  <a:lnTo>
                    <a:pt x="49" y="2010"/>
                  </a:lnTo>
                  <a:lnTo>
                    <a:pt x="59" y="1977"/>
                  </a:lnTo>
                  <a:lnTo>
                    <a:pt x="59" y="1977"/>
                  </a:lnTo>
                  <a:lnTo>
                    <a:pt x="76" y="1926"/>
                  </a:lnTo>
                  <a:lnTo>
                    <a:pt x="96" y="1874"/>
                  </a:lnTo>
                  <a:lnTo>
                    <a:pt x="116" y="1823"/>
                  </a:lnTo>
                  <a:lnTo>
                    <a:pt x="138" y="1772"/>
                  </a:lnTo>
                  <a:lnTo>
                    <a:pt x="160" y="1722"/>
                  </a:lnTo>
                  <a:lnTo>
                    <a:pt x="183" y="1672"/>
                  </a:lnTo>
                  <a:lnTo>
                    <a:pt x="231" y="1573"/>
                  </a:lnTo>
                  <a:lnTo>
                    <a:pt x="282" y="1475"/>
                  </a:lnTo>
                  <a:lnTo>
                    <a:pt x="333" y="1379"/>
                  </a:lnTo>
                  <a:lnTo>
                    <a:pt x="384" y="1281"/>
                  </a:lnTo>
                  <a:lnTo>
                    <a:pt x="436" y="1183"/>
                  </a:lnTo>
                  <a:lnTo>
                    <a:pt x="436" y="1183"/>
                  </a:lnTo>
                  <a:lnTo>
                    <a:pt x="469" y="1116"/>
                  </a:lnTo>
                  <a:lnTo>
                    <a:pt x="502" y="1049"/>
                  </a:lnTo>
                  <a:lnTo>
                    <a:pt x="533" y="981"/>
                  </a:lnTo>
                  <a:lnTo>
                    <a:pt x="565" y="912"/>
                  </a:lnTo>
                  <a:lnTo>
                    <a:pt x="596" y="844"/>
                  </a:lnTo>
                  <a:lnTo>
                    <a:pt x="625" y="775"/>
                  </a:lnTo>
                  <a:lnTo>
                    <a:pt x="654" y="705"/>
                  </a:lnTo>
                  <a:lnTo>
                    <a:pt x="682" y="636"/>
                  </a:lnTo>
                  <a:lnTo>
                    <a:pt x="710" y="566"/>
                  </a:lnTo>
                  <a:lnTo>
                    <a:pt x="736" y="496"/>
                  </a:lnTo>
                  <a:lnTo>
                    <a:pt x="761" y="425"/>
                  </a:lnTo>
                  <a:lnTo>
                    <a:pt x="786" y="354"/>
                  </a:lnTo>
                  <a:lnTo>
                    <a:pt x="810" y="282"/>
                  </a:lnTo>
                  <a:lnTo>
                    <a:pt x="833" y="211"/>
                  </a:lnTo>
                  <a:lnTo>
                    <a:pt x="855" y="139"/>
                  </a:lnTo>
                  <a:lnTo>
                    <a:pt x="876" y="68"/>
                  </a:lnTo>
                  <a:lnTo>
                    <a:pt x="903" y="0"/>
                  </a:lnTo>
                  <a:lnTo>
                    <a:pt x="903" y="0"/>
                  </a:lnTo>
                  <a:lnTo>
                    <a:pt x="1053" y="97"/>
                  </a:lnTo>
                  <a:lnTo>
                    <a:pt x="1205" y="192"/>
                  </a:lnTo>
                  <a:lnTo>
                    <a:pt x="1357" y="285"/>
                  </a:lnTo>
                  <a:lnTo>
                    <a:pt x="1510" y="378"/>
                  </a:lnTo>
                  <a:lnTo>
                    <a:pt x="1664" y="469"/>
                  </a:lnTo>
                  <a:lnTo>
                    <a:pt x="1818" y="560"/>
                  </a:lnTo>
                  <a:lnTo>
                    <a:pt x="1974" y="649"/>
                  </a:lnTo>
                  <a:lnTo>
                    <a:pt x="2129" y="736"/>
                  </a:lnTo>
                  <a:lnTo>
                    <a:pt x="2129" y="736"/>
                  </a:lnTo>
                  <a:lnTo>
                    <a:pt x="2149" y="748"/>
                  </a:lnTo>
                  <a:lnTo>
                    <a:pt x="2169" y="758"/>
                  </a:lnTo>
                  <a:lnTo>
                    <a:pt x="2189" y="766"/>
                  </a:lnTo>
                  <a:lnTo>
                    <a:pt x="2210" y="774"/>
                  </a:lnTo>
                  <a:lnTo>
                    <a:pt x="2188" y="886"/>
                  </a:lnTo>
                  <a:close/>
                </a:path>
              </a:pathLst>
            </a:custGeom>
            <a:solidFill>
              <a:srgbClr val="F5DB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18" name="Freeform 15">
              <a:extLst>
                <a:ext uri="{FF2B5EF4-FFF2-40B4-BE49-F238E27FC236}">
                  <a16:creationId xmlns:a16="http://schemas.microsoft.com/office/drawing/2014/main" id="{EC5ACEB4-08FB-0AC8-3C0D-94915305E6E3}"/>
                </a:ext>
              </a:extLst>
            </p:cNvPr>
            <p:cNvSpPr>
              <a:spLocks/>
            </p:cNvSpPr>
            <p:nvPr/>
          </p:nvSpPr>
          <p:spPr bwMode="auto">
            <a:xfrm>
              <a:off x="1903" y="2652"/>
              <a:ext cx="1666" cy="1422"/>
            </a:xfrm>
            <a:custGeom>
              <a:avLst/>
              <a:gdLst>
                <a:gd name="T0" fmla="*/ 2019 w 6661"/>
                <a:gd name="T1" fmla="*/ 1264 h 5687"/>
                <a:gd name="T2" fmla="*/ 1788 w 6661"/>
                <a:gd name="T3" fmla="*/ 1711 h 5687"/>
                <a:gd name="T4" fmla="*/ 1653 w 6661"/>
                <a:gd name="T5" fmla="*/ 1931 h 5687"/>
                <a:gd name="T6" fmla="*/ 1628 w 6661"/>
                <a:gd name="T7" fmla="*/ 2022 h 5687"/>
                <a:gd name="T8" fmla="*/ 1679 w 6661"/>
                <a:gd name="T9" fmla="*/ 2124 h 5687"/>
                <a:gd name="T10" fmla="*/ 1888 w 6661"/>
                <a:gd name="T11" fmla="*/ 2243 h 5687"/>
                <a:gd name="T12" fmla="*/ 2259 w 6661"/>
                <a:gd name="T13" fmla="*/ 2561 h 5687"/>
                <a:gd name="T14" fmla="*/ 2625 w 6661"/>
                <a:gd name="T15" fmla="*/ 2830 h 5687"/>
                <a:gd name="T16" fmla="*/ 3666 w 6661"/>
                <a:gd name="T17" fmla="*/ 3468 h 5687"/>
                <a:gd name="T18" fmla="*/ 4611 w 6661"/>
                <a:gd name="T19" fmla="*/ 3935 h 5687"/>
                <a:gd name="T20" fmla="*/ 5093 w 6661"/>
                <a:gd name="T21" fmla="*/ 3833 h 5687"/>
                <a:gd name="T22" fmla="*/ 5584 w 6661"/>
                <a:gd name="T23" fmla="*/ 3787 h 5687"/>
                <a:gd name="T24" fmla="*/ 5798 w 6661"/>
                <a:gd name="T25" fmla="*/ 3793 h 5687"/>
                <a:gd name="T26" fmla="*/ 5896 w 6661"/>
                <a:gd name="T27" fmla="*/ 3837 h 5687"/>
                <a:gd name="T28" fmla="*/ 5932 w 6661"/>
                <a:gd name="T29" fmla="*/ 3891 h 5687"/>
                <a:gd name="T30" fmla="*/ 5905 w 6661"/>
                <a:gd name="T31" fmla="*/ 3955 h 5687"/>
                <a:gd name="T32" fmla="*/ 5768 w 6661"/>
                <a:gd name="T33" fmla="*/ 4053 h 5687"/>
                <a:gd name="T34" fmla="*/ 5439 w 6661"/>
                <a:gd name="T35" fmla="*/ 4197 h 5687"/>
                <a:gd name="T36" fmla="*/ 5341 w 6661"/>
                <a:gd name="T37" fmla="*/ 4255 h 5687"/>
                <a:gd name="T38" fmla="*/ 5346 w 6661"/>
                <a:gd name="T39" fmla="*/ 4305 h 5687"/>
                <a:gd name="T40" fmla="*/ 5437 w 6661"/>
                <a:gd name="T41" fmla="*/ 4394 h 5687"/>
                <a:gd name="T42" fmla="*/ 5680 w 6661"/>
                <a:gd name="T43" fmla="*/ 4526 h 5687"/>
                <a:gd name="T44" fmla="*/ 6099 w 6661"/>
                <a:gd name="T45" fmla="*/ 4701 h 5687"/>
                <a:gd name="T46" fmla="*/ 6387 w 6661"/>
                <a:gd name="T47" fmla="*/ 4864 h 5687"/>
                <a:gd name="T48" fmla="*/ 6506 w 6661"/>
                <a:gd name="T49" fmla="*/ 4972 h 5687"/>
                <a:gd name="T50" fmla="*/ 6544 w 6661"/>
                <a:gd name="T51" fmla="*/ 5080 h 5687"/>
                <a:gd name="T52" fmla="*/ 6525 w 6661"/>
                <a:gd name="T53" fmla="*/ 5157 h 5687"/>
                <a:gd name="T54" fmla="*/ 6610 w 6661"/>
                <a:gd name="T55" fmla="*/ 5229 h 5687"/>
                <a:gd name="T56" fmla="*/ 6655 w 6661"/>
                <a:gd name="T57" fmla="*/ 5265 h 5687"/>
                <a:gd name="T58" fmla="*/ 6658 w 6661"/>
                <a:gd name="T59" fmla="*/ 5321 h 5687"/>
                <a:gd name="T60" fmla="*/ 6625 w 6661"/>
                <a:gd name="T61" fmla="*/ 5369 h 5687"/>
                <a:gd name="T62" fmla="*/ 6515 w 6661"/>
                <a:gd name="T63" fmla="*/ 5401 h 5687"/>
                <a:gd name="T64" fmla="*/ 6383 w 6661"/>
                <a:gd name="T65" fmla="*/ 5419 h 5687"/>
                <a:gd name="T66" fmla="*/ 6385 w 6661"/>
                <a:gd name="T67" fmla="*/ 5464 h 5687"/>
                <a:gd name="T68" fmla="*/ 6373 w 6661"/>
                <a:gd name="T69" fmla="*/ 5518 h 5687"/>
                <a:gd name="T70" fmla="*/ 6311 w 6661"/>
                <a:gd name="T71" fmla="*/ 5532 h 5687"/>
                <a:gd name="T72" fmla="*/ 5960 w 6661"/>
                <a:gd name="T73" fmla="*/ 5577 h 5687"/>
                <a:gd name="T74" fmla="*/ 5968 w 6661"/>
                <a:gd name="T75" fmla="*/ 5617 h 5687"/>
                <a:gd name="T76" fmla="*/ 5910 w 6661"/>
                <a:gd name="T77" fmla="*/ 5667 h 5687"/>
                <a:gd name="T78" fmla="*/ 5768 w 6661"/>
                <a:gd name="T79" fmla="*/ 5687 h 5687"/>
                <a:gd name="T80" fmla="*/ 5537 w 6661"/>
                <a:gd name="T81" fmla="*/ 5647 h 5687"/>
                <a:gd name="T82" fmla="*/ 5201 w 6661"/>
                <a:gd name="T83" fmla="*/ 5544 h 5687"/>
                <a:gd name="T84" fmla="*/ 4972 w 6661"/>
                <a:gd name="T85" fmla="*/ 5435 h 5687"/>
                <a:gd name="T86" fmla="*/ 4591 w 6661"/>
                <a:gd name="T87" fmla="*/ 5172 h 5687"/>
                <a:gd name="T88" fmla="*/ 3310 w 6661"/>
                <a:gd name="T89" fmla="*/ 4326 h 5687"/>
                <a:gd name="T90" fmla="*/ 2672 w 6661"/>
                <a:gd name="T91" fmla="*/ 4010 h 5687"/>
                <a:gd name="T92" fmla="*/ 1950 w 6661"/>
                <a:gd name="T93" fmla="*/ 3729 h 5687"/>
                <a:gd name="T94" fmla="*/ 1321 w 6661"/>
                <a:gd name="T95" fmla="*/ 3488 h 5687"/>
                <a:gd name="T96" fmla="*/ 793 w 6661"/>
                <a:gd name="T97" fmla="*/ 3225 h 5687"/>
                <a:gd name="T98" fmla="*/ 352 w 6661"/>
                <a:gd name="T99" fmla="*/ 2904 h 5687"/>
                <a:gd name="T100" fmla="*/ 178 w 6661"/>
                <a:gd name="T101" fmla="*/ 2728 h 5687"/>
                <a:gd name="T102" fmla="*/ 36 w 6661"/>
                <a:gd name="T103" fmla="*/ 2510 h 5687"/>
                <a:gd name="T104" fmla="*/ 0 w 6661"/>
                <a:gd name="T105" fmla="*/ 2313 h 5687"/>
                <a:gd name="T106" fmla="*/ 30 w 6661"/>
                <a:gd name="T107" fmla="*/ 2076 h 5687"/>
                <a:gd name="T108" fmla="*/ 116 w 6661"/>
                <a:gd name="T109" fmla="*/ 1823 h 5687"/>
                <a:gd name="T110" fmla="*/ 384 w 6661"/>
                <a:gd name="T111" fmla="*/ 1281 h 5687"/>
                <a:gd name="T112" fmla="*/ 596 w 6661"/>
                <a:gd name="T113" fmla="*/ 844 h 5687"/>
                <a:gd name="T114" fmla="*/ 786 w 6661"/>
                <a:gd name="T115" fmla="*/ 354 h 5687"/>
                <a:gd name="T116" fmla="*/ 1053 w 6661"/>
                <a:gd name="T117" fmla="*/ 97 h 5687"/>
                <a:gd name="T118" fmla="*/ 2129 w 6661"/>
                <a:gd name="T119" fmla="*/ 736 h 56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6661" h="5687">
                  <a:moveTo>
                    <a:pt x="2188" y="886"/>
                  </a:moveTo>
                  <a:lnTo>
                    <a:pt x="2188" y="886"/>
                  </a:lnTo>
                  <a:lnTo>
                    <a:pt x="2155" y="962"/>
                  </a:lnTo>
                  <a:lnTo>
                    <a:pt x="2123" y="1037"/>
                  </a:lnTo>
                  <a:lnTo>
                    <a:pt x="2089" y="1114"/>
                  </a:lnTo>
                  <a:lnTo>
                    <a:pt x="2054" y="1189"/>
                  </a:lnTo>
                  <a:lnTo>
                    <a:pt x="2019" y="1264"/>
                  </a:lnTo>
                  <a:lnTo>
                    <a:pt x="1982" y="1338"/>
                  </a:lnTo>
                  <a:lnTo>
                    <a:pt x="1946" y="1414"/>
                  </a:lnTo>
                  <a:lnTo>
                    <a:pt x="1907" y="1488"/>
                  </a:lnTo>
                  <a:lnTo>
                    <a:pt x="1907" y="1488"/>
                  </a:lnTo>
                  <a:lnTo>
                    <a:pt x="1868" y="1562"/>
                  </a:lnTo>
                  <a:lnTo>
                    <a:pt x="1830" y="1637"/>
                  </a:lnTo>
                  <a:lnTo>
                    <a:pt x="1788" y="1711"/>
                  </a:lnTo>
                  <a:lnTo>
                    <a:pt x="1747" y="1785"/>
                  </a:lnTo>
                  <a:lnTo>
                    <a:pt x="1747" y="1785"/>
                  </a:lnTo>
                  <a:lnTo>
                    <a:pt x="1732" y="1810"/>
                  </a:lnTo>
                  <a:lnTo>
                    <a:pt x="1713" y="1838"/>
                  </a:lnTo>
                  <a:lnTo>
                    <a:pt x="1692" y="1868"/>
                  </a:lnTo>
                  <a:lnTo>
                    <a:pt x="1672" y="1899"/>
                  </a:lnTo>
                  <a:lnTo>
                    <a:pt x="1653" y="1931"/>
                  </a:lnTo>
                  <a:lnTo>
                    <a:pt x="1645" y="1947"/>
                  </a:lnTo>
                  <a:lnTo>
                    <a:pt x="1639" y="1963"/>
                  </a:lnTo>
                  <a:lnTo>
                    <a:pt x="1634" y="1978"/>
                  </a:lnTo>
                  <a:lnTo>
                    <a:pt x="1630" y="1993"/>
                  </a:lnTo>
                  <a:lnTo>
                    <a:pt x="1628" y="2008"/>
                  </a:lnTo>
                  <a:lnTo>
                    <a:pt x="1628" y="2022"/>
                  </a:lnTo>
                  <a:lnTo>
                    <a:pt x="1628" y="2022"/>
                  </a:lnTo>
                  <a:lnTo>
                    <a:pt x="1630" y="2042"/>
                  </a:lnTo>
                  <a:lnTo>
                    <a:pt x="1634" y="2060"/>
                  </a:lnTo>
                  <a:lnTo>
                    <a:pt x="1638" y="2076"/>
                  </a:lnTo>
                  <a:lnTo>
                    <a:pt x="1644" y="2090"/>
                  </a:lnTo>
                  <a:lnTo>
                    <a:pt x="1653" y="2102"/>
                  </a:lnTo>
                  <a:lnTo>
                    <a:pt x="1664" y="2114"/>
                  </a:lnTo>
                  <a:lnTo>
                    <a:pt x="1679" y="2124"/>
                  </a:lnTo>
                  <a:lnTo>
                    <a:pt x="1697" y="2132"/>
                  </a:lnTo>
                  <a:lnTo>
                    <a:pt x="1697" y="2132"/>
                  </a:lnTo>
                  <a:lnTo>
                    <a:pt x="1737" y="2151"/>
                  </a:lnTo>
                  <a:lnTo>
                    <a:pt x="1776" y="2171"/>
                  </a:lnTo>
                  <a:lnTo>
                    <a:pt x="1815" y="2194"/>
                  </a:lnTo>
                  <a:lnTo>
                    <a:pt x="1851" y="2218"/>
                  </a:lnTo>
                  <a:lnTo>
                    <a:pt x="1888" y="2243"/>
                  </a:lnTo>
                  <a:lnTo>
                    <a:pt x="1923" y="2269"/>
                  </a:lnTo>
                  <a:lnTo>
                    <a:pt x="1959" y="2297"/>
                  </a:lnTo>
                  <a:lnTo>
                    <a:pt x="1992" y="2326"/>
                  </a:lnTo>
                  <a:lnTo>
                    <a:pt x="2060" y="2383"/>
                  </a:lnTo>
                  <a:lnTo>
                    <a:pt x="2126" y="2444"/>
                  </a:lnTo>
                  <a:lnTo>
                    <a:pt x="2193" y="2503"/>
                  </a:lnTo>
                  <a:lnTo>
                    <a:pt x="2259" y="2561"/>
                  </a:lnTo>
                  <a:lnTo>
                    <a:pt x="2259" y="2561"/>
                  </a:lnTo>
                  <a:lnTo>
                    <a:pt x="2293" y="2590"/>
                  </a:lnTo>
                  <a:lnTo>
                    <a:pt x="2329" y="2619"/>
                  </a:lnTo>
                  <a:lnTo>
                    <a:pt x="2401" y="2674"/>
                  </a:lnTo>
                  <a:lnTo>
                    <a:pt x="2475" y="2728"/>
                  </a:lnTo>
                  <a:lnTo>
                    <a:pt x="2548" y="2780"/>
                  </a:lnTo>
                  <a:lnTo>
                    <a:pt x="2625" y="2830"/>
                  </a:lnTo>
                  <a:lnTo>
                    <a:pt x="2701" y="2879"/>
                  </a:lnTo>
                  <a:lnTo>
                    <a:pt x="2857" y="2975"/>
                  </a:lnTo>
                  <a:lnTo>
                    <a:pt x="2857" y="2975"/>
                  </a:lnTo>
                  <a:lnTo>
                    <a:pt x="3058" y="3100"/>
                  </a:lnTo>
                  <a:lnTo>
                    <a:pt x="3260" y="3223"/>
                  </a:lnTo>
                  <a:lnTo>
                    <a:pt x="3463" y="3345"/>
                  </a:lnTo>
                  <a:lnTo>
                    <a:pt x="3666" y="3468"/>
                  </a:lnTo>
                  <a:lnTo>
                    <a:pt x="3870" y="3589"/>
                  </a:lnTo>
                  <a:lnTo>
                    <a:pt x="4073" y="3709"/>
                  </a:lnTo>
                  <a:lnTo>
                    <a:pt x="4277" y="3830"/>
                  </a:lnTo>
                  <a:lnTo>
                    <a:pt x="4482" y="3949"/>
                  </a:lnTo>
                  <a:lnTo>
                    <a:pt x="4544" y="3954"/>
                  </a:lnTo>
                  <a:lnTo>
                    <a:pt x="4544" y="3954"/>
                  </a:lnTo>
                  <a:lnTo>
                    <a:pt x="4611" y="3935"/>
                  </a:lnTo>
                  <a:lnTo>
                    <a:pt x="4680" y="3917"/>
                  </a:lnTo>
                  <a:lnTo>
                    <a:pt x="4748" y="3900"/>
                  </a:lnTo>
                  <a:lnTo>
                    <a:pt x="4817" y="3885"/>
                  </a:lnTo>
                  <a:lnTo>
                    <a:pt x="4885" y="3871"/>
                  </a:lnTo>
                  <a:lnTo>
                    <a:pt x="4954" y="3857"/>
                  </a:lnTo>
                  <a:lnTo>
                    <a:pt x="5024" y="3845"/>
                  </a:lnTo>
                  <a:lnTo>
                    <a:pt x="5093" y="3833"/>
                  </a:lnTo>
                  <a:lnTo>
                    <a:pt x="5164" y="3823"/>
                  </a:lnTo>
                  <a:lnTo>
                    <a:pt x="5234" y="3815"/>
                  </a:lnTo>
                  <a:lnTo>
                    <a:pt x="5304" y="3807"/>
                  </a:lnTo>
                  <a:lnTo>
                    <a:pt x="5374" y="3801"/>
                  </a:lnTo>
                  <a:lnTo>
                    <a:pt x="5444" y="3795"/>
                  </a:lnTo>
                  <a:lnTo>
                    <a:pt x="5514" y="3789"/>
                  </a:lnTo>
                  <a:lnTo>
                    <a:pt x="5584" y="3787"/>
                  </a:lnTo>
                  <a:lnTo>
                    <a:pt x="5654" y="3784"/>
                  </a:lnTo>
                  <a:lnTo>
                    <a:pt x="5654" y="3784"/>
                  </a:lnTo>
                  <a:lnTo>
                    <a:pt x="5687" y="3783"/>
                  </a:lnTo>
                  <a:lnTo>
                    <a:pt x="5718" y="3784"/>
                  </a:lnTo>
                  <a:lnTo>
                    <a:pt x="5751" y="3786"/>
                  </a:lnTo>
                  <a:lnTo>
                    <a:pt x="5782" y="3789"/>
                  </a:lnTo>
                  <a:lnTo>
                    <a:pt x="5798" y="3793"/>
                  </a:lnTo>
                  <a:lnTo>
                    <a:pt x="5814" y="3797"/>
                  </a:lnTo>
                  <a:lnTo>
                    <a:pt x="5829" y="3801"/>
                  </a:lnTo>
                  <a:lnTo>
                    <a:pt x="5842" y="3806"/>
                  </a:lnTo>
                  <a:lnTo>
                    <a:pt x="5857" y="3812"/>
                  </a:lnTo>
                  <a:lnTo>
                    <a:pt x="5870" y="3820"/>
                  </a:lnTo>
                  <a:lnTo>
                    <a:pt x="5884" y="3827"/>
                  </a:lnTo>
                  <a:lnTo>
                    <a:pt x="5896" y="3837"/>
                  </a:lnTo>
                  <a:lnTo>
                    <a:pt x="5896" y="3837"/>
                  </a:lnTo>
                  <a:lnTo>
                    <a:pt x="5909" y="3848"/>
                  </a:lnTo>
                  <a:lnTo>
                    <a:pt x="5920" y="3861"/>
                  </a:lnTo>
                  <a:lnTo>
                    <a:pt x="5924" y="3867"/>
                  </a:lnTo>
                  <a:lnTo>
                    <a:pt x="5927" y="3875"/>
                  </a:lnTo>
                  <a:lnTo>
                    <a:pt x="5930" y="3882"/>
                  </a:lnTo>
                  <a:lnTo>
                    <a:pt x="5932" y="3891"/>
                  </a:lnTo>
                  <a:lnTo>
                    <a:pt x="5932" y="3891"/>
                  </a:lnTo>
                  <a:lnTo>
                    <a:pt x="5932" y="3902"/>
                  </a:lnTo>
                  <a:lnTo>
                    <a:pt x="5930" y="3914"/>
                  </a:lnTo>
                  <a:lnTo>
                    <a:pt x="5926" y="3925"/>
                  </a:lnTo>
                  <a:lnTo>
                    <a:pt x="5920" y="3936"/>
                  </a:lnTo>
                  <a:lnTo>
                    <a:pt x="5912" y="3946"/>
                  </a:lnTo>
                  <a:lnTo>
                    <a:pt x="5905" y="3955"/>
                  </a:lnTo>
                  <a:lnTo>
                    <a:pt x="5896" y="3964"/>
                  </a:lnTo>
                  <a:lnTo>
                    <a:pt x="5886" y="3973"/>
                  </a:lnTo>
                  <a:lnTo>
                    <a:pt x="5886" y="3973"/>
                  </a:lnTo>
                  <a:lnTo>
                    <a:pt x="5859" y="3995"/>
                  </a:lnTo>
                  <a:lnTo>
                    <a:pt x="5830" y="4015"/>
                  </a:lnTo>
                  <a:lnTo>
                    <a:pt x="5800" y="4035"/>
                  </a:lnTo>
                  <a:lnTo>
                    <a:pt x="5768" y="4053"/>
                  </a:lnTo>
                  <a:lnTo>
                    <a:pt x="5737" y="4069"/>
                  </a:lnTo>
                  <a:lnTo>
                    <a:pt x="5706" y="4086"/>
                  </a:lnTo>
                  <a:lnTo>
                    <a:pt x="5672" y="4101"/>
                  </a:lnTo>
                  <a:lnTo>
                    <a:pt x="5639" y="4114"/>
                  </a:lnTo>
                  <a:lnTo>
                    <a:pt x="5572" y="4142"/>
                  </a:lnTo>
                  <a:lnTo>
                    <a:pt x="5505" y="4170"/>
                  </a:lnTo>
                  <a:lnTo>
                    <a:pt x="5439" y="4197"/>
                  </a:lnTo>
                  <a:lnTo>
                    <a:pt x="5405" y="4212"/>
                  </a:lnTo>
                  <a:lnTo>
                    <a:pt x="5374" y="4229"/>
                  </a:lnTo>
                  <a:lnTo>
                    <a:pt x="5374" y="4229"/>
                  </a:lnTo>
                  <a:lnTo>
                    <a:pt x="5364" y="4234"/>
                  </a:lnTo>
                  <a:lnTo>
                    <a:pt x="5355" y="4240"/>
                  </a:lnTo>
                  <a:lnTo>
                    <a:pt x="5348" y="4246"/>
                  </a:lnTo>
                  <a:lnTo>
                    <a:pt x="5341" y="4255"/>
                  </a:lnTo>
                  <a:lnTo>
                    <a:pt x="5341" y="4255"/>
                  </a:lnTo>
                  <a:lnTo>
                    <a:pt x="5339" y="4260"/>
                  </a:lnTo>
                  <a:lnTo>
                    <a:pt x="5338" y="4265"/>
                  </a:lnTo>
                  <a:lnTo>
                    <a:pt x="5336" y="4275"/>
                  </a:lnTo>
                  <a:lnTo>
                    <a:pt x="5338" y="4285"/>
                  </a:lnTo>
                  <a:lnTo>
                    <a:pt x="5341" y="4295"/>
                  </a:lnTo>
                  <a:lnTo>
                    <a:pt x="5346" y="4305"/>
                  </a:lnTo>
                  <a:lnTo>
                    <a:pt x="5353" y="4315"/>
                  </a:lnTo>
                  <a:lnTo>
                    <a:pt x="5360" y="4324"/>
                  </a:lnTo>
                  <a:lnTo>
                    <a:pt x="5368" y="4333"/>
                  </a:lnTo>
                  <a:lnTo>
                    <a:pt x="5368" y="4333"/>
                  </a:lnTo>
                  <a:lnTo>
                    <a:pt x="5389" y="4354"/>
                  </a:lnTo>
                  <a:lnTo>
                    <a:pt x="5413" y="4374"/>
                  </a:lnTo>
                  <a:lnTo>
                    <a:pt x="5437" y="4394"/>
                  </a:lnTo>
                  <a:lnTo>
                    <a:pt x="5460" y="4412"/>
                  </a:lnTo>
                  <a:lnTo>
                    <a:pt x="5487" y="4428"/>
                  </a:lnTo>
                  <a:lnTo>
                    <a:pt x="5513" y="4444"/>
                  </a:lnTo>
                  <a:lnTo>
                    <a:pt x="5539" y="4459"/>
                  </a:lnTo>
                  <a:lnTo>
                    <a:pt x="5567" y="4474"/>
                  </a:lnTo>
                  <a:lnTo>
                    <a:pt x="5622" y="4501"/>
                  </a:lnTo>
                  <a:lnTo>
                    <a:pt x="5680" y="4526"/>
                  </a:lnTo>
                  <a:lnTo>
                    <a:pt x="5737" y="4550"/>
                  </a:lnTo>
                  <a:lnTo>
                    <a:pt x="5795" y="4572"/>
                  </a:lnTo>
                  <a:lnTo>
                    <a:pt x="5795" y="4572"/>
                  </a:lnTo>
                  <a:lnTo>
                    <a:pt x="5871" y="4602"/>
                  </a:lnTo>
                  <a:lnTo>
                    <a:pt x="5949" y="4634"/>
                  </a:lnTo>
                  <a:lnTo>
                    <a:pt x="6024" y="4666"/>
                  </a:lnTo>
                  <a:lnTo>
                    <a:pt x="6099" y="4701"/>
                  </a:lnTo>
                  <a:lnTo>
                    <a:pt x="6174" y="4738"/>
                  </a:lnTo>
                  <a:lnTo>
                    <a:pt x="6211" y="4757"/>
                  </a:lnTo>
                  <a:lnTo>
                    <a:pt x="6247" y="4777"/>
                  </a:lnTo>
                  <a:lnTo>
                    <a:pt x="6282" y="4798"/>
                  </a:lnTo>
                  <a:lnTo>
                    <a:pt x="6318" y="4819"/>
                  </a:lnTo>
                  <a:lnTo>
                    <a:pt x="6352" y="4841"/>
                  </a:lnTo>
                  <a:lnTo>
                    <a:pt x="6387" y="4864"/>
                  </a:lnTo>
                  <a:lnTo>
                    <a:pt x="6387" y="4864"/>
                  </a:lnTo>
                  <a:lnTo>
                    <a:pt x="6425" y="4891"/>
                  </a:lnTo>
                  <a:lnTo>
                    <a:pt x="6443" y="4906"/>
                  </a:lnTo>
                  <a:lnTo>
                    <a:pt x="6461" y="4921"/>
                  </a:lnTo>
                  <a:lnTo>
                    <a:pt x="6477" y="4937"/>
                  </a:lnTo>
                  <a:lnTo>
                    <a:pt x="6492" y="4954"/>
                  </a:lnTo>
                  <a:lnTo>
                    <a:pt x="6506" y="4972"/>
                  </a:lnTo>
                  <a:lnTo>
                    <a:pt x="6519" y="4991"/>
                  </a:lnTo>
                  <a:lnTo>
                    <a:pt x="6519" y="4991"/>
                  </a:lnTo>
                  <a:lnTo>
                    <a:pt x="6529" y="5012"/>
                  </a:lnTo>
                  <a:lnTo>
                    <a:pt x="6536" y="5035"/>
                  </a:lnTo>
                  <a:lnTo>
                    <a:pt x="6541" y="5058"/>
                  </a:lnTo>
                  <a:lnTo>
                    <a:pt x="6542" y="5069"/>
                  </a:lnTo>
                  <a:lnTo>
                    <a:pt x="6544" y="5080"/>
                  </a:lnTo>
                  <a:lnTo>
                    <a:pt x="6544" y="5093"/>
                  </a:lnTo>
                  <a:lnTo>
                    <a:pt x="6542" y="5104"/>
                  </a:lnTo>
                  <a:lnTo>
                    <a:pt x="6541" y="5115"/>
                  </a:lnTo>
                  <a:lnTo>
                    <a:pt x="6539" y="5125"/>
                  </a:lnTo>
                  <a:lnTo>
                    <a:pt x="6535" y="5137"/>
                  </a:lnTo>
                  <a:lnTo>
                    <a:pt x="6530" y="5147"/>
                  </a:lnTo>
                  <a:lnTo>
                    <a:pt x="6525" y="5157"/>
                  </a:lnTo>
                  <a:lnTo>
                    <a:pt x="6519" y="5167"/>
                  </a:lnTo>
                  <a:lnTo>
                    <a:pt x="6500" y="5214"/>
                  </a:lnTo>
                  <a:lnTo>
                    <a:pt x="6500" y="5214"/>
                  </a:lnTo>
                  <a:lnTo>
                    <a:pt x="6583" y="5226"/>
                  </a:lnTo>
                  <a:lnTo>
                    <a:pt x="6583" y="5226"/>
                  </a:lnTo>
                  <a:lnTo>
                    <a:pt x="6596" y="5227"/>
                  </a:lnTo>
                  <a:lnTo>
                    <a:pt x="6610" y="5229"/>
                  </a:lnTo>
                  <a:lnTo>
                    <a:pt x="6623" y="5235"/>
                  </a:lnTo>
                  <a:lnTo>
                    <a:pt x="6635" y="5241"/>
                  </a:lnTo>
                  <a:lnTo>
                    <a:pt x="6635" y="5241"/>
                  </a:lnTo>
                  <a:lnTo>
                    <a:pt x="6641" y="5246"/>
                  </a:lnTo>
                  <a:lnTo>
                    <a:pt x="6648" y="5251"/>
                  </a:lnTo>
                  <a:lnTo>
                    <a:pt x="6651" y="5257"/>
                  </a:lnTo>
                  <a:lnTo>
                    <a:pt x="6655" y="5265"/>
                  </a:lnTo>
                  <a:lnTo>
                    <a:pt x="6659" y="5272"/>
                  </a:lnTo>
                  <a:lnTo>
                    <a:pt x="6660" y="5280"/>
                  </a:lnTo>
                  <a:lnTo>
                    <a:pt x="6661" y="5287"/>
                  </a:lnTo>
                  <a:lnTo>
                    <a:pt x="6661" y="5296"/>
                  </a:lnTo>
                  <a:lnTo>
                    <a:pt x="6661" y="5305"/>
                  </a:lnTo>
                  <a:lnTo>
                    <a:pt x="6660" y="5312"/>
                  </a:lnTo>
                  <a:lnTo>
                    <a:pt x="6658" y="5321"/>
                  </a:lnTo>
                  <a:lnTo>
                    <a:pt x="6655" y="5329"/>
                  </a:lnTo>
                  <a:lnTo>
                    <a:pt x="6651" y="5337"/>
                  </a:lnTo>
                  <a:lnTo>
                    <a:pt x="6648" y="5344"/>
                  </a:lnTo>
                  <a:lnTo>
                    <a:pt x="6643" y="5351"/>
                  </a:lnTo>
                  <a:lnTo>
                    <a:pt x="6638" y="5357"/>
                  </a:lnTo>
                  <a:lnTo>
                    <a:pt x="6638" y="5357"/>
                  </a:lnTo>
                  <a:lnTo>
                    <a:pt x="6625" y="5369"/>
                  </a:lnTo>
                  <a:lnTo>
                    <a:pt x="6611" y="5378"/>
                  </a:lnTo>
                  <a:lnTo>
                    <a:pt x="6596" y="5385"/>
                  </a:lnTo>
                  <a:lnTo>
                    <a:pt x="6581" y="5390"/>
                  </a:lnTo>
                  <a:lnTo>
                    <a:pt x="6565" y="5395"/>
                  </a:lnTo>
                  <a:lnTo>
                    <a:pt x="6549" y="5398"/>
                  </a:lnTo>
                  <a:lnTo>
                    <a:pt x="6531" y="5400"/>
                  </a:lnTo>
                  <a:lnTo>
                    <a:pt x="6515" y="5401"/>
                  </a:lnTo>
                  <a:lnTo>
                    <a:pt x="6515" y="5401"/>
                  </a:lnTo>
                  <a:lnTo>
                    <a:pt x="6481" y="5404"/>
                  </a:lnTo>
                  <a:lnTo>
                    <a:pt x="6447" y="5405"/>
                  </a:lnTo>
                  <a:lnTo>
                    <a:pt x="6431" y="5408"/>
                  </a:lnTo>
                  <a:lnTo>
                    <a:pt x="6415" y="5410"/>
                  </a:lnTo>
                  <a:lnTo>
                    <a:pt x="6398" y="5414"/>
                  </a:lnTo>
                  <a:lnTo>
                    <a:pt x="6383" y="5419"/>
                  </a:lnTo>
                  <a:lnTo>
                    <a:pt x="6357" y="5429"/>
                  </a:lnTo>
                  <a:lnTo>
                    <a:pt x="6357" y="5429"/>
                  </a:lnTo>
                  <a:lnTo>
                    <a:pt x="6368" y="5438"/>
                  </a:lnTo>
                  <a:lnTo>
                    <a:pt x="6368" y="5438"/>
                  </a:lnTo>
                  <a:lnTo>
                    <a:pt x="6376" y="5445"/>
                  </a:lnTo>
                  <a:lnTo>
                    <a:pt x="6381" y="5454"/>
                  </a:lnTo>
                  <a:lnTo>
                    <a:pt x="6385" y="5464"/>
                  </a:lnTo>
                  <a:lnTo>
                    <a:pt x="6387" y="5474"/>
                  </a:lnTo>
                  <a:lnTo>
                    <a:pt x="6388" y="5484"/>
                  </a:lnTo>
                  <a:lnTo>
                    <a:pt x="6387" y="5494"/>
                  </a:lnTo>
                  <a:lnTo>
                    <a:pt x="6385" y="5503"/>
                  </a:lnTo>
                  <a:lnTo>
                    <a:pt x="6380" y="5512"/>
                  </a:lnTo>
                  <a:lnTo>
                    <a:pt x="6380" y="5512"/>
                  </a:lnTo>
                  <a:lnTo>
                    <a:pt x="6373" y="5518"/>
                  </a:lnTo>
                  <a:lnTo>
                    <a:pt x="6366" y="5523"/>
                  </a:lnTo>
                  <a:lnTo>
                    <a:pt x="6357" y="5527"/>
                  </a:lnTo>
                  <a:lnTo>
                    <a:pt x="6348" y="5529"/>
                  </a:lnTo>
                  <a:lnTo>
                    <a:pt x="6340" y="5531"/>
                  </a:lnTo>
                  <a:lnTo>
                    <a:pt x="6330" y="5532"/>
                  </a:lnTo>
                  <a:lnTo>
                    <a:pt x="6311" y="5532"/>
                  </a:lnTo>
                  <a:lnTo>
                    <a:pt x="6311" y="5532"/>
                  </a:lnTo>
                  <a:lnTo>
                    <a:pt x="5981" y="5531"/>
                  </a:lnTo>
                  <a:lnTo>
                    <a:pt x="5930" y="5554"/>
                  </a:lnTo>
                  <a:lnTo>
                    <a:pt x="5930" y="5554"/>
                  </a:lnTo>
                  <a:lnTo>
                    <a:pt x="5944" y="5562"/>
                  </a:lnTo>
                  <a:lnTo>
                    <a:pt x="5950" y="5567"/>
                  </a:lnTo>
                  <a:lnTo>
                    <a:pt x="5955" y="5572"/>
                  </a:lnTo>
                  <a:lnTo>
                    <a:pt x="5960" y="5577"/>
                  </a:lnTo>
                  <a:lnTo>
                    <a:pt x="5964" y="5583"/>
                  </a:lnTo>
                  <a:lnTo>
                    <a:pt x="5966" y="5591"/>
                  </a:lnTo>
                  <a:lnTo>
                    <a:pt x="5969" y="5597"/>
                  </a:lnTo>
                  <a:lnTo>
                    <a:pt x="5969" y="5597"/>
                  </a:lnTo>
                  <a:lnTo>
                    <a:pt x="5969" y="5605"/>
                  </a:lnTo>
                  <a:lnTo>
                    <a:pt x="5969" y="5611"/>
                  </a:lnTo>
                  <a:lnTo>
                    <a:pt x="5968" y="5617"/>
                  </a:lnTo>
                  <a:lnTo>
                    <a:pt x="5965" y="5623"/>
                  </a:lnTo>
                  <a:lnTo>
                    <a:pt x="5961" y="5630"/>
                  </a:lnTo>
                  <a:lnTo>
                    <a:pt x="5958" y="5635"/>
                  </a:lnTo>
                  <a:lnTo>
                    <a:pt x="5949" y="5645"/>
                  </a:lnTo>
                  <a:lnTo>
                    <a:pt x="5936" y="5655"/>
                  </a:lnTo>
                  <a:lnTo>
                    <a:pt x="5924" y="5662"/>
                  </a:lnTo>
                  <a:lnTo>
                    <a:pt x="5910" y="5667"/>
                  </a:lnTo>
                  <a:lnTo>
                    <a:pt x="5896" y="5672"/>
                  </a:lnTo>
                  <a:lnTo>
                    <a:pt x="5896" y="5672"/>
                  </a:lnTo>
                  <a:lnTo>
                    <a:pt x="5871" y="5679"/>
                  </a:lnTo>
                  <a:lnTo>
                    <a:pt x="5846" y="5682"/>
                  </a:lnTo>
                  <a:lnTo>
                    <a:pt x="5820" y="5686"/>
                  </a:lnTo>
                  <a:lnTo>
                    <a:pt x="5795" y="5687"/>
                  </a:lnTo>
                  <a:lnTo>
                    <a:pt x="5768" y="5687"/>
                  </a:lnTo>
                  <a:lnTo>
                    <a:pt x="5743" y="5686"/>
                  </a:lnTo>
                  <a:lnTo>
                    <a:pt x="5717" y="5684"/>
                  </a:lnTo>
                  <a:lnTo>
                    <a:pt x="5691" y="5681"/>
                  </a:lnTo>
                  <a:lnTo>
                    <a:pt x="5666" y="5677"/>
                  </a:lnTo>
                  <a:lnTo>
                    <a:pt x="5639" y="5672"/>
                  </a:lnTo>
                  <a:lnTo>
                    <a:pt x="5588" y="5661"/>
                  </a:lnTo>
                  <a:lnTo>
                    <a:pt x="5537" y="5647"/>
                  </a:lnTo>
                  <a:lnTo>
                    <a:pt x="5487" y="5633"/>
                  </a:lnTo>
                  <a:lnTo>
                    <a:pt x="5487" y="5633"/>
                  </a:lnTo>
                  <a:lnTo>
                    <a:pt x="5390" y="5606"/>
                  </a:lnTo>
                  <a:lnTo>
                    <a:pt x="5343" y="5592"/>
                  </a:lnTo>
                  <a:lnTo>
                    <a:pt x="5295" y="5577"/>
                  </a:lnTo>
                  <a:lnTo>
                    <a:pt x="5247" y="5561"/>
                  </a:lnTo>
                  <a:lnTo>
                    <a:pt x="5201" y="5544"/>
                  </a:lnTo>
                  <a:lnTo>
                    <a:pt x="5155" y="5526"/>
                  </a:lnTo>
                  <a:lnTo>
                    <a:pt x="5108" y="5507"/>
                  </a:lnTo>
                  <a:lnTo>
                    <a:pt x="5108" y="5507"/>
                  </a:lnTo>
                  <a:lnTo>
                    <a:pt x="5073" y="5490"/>
                  </a:lnTo>
                  <a:lnTo>
                    <a:pt x="5040" y="5473"/>
                  </a:lnTo>
                  <a:lnTo>
                    <a:pt x="5006" y="5455"/>
                  </a:lnTo>
                  <a:lnTo>
                    <a:pt x="4972" y="5435"/>
                  </a:lnTo>
                  <a:lnTo>
                    <a:pt x="4938" y="5416"/>
                  </a:lnTo>
                  <a:lnTo>
                    <a:pt x="4906" y="5396"/>
                  </a:lnTo>
                  <a:lnTo>
                    <a:pt x="4840" y="5354"/>
                  </a:lnTo>
                  <a:lnTo>
                    <a:pt x="4778" y="5310"/>
                  </a:lnTo>
                  <a:lnTo>
                    <a:pt x="4715" y="5265"/>
                  </a:lnTo>
                  <a:lnTo>
                    <a:pt x="4591" y="5172"/>
                  </a:lnTo>
                  <a:lnTo>
                    <a:pt x="4591" y="5172"/>
                  </a:lnTo>
                  <a:lnTo>
                    <a:pt x="4069" y="4775"/>
                  </a:lnTo>
                  <a:lnTo>
                    <a:pt x="4018" y="4729"/>
                  </a:lnTo>
                  <a:lnTo>
                    <a:pt x="4018" y="4729"/>
                  </a:lnTo>
                  <a:lnTo>
                    <a:pt x="3842" y="4626"/>
                  </a:lnTo>
                  <a:lnTo>
                    <a:pt x="3666" y="4525"/>
                  </a:lnTo>
                  <a:lnTo>
                    <a:pt x="3489" y="4424"/>
                  </a:lnTo>
                  <a:lnTo>
                    <a:pt x="3310" y="4326"/>
                  </a:lnTo>
                  <a:lnTo>
                    <a:pt x="3221" y="4277"/>
                  </a:lnTo>
                  <a:lnTo>
                    <a:pt x="3131" y="4231"/>
                  </a:lnTo>
                  <a:lnTo>
                    <a:pt x="3039" y="4185"/>
                  </a:lnTo>
                  <a:lnTo>
                    <a:pt x="2949" y="4139"/>
                  </a:lnTo>
                  <a:lnTo>
                    <a:pt x="2858" y="4094"/>
                  </a:lnTo>
                  <a:lnTo>
                    <a:pt x="2765" y="4052"/>
                  </a:lnTo>
                  <a:lnTo>
                    <a:pt x="2672" y="4010"/>
                  </a:lnTo>
                  <a:lnTo>
                    <a:pt x="2579" y="3970"/>
                  </a:lnTo>
                  <a:lnTo>
                    <a:pt x="2579" y="3970"/>
                  </a:lnTo>
                  <a:lnTo>
                    <a:pt x="2501" y="3938"/>
                  </a:lnTo>
                  <a:lnTo>
                    <a:pt x="2423" y="3906"/>
                  </a:lnTo>
                  <a:lnTo>
                    <a:pt x="2267" y="3845"/>
                  </a:lnTo>
                  <a:lnTo>
                    <a:pt x="2108" y="3787"/>
                  </a:lnTo>
                  <a:lnTo>
                    <a:pt x="1950" y="3729"/>
                  </a:lnTo>
                  <a:lnTo>
                    <a:pt x="1792" y="3672"/>
                  </a:lnTo>
                  <a:lnTo>
                    <a:pt x="1634" y="3613"/>
                  </a:lnTo>
                  <a:lnTo>
                    <a:pt x="1555" y="3583"/>
                  </a:lnTo>
                  <a:lnTo>
                    <a:pt x="1476" y="3552"/>
                  </a:lnTo>
                  <a:lnTo>
                    <a:pt x="1399" y="3521"/>
                  </a:lnTo>
                  <a:lnTo>
                    <a:pt x="1321" y="3488"/>
                  </a:lnTo>
                  <a:lnTo>
                    <a:pt x="1321" y="3488"/>
                  </a:lnTo>
                  <a:lnTo>
                    <a:pt x="1243" y="3455"/>
                  </a:lnTo>
                  <a:lnTo>
                    <a:pt x="1167" y="3421"/>
                  </a:lnTo>
                  <a:lnTo>
                    <a:pt x="1089" y="3384"/>
                  </a:lnTo>
                  <a:lnTo>
                    <a:pt x="1014" y="3347"/>
                  </a:lnTo>
                  <a:lnTo>
                    <a:pt x="939" y="3308"/>
                  </a:lnTo>
                  <a:lnTo>
                    <a:pt x="865" y="3266"/>
                  </a:lnTo>
                  <a:lnTo>
                    <a:pt x="793" y="3225"/>
                  </a:lnTo>
                  <a:lnTo>
                    <a:pt x="720" y="3181"/>
                  </a:lnTo>
                  <a:lnTo>
                    <a:pt x="650" y="3135"/>
                  </a:lnTo>
                  <a:lnTo>
                    <a:pt x="581" y="3087"/>
                  </a:lnTo>
                  <a:lnTo>
                    <a:pt x="513" y="3037"/>
                  </a:lnTo>
                  <a:lnTo>
                    <a:pt x="447" y="2985"/>
                  </a:lnTo>
                  <a:lnTo>
                    <a:pt x="383" y="2932"/>
                  </a:lnTo>
                  <a:lnTo>
                    <a:pt x="352" y="2904"/>
                  </a:lnTo>
                  <a:lnTo>
                    <a:pt x="320" y="2875"/>
                  </a:lnTo>
                  <a:lnTo>
                    <a:pt x="290" y="2846"/>
                  </a:lnTo>
                  <a:lnTo>
                    <a:pt x="260" y="2817"/>
                  </a:lnTo>
                  <a:lnTo>
                    <a:pt x="230" y="2787"/>
                  </a:lnTo>
                  <a:lnTo>
                    <a:pt x="201" y="2756"/>
                  </a:lnTo>
                  <a:lnTo>
                    <a:pt x="201" y="2756"/>
                  </a:lnTo>
                  <a:lnTo>
                    <a:pt x="178" y="2728"/>
                  </a:lnTo>
                  <a:lnTo>
                    <a:pt x="153" y="2699"/>
                  </a:lnTo>
                  <a:lnTo>
                    <a:pt x="130" y="2671"/>
                  </a:lnTo>
                  <a:lnTo>
                    <a:pt x="107" y="2641"/>
                  </a:lnTo>
                  <a:lnTo>
                    <a:pt x="86" y="2609"/>
                  </a:lnTo>
                  <a:lnTo>
                    <a:pt x="67" y="2578"/>
                  </a:lnTo>
                  <a:lnTo>
                    <a:pt x="51" y="2545"/>
                  </a:lnTo>
                  <a:lnTo>
                    <a:pt x="36" y="2510"/>
                  </a:lnTo>
                  <a:lnTo>
                    <a:pt x="36" y="2510"/>
                  </a:lnTo>
                  <a:lnTo>
                    <a:pt x="25" y="2479"/>
                  </a:lnTo>
                  <a:lnTo>
                    <a:pt x="16" y="2446"/>
                  </a:lnTo>
                  <a:lnTo>
                    <a:pt x="9" y="2413"/>
                  </a:lnTo>
                  <a:lnTo>
                    <a:pt x="4" y="2380"/>
                  </a:lnTo>
                  <a:lnTo>
                    <a:pt x="1" y="2347"/>
                  </a:lnTo>
                  <a:lnTo>
                    <a:pt x="0" y="2313"/>
                  </a:lnTo>
                  <a:lnTo>
                    <a:pt x="0" y="2279"/>
                  </a:lnTo>
                  <a:lnTo>
                    <a:pt x="1" y="2245"/>
                  </a:lnTo>
                  <a:lnTo>
                    <a:pt x="5" y="2212"/>
                  </a:lnTo>
                  <a:lnTo>
                    <a:pt x="10" y="2178"/>
                  </a:lnTo>
                  <a:lnTo>
                    <a:pt x="15" y="2144"/>
                  </a:lnTo>
                  <a:lnTo>
                    <a:pt x="22" y="2110"/>
                  </a:lnTo>
                  <a:lnTo>
                    <a:pt x="30" y="2076"/>
                  </a:lnTo>
                  <a:lnTo>
                    <a:pt x="39" y="2042"/>
                  </a:lnTo>
                  <a:lnTo>
                    <a:pt x="49" y="2010"/>
                  </a:lnTo>
                  <a:lnTo>
                    <a:pt x="59" y="1977"/>
                  </a:lnTo>
                  <a:lnTo>
                    <a:pt x="59" y="1977"/>
                  </a:lnTo>
                  <a:lnTo>
                    <a:pt x="76" y="1926"/>
                  </a:lnTo>
                  <a:lnTo>
                    <a:pt x="96" y="1874"/>
                  </a:lnTo>
                  <a:lnTo>
                    <a:pt x="116" y="1823"/>
                  </a:lnTo>
                  <a:lnTo>
                    <a:pt x="138" y="1772"/>
                  </a:lnTo>
                  <a:lnTo>
                    <a:pt x="160" y="1722"/>
                  </a:lnTo>
                  <a:lnTo>
                    <a:pt x="183" y="1672"/>
                  </a:lnTo>
                  <a:lnTo>
                    <a:pt x="231" y="1573"/>
                  </a:lnTo>
                  <a:lnTo>
                    <a:pt x="282" y="1475"/>
                  </a:lnTo>
                  <a:lnTo>
                    <a:pt x="333" y="1379"/>
                  </a:lnTo>
                  <a:lnTo>
                    <a:pt x="384" y="1281"/>
                  </a:lnTo>
                  <a:lnTo>
                    <a:pt x="436" y="1183"/>
                  </a:lnTo>
                  <a:lnTo>
                    <a:pt x="436" y="1183"/>
                  </a:lnTo>
                  <a:lnTo>
                    <a:pt x="469" y="1116"/>
                  </a:lnTo>
                  <a:lnTo>
                    <a:pt x="502" y="1049"/>
                  </a:lnTo>
                  <a:lnTo>
                    <a:pt x="533" y="981"/>
                  </a:lnTo>
                  <a:lnTo>
                    <a:pt x="565" y="912"/>
                  </a:lnTo>
                  <a:lnTo>
                    <a:pt x="596" y="844"/>
                  </a:lnTo>
                  <a:lnTo>
                    <a:pt x="625" y="775"/>
                  </a:lnTo>
                  <a:lnTo>
                    <a:pt x="654" y="705"/>
                  </a:lnTo>
                  <a:lnTo>
                    <a:pt x="682" y="636"/>
                  </a:lnTo>
                  <a:lnTo>
                    <a:pt x="710" y="566"/>
                  </a:lnTo>
                  <a:lnTo>
                    <a:pt x="736" y="496"/>
                  </a:lnTo>
                  <a:lnTo>
                    <a:pt x="761" y="425"/>
                  </a:lnTo>
                  <a:lnTo>
                    <a:pt x="786" y="354"/>
                  </a:lnTo>
                  <a:lnTo>
                    <a:pt x="810" y="282"/>
                  </a:lnTo>
                  <a:lnTo>
                    <a:pt x="833" y="211"/>
                  </a:lnTo>
                  <a:lnTo>
                    <a:pt x="855" y="139"/>
                  </a:lnTo>
                  <a:lnTo>
                    <a:pt x="876" y="68"/>
                  </a:lnTo>
                  <a:lnTo>
                    <a:pt x="903" y="0"/>
                  </a:lnTo>
                  <a:lnTo>
                    <a:pt x="903" y="0"/>
                  </a:lnTo>
                  <a:lnTo>
                    <a:pt x="1053" y="97"/>
                  </a:lnTo>
                  <a:lnTo>
                    <a:pt x="1205" y="192"/>
                  </a:lnTo>
                  <a:lnTo>
                    <a:pt x="1357" y="285"/>
                  </a:lnTo>
                  <a:lnTo>
                    <a:pt x="1510" y="378"/>
                  </a:lnTo>
                  <a:lnTo>
                    <a:pt x="1664" y="469"/>
                  </a:lnTo>
                  <a:lnTo>
                    <a:pt x="1818" y="560"/>
                  </a:lnTo>
                  <a:lnTo>
                    <a:pt x="1974" y="649"/>
                  </a:lnTo>
                  <a:lnTo>
                    <a:pt x="2129" y="736"/>
                  </a:lnTo>
                  <a:lnTo>
                    <a:pt x="2129" y="736"/>
                  </a:lnTo>
                  <a:lnTo>
                    <a:pt x="2149" y="748"/>
                  </a:lnTo>
                  <a:lnTo>
                    <a:pt x="2169" y="758"/>
                  </a:lnTo>
                  <a:lnTo>
                    <a:pt x="2189" y="766"/>
                  </a:lnTo>
                  <a:lnTo>
                    <a:pt x="2210" y="774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19" name="Freeform 16">
              <a:extLst>
                <a:ext uri="{FF2B5EF4-FFF2-40B4-BE49-F238E27FC236}">
                  <a16:creationId xmlns:a16="http://schemas.microsoft.com/office/drawing/2014/main" id="{67A85F68-476B-C958-FF2E-11A2D0831FFB}"/>
                </a:ext>
              </a:extLst>
            </p:cNvPr>
            <p:cNvSpPr>
              <a:spLocks/>
            </p:cNvSpPr>
            <p:nvPr/>
          </p:nvSpPr>
          <p:spPr bwMode="auto">
            <a:xfrm>
              <a:off x="3522" y="2554"/>
              <a:ext cx="2035" cy="1426"/>
            </a:xfrm>
            <a:custGeom>
              <a:avLst/>
              <a:gdLst>
                <a:gd name="T0" fmla="*/ 7329 w 8144"/>
                <a:gd name="T1" fmla="*/ 368 h 5701"/>
                <a:gd name="T2" fmla="*/ 6443 w 8144"/>
                <a:gd name="T3" fmla="*/ 0 h 5701"/>
                <a:gd name="T4" fmla="*/ 6068 w 8144"/>
                <a:gd name="T5" fmla="*/ 1101 h 5701"/>
                <a:gd name="T6" fmla="*/ 5815 w 8144"/>
                <a:gd name="T7" fmla="*/ 1705 h 5701"/>
                <a:gd name="T8" fmla="*/ 5585 w 8144"/>
                <a:gd name="T9" fmla="*/ 1949 h 5701"/>
                <a:gd name="T10" fmla="*/ 5283 w 8144"/>
                <a:gd name="T11" fmla="*/ 2154 h 5701"/>
                <a:gd name="T12" fmla="*/ 4802 w 8144"/>
                <a:gd name="T13" fmla="*/ 2540 h 5701"/>
                <a:gd name="T14" fmla="*/ 4408 w 8144"/>
                <a:gd name="T15" fmla="*/ 2772 h 5701"/>
                <a:gd name="T16" fmla="*/ 3476 w 8144"/>
                <a:gd name="T17" fmla="*/ 3191 h 5701"/>
                <a:gd name="T18" fmla="*/ 2891 w 8144"/>
                <a:gd name="T19" fmla="*/ 3478 h 5701"/>
                <a:gd name="T20" fmla="*/ 2530 w 8144"/>
                <a:gd name="T21" fmla="*/ 3676 h 5701"/>
                <a:gd name="T22" fmla="*/ 2253 w 8144"/>
                <a:gd name="T23" fmla="*/ 3759 h 5701"/>
                <a:gd name="T24" fmla="*/ 2107 w 8144"/>
                <a:gd name="T25" fmla="*/ 3753 h 5701"/>
                <a:gd name="T26" fmla="*/ 1908 w 8144"/>
                <a:gd name="T27" fmla="*/ 3673 h 5701"/>
                <a:gd name="T28" fmla="*/ 1598 w 8144"/>
                <a:gd name="T29" fmla="*/ 3595 h 5701"/>
                <a:gd name="T30" fmla="*/ 993 w 8144"/>
                <a:gd name="T31" fmla="*/ 3564 h 5701"/>
                <a:gd name="T32" fmla="*/ 693 w 8144"/>
                <a:gd name="T33" fmla="*/ 3587 h 5701"/>
                <a:gd name="T34" fmla="*/ 680 w 8144"/>
                <a:gd name="T35" fmla="*/ 3641 h 5701"/>
                <a:gd name="T36" fmla="*/ 755 w 8144"/>
                <a:gd name="T37" fmla="*/ 3735 h 5701"/>
                <a:gd name="T38" fmla="*/ 900 w 8144"/>
                <a:gd name="T39" fmla="*/ 3835 h 5701"/>
                <a:gd name="T40" fmla="*/ 1051 w 8144"/>
                <a:gd name="T41" fmla="*/ 3886 h 5701"/>
                <a:gd name="T42" fmla="*/ 1244 w 8144"/>
                <a:gd name="T43" fmla="*/ 3955 h 5701"/>
                <a:gd name="T44" fmla="*/ 1315 w 8144"/>
                <a:gd name="T45" fmla="*/ 4043 h 5701"/>
                <a:gd name="T46" fmla="*/ 1315 w 8144"/>
                <a:gd name="T47" fmla="*/ 4139 h 5701"/>
                <a:gd name="T48" fmla="*/ 1213 w 8144"/>
                <a:gd name="T49" fmla="*/ 4261 h 5701"/>
                <a:gd name="T50" fmla="*/ 906 w 8144"/>
                <a:gd name="T51" fmla="*/ 4425 h 5701"/>
                <a:gd name="T52" fmla="*/ 312 w 8144"/>
                <a:gd name="T53" fmla="*/ 4656 h 5701"/>
                <a:gd name="T54" fmla="*/ 102 w 8144"/>
                <a:gd name="T55" fmla="*/ 4785 h 5701"/>
                <a:gd name="T56" fmla="*/ 10 w 8144"/>
                <a:gd name="T57" fmla="*/ 4936 h 5701"/>
                <a:gd name="T58" fmla="*/ 17 w 8144"/>
                <a:gd name="T59" fmla="*/ 5005 h 5701"/>
                <a:gd name="T60" fmla="*/ 87 w 8144"/>
                <a:gd name="T61" fmla="*/ 5040 h 5701"/>
                <a:gd name="T62" fmla="*/ 270 w 8144"/>
                <a:gd name="T63" fmla="*/ 5063 h 5701"/>
                <a:gd name="T64" fmla="*/ 79 w 8144"/>
                <a:gd name="T65" fmla="*/ 5106 h 5701"/>
                <a:gd name="T66" fmla="*/ 3 w 8144"/>
                <a:gd name="T67" fmla="*/ 5188 h 5701"/>
                <a:gd name="T68" fmla="*/ 17 w 8144"/>
                <a:gd name="T69" fmla="*/ 5263 h 5701"/>
                <a:gd name="T70" fmla="*/ 123 w 8144"/>
                <a:gd name="T71" fmla="*/ 5326 h 5701"/>
                <a:gd name="T72" fmla="*/ 361 w 8144"/>
                <a:gd name="T73" fmla="*/ 5346 h 5701"/>
                <a:gd name="T74" fmla="*/ 253 w 8144"/>
                <a:gd name="T75" fmla="*/ 5390 h 5701"/>
                <a:gd name="T76" fmla="*/ 226 w 8144"/>
                <a:gd name="T77" fmla="*/ 5443 h 5701"/>
                <a:gd name="T78" fmla="*/ 283 w 8144"/>
                <a:gd name="T79" fmla="*/ 5533 h 5701"/>
                <a:gd name="T80" fmla="*/ 409 w 8144"/>
                <a:gd name="T81" fmla="*/ 5557 h 5701"/>
                <a:gd name="T82" fmla="*/ 665 w 8144"/>
                <a:gd name="T83" fmla="*/ 5625 h 5701"/>
                <a:gd name="T84" fmla="*/ 737 w 8144"/>
                <a:gd name="T85" fmla="*/ 5685 h 5701"/>
                <a:gd name="T86" fmla="*/ 961 w 8144"/>
                <a:gd name="T87" fmla="*/ 5695 h 5701"/>
                <a:gd name="T88" fmla="*/ 1358 w 8144"/>
                <a:gd name="T89" fmla="*/ 5588 h 5701"/>
                <a:gd name="T90" fmla="*/ 1709 w 8144"/>
                <a:gd name="T91" fmla="*/ 5441 h 5701"/>
                <a:gd name="T92" fmla="*/ 1880 w 8144"/>
                <a:gd name="T93" fmla="*/ 5318 h 5701"/>
                <a:gd name="T94" fmla="*/ 2210 w 8144"/>
                <a:gd name="T95" fmla="*/ 4953 h 5701"/>
                <a:gd name="T96" fmla="*/ 2424 w 8144"/>
                <a:gd name="T97" fmla="*/ 4772 h 5701"/>
                <a:gd name="T98" fmla="*/ 2654 w 8144"/>
                <a:gd name="T99" fmla="*/ 4681 h 5701"/>
                <a:gd name="T100" fmla="*/ 3443 w 8144"/>
                <a:gd name="T101" fmla="*/ 4460 h 5701"/>
                <a:gd name="T102" fmla="*/ 4627 w 8144"/>
                <a:gd name="T103" fmla="*/ 4045 h 5701"/>
                <a:gd name="T104" fmla="*/ 6216 w 8144"/>
                <a:gd name="T105" fmla="*/ 3424 h 5701"/>
                <a:gd name="T106" fmla="*/ 6743 w 8144"/>
                <a:gd name="T107" fmla="*/ 3173 h 5701"/>
                <a:gd name="T108" fmla="*/ 6901 w 8144"/>
                <a:gd name="T109" fmla="*/ 3048 h 5701"/>
                <a:gd name="T110" fmla="*/ 7276 w 8144"/>
                <a:gd name="T111" fmla="*/ 2391 h 57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8144" h="5701">
                  <a:moveTo>
                    <a:pt x="8144" y="662"/>
                  </a:moveTo>
                  <a:lnTo>
                    <a:pt x="8144" y="662"/>
                  </a:lnTo>
                  <a:lnTo>
                    <a:pt x="8006" y="618"/>
                  </a:lnTo>
                  <a:lnTo>
                    <a:pt x="7869" y="572"/>
                  </a:lnTo>
                  <a:lnTo>
                    <a:pt x="7734" y="523"/>
                  </a:lnTo>
                  <a:lnTo>
                    <a:pt x="7599" y="472"/>
                  </a:lnTo>
                  <a:lnTo>
                    <a:pt x="7463" y="420"/>
                  </a:lnTo>
                  <a:lnTo>
                    <a:pt x="7329" y="368"/>
                  </a:lnTo>
                  <a:lnTo>
                    <a:pt x="7061" y="260"/>
                  </a:lnTo>
                  <a:lnTo>
                    <a:pt x="7061" y="260"/>
                  </a:lnTo>
                  <a:lnTo>
                    <a:pt x="6483" y="25"/>
                  </a:lnTo>
                  <a:lnTo>
                    <a:pt x="6483" y="25"/>
                  </a:lnTo>
                  <a:lnTo>
                    <a:pt x="6472" y="20"/>
                  </a:lnTo>
                  <a:lnTo>
                    <a:pt x="6462" y="15"/>
                  </a:lnTo>
                  <a:lnTo>
                    <a:pt x="6452" y="9"/>
                  </a:lnTo>
                  <a:lnTo>
                    <a:pt x="6443" y="0"/>
                  </a:lnTo>
                  <a:lnTo>
                    <a:pt x="6426" y="79"/>
                  </a:lnTo>
                  <a:lnTo>
                    <a:pt x="6426" y="79"/>
                  </a:lnTo>
                  <a:lnTo>
                    <a:pt x="6242" y="620"/>
                  </a:lnTo>
                  <a:lnTo>
                    <a:pt x="6242" y="620"/>
                  </a:lnTo>
                  <a:lnTo>
                    <a:pt x="6200" y="741"/>
                  </a:lnTo>
                  <a:lnTo>
                    <a:pt x="6157" y="862"/>
                  </a:lnTo>
                  <a:lnTo>
                    <a:pt x="6113" y="981"/>
                  </a:lnTo>
                  <a:lnTo>
                    <a:pt x="6068" y="1101"/>
                  </a:lnTo>
                  <a:lnTo>
                    <a:pt x="6022" y="1220"/>
                  </a:lnTo>
                  <a:lnTo>
                    <a:pt x="5976" y="1338"/>
                  </a:lnTo>
                  <a:lnTo>
                    <a:pt x="5928" y="1458"/>
                  </a:lnTo>
                  <a:lnTo>
                    <a:pt x="5879" y="1577"/>
                  </a:lnTo>
                  <a:lnTo>
                    <a:pt x="5879" y="1577"/>
                  </a:lnTo>
                  <a:lnTo>
                    <a:pt x="5859" y="1622"/>
                  </a:lnTo>
                  <a:lnTo>
                    <a:pt x="5838" y="1665"/>
                  </a:lnTo>
                  <a:lnTo>
                    <a:pt x="5815" y="1705"/>
                  </a:lnTo>
                  <a:lnTo>
                    <a:pt x="5790" y="1741"/>
                  </a:lnTo>
                  <a:lnTo>
                    <a:pt x="5765" y="1776"/>
                  </a:lnTo>
                  <a:lnTo>
                    <a:pt x="5739" y="1809"/>
                  </a:lnTo>
                  <a:lnTo>
                    <a:pt x="5711" y="1839"/>
                  </a:lnTo>
                  <a:lnTo>
                    <a:pt x="5683" y="1868"/>
                  </a:lnTo>
                  <a:lnTo>
                    <a:pt x="5651" y="1895"/>
                  </a:lnTo>
                  <a:lnTo>
                    <a:pt x="5619" y="1923"/>
                  </a:lnTo>
                  <a:lnTo>
                    <a:pt x="5585" y="1949"/>
                  </a:lnTo>
                  <a:lnTo>
                    <a:pt x="5550" y="1974"/>
                  </a:lnTo>
                  <a:lnTo>
                    <a:pt x="5512" y="2001"/>
                  </a:lnTo>
                  <a:lnTo>
                    <a:pt x="5475" y="2026"/>
                  </a:lnTo>
                  <a:lnTo>
                    <a:pt x="5392" y="2080"/>
                  </a:lnTo>
                  <a:lnTo>
                    <a:pt x="5392" y="2080"/>
                  </a:lnTo>
                  <a:lnTo>
                    <a:pt x="5354" y="2104"/>
                  </a:lnTo>
                  <a:lnTo>
                    <a:pt x="5319" y="2129"/>
                  </a:lnTo>
                  <a:lnTo>
                    <a:pt x="5283" y="2154"/>
                  </a:lnTo>
                  <a:lnTo>
                    <a:pt x="5249" y="2180"/>
                  </a:lnTo>
                  <a:lnTo>
                    <a:pt x="5180" y="2235"/>
                  </a:lnTo>
                  <a:lnTo>
                    <a:pt x="5114" y="2290"/>
                  </a:lnTo>
                  <a:lnTo>
                    <a:pt x="4980" y="2402"/>
                  </a:lnTo>
                  <a:lnTo>
                    <a:pt x="4912" y="2457"/>
                  </a:lnTo>
                  <a:lnTo>
                    <a:pt x="4843" y="2510"/>
                  </a:lnTo>
                  <a:lnTo>
                    <a:pt x="4843" y="2510"/>
                  </a:lnTo>
                  <a:lnTo>
                    <a:pt x="4802" y="2540"/>
                  </a:lnTo>
                  <a:lnTo>
                    <a:pt x="4761" y="2569"/>
                  </a:lnTo>
                  <a:lnTo>
                    <a:pt x="4718" y="2596"/>
                  </a:lnTo>
                  <a:lnTo>
                    <a:pt x="4676" y="2624"/>
                  </a:lnTo>
                  <a:lnTo>
                    <a:pt x="4632" y="2650"/>
                  </a:lnTo>
                  <a:lnTo>
                    <a:pt x="4588" y="2676"/>
                  </a:lnTo>
                  <a:lnTo>
                    <a:pt x="4543" y="2701"/>
                  </a:lnTo>
                  <a:lnTo>
                    <a:pt x="4499" y="2724"/>
                  </a:lnTo>
                  <a:lnTo>
                    <a:pt x="4408" y="2772"/>
                  </a:lnTo>
                  <a:lnTo>
                    <a:pt x="4316" y="2817"/>
                  </a:lnTo>
                  <a:lnTo>
                    <a:pt x="4222" y="2860"/>
                  </a:lnTo>
                  <a:lnTo>
                    <a:pt x="4130" y="2901"/>
                  </a:lnTo>
                  <a:lnTo>
                    <a:pt x="3940" y="2983"/>
                  </a:lnTo>
                  <a:lnTo>
                    <a:pt x="3753" y="3064"/>
                  </a:lnTo>
                  <a:lnTo>
                    <a:pt x="3659" y="3106"/>
                  </a:lnTo>
                  <a:lnTo>
                    <a:pt x="3567" y="3147"/>
                  </a:lnTo>
                  <a:lnTo>
                    <a:pt x="3476" y="3191"/>
                  </a:lnTo>
                  <a:lnTo>
                    <a:pt x="3387" y="3236"/>
                  </a:lnTo>
                  <a:lnTo>
                    <a:pt x="3387" y="3236"/>
                  </a:lnTo>
                  <a:lnTo>
                    <a:pt x="3318" y="3271"/>
                  </a:lnTo>
                  <a:lnTo>
                    <a:pt x="3249" y="3304"/>
                  </a:lnTo>
                  <a:lnTo>
                    <a:pt x="3111" y="3368"/>
                  </a:lnTo>
                  <a:lnTo>
                    <a:pt x="3040" y="3402"/>
                  </a:lnTo>
                  <a:lnTo>
                    <a:pt x="2967" y="3438"/>
                  </a:lnTo>
                  <a:lnTo>
                    <a:pt x="2891" y="3478"/>
                  </a:lnTo>
                  <a:lnTo>
                    <a:pt x="2853" y="3500"/>
                  </a:lnTo>
                  <a:lnTo>
                    <a:pt x="2813" y="3523"/>
                  </a:lnTo>
                  <a:lnTo>
                    <a:pt x="2813" y="3523"/>
                  </a:lnTo>
                  <a:lnTo>
                    <a:pt x="2741" y="3566"/>
                  </a:lnTo>
                  <a:lnTo>
                    <a:pt x="2660" y="3611"/>
                  </a:lnTo>
                  <a:lnTo>
                    <a:pt x="2618" y="3634"/>
                  </a:lnTo>
                  <a:lnTo>
                    <a:pt x="2574" y="3656"/>
                  </a:lnTo>
                  <a:lnTo>
                    <a:pt x="2530" y="3676"/>
                  </a:lnTo>
                  <a:lnTo>
                    <a:pt x="2485" y="3697"/>
                  </a:lnTo>
                  <a:lnTo>
                    <a:pt x="2439" y="3714"/>
                  </a:lnTo>
                  <a:lnTo>
                    <a:pt x="2392" y="3729"/>
                  </a:lnTo>
                  <a:lnTo>
                    <a:pt x="2346" y="3743"/>
                  </a:lnTo>
                  <a:lnTo>
                    <a:pt x="2324" y="3748"/>
                  </a:lnTo>
                  <a:lnTo>
                    <a:pt x="2300" y="3753"/>
                  </a:lnTo>
                  <a:lnTo>
                    <a:pt x="2277" y="3757"/>
                  </a:lnTo>
                  <a:lnTo>
                    <a:pt x="2253" y="3759"/>
                  </a:lnTo>
                  <a:lnTo>
                    <a:pt x="2231" y="3762"/>
                  </a:lnTo>
                  <a:lnTo>
                    <a:pt x="2208" y="3762"/>
                  </a:lnTo>
                  <a:lnTo>
                    <a:pt x="2186" y="3762"/>
                  </a:lnTo>
                  <a:lnTo>
                    <a:pt x="2163" y="3762"/>
                  </a:lnTo>
                  <a:lnTo>
                    <a:pt x="2142" y="3759"/>
                  </a:lnTo>
                  <a:lnTo>
                    <a:pt x="2119" y="3756"/>
                  </a:lnTo>
                  <a:lnTo>
                    <a:pt x="2119" y="3756"/>
                  </a:lnTo>
                  <a:lnTo>
                    <a:pt x="2107" y="3753"/>
                  </a:lnTo>
                  <a:lnTo>
                    <a:pt x="2094" y="3749"/>
                  </a:lnTo>
                  <a:lnTo>
                    <a:pt x="2069" y="3740"/>
                  </a:lnTo>
                  <a:lnTo>
                    <a:pt x="2044" y="3729"/>
                  </a:lnTo>
                  <a:lnTo>
                    <a:pt x="2019" y="3718"/>
                  </a:lnTo>
                  <a:lnTo>
                    <a:pt x="2019" y="3718"/>
                  </a:lnTo>
                  <a:lnTo>
                    <a:pt x="1983" y="3702"/>
                  </a:lnTo>
                  <a:lnTo>
                    <a:pt x="1945" y="3687"/>
                  </a:lnTo>
                  <a:lnTo>
                    <a:pt x="1908" y="3673"/>
                  </a:lnTo>
                  <a:lnTo>
                    <a:pt x="1870" y="3660"/>
                  </a:lnTo>
                  <a:lnTo>
                    <a:pt x="1833" y="3648"/>
                  </a:lnTo>
                  <a:lnTo>
                    <a:pt x="1794" y="3638"/>
                  </a:lnTo>
                  <a:lnTo>
                    <a:pt x="1755" y="3628"/>
                  </a:lnTo>
                  <a:lnTo>
                    <a:pt x="1716" y="3618"/>
                  </a:lnTo>
                  <a:lnTo>
                    <a:pt x="1677" y="3610"/>
                  </a:lnTo>
                  <a:lnTo>
                    <a:pt x="1638" y="3602"/>
                  </a:lnTo>
                  <a:lnTo>
                    <a:pt x="1598" y="3595"/>
                  </a:lnTo>
                  <a:lnTo>
                    <a:pt x="1560" y="3589"/>
                  </a:lnTo>
                  <a:lnTo>
                    <a:pt x="1479" y="3579"/>
                  </a:lnTo>
                  <a:lnTo>
                    <a:pt x="1399" y="3572"/>
                  </a:lnTo>
                  <a:lnTo>
                    <a:pt x="1319" y="3567"/>
                  </a:lnTo>
                  <a:lnTo>
                    <a:pt x="1238" y="3564"/>
                  </a:lnTo>
                  <a:lnTo>
                    <a:pt x="1156" y="3562"/>
                  </a:lnTo>
                  <a:lnTo>
                    <a:pt x="1075" y="3562"/>
                  </a:lnTo>
                  <a:lnTo>
                    <a:pt x="993" y="3564"/>
                  </a:lnTo>
                  <a:lnTo>
                    <a:pt x="912" y="3566"/>
                  </a:lnTo>
                  <a:lnTo>
                    <a:pt x="750" y="3572"/>
                  </a:lnTo>
                  <a:lnTo>
                    <a:pt x="750" y="3572"/>
                  </a:lnTo>
                  <a:lnTo>
                    <a:pt x="733" y="3574"/>
                  </a:lnTo>
                  <a:lnTo>
                    <a:pt x="715" y="3576"/>
                  </a:lnTo>
                  <a:lnTo>
                    <a:pt x="707" y="3579"/>
                  </a:lnTo>
                  <a:lnTo>
                    <a:pt x="699" y="3582"/>
                  </a:lnTo>
                  <a:lnTo>
                    <a:pt x="693" y="3587"/>
                  </a:lnTo>
                  <a:lnTo>
                    <a:pt x="687" y="3594"/>
                  </a:lnTo>
                  <a:lnTo>
                    <a:pt x="687" y="3594"/>
                  </a:lnTo>
                  <a:lnTo>
                    <a:pt x="683" y="3599"/>
                  </a:lnTo>
                  <a:lnTo>
                    <a:pt x="680" y="3604"/>
                  </a:lnTo>
                  <a:lnTo>
                    <a:pt x="679" y="3610"/>
                  </a:lnTo>
                  <a:lnTo>
                    <a:pt x="678" y="3616"/>
                  </a:lnTo>
                  <a:lnTo>
                    <a:pt x="678" y="3629"/>
                  </a:lnTo>
                  <a:lnTo>
                    <a:pt x="680" y="3641"/>
                  </a:lnTo>
                  <a:lnTo>
                    <a:pt x="687" y="3654"/>
                  </a:lnTo>
                  <a:lnTo>
                    <a:pt x="693" y="3666"/>
                  </a:lnTo>
                  <a:lnTo>
                    <a:pt x="700" y="3678"/>
                  </a:lnTo>
                  <a:lnTo>
                    <a:pt x="709" y="3689"/>
                  </a:lnTo>
                  <a:lnTo>
                    <a:pt x="709" y="3689"/>
                  </a:lnTo>
                  <a:lnTo>
                    <a:pt x="724" y="3705"/>
                  </a:lnTo>
                  <a:lnTo>
                    <a:pt x="739" y="3720"/>
                  </a:lnTo>
                  <a:lnTo>
                    <a:pt x="755" y="3735"/>
                  </a:lnTo>
                  <a:lnTo>
                    <a:pt x="772" y="3751"/>
                  </a:lnTo>
                  <a:lnTo>
                    <a:pt x="788" y="3764"/>
                  </a:lnTo>
                  <a:lnTo>
                    <a:pt x="806" y="3777"/>
                  </a:lnTo>
                  <a:lnTo>
                    <a:pt x="823" y="3789"/>
                  </a:lnTo>
                  <a:lnTo>
                    <a:pt x="842" y="3802"/>
                  </a:lnTo>
                  <a:lnTo>
                    <a:pt x="861" y="3813"/>
                  </a:lnTo>
                  <a:lnTo>
                    <a:pt x="879" y="3825"/>
                  </a:lnTo>
                  <a:lnTo>
                    <a:pt x="900" y="3835"/>
                  </a:lnTo>
                  <a:lnTo>
                    <a:pt x="918" y="3843"/>
                  </a:lnTo>
                  <a:lnTo>
                    <a:pt x="938" y="3852"/>
                  </a:lnTo>
                  <a:lnTo>
                    <a:pt x="960" y="3860"/>
                  </a:lnTo>
                  <a:lnTo>
                    <a:pt x="980" y="3867"/>
                  </a:lnTo>
                  <a:lnTo>
                    <a:pt x="1001" y="3873"/>
                  </a:lnTo>
                  <a:lnTo>
                    <a:pt x="1001" y="3873"/>
                  </a:lnTo>
                  <a:lnTo>
                    <a:pt x="1026" y="3881"/>
                  </a:lnTo>
                  <a:lnTo>
                    <a:pt x="1051" y="3886"/>
                  </a:lnTo>
                  <a:lnTo>
                    <a:pt x="1101" y="3899"/>
                  </a:lnTo>
                  <a:lnTo>
                    <a:pt x="1126" y="3904"/>
                  </a:lnTo>
                  <a:lnTo>
                    <a:pt x="1150" y="3911"/>
                  </a:lnTo>
                  <a:lnTo>
                    <a:pt x="1175" y="3919"/>
                  </a:lnTo>
                  <a:lnTo>
                    <a:pt x="1199" y="3929"/>
                  </a:lnTo>
                  <a:lnTo>
                    <a:pt x="1199" y="3929"/>
                  </a:lnTo>
                  <a:lnTo>
                    <a:pt x="1221" y="3940"/>
                  </a:lnTo>
                  <a:lnTo>
                    <a:pt x="1244" y="3955"/>
                  </a:lnTo>
                  <a:lnTo>
                    <a:pt x="1264" y="3970"/>
                  </a:lnTo>
                  <a:lnTo>
                    <a:pt x="1274" y="3980"/>
                  </a:lnTo>
                  <a:lnTo>
                    <a:pt x="1283" y="3989"/>
                  </a:lnTo>
                  <a:lnTo>
                    <a:pt x="1292" y="3999"/>
                  </a:lnTo>
                  <a:lnTo>
                    <a:pt x="1299" y="4009"/>
                  </a:lnTo>
                  <a:lnTo>
                    <a:pt x="1305" y="4020"/>
                  </a:lnTo>
                  <a:lnTo>
                    <a:pt x="1310" y="4030"/>
                  </a:lnTo>
                  <a:lnTo>
                    <a:pt x="1315" y="4043"/>
                  </a:lnTo>
                  <a:lnTo>
                    <a:pt x="1319" y="4054"/>
                  </a:lnTo>
                  <a:lnTo>
                    <a:pt x="1323" y="4067"/>
                  </a:lnTo>
                  <a:lnTo>
                    <a:pt x="1324" y="4079"/>
                  </a:lnTo>
                  <a:lnTo>
                    <a:pt x="1324" y="4079"/>
                  </a:lnTo>
                  <a:lnTo>
                    <a:pt x="1324" y="4095"/>
                  </a:lnTo>
                  <a:lnTo>
                    <a:pt x="1323" y="4111"/>
                  </a:lnTo>
                  <a:lnTo>
                    <a:pt x="1319" y="4126"/>
                  </a:lnTo>
                  <a:lnTo>
                    <a:pt x="1315" y="4139"/>
                  </a:lnTo>
                  <a:lnTo>
                    <a:pt x="1309" y="4154"/>
                  </a:lnTo>
                  <a:lnTo>
                    <a:pt x="1302" y="4167"/>
                  </a:lnTo>
                  <a:lnTo>
                    <a:pt x="1294" y="4181"/>
                  </a:lnTo>
                  <a:lnTo>
                    <a:pt x="1284" y="4193"/>
                  </a:lnTo>
                  <a:lnTo>
                    <a:pt x="1274" y="4206"/>
                  </a:lnTo>
                  <a:lnTo>
                    <a:pt x="1263" y="4218"/>
                  </a:lnTo>
                  <a:lnTo>
                    <a:pt x="1239" y="4241"/>
                  </a:lnTo>
                  <a:lnTo>
                    <a:pt x="1213" y="4261"/>
                  </a:lnTo>
                  <a:lnTo>
                    <a:pt x="1186" y="4280"/>
                  </a:lnTo>
                  <a:lnTo>
                    <a:pt x="1186" y="4280"/>
                  </a:lnTo>
                  <a:lnTo>
                    <a:pt x="1160" y="4296"/>
                  </a:lnTo>
                  <a:lnTo>
                    <a:pt x="1132" y="4314"/>
                  </a:lnTo>
                  <a:lnTo>
                    <a:pt x="1077" y="4344"/>
                  </a:lnTo>
                  <a:lnTo>
                    <a:pt x="1022" y="4374"/>
                  </a:lnTo>
                  <a:lnTo>
                    <a:pt x="965" y="4400"/>
                  </a:lnTo>
                  <a:lnTo>
                    <a:pt x="906" y="4425"/>
                  </a:lnTo>
                  <a:lnTo>
                    <a:pt x="848" y="4449"/>
                  </a:lnTo>
                  <a:lnTo>
                    <a:pt x="788" y="4473"/>
                  </a:lnTo>
                  <a:lnTo>
                    <a:pt x="729" y="4494"/>
                  </a:lnTo>
                  <a:lnTo>
                    <a:pt x="609" y="4538"/>
                  </a:lnTo>
                  <a:lnTo>
                    <a:pt x="489" y="4583"/>
                  </a:lnTo>
                  <a:lnTo>
                    <a:pt x="430" y="4606"/>
                  </a:lnTo>
                  <a:lnTo>
                    <a:pt x="371" y="4631"/>
                  </a:lnTo>
                  <a:lnTo>
                    <a:pt x="312" y="4656"/>
                  </a:lnTo>
                  <a:lnTo>
                    <a:pt x="256" y="4684"/>
                  </a:lnTo>
                  <a:lnTo>
                    <a:pt x="256" y="4684"/>
                  </a:lnTo>
                  <a:lnTo>
                    <a:pt x="214" y="4706"/>
                  </a:lnTo>
                  <a:lnTo>
                    <a:pt x="176" y="4730"/>
                  </a:lnTo>
                  <a:lnTo>
                    <a:pt x="156" y="4743"/>
                  </a:lnTo>
                  <a:lnTo>
                    <a:pt x="137" y="4756"/>
                  </a:lnTo>
                  <a:lnTo>
                    <a:pt x="119" y="4770"/>
                  </a:lnTo>
                  <a:lnTo>
                    <a:pt x="102" y="4785"/>
                  </a:lnTo>
                  <a:lnTo>
                    <a:pt x="85" y="4802"/>
                  </a:lnTo>
                  <a:lnTo>
                    <a:pt x="70" y="4818"/>
                  </a:lnTo>
                  <a:lnTo>
                    <a:pt x="57" y="4836"/>
                  </a:lnTo>
                  <a:lnTo>
                    <a:pt x="44" y="4854"/>
                  </a:lnTo>
                  <a:lnTo>
                    <a:pt x="33" y="4873"/>
                  </a:lnTo>
                  <a:lnTo>
                    <a:pt x="24" y="4893"/>
                  </a:lnTo>
                  <a:lnTo>
                    <a:pt x="15" y="4913"/>
                  </a:lnTo>
                  <a:lnTo>
                    <a:pt x="10" y="4936"/>
                  </a:lnTo>
                  <a:lnTo>
                    <a:pt x="10" y="4936"/>
                  </a:lnTo>
                  <a:lnTo>
                    <a:pt x="8" y="4946"/>
                  </a:lnTo>
                  <a:lnTo>
                    <a:pt x="7" y="4956"/>
                  </a:lnTo>
                  <a:lnTo>
                    <a:pt x="7" y="4966"/>
                  </a:lnTo>
                  <a:lnTo>
                    <a:pt x="8" y="4977"/>
                  </a:lnTo>
                  <a:lnTo>
                    <a:pt x="9" y="4986"/>
                  </a:lnTo>
                  <a:lnTo>
                    <a:pt x="13" y="4996"/>
                  </a:lnTo>
                  <a:lnTo>
                    <a:pt x="17" y="5005"/>
                  </a:lnTo>
                  <a:lnTo>
                    <a:pt x="23" y="5012"/>
                  </a:lnTo>
                  <a:lnTo>
                    <a:pt x="23" y="5012"/>
                  </a:lnTo>
                  <a:lnTo>
                    <a:pt x="33" y="5021"/>
                  </a:lnTo>
                  <a:lnTo>
                    <a:pt x="43" y="5027"/>
                  </a:lnTo>
                  <a:lnTo>
                    <a:pt x="54" y="5031"/>
                  </a:lnTo>
                  <a:lnTo>
                    <a:pt x="67" y="5035"/>
                  </a:lnTo>
                  <a:lnTo>
                    <a:pt x="67" y="5035"/>
                  </a:lnTo>
                  <a:lnTo>
                    <a:pt x="87" y="5040"/>
                  </a:lnTo>
                  <a:lnTo>
                    <a:pt x="108" y="5045"/>
                  </a:lnTo>
                  <a:lnTo>
                    <a:pt x="129" y="5048"/>
                  </a:lnTo>
                  <a:lnTo>
                    <a:pt x="151" y="5049"/>
                  </a:lnTo>
                  <a:lnTo>
                    <a:pt x="172" y="5049"/>
                  </a:lnTo>
                  <a:lnTo>
                    <a:pt x="193" y="5048"/>
                  </a:lnTo>
                  <a:lnTo>
                    <a:pt x="214" y="5045"/>
                  </a:lnTo>
                  <a:lnTo>
                    <a:pt x="236" y="5041"/>
                  </a:lnTo>
                  <a:lnTo>
                    <a:pt x="270" y="5063"/>
                  </a:lnTo>
                  <a:lnTo>
                    <a:pt x="270" y="5063"/>
                  </a:lnTo>
                  <a:lnTo>
                    <a:pt x="188" y="5079"/>
                  </a:lnTo>
                  <a:lnTo>
                    <a:pt x="188" y="5079"/>
                  </a:lnTo>
                  <a:lnTo>
                    <a:pt x="156" y="5084"/>
                  </a:lnTo>
                  <a:lnTo>
                    <a:pt x="124" y="5091"/>
                  </a:lnTo>
                  <a:lnTo>
                    <a:pt x="109" y="5095"/>
                  </a:lnTo>
                  <a:lnTo>
                    <a:pt x="93" y="5100"/>
                  </a:lnTo>
                  <a:lnTo>
                    <a:pt x="79" y="5106"/>
                  </a:lnTo>
                  <a:lnTo>
                    <a:pt x="64" y="5114"/>
                  </a:lnTo>
                  <a:lnTo>
                    <a:pt x="64" y="5114"/>
                  </a:lnTo>
                  <a:lnTo>
                    <a:pt x="50" y="5123"/>
                  </a:lnTo>
                  <a:lnTo>
                    <a:pt x="38" y="5134"/>
                  </a:lnTo>
                  <a:lnTo>
                    <a:pt x="27" y="5145"/>
                  </a:lnTo>
                  <a:lnTo>
                    <a:pt x="17" y="5159"/>
                  </a:lnTo>
                  <a:lnTo>
                    <a:pt x="9" y="5173"/>
                  </a:lnTo>
                  <a:lnTo>
                    <a:pt x="3" y="5188"/>
                  </a:lnTo>
                  <a:lnTo>
                    <a:pt x="0" y="5203"/>
                  </a:lnTo>
                  <a:lnTo>
                    <a:pt x="0" y="5211"/>
                  </a:lnTo>
                  <a:lnTo>
                    <a:pt x="0" y="5219"/>
                  </a:lnTo>
                  <a:lnTo>
                    <a:pt x="0" y="5219"/>
                  </a:lnTo>
                  <a:lnTo>
                    <a:pt x="2" y="5231"/>
                  </a:lnTo>
                  <a:lnTo>
                    <a:pt x="5" y="5242"/>
                  </a:lnTo>
                  <a:lnTo>
                    <a:pt x="10" y="5253"/>
                  </a:lnTo>
                  <a:lnTo>
                    <a:pt x="17" y="5263"/>
                  </a:lnTo>
                  <a:lnTo>
                    <a:pt x="24" y="5272"/>
                  </a:lnTo>
                  <a:lnTo>
                    <a:pt x="33" y="5281"/>
                  </a:lnTo>
                  <a:lnTo>
                    <a:pt x="42" y="5288"/>
                  </a:lnTo>
                  <a:lnTo>
                    <a:pt x="52" y="5296"/>
                  </a:lnTo>
                  <a:lnTo>
                    <a:pt x="63" y="5302"/>
                  </a:lnTo>
                  <a:lnTo>
                    <a:pt x="74" y="5308"/>
                  </a:lnTo>
                  <a:lnTo>
                    <a:pt x="98" y="5318"/>
                  </a:lnTo>
                  <a:lnTo>
                    <a:pt x="123" y="5326"/>
                  </a:lnTo>
                  <a:lnTo>
                    <a:pt x="148" y="5332"/>
                  </a:lnTo>
                  <a:lnTo>
                    <a:pt x="148" y="5332"/>
                  </a:lnTo>
                  <a:lnTo>
                    <a:pt x="196" y="5340"/>
                  </a:lnTo>
                  <a:lnTo>
                    <a:pt x="245" y="5345"/>
                  </a:lnTo>
                  <a:lnTo>
                    <a:pt x="295" y="5347"/>
                  </a:lnTo>
                  <a:lnTo>
                    <a:pt x="343" y="5349"/>
                  </a:lnTo>
                  <a:lnTo>
                    <a:pt x="361" y="5346"/>
                  </a:lnTo>
                  <a:lnTo>
                    <a:pt x="361" y="5346"/>
                  </a:lnTo>
                  <a:lnTo>
                    <a:pt x="350" y="5349"/>
                  </a:lnTo>
                  <a:lnTo>
                    <a:pt x="350" y="5349"/>
                  </a:lnTo>
                  <a:lnTo>
                    <a:pt x="331" y="5354"/>
                  </a:lnTo>
                  <a:lnTo>
                    <a:pt x="312" y="5359"/>
                  </a:lnTo>
                  <a:lnTo>
                    <a:pt x="293" y="5366"/>
                  </a:lnTo>
                  <a:lnTo>
                    <a:pt x="276" y="5374"/>
                  </a:lnTo>
                  <a:lnTo>
                    <a:pt x="260" y="5384"/>
                  </a:lnTo>
                  <a:lnTo>
                    <a:pt x="253" y="5390"/>
                  </a:lnTo>
                  <a:lnTo>
                    <a:pt x="246" y="5396"/>
                  </a:lnTo>
                  <a:lnTo>
                    <a:pt x="241" y="5402"/>
                  </a:lnTo>
                  <a:lnTo>
                    <a:pt x="236" y="5410"/>
                  </a:lnTo>
                  <a:lnTo>
                    <a:pt x="232" y="5419"/>
                  </a:lnTo>
                  <a:lnTo>
                    <a:pt x="228" y="5428"/>
                  </a:lnTo>
                  <a:lnTo>
                    <a:pt x="228" y="5428"/>
                  </a:lnTo>
                  <a:lnTo>
                    <a:pt x="227" y="5435"/>
                  </a:lnTo>
                  <a:lnTo>
                    <a:pt x="226" y="5443"/>
                  </a:lnTo>
                  <a:lnTo>
                    <a:pt x="226" y="5451"/>
                  </a:lnTo>
                  <a:lnTo>
                    <a:pt x="227" y="5459"/>
                  </a:lnTo>
                  <a:lnTo>
                    <a:pt x="231" y="5474"/>
                  </a:lnTo>
                  <a:lnTo>
                    <a:pt x="237" y="5488"/>
                  </a:lnTo>
                  <a:lnTo>
                    <a:pt x="246" y="5502"/>
                  </a:lnTo>
                  <a:lnTo>
                    <a:pt x="257" y="5514"/>
                  </a:lnTo>
                  <a:lnTo>
                    <a:pt x="270" y="5524"/>
                  </a:lnTo>
                  <a:lnTo>
                    <a:pt x="283" y="5533"/>
                  </a:lnTo>
                  <a:lnTo>
                    <a:pt x="283" y="5533"/>
                  </a:lnTo>
                  <a:lnTo>
                    <a:pt x="297" y="5539"/>
                  </a:lnTo>
                  <a:lnTo>
                    <a:pt x="312" y="5544"/>
                  </a:lnTo>
                  <a:lnTo>
                    <a:pt x="328" y="5549"/>
                  </a:lnTo>
                  <a:lnTo>
                    <a:pt x="343" y="5552"/>
                  </a:lnTo>
                  <a:lnTo>
                    <a:pt x="376" y="5554"/>
                  </a:lnTo>
                  <a:lnTo>
                    <a:pt x="409" y="5557"/>
                  </a:lnTo>
                  <a:lnTo>
                    <a:pt x="409" y="5557"/>
                  </a:lnTo>
                  <a:lnTo>
                    <a:pt x="690" y="5566"/>
                  </a:lnTo>
                  <a:lnTo>
                    <a:pt x="665" y="5589"/>
                  </a:lnTo>
                  <a:lnTo>
                    <a:pt x="665" y="5589"/>
                  </a:lnTo>
                  <a:lnTo>
                    <a:pt x="664" y="5597"/>
                  </a:lnTo>
                  <a:lnTo>
                    <a:pt x="663" y="5606"/>
                  </a:lnTo>
                  <a:lnTo>
                    <a:pt x="663" y="5606"/>
                  </a:lnTo>
                  <a:lnTo>
                    <a:pt x="663" y="5616"/>
                  </a:lnTo>
                  <a:lnTo>
                    <a:pt x="665" y="5625"/>
                  </a:lnTo>
                  <a:lnTo>
                    <a:pt x="668" y="5633"/>
                  </a:lnTo>
                  <a:lnTo>
                    <a:pt x="672" y="5641"/>
                  </a:lnTo>
                  <a:lnTo>
                    <a:pt x="678" y="5648"/>
                  </a:lnTo>
                  <a:lnTo>
                    <a:pt x="684" y="5655"/>
                  </a:lnTo>
                  <a:lnTo>
                    <a:pt x="692" y="5662"/>
                  </a:lnTo>
                  <a:lnTo>
                    <a:pt x="699" y="5667"/>
                  </a:lnTo>
                  <a:lnTo>
                    <a:pt x="717" y="5677"/>
                  </a:lnTo>
                  <a:lnTo>
                    <a:pt x="737" y="5685"/>
                  </a:lnTo>
                  <a:lnTo>
                    <a:pt x="757" y="5691"/>
                  </a:lnTo>
                  <a:lnTo>
                    <a:pt x="777" y="5695"/>
                  </a:lnTo>
                  <a:lnTo>
                    <a:pt x="777" y="5695"/>
                  </a:lnTo>
                  <a:lnTo>
                    <a:pt x="813" y="5699"/>
                  </a:lnTo>
                  <a:lnTo>
                    <a:pt x="851" y="5701"/>
                  </a:lnTo>
                  <a:lnTo>
                    <a:pt x="887" y="5701"/>
                  </a:lnTo>
                  <a:lnTo>
                    <a:pt x="925" y="5699"/>
                  </a:lnTo>
                  <a:lnTo>
                    <a:pt x="961" y="5695"/>
                  </a:lnTo>
                  <a:lnTo>
                    <a:pt x="997" y="5690"/>
                  </a:lnTo>
                  <a:lnTo>
                    <a:pt x="1035" y="5683"/>
                  </a:lnTo>
                  <a:lnTo>
                    <a:pt x="1071" y="5676"/>
                  </a:lnTo>
                  <a:lnTo>
                    <a:pt x="1107" y="5667"/>
                  </a:lnTo>
                  <a:lnTo>
                    <a:pt x="1144" y="5658"/>
                  </a:lnTo>
                  <a:lnTo>
                    <a:pt x="1215" y="5636"/>
                  </a:lnTo>
                  <a:lnTo>
                    <a:pt x="1287" y="5612"/>
                  </a:lnTo>
                  <a:lnTo>
                    <a:pt x="1358" y="5588"/>
                  </a:lnTo>
                  <a:lnTo>
                    <a:pt x="1358" y="5588"/>
                  </a:lnTo>
                  <a:lnTo>
                    <a:pt x="1417" y="5567"/>
                  </a:lnTo>
                  <a:lnTo>
                    <a:pt x="1477" y="5544"/>
                  </a:lnTo>
                  <a:lnTo>
                    <a:pt x="1537" y="5522"/>
                  </a:lnTo>
                  <a:lnTo>
                    <a:pt x="1595" y="5497"/>
                  </a:lnTo>
                  <a:lnTo>
                    <a:pt x="1652" y="5470"/>
                  </a:lnTo>
                  <a:lnTo>
                    <a:pt x="1681" y="5456"/>
                  </a:lnTo>
                  <a:lnTo>
                    <a:pt x="1709" y="5441"/>
                  </a:lnTo>
                  <a:lnTo>
                    <a:pt x="1736" y="5425"/>
                  </a:lnTo>
                  <a:lnTo>
                    <a:pt x="1762" y="5409"/>
                  </a:lnTo>
                  <a:lnTo>
                    <a:pt x="1789" y="5391"/>
                  </a:lnTo>
                  <a:lnTo>
                    <a:pt x="1814" y="5372"/>
                  </a:lnTo>
                  <a:lnTo>
                    <a:pt x="1814" y="5372"/>
                  </a:lnTo>
                  <a:lnTo>
                    <a:pt x="1838" y="5355"/>
                  </a:lnTo>
                  <a:lnTo>
                    <a:pt x="1859" y="5337"/>
                  </a:lnTo>
                  <a:lnTo>
                    <a:pt x="1880" y="5318"/>
                  </a:lnTo>
                  <a:lnTo>
                    <a:pt x="1901" y="5298"/>
                  </a:lnTo>
                  <a:lnTo>
                    <a:pt x="1943" y="5258"/>
                  </a:lnTo>
                  <a:lnTo>
                    <a:pt x="1982" y="5216"/>
                  </a:lnTo>
                  <a:lnTo>
                    <a:pt x="2020" y="5173"/>
                  </a:lnTo>
                  <a:lnTo>
                    <a:pt x="2058" y="5129"/>
                  </a:lnTo>
                  <a:lnTo>
                    <a:pt x="2133" y="5040"/>
                  </a:lnTo>
                  <a:lnTo>
                    <a:pt x="2171" y="4996"/>
                  </a:lnTo>
                  <a:lnTo>
                    <a:pt x="2210" y="4953"/>
                  </a:lnTo>
                  <a:lnTo>
                    <a:pt x="2248" y="4912"/>
                  </a:lnTo>
                  <a:lnTo>
                    <a:pt x="2290" y="4873"/>
                  </a:lnTo>
                  <a:lnTo>
                    <a:pt x="2311" y="4854"/>
                  </a:lnTo>
                  <a:lnTo>
                    <a:pt x="2332" y="4837"/>
                  </a:lnTo>
                  <a:lnTo>
                    <a:pt x="2355" y="4819"/>
                  </a:lnTo>
                  <a:lnTo>
                    <a:pt x="2377" y="4802"/>
                  </a:lnTo>
                  <a:lnTo>
                    <a:pt x="2400" y="4787"/>
                  </a:lnTo>
                  <a:lnTo>
                    <a:pt x="2424" y="4772"/>
                  </a:lnTo>
                  <a:lnTo>
                    <a:pt x="2449" y="4758"/>
                  </a:lnTo>
                  <a:lnTo>
                    <a:pt x="2474" y="4744"/>
                  </a:lnTo>
                  <a:lnTo>
                    <a:pt x="2474" y="4744"/>
                  </a:lnTo>
                  <a:lnTo>
                    <a:pt x="2503" y="4731"/>
                  </a:lnTo>
                  <a:lnTo>
                    <a:pt x="2533" y="4719"/>
                  </a:lnTo>
                  <a:lnTo>
                    <a:pt x="2563" y="4709"/>
                  </a:lnTo>
                  <a:lnTo>
                    <a:pt x="2593" y="4699"/>
                  </a:lnTo>
                  <a:lnTo>
                    <a:pt x="2654" y="4681"/>
                  </a:lnTo>
                  <a:lnTo>
                    <a:pt x="2717" y="4665"/>
                  </a:lnTo>
                  <a:lnTo>
                    <a:pt x="2717" y="4665"/>
                  </a:lnTo>
                  <a:lnTo>
                    <a:pt x="2840" y="4634"/>
                  </a:lnTo>
                  <a:lnTo>
                    <a:pt x="2961" y="4602"/>
                  </a:lnTo>
                  <a:lnTo>
                    <a:pt x="3082" y="4568"/>
                  </a:lnTo>
                  <a:lnTo>
                    <a:pt x="3203" y="4533"/>
                  </a:lnTo>
                  <a:lnTo>
                    <a:pt x="3323" y="4497"/>
                  </a:lnTo>
                  <a:lnTo>
                    <a:pt x="3443" y="4460"/>
                  </a:lnTo>
                  <a:lnTo>
                    <a:pt x="3562" y="4423"/>
                  </a:lnTo>
                  <a:lnTo>
                    <a:pt x="3681" y="4384"/>
                  </a:lnTo>
                  <a:lnTo>
                    <a:pt x="3799" y="4344"/>
                  </a:lnTo>
                  <a:lnTo>
                    <a:pt x="3917" y="4304"/>
                  </a:lnTo>
                  <a:lnTo>
                    <a:pt x="4036" y="4262"/>
                  </a:lnTo>
                  <a:lnTo>
                    <a:pt x="4153" y="4220"/>
                  </a:lnTo>
                  <a:lnTo>
                    <a:pt x="4390" y="4134"/>
                  </a:lnTo>
                  <a:lnTo>
                    <a:pt x="4627" y="4045"/>
                  </a:lnTo>
                  <a:lnTo>
                    <a:pt x="4627" y="4045"/>
                  </a:lnTo>
                  <a:lnTo>
                    <a:pt x="5025" y="3893"/>
                  </a:lnTo>
                  <a:lnTo>
                    <a:pt x="5423" y="3739"/>
                  </a:lnTo>
                  <a:lnTo>
                    <a:pt x="5621" y="3661"/>
                  </a:lnTo>
                  <a:lnTo>
                    <a:pt x="5820" y="3584"/>
                  </a:lnTo>
                  <a:lnTo>
                    <a:pt x="6018" y="3505"/>
                  </a:lnTo>
                  <a:lnTo>
                    <a:pt x="6216" y="3424"/>
                  </a:lnTo>
                  <a:lnTo>
                    <a:pt x="6216" y="3424"/>
                  </a:lnTo>
                  <a:lnTo>
                    <a:pt x="6351" y="3368"/>
                  </a:lnTo>
                  <a:lnTo>
                    <a:pt x="6418" y="3339"/>
                  </a:lnTo>
                  <a:lnTo>
                    <a:pt x="6484" y="3309"/>
                  </a:lnTo>
                  <a:lnTo>
                    <a:pt x="6550" y="3279"/>
                  </a:lnTo>
                  <a:lnTo>
                    <a:pt x="6616" y="3245"/>
                  </a:lnTo>
                  <a:lnTo>
                    <a:pt x="6681" y="3211"/>
                  </a:lnTo>
                  <a:lnTo>
                    <a:pt x="6743" y="3173"/>
                  </a:lnTo>
                  <a:lnTo>
                    <a:pt x="6743" y="3173"/>
                  </a:lnTo>
                  <a:lnTo>
                    <a:pt x="6786" y="3147"/>
                  </a:lnTo>
                  <a:lnTo>
                    <a:pt x="6807" y="3132"/>
                  </a:lnTo>
                  <a:lnTo>
                    <a:pt x="6827" y="3117"/>
                  </a:lnTo>
                  <a:lnTo>
                    <a:pt x="6847" y="3102"/>
                  </a:lnTo>
                  <a:lnTo>
                    <a:pt x="6866" y="3084"/>
                  </a:lnTo>
                  <a:lnTo>
                    <a:pt x="6885" y="3067"/>
                  </a:lnTo>
                  <a:lnTo>
                    <a:pt x="6901" y="3048"/>
                  </a:lnTo>
                  <a:lnTo>
                    <a:pt x="6901" y="3048"/>
                  </a:lnTo>
                  <a:lnTo>
                    <a:pt x="6912" y="3034"/>
                  </a:lnTo>
                  <a:lnTo>
                    <a:pt x="6924" y="3019"/>
                  </a:lnTo>
                  <a:lnTo>
                    <a:pt x="6944" y="2989"/>
                  </a:lnTo>
                  <a:lnTo>
                    <a:pt x="6962" y="2958"/>
                  </a:lnTo>
                  <a:lnTo>
                    <a:pt x="6980" y="2926"/>
                  </a:lnTo>
                  <a:lnTo>
                    <a:pt x="6980" y="2926"/>
                  </a:lnTo>
                  <a:lnTo>
                    <a:pt x="7129" y="2659"/>
                  </a:lnTo>
                  <a:lnTo>
                    <a:pt x="7276" y="2391"/>
                  </a:lnTo>
                  <a:lnTo>
                    <a:pt x="7423" y="2124"/>
                  </a:lnTo>
                  <a:lnTo>
                    <a:pt x="7569" y="1854"/>
                  </a:lnTo>
                  <a:lnTo>
                    <a:pt x="7714" y="1585"/>
                  </a:lnTo>
                  <a:lnTo>
                    <a:pt x="7858" y="1316"/>
                  </a:lnTo>
                  <a:lnTo>
                    <a:pt x="8001" y="1046"/>
                  </a:lnTo>
                  <a:lnTo>
                    <a:pt x="8144" y="775"/>
                  </a:lnTo>
                  <a:lnTo>
                    <a:pt x="8144" y="662"/>
                  </a:lnTo>
                  <a:close/>
                </a:path>
              </a:pathLst>
            </a:custGeom>
            <a:solidFill>
              <a:srgbClr val="F5DB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20" name="Freeform 17">
              <a:extLst>
                <a:ext uri="{FF2B5EF4-FFF2-40B4-BE49-F238E27FC236}">
                  <a16:creationId xmlns:a16="http://schemas.microsoft.com/office/drawing/2014/main" id="{64742503-7E30-FDC7-E5FC-08AA22BC7446}"/>
                </a:ext>
              </a:extLst>
            </p:cNvPr>
            <p:cNvSpPr>
              <a:spLocks/>
            </p:cNvSpPr>
            <p:nvPr/>
          </p:nvSpPr>
          <p:spPr bwMode="auto">
            <a:xfrm>
              <a:off x="3522" y="2554"/>
              <a:ext cx="2035" cy="1426"/>
            </a:xfrm>
            <a:custGeom>
              <a:avLst/>
              <a:gdLst>
                <a:gd name="T0" fmla="*/ 7329 w 8144"/>
                <a:gd name="T1" fmla="*/ 368 h 5701"/>
                <a:gd name="T2" fmla="*/ 6443 w 8144"/>
                <a:gd name="T3" fmla="*/ 0 h 5701"/>
                <a:gd name="T4" fmla="*/ 6068 w 8144"/>
                <a:gd name="T5" fmla="*/ 1101 h 5701"/>
                <a:gd name="T6" fmla="*/ 5815 w 8144"/>
                <a:gd name="T7" fmla="*/ 1705 h 5701"/>
                <a:gd name="T8" fmla="*/ 5585 w 8144"/>
                <a:gd name="T9" fmla="*/ 1949 h 5701"/>
                <a:gd name="T10" fmla="*/ 5283 w 8144"/>
                <a:gd name="T11" fmla="*/ 2154 h 5701"/>
                <a:gd name="T12" fmla="*/ 4802 w 8144"/>
                <a:gd name="T13" fmla="*/ 2540 h 5701"/>
                <a:gd name="T14" fmla="*/ 4408 w 8144"/>
                <a:gd name="T15" fmla="*/ 2772 h 5701"/>
                <a:gd name="T16" fmla="*/ 3476 w 8144"/>
                <a:gd name="T17" fmla="*/ 3191 h 5701"/>
                <a:gd name="T18" fmla="*/ 2891 w 8144"/>
                <a:gd name="T19" fmla="*/ 3478 h 5701"/>
                <a:gd name="T20" fmla="*/ 2530 w 8144"/>
                <a:gd name="T21" fmla="*/ 3676 h 5701"/>
                <a:gd name="T22" fmla="*/ 2253 w 8144"/>
                <a:gd name="T23" fmla="*/ 3759 h 5701"/>
                <a:gd name="T24" fmla="*/ 2107 w 8144"/>
                <a:gd name="T25" fmla="*/ 3753 h 5701"/>
                <a:gd name="T26" fmla="*/ 1908 w 8144"/>
                <a:gd name="T27" fmla="*/ 3673 h 5701"/>
                <a:gd name="T28" fmla="*/ 1598 w 8144"/>
                <a:gd name="T29" fmla="*/ 3595 h 5701"/>
                <a:gd name="T30" fmla="*/ 993 w 8144"/>
                <a:gd name="T31" fmla="*/ 3564 h 5701"/>
                <a:gd name="T32" fmla="*/ 693 w 8144"/>
                <a:gd name="T33" fmla="*/ 3587 h 5701"/>
                <a:gd name="T34" fmla="*/ 680 w 8144"/>
                <a:gd name="T35" fmla="*/ 3641 h 5701"/>
                <a:gd name="T36" fmla="*/ 755 w 8144"/>
                <a:gd name="T37" fmla="*/ 3735 h 5701"/>
                <a:gd name="T38" fmla="*/ 900 w 8144"/>
                <a:gd name="T39" fmla="*/ 3835 h 5701"/>
                <a:gd name="T40" fmla="*/ 1051 w 8144"/>
                <a:gd name="T41" fmla="*/ 3886 h 5701"/>
                <a:gd name="T42" fmla="*/ 1244 w 8144"/>
                <a:gd name="T43" fmla="*/ 3955 h 5701"/>
                <a:gd name="T44" fmla="*/ 1315 w 8144"/>
                <a:gd name="T45" fmla="*/ 4043 h 5701"/>
                <a:gd name="T46" fmla="*/ 1315 w 8144"/>
                <a:gd name="T47" fmla="*/ 4139 h 5701"/>
                <a:gd name="T48" fmla="*/ 1213 w 8144"/>
                <a:gd name="T49" fmla="*/ 4261 h 5701"/>
                <a:gd name="T50" fmla="*/ 906 w 8144"/>
                <a:gd name="T51" fmla="*/ 4425 h 5701"/>
                <a:gd name="T52" fmla="*/ 312 w 8144"/>
                <a:gd name="T53" fmla="*/ 4656 h 5701"/>
                <a:gd name="T54" fmla="*/ 102 w 8144"/>
                <a:gd name="T55" fmla="*/ 4785 h 5701"/>
                <a:gd name="T56" fmla="*/ 10 w 8144"/>
                <a:gd name="T57" fmla="*/ 4936 h 5701"/>
                <a:gd name="T58" fmla="*/ 17 w 8144"/>
                <a:gd name="T59" fmla="*/ 5005 h 5701"/>
                <a:gd name="T60" fmla="*/ 87 w 8144"/>
                <a:gd name="T61" fmla="*/ 5040 h 5701"/>
                <a:gd name="T62" fmla="*/ 270 w 8144"/>
                <a:gd name="T63" fmla="*/ 5063 h 5701"/>
                <a:gd name="T64" fmla="*/ 79 w 8144"/>
                <a:gd name="T65" fmla="*/ 5106 h 5701"/>
                <a:gd name="T66" fmla="*/ 3 w 8144"/>
                <a:gd name="T67" fmla="*/ 5188 h 5701"/>
                <a:gd name="T68" fmla="*/ 17 w 8144"/>
                <a:gd name="T69" fmla="*/ 5263 h 5701"/>
                <a:gd name="T70" fmla="*/ 123 w 8144"/>
                <a:gd name="T71" fmla="*/ 5326 h 5701"/>
                <a:gd name="T72" fmla="*/ 361 w 8144"/>
                <a:gd name="T73" fmla="*/ 5346 h 5701"/>
                <a:gd name="T74" fmla="*/ 253 w 8144"/>
                <a:gd name="T75" fmla="*/ 5390 h 5701"/>
                <a:gd name="T76" fmla="*/ 226 w 8144"/>
                <a:gd name="T77" fmla="*/ 5443 h 5701"/>
                <a:gd name="T78" fmla="*/ 283 w 8144"/>
                <a:gd name="T79" fmla="*/ 5533 h 5701"/>
                <a:gd name="T80" fmla="*/ 409 w 8144"/>
                <a:gd name="T81" fmla="*/ 5557 h 5701"/>
                <a:gd name="T82" fmla="*/ 665 w 8144"/>
                <a:gd name="T83" fmla="*/ 5625 h 5701"/>
                <a:gd name="T84" fmla="*/ 737 w 8144"/>
                <a:gd name="T85" fmla="*/ 5685 h 5701"/>
                <a:gd name="T86" fmla="*/ 961 w 8144"/>
                <a:gd name="T87" fmla="*/ 5695 h 5701"/>
                <a:gd name="T88" fmla="*/ 1358 w 8144"/>
                <a:gd name="T89" fmla="*/ 5588 h 5701"/>
                <a:gd name="T90" fmla="*/ 1709 w 8144"/>
                <a:gd name="T91" fmla="*/ 5441 h 5701"/>
                <a:gd name="T92" fmla="*/ 1880 w 8144"/>
                <a:gd name="T93" fmla="*/ 5318 h 5701"/>
                <a:gd name="T94" fmla="*/ 2210 w 8144"/>
                <a:gd name="T95" fmla="*/ 4953 h 5701"/>
                <a:gd name="T96" fmla="*/ 2424 w 8144"/>
                <a:gd name="T97" fmla="*/ 4772 h 5701"/>
                <a:gd name="T98" fmla="*/ 2654 w 8144"/>
                <a:gd name="T99" fmla="*/ 4681 h 5701"/>
                <a:gd name="T100" fmla="*/ 3443 w 8144"/>
                <a:gd name="T101" fmla="*/ 4460 h 5701"/>
                <a:gd name="T102" fmla="*/ 4627 w 8144"/>
                <a:gd name="T103" fmla="*/ 4045 h 5701"/>
                <a:gd name="T104" fmla="*/ 6216 w 8144"/>
                <a:gd name="T105" fmla="*/ 3424 h 5701"/>
                <a:gd name="T106" fmla="*/ 6743 w 8144"/>
                <a:gd name="T107" fmla="*/ 3173 h 5701"/>
                <a:gd name="T108" fmla="*/ 6901 w 8144"/>
                <a:gd name="T109" fmla="*/ 3048 h 5701"/>
                <a:gd name="T110" fmla="*/ 7276 w 8144"/>
                <a:gd name="T111" fmla="*/ 2391 h 57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8144" h="5701">
                  <a:moveTo>
                    <a:pt x="8144" y="662"/>
                  </a:moveTo>
                  <a:lnTo>
                    <a:pt x="8144" y="662"/>
                  </a:lnTo>
                  <a:lnTo>
                    <a:pt x="8006" y="618"/>
                  </a:lnTo>
                  <a:lnTo>
                    <a:pt x="7869" y="572"/>
                  </a:lnTo>
                  <a:lnTo>
                    <a:pt x="7734" y="523"/>
                  </a:lnTo>
                  <a:lnTo>
                    <a:pt x="7599" y="472"/>
                  </a:lnTo>
                  <a:lnTo>
                    <a:pt x="7463" y="420"/>
                  </a:lnTo>
                  <a:lnTo>
                    <a:pt x="7329" y="368"/>
                  </a:lnTo>
                  <a:lnTo>
                    <a:pt x="7061" y="260"/>
                  </a:lnTo>
                  <a:lnTo>
                    <a:pt x="7061" y="260"/>
                  </a:lnTo>
                  <a:lnTo>
                    <a:pt x="6483" y="25"/>
                  </a:lnTo>
                  <a:lnTo>
                    <a:pt x="6483" y="25"/>
                  </a:lnTo>
                  <a:lnTo>
                    <a:pt x="6472" y="20"/>
                  </a:lnTo>
                  <a:lnTo>
                    <a:pt x="6462" y="15"/>
                  </a:lnTo>
                  <a:lnTo>
                    <a:pt x="6452" y="9"/>
                  </a:lnTo>
                  <a:lnTo>
                    <a:pt x="6443" y="0"/>
                  </a:lnTo>
                  <a:lnTo>
                    <a:pt x="6426" y="79"/>
                  </a:lnTo>
                  <a:lnTo>
                    <a:pt x="6426" y="79"/>
                  </a:lnTo>
                  <a:lnTo>
                    <a:pt x="6242" y="620"/>
                  </a:lnTo>
                  <a:lnTo>
                    <a:pt x="6242" y="620"/>
                  </a:lnTo>
                  <a:lnTo>
                    <a:pt x="6200" y="741"/>
                  </a:lnTo>
                  <a:lnTo>
                    <a:pt x="6157" y="862"/>
                  </a:lnTo>
                  <a:lnTo>
                    <a:pt x="6113" y="981"/>
                  </a:lnTo>
                  <a:lnTo>
                    <a:pt x="6068" y="1101"/>
                  </a:lnTo>
                  <a:lnTo>
                    <a:pt x="6022" y="1220"/>
                  </a:lnTo>
                  <a:lnTo>
                    <a:pt x="5976" y="1338"/>
                  </a:lnTo>
                  <a:lnTo>
                    <a:pt x="5928" y="1458"/>
                  </a:lnTo>
                  <a:lnTo>
                    <a:pt x="5879" y="1577"/>
                  </a:lnTo>
                  <a:lnTo>
                    <a:pt x="5879" y="1577"/>
                  </a:lnTo>
                  <a:lnTo>
                    <a:pt x="5859" y="1622"/>
                  </a:lnTo>
                  <a:lnTo>
                    <a:pt x="5838" y="1665"/>
                  </a:lnTo>
                  <a:lnTo>
                    <a:pt x="5815" y="1705"/>
                  </a:lnTo>
                  <a:lnTo>
                    <a:pt x="5790" y="1741"/>
                  </a:lnTo>
                  <a:lnTo>
                    <a:pt x="5765" y="1776"/>
                  </a:lnTo>
                  <a:lnTo>
                    <a:pt x="5739" y="1809"/>
                  </a:lnTo>
                  <a:lnTo>
                    <a:pt x="5711" y="1839"/>
                  </a:lnTo>
                  <a:lnTo>
                    <a:pt x="5683" y="1868"/>
                  </a:lnTo>
                  <a:lnTo>
                    <a:pt x="5651" y="1895"/>
                  </a:lnTo>
                  <a:lnTo>
                    <a:pt x="5619" y="1923"/>
                  </a:lnTo>
                  <a:lnTo>
                    <a:pt x="5585" y="1949"/>
                  </a:lnTo>
                  <a:lnTo>
                    <a:pt x="5550" y="1974"/>
                  </a:lnTo>
                  <a:lnTo>
                    <a:pt x="5512" y="2001"/>
                  </a:lnTo>
                  <a:lnTo>
                    <a:pt x="5475" y="2026"/>
                  </a:lnTo>
                  <a:lnTo>
                    <a:pt x="5392" y="2080"/>
                  </a:lnTo>
                  <a:lnTo>
                    <a:pt x="5392" y="2080"/>
                  </a:lnTo>
                  <a:lnTo>
                    <a:pt x="5354" y="2104"/>
                  </a:lnTo>
                  <a:lnTo>
                    <a:pt x="5319" y="2129"/>
                  </a:lnTo>
                  <a:lnTo>
                    <a:pt x="5283" y="2154"/>
                  </a:lnTo>
                  <a:lnTo>
                    <a:pt x="5249" y="2180"/>
                  </a:lnTo>
                  <a:lnTo>
                    <a:pt x="5180" y="2235"/>
                  </a:lnTo>
                  <a:lnTo>
                    <a:pt x="5114" y="2290"/>
                  </a:lnTo>
                  <a:lnTo>
                    <a:pt x="4980" y="2402"/>
                  </a:lnTo>
                  <a:lnTo>
                    <a:pt x="4912" y="2457"/>
                  </a:lnTo>
                  <a:lnTo>
                    <a:pt x="4843" y="2510"/>
                  </a:lnTo>
                  <a:lnTo>
                    <a:pt x="4843" y="2510"/>
                  </a:lnTo>
                  <a:lnTo>
                    <a:pt x="4802" y="2540"/>
                  </a:lnTo>
                  <a:lnTo>
                    <a:pt x="4761" y="2569"/>
                  </a:lnTo>
                  <a:lnTo>
                    <a:pt x="4718" y="2596"/>
                  </a:lnTo>
                  <a:lnTo>
                    <a:pt x="4676" y="2624"/>
                  </a:lnTo>
                  <a:lnTo>
                    <a:pt x="4632" y="2650"/>
                  </a:lnTo>
                  <a:lnTo>
                    <a:pt x="4588" y="2676"/>
                  </a:lnTo>
                  <a:lnTo>
                    <a:pt x="4543" y="2701"/>
                  </a:lnTo>
                  <a:lnTo>
                    <a:pt x="4499" y="2724"/>
                  </a:lnTo>
                  <a:lnTo>
                    <a:pt x="4408" y="2772"/>
                  </a:lnTo>
                  <a:lnTo>
                    <a:pt x="4316" y="2817"/>
                  </a:lnTo>
                  <a:lnTo>
                    <a:pt x="4222" y="2860"/>
                  </a:lnTo>
                  <a:lnTo>
                    <a:pt x="4130" y="2901"/>
                  </a:lnTo>
                  <a:lnTo>
                    <a:pt x="3940" y="2983"/>
                  </a:lnTo>
                  <a:lnTo>
                    <a:pt x="3753" y="3064"/>
                  </a:lnTo>
                  <a:lnTo>
                    <a:pt x="3659" y="3106"/>
                  </a:lnTo>
                  <a:lnTo>
                    <a:pt x="3567" y="3147"/>
                  </a:lnTo>
                  <a:lnTo>
                    <a:pt x="3476" y="3191"/>
                  </a:lnTo>
                  <a:lnTo>
                    <a:pt x="3387" y="3236"/>
                  </a:lnTo>
                  <a:lnTo>
                    <a:pt x="3387" y="3236"/>
                  </a:lnTo>
                  <a:lnTo>
                    <a:pt x="3318" y="3271"/>
                  </a:lnTo>
                  <a:lnTo>
                    <a:pt x="3249" y="3304"/>
                  </a:lnTo>
                  <a:lnTo>
                    <a:pt x="3111" y="3368"/>
                  </a:lnTo>
                  <a:lnTo>
                    <a:pt x="3040" y="3402"/>
                  </a:lnTo>
                  <a:lnTo>
                    <a:pt x="2967" y="3438"/>
                  </a:lnTo>
                  <a:lnTo>
                    <a:pt x="2891" y="3478"/>
                  </a:lnTo>
                  <a:lnTo>
                    <a:pt x="2853" y="3500"/>
                  </a:lnTo>
                  <a:lnTo>
                    <a:pt x="2813" y="3523"/>
                  </a:lnTo>
                  <a:lnTo>
                    <a:pt x="2813" y="3523"/>
                  </a:lnTo>
                  <a:lnTo>
                    <a:pt x="2741" y="3566"/>
                  </a:lnTo>
                  <a:lnTo>
                    <a:pt x="2660" y="3611"/>
                  </a:lnTo>
                  <a:lnTo>
                    <a:pt x="2618" y="3634"/>
                  </a:lnTo>
                  <a:lnTo>
                    <a:pt x="2574" y="3656"/>
                  </a:lnTo>
                  <a:lnTo>
                    <a:pt x="2530" y="3676"/>
                  </a:lnTo>
                  <a:lnTo>
                    <a:pt x="2485" y="3697"/>
                  </a:lnTo>
                  <a:lnTo>
                    <a:pt x="2439" y="3714"/>
                  </a:lnTo>
                  <a:lnTo>
                    <a:pt x="2392" y="3729"/>
                  </a:lnTo>
                  <a:lnTo>
                    <a:pt x="2346" y="3743"/>
                  </a:lnTo>
                  <a:lnTo>
                    <a:pt x="2324" y="3748"/>
                  </a:lnTo>
                  <a:lnTo>
                    <a:pt x="2300" y="3753"/>
                  </a:lnTo>
                  <a:lnTo>
                    <a:pt x="2277" y="3757"/>
                  </a:lnTo>
                  <a:lnTo>
                    <a:pt x="2253" y="3759"/>
                  </a:lnTo>
                  <a:lnTo>
                    <a:pt x="2231" y="3762"/>
                  </a:lnTo>
                  <a:lnTo>
                    <a:pt x="2208" y="3762"/>
                  </a:lnTo>
                  <a:lnTo>
                    <a:pt x="2186" y="3762"/>
                  </a:lnTo>
                  <a:lnTo>
                    <a:pt x="2163" y="3762"/>
                  </a:lnTo>
                  <a:lnTo>
                    <a:pt x="2142" y="3759"/>
                  </a:lnTo>
                  <a:lnTo>
                    <a:pt x="2119" y="3756"/>
                  </a:lnTo>
                  <a:lnTo>
                    <a:pt x="2119" y="3756"/>
                  </a:lnTo>
                  <a:lnTo>
                    <a:pt x="2107" y="3753"/>
                  </a:lnTo>
                  <a:lnTo>
                    <a:pt x="2094" y="3749"/>
                  </a:lnTo>
                  <a:lnTo>
                    <a:pt x="2069" y="3740"/>
                  </a:lnTo>
                  <a:lnTo>
                    <a:pt x="2044" y="3729"/>
                  </a:lnTo>
                  <a:lnTo>
                    <a:pt x="2019" y="3718"/>
                  </a:lnTo>
                  <a:lnTo>
                    <a:pt x="2019" y="3718"/>
                  </a:lnTo>
                  <a:lnTo>
                    <a:pt x="1983" y="3702"/>
                  </a:lnTo>
                  <a:lnTo>
                    <a:pt x="1945" y="3687"/>
                  </a:lnTo>
                  <a:lnTo>
                    <a:pt x="1908" y="3673"/>
                  </a:lnTo>
                  <a:lnTo>
                    <a:pt x="1870" y="3660"/>
                  </a:lnTo>
                  <a:lnTo>
                    <a:pt x="1833" y="3648"/>
                  </a:lnTo>
                  <a:lnTo>
                    <a:pt x="1794" y="3638"/>
                  </a:lnTo>
                  <a:lnTo>
                    <a:pt x="1755" y="3628"/>
                  </a:lnTo>
                  <a:lnTo>
                    <a:pt x="1716" y="3618"/>
                  </a:lnTo>
                  <a:lnTo>
                    <a:pt x="1677" y="3610"/>
                  </a:lnTo>
                  <a:lnTo>
                    <a:pt x="1638" y="3602"/>
                  </a:lnTo>
                  <a:lnTo>
                    <a:pt x="1598" y="3595"/>
                  </a:lnTo>
                  <a:lnTo>
                    <a:pt x="1560" y="3589"/>
                  </a:lnTo>
                  <a:lnTo>
                    <a:pt x="1479" y="3579"/>
                  </a:lnTo>
                  <a:lnTo>
                    <a:pt x="1399" y="3572"/>
                  </a:lnTo>
                  <a:lnTo>
                    <a:pt x="1319" y="3567"/>
                  </a:lnTo>
                  <a:lnTo>
                    <a:pt x="1238" y="3564"/>
                  </a:lnTo>
                  <a:lnTo>
                    <a:pt x="1156" y="3562"/>
                  </a:lnTo>
                  <a:lnTo>
                    <a:pt x="1075" y="3562"/>
                  </a:lnTo>
                  <a:lnTo>
                    <a:pt x="993" y="3564"/>
                  </a:lnTo>
                  <a:lnTo>
                    <a:pt x="912" y="3566"/>
                  </a:lnTo>
                  <a:lnTo>
                    <a:pt x="750" y="3572"/>
                  </a:lnTo>
                  <a:lnTo>
                    <a:pt x="750" y="3572"/>
                  </a:lnTo>
                  <a:lnTo>
                    <a:pt x="733" y="3574"/>
                  </a:lnTo>
                  <a:lnTo>
                    <a:pt x="715" y="3576"/>
                  </a:lnTo>
                  <a:lnTo>
                    <a:pt x="707" y="3579"/>
                  </a:lnTo>
                  <a:lnTo>
                    <a:pt x="699" y="3582"/>
                  </a:lnTo>
                  <a:lnTo>
                    <a:pt x="693" y="3587"/>
                  </a:lnTo>
                  <a:lnTo>
                    <a:pt x="687" y="3594"/>
                  </a:lnTo>
                  <a:lnTo>
                    <a:pt x="687" y="3594"/>
                  </a:lnTo>
                  <a:lnTo>
                    <a:pt x="683" y="3599"/>
                  </a:lnTo>
                  <a:lnTo>
                    <a:pt x="680" y="3604"/>
                  </a:lnTo>
                  <a:lnTo>
                    <a:pt x="679" y="3610"/>
                  </a:lnTo>
                  <a:lnTo>
                    <a:pt x="678" y="3616"/>
                  </a:lnTo>
                  <a:lnTo>
                    <a:pt x="678" y="3629"/>
                  </a:lnTo>
                  <a:lnTo>
                    <a:pt x="680" y="3641"/>
                  </a:lnTo>
                  <a:lnTo>
                    <a:pt x="687" y="3654"/>
                  </a:lnTo>
                  <a:lnTo>
                    <a:pt x="693" y="3666"/>
                  </a:lnTo>
                  <a:lnTo>
                    <a:pt x="700" y="3678"/>
                  </a:lnTo>
                  <a:lnTo>
                    <a:pt x="709" y="3689"/>
                  </a:lnTo>
                  <a:lnTo>
                    <a:pt x="709" y="3689"/>
                  </a:lnTo>
                  <a:lnTo>
                    <a:pt x="724" y="3705"/>
                  </a:lnTo>
                  <a:lnTo>
                    <a:pt x="739" y="3720"/>
                  </a:lnTo>
                  <a:lnTo>
                    <a:pt x="755" y="3735"/>
                  </a:lnTo>
                  <a:lnTo>
                    <a:pt x="772" y="3751"/>
                  </a:lnTo>
                  <a:lnTo>
                    <a:pt x="788" y="3764"/>
                  </a:lnTo>
                  <a:lnTo>
                    <a:pt x="806" y="3777"/>
                  </a:lnTo>
                  <a:lnTo>
                    <a:pt x="823" y="3789"/>
                  </a:lnTo>
                  <a:lnTo>
                    <a:pt x="842" y="3802"/>
                  </a:lnTo>
                  <a:lnTo>
                    <a:pt x="861" y="3813"/>
                  </a:lnTo>
                  <a:lnTo>
                    <a:pt x="879" y="3825"/>
                  </a:lnTo>
                  <a:lnTo>
                    <a:pt x="900" y="3835"/>
                  </a:lnTo>
                  <a:lnTo>
                    <a:pt x="918" y="3843"/>
                  </a:lnTo>
                  <a:lnTo>
                    <a:pt x="938" y="3852"/>
                  </a:lnTo>
                  <a:lnTo>
                    <a:pt x="960" y="3860"/>
                  </a:lnTo>
                  <a:lnTo>
                    <a:pt x="980" y="3867"/>
                  </a:lnTo>
                  <a:lnTo>
                    <a:pt x="1001" y="3873"/>
                  </a:lnTo>
                  <a:lnTo>
                    <a:pt x="1001" y="3873"/>
                  </a:lnTo>
                  <a:lnTo>
                    <a:pt x="1026" y="3881"/>
                  </a:lnTo>
                  <a:lnTo>
                    <a:pt x="1051" y="3886"/>
                  </a:lnTo>
                  <a:lnTo>
                    <a:pt x="1101" y="3899"/>
                  </a:lnTo>
                  <a:lnTo>
                    <a:pt x="1126" y="3904"/>
                  </a:lnTo>
                  <a:lnTo>
                    <a:pt x="1150" y="3911"/>
                  </a:lnTo>
                  <a:lnTo>
                    <a:pt x="1175" y="3919"/>
                  </a:lnTo>
                  <a:lnTo>
                    <a:pt x="1199" y="3929"/>
                  </a:lnTo>
                  <a:lnTo>
                    <a:pt x="1199" y="3929"/>
                  </a:lnTo>
                  <a:lnTo>
                    <a:pt x="1221" y="3940"/>
                  </a:lnTo>
                  <a:lnTo>
                    <a:pt x="1244" y="3955"/>
                  </a:lnTo>
                  <a:lnTo>
                    <a:pt x="1264" y="3970"/>
                  </a:lnTo>
                  <a:lnTo>
                    <a:pt x="1274" y="3980"/>
                  </a:lnTo>
                  <a:lnTo>
                    <a:pt x="1283" y="3989"/>
                  </a:lnTo>
                  <a:lnTo>
                    <a:pt x="1292" y="3999"/>
                  </a:lnTo>
                  <a:lnTo>
                    <a:pt x="1299" y="4009"/>
                  </a:lnTo>
                  <a:lnTo>
                    <a:pt x="1305" y="4020"/>
                  </a:lnTo>
                  <a:lnTo>
                    <a:pt x="1310" y="4030"/>
                  </a:lnTo>
                  <a:lnTo>
                    <a:pt x="1315" y="4043"/>
                  </a:lnTo>
                  <a:lnTo>
                    <a:pt x="1319" y="4054"/>
                  </a:lnTo>
                  <a:lnTo>
                    <a:pt x="1323" y="4067"/>
                  </a:lnTo>
                  <a:lnTo>
                    <a:pt x="1324" y="4079"/>
                  </a:lnTo>
                  <a:lnTo>
                    <a:pt x="1324" y="4079"/>
                  </a:lnTo>
                  <a:lnTo>
                    <a:pt x="1324" y="4095"/>
                  </a:lnTo>
                  <a:lnTo>
                    <a:pt x="1323" y="4111"/>
                  </a:lnTo>
                  <a:lnTo>
                    <a:pt x="1319" y="4126"/>
                  </a:lnTo>
                  <a:lnTo>
                    <a:pt x="1315" y="4139"/>
                  </a:lnTo>
                  <a:lnTo>
                    <a:pt x="1309" y="4154"/>
                  </a:lnTo>
                  <a:lnTo>
                    <a:pt x="1302" y="4167"/>
                  </a:lnTo>
                  <a:lnTo>
                    <a:pt x="1294" y="4181"/>
                  </a:lnTo>
                  <a:lnTo>
                    <a:pt x="1284" y="4193"/>
                  </a:lnTo>
                  <a:lnTo>
                    <a:pt x="1274" y="4206"/>
                  </a:lnTo>
                  <a:lnTo>
                    <a:pt x="1263" y="4218"/>
                  </a:lnTo>
                  <a:lnTo>
                    <a:pt x="1239" y="4241"/>
                  </a:lnTo>
                  <a:lnTo>
                    <a:pt x="1213" y="4261"/>
                  </a:lnTo>
                  <a:lnTo>
                    <a:pt x="1186" y="4280"/>
                  </a:lnTo>
                  <a:lnTo>
                    <a:pt x="1186" y="4280"/>
                  </a:lnTo>
                  <a:lnTo>
                    <a:pt x="1160" y="4296"/>
                  </a:lnTo>
                  <a:lnTo>
                    <a:pt x="1132" y="4314"/>
                  </a:lnTo>
                  <a:lnTo>
                    <a:pt x="1077" y="4344"/>
                  </a:lnTo>
                  <a:lnTo>
                    <a:pt x="1022" y="4374"/>
                  </a:lnTo>
                  <a:lnTo>
                    <a:pt x="965" y="4400"/>
                  </a:lnTo>
                  <a:lnTo>
                    <a:pt x="906" y="4425"/>
                  </a:lnTo>
                  <a:lnTo>
                    <a:pt x="848" y="4449"/>
                  </a:lnTo>
                  <a:lnTo>
                    <a:pt x="788" y="4473"/>
                  </a:lnTo>
                  <a:lnTo>
                    <a:pt x="729" y="4494"/>
                  </a:lnTo>
                  <a:lnTo>
                    <a:pt x="609" y="4538"/>
                  </a:lnTo>
                  <a:lnTo>
                    <a:pt x="489" y="4583"/>
                  </a:lnTo>
                  <a:lnTo>
                    <a:pt x="430" y="4606"/>
                  </a:lnTo>
                  <a:lnTo>
                    <a:pt x="371" y="4631"/>
                  </a:lnTo>
                  <a:lnTo>
                    <a:pt x="312" y="4656"/>
                  </a:lnTo>
                  <a:lnTo>
                    <a:pt x="256" y="4684"/>
                  </a:lnTo>
                  <a:lnTo>
                    <a:pt x="256" y="4684"/>
                  </a:lnTo>
                  <a:lnTo>
                    <a:pt x="214" y="4706"/>
                  </a:lnTo>
                  <a:lnTo>
                    <a:pt x="176" y="4730"/>
                  </a:lnTo>
                  <a:lnTo>
                    <a:pt x="156" y="4743"/>
                  </a:lnTo>
                  <a:lnTo>
                    <a:pt x="137" y="4756"/>
                  </a:lnTo>
                  <a:lnTo>
                    <a:pt x="119" y="4770"/>
                  </a:lnTo>
                  <a:lnTo>
                    <a:pt x="102" y="4785"/>
                  </a:lnTo>
                  <a:lnTo>
                    <a:pt x="85" y="4802"/>
                  </a:lnTo>
                  <a:lnTo>
                    <a:pt x="70" y="4818"/>
                  </a:lnTo>
                  <a:lnTo>
                    <a:pt x="57" y="4836"/>
                  </a:lnTo>
                  <a:lnTo>
                    <a:pt x="44" y="4854"/>
                  </a:lnTo>
                  <a:lnTo>
                    <a:pt x="33" y="4873"/>
                  </a:lnTo>
                  <a:lnTo>
                    <a:pt x="24" y="4893"/>
                  </a:lnTo>
                  <a:lnTo>
                    <a:pt x="15" y="4913"/>
                  </a:lnTo>
                  <a:lnTo>
                    <a:pt x="10" y="4936"/>
                  </a:lnTo>
                  <a:lnTo>
                    <a:pt x="10" y="4936"/>
                  </a:lnTo>
                  <a:lnTo>
                    <a:pt x="8" y="4946"/>
                  </a:lnTo>
                  <a:lnTo>
                    <a:pt x="7" y="4956"/>
                  </a:lnTo>
                  <a:lnTo>
                    <a:pt x="7" y="4966"/>
                  </a:lnTo>
                  <a:lnTo>
                    <a:pt x="8" y="4977"/>
                  </a:lnTo>
                  <a:lnTo>
                    <a:pt x="9" y="4986"/>
                  </a:lnTo>
                  <a:lnTo>
                    <a:pt x="13" y="4996"/>
                  </a:lnTo>
                  <a:lnTo>
                    <a:pt x="17" y="5005"/>
                  </a:lnTo>
                  <a:lnTo>
                    <a:pt x="23" y="5012"/>
                  </a:lnTo>
                  <a:lnTo>
                    <a:pt x="23" y="5012"/>
                  </a:lnTo>
                  <a:lnTo>
                    <a:pt x="33" y="5021"/>
                  </a:lnTo>
                  <a:lnTo>
                    <a:pt x="43" y="5027"/>
                  </a:lnTo>
                  <a:lnTo>
                    <a:pt x="54" y="5031"/>
                  </a:lnTo>
                  <a:lnTo>
                    <a:pt x="67" y="5035"/>
                  </a:lnTo>
                  <a:lnTo>
                    <a:pt x="67" y="5035"/>
                  </a:lnTo>
                  <a:lnTo>
                    <a:pt x="87" y="5040"/>
                  </a:lnTo>
                  <a:lnTo>
                    <a:pt x="108" y="5045"/>
                  </a:lnTo>
                  <a:lnTo>
                    <a:pt x="129" y="5048"/>
                  </a:lnTo>
                  <a:lnTo>
                    <a:pt x="151" y="5049"/>
                  </a:lnTo>
                  <a:lnTo>
                    <a:pt x="172" y="5049"/>
                  </a:lnTo>
                  <a:lnTo>
                    <a:pt x="193" y="5048"/>
                  </a:lnTo>
                  <a:lnTo>
                    <a:pt x="214" y="5045"/>
                  </a:lnTo>
                  <a:lnTo>
                    <a:pt x="236" y="5041"/>
                  </a:lnTo>
                  <a:lnTo>
                    <a:pt x="270" y="5063"/>
                  </a:lnTo>
                  <a:lnTo>
                    <a:pt x="270" y="5063"/>
                  </a:lnTo>
                  <a:lnTo>
                    <a:pt x="188" y="5079"/>
                  </a:lnTo>
                  <a:lnTo>
                    <a:pt x="188" y="5079"/>
                  </a:lnTo>
                  <a:lnTo>
                    <a:pt x="156" y="5084"/>
                  </a:lnTo>
                  <a:lnTo>
                    <a:pt x="124" y="5091"/>
                  </a:lnTo>
                  <a:lnTo>
                    <a:pt x="109" y="5095"/>
                  </a:lnTo>
                  <a:lnTo>
                    <a:pt x="93" y="5100"/>
                  </a:lnTo>
                  <a:lnTo>
                    <a:pt x="79" y="5106"/>
                  </a:lnTo>
                  <a:lnTo>
                    <a:pt x="64" y="5114"/>
                  </a:lnTo>
                  <a:lnTo>
                    <a:pt x="64" y="5114"/>
                  </a:lnTo>
                  <a:lnTo>
                    <a:pt x="50" y="5123"/>
                  </a:lnTo>
                  <a:lnTo>
                    <a:pt x="38" y="5134"/>
                  </a:lnTo>
                  <a:lnTo>
                    <a:pt x="27" y="5145"/>
                  </a:lnTo>
                  <a:lnTo>
                    <a:pt x="17" y="5159"/>
                  </a:lnTo>
                  <a:lnTo>
                    <a:pt x="9" y="5173"/>
                  </a:lnTo>
                  <a:lnTo>
                    <a:pt x="3" y="5188"/>
                  </a:lnTo>
                  <a:lnTo>
                    <a:pt x="0" y="5203"/>
                  </a:lnTo>
                  <a:lnTo>
                    <a:pt x="0" y="5211"/>
                  </a:lnTo>
                  <a:lnTo>
                    <a:pt x="0" y="5219"/>
                  </a:lnTo>
                  <a:lnTo>
                    <a:pt x="0" y="5219"/>
                  </a:lnTo>
                  <a:lnTo>
                    <a:pt x="2" y="5231"/>
                  </a:lnTo>
                  <a:lnTo>
                    <a:pt x="5" y="5242"/>
                  </a:lnTo>
                  <a:lnTo>
                    <a:pt x="10" y="5253"/>
                  </a:lnTo>
                  <a:lnTo>
                    <a:pt x="17" y="5263"/>
                  </a:lnTo>
                  <a:lnTo>
                    <a:pt x="24" y="5272"/>
                  </a:lnTo>
                  <a:lnTo>
                    <a:pt x="33" y="5281"/>
                  </a:lnTo>
                  <a:lnTo>
                    <a:pt x="42" y="5288"/>
                  </a:lnTo>
                  <a:lnTo>
                    <a:pt x="52" y="5296"/>
                  </a:lnTo>
                  <a:lnTo>
                    <a:pt x="63" y="5302"/>
                  </a:lnTo>
                  <a:lnTo>
                    <a:pt x="74" y="5308"/>
                  </a:lnTo>
                  <a:lnTo>
                    <a:pt x="98" y="5318"/>
                  </a:lnTo>
                  <a:lnTo>
                    <a:pt x="123" y="5326"/>
                  </a:lnTo>
                  <a:lnTo>
                    <a:pt x="148" y="5332"/>
                  </a:lnTo>
                  <a:lnTo>
                    <a:pt x="148" y="5332"/>
                  </a:lnTo>
                  <a:lnTo>
                    <a:pt x="196" y="5340"/>
                  </a:lnTo>
                  <a:lnTo>
                    <a:pt x="245" y="5345"/>
                  </a:lnTo>
                  <a:lnTo>
                    <a:pt x="295" y="5347"/>
                  </a:lnTo>
                  <a:lnTo>
                    <a:pt x="343" y="5349"/>
                  </a:lnTo>
                  <a:lnTo>
                    <a:pt x="361" y="5346"/>
                  </a:lnTo>
                  <a:lnTo>
                    <a:pt x="361" y="5346"/>
                  </a:lnTo>
                  <a:lnTo>
                    <a:pt x="350" y="5349"/>
                  </a:lnTo>
                  <a:lnTo>
                    <a:pt x="350" y="5349"/>
                  </a:lnTo>
                  <a:lnTo>
                    <a:pt x="331" y="5354"/>
                  </a:lnTo>
                  <a:lnTo>
                    <a:pt x="312" y="5359"/>
                  </a:lnTo>
                  <a:lnTo>
                    <a:pt x="293" y="5366"/>
                  </a:lnTo>
                  <a:lnTo>
                    <a:pt x="276" y="5374"/>
                  </a:lnTo>
                  <a:lnTo>
                    <a:pt x="260" y="5384"/>
                  </a:lnTo>
                  <a:lnTo>
                    <a:pt x="253" y="5390"/>
                  </a:lnTo>
                  <a:lnTo>
                    <a:pt x="246" y="5396"/>
                  </a:lnTo>
                  <a:lnTo>
                    <a:pt x="241" y="5402"/>
                  </a:lnTo>
                  <a:lnTo>
                    <a:pt x="236" y="5410"/>
                  </a:lnTo>
                  <a:lnTo>
                    <a:pt x="232" y="5419"/>
                  </a:lnTo>
                  <a:lnTo>
                    <a:pt x="228" y="5428"/>
                  </a:lnTo>
                  <a:lnTo>
                    <a:pt x="228" y="5428"/>
                  </a:lnTo>
                  <a:lnTo>
                    <a:pt x="227" y="5435"/>
                  </a:lnTo>
                  <a:lnTo>
                    <a:pt x="226" y="5443"/>
                  </a:lnTo>
                  <a:lnTo>
                    <a:pt x="226" y="5451"/>
                  </a:lnTo>
                  <a:lnTo>
                    <a:pt x="227" y="5459"/>
                  </a:lnTo>
                  <a:lnTo>
                    <a:pt x="231" y="5474"/>
                  </a:lnTo>
                  <a:lnTo>
                    <a:pt x="237" y="5488"/>
                  </a:lnTo>
                  <a:lnTo>
                    <a:pt x="246" y="5502"/>
                  </a:lnTo>
                  <a:lnTo>
                    <a:pt x="257" y="5514"/>
                  </a:lnTo>
                  <a:lnTo>
                    <a:pt x="270" y="5524"/>
                  </a:lnTo>
                  <a:lnTo>
                    <a:pt x="283" y="5533"/>
                  </a:lnTo>
                  <a:lnTo>
                    <a:pt x="283" y="5533"/>
                  </a:lnTo>
                  <a:lnTo>
                    <a:pt x="297" y="5539"/>
                  </a:lnTo>
                  <a:lnTo>
                    <a:pt x="312" y="5544"/>
                  </a:lnTo>
                  <a:lnTo>
                    <a:pt x="328" y="5549"/>
                  </a:lnTo>
                  <a:lnTo>
                    <a:pt x="343" y="5552"/>
                  </a:lnTo>
                  <a:lnTo>
                    <a:pt x="376" y="5554"/>
                  </a:lnTo>
                  <a:lnTo>
                    <a:pt x="409" y="5557"/>
                  </a:lnTo>
                  <a:lnTo>
                    <a:pt x="409" y="5557"/>
                  </a:lnTo>
                  <a:lnTo>
                    <a:pt x="690" y="5566"/>
                  </a:lnTo>
                  <a:lnTo>
                    <a:pt x="665" y="5589"/>
                  </a:lnTo>
                  <a:lnTo>
                    <a:pt x="665" y="5589"/>
                  </a:lnTo>
                  <a:lnTo>
                    <a:pt x="664" y="5597"/>
                  </a:lnTo>
                  <a:lnTo>
                    <a:pt x="663" y="5606"/>
                  </a:lnTo>
                  <a:lnTo>
                    <a:pt x="663" y="5606"/>
                  </a:lnTo>
                  <a:lnTo>
                    <a:pt x="663" y="5616"/>
                  </a:lnTo>
                  <a:lnTo>
                    <a:pt x="665" y="5625"/>
                  </a:lnTo>
                  <a:lnTo>
                    <a:pt x="668" y="5633"/>
                  </a:lnTo>
                  <a:lnTo>
                    <a:pt x="672" y="5641"/>
                  </a:lnTo>
                  <a:lnTo>
                    <a:pt x="678" y="5648"/>
                  </a:lnTo>
                  <a:lnTo>
                    <a:pt x="684" y="5655"/>
                  </a:lnTo>
                  <a:lnTo>
                    <a:pt x="692" y="5662"/>
                  </a:lnTo>
                  <a:lnTo>
                    <a:pt x="699" y="5667"/>
                  </a:lnTo>
                  <a:lnTo>
                    <a:pt x="717" y="5677"/>
                  </a:lnTo>
                  <a:lnTo>
                    <a:pt x="737" y="5685"/>
                  </a:lnTo>
                  <a:lnTo>
                    <a:pt x="757" y="5691"/>
                  </a:lnTo>
                  <a:lnTo>
                    <a:pt x="777" y="5695"/>
                  </a:lnTo>
                  <a:lnTo>
                    <a:pt x="777" y="5695"/>
                  </a:lnTo>
                  <a:lnTo>
                    <a:pt x="813" y="5699"/>
                  </a:lnTo>
                  <a:lnTo>
                    <a:pt x="851" y="5701"/>
                  </a:lnTo>
                  <a:lnTo>
                    <a:pt x="887" y="5701"/>
                  </a:lnTo>
                  <a:lnTo>
                    <a:pt x="925" y="5699"/>
                  </a:lnTo>
                  <a:lnTo>
                    <a:pt x="961" y="5695"/>
                  </a:lnTo>
                  <a:lnTo>
                    <a:pt x="997" y="5690"/>
                  </a:lnTo>
                  <a:lnTo>
                    <a:pt x="1035" y="5683"/>
                  </a:lnTo>
                  <a:lnTo>
                    <a:pt x="1071" y="5676"/>
                  </a:lnTo>
                  <a:lnTo>
                    <a:pt x="1107" y="5667"/>
                  </a:lnTo>
                  <a:lnTo>
                    <a:pt x="1144" y="5658"/>
                  </a:lnTo>
                  <a:lnTo>
                    <a:pt x="1215" y="5636"/>
                  </a:lnTo>
                  <a:lnTo>
                    <a:pt x="1287" y="5612"/>
                  </a:lnTo>
                  <a:lnTo>
                    <a:pt x="1358" y="5588"/>
                  </a:lnTo>
                  <a:lnTo>
                    <a:pt x="1358" y="5588"/>
                  </a:lnTo>
                  <a:lnTo>
                    <a:pt x="1417" y="5567"/>
                  </a:lnTo>
                  <a:lnTo>
                    <a:pt x="1477" y="5544"/>
                  </a:lnTo>
                  <a:lnTo>
                    <a:pt x="1537" y="5522"/>
                  </a:lnTo>
                  <a:lnTo>
                    <a:pt x="1595" y="5497"/>
                  </a:lnTo>
                  <a:lnTo>
                    <a:pt x="1652" y="5470"/>
                  </a:lnTo>
                  <a:lnTo>
                    <a:pt x="1681" y="5456"/>
                  </a:lnTo>
                  <a:lnTo>
                    <a:pt x="1709" y="5441"/>
                  </a:lnTo>
                  <a:lnTo>
                    <a:pt x="1736" y="5425"/>
                  </a:lnTo>
                  <a:lnTo>
                    <a:pt x="1762" y="5409"/>
                  </a:lnTo>
                  <a:lnTo>
                    <a:pt x="1789" y="5391"/>
                  </a:lnTo>
                  <a:lnTo>
                    <a:pt x="1814" y="5372"/>
                  </a:lnTo>
                  <a:lnTo>
                    <a:pt x="1814" y="5372"/>
                  </a:lnTo>
                  <a:lnTo>
                    <a:pt x="1838" y="5355"/>
                  </a:lnTo>
                  <a:lnTo>
                    <a:pt x="1859" y="5337"/>
                  </a:lnTo>
                  <a:lnTo>
                    <a:pt x="1880" y="5318"/>
                  </a:lnTo>
                  <a:lnTo>
                    <a:pt x="1901" y="5298"/>
                  </a:lnTo>
                  <a:lnTo>
                    <a:pt x="1943" y="5258"/>
                  </a:lnTo>
                  <a:lnTo>
                    <a:pt x="1982" y="5216"/>
                  </a:lnTo>
                  <a:lnTo>
                    <a:pt x="2020" y="5173"/>
                  </a:lnTo>
                  <a:lnTo>
                    <a:pt x="2058" y="5129"/>
                  </a:lnTo>
                  <a:lnTo>
                    <a:pt x="2133" y="5040"/>
                  </a:lnTo>
                  <a:lnTo>
                    <a:pt x="2171" y="4996"/>
                  </a:lnTo>
                  <a:lnTo>
                    <a:pt x="2210" y="4953"/>
                  </a:lnTo>
                  <a:lnTo>
                    <a:pt x="2248" y="4912"/>
                  </a:lnTo>
                  <a:lnTo>
                    <a:pt x="2290" y="4873"/>
                  </a:lnTo>
                  <a:lnTo>
                    <a:pt x="2311" y="4854"/>
                  </a:lnTo>
                  <a:lnTo>
                    <a:pt x="2332" y="4837"/>
                  </a:lnTo>
                  <a:lnTo>
                    <a:pt x="2355" y="4819"/>
                  </a:lnTo>
                  <a:lnTo>
                    <a:pt x="2377" y="4802"/>
                  </a:lnTo>
                  <a:lnTo>
                    <a:pt x="2400" y="4787"/>
                  </a:lnTo>
                  <a:lnTo>
                    <a:pt x="2424" y="4772"/>
                  </a:lnTo>
                  <a:lnTo>
                    <a:pt x="2449" y="4758"/>
                  </a:lnTo>
                  <a:lnTo>
                    <a:pt x="2474" y="4744"/>
                  </a:lnTo>
                  <a:lnTo>
                    <a:pt x="2474" y="4744"/>
                  </a:lnTo>
                  <a:lnTo>
                    <a:pt x="2503" y="4731"/>
                  </a:lnTo>
                  <a:lnTo>
                    <a:pt x="2533" y="4719"/>
                  </a:lnTo>
                  <a:lnTo>
                    <a:pt x="2563" y="4709"/>
                  </a:lnTo>
                  <a:lnTo>
                    <a:pt x="2593" y="4699"/>
                  </a:lnTo>
                  <a:lnTo>
                    <a:pt x="2654" y="4681"/>
                  </a:lnTo>
                  <a:lnTo>
                    <a:pt x="2717" y="4665"/>
                  </a:lnTo>
                  <a:lnTo>
                    <a:pt x="2717" y="4665"/>
                  </a:lnTo>
                  <a:lnTo>
                    <a:pt x="2840" y="4634"/>
                  </a:lnTo>
                  <a:lnTo>
                    <a:pt x="2961" y="4602"/>
                  </a:lnTo>
                  <a:lnTo>
                    <a:pt x="3082" y="4568"/>
                  </a:lnTo>
                  <a:lnTo>
                    <a:pt x="3203" y="4533"/>
                  </a:lnTo>
                  <a:lnTo>
                    <a:pt x="3323" y="4497"/>
                  </a:lnTo>
                  <a:lnTo>
                    <a:pt x="3443" y="4460"/>
                  </a:lnTo>
                  <a:lnTo>
                    <a:pt x="3562" y="4423"/>
                  </a:lnTo>
                  <a:lnTo>
                    <a:pt x="3681" y="4384"/>
                  </a:lnTo>
                  <a:lnTo>
                    <a:pt x="3799" y="4344"/>
                  </a:lnTo>
                  <a:lnTo>
                    <a:pt x="3917" y="4304"/>
                  </a:lnTo>
                  <a:lnTo>
                    <a:pt x="4036" y="4262"/>
                  </a:lnTo>
                  <a:lnTo>
                    <a:pt x="4153" y="4220"/>
                  </a:lnTo>
                  <a:lnTo>
                    <a:pt x="4390" y="4134"/>
                  </a:lnTo>
                  <a:lnTo>
                    <a:pt x="4627" y="4045"/>
                  </a:lnTo>
                  <a:lnTo>
                    <a:pt x="4627" y="4045"/>
                  </a:lnTo>
                  <a:lnTo>
                    <a:pt x="5025" y="3893"/>
                  </a:lnTo>
                  <a:lnTo>
                    <a:pt x="5423" y="3739"/>
                  </a:lnTo>
                  <a:lnTo>
                    <a:pt x="5621" y="3661"/>
                  </a:lnTo>
                  <a:lnTo>
                    <a:pt x="5820" y="3584"/>
                  </a:lnTo>
                  <a:lnTo>
                    <a:pt x="6018" y="3505"/>
                  </a:lnTo>
                  <a:lnTo>
                    <a:pt x="6216" y="3424"/>
                  </a:lnTo>
                  <a:lnTo>
                    <a:pt x="6216" y="3424"/>
                  </a:lnTo>
                  <a:lnTo>
                    <a:pt x="6351" y="3368"/>
                  </a:lnTo>
                  <a:lnTo>
                    <a:pt x="6418" y="3339"/>
                  </a:lnTo>
                  <a:lnTo>
                    <a:pt x="6484" y="3309"/>
                  </a:lnTo>
                  <a:lnTo>
                    <a:pt x="6550" y="3279"/>
                  </a:lnTo>
                  <a:lnTo>
                    <a:pt x="6616" y="3245"/>
                  </a:lnTo>
                  <a:lnTo>
                    <a:pt x="6681" y="3211"/>
                  </a:lnTo>
                  <a:lnTo>
                    <a:pt x="6743" y="3173"/>
                  </a:lnTo>
                  <a:lnTo>
                    <a:pt x="6743" y="3173"/>
                  </a:lnTo>
                  <a:lnTo>
                    <a:pt x="6786" y="3147"/>
                  </a:lnTo>
                  <a:lnTo>
                    <a:pt x="6807" y="3132"/>
                  </a:lnTo>
                  <a:lnTo>
                    <a:pt x="6827" y="3117"/>
                  </a:lnTo>
                  <a:lnTo>
                    <a:pt x="6847" y="3102"/>
                  </a:lnTo>
                  <a:lnTo>
                    <a:pt x="6866" y="3084"/>
                  </a:lnTo>
                  <a:lnTo>
                    <a:pt x="6885" y="3067"/>
                  </a:lnTo>
                  <a:lnTo>
                    <a:pt x="6901" y="3048"/>
                  </a:lnTo>
                  <a:lnTo>
                    <a:pt x="6901" y="3048"/>
                  </a:lnTo>
                  <a:lnTo>
                    <a:pt x="6912" y="3034"/>
                  </a:lnTo>
                  <a:lnTo>
                    <a:pt x="6924" y="3019"/>
                  </a:lnTo>
                  <a:lnTo>
                    <a:pt x="6944" y="2989"/>
                  </a:lnTo>
                  <a:lnTo>
                    <a:pt x="6962" y="2958"/>
                  </a:lnTo>
                  <a:lnTo>
                    <a:pt x="6980" y="2926"/>
                  </a:lnTo>
                  <a:lnTo>
                    <a:pt x="6980" y="2926"/>
                  </a:lnTo>
                  <a:lnTo>
                    <a:pt x="7129" y="2659"/>
                  </a:lnTo>
                  <a:lnTo>
                    <a:pt x="7276" y="2391"/>
                  </a:lnTo>
                  <a:lnTo>
                    <a:pt x="7423" y="2124"/>
                  </a:lnTo>
                  <a:lnTo>
                    <a:pt x="7569" y="1854"/>
                  </a:lnTo>
                  <a:lnTo>
                    <a:pt x="7714" y="1585"/>
                  </a:lnTo>
                  <a:lnTo>
                    <a:pt x="7858" y="1316"/>
                  </a:lnTo>
                  <a:lnTo>
                    <a:pt x="8001" y="1046"/>
                  </a:lnTo>
                  <a:lnTo>
                    <a:pt x="8144" y="775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21" name="Freeform 18">
              <a:extLst>
                <a:ext uri="{FF2B5EF4-FFF2-40B4-BE49-F238E27FC236}">
                  <a16:creationId xmlns:a16="http://schemas.microsoft.com/office/drawing/2014/main" id="{C64707FC-3618-7432-22BA-5150998E799F}"/>
                </a:ext>
              </a:extLst>
            </p:cNvPr>
            <p:cNvSpPr>
              <a:spLocks/>
            </p:cNvSpPr>
            <p:nvPr/>
          </p:nvSpPr>
          <p:spPr bwMode="auto">
            <a:xfrm>
              <a:off x="3702" y="2390"/>
              <a:ext cx="638" cy="830"/>
            </a:xfrm>
            <a:custGeom>
              <a:avLst/>
              <a:gdLst>
                <a:gd name="T0" fmla="*/ 2555 w 2555"/>
                <a:gd name="T1" fmla="*/ 566 h 3318"/>
                <a:gd name="T2" fmla="*/ 2543 w 2555"/>
                <a:gd name="T3" fmla="*/ 527 h 3318"/>
                <a:gd name="T4" fmla="*/ 2514 w 2555"/>
                <a:gd name="T5" fmla="*/ 488 h 3318"/>
                <a:gd name="T6" fmla="*/ 2444 w 2555"/>
                <a:gd name="T7" fmla="*/ 421 h 3318"/>
                <a:gd name="T8" fmla="*/ 2362 w 2555"/>
                <a:gd name="T9" fmla="*/ 366 h 3318"/>
                <a:gd name="T10" fmla="*/ 2193 w 2555"/>
                <a:gd name="T11" fmla="*/ 263 h 3318"/>
                <a:gd name="T12" fmla="*/ 1933 w 2555"/>
                <a:gd name="T13" fmla="*/ 124 h 3318"/>
                <a:gd name="T14" fmla="*/ 1662 w 2555"/>
                <a:gd name="T15" fmla="*/ 0 h 3318"/>
                <a:gd name="T16" fmla="*/ 1631 w 2555"/>
                <a:gd name="T17" fmla="*/ 168 h 3318"/>
                <a:gd name="T18" fmla="*/ 1528 w 2555"/>
                <a:gd name="T19" fmla="*/ 434 h 3318"/>
                <a:gd name="T20" fmla="*/ 1413 w 2555"/>
                <a:gd name="T21" fmla="*/ 695 h 3318"/>
                <a:gd name="T22" fmla="*/ 1331 w 2555"/>
                <a:gd name="T23" fmla="*/ 865 h 3318"/>
                <a:gd name="T24" fmla="*/ 1262 w 2555"/>
                <a:gd name="T25" fmla="*/ 992 h 3318"/>
                <a:gd name="T26" fmla="*/ 1185 w 2555"/>
                <a:gd name="T27" fmla="*/ 1115 h 3318"/>
                <a:gd name="T28" fmla="*/ 1100 w 2555"/>
                <a:gd name="T29" fmla="*/ 1230 h 3318"/>
                <a:gd name="T30" fmla="*/ 1005 w 2555"/>
                <a:gd name="T31" fmla="*/ 1336 h 3318"/>
                <a:gd name="T32" fmla="*/ 933 w 2555"/>
                <a:gd name="T33" fmla="*/ 1400 h 3318"/>
                <a:gd name="T34" fmla="*/ 855 w 2555"/>
                <a:gd name="T35" fmla="*/ 1459 h 3318"/>
                <a:gd name="T36" fmla="*/ 714 w 2555"/>
                <a:gd name="T37" fmla="*/ 1545 h 3318"/>
                <a:gd name="T38" fmla="*/ 476 w 2555"/>
                <a:gd name="T39" fmla="*/ 1664 h 3318"/>
                <a:gd name="T40" fmla="*/ 299 w 2555"/>
                <a:gd name="T41" fmla="*/ 1755 h 3318"/>
                <a:gd name="T42" fmla="*/ 157 w 2555"/>
                <a:gd name="T43" fmla="*/ 1840 h 3318"/>
                <a:gd name="T44" fmla="*/ 78 w 2555"/>
                <a:gd name="T45" fmla="*/ 1899 h 3318"/>
                <a:gd name="T46" fmla="*/ 0 w 2555"/>
                <a:gd name="T47" fmla="*/ 1962 h 3318"/>
                <a:gd name="T48" fmla="*/ 86 w 2555"/>
                <a:gd name="T49" fmla="*/ 2028 h 3318"/>
                <a:gd name="T50" fmla="*/ 208 w 2555"/>
                <a:gd name="T51" fmla="*/ 2132 h 3318"/>
                <a:gd name="T52" fmla="*/ 326 w 2555"/>
                <a:gd name="T53" fmla="*/ 2244 h 3318"/>
                <a:gd name="T54" fmla="*/ 436 w 2555"/>
                <a:gd name="T55" fmla="*/ 2362 h 3318"/>
                <a:gd name="T56" fmla="*/ 541 w 2555"/>
                <a:gd name="T57" fmla="*/ 2485 h 3318"/>
                <a:gd name="T58" fmla="*/ 640 w 2555"/>
                <a:gd name="T59" fmla="*/ 2614 h 3318"/>
                <a:gd name="T60" fmla="*/ 733 w 2555"/>
                <a:gd name="T61" fmla="*/ 2747 h 3318"/>
                <a:gd name="T62" fmla="*/ 821 w 2555"/>
                <a:gd name="T63" fmla="*/ 2884 h 3318"/>
                <a:gd name="T64" fmla="*/ 901 w 2555"/>
                <a:gd name="T65" fmla="*/ 3025 h 3318"/>
                <a:gd name="T66" fmla="*/ 976 w 2555"/>
                <a:gd name="T67" fmla="*/ 3170 h 3318"/>
                <a:gd name="T68" fmla="*/ 1105 w 2555"/>
                <a:gd name="T69" fmla="*/ 3303 h 3318"/>
                <a:gd name="T70" fmla="*/ 1210 w 2555"/>
                <a:gd name="T71" fmla="*/ 3273 h 3318"/>
                <a:gd name="T72" fmla="*/ 1363 w 2555"/>
                <a:gd name="T73" fmla="*/ 3211 h 3318"/>
                <a:gd name="T74" fmla="*/ 1507 w 2555"/>
                <a:gd name="T75" fmla="*/ 3132 h 3318"/>
                <a:gd name="T76" fmla="*/ 1645 w 2555"/>
                <a:gd name="T77" fmla="*/ 3041 h 3318"/>
                <a:gd name="T78" fmla="*/ 1774 w 2555"/>
                <a:gd name="T79" fmla="*/ 2938 h 3318"/>
                <a:gd name="T80" fmla="*/ 1857 w 2555"/>
                <a:gd name="T81" fmla="*/ 2864 h 3318"/>
                <a:gd name="T82" fmla="*/ 1972 w 2555"/>
                <a:gd name="T83" fmla="*/ 2747 h 3318"/>
                <a:gd name="T84" fmla="*/ 2082 w 2555"/>
                <a:gd name="T85" fmla="*/ 2624 h 3318"/>
                <a:gd name="T86" fmla="*/ 2289 w 2555"/>
                <a:gd name="T87" fmla="*/ 2367 h 3318"/>
                <a:gd name="T88" fmla="*/ 2523 w 2555"/>
                <a:gd name="T89" fmla="*/ 2111 h 33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2555" h="3318">
                  <a:moveTo>
                    <a:pt x="2523" y="2111"/>
                  </a:moveTo>
                  <a:lnTo>
                    <a:pt x="2523" y="2111"/>
                  </a:lnTo>
                  <a:lnTo>
                    <a:pt x="2555" y="566"/>
                  </a:lnTo>
                  <a:lnTo>
                    <a:pt x="2550" y="541"/>
                  </a:lnTo>
                  <a:lnTo>
                    <a:pt x="2550" y="541"/>
                  </a:lnTo>
                  <a:lnTo>
                    <a:pt x="2543" y="527"/>
                  </a:lnTo>
                  <a:lnTo>
                    <a:pt x="2534" y="513"/>
                  </a:lnTo>
                  <a:lnTo>
                    <a:pt x="2524" y="500"/>
                  </a:lnTo>
                  <a:lnTo>
                    <a:pt x="2514" y="488"/>
                  </a:lnTo>
                  <a:lnTo>
                    <a:pt x="2493" y="464"/>
                  </a:lnTo>
                  <a:lnTo>
                    <a:pt x="2469" y="443"/>
                  </a:lnTo>
                  <a:lnTo>
                    <a:pt x="2444" y="421"/>
                  </a:lnTo>
                  <a:lnTo>
                    <a:pt x="2418" y="403"/>
                  </a:lnTo>
                  <a:lnTo>
                    <a:pt x="2390" y="384"/>
                  </a:lnTo>
                  <a:lnTo>
                    <a:pt x="2362" y="366"/>
                  </a:lnTo>
                  <a:lnTo>
                    <a:pt x="2362" y="366"/>
                  </a:lnTo>
                  <a:lnTo>
                    <a:pt x="2279" y="314"/>
                  </a:lnTo>
                  <a:lnTo>
                    <a:pt x="2193" y="263"/>
                  </a:lnTo>
                  <a:lnTo>
                    <a:pt x="2108" y="216"/>
                  </a:lnTo>
                  <a:lnTo>
                    <a:pt x="2021" y="168"/>
                  </a:lnTo>
                  <a:lnTo>
                    <a:pt x="1933" y="124"/>
                  </a:lnTo>
                  <a:lnTo>
                    <a:pt x="1844" y="80"/>
                  </a:lnTo>
                  <a:lnTo>
                    <a:pt x="1754" y="40"/>
                  </a:lnTo>
                  <a:lnTo>
                    <a:pt x="1662" y="0"/>
                  </a:lnTo>
                  <a:lnTo>
                    <a:pt x="1662" y="79"/>
                  </a:lnTo>
                  <a:lnTo>
                    <a:pt x="1662" y="79"/>
                  </a:lnTo>
                  <a:lnTo>
                    <a:pt x="1631" y="168"/>
                  </a:lnTo>
                  <a:lnTo>
                    <a:pt x="1599" y="257"/>
                  </a:lnTo>
                  <a:lnTo>
                    <a:pt x="1565" y="346"/>
                  </a:lnTo>
                  <a:lnTo>
                    <a:pt x="1528" y="434"/>
                  </a:lnTo>
                  <a:lnTo>
                    <a:pt x="1492" y="522"/>
                  </a:lnTo>
                  <a:lnTo>
                    <a:pt x="1453" y="608"/>
                  </a:lnTo>
                  <a:lnTo>
                    <a:pt x="1413" y="695"/>
                  </a:lnTo>
                  <a:lnTo>
                    <a:pt x="1373" y="780"/>
                  </a:lnTo>
                  <a:lnTo>
                    <a:pt x="1373" y="780"/>
                  </a:lnTo>
                  <a:lnTo>
                    <a:pt x="1331" y="865"/>
                  </a:lnTo>
                  <a:lnTo>
                    <a:pt x="1308" y="908"/>
                  </a:lnTo>
                  <a:lnTo>
                    <a:pt x="1284" y="951"/>
                  </a:lnTo>
                  <a:lnTo>
                    <a:pt x="1262" y="992"/>
                  </a:lnTo>
                  <a:lnTo>
                    <a:pt x="1237" y="1034"/>
                  </a:lnTo>
                  <a:lnTo>
                    <a:pt x="1212" y="1075"/>
                  </a:lnTo>
                  <a:lnTo>
                    <a:pt x="1185" y="1115"/>
                  </a:lnTo>
                  <a:lnTo>
                    <a:pt x="1158" y="1154"/>
                  </a:lnTo>
                  <a:lnTo>
                    <a:pt x="1130" y="1193"/>
                  </a:lnTo>
                  <a:lnTo>
                    <a:pt x="1100" y="1230"/>
                  </a:lnTo>
                  <a:lnTo>
                    <a:pt x="1070" y="1267"/>
                  </a:lnTo>
                  <a:lnTo>
                    <a:pt x="1037" y="1302"/>
                  </a:lnTo>
                  <a:lnTo>
                    <a:pt x="1005" y="1336"/>
                  </a:lnTo>
                  <a:lnTo>
                    <a:pt x="970" y="1368"/>
                  </a:lnTo>
                  <a:lnTo>
                    <a:pt x="933" y="1400"/>
                  </a:lnTo>
                  <a:lnTo>
                    <a:pt x="933" y="1400"/>
                  </a:lnTo>
                  <a:lnTo>
                    <a:pt x="908" y="1420"/>
                  </a:lnTo>
                  <a:lnTo>
                    <a:pt x="882" y="1440"/>
                  </a:lnTo>
                  <a:lnTo>
                    <a:pt x="855" y="1459"/>
                  </a:lnTo>
                  <a:lnTo>
                    <a:pt x="827" y="1478"/>
                  </a:lnTo>
                  <a:lnTo>
                    <a:pt x="771" y="1513"/>
                  </a:lnTo>
                  <a:lnTo>
                    <a:pt x="714" y="1545"/>
                  </a:lnTo>
                  <a:lnTo>
                    <a:pt x="655" y="1577"/>
                  </a:lnTo>
                  <a:lnTo>
                    <a:pt x="595" y="1607"/>
                  </a:lnTo>
                  <a:lnTo>
                    <a:pt x="476" y="1664"/>
                  </a:lnTo>
                  <a:lnTo>
                    <a:pt x="416" y="1693"/>
                  </a:lnTo>
                  <a:lnTo>
                    <a:pt x="356" y="1723"/>
                  </a:lnTo>
                  <a:lnTo>
                    <a:pt x="299" y="1755"/>
                  </a:lnTo>
                  <a:lnTo>
                    <a:pt x="241" y="1787"/>
                  </a:lnTo>
                  <a:lnTo>
                    <a:pt x="185" y="1823"/>
                  </a:lnTo>
                  <a:lnTo>
                    <a:pt x="157" y="1840"/>
                  </a:lnTo>
                  <a:lnTo>
                    <a:pt x="131" y="1859"/>
                  </a:lnTo>
                  <a:lnTo>
                    <a:pt x="104" y="1879"/>
                  </a:lnTo>
                  <a:lnTo>
                    <a:pt x="78" y="1899"/>
                  </a:lnTo>
                  <a:lnTo>
                    <a:pt x="53" y="1920"/>
                  </a:lnTo>
                  <a:lnTo>
                    <a:pt x="28" y="1943"/>
                  </a:lnTo>
                  <a:lnTo>
                    <a:pt x="0" y="1962"/>
                  </a:lnTo>
                  <a:lnTo>
                    <a:pt x="0" y="1962"/>
                  </a:lnTo>
                  <a:lnTo>
                    <a:pt x="43" y="1994"/>
                  </a:lnTo>
                  <a:lnTo>
                    <a:pt x="86" y="2028"/>
                  </a:lnTo>
                  <a:lnTo>
                    <a:pt x="127" y="2062"/>
                  </a:lnTo>
                  <a:lnTo>
                    <a:pt x="168" y="2097"/>
                  </a:lnTo>
                  <a:lnTo>
                    <a:pt x="208" y="2132"/>
                  </a:lnTo>
                  <a:lnTo>
                    <a:pt x="248" y="2170"/>
                  </a:lnTo>
                  <a:lnTo>
                    <a:pt x="287" y="2206"/>
                  </a:lnTo>
                  <a:lnTo>
                    <a:pt x="326" y="2244"/>
                  </a:lnTo>
                  <a:lnTo>
                    <a:pt x="364" y="2283"/>
                  </a:lnTo>
                  <a:lnTo>
                    <a:pt x="400" y="2322"/>
                  </a:lnTo>
                  <a:lnTo>
                    <a:pt x="436" y="2362"/>
                  </a:lnTo>
                  <a:lnTo>
                    <a:pt x="473" y="2402"/>
                  </a:lnTo>
                  <a:lnTo>
                    <a:pt x="508" y="2443"/>
                  </a:lnTo>
                  <a:lnTo>
                    <a:pt x="541" y="2485"/>
                  </a:lnTo>
                  <a:lnTo>
                    <a:pt x="575" y="2527"/>
                  </a:lnTo>
                  <a:lnTo>
                    <a:pt x="608" y="2570"/>
                  </a:lnTo>
                  <a:lnTo>
                    <a:pt x="640" y="2614"/>
                  </a:lnTo>
                  <a:lnTo>
                    <a:pt x="672" y="2658"/>
                  </a:lnTo>
                  <a:lnTo>
                    <a:pt x="703" y="2702"/>
                  </a:lnTo>
                  <a:lnTo>
                    <a:pt x="733" y="2747"/>
                  </a:lnTo>
                  <a:lnTo>
                    <a:pt x="763" y="2792"/>
                  </a:lnTo>
                  <a:lnTo>
                    <a:pt x="792" y="2837"/>
                  </a:lnTo>
                  <a:lnTo>
                    <a:pt x="821" y="2884"/>
                  </a:lnTo>
                  <a:lnTo>
                    <a:pt x="848" y="2930"/>
                  </a:lnTo>
                  <a:lnTo>
                    <a:pt x="875" y="2978"/>
                  </a:lnTo>
                  <a:lnTo>
                    <a:pt x="901" y="3025"/>
                  </a:lnTo>
                  <a:lnTo>
                    <a:pt x="927" y="3073"/>
                  </a:lnTo>
                  <a:lnTo>
                    <a:pt x="951" y="3121"/>
                  </a:lnTo>
                  <a:lnTo>
                    <a:pt x="976" y="3170"/>
                  </a:lnTo>
                  <a:lnTo>
                    <a:pt x="1000" y="3219"/>
                  </a:lnTo>
                  <a:lnTo>
                    <a:pt x="1044" y="3318"/>
                  </a:lnTo>
                  <a:lnTo>
                    <a:pt x="1105" y="3303"/>
                  </a:lnTo>
                  <a:lnTo>
                    <a:pt x="1105" y="3303"/>
                  </a:lnTo>
                  <a:lnTo>
                    <a:pt x="1159" y="3289"/>
                  </a:lnTo>
                  <a:lnTo>
                    <a:pt x="1210" y="3273"/>
                  </a:lnTo>
                  <a:lnTo>
                    <a:pt x="1262" y="3254"/>
                  </a:lnTo>
                  <a:lnTo>
                    <a:pt x="1313" y="3232"/>
                  </a:lnTo>
                  <a:lnTo>
                    <a:pt x="1363" y="3211"/>
                  </a:lnTo>
                  <a:lnTo>
                    <a:pt x="1412" y="3186"/>
                  </a:lnTo>
                  <a:lnTo>
                    <a:pt x="1460" y="3160"/>
                  </a:lnTo>
                  <a:lnTo>
                    <a:pt x="1507" y="3132"/>
                  </a:lnTo>
                  <a:lnTo>
                    <a:pt x="1555" y="3103"/>
                  </a:lnTo>
                  <a:lnTo>
                    <a:pt x="1600" y="3073"/>
                  </a:lnTo>
                  <a:lnTo>
                    <a:pt x="1645" y="3041"/>
                  </a:lnTo>
                  <a:lnTo>
                    <a:pt x="1689" y="3008"/>
                  </a:lnTo>
                  <a:lnTo>
                    <a:pt x="1733" y="2974"/>
                  </a:lnTo>
                  <a:lnTo>
                    <a:pt x="1774" y="2938"/>
                  </a:lnTo>
                  <a:lnTo>
                    <a:pt x="1815" y="2901"/>
                  </a:lnTo>
                  <a:lnTo>
                    <a:pt x="1857" y="2864"/>
                  </a:lnTo>
                  <a:lnTo>
                    <a:pt x="1857" y="2864"/>
                  </a:lnTo>
                  <a:lnTo>
                    <a:pt x="1895" y="2826"/>
                  </a:lnTo>
                  <a:lnTo>
                    <a:pt x="1934" y="2787"/>
                  </a:lnTo>
                  <a:lnTo>
                    <a:pt x="1972" y="2747"/>
                  </a:lnTo>
                  <a:lnTo>
                    <a:pt x="2009" y="2707"/>
                  </a:lnTo>
                  <a:lnTo>
                    <a:pt x="2046" y="2667"/>
                  </a:lnTo>
                  <a:lnTo>
                    <a:pt x="2082" y="2624"/>
                  </a:lnTo>
                  <a:lnTo>
                    <a:pt x="2152" y="2540"/>
                  </a:lnTo>
                  <a:lnTo>
                    <a:pt x="2221" y="2455"/>
                  </a:lnTo>
                  <a:lnTo>
                    <a:pt x="2289" y="2367"/>
                  </a:lnTo>
                  <a:lnTo>
                    <a:pt x="2354" y="2279"/>
                  </a:lnTo>
                  <a:lnTo>
                    <a:pt x="2420" y="2190"/>
                  </a:lnTo>
                  <a:lnTo>
                    <a:pt x="2523" y="2111"/>
                  </a:lnTo>
                  <a:close/>
                </a:path>
              </a:pathLst>
            </a:custGeom>
            <a:solidFill>
              <a:srgbClr val="F5DB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22" name="Freeform 19">
              <a:extLst>
                <a:ext uri="{FF2B5EF4-FFF2-40B4-BE49-F238E27FC236}">
                  <a16:creationId xmlns:a16="http://schemas.microsoft.com/office/drawing/2014/main" id="{78BEC3C0-85B4-A1BC-863E-78144DACF48D}"/>
                </a:ext>
              </a:extLst>
            </p:cNvPr>
            <p:cNvSpPr>
              <a:spLocks/>
            </p:cNvSpPr>
            <p:nvPr/>
          </p:nvSpPr>
          <p:spPr bwMode="auto">
            <a:xfrm>
              <a:off x="3702" y="2390"/>
              <a:ext cx="638" cy="830"/>
            </a:xfrm>
            <a:custGeom>
              <a:avLst/>
              <a:gdLst>
                <a:gd name="T0" fmla="*/ 2555 w 2555"/>
                <a:gd name="T1" fmla="*/ 566 h 3318"/>
                <a:gd name="T2" fmla="*/ 2543 w 2555"/>
                <a:gd name="T3" fmla="*/ 527 h 3318"/>
                <a:gd name="T4" fmla="*/ 2514 w 2555"/>
                <a:gd name="T5" fmla="*/ 488 h 3318"/>
                <a:gd name="T6" fmla="*/ 2444 w 2555"/>
                <a:gd name="T7" fmla="*/ 421 h 3318"/>
                <a:gd name="T8" fmla="*/ 2362 w 2555"/>
                <a:gd name="T9" fmla="*/ 366 h 3318"/>
                <a:gd name="T10" fmla="*/ 2193 w 2555"/>
                <a:gd name="T11" fmla="*/ 263 h 3318"/>
                <a:gd name="T12" fmla="*/ 1933 w 2555"/>
                <a:gd name="T13" fmla="*/ 124 h 3318"/>
                <a:gd name="T14" fmla="*/ 1662 w 2555"/>
                <a:gd name="T15" fmla="*/ 0 h 3318"/>
                <a:gd name="T16" fmla="*/ 1631 w 2555"/>
                <a:gd name="T17" fmla="*/ 168 h 3318"/>
                <a:gd name="T18" fmla="*/ 1528 w 2555"/>
                <a:gd name="T19" fmla="*/ 434 h 3318"/>
                <a:gd name="T20" fmla="*/ 1413 w 2555"/>
                <a:gd name="T21" fmla="*/ 695 h 3318"/>
                <a:gd name="T22" fmla="*/ 1331 w 2555"/>
                <a:gd name="T23" fmla="*/ 865 h 3318"/>
                <a:gd name="T24" fmla="*/ 1262 w 2555"/>
                <a:gd name="T25" fmla="*/ 992 h 3318"/>
                <a:gd name="T26" fmla="*/ 1185 w 2555"/>
                <a:gd name="T27" fmla="*/ 1115 h 3318"/>
                <a:gd name="T28" fmla="*/ 1100 w 2555"/>
                <a:gd name="T29" fmla="*/ 1230 h 3318"/>
                <a:gd name="T30" fmla="*/ 1005 w 2555"/>
                <a:gd name="T31" fmla="*/ 1336 h 3318"/>
                <a:gd name="T32" fmla="*/ 933 w 2555"/>
                <a:gd name="T33" fmla="*/ 1400 h 3318"/>
                <a:gd name="T34" fmla="*/ 855 w 2555"/>
                <a:gd name="T35" fmla="*/ 1459 h 3318"/>
                <a:gd name="T36" fmla="*/ 714 w 2555"/>
                <a:gd name="T37" fmla="*/ 1545 h 3318"/>
                <a:gd name="T38" fmla="*/ 476 w 2555"/>
                <a:gd name="T39" fmla="*/ 1664 h 3318"/>
                <a:gd name="T40" fmla="*/ 299 w 2555"/>
                <a:gd name="T41" fmla="*/ 1755 h 3318"/>
                <a:gd name="T42" fmla="*/ 157 w 2555"/>
                <a:gd name="T43" fmla="*/ 1840 h 3318"/>
                <a:gd name="T44" fmla="*/ 78 w 2555"/>
                <a:gd name="T45" fmla="*/ 1899 h 3318"/>
                <a:gd name="T46" fmla="*/ 0 w 2555"/>
                <a:gd name="T47" fmla="*/ 1962 h 3318"/>
                <a:gd name="T48" fmla="*/ 86 w 2555"/>
                <a:gd name="T49" fmla="*/ 2028 h 3318"/>
                <a:gd name="T50" fmla="*/ 208 w 2555"/>
                <a:gd name="T51" fmla="*/ 2132 h 3318"/>
                <a:gd name="T52" fmla="*/ 326 w 2555"/>
                <a:gd name="T53" fmla="*/ 2244 h 3318"/>
                <a:gd name="T54" fmla="*/ 436 w 2555"/>
                <a:gd name="T55" fmla="*/ 2362 h 3318"/>
                <a:gd name="T56" fmla="*/ 541 w 2555"/>
                <a:gd name="T57" fmla="*/ 2485 h 3318"/>
                <a:gd name="T58" fmla="*/ 640 w 2555"/>
                <a:gd name="T59" fmla="*/ 2614 h 3318"/>
                <a:gd name="T60" fmla="*/ 733 w 2555"/>
                <a:gd name="T61" fmla="*/ 2747 h 3318"/>
                <a:gd name="T62" fmla="*/ 821 w 2555"/>
                <a:gd name="T63" fmla="*/ 2884 h 3318"/>
                <a:gd name="T64" fmla="*/ 901 w 2555"/>
                <a:gd name="T65" fmla="*/ 3025 h 3318"/>
                <a:gd name="T66" fmla="*/ 976 w 2555"/>
                <a:gd name="T67" fmla="*/ 3170 h 3318"/>
                <a:gd name="T68" fmla="*/ 1105 w 2555"/>
                <a:gd name="T69" fmla="*/ 3303 h 3318"/>
                <a:gd name="T70" fmla="*/ 1210 w 2555"/>
                <a:gd name="T71" fmla="*/ 3273 h 3318"/>
                <a:gd name="T72" fmla="*/ 1363 w 2555"/>
                <a:gd name="T73" fmla="*/ 3211 h 3318"/>
                <a:gd name="T74" fmla="*/ 1507 w 2555"/>
                <a:gd name="T75" fmla="*/ 3132 h 3318"/>
                <a:gd name="T76" fmla="*/ 1645 w 2555"/>
                <a:gd name="T77" fmla="*/ 3041 h 3318"/>
                <a:gd name="T78" fmla="*/ 1774 w 2555"/>
                <a:gd name="T79" fmla="*/ 2938 h 3318"/>
                <a:gd name="T80" fmla="*/ 1857 w 2555"/>
                <a:gd name="T81" fmla="*/ 2864 h 3318"/>
                <a:gd name="T82" fmla="*/ 1972 w 2555"/>
                <a:gd name="T83" fmla="*/ 2747 h 3318"/>
                <a:gd name="T84" fmla="*/ 2082 w 2555"/>
                <a:gd name="T85" fmla="*/ 2624 h 3318"/>
                <a:gd name="T86" fmla="*/ 2289 w 2555"/>
                <a:gd name="T87" fmla="*/ 2367 h 33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555" h="3318">
                  <a:moveTo>
                    <a:pt x="2523" y="2111"/>
                  </a:moveTo>
                  <a:lnTo>
                    <a:pt x="2523" y="2111"/>
                  </a:lnTo>
                  <a:lnTo>
                    <a:pt x="2555" y="566"/>
                  </a:lnTo>
                  <a:lnTo>
                    <a:pt x="2550" y="541"/>
                  </a:lnTo>
                  <a:lnTo>
                    <a:pt x="2550" y="541"/>
                  </a:lnTo>
                  <a:lnTo>
                    <a:pt x="2543" y="527"/>
                  </a:lnTo>
                  <a:lnTo>
                    <a:pt x="2534" y="513"/>
                  </a:lnTo>
                  <a:lnTo>
                    <a:pt x="2524" y="500"/>
                  </a:lnTo>
                  <a:lnTo>
                    <a:pt x="2514" y="488"/>
                  </a:lnTo>
                  <a:lnTo>
                    <a:pt x="2493" y="464"/>
                  </a:lnTo>
                  <a:lnTo>
                    <a:pt x="2469" y="443"/>
                  </a:lnTo>
                  <a:lnTo>
                    <a:pt x="2444" y="421"/>
                  </a:lnTo>
                  <a:lnTo>
                    <a:pt x="2418" y="403"/>
                  </a:lnTo>
                  <a:lnTo>
                    <a:pt x="2390" y="384"/>
                  </a:lnTo>
                  <a:lnTo>
                    <a:pt x="2362" y="366"/>
                  </a:lnTo>
                  <a:lnTo>
                    <a:pt x="2362" y="366"/>
                  </a:lnTo>
                  <a:lnTo>
                    <a:pt x="2279" y="314"/>
                  </a:lnTo>
                  <a:lnTo>
                    <a:pt x="2193" y="263"/>
                  </a:lnTo>
                  <a:lnTo>
                    <a:pt x="2108" y="216"/>
                  </a:lnTo>
                  <a:lnTo>
                    <a:pt x="2021" y="168"/>
                  </a:lnTo>
                  <a:lnTo>
                    <a:pt x="1933" y="124"/>
                  </a:lnTo>
                  <a:lnTo>
                    <a:pt x="1844" y="80"/>
                  </a:lnTo>
                  <a:lnTo>
                    <a:pt x="1754" y="40"/>
                  </a:lnTo>
                  <a:lnTo>
                    <a:pt x="1662" y="0"/>
                  </a:lnTo>
                  <a:lnTo>
                    <a:pt x="1662" y="79"/>
                  </a:lnTo>
                  <a:lnTo>
                    <a:pt x="1662" y="79"/>
                  </a:lnTo>
                  <a:lnTo>
                    <a:pt x="1631" y="168"/>
                  </a:lnTo>
                  <a:lnTo>
                    <a:pt x="1599" y="257"/>
                  </a:lnTo>
                  <a:lnTo>
                    <a:pt x="1565" y="346"/>
                  </a:lnTo>
                  <a:lnTo>
                    <a:pt x="1528" y="434"/>
                  </a:lnTo>
                  <a:lnTo>
                    <a:pt x="1492" y="522"/>
                  </a:lnTo>
                  <a:lnTo>
                    <a:pt x="1453" y="608"/>
                  </a:lnTo>
                  <a:lnTo>
                    <a:pt x="1413" y="695"/>
                  </a:lnTo>
                  <a:lnTo>
                    <a:pt x="1373" y="780"/>
                  </a:lnTo>
                  <a:lnTo>
                    <a:pt x="1373" y="780"/>
                  </a:lnTo>
                  <a:lnTo>
                    <a:pt x="1331" y="865"/>
                  </a:lnTo>
                  <a:lnTo>
                    <a:pt x="1308" y="908"/>
                  </a:lnTo>
                  <a:lnTo>
                    <a:pt x="1284" y="951"/>
                  </a:lnTo>
                  <a:lnTo>
                    <a:pt x="1262" y="992"/>
                  </a:lnTo>
                  <a:lnTo>
                    <a:pt x="1237" y="1034"/>
                  </a:lnTo>
                  <a:lnTo>
                    <a:pt x="1212" y="1075"/>
                  </a:lnTo>
                  <a:lnTo>
                    <a:pt x="1185" y="1115"/>
                  </a:lnTo>
                  <a:lnTo>
                    <a:pt x="1158" y="1154"/>
                  </a:lnTo>
                  <a:lnTo>
                    <a:pt x="1130" y="1193"/>
                  </a:lnTo>
                  <a:lnTo>
                    <a:pt x="1100" y="1230"/>
                  </a:lnTo>
                  <a:lnTo>
                    <a:pt x="1070" y="1267"/>
                  </a:lnTo>
                  <a:lnTo>
                    <a:pt x="1037" y="1302"/>
                  </a:lnTo>
                  <a:lnTo>
                    <a:pt x="1005" y="1336"/>
                  </a:lnTo>
                  <a:lnTo>
                    <a:pt x="970" y="1368"/>
                  </a:lnTo>
                  <a:lnTo>
                    <a:pt x="933" y="1400"/>
                  </a:lnTo>
                  <a:lnTo>
                    <a:pt x="933" y="1400"/>
                  </a:lnTo>
                  <a:lnTo>
                    <a:pt x="908" y="1420"/>
                  </a:lnTo>
                  <a:lnTo>
                    <a:pt x="882" y="1440"/>
                  </a:lnTo>
                  <a:lnTo>
                    <a:pt x="855" y="1459"/>
                  </a:lnTo>
                  <a:lnTo>
                    <a:pt x="827" y="1478"/>
                  </a:lnTo>
                  <a:lnTo>
                    <a:pt x="771" y="1513"/>
                  </a:lnTo>
                  <a:lnTo>
                    <a:pt x="714" y="1545"/>
                  </a:lnTo>
                  <a:lnTo>
                    <a:pt x="655" y="1577"/>
                  </a:lnTo>
                  <a:lnTo>
                    <a:pt x="595" y="1607"/>
                  </a:lnTo>
                  <a:lnTo>
                    <a:pt x="476" y="1664"/>
                  </a:lnTo>
                  <a:lnTo>
                    <a:pt x="416" y="1693"/>
                  </a:lnTo>
                  <a:lnTo>
                    <a:pt x="356" y="1723"/>
                  </a:lnTo>
                  <a:lnTo>
                    <a:pt x="299" y="1755"/>
                  </a:lnTo>
                  <a:lnTo>
                    <a:pt x="241" y="1787"/>
                  </a:lnTo>
                  <a:lnTo>
                    <a:pt x="185" y="1823"/>
                  </a:lnTo>
                  <a:lnTo>
                    <a:pt x="157" y="1840"/>
                  </a:lnTo>
                  <a:lnTo>
                    <a:pt x="131" y="1859"/>
                  </a:lnTo>
                  <a:lnTo>
                    <a:pt x="104" y="1879"/>
                  </a:lnTo>
                  <a:lnTo>
                    <a:pt x="78" y="1899"/>
                  </a:lnTo>
                  <a:lnTo>
                    <a:pt x="53" y="1920"/>
                  </a:lnTo>
                  <a:lnTo>
                    <a:pt x="28" y="1943"/>
                  </a:lnTo>
                  <a:lnTo>
                    <a:pt x="0" y="1962"/>
                  </a:lnTo>
                  <a:lnTo>
                    <a:pt x="0" y="1962"/>
                  </a:lnTo>
                  <a:lnTo>
                    <a:pt x="43" y="1994"/>
                  </a:lnTo>
                  <a:lnTo>
                    <a:pt x="86" y="2028"/>
                  </a:lnTo>
                  <a:lnTo>
                    <a:pt x="127" y="2062"/>
                  </a:lnTo>
                  <a:lnTo>
                    <a:pt x="168" y="2097"/>
                  </a:lnTo>
                  <a:lnTo>
                    <a:pt x="208" y="2132"/>
                  </a:lnTo>
                  <a:lnTo>
                    <a:pt x="248" y="2170"/>
                  </a:lnTo>
                  <a:lnTo>
                    <a:pt x="287" y="2206"/>
                  </a:lnTo>
                  <a:lnTo>
                    <a:pt x="326" y="2244"/>
                  </a:lnTo>
                  <a:lnTo>
                    <a:pt x="364" y="2283"/>
                  </a:lnTo>
                  <a:lnTo>
                    <a:pt x="400" y="2322"/>
                  </a:lnTo>
                  <a:lnTo>
                    <a:pt x="436" y="2362"/>
                  </a:lnTo>
                  <a:lnTo>
                    <a:pt x="473" y="2402"/>
                  </a:lnTo>
                  <a:lnTo>
                    <a:pt x="508" y="2443"/>
                  </a:lnTo>
                  <a:lnTo>
                    <a:pt x="541" y="2485"/>
                  </a:lnTo>
                  <a:lnTo>
                    <a:pt x="575" y="2527"/>
                  </a:lnTo>
                  <a:lnTo>
                    <a:pt x="608" y="2570"/>
                  </a:lnTo>
                  <a:lnTo>
                    <a:pt x="640" y="2614"/>
                  </a:lnTo>
                  <a:lnTo>
                    <a:pt x="672" y="2658"/>
                  </a:lnTo>
                  <a:lnTo>
                    <a:pt x="703" y="2702"/>
                  </a:lnTo>
                  <a:lnTo>
                    <a:pt x="733" y="2747"/>
                  </a:lnTo>
                  <a:lnTo>
                    <a:pt x="763" y="2792"/>
                  </a:lnTo>
                  <a:lnTo>
                    <a:pt x="792" y="2837"/>
                  </a:lnTo>
                  <a:lnTo>
                    <a:pt x="821" y="2884"/>
                  </a:lnTo>
                  <a:lnTo>
                    <a:pt x="848" y="2930"/>
                  </a:lnTo>
                  <a:lnTo>
                    <a:pt x="875" y="2978"/>
                  </a:lnTo>
                  <a:lnTo>
                    <a:pt x="901" y="3025"/>
                  </a:lnTo>
                  <a:lnTo>
                    <a:pt x="927" y="3073"/>
                  </a:lnTo>
                  <a:lnTo>
                    <a:pt x="951" y="3121"/>
                  </a:lnTo>
                  <a:lnTo>
                    <a:pt x="976" y="3170"/>
                  </a:lnTo>
                  <a:lnTo>
                    <a:pt x="1000" y="3219"/>
                  </a:lnTo>
                  <a:lnTo>
                    <a:pt x="1044" y="3318"/>
                  </a:lnTo>
                  <a:lnTo>
                    <a:pt x="1105" y="3303"/>
                  </a:lnTo>
                  <a:lnTo>
                    <a:pt x="1105" y="3303"/>
                  </a:lnTo>
                  <a:lnTo>
                    <a:pt x="1159" y="3289"/>
                  </a:lnTo>
                  <a:lnTo>
                    <a:pt x="1210" y="3273"/>
                  </a:lnTo>
                  <a:lnTo>
                    <a:pt x="1262" y="3254"/>
                  </a:lnTo>
                  <a:lnTo>
                    <a:pt x="1313" y="3232"/>
                  </a:lnTo>
                  <a:lnTo>
                    <a:pt x="1363" y="3211"/>
                  </a:lnTo>
                  <a:lnTo>
                    <a:pt x="1412" y="3186"/>
                  </a:lnTo>
                  <a:lnTo>
                    <a:pt x="1460" y="3160"/>
                  </a:lnTo>
                  <a:lnTo>
                    <a:pt x="1507" y="3132"/>
                  </a:lnTo>
                  <a:lnTo>
                    <a:pt x="1555" y="3103"/>
                  </a:lnTo>
                  <a:lnTo>
                    <a:pt x="1600" y="3073"/>
                  </a:lnTo>
                  <a:lnTo>
                    <a:pt x="1645" y="3041"/>
                  </a:lnTo>
                  <a:lnTo>
                    <a:pt x="1689" y="3008"/>
                  </a:lnTo>
                  <a:lnTo>
                    <a:pt x="1733" y="2974"/>
                  </a:lnTo>
                  <a:lnTo>
                    <a:pt x="1774" y="2938"/>
                  </a:lnTo>
                  <a:lnTo>
                    <a:pt x="1815" y="2901"/>
                  </a:lnTo>
                  <a:lnTo>
                    <a:pt x="1857" y="2864"/>
                  </a:lnTo>
                  <a:lnTo>
                    <a:pt x="1857" y="2864"/>
                  </a:lnTo>
                  <a:lnTo>
                    <a:pt x="1895" y="2826"/>
                  </a:lnTo>
                  <a:lnTo>
                    <a:pt x="1934" y="2787"/>
                  </a:lnTo>
                  <a:lnTo>
                    <a:pt x="1972" y="2747"/>
                  </a:lnTo>
                  <a:lnTo>
                    <a:pt x="2009" y="2707"/>
                  </a:lnTo>
                  <a:lnTo>
                    <a:pt x="2046" y="2667"/>
                  </a:lnTo>
                  <a:lnTo>
                    <a:pt x="2082" y="2624"/>
                  </a:lnTo>
                  <a:lnTo>
                    <a:pt x="2152" y="2540"/>
                  </a:lnTo>
                  <a:lnTo>
                    <a:pt x="2221" y="2455"/>
                  </a:lnTo>
                  <a:lnTo>
                    <a:pt x="2289" y="2367"/>
                  </a:lnTo>
                  <a:lnTo>
                    <a:pt x="2354" y="2279"/>
                  </a:lnTo>
                  <a:lnTo>
                    <a:pt x="2420" y="219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23" name="Freeform 20">
              <a:extLst>
                <a:ext uri="{FF2B5EF4-FFF2-40B4-BE49-F238E27FC236}">
                  <a16:creationId xmlns:a16="http://schemas.microsoft.com/office/drawing/2014/main" id="{7CD52F2B-D29C-63E4-990A-E2F6A813887F}"/>
                </a:ext>
              </a:extLst>
            </p:cNvPr>
            <p:cNvSpPr>
              <a:spLocks/>
            </p:cNvSpPr>
            <p:nvPr/>
          </p:nvSpPr>
          <p:spPr bwMode="auto">
            <a:xfrm>
              <a:off x="4386" y="358"/>
              <a:ext cx="1050" cy="1341"/>
            </a:xfrm>
            <a:custGeom>
              <a:avLst/>
              <a:gdLst>
                <a:gd name="T0" fmla="*/ 1373 w 4202"/>
                <a:gd name="T1" fmla="*/ 4017 h 5362"/>
                <a:gd name="T2" fmla="*/ 1155 w 4202"/>
                <a:gd name="T3" fmla="*/ 3965 h 5362"/>
                <a:gd name="T4" fmla="*/ 952 w 4202"/>
                <a:gd name="T5" fmla="*/ 3872 h 5362"/>
                <a:gd name="T6" fmla="*/ 786 w 4202"/>
                <a:gd name="T7" fmla="*/ 3760 h 5362"/>
                <a:gd name="T8" fmla="*/ 606 w 4202"/>
                <a:gd name="T9" fmla="*/ 3600 h 5362"/>
                <a:gd name="T10" fmla="*/ 450 w 4202"/>
                <a:gd name="T11" fmla="*/ 3414 h 5362"/>
                <a:gd name="T12" fmla="*/ 323 w 4202"/>
                <a:gd name="T13" fmla="*/ 3208 h 5362"/>
                <a:gd name="T14" fmla="*/ 230 w 4202"/>
                <a:gd name="T15" fmla="*/ 2986 h 5362"/>
                <a:gd name="T16" fmla="*/ 175 w 4202"/>
                <a:gd name="T17" fmla="*/ 2738 h 5362"/>
                <a:gd name="T18" fmla="*/ 106 w 4202"/>
                <a:gd name="T19" fmla="*/ 2339 h 5362"/>
                <a:gd name="T20" fmla="*/ 48 w 4202"/>
                <a:gd name="T21" fmla="*/ 2084 h 5362"/>
                <a:gd name="T22" fmla="*/ 7 w 4202"/>
                <a:gd name="T23" fmla="*/ 1772 h 5362"/>
                <a:gd name="T24" fmla="*/ 0 w 4202"/>
                <a:gd name="T25" fmla="*/ 1485 h 5362"/>
                <a:gd name="T26" fmla="*/ 40 w 4202"/>
                <a:gd name="T27" fmla="*/ 859 h 5362"/>
                <a:gd name="T28" fmla="*/ 45 w 4202"/>
                <a:gd name="T29" fmla="*/ 311 h 5362"/>
                <a:gd name="T30" fmla="*/ 362 w 4202"/>
                <a:gd name="T31" fmla="*/ 379 h 5362"/>
                <a:gd name="T32" fmla="*/ 751 w 4202"/>
                <a:gd name="T33" fmla="*/ 441 h 5362"/>
                <a:gd name="T34" fmla="*/ 1226 w 4202"/>
                <a:gd name="T35" fmla="*/ 435 h 5362"/>
                <a:gd name="T36" fmla="*/ 1614 w 4202"/>
                <a:gd name="T37" fmla="*/ 363 h 5362"/>
                <a:gd name="T38" fmla="*/ 1990 w 4202"/>
                <a:gd name="T39" fmla="*/ 241 h 5362"/>
                <a:gd name="T40" fmla="*/ 2636 w 4202"/>
                <a:gd name="T41" fmla="*/ 297 h 5362"/>
                <a:gd name="T42" fmla="*/ 2620 w 4202"/>
                <a:gd name="T43" fmla="*/ 559 h 5362"/>
                <a:gd name="T44" fmla="*/ 2653 w 4202"/>
                <a:gd name="T45" fmla="*/ 786 h 5362"/>
                <a:gd name="T46" fmla="*/ 2783 w 4202"/>
                <a:gd name="T47" fmla="*/ 1102 h 5362"/>
                <a:gd name="T48" fmla="*/ 2981 w 4202"/>
                <a:gd name="T49" fmla="*/ 1347 h 5362"/>
                <a:gd name="T50" fmla="*/ 3115 w 4202"/>
                <a:gd name="T51" fmla="*/ 1871 h 5362"/>
                <a:gd name="T52" fmla="*/ 3140 w 4202"/>
                <a:gd name="T53" fmla="*/ 1899 h 5362"/>
                <a:gd name="T54" fmla="*/ 3162 w 4202"/>
                <a:gd name="T55" fmla="*/ 1885 h 5362"/>
                <a:gd name="T56" fmla="*/ 3259 w 4202"/>
                <a:gd name="T57" fmla="*/ 1845 h 5362"/>
                <a:gd name="T58" fmla="*/ 3296 w 4202"/>
                <a:gd name="T59" fmla="*/ 1785 h 5362"/>
                <a:gd name="T60" fmla="*/ 3517 w 4202"/>
                <a:gd name="T61" fmla="*/ 1619 h 5362"/>
                <a:gd name="T62" fmla="*/ 3651 w 4202"/>
                <a:gd name="T63" fmla="*/ 1551 h 5362"/>
                <a:gd name="T64" fmla="*/ 3815 w 4202"/>
                <a:gd name="T65" fmla="*/ 1517 h 5362"/>
                <a:gd name="T66" fmla="*/ 3936 w 4202"/>
                <a:gd name="T67" fmla="*/ 1530 h 5362"/>
                <a:gd name="T68" fmla="*/ 4038 w 4202"/>
                <a:gd name="T69" fmla="*/ 1574 h 5362"/>
                <a:gd name="T70" fmla="*/ 4130 w 4202"/>
                <a:gd name="T71" fmla="*/ 1667 h 5362"/>
                <a:gd name="T72" fmla="*/ 4186 w 4202"/>
                <a:gd name="T73" fmla="*/ 1786 h 5362"/>
                <a:gd name="T74" fmla="*/ 4202 w 4202"/>
                <a:gd name="T75" fmla="*/ 1895 h 5362"/>
                <a:gd name="T76" fmla="*/ 4188 w 4202"/>
                <a:gd name="T77" fmla="*/ 2027 h 5362"/>
                <a:gd name="T78" fmla="*/ 4120 w 4202"/>
                <a:gd name="T79" fmla="*/ 2212 h 5362"/>
                <a:gd name="T80" fmla="*/ 4033 w 4202"/>
                <a:gd name="T81" fmla="*/ 2347 h 5362"/>
                <a:gd name="T82" fmla="*/ 3949 w 4202"/>
                <a:gd name="T83" fmla="*/ 2421 h 5362"/>
                <a:gd name="T84" fmla="*/ 3790 w 4202"/>
                <a:gd name="T85" fmla="*/ 2495 h 5362"/>
                <a:gd name="T86" fmla="*/ 3596 w 4202"/>
                <a:gd name="T87" fmla="*/ 2527 h 5362"/>
                <a:gd name="T88" fmla="*/ 3356 w 4202"/>
                <a:gd name="T89" fmla="*/ 2559 h 5362"/>
                <a:gd name="T90" fmla="*/ 3058 w 4202"/>
                <a:gd name="T91" fmla="*/ 3158 h 5362"/>
                <a:gd name="T92" fmla="*/ 3053 w 4202"/>
                <a:gd name="T93" fmla="*/ 3561 h 5362"/>
                <a:gd name="T94" fmla="*/ 3141 w 4202"/>
                <a:gd name="T95" fmla="*/ 3951 h 5362"/>
                <a:gd name="T96" fmla="*/ 3187 w 4202"/>
                <a:gd name="T97" fmla="*/ 4349 h 5362"/>
                <a:gd name="T98" fmla="*/ 3194 w 4202"/>
                <a:gd name="T99" fmla="*/ 4533 h 5362"/>
                <a:gd name="T100" fmla="*/ 3167 w 4202"/>
                <a:gd name="T101" fmla="*/ 4633 h 5362"/>
                <a:gd name="T102" fmla="*/ 3078 w 4202"/>
                <a:gd name="T103" fmla="*/ 4720 h 5362"/>
                <a:gd name="T104" fmla="*/ 2457 w 4202"/>
                <a:gd name="T105" fmla="*/ 5190 h 5362"/>
                <a:gd name="T106" fmla="*/ 2246 w 4202"/>
                <a:gd name="T107" fmla="*/ 5303 h 5362"/>
                <a:gd name="T108" fmla="*/ 2055 w 4202"/>
                <a:gd name="T109" fmla="*/ 5353 h 5362"/>
                <a:gd name="T110" fmla="*/ 1884 w 4202"/>
                <a:gd name="T111" fmla="*/ 5360 h 5362"/>
                <a:gd name="T112" fmla="*/ 1726 w 4202"/>
                <a:gd name="T113" fmla="*/ 5324 h 5362"/>
                <a:gd name="T114" fmla="*/ 1597 w 4202"/>
                <a:gd name="T115" fmla="*/ 5237 h 5362"/>
                <a:gd name="T116" fmla="*/ 1542 w 4202"/>
                <a:gd name="T117" fmla="*/ 5144 h 5362"/>
                <a:gd name="T118" fmla="*/ 1514 w 4202"/>
                <a:gd name="T119" fmla="*/ 4977 h 5362"/>
                <a:gd name="T120" fmla="*/ 1522 w 4202"/>
                <a:gd name="T121" fmla="*/ 4084 h 53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202" h="5362">
                  <a:moveTo>
                    <a:pt x="1522" y="4032"/>
                  </a:moveTo>
                  <a:lnTo>
                    <a:pt x="1522" y="4032"/>
                  </a:lnTo>
                  <a:lnTo>
                    <a:pt x="1484" y="4030"/>
                  </a:lnTo>
                  <a:lnTo>
                    <a:pt x="1447" y="4027"/>
                  </a:lnTo>
                  <a:lnTo>
                    <a:pt x="1409" y="4022"/>
                  </a:lnTo>
                  <a:lnTo>
                    <a:pt x="1373" y="4017"/>
                  </a:lnTo>
                  <a:lnTo>
                    <a:pt x="1335" y="4011"/>
                  </a:lnTo>
                  <a:lnTo>
                    <a:pt x="1299" y="4004"/>
                  </a:lnTo>
                  <a:lnTo>
                    <a:pt x="1262" y="3996"/>
                  </a:lnTo>
                  <a:lnTo>
                    <a:pt x="1226" y="3986"/>
                  </a:lnTo>
                  <a:lnTo>
                    <a:pt x="1191" y="3976"/>
                  </a:lnTo>
                  <a:lnTo>
                    <a:pt x="1155" y="3965"/>
                  </a:lnTo>
                  <a:lnTo>
                    <a:pt x="1120" y="3951"/>
                  </a:lnTo>
                  <a:lnTo>
                    <a:pt x="1086" y="3937"/>
                  </a:lnTo>
                  <a:lnTo>
                    <a:pt x="1052" y="3923"/>
                  </a:lnTo>
                  <a:lnTo>
                    <a:pt x="1018" y="3907"/>
                  </a:lnTo>
                  <a:lnTo>
                    <a:pt x="984" y="3889"/>
                  </a:lnTo>
                  <a:lnTo>
                    <a:pt x="952" y="3872"/>
                  </a:lnTo>
                  <a:lnTo>
                    <a:pt x="952" y="3872"/>
                  </a:lnTo>
                  <a:lnTo>
                    <a:pt x="918" y="3851"/>
                  </a:lnTo>
                  <a:lnTo>
                    <a:pt x="884" y="3829"/>
                  </a:lnTo>
                  <a:lnTo>
                    <a:pt x="852" y="3808"/>
                  </a:lnTo>
                  <a:lnTo>
                    <a:pt x="819" y="3784"/>
                  </a:lnTo>
                  <a:lnTo>
                    <a:pt x="786" y="3760"/>
                  </a:lnTo>
                  <a:lnTo>
                    <a:pt x="755" y="3735"/>
                  </a:lnTo>
                  <a:lnTo>
                    <a:pt x="725" y="3710"/>
                  </a:lnTo>
                  <a:lnTo>
                    <a:pt x="694" y="3684"/>
                  </a:lnTo>
                  <a:lnTo>
                    <a:pt x="664" y="3656"/>
                  </a:lnTo>
                  <a:lnTo>
                    <a:pt x="635" y="3629"/>
                  </a:lnTo>
                  <a:lnTo>
                    <a:pt x="606" y="3600"/>
                  </a:lnTo>
                  <a:lnTo>
                    <a:pt x="579" y="3571"/>
                  </a:lnTo>
                  <a:lnTo>
                    <a:pt x="551" y="3541"/>
                  </a:lnTo>
                  <a:lnTo>
                    <a:pt x="525" y="3509"/>
                  </a:lnTo>
                  <a:lnTo>
                    <a:pt x="498" y="3478"/>
                  </a:lnTo>
                  <a:lnTo>
                    <a:pt x="473" y="3447"/>
                  </a:lnTo>
                  <a:lnTo>
                    <a:pt x="450" y="3414"/>
                  </a:lnTo>
                  <a:lnTo>
                    <a:pt x="426" y="3381"/>
                  </a:lnTo>
                  <a:lnTo>
                    <a:pt x="405" y="3348"/>
                  </a:lnTo>
                  <a:lnTo>
                    <a:pt x="382" y="3314"/>
                  </a:lnTo>
                  <a:lnTo>
                    <a:pt x="362" y="3279"/>
                  </a:lnTo>
                  <a:lnTo>
                    <a:pt x="342" y="3243"/>
                  </a:lnTo>
                  <a:lnTo>
                    <a:pt x="323" y="3208"/>
                  </a:lnTo>
                  <a:lnTo>
                    <a:pt x="304" y="3172"/>
                  </a:lnTo>
                  <a:lnTo>
                    <a:pt x="288" y="3136"/>
                  </a:lnTo>
                  <a:lnTo>
                    <a:pt x="272" y="3099"/>
                  </a:lnTo>
                  <a:lnTo>
                    <a:pt x="257" y="3062"/>
                  </a:lnTo>
                  <a:lnTo>
                    <a:pt x="243" y="3024"/>
                  </a:lnTo>
                  <a:lnTo>
                    <a:pt x="230" y="2986"/>
                  </a:lnTo>
                  <a:lnTo>
                    <a:pt x="219" y="2947"/>
                  </a:lnTo>
                  <a:lnTo>
                    <a:pt x="209" y="2910"/>
                  </a:lnTo>
                  <a:lnTo>
                    <a:pt x="199" y="2871"/>
                  </a:lnTo>
                  <a:lnTo>
                    <a:pt x="199" y="2871"/>
                  </a:lnTo>
                  <a:lnTo>
                    <a:pt x="187" y="2804"/>
                  </a:lnTo>
                  <a:lnTo>
                    <a:pt x="175" y="2738"/>
                  </a:lnTo>
                  <a:lnTo>
                    <a:pt x="157" y="2604"/>
                  </a:lnTo>
                  <a:lnTo>
                    <a:pt x="147" y="2537"/>
                  </a:lnTo>
                  <a:lnTo>
                    <a:pt x="135" y="2471"/>
                  </a:lnTo>
                  <a:lnTo>
                    <a:pt x="123" y="2404"/>
                  </a:lnTo>
                  <a:lnTo>
                    <a:pt x="114" y="2372"/>
                  </a:lnTo>
                  <a:lnTo>
                    <a:pt x="106" y="2339"/>
                  </a:lnTo>
                  <a:lnTo>
                    <a:pt x="106" y="2339"/>
                  </a:lnTo>
                  <a:lnTo>
                    <a:pt x="93" y="2289"/>
                  </a:lnTo>
                  <a:lnTo>
                    <a:pt x="80" y="2237"/>
                  </a:lnTo>
                  <a:lnTo>
                    <a:pt x="68" y="2187"/>
                  </a:lnTo>
                  <a:lnTo>
                    <a:pt x="58" y="2136"/>
                  </a:lnTo>
                  <a:lnTo>
                    <a:pt x="48" y="2084"/>
                  </a:lnTo>
                  <a:lnTo>
                    <a:pt x="39" y="2033"/>
                  </a:lnTo>
                  <a:lnTo>
                    <a:pt x="31" y="1980"/>
                  </a:lnTo>
                  <a:lnTo>
                    <a:pt x="24" y="1929"/>
                  </a:lnTo>
                  <a:lnTo>
                    <a:pt x="18" y="1876"/>
                  </a:lnTo>
                  <a:lnTo>
                    <a:pt x="12" y="1825"/>
                  </a:lnTo>
                  <a:lnTo>
                    <a:pt x="7" y="1772"/>
                  </a:lnTo>
                  <a:lnTo>
                    <a:pt x="5" y="1721"/>
                  </a:lnTo>
                  <a:lnTo>
                    <a:pt x="2" y="1668"/>
                  </a:lnTo>
                  <a:lnTo>
                    <a:pt x="0" y="1615"/>
                  </a:lnTo>
                  <a:lnTo>
                    <a:pt x="0" y="1563"/>
                  </a:lnTo>
                  <a:lnTo>
                    <a:pt x="0" y="1511"/>
                  </a:lnTo>
                  <a:lnTo>
                    <a:pt x="0" y="1485"/>
                  </a:lnTo>
                  <a:lnTo>
                    <a:pt x="1" y="1363"/>
                  </a:lnTo>
                  <a:lnTo>
                    <a:pt x="1" y="1363"/>
                  </a:lnTo>
                  <a:lnTo>
                    <a:pt x="15" y="1237"/>
                  </a:lnTo>
                  <a:lnTo>
                    <a:pt x="26" y="1111"/>
                  </a:lnTo>
                  <a:lnTo>
                    <a:pt x="34" y="986"/>
                  </a:lnTo>
                  <a:lnTo>
                    <a:pt x="40" y="859"/>
                  </a:lnTo>
                  <a:lnTo>
                    <a:pt x="43" y="732"/>
                  </a:lnTo>
                  <a:lnTo>
                    <a:pt x="44" y="607"/>
                  </a:lnTo>
                  <a:lnTo>
                    <a:pt x="41" y="480"/>
                  </a:lnTo>
                  <a:lnTo>
                    <a:pt x="36" y="353"/>
                  </a:lnTo>
                  <a:lnTo>
                    <a:pt x="45" y="311"/>
                  </a:lnTo>
                  <a:lnTo>
                    <a:pt x="45" y="311"/>
                  </a:lnTo>
                  <a:lnTo>
                    <a:pt x="85" y="316"/>
                  </a:lnTo>
                  <a:lnTo>
                    <a:pt x="125" y="322"/>
                  </a:lnTo>
                  <a:lnTo>
                    <a:pt x="165" y="331"/>
                  </a:lnTo>
                  <a:lnTo>
                    <a:pt x="204" y="340"/>
                  </a:lnTo>
                  <a:lnTo>
                    <a:pt x="283" y="360"/>
                  </a:lnTo>
                  <a:lnTo>
                    <a:pt x="362" y="379"/>
                  </a:lnTo>
                  <a:lnTo>
                    <a:pt x="362" y="379"/>
                  </a:lnTo>
                  <a:lnTo>
                    <a:pt x="438" y="396"/>
                  </a:lnTo>
                  <a:lnTo>
                    <a:pt x="516" y="411"/>
                  </a:lnTo>
                  <a:lnTo>
                    <a:pt x="595" y="424"/>
                  </a:lnTo>
                  <a:lnTo>
                    <a:pt x="673" y="434"/>
                  </a:lnTo>
                  <a:lnTo>
                    <a:pt x="751" y="441"/>
                  </a:lnTo>
                  <a:lnTo>
                    <a:pt x="830" y="446"/>
                  </a:lnTo>
                  <a:lnTo>
                    <a:pt x="910" y="449"/>
                  </a:lnTo>
                  <a:lnTo>
                    <a:pt x="989" y="449"/>
                  </a:lnTo>
                  <a:lnTo>
                    <a:pt x="1068" y="448"/>
                  </a:lnTo>
                  <a:lnTo>
                    <a:pt x="1147" y="443"/>
                  </a:lnTo>
                  <a:lnTo>
                    <a:pt x="1226" y="435"/>
                  </a:lnTo>
                  <a:lnTo>
                    <a:pt x="1305" y="426"/>
                  </a:lnTo>
                  <a:lnTo>
                    <a:pt x="1383" y="414"/>
                  </a:lnTo>
                  <a:lnTo>
                    <a:pt x="1460" y="400"/>
                  </a:lnTo>
                  <a:lnTo>
                    <a:pt x="1538" y="382"/>
                  </a:lnTo>
                  <a:lnTo>
                    <a:pt x="1614" y="363"/>
                  </a:lnTo>
                  <a:lnTo>
                    <a:pt x="1614" y="363"/>
                  </a:lnTo>
                  <a:lnTo>
                    <a:pt x="1662" y="350"/>
                  </a:lnTo>
                  <a:lnTo>
                    <a:pt x="1710" y="336"/>
                  </a:lnTo>
                  <a:lnTo>
                    <a:pt x="1803" y="306"/>
                  </a:lnTo>
                  <a:lnTo>
                    <a:pt x="1897" y="273"/>
                  </a:lnTo>
                  <a:lnTo>
                    <a:pt x="1990" y="241"/>
                  </a:lnTo>
                  <a:lnTo>
                    <a:pt x="1990" y="241"/>
                  </a:lnTo>
                  <a:lnTo>
                    <a:pt x="2671" y="0"/>
                  </a:lnTo>
                  <a:lnTo>
                    <a:pt x="2683" y="37"/>
                  </a:lnTo>
                  <a:lnTo>
                    <a:pt x="2683" y="37"/>
                  </a:lnTo>
                  <a:lnTo>
                    <a:pt x="2658" y="167"/>
                  </a:lnTo>
                  <a:lnTo>
                    <a:pt x="2646" y="232"/>
                  </a:lnTo>
                  <a:lnTo>
                    <a:pt x="2636" y="297"/>
                  </a:lnTo>
                  <a:lnTo>
                    <a:pt x="2628" y="362"/>
                  </a:lnTo>
                  <a:lnTo>
                    <a:pt x="2623" y="429"/>
                  </a:lnTo>
                  <a:lnTo>
                    <a:pt x="2621" y="461"/>
                  </a:lnTo>
                  <a:lnTo>
                    <a:pt x="2620" y="494"/>
                  </a:lnTo>
                  <a:lnTo>
                    <a:pt x="2620" y="527"/>
                  </a:lnTo>
                  <a:lnTo>
                    <a:pt x="2620" y="559"/>
                  </a:lnTo>
                  <a:lnTo>
                    <a:pt x="2620" y="559"/>
                  </a:lnTo>
                  <a:lnTo>
                    <a:pt x="2621" y="588"/>
                  </a:lnTo>
                  <a:lnTo>
                    <a:pt x="2624" y="617"/>
                  </a:lnTo>
                  <a:lnTo>
                    <a:pt x="2630" y="673"/>
                  </a:lnTo>
                  <a:lnTo>
                    <a:pt x="2640" y="730"/>
                  </a:lnTo>
                  <a:lnTo>
                    <a:pt x="2653" y="786"/>
                  </a:lnTo>
                  <a:lnTo>
                    <a:pt x="2668" y="841"/>
                  </a:lnTo>
                  <a:lnTo>
                    <a:pt x="2685" y="895"/>
                  </a:lnTo>
                  <a:lnTo>
                    <a:pt x="2706" y="949"/>
                  </a:lnTo>
                  <a:lnTo>
                    <a:pt x="2729" y="1002"/>
                  </a:lnTo>
                  <a:lnTo>
                    <a:pt x="2755" y="1052"/>
                  </a:lnTo>
                  <a:lnTo>
                    <a:pt x="2783" y="1102"/>
                  </a:lnTo>
                  <a:lnTo>
                    <a:pt x="2814" y="1151"/>
                  </a:lnTo>
                  <a:lnTo>
                    <a:pt x="2847" y="1198"/>
                  </a:lnTo>
                  <a:lnTo>
                    <a:pt x="2882" y="1243"/>
                  </a:lnTo>
                  <a:lnTo>
                    <a:pt x="2919" y="1285"/>
                  </a:lnTo>
                  <a:lnTo>
                    <a:pt x="2959" y="1327"/>
                  </a:lnTo>
                  <a:lnTo>
                    <a:pt x="2981" y="1347"/>
                  </a:lnTo>
                  <a:lnTo>
                    <a:pt x="3001" y="1366"/>
                  </a:lnTo>
                  <a:lnTo>
                    <a:pt x="3056" y="1387"/>
                  </a:lnTo>
                  <a:lnTo>
                    <a:pt x="3056" y="1387"/>
                  </a:lnTo>
                  <a:lnTo>
                    <a:pt x="3112" y="1855"/>
                  </a:lnTo>
                  <a:lnTo>
                    <a:pt x="3112" y="1855"/>
                  </a:lnTo>
                  <a:lnTo>
                    <a:pt x="3115" y="1871"/>
                  </a:lnTo>
                  <a:lnTo>
                    <a:pt x="3117" y="1879"/>
                  </a:lnTo>
                  <a:lnTo>
                    <a:pt x="3121" y="1885"/>
                  </a:lnTo>
                  <a:lnTo>
                    <a:pt x="3121" y="1885"/>
                  </a:lnTo>
                  <a:lnTo>
                    <a:pt x="3126" y="1891"/>
                  </a:lnTo>
                  <a:lnTo>
                    <a:pt x="3132" y="1896"/>
                  </a:lnTo>
                  <a:lnTo>
                    <a:pt x="3140" y="1899"/>
                  </a:lnTo>
                  <a:lnTo>
                    <a:pt x="3144" y="1899"/>
                  </a:lnTo>
                  <a:lnTo>
                    <a:pt x="3147" y="1899"/>
                  </a:lnTo>
                  <a:lnTo>
                    <a:pt x="3147" y="1899"/>
                  </a:lnTo>
                  <a:lnTo>
                    <a:pt x="3154" y="1895"/>
                  </a:lnTo>
                  <a:lnTo>
                    <a:pt x="3159" y="1891"/>
                  </a:lnTo>
                  <a:lnTo>
                    <a:pt x="3162" y="1885"/>
                  </a:lnTo>
                  <a:lnTo>
                    <a:pt x="3166" y="1877"/>
                  </a:lnTo>
                  <a:lnTo>
                    <a:pt x="3174" y="1865"/>
                  </a:lnTo>
                  <a:lnTo>
                    <a:pt x="3179" y="1859"/>
                  </a:lnTo>
                  <a:lnTo>
                    <a:pt x="3184" y="1855"/>
                  </a:lnTo>
                  <a:lnTo>
                    <a:pt x="3259" y="1845"/>
                  </a:lnTo>
                  <a:lnTo>
                    <a:pt x="3259" y="1845"/>
                  </a:lnTo>
                  <a:lnTo>
                    <a:pt x="3261" y="1832"/>
                  </a:lnTo>
                  <a:lnTo>
                    <a:pt x="3266" y="1822"/>
                  </a:lnTo>
                  <a:lnTo>
                    <a:pt x="3271" y="1812"/>
                  </a:lnTo>
                  <a:lnTo>
                    <a:pt x="3279" y="1802"/>
                  </a:lnTo>
                  <a:lnTo>
                    <a:pt x="3288" y="1793"/>
                  </a:lnTo>
                  <a:lnTo>
                    <a:pt x="3296" y="1785"/>
                  </a:lnTo>
                  <a:lnTo>
                    <a:pt x="3315" y="1770"/>
                  </a:lnTo>
                  <a:lnTo>
                    <a:pt x="3315" y="1770"/>
                  </a:lnTo>
                  <a:lnTo>
                    <a:pt x="3394" y="1707"/>
                  </a:lnTo>
                  <a:lnTo>
                    <a:pt x="3434" y="1676"/>
                  </a:lnTo>
                  <a:lnTo>
                    <a:pt x="3475" y="1647"/>
                  </a:lnTo>
                  <a:lnTo>
                    <a:pt x="3517" y="1619"/>
                  </a:lnTo>
                  <a:lnTo>
                    <a:pt x="3561" y="1594"/>
                  </a:lnTo>
                  <a:lnTo>
                    <a:pt x="3582" y="1583"/>
                  </a:lnTo>
                  <a:lnTo>
                    <a:pt x="3604" y="1571"/>
                  </a:lnTo>
                  <a:lnTo>
                    <a:pt x="3628" y="1561"/>
                  </a:lnTo>
                  <a:lnTo>
                    <a:pt x="3651" y="1551"/>
                  </a:lnTo>
                  <a:lnTo>
                    <a:pt x="3651" y="1551"/>
                  </a:lnTo>
                  <a:lnTo>
                    <a:pt x="3677" y="1543"/>
                  </a:lnTo>
                  <a:lnTo>
                    <a:pt x="3705" y="1535"/>
                  </a:lnTo>
                  <a:lnTo>
                    <a:pt x="3732" y="1529"/>
                  </a:lnTo>
                  <a:lnTo>
                    <a:pt x="3760" y="1524"/>
                  </a:lnTo>
                  <a:lnTo>
                    <a:pt x="3787" y="1520"/>
                  </a:lnTo>
                  <a:lnTo>
                    <a:pt x="3815" y="1517"/>
                  </a:lnTo>
                  <a:lnTo>
                    <a:pt x="3844" y="1517"/>
                  </a:lnTo>
                  <a:lnTo>
                    <a:pt x="3871" y="1519"/>
                  </a:lnTo>
                  <a:lnTo>
                    <a:pt x="3871" y="1519"/>
                  </a:lnTo>
                  <a:lnTo>
                    <a:pt x="3892" y="1521"/>
                  </a:lnTo>
                  <a:lnTo>
                    <a:pt x="3915" y="1525"/>
                  </a:lnTo>
                  <a:lnTo>
                    <a:pt x="3936" y="1530"/>
                  </a:lnTo>
                  <a:lnTo>
                    <a:pt x="3958" y="1536"/>
                  </a:lnTo>
                  <a:lnTo>
                    <a:pt x="3979" y="1544"/>
                  </a:lnTo>
                  <a:lnTo>
                    <a:pt x="3999" y="1553"/>
                  </a:lnTo>
                  <a:lnTo>
                    <a:pt x="4019" y="1563"/>
                  </a:lnTo>
                  <a:lnTo>
                    <a:pt x="4038" y="1574"/>
                  </a:lnTo>
                  <a:lnTo>
                    <a:pt x="4038" y="1574"/>
                  </a:lnTo>
                  <a:lnTo>
                    <a:pt x="4055" y="1586"/>
                  </a:lnTo>
                  <a:lnTo>
                    <a:pt x="4073" y="1600"/>
                  </a:lnTo>
                  <a:lnTo>
                    <a:pt x="4088" y="1615"/>
                  </a:lnTo>
                  <a:lnTo>
                    <a:pt x="4103" y="1632"/>
                  </a:lnTo>
                  <a:lnTo>
                    <a:pt x="4117" y="1649"/>
                  </a:lnTo>
                  <a:lnTo>
                    <a:pt x="4130" y="1667"/>
                  </a:lnTo>
                  <a:lnTo>
                    <a:pt x="4142" y="1686"/>
                  </a:lnTo>
                  <a:lnTo>
                    <a:pt x="4153" y="1704"/>
                  </a:lnTo>
                  <a:lnTo>
                    <a:pt x="4163" y="1724"/>
                  </a:lnTo>
                  <a:lnTo>
                    <a:pt x="4171" y="1745"/>
                  </a:lnTo>
                  <a:lnTo>
                    <a:pt x="4179" y="1765"/>
                  </a:lnTo>
                  <a:lnTo>
                    <a:pt x="4186" y="1786"/>
                  </a:lnTo>
                  <a:lnTo>
                    <a:pt x="4191" y="1809"/>
                  </a:lnTo>
                  <a:lnTo>
                    <a:pt x="4196" y="1830"/>
                  </a:lnTo>
                  <a:lnTo>
                    <a:pt x="4198" y="1851"/>
                  </a:lnTo>
                  <a:lnTo>
                    <a:pt x="4201" y="1874"/>
                  </a:lnTo>
                  <a:lnTo>
                    <a:pt x="4201" y="1874"/>
                  </a:lnTo>
                  <a:lnTo>
                    <a:pt x="4202" y="1895"/>
                  </a:lnTo>
                  <a:lnTo>
                    <a:pt x="4202" y="1918"/>
                  </a:lnTo>
                  <a:lnTo>
                    <a:pt x="4201" y="1939"/>
                  </a:lnTo>
                  <a:lnTo>
                    <a:pt x="4199" y="1962"/>
                  </a:lnTo>
                  <a:lnTo>
                    <a:pt x="4197" y="1983"/>
                  </a:lnTo>
                  <a:lnTo>
                    <a:pt x="4193" y="2005"/>
                  </a:lnTo>
                  <a:lnTo>
                    <a:pt x="4188" y="2027"/>
                  </a:lnTo>
                  <a:lnTo>
                    <a:pt x="4183" y="2048"/>
                  </a:lnTo>
                  <a:lnTo>
                    <a:pt x="4172" y="2091"/>
                  </a:lnTo>
                  <a:lnTo>
                    <a:pt x="4157" y="2132"/>
                  </a:lnTo>
                  <a:lnTo>
                    <a:pt x="4139" y="2174"/>
                  </a:lnTo>
                  <a:lnTo>
                    <a:pt x="4120" y="2212"/>
                  </a:lnTo>
                  <a:lnTo>
                    <a:pt x="4120" y="2212"/>
                  </a:lnTo>
                  <a:lnTo>
                    <a:pt x="4108" y="2236"/>
                  </a:lnTo>
                  <a:lnTo>
                    <a:pt x="4094" y="2260"/>
                  </a:lnTo>
                  <a:lnTo>
                    <a:pt x="4080" y="2283"/>
                  </a:lnTo>
                  <a:lnTo>
                    <a:pt x="4065" y="2304"/>
                  </a:lnTo>
                  <a:lnTo>
                    <a:pt x="4049" y="2327"/>
                  </a:lnTo>
                  <a:lnTo>
                    <a:pt x="4033" y="2347"/>
                  </a:lnTo>
                  <a:lnTo>
                    <a:pt x="4014" y="2367"/>
                  </a:lnTo>
                  <a:lnTo>
                    <a:pt x="3995" y="2384"/>
                  </a:lnTo>
                  <a:lnTo>
                    <a:pt x="3995" y="2384"/>
                  </a:lnTo>
                  <a:lnTo>
                    <a:pt x="3980" y="2398"/>
                  </a:lnTo>
                  <a:lnTo>
                    <a:pt x="3965" y="2409"/>
                  </a:lnTo>
                  <a:lnTo>
                    <a:pt x="3949" y="2421"/>
                  </a:lnTo>
                  <a:lnTo>
                    <a:pt x="3933" y="2432"/>
                  </a:lnTo>
                  <a:lnTo>
                    <a:pt x="3916" y="2442"/>
                  </a:lnTo>
                  <a:lnTo>
                    <a:pt x="3899" y="2452"/>
                  </a:lnTo>
                  <a:lnTo>
                    <a:pt x="3864" y="2468"/>
                  </a:lnTo>
                  <a:lnTo>
                    <a:pt x="3827" y="2483"/>
                  </a:lnTo>
                  <a:lnTo>
                    <a:pt x="3790" y="2495"/>
                  </a:lnTo>
                  <a:lnTo>
                    <a:pt x="3751" y="2505"/>
                  </a:lnTo>
                  <a:lnTo>
                    <a:pt x="3712" y="2513"/>
                  </a:lnTo>
                  <a:lnTo>
                    <a:pt x="3712" y="2513"/>
                  </a:lnTo>
                  <a:lnTo>
                    <a:pt x="3673" y="2520"/>
                  </a:lnTo>
                  <a:lnTo>
                    <a:pt x="3634" y="2523"/>
                  </a:lnTo>
                  <a:lnTo>
                    <a:pt x="3596" y="2527"/>
                  </a:lnTo>
                  <a:lnTo>
                    <a:pt x="3557" y="2530"/>
                  </a:lnTo>
                  <a:lnTo>
                    <a:pt x="3517" y="2531"/>
                  </a:lnTo>
                  <a:lnTo>
                    <a:pt x="3478" y="2531"/>
                  </a:lnTo>
                  <a:lnTo>
                    <a:pt x="3399" y="2531"/>
                  </a:lnTo>
                  <a:lnTo>
                    <a:pt x="3356" y="2559"/>
                  </a:lnTo>
                  <a:lnTo>
                    <a:pt x="3356" y="2559"/>
                  </a:lnTo>
                  <a:lnTo>
                    <a:pt x="3311" y="2661"/>
                  </a:lnTo>
                  <a:lnTo>
                    <a:pt x="3264" y="2762"/>
                  </a:lnTo>
                  <a:lnTo>
                    <a:pt x="3215" y="2862"/>
                  </a:lnTo>
                  <a:lnTo>
                    <a:pt x="3165" y="2961"/>
                  </a:lnTo>
                  <a:lnTo>
                    <a:pt x="3112" y="3060"/>
                  </a:lnTo>
                  <a:lnTo>
                    <a:pt x="3058" y="3158"/>
                  </a:lnTo>
                  <a:lnTo>
                    <a:pt x="3003" y="3255"/>
                  </a:lnTo>
                  <a:lnTo>
                    <a:pt x="2946" y="3350"/>
                  </a:lnTo>
                  <a:lnTo>
                    <a:pt x="3016" y="3433"/>
                  </a:lnTo>
                  <a:lnTo>
                    <a:pt x="3016" y="3433"/>
                  </a:lnTo>
                  <a:lnTo>
                    <a:pt x="3035" y="3497"/>
                  </a:lnTo>
                  <a:lnTo>
                    <a:pt x="3053" y="3561"/>
                  </a:lnTo>
                  <a:lnTo>
                    <a:pt x="3071" y="3625"/>
                  </a:lnTo>
                  <a:lnTo>
                    <a:pt x="3087" y="3690"/>
                  </a:lnTo>
                  <a:lnTo>
                    <a:pt x="3102" y="3755"/>
                  </a:lnTo>
                  <a:lnTo>
                    <a:pt x="3116" y="3820"/>
                  </a:lnTo>
                  <a:lnTo>
                    <a:pt x="3130" y="3886"/>
                  </a:lnTo>
                  <a:lnTo>
                    <a:pt x="3141" y="3951"/>
                  </a:lnTo>
                  <a:lnTo>
                    <a:pt x="3152" y="4017"/>
                  </a:lnTo>
                  <a:lnTo>
                    <a:pt x="3161" y="4083"/>
                  </a:lnTo>
                  <a:lnTo>
                    <a:pt x="3170" y="4149"/>
                  </a:lnTo>
                  <a:lnTo>
                    <a:pt x="3177" y="4216"/>
                  </a:lnTo>
                  <a:lnTo>
                    <a:pt x="3182" y="4282"/>
                  </a:lnTo>
                  <a:lnTo>
                    <a:pt x="3187" y="4349"/>
                  </a:lnTo>
                  <a:lnTo>
                    <a:pt x="3191" y="4415"/>
                  </a:lnTo>
                  <a:lnTo>
                    <a:pt x="3194" y="4483"/>
                  </a:lnTo>
                  <a:lnTo>
                    <a:pt x="3194" y="4483"/>
                  </a:lnTo>
                  <a:lnTo>
                    <a:pt x="3195" y="4508"/>
                  </a:lnTo>
                  <a:lnTo>
                    <a:pt x="3194" y="4533"/>
                  </a:lnTo>
                  <a:lnTo>
                    <a:pt x="3194" y="4533"/>
                  </a:lnTo>
                  <a:lnTo>
                    <a:pt x="3192" y="4556"/>
                  </a:lnTo>
                  <a:lnTo>
                    <a:pt x="3189" y="4577"/>
                  </a:lnTo>
                  <a:lnTo>
                    <a:pt x="3184" y="4597"/>
                  </a:lnTo>
                  <a:lnTo>
                    <a:pt x="3176" y="4617"/>
                  </a:lnTo>
                  <a:lnTo>
                    <a:pt x="3176" y="4617"/>
                  </a:lnTo>
                  <a:lnTo>
                    <a:pt x="3167" y="4633"/>
                  </a:lnTo>
                  <a:lnTo>
                    <a:pt x="3157" y="4647"/>
                  </a:lnTo>
                  <a:lnTo>
                    <a:pt x="3146" y="4661"/>
                  </a:lnTo>
                  <a:lnTo>
                    <a:pt x="3134" y="4673"/>
                  </a:lnTo>
                  <a:lnTo>
                    <a:pt x="3121" y="4686"/>
                  </a:lnTo>
                  <a:lnTo>
                    <a:pt x="3107" y="4697"/>
                  </a:lnTo>
                  <a:lnTo>
                    <a:pt x="3078" y="4720"/>
                  </a:lnTo>
                  <a:lnTo>
                    <a:pt x="3078" y="4720"/>
                  </a:lnTo>
                  <a:lnTo>
                    <a:pt x="2651" y="5049"/>
                  </a:lnTo>
                  <a:lnTo>
                    <a:pt x="2651" y="5049"/>
                  </a:lnTo>
                  <a:lnTo>
                    <a:pt x="2555" y="5121"/>
                  </a:lnTo>
                  <a:lnTo>
                    <a:pt x="2506" y="5156"/>
                  </a:lnTo>
                  <a:lnTo>
                    <a:pt x="2457" y="5190"/>
                  </a:lnTo>
                  <a:lnTo>
                    <a:pt x="2406" y="5223"/>
                  </a:lnTo>
                  <a:lnTo>
                    <a:pt x="2355" y="5252"/>
                  </a:lnTo>
                  <a:lnTo>
                    <a:pt x="2328" y="5266"/>
                  </a:lnTo>
                  <a:lnTo>
                    <a:pt x="2301" y="5279"/>
                  </a:lnTo>
                  <a:lnTo>
                    <a:pt x="2273" y="5292"/>
                  </a:lnTo>
                  <a:lnTo>
                    <a:pt x="2246" y="5303"/>
                  </a:lnTo>
                  <a:lnTo>
                    <a:pt x="2246" y="5303"/>
                  </a:lnTo>
                  <a:lnTo>
                    <a:pt x="2209" y="5317"/>
                  </a:lnTo>
                  <a:lnTo>
                    <a:pt x="2172" y="5328"/>
                  </a:lnTo>
                  <a:lnTo>
                    <a:pt x="2133" y="5338"/>
                  </a:lnTo>
                  <a:lnTo>
                    <a:pt x="2094" y="5347"/>
                  </a:lnTo>
                  <a:lnTo>
                    <a:pt x="2055" y="5353"/>
                  </a:lnTo>
                  <a:lnTo>
                    <a:pt x="2016" y="5358"/>
                  </a:lnTo>
                  <a:lnTo>
                    <a:pt x="1976" y="5361"/>
                  </a:lnTo>
                  <a:lnTo>
                    <a:pt x="1937" y="5362"/>
                  </a:lnTo>
                  <a:lnTo>
                    <a:pt x="1937" y="5362"/>
                  </a:lnTo>
                  <a:lnTo>
                    <a:pt x="1910" y="5361"/>
                  </a:lnTo>
                  <a:lnTo>
                    <a:pt x="1884" y="5360"/>
                  </a:lnTo>
                  <a:lnTo>
                    <a:pt x="1856" y="5357"/>
                  </a:lnTo>
                  <a:lnTo>
                    <a:pt x="1830" y="5353"/>
                  </a:lnTo>
                  <a:lnTo>
                    <a:pt x="1803" y="5348"/>
                  </a:lnTo>
                  <a:lnTo>
                    <a:pt x="1777" y="5341"/>
                  </a:lnTo>
                  <a:lnTo>
                    <a:pt x="1751" y="5333"/>
                  </a:lnTo>
                  <a:lnTo>
                    <a:pt x="1726" y="5324"/>
                  </a:lnTo>
                  <a:lnTo>
                    <a:pt x="1701" y="5313"/>
                  </a:lnTo>
                  <a:lnTo>
                    <a:pt x="1678" y="5302"/>
                  </a:lnTo>
                  <a:lnTo>
                    <a:pt x="1656" y="5288"/>
                  </a:lnTo>
                  <a:lnTo>
                    <a:pt x="1634" y="5273"/>
                  </a:lnTo>
                  <a:lnTo>
                    <a:pt x="1614" y="5255"/>
                  </a:lnTo>
                  <a:lnTo>
                    <a:pt x="1597" y="5237"/>
                  </a:lnTo>
                  <a:lnTo>
                    <a:pt x="1581" y="5217"/>
                  </a:lnTo>
                  <a:lnTo>
                    <a:pt x="1565" y="5195"/>
                  </a:lnTo>
                  <a:lnTo>
                    <a:pt x="1565" y="5195"/>
                  </a:lnTo>
                  <a:lnTo>
                    <a:pt x="1557" y="5179"/>
                  </a:lnTo>
                  <a:lnTo>
                    <a:pt x="1548" y="5161"/>
                  </a:lnTo>
                  <a:lnTo>
                    <a:pt x="1542" y="5144"/>
                  </a:lnTo>
                  <a:lnTo>
                    <a:pt x="1535" y="5126"/>
                  </a:lnTo>
                  <a:lnTo>
                    <a:pt x="1530" y="5109"/>
                  </a:lnTo>
                  <a:lnTo>
                    <a:pt x="1525" y="5090"/>
                  </a:lnTo>
                  <a:lnTo>
                    <a:pt x="1519" y="5054"/>
                  </a:lnTo>
                  <a:lnTo>
                    <a:pt x="1515" y="5015"/>
                  </a:lnTo>
                  <a:lnTo>
                    <a:pt x="1514" y="4977"/>
                  </a:lnTo>
                  <a:lnTo>
                    <a:pt x="1513" y="4938"/>
                  </a:lnTo>
                  <a:lnTo>
                    <a:pt x="1514" y="4900"/>
                  </a:lnTo>
                  <a:lnTo>
                    <a:pt x="1514" y="4900"/>
                  </a:lnTo>
                  <a:lnTo>
                    <a:pt x="1515" y="4657"/>
                  </a:lnTo>
                  <a:lnTo>
                    <a:pt x="1515" y="4657"/>
                  </a:lnTo>
                  <a:lnTo>
                    <a:pt x="1522" y="4084"/>
                  </a:lnTo>
                  <a:lnTo>
                    <a:pt x="1528" y="4646"/>
                  </a:lnTo>
                  <a:lnTo>
                    <a:pt x="1528" y="4646"/>
                  </a:lnTo>
                  <a:lnTo>
                    <a:pt x="1502" y="4655"/>
                  </a:lnTo>
                  <a:lnTo>
                    <a:pt x="1522" y="4032"/>
                  </a:lnTo>
                  <a:close/>
                </a:path>
              </a:pathLst>
            </a:custGeom>
            <a:solidFill>
              <a:srgbClr val="F5DB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24" name="Freeform 21">
              <a:extLst>
                <a:ext uri="{FF2B5EF4-FFF2-40B4-BE49-F238E27FC236}">
                  <a16:creationId xmlns:a16="http://schemas.microsoft.com/office/drawing/2014/main" id="{35FE2D69-015A-ED91-FF2B-1362ED30A635}"/>
                </a:ext>
              </a:extLst>
            </p:cNvPr>
            <p:cNvSpPr>
              <a:spLocks/>
            </p:cNvSpPr>
            <p:nvPr/>
          </p:nvSpPr>
          <p:spPr bwMode="auto">
            <a:xfrm>
              <a:off x="4386" y="358"/>
              <a:ext cx="1050" cy="1341"/>
            </a:xfrm>
            <a:custGeom>
              <a:avLst/>
              <a:gdLst>
                <a:gd name="T0" fmla="*/ 1373 w 4202"/>
                <a:gd name="T1" fmla="*/ 4017 h 5362"/>
                <a:gd name="T2" fmla="*/ 1155 w 4202"/>
                <a:gd name="T3" fmla="*/ 3965 h 5362"/>
                <a:gd name="T4" fmla="*/ 952 w 4202"/>
                <a:gd name="T5" fmla="*/ 3872 h 5362"/>
                <a:gd name="T6" fmla="*/ 786 w 4202"/>
                <a:gd name="T7" fmla="*/ 3760 h 5362"/>
                <a:gd name="T8" fmla="*/ 606 w 4202"/>
                <a:gd name="T9" fmla="*/ 3600 h 5362"/>
                <a:gd name="T10" fmla="*/ 450 w 4202"/>
                <a:gd name="T11" fmla="*/ 3414 h 5362"/>
                <a:gd name="T12" fmla="*/ 323 w 4202"/>
                <a:gd name="T13" fmla="*/ 3208 h 5362"/>
                <a:gd name="T14" fmla="*/ 230 w 4202"/>
                <a:gd name="T15" fmla="*/ 2986 h 5362"/>
                <a:gd name="T16" fmla="*/ 175 w 4202"/>
                <a:gd name="T17" fmla="*/ 2738 h 5362"/>
                <a:gd name="T18" fmla="*/ 106 w 4202"/>
                <a:gd name="T19" fmla="*/ 2339 h 5362"/>
                <a:gd name="T20" fmla="*/ 48 w 4202"/>
                <a:gd name="T21" fmla="*/ 2084 h 5362"/>
                <a:gd name="T22" fmla="*/ 7 w 4202"/>
                <a:gd name="T23" fmla="*/ 1772 h 5362"/>
                <a:gd name="T24" fmla="*/ 0 w 4202"/>
                <a:gd name="T25" fmla="*/ 1485 h 5362"/>
                <a:gd name="T26" fmla="*/ 40 w 4202"/>
                <a:gd name="T27" fmla="*/ 859 h 5362"/>
                <a:gd name="T28" fmla="*/ 45 w 4202"/>
                <a:gd name="T29" fmla="*/ 311 h 5362"/>
                <a:gd name="T30" fmla="*/ 362 w 4202"/>
                <a:gd name="T31" fmla="*/ 379 h 5362"/>
                <a:gd name="T32" fmla="*/ 751 w 4202"/>
                <a:gd name="T33" fmla="*/ 441 h 5362"/>
                <a:gd name="T34" fmla="*/ 1226 w 4202"/>
                <a:gd name="T35" fmla="*/ 435 h 5362"/>
                <a:gd name="T36" fmla="*/ 1614 w 4202"/>
                <a:gd name="T37" fmla="*/ 363 h 5362"/>
                <a:gd name="T38" fmla="*/ 1990 w 4202"/>
                <a:gd name="T39" fmla="*/ 241 h 5362"/>
                <a:gd name="T40" fmla="*/ 2636 w 4202"/>
                <a:gd name="T41" fmla="*/ 297 h 5362"/>
                <a:gd name="T42" fmla="*/ 2620 w 4202"/>
                <a:gd name="T43" fmla="*/ 559 h 5362"/>
                <a:gd name="T44" fmla="*/ 2653 w 4202"/>
                <a:gd name="T45" fmla="*/ 786 h 5362"/>
                <a:gd name="T46" fmla="*/ 2783 w 4202"/>
                <a:gd name="T47" fmla="*/ 1102 h 5362"/>
                <a:gd name="T48" fmla="*/ 2981 w 4202"/>
                <a:gd name="T49" fmla="*/ 1347 h 5362"/>
                <a:gd name="T50" fmla="*/ 3115 w 4202"/>
                <a:gd name="T51" fmla="*/ 1871 h 5362"/>
                <a:gd name="T52" fmla="*/ 3140 w 4202"/>
                <a:gd name="T53" fmla="*/ 1899 h 5362"/>
                <a:gd name="T54" fmla="*/ 3162 w 4202"/>
                <a:gd name="T55" fmla="*/ 1885 h 5362"/>
                <a:gd name="T56" fmla="*/ 3259 w 4202"/>
                <a:gd name="T57" fmla="*/ 1845 h 5362"/>
                <a:gd name="T58" fmla="*/ 3296 w 4202"/>
                <a:gd name="T59" fmla="*/ 1785 h 5362"/>
                <a:gd name="T60" fmla="*/ 3517 w 4202"/>
                <a:gd name="T61" fmla="*/ 1619 h 5362"/>
                <a:gd name="T62" fmla="*/ 3651 w 4202"/>
                <a:gd name="T63" fmla="*/ 1551 h 5362"/>
                <a:gd name="T64" fmla="*/ 3815 w 4202"/>
                <a:gd name="T65" fmla="*/ 1517 h 5362"/>
                <a:gd name="T66" fmla="*/ 3936 w 4202"/>
                <a:gd name="T67" fmla="*/ 1530 h 5362"/>
                <a:gd name="T68" fmla="*/ 4038 w 4202"/>
                <a:gd name="T69" fmla="*/ 1574 h 5362"/>
                <a:gd name="T70" fmla="*/ 4130 w 4202"/>
                <a:gd name="T71" fmla="*/ 1667 h 5362"/>
                <a:gd name="T72" fmla="*/ 4186 w 4202"/>
                <a:gd name="T73" fmla="*/ 1786 h 5362"/>
                <a:gd name="T74" fmla="*/ 4202 w 4202"/>
                <a:gd name="T75" fmla="*/ 1895 h 5362"/>
                <a:gd name="T76" fmla="*/ 4188 w 4202"/>
                <a:gd name="T77" fmla="*/ 2027 h 5362"/>
                <a:gd name="T78" fmla="*/ 4120 w 4202"/>
                <a:gd name="T79" fmla="*/ 2212 h 5362"/>
                <a:gd name="T80" fmla="*/ 4033 w 4202"/>
                <a:gd name="T81" fmla="*/ 2347 h 5362"/>
                <a:gd name="T82" fmla="*/ 3949 w 4202"/>
                <a:gd name="T83" fmla="*/ 2421 h 5362"/>
                <a:gd name="T84" fmla="*/ 3790 w 4202"/>
                <a:gd name="T85" fmla="*/ 2495 h 5362"/>
                <a:gd name="T86" fmla="*/ 3596 w 4202"/>
                <a:gd name="T87" fmla="*/ 2527 h 5362"/>
                <a:gd name="T88" fmla="*/ 3356 w 4202"/>
                <a:gd name="T89" fmla="*/ 2559 h 5362"/>
                <a:gd name="T90" fmla="*/ 3058 w 4202"/>
                <a:gd name="T91" fmla="*/ 3158 h 5362"/>
                <a:gd name="T92" fmla="*/ 3053 w 4202"/>
                <a:gd name="T93" fmla="*/ 3561 h 5362"/>
                <a:gd name="T94" fmla="*/ 3141 w 4202"/>
                <a:gd name="T95" fmla="*/ 3951 h 5362"/>
                <a:gd name="T96" fmla="*/ 3187 w 4202"/>
                <a:gd name="T97" fmla="*/ 4349 h 5362"/>
                <a:gd name="T98" fmla="*/ 3194 w 4202"/>
                <a:gd name="T99" fmla="*/ 4533 h 5362"/>
                <a:gd name="T100" fmla="*/ 3167 w 4202"/>
                <a:gd name="T101" fmla="*/ 4633 h 5362"/>
                <a:gd name="T102" fmla="*/ 3078 w 4202"/>
                <a:gd name="T103" fmla="*/ 4720 h 5362"/>
                <a:gd name="T104" fmla="*/ 2457 w 4202"/>
                <a:gd name="T105" fmla="*/ 5190 h 5362"/>
                <a:gd name="T106" fmla="*/ 2246 w 4202"/>
                <a:gd name="T107" fmla="*/ 5303 h 5362"/>
                <a:gd name="T108" fmla="*/ 2055 w 4202"/>
                <a:gd name="T109" fmla="*/ 5353 h 5362"/>
                <a:gd name="T110" fmla="*/ 1884 w 4202"/>
                <a:gd name="T111" fmla="*/ 5360 h 5362"/>
                <a:gd name="T112" fmla="*/ 1726 w 4202"/>
                <a:gd name="T113" fmla="*/ 5324 h 5362"/>
                <a:gd name="T114" fmla="*/ 1597 w 4202"/>
                <a:gd name="T115" fmla="*/ 5237 h 5362"/>
                <a:gd name="T116" fmla="*/ 1542 w 4202"/>
                <a:gd name="T117" fmla="*/ 5144 h 5362"/>
                <a:gd name="T118" fmla="*/ 1514 w 4202"/>
                <a:gd name="T119" fmla="*/ 4977 h 5362"/>
                <a:gd name="T120" fmla="*/ 1522 w 4202"/>
                <a:gd name="T121" fmla="*/ 4084 h 53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202" h="5362">
                  <a:moveTo>
                    <a:pt x="1522" y="4032"/>
                  </a:moveTo>
                  <a:lnTo>
                    <a:pt x="1522" y="4032"/>
                  </a:lnTo>
                  <a:lnTo>
                    <a:pt x="1484" y="4030"/>
                  </a:lnTo>
                  <a:lnTo>
                    <a:pt x="1447" y="4027"/>
                  </a:lnTo>
                  <a:lnTo>
                    <a:pt x="1409" y="4022"/>
                  </a:lnTo>
                  <a:lnTo>
                    <a:pt x="1373" y="4017"/>
                  </a:lnTo>
                  <a:lnTo>
                    <a:pt x="1335" y="4011"/>
                  </a:lnTo>
                  <a:lnTo>
                    <a:pt x="1299" y="4004"/>
                  </a:lnTo>
                  <a:lnTo>
                    <a:pt x="1262" y="3996"/>
                  </a:lnTo>
                  <a:lnTo>
                    <a:pt x="1226" y="3986"/>
                  </a:lnTo>
                  <a:lnTo>
                    <a:pt x="1191" y="3976"/>
                  </a:lnTo>
                  <a:lnTo>
                    <a:pt x="1155" y="3965"/>
                  </a:lnTo>
                  <a:lnTo>
                    <a:pt x="1120" y="3951"/>
                  </a:lnTo>
                  <a:lnTo>
                    <a:pt x="1086" y="3937"/>
                  </a:lnTo>
                  <a:lnTo>
                    <a:pt x="1052" y="3923"/>
                  </a:lnTo>
                  <a:lnTo>
                    <a:pt x="1018" y="3907"/>
                  </a:lnTo>
                  <a:lnTo>
                    <a:pt x="984" y="3889"/>
                  </a:lnTo>
                  <a:lnTo>
                    <a:pt x="952" y="3872"/>
                  </a:lnTo>
                  <a:lnTo>
                    <a:pt x="952" y="3872"/>
                  </a:lnTo>
                  <a:lnTo>
                    <a:pt x="918" y="3851"/>
                  </a:lnTo>
                  <a:lnTo>
                    <a:pt x="884" y="3829"/>
                  </a:lnTo>
                  <a:lnTo>
                    <a:pt x="852" y="3808"/>
                  </a:lnTo>
                  <a:lnTo>
                    <a:pt x="819" y="3784"/>
                  </a:lnTo>
                  <a:lnTo>
                    <a:pt x="786" y="3760"/>
                  </a:lnTo>
                  <a:lnTo>
                    <a:pt x="755" y="3735"/>
                  </a:lnTo>
                  <a:lnTo>
                    <a:pt x="725" y="3710"/>
                  </a:lnTo>
                  <a:lnTo>
                    <a:pt x="694" y="3684"/>
                  </a:lnTo>
                  <a:lnTo>
                    <a:pt x="664" y="3656"/>
                  </a:lnTo>
                  <a:lnTo>
                    <a:pt x="635" y="3629"/>
                  </a:lnTo>
                  <a:lnTo>
                    <a:pt x="606" y="3600"/>
                  </a:lnTo>
                  <a:lnTo>
                    <a:pt x="579" y="3571"/>
                  </a:lnTo>
                  <a:lnTo>
                    <a:pt x="551" y="3541"/>
                  </a:lnTo>
                  <a:lnTo>
                    <a:pt x="525" y="3509"/>
                  </a:lnTo>
                  <a:lnTo>
                    <a:pt x="498" y="3478"/>
                  </a:lnTo>
                  <a:lnTo>
                    <a:pt x="473" y="3447"/>
                  </a:lnTo>
                  <a:lnTo>
                    <a:pt x="450" y="3414"/>
                  </a:lnTo>
                  <a:lnTo>
                    <a:pt x="426" y="3381"/>
                  </a:lnTo>
                  <a:lnTo>
                    <a:pt x="405" y="3348"/>
                  </a:lnTo>
                  <a:lnTo>
                    <a:pt x="382" y="3314"/>
                  </a:lnTo>
                  <a:lnTo>
                    <a:pt x="362" y="3279"/>
                  </a:lnTo>
                  <a:lnTo>
                    <a:pt x="342" y="3243"/>
                  </a:lnTo>
                  <a:lnTo>
                    <a:pt x="323" y="3208"/>
                  </a:lnTo>
                  <a:lnTo>
                    <a:pt x="304" y="3172"/>
                  </a:lnTo>
                  <a:lnTo>
                    <a:pt x="288" y="3136"/>
                  </a:lnTo>
                  <a:lnTo>
                    <a:pt x="272" y="3099"/>
                  </a:lnTo>
                  <a:lnTo>
                    <a:pt x="257" y="3062"/>
                  </a:lnTo>
                  <a:lnTo>
                    <a:pt x="243" y="3024"/>
                  </a:lnTo>
                  <a:lnTo>
                    <a:pt x="230" y="2986"/>
                  </a:lnTo>
                  <a:lnTo>
                    <a:pt x="219" y="2947"/>
                  </a:lnTo>
                  <a:lnTo>
                    <a:pt x="209" y="2910"/>
                  </a:lnTo>
                  <a:lnTo>
                    <a:pt x="199" y="2871"/>
                  </a:lnTo>
                  <a:lnTo>
                    <a:pt x="199" y="2871"/>
                  </a:lnTo>
                  <a:lnTo>
                    <a:pt x="187" y="2804"/>
                  </a:lnTo>
                  <a:lnTo>
                    <a:pt x="175" y="2738"/>
                  </a:lnTo>
                  <a:lnTo>
                    <a:pt x="157" y="2604"/>
                  </a:lnTo>
                  <a:lnTo>
                    <a:pt x="147" y="2537"/>
                  </a:lnTo>
                  <a:lnTo>
                    <a:pt x="135" y="2471"/>
                  </a:lnTo>
                  <a:lnTo>
                    <a:pt x="123" y="2404"/>
                  </a:lnTo>
                  <a:lnTo>
                    <a:pt x="114" y="2372"/>
                  </a:lnTo>
                  <a:lnTo>
                    <a:pt x="106" y="2339"/>
                  </a:lnTo>
                  <a:lnTo>
                    <a:pt x="106" y="2339"/>
                  </a:lnTo>
                  <a:lnTo>
                    <a:pt x="93" y="2289"/>
                  </a:lnTo>
                  <a:lnTo>
                    <a:pt x="80" y="2237"/>
                  </a:lnTo>
                  <a:lnTo>
                    <a:pt x="68" y="2187"/>
                  </a:lnTo>
                  <a:lnTo>
                    <a:pt x="58" y="2136"/>
                  </a:lnTo>
                  <a:lnTo>
                    <a:pt x="48" y="2084"/>
                  </a:lnTo>
                  <a:lnTo>
                    <a:pt x="39" y="2033"/>
                  </a:lnTo>
                  <a:lnTo>
                    <a:pt x="31" y="1980"/>
                  </a:lnTo>
                  <a:lnTo>
                    <a:pt x="24" y="1929"/>
                  </a:lnTo>
                  <a:lnTo>
                    <a:pt x="18" y="1876"/>
                  </a:lnTo>
                  <a:lnTo>
                    <a:pt x="12" y="1825"/>
                  </a:lnTo>
                  <a:lnTo>
                    <a:pt x="7" y="1772"/>
                  </a:lnTo>
                  <a:lnTo>
                    <a:pt x="5" y="1721"/>
                  </a:lnTo>
                  <a:lnTo>
                    <a:pt x="2" y="1668"/>
                  </a:lnTo>
                  <a:lnTo>
                    <a:pt x="0" y="1615"/>
                  </a:lnTo>
                  <a:lnTo>
                    <a:pt x="0" y="1563"/>
                  </a:lnTo>
                  <a:lnTo>
                    <a:pt x="0" y="1511"/>
                  </a:lnTo>
                  <a:lnTo>
                    <a:pt x="0" y="1485"/>
                  </a:lnTo>
                  <a:lnTo>
                    <a:pt x="1" y="1363"/>
                  </a:lnTo>
                  <a:lnTo>
                    <a:pt x="1" y="1363"/>
                  </a:lnTo>
                  <a:lnTo>
                    <a:pt x="15" y="1237"/>
                  </a:lnTo>
                  <a:lnTo>
                    <a:pt x="26" y="1111"/>
                  </a:lnTo>
                  <a:lnTo>
                    <a:pt x="34" y="986"/>
                  </a:lnTo>
                  <a:lnTo>
                    <a:pt x="40" y="859"/>
                  </a:lnTo>
                  <a:lnTo>
                    <a:pt x="43" y="732"/>
                  </a:lnTo>
                  <a:lnTo>
                    <a:pt x="44" y="607"/>
                  </a:lnTo>
                  <a:lnTo>
                    <a:pt x="41" y="480"/>
                  </a:lnTo>
                  <a:lnTo>
                    <a:pt x="36" y="353"/>
                  </a:lnTo>
                  <a:lnTo>
                    <a:pt x="45" y="311"/>
                  </a:lnTo>
                  <a:lnTo>
                    <a:pt x="45" y="311"/>
                  </a:lnTo>
                  <a:lnTo>
                    <a:pt x="85" y="316"/>
                  </a:lnTo>
                  <a:lnTo>
                    <a:pt x="125" y="322"/>
                  </a:lnTo>
                  <a:lnTo>
                    <a:pt x="165" y="331"/>
                  </a:lnTo>
                  <a:lnTo>
                    <a:pt x="204" y="340"/>
                  </a:lnTo>
                  <a:lnTo>
                    <a:pt x="283" y="360"/>
                  </a:lnTo>
                  <a:lnTo>
                    <a:pt x="362" y="379"/>
                  </a:lnTo>
                  <a:lnTo>
                    <a:pt x="362" y="379"/>
                  </a:lnTo>
                  <a:lnTo>
                    <a:pt x="438" y="396"/>
                  </a:lnTo>
                  <a:lnTo>
                    <a:pt x="516" y="411"/>
                  </a:lnTo>
                  <a:lnTo>
                    <a:pt x="595" y="424"/>
                  </a:lnTo>
                  <a:lnTo>
                    <a:pt x="673" y="434"/>
                  </a:lnTo>
                  <a:lnTo>
                    <a:pt x="751" y="441"/>
                  </a:lnTo>
                  <a:lnTo>
                    <a:pt x="830" y="446"/>
                  </a:lnTo>
                  <a:lnTo>
                    <a:pt x="910" y="449"/>
                  </a:lnTo>
                  <a:lnTo>
                    <a:pt x="989" y="449"/>
                  </a:lnTo>
                  <a:lnTo>
                    <a:pt x="1068" y="448"/>
                  </a:lnTo>
                  <a:lnTo>
                    <a:pt x="1147" y="443"/>
                  </a:lnTo>
                  <a:lnTo>
                    <a:pt x="1226" y="435"/>
                  </a:lnTo>
                  <a:lnTo>
                    <a:pt x="1305" y="426"/>
                  </a:lnTo>
                  <a:lnTo>
                    <a:pt x="1383" y="414"/>
                  </a:lnTo>
                  <a:lnTo>
                    <a:pt x="1460" y="400"/>
                  </a:lnTo>
                  <a:lnTo>
                    <a:pt x="1538" y="382"/>
                  </a:lnTo>
                  <a:lnTo>
                    <a:pt x="1614" y="363"/>
                  </a:lnTo>
                  <a:lnTo>
                    <a:pt x="1614" y="363"/>
                  </a:lnTo>
                  <a:lnTo>
                    <a:pt x="1662" y="350"/>
                  </a:lnTo>
                  <a:lnTo>
                    <a:pt x="1710" y="336"/>
                  </a:lnTo>
                  <a:lnTo>
                    <a:pt x="1803" y="306"/>
                  </a:lnTo>
                  <a:lnTo>
                    <a:pt x="1897" y="273"/>
                  </a:lnTo>
                  <a:lnTo>
                    <a:pt x="1990" y="241"/>
                  </a:lnTo>
                  <a:lnTo>
                    <a:pt x="1990" y="241"/>
                  </a:lnTo>
                  <a:lnTo>
                    <a:pt x="2671" y="0"/>
                  </a:lnTo>
                  <a:lnTo>
                    <a:pt x="2683" y="37"/>
                  </a:lnTo>
                  <a:lnTo>
                    <a:pt x="2683" y="37"/>
                  </a:lnTo>
                  <a:lnTo>
                    <a:pt x="2658" y="167"/>
                  </a:lnTo>
                  <a:lnTo>
                    <a:pt x="2646" y="232"/>
                  </a:lnTo>
                  <a:lnTo>
                    <a:pt x="2636" y="297"/>
                  </a:lnTo>
                  <a:lnTo>
                    <a:pt x="2628" y="362"/>
                  </a:lnTo>
                  <a:lnTo>
                    <a:pt x="2623" y="429"/>
                  </a:lnTo>
                  <a:lnTo>
                    <a:pt x="2621" y="461"/>
                  </a:lnTo>
                  <a:lnTo>
                    <a:pt x="2620" y="494"/>
                  </a:lnTo>
                  <a:lnTo>
                    <a:pt x="2620" y="527"/>
                  </a:lnTo>
                  <a:lnTo>
                    <a:pt x="2620" y="559"/>
                  </a:lnTo>
                  <a:lnTo>
                    <a:pt x="2620" y="559"/>
                  </a:lnTo>
                  <a:lnTo>
                    <a:pt x="2621" y="588"/>
                  </a:lnTo>
                  <a:lnTo>
                    <a:pt x="2624" y="617"/>
                  </a:lnTo>
                  <a:lnTo>
                    <a:pt x="2630" y="673"/>
                  </a:lnTo>
                  <a:lnTo>
                    <a:pt x="2640" y="730"/>
                  </a:lnTo>
                  <a:lnTo>
                    <a:pt x="2653" y="786"/>
                  </a:lnTo>
                  <a:lnTo>
                    <a:pt x="2668" y="841"/>
                  </a:lnTo>
                  <a:lnTo>
                    <a:pt x="2685" y="895"/>
                  </a:lnTo>
                  <a:lnTo>
                    <a:pt x="2706" y="949"/>
                  </a:lnTo>
                  <a:lnTo>
                    <a:pt x="2729" y="1002"/>
                  </a:lnTo>
                  <a:lnTo>
                    <a:pt x="2755" y="1052"/>
                  </a:lnTo>
                  <a:lnTo>
                    <a:pt x="2783" y="1102"/>
                  </a:lnTo>
                  <a:lnTo>
                    <a:pt x="2814" y="1151"/>
                  </a:lnTo>
                  <a:lnTo>
                    <a:pt x="2847" y="1198"/>
                  </a:lnTo>
                  <a:lnTo>
                    <a:pt x="2882" y="1243"/>
                  </a:lnTo>
                  <a:lnTo>
                    <a:pt x="2919" y="1285"/>
                  </a:lnTo>
                  <a:lnTo>
                    <a:pt x="2959" y="1327"/>
                  </a:lnTo>
                  <a:lnTo>
                    <a:pt x="2981" y="1347"/>
                  </a:lnTo>
                  <a:lnTo>
                    <a:pt x="3001" y="1366"/>
                  </a:lnTo>
                  <a:lnTo>
                    <a:pt x="3056" y="1387"/>
                  </a:lnTo>
                  <a:lnTo>
                    <a:pt x="3056" y="1387"/>
                  </a:lnTo>
                  <a:lnTo>
                    <a:pt x="3112" y="1855"/>
                  </a:lnTo>
                  <a:lnTo>
                    <a:pt x="3112" y="1855"/>
                  </a:lnTo>
                  <a:lnTo>
                    <a:pt x="3115" y="1871"/>
                  </a:lnTo>
                  <a:lnTo>
                    <a:pt x="3117" y="1879"/>
                  </a:lnTo>
                  <a:lnTo>
                    <a:pt x="3121" y="1885"/>
                  </a:lnTo>
                  <a:lnTo>
                    <a:pt x="3121" y="1885"/>
                  </a:lnTo>
                  <a:lnTo>
                    <a:pt x="3126" y="1891"/>
                  </a:lnTo>
                  <a:lnTo>
                    <a:pt x="3132" y="1896"/>
                  </a:lnTo>
                  <a:lnTo>
                    <a:pt x="3140" y="1899"/>
                  </a:lnTo>
                  <a:lnTo>
                    <a:pt x="3144" y="1899"/>
                  </a:lnTo>
                  <a:lnTo>
                    <a:pt x="3147" y="1899"/>
                  </a:lnTo>
                  <a:lnTo>
                    <a:pt x="3147" y="1899"/>
                  </a:lnTo>
                  <a:lnTo>
                    <a:pt x="3154" y="1895"/>
                  </a:lnTo>
                  <a:lnTo>
                    <a:pt x="3159" y="1891"/>
                  </a:lnTo>
                  <a:lnTo>
                    <a:pt x="3162" y="1885"/>
                  </a:lnTo>
                  <a:lnTo>
                    <a:pt x="3166" y="1877"/>
                  </a:lnTo>
                  <a:lnTo>
                    <a:pt x="3174" y="1865"/>
                  </a:lnTo>
                  <a:lnTo>
                    <a:pt x="3179" y="1859"/>
                  </a:lnTo>
                  <a:lnTo>
                    <a:pt x="3184" y="1855"/>
                  </a:lnTo>
                  <a:lnTo>
                    <a:pt x="3259" y="1845"/>
                  </a:lnTo>
                  <a:lnTo>
                    <a:pt x="3259" y="1845"/>
                  </a:lnTo>
                  <a:lnTo>
                    <a:pt x="3261" y="1832"/>
                  </a:lnTo>
                  <a:lnTo>
                    <a:pt x="3266" y="1822"/>
                  </a:lnTo>
                  <a:lnTo>
                    <a:pt x="3271" y="1812"/>
                  </a:lnTo>
                  <a:lnTo>
                    <a:pt x="3279" y="1802"/>
                  </a:lnTo>
                  <a:lnTo>
                    <a:pt x="3288" y="1793"/>
                  </a:lnTo>
                  <a:lnTo>
                    <a:pt x="3296" y="1785"/>
                  </a:lnTo>
                  <a:lnTo>
                    <a:pt x="3315" y="1770"/>
                  </a:lnTo>
                  <a:lnTo>
                    <a:pt x="3315" y="1770"/>
                  </a:lnTo>
                  <a:lnTo>
                    <a:pt x="3394" y="1707"/>
                  </a:lnTo>
                  <a:lnTo>
                    <a:pt x="3434" y="1676"/>
                  </a:lnTo>
                  <a:lnTo>
                    <a:pt x="3475" y="1647"/>
                  </a:lnTo>
                  <a:lnTo>
                    <a:pt x="3517" y="1619"/>
                  </a:lnTo>
                  <a:lnTo>
                    <a:pt x="3561" y="1594"/>
                  </a:lnTo>
                  <a:lnTo>
                    <a:pt x="3582" y="1583"/>
                  </a:lnTo>
                  <a:lnTo>
                    <a:pt x="3604" y="1571"/>
                  </a:lnTo>
                  <a:lnTo>
                    <a:pt x="3628" y="1561"/>
                  </a:lnTo>
                  <a:lnTo>
                    <a:pt x="3651" y="1551"/>
                  </a:lnTo>
                  <a:lnTo>
                    <a:pt x="3651" y="1551"/>
                  </a:lnTo>
                  <a:lnTo>
                    <a:pt x="3677" y="1543"/>
                  </a:lnTo>
                  <a:lnTo>
                    <a:pt x="3705" y="1535"/>
                  </a:lnTo>
                  <a:lnTo>
                    <a:pt x="3732" y="1529"/>
                  </a:lnTo>
                  <a:lnTo>
                    <a:pt x="3760" y="1524"/>
                  </a:lnTo>
                  <a:lnTo>
                    <a:pt x="3787" y="1520"/>
                  </a:lnTo>
                  <a:lnTo>
                    <a:pt x="3815" y="1517"/>
                  </a:lnTo>
                  <a:lnTo>
                    <a:pt x="3844" y="1517"/>
                  </a:lnTo>
                  <a:lnTo>
                    <a:pt x="3871" y="1519"/>
                  </a:lnTo>
                  <a:lnTo>
                    <a:pt x="3871" y="1519"/>
                  </a:lnTo>
                  <a:lnTo>
                    <a:pt x="3892" y="1521"/>
                  </a:lnTo>
                  <a:lnTo>
                    <a:pt x="3915" y="1525"/>
                  </a:lnTo>
                  <a:lnTo>
                    <a:pt x="3936" y="1530"/>
                  </a:lnTo>
                  <a:lnTo>
                    <a:pt x="3958" y="1536"/>
                  </a:lnTo>
                  <a:lnTo>
                    <a:pt x="3979" y="1544"/>
                  </a:lnTo>
                  <a:lnTo>
                    <a:pt x="3999" y="1553"/>
                  </a:lnTo>
                  <a:lnTo>
                    <a:pt x="4019" y="1563"/>
                  </a:lnTo>
                  <a:lnTo>
                    <a:pt x="4038" y="1574"/>
                  </a:lnTo>
                  <a:lnTo>
                    <a:pt x="4038" y="1574"/>
                  </a:lnTo>
                  <a:lnTo>
                    <a:pt x="4055" y="1586"/>
                  </a:lnTo>
                  <a:lnTo>
                    <a:pt x="4073" y="1600"/>
                  </a:lnTo>
                  <a:lnTo>
                    <a:pt x="4088" y="1615"/>
                  </a:lnTo>
                  <a:lnTo>
                    <a:pt x="4103" y="1632"/>
                  </a:lnTo>
                  <a:lnTo>
                    <a:pt x="4117" y="1649"/>
                  </a:lnTo>
                  <a:lnTo>
                    <a:pt x="4130" y="1667"/>
                  </a:lnTo>
                  <a:lnTo>
                    <a:pt x="4142" y="1686"/>
                  </a:lnTo>
                  <a:lnTo>
                    <a:pt x="4153" y="1704"/>
                  </a:lnTo>
                  <a:lnTo>
                    <a:pt x="4163" y="1724"/>
                  </a:lnTo>
                  <a:lnTo>
                    <a:pt x="4171" y="1745"/>
                  </a:lnTo>
                  <a:lnTo>
                    <a:pt x="4179" y="1765"/>
                  </a:lnTo>
                  <a:lnTo>
                    <a:pt x="4186" y="1786"/>
                  </a:lnTo>
                  <a:lnTo>
                    <a:pt x="4191" y="1809"/>
                  </a:lnTo>
                  <a:lnTo>
                    <a:pt x="4196" y="1830"/>
                  </a:lnTo>
                  <a:lnTo>
                    <a:pt x="4198" y="1851"/>
                  </a:lnTo>
                  <a:lnTo>
                    <a:pt x="4201" y="1874"/>
                  </a:lnTo>
                  <a:lnTo>
                    <a:pt x="4201" y="1874"/>
                  </a:lnTo>
                  <a:lnTo>
                    <a:pt x="4202" y="1895"/>
                  </a:lnTo>
                  <a:lnTo>
                    <a:pt x="4202" y="1918"/>
                  </a:lnTo>
                  <a:lnTo>
                    <a:pt x="4201" y="1939"/>
                  </a:lnTo>
                  <a:lnTo>
                    <a:pt x="4199" y="1962"/>
                  </a:lnTo>
                  <a:lnTo>
                    <a:pt x="4197" y="1983"/>
                  </a:lnTo>
                  <a:lnTo>
                    <a:pt x="4193" y="2005"/>
                  </a:lnTo>
                  <a:lnTo>
                    <a:pt x="4188" y="2027"/>
                  </a:lnTo>
                  <a:lnTo>
                    <a:pt x="4183" y="2048"/>
                  </a:lnTo>
                  <a:lnTo>
                    <a:pt x="4172" y="2091"/>
                  </a:lnTo>
                  <a:lnTo>
                    <a:pt x="4157" y="2132"/>
                  </a:lnTo>
                  <a:lnTo>
                    <a:pt x="4139" y="2174"/>
                  </a:lnTo>
                  <a:lnTo>
                    <a:pt x="4120" y="2212"/>
                  </a:lnTo>
                  <a:lnTo>
                    <a:pt x="4120" y="2212"/>
                  </a:lnTo>
                  <a:lnTo>
                    <a:pt x="4108" y="2236"/>
                  </a:lnTo>
                  <a:lnTo>
                    <a:pt x="4094" y="2260"/>
                  </a:lnTo>
                  <a:lnTo>
                    <a:pt x="4080" y="2283"/>
                  </a:lnTo>
                  <a:lnTo>
                    <a:pt x="4065" y="2304"/>
                  </a:lnTo>
                  <a:lnTo>
                    <a:pt x="4049" y="2327"/>
                  </a:lnTo>
                  <a:lnTo>
                    <a:pt x="4033" y="2347"/>
                  </a:lnTo>
                  <a:lnTo>
                    <a:pt x="4014" y="2367"/>
                  </a:lnTo>
                  <a:lnTo>
                    <a:pt x="3995" y="2384"/>
                  </a:lnTo>
                  <a:lnTo>
                    <a:pt x="3995" y="2384"/>
                  </a:lnTo>
                  <a:lnTo>
                    <a:pt x="3980" y="2398"/>
                  </a:lnTo>
                  <a:lnTo>
                    <a:pt x="3965" y="2409"/>
                  </a:lnTo>
                  <a:lnTo>
                    <a:pt x="3949" y="2421"/>
                  </a:lnTo>
                  <a:lnTo>
                    <a:pt x="3933" y="2432"/>
                  </a:lnTo>
                  <a:lnTo>
                    <a:pt x="3916" y="2442"/>
                  </a:lnTo>
                  <a:lnTo>
                    <a:pt x="3899" y="2452"/>
                  </a:lnTo>
                  <a:lnTo>
                    <a:pt x="3864" y="2468"/>
                  </a:lnTo>
                  <a:lnTo>
                    <a:pt x="3827" y="2483"/>
                  </a:lnTo>
                  <a:lnTo>
                    <a:pt x="3790" y="2495"/>
                  </a:lnTo>
                  <a:lnTo>
                    <a:pt x="3751" y="2505"/>
                  </a:lnTo>
                  <a:lnTo>
                    <a:pt x="3712" y="2513"/>
                  </a:lnTo>
                  <a:lnTo>
                    <a:pt x="3712" y="2513"/>
                  </a:lnTo>
                  <a:lnTo>
                    <a:pt x="3673" y="2520"/>
                  </a:lnTo>
                  <a:lnTo>
                    <a:pt x="3634" y="2523"/>
                  </a:lnTo>
                  <a:lnTo>
                    <a:pt x="3596" y="2527"/>
                  </a:lnTo>
                  <a:lnTo>
                    <a:pt x="3557" y="2530"/>
                  </a:lnTo>
                  <a:lnTo>
                    <a:pt x="3517" y="2531"/>
                  </a:lnTo>
                  <a:lnTo>
                    <a:pt x="3478" y="2531"/>
                  </a:lnTo>
                  <a:lnTo>
                    <a:pt x="3399" y="2531"/>
                  </a:lnTo>
                  <a:lnTo>
                    <a:pt x="3356" y="2559"/>
                  </a:lnTo>
                  <a:lnTo>
                    <a:pt x="3356" y="2559"/>
                  </a:lnTo>
                  <a:lnTo>
                    <a:pt x="3311" y="2661"/>
                  </a:lnTo>
                  <a:lnTo>
                    <a:pt x="3264" y="2762"/>
                  </a:lnTo>
                  <a:lnTo>
                    <a:pt x="3215" y="2862"/>
                  </a:lnTo>
                  <a:lnTo>
                    <a:pt x="3165" y="2961"/>
                  </a:lnTo>
                  <a:lnTo>
                    <a:pt x="3112" y="3060"/>
                  </a:lnTo>
                  <a:lnTo>
                    <a:pt x="3058" y="3158"/>
                  </a:lnTo>
                  <a:lnTo>
                    <a:pt x="3003" y="3255"/>
                  </a:lnTo>
                  <a:lnTo>
                    <a:pt x="2946" y="3350"/>
                  </a:lnTo>
                  <a:lnTo>
                    <a:pt x="3016" y="3433"/>
                  </a:lnTo>
                  <a:lnTo>
                    <a:pt x="3016" y="3433"/>
                  </a:lnTo>
                  <a:lnTo>
                    <a:pt x="3035" y="3497"/>
                  </a:lnTo>
                  <a:lnTo>
                    <a:pt x="3053" y="3561"/>
                  </a:lnTo>
                  <a:lnTo>
                    <a:pt x="3071" y="3625"/>
                  </a:lnTo>
                  <a:lnTo>
                    <a:pt x="3087" y="3690"/>
                  </a:lnTo>
                  <a:lnTo>
                    <a:pt x="3102" y="3755"/>
                  </a:lnTo>
                  <a:lnTo>
                    <a:pt x="3116" y="3820"/>
                  </a:lnTo>
                  <a:lnTo>
                    <a:pt x="3130" y="3886"/>
                  </a:lnTo>
                  <a:lnTo>
                    <a:pt x="3141" y="3951"/>
                  </a:lnTo>
                  <a:lnTo>
                    <a:pt x="3152" y="4017"/>
                  </a:lnTo>
                  <a:lnTo>
                    <a:pt x="3161" y="4083"/>
                  </a:lnTo>
                  <a:lnTo>
                    <a:pt x="3170" y="4149"/>
                  </a:lnTo>
                  <a:lnTo>
                    <a:pt x="3177" y="4216"/>
                  </a:lnTo>
                  <a:lnTo>
                    <a:pt x="3182" y="4282"/>
                  </a:lnTo>
                  <a:lnTo>
                    <a:pt x="3187" y="4349"/>
                  </a:lnTo>
                  <a:lnTo>
                    <a:pt x="3191" y="4415"/>
                  </a:lnTo>
                  <a:lnTo>
                    <a:pt x="3194" y="4483"/>
                  </a:lnTo>
                  <a:lnTo>
                    <a:pt x="3194" y="4483"/>
                  </a:lnTo>
                  <a:lnTo>
                    <a:pt x="3195" y="4508"/>
                  </a:lnTo>
                  <a:lnTo>
                    <a:pt x="3194" y="4533"/>
                  </a:lnTo>
                  <a:lnTo>
                    <a:pt x="3194" y="4533"/>
                  </a:lnTo>
                  <a:lnTo>
                    <a:pt x="3192" y="4556"/>
                  </a:lnTo>
                  <a:lnTo>
                    <a:pt x="3189" y="4577"/>
                  </a:lnTo>
                  <a:lnTo>
                    <a:pt x="3184" y="4597"/>
                  </a:lnTo>
                  <a:lnTo>
                    <a:pt x="3176" y="4617"/>
                  </a:lnTo>
                  <a:lnTo>
                    <a:pt x="3176" y="4617"/>
                  </a:lnTo>
                  <a:lnTo>
                    <a:pt x="3167" y="4633"/>
                  </a:lnTo>
                  <a:lnTo>
                    <a:pt x="3157" y="4647"/>
                  </a:lnTo>
                  <a:lnTo>
                    <a:pt x="3146" y="4661"/>
                  </a:lnTo>
                  <a:lnTo>
                    <a:pt x="3134" y="4673"/>
                  </a:lnTo>
                  <a:lnTo>
                    <a:pt x="3121" y="4686"/>
                  </a:lnTo>
                  <a:lnTo>
                    <a:pt x="3107" y="4697"/>
                  </a:lnTo>
                  <a:lnTo>
                    <a:pt x="3078" y="4720"/>
                  </a:lnTo>
                  <a:lnTo>
                    <a:pt x="3078" y="4720"/>
                  </a:lnTo>
                  <a:lnTo>
                    <a:pt x="2651" y="5049"/>
                  </a:lnTo>
                  <a:lnTo>
                    <a:pt x="2651" y="5049"/>
                  </a:lnTo>
                  <a:lnTo>
                    <a:pt x="2555" y="5121"/>
                  </a:lnTo>
                  <a:lnTo>
                    <a:pt x="2506" y="5156"/>
                  </a:lnTo>
                  <a:lnTo>
                    <a:pt x="2457" y="5190"/>
                  </a:lnTo>
                  <a:lnTo>
                    <a:pt x="2406" y="5223"/>
                  </a:lnTo>
                  <a:lnTo>
                    <a:pt x="2355" y="5252"/>
                  </a:lnTo>
                  <a:lnTo>
                    <a:pt x="2328" y="5266"/>
                  </a:lnTo>
                  <a:lnTo>
                    <a:pt x="2301" y="5279"/>
                  </a:lnTo>
                  <a:lnTo>
                    <a:pt x="2273" y="5292"/>
                  </a:lnTo>
                  <a:lnTo>
                    <a:pt x="2246" y="5303"/>
                  </a:lnTo>
                  <a:lnTo>
                    <a:pt x="2246" y="5303"/>
                  </a:lnTo>
                  <a:lnTo>
                    <a:pt x="2209" y="5317"/>
                  </a:lnTo>
                  <a:lnTo>
                    <a:pt x="2172" y="5328"/>
                  </a:lnTo>
                  <a:lnTo>
                    <a:pt x="2133" y="5338"/>
                  </a:lnTo>
                  <a:lnTo>
                    <a:pt x="2094" y="5347"/>
                  </a:lnTo>
                  <a:lnTo>
                    <a:pt x="2055" y="5353"/>
                  </a:lnTo>
                  <a:lnTo>
                    <a:pt x="2016" y="5358"/>
                  </a:lnTo>
                  <a:lnTo>
                    <a:pt x="1976" y="5361"/>
                  </a:lnTo>
                  <a:lnTo>
                    <a:pt x="1937" y="5362"/>
                  </a:lnTo>
                  <a:lnTo>
                    <a:pt x="1937" y="5362"/>
                  </a:lnTo>
                  <a:lnTo>
                    <a:pt x="1910" y="5361"/>
                  </a:lnTo>
                  <a:lnTo>
                    <a:pt x="1884" y="5360"/>
                  </a:lnTo>
                  <a:lnTo>
                    <a:pt x="1856" y="5357"/>
                  </a:lnTo>
                  <a:lnTo>
                    <a:pt x="1830" y="5353"/>
                  </a:lnTo>
                  <a:lnTo>
                    <a:pt x="1803" y="5348"/>
                  </a:lnTo>
                  <a:lnTo>
                    <a:pt x="1777" y="5341"/>
                  </a:lnTo>
                  <a:lnTo>
                    <a:pt x="1751" y="5333"/>
                  </a:lnTo>
                  <a:lnTo>
                    <a:pt x="1726" y="5324"/>
                  </a:lnTo>
                  <a:lnTo>
                    <a:pt x="1701" y="5313"/>
                  </a:lnTo>
                  <a:lnTo>
                    <a:pt x="1678" y="5302"/>
                  </a:lnTo>
                  <a:lnTo>
                    <a:pt x="1656" y="5288"/>
                  </a:lnTo>
                  <a:lnTo>
                    <a:pt x="1634" y="5273"/>
                  </a:lnTo>
                  <a:lnTo>
                    <a:pt x="1614" y="5255"/>
                  </a:lnTo>
                  <a:lnTo>
                    <a:pt x="1597" y="5237"/>
                  </a:lnTo>
                  <a:lnTo>
                    <a:pt x="1581" y="5217"/>
                  </a:lnTo>
                  <a:lnTo>
                    <a:pt x="1565" y="5195"/>
                  </a:lnTo>
                  <a:lnTo>
                    <a:pt x="1565" y="5195"/>
                  </a:lnTo>
                  <a:lnTo>
                    <a:pt x="1557" y="5179"/>
                  </a:lnTo>
                  <a:lnTo>
                    <a:pt x="1548" y="5161"/>
                  </a:lnTo>
                  <a:lnTo>
                    <a:pt x="1542" y="5144"/>
                  </a:lnTo>
                  <a:lnTo>
                    <a:pt x="1535" y="5126"/>
                  </a:lnTo>
                  <a:lnTo>
                    <a:pt x="1530" y="5109"/>
                  </a:lnTo>
                  <a:lnTo>
                    <a:pt x="1525" y="5090"/>
                  </a:lnTo>
                  <a:lnTo>
                    <a:pt x="1519" y="5054"/>
                  </a:lnTo>
                  <a:lnTo>
                    <a:pt x="1515" y="5015"/>
                  </a:lnTo>
                  <a:lnTo>
                    <a:pt x="1514" y="4977"/>
                  </a:lnTo>
                  <a:lnTo>
                    <a:pt x="1513" y="4938"/>
                  </a:lnTo>
                  <a:lnTo>
                    <a:pt x="1514" y="4900"/>
                  </a:lnTo>
                  <a:lnTo>
                    <a:pt x="1514" y="4900"/>
                  </a:lnTo>
                  <a:lnTo>
                    <a:pt x="1515" y="4657"/>
                  </a:lnTo>
                  <a:lnTo>
                    <a:pt x="1515" y="4657"/>
                  </a:lnTo>
                  <a:lnTo>
                    <a:pt x="1522" y="4084"/>
                  </a:lnTo>
                  <a:lnTo>
                    <a:pt x="1528" y="4646"/>
                  </a:lnTo>
                  <a:lnTo>
                    <a:pt x="1528" y="4646"/>
                  </a:lnTo>
                  <a:lnTo>
                    <a:pt x="1502" y="4655"/>
                  </a:lnTo>
                  <a:lnTo>
                    <a:pt x="1522" y="4032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25" name="Freeform 22">
              <a:extLst>
                <a:ext uri="{FF2B5EF4-FFF2-40B4-BE49-F238E27FC236}">
                  <a16:creationId xmlns:a16="http://schemas.microsoft.com/office/drawing/2014/main" id="{19025F13-14DE-ECB9-02D5-BE9401BE3756}"/>
                </a:ext>
              </a:extLst>
            </p:cNvPr>
            <p:cNvSpPr>
              <a:spLocks/>
            </p:cNvSpPr>
            <p:nvPr/>
          </p:nvSpPr>
          <p:spPr bwMode="auto">
            <a:xfrm>
              <a:off x="4341" y="3836"/>
              <a:ext cx="1393" cy="484"/>
            </a:xfrm>
            <a:custGeom>
              <a:avLst/>
              <a:gdLst>
                <a:gd name="T0" fmla="*/ 5557 w 5571"/>
                <a:gd name="T1" fmla="*/ 1935 h 1935"/>
                <a:gd name="T2" fmla="*/ 5566 w 5571"/>
                <a:gd name="T3" fmla="*/ 1700 h 1935"/>
                <a:gd name="T4" fmla="*/ 5571 w 5571"/>
                <a:gd name="T5" fmla="*/ 1466 h 1935"/>
                <a:gd name="T6" fmla="*/ 5570 w 5571"/>
                <a:gd name="T7" fmla="*/ 1231 h 1935"/>
                <a:gd name="T8" fmla="*/ 5563 w 5571"/>
                <a:gd name="T9" fmla="*/ 997 h 1935"/>
                <a:gd name="T10" fmla="*/ 5552 w 5571"/>
                <a:gd name="T11" fmla="*/ 762 h 1935"/>
                <a:gd name="T12" fmla="*/ 5535 w 5571"/>
                <a:gd name="T13" fmla="*/ 528 h 1935"/>
                <a:gd name="T14" fmla="*/ 5513 w 5571"/>
                <a:gd name="T15" fmla="*/ 294 h 1935"/>
                <a:gd name="T16" fmla="*/ 5487 w 5571"/>
                <a:gd name="T17" fmla="*/ 61 h 1935"/>
                <a:gd name="T18" fmla="*/ 5471 w 5571"/>
                <a:gd name="T19" fmla="*/ 0 h 1935"/>
                <a:gd name="T20" fmla="*/ 5294 w 5571"/>
                <a:gd name="T21" fmla="*/ 65 h 1935"/>
                <a:gd name="T22" fmla="*/ 5116 w 5571"/>
                <a:gd name="T23" fmla="*/ 126 h 1935"/>
                <a:gd name="T24" fmla="*/ 4936 w 5571"/>
                <a:gd name="T25" fmla="*/ 181 h 1935"/>
                <a:gd name="T26" fmla="*/ 4756 w 5571"/>
                <a:gd name="T27" fmla="*/ 233 h 1935"/>
                <a:gd name="T28" fmla="*/ 4573 w 5571"/>
                <a:gd name="T29" fmla="*/ 279 h 1935"/>
                <a:gd name="T30" fmla="*/ 4390 w 5571"/>
                <a:gd name="T31" fmla="*/ 319 h 1935"/>
                <a:gd name="T32" fmla="*/ 4205 w 5571"/>
                <a:gd name="T33" fmla="*/ 355 h 1935"/>
                <a:gd name="T34" fmla="*/ 4019 w 5571"/>
                <a:gd name="T35" fmla="*/ 386 h 1935"/>
                <a:gd name="T36" fmla="*/ 3833 w 5571"/>
                <a:gd name="T37" fmla="*/ 411 h 1935"/>
                <a:gd name="T38" fmla="*/ 3646 w 5571"/>
                <a:gd name="T39" fmla="*/ 431 h 1935"/>
                <a:gd name="T40" fmla="*/ 3458 w 5571"/>
                <a:gd name="T41" fmla="*/ 446 h 1935"/>
                <a:gd name="T42" fmla="*/ 3270 w 5571"/>
                <a:gd name="T43" fmla="*/ 455 h 1935"/>
                <a:gd name="T44" fmla="*/ 3082 w 5571"/>
                <a:gd name="T45" fmla="*/ 460 h 1935"/>
                <a:gd name="T46" fmla="*/ 2893 w 5571"/>
                <a:gd name="T47" fmla="*/ 459 h 1935"/>
                <a:gd name="T48" fmla="*/ 2705 w 5571"/>
                <a:gd name="T49" fmla="*/ 452 h 1935"/>
                <a:gd name="T50" fmla="*/ 2517 w 5571"/>
                <a:gd name="T51" fmla="*/ 440 h 1935"/>
                <a:gd name="T52" fmla="*/ 2440 w 5571"/>
                <a:gd name="T53" fmla="*/ 434 h 1935"/>
                <a:gd name="T54" fmla="*/ 2203 w 5571"/>
                <a:gd name="T55" fmla="*/ 410 h 1935"/>
                <a:gd name="T56" fmla="*/ 1890 w 5571"/>
                <a:gd name="T57" fmla="*/ 368 h 1935"/>
                <a:gd name="T58" fmla="*/ 1577 w 5571"/>
                <a:gd name="T59" fmla="*/ 322 h 1935"/>
                <a:gd name="T60" fmla="*/ 1106 w 5571"/>
                <a:gd name="T61" fmla="*/ 253 h 1935"/>
                <a:gd name="T62" fmla="*/ 793 w 5571"/>
                <a:gd name="T63" fmla="*/ 215 h 1935"/>
                <a:gd name="T64" fmla="*/ 636 w 5571"/>
                <a:gd name="T65" fmla="*/ 199 h 1935"/>
                <a:gd name="T66" fmla="*/ 480 w 5571"/>
                <a:gd name="T67" fmla="*/ 188 h 1935"/>
                <a:gd name="T68" fmla="*/ 323 w 5571"/>
                <a:gd name="T69" fmla="*/ 179 h 1935"/>
                <a:gd name="T70" fmla="*/ 167 w 5571"/>
                <a:gd name="T71" fmla="*/ 175 h 1935"/>
                <a:gd name="T72" fmla="*/ 9 w 5571"/>
                <a:gd name="T73" fmla="*/ 178 h 1935"/>
                <a:gd name="T74" fmla="*/ 4 w 5571"/>
                <a:gd name="T75" fmla="*/ 222 h 1935"/>
                <a:gd name="T76" fmla="*/ 0 w 5571"/>
                <a:gd name="T77" fmla="*/ 1078 h 1935"/>
                <a:gd name="T78" fmla="*/ 8 w 5571"/>
                <a:gd name="T79" fmla="*/ 1935 h 19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5571" h="1935">
                  <a:moveTo>
                    <a:pt x="5557" y="1935"/>
                  </a:moveTo>
                  <a:lnTo>
                    <a:pt x="5557" y="1935"/>
                  </a:lnTo>
                  <a:lnTo>
                    <a:pt x="5562" y="1817"/>
                  </a:lnTo>
                  <a:lnTo>
                    <a:pt x="5566" y="1700"/>
                  </a:lnTo>
                  <a:lnTo>
                    <a:pt x="5570" y="1583"/>
                  </a:lnTo>
                  <a:lnTo>
                    <a:pt x="5571" y="1466"/>
                  </a:lnTo>
                  <a:lnTo>
                    <a:pt x="5571" y="1348"/>
                  </a:lnTo>
                  <a:lnTo>
                    <a:pt x="5570" y="1231"/>
                  </a:lnTo>
                  <a:lnTo>
                    <a:pt x="5567" y="1113"/>
                  </a:lnTo>
                  <a:lnTo>
                    <a:pt x="5563" y="997"/>
                  </a:lnTo>
                  <a:lnTo>
                    <a:pt x="5558" y="879"/>
                  </a:lnTo>
                  <a:lnTo>
                    <a:pt x="5552" y="762"/>
                  </a:lnTo>
                  <a:lnTo>
                    <a:pt x="5543" y="646"/>
                  </a:lnTo>
                  <a:lnTo>
                    <a:pt x="5535" y="528"/>
                  </a:lnTo>
                  <a:lnTo>
                    <a:pt x="5525" y="411"/>
                  </a:lnTo>
                  <a:lnTo>
                    <a:pt x="5513" y="294"/>
                  </a:lnTo>
                  <a:lnTo>
                    <a:pt x="5501" y="178"/>
                  </a:lnTo>
                  <a:lnTo>
                    <a:pt x="5487" y="61"/>
                  </a:lnTo>
                  <a:lnTo>
                    <a:pt x="5471" y="0"/>
                  </a:lnTo>
                  <a:lnTo>
                    <a:pt x="5471" y="0"/>
                  </a:lnTo>
                  <a:lnTo>
                    <a:pt x="5382" y="32"/>
                  </a:lnTo>
                  <a:lnTo>
                    <a:pt x="5294" y="65"/>
                  </a:lnTo>
                  <a:lnTo>
                    <a:pt x="5205" y="96"/>
                  </a:lnTo>
                  <a:lnTo>
                    <a:pt x="5116" y="126"/>
                  </a:lnTo>
                  <a:lnTo>
                    <a:pt x="5026" y="155"/>
                  </a:lnTo>
                  <a:lnTo>
                    <a:pt x="4936" y="181"/>
                  </a:lnTo>
                  <a:lnTo>
                    <a:pt x="4846" y="208"/>
                  </a:lnTo>
                  <a:lnTo>
                    <a:pt x="4756" y="233"/>
                  </a:lnTo>
                  <a:lnTo>
                    <a:pt x="4664" y="257"/>
                  </a:lnTo>
                  <a:lnTo>
                    <a:pt x="4573" y="279"/>
                  </a:lnTo>
                  <a:lnTo>
                    <a:pt x="4481" y="299"/>
                  </a:lnTo>
                  <a:lnTo>
                    <a:pt x="4390" y="319"/>
                  </a:lnTo>
                  <a:lnTo>
                    <a:pt x="4297" y="338"/>
                  </a:lnTo>
                  <a:lnTo>
                    <a:pt x="4205" y="355"/>
                  </a:lnTo>
                  <a:lnTo>
                    <a:pt x="4112" y="371"/>
                  </a:lnTo>
                  <a:lnTo>
                    <a:pt x="4019" y="386"/>
                  </a:lnTo>
                  <a:lnTo>
                    <a:pt x="3925" y="398"/>
                  </a:lnTo>
                  <a:lnTo>
                    <a:pt x="3833" y="411"/>
                  </a:lnTo>
                  <a:lnTo>
                    <a:pt x="3739" y="421"/>
                  </a:lnTo>
                  <a:lnTo>
                    <a:pt x="3646" y="431"/>
                  </a:lnTo>
                  <a:lnTo>
                    <a:pt x="3552" y="439"/>
                  </a:lnTo>
                  <a:lnTo>
                    <a:pt x="3458" y="446"/>
                  </a:lnTo>
                  <a:lnTo>
                    <a:pt x="3364" y="451"/>
                  </a:lnTo>
                  <a:lnTo>
                    <a:pt x="3270" y="455"/>
                  </a:lnTo>
                  <a:lnTo>
                    <a:pt x="3176" y="457"/>
                  </a:lnTo>
                  <a:lnTo>
                    <a:pt x="3082" y="460"/>
                  </a:lnTo>
                  <a:lnTo>
                    <a:pt x="2988" y="460"/>
                  </a:lnTo>
                  <a:lnTo>
                    <a:pt x="2893" y="459"/>
                  </a:lnTo>
                  <a:lnTo>
                    <a:pt x="2799" y="456"/>
                  </a:lnTo>
                  <a:lnTo>
                    <a:pt x="2705" y="452"/>
                  </a:lnTo>
                  <a:lnTo>
                    <a:pt x="2611" y="447"/>
                  </a:lnTo>
                  <a:lnTo>
                    <a:pt x="2517" y="440"/>
                  </a:lnTo>
                  <a:lnTo>
                    <a:pt x="2517" y="440"/>
                  </a:lnTo>
                  <a:lnTo>
                    <a:pt x="2440" y="434"/>
                  </a:lnTo>
                  <a:lnTo>
                    <a:pt x="2361" y="426"/>
                  </a:lnTo>
                  <a:lnTo>
                    <a:pt x="2203" y="410"/>
                  </a:lnTo>
                  <a:lnTo>
                    <a:pt x="2047" y="390"/>
                  </a:lnTo>
                  <a:lnTo>
                    <a:pt x="1890" y="368"/>
                  </a:lnTo>
                  <a:lnTo>
                    <a:pt x="1733" y="346"/>
                  </a:lnTo>
                  <a:lnTo>
                    <a:pt x="1577" y="322"/>
                  </a:lnTo>
                  <a:lnTo>
                    <a:pt x="1263" y="275"/>
                  </a:lnTo>
                  <a:lnTo>
                    <a:pt x="1106" y="253"/>
                  </a:lnTo>
                  <a:lnTo>
                    <a:pt x="949" y="233"/>
                  </a:lnTo>
                  <a:lnTo>
                    <a:pt x="793" y="215"/>
                  </a:lnTo>
                  <a:lnTo>
                    <a:pt x="715" y="206"/>
                  </a:lnTo>
                  <a:lnTo>
                    <a:pt x="636" y="199"/>
                  </a:lnTo>
                  <a:lnTo>
                    <a:pt x="559" y="193"/>
                  </a:lnTo>
                  <a:lnTo>
                    <a:pt x="480" y="188"/>
                  </a:lnTo>
                  <a:lnTo>
                    <a:pt x="401" y="183"/>
                  </a:lnTo>
                  <a:lnTo>
                    <a:pt x="323" y="179"/>
                  </a:lnTo>
                  <a:lnTo>
                    <a:pt x="244" y="176"/>
                  </a:lnTo>
                  <a:lnTo>
                    <a:pt x="167" y="175"/>
                  </a:lnTo>
                  <a:lnTo>
                    <a:pt x="88" y="176"/>
                  </a:lnTo>
                  <a:lnTo>
                    <a:pt x="9" y="178"/>
                  </a:lnTo>
                  <a:lnTo>
                    <a:pt x="4" y="222"/>
                  </a:lnTo>
                  <a:lnTo>
                    <a:pt x="4" y="222"/>
                  </a:lnTo>
                  <a:lnTo>
                    <a:pt x="1" y="651"/>
                  </a:lnTo>
                  <a:lnTo>
                    <a:pt x="0" y="1078"/>
                  </a:lnTo>
                  <a:lnTo>
                    <a:pt x="3" y="1506"/>
                  </a:lnTo>
                  <a:lnTo>
                    <a:pt x="8" y="1935"/>
                  </a:lnTo>
                  <a:lnTo>
                    <a:pt x="5557" y="193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26" name="Freeform 23">
              <a:extLst>
                <a:ext uri="{FF2B5EF4-FFF2-40B4-BE49-F238E27FC236}">
                  <a16:creationId xmlns:a16="http://schemas.microsoft.com/office/drawing/2014/main" id="{BD8EBCCD-42D1-3CFE-6286-80F067C89B64}"/>
                </a:ext>
              </a:extLst>
            </p:cNvPr>
            <p:cNvSpPr>
              <a:spLocks/>
            </p:cNvSpPr>
            <p:nvPr/>
          </p:nvSpPr>
          <p:spPr bwMode="auto">
            <a:xfrm>
              <a:off x="3350" y="706"/>
              <a:ext cx="246" cy="297"/>
            </a:xfrm>
            <a:custGeom>
              <a:avLst/>
              <a:gdLst>
                <a:gd name="T0" fmla="*/ 1 w 983"/>
                <a:gd name="T1" fmla="*/ 11 h 1187"/>
                <a:gd name="T2" fmla="*/ 70 w 983"/>
                <a:gd name="T3" fmla="*/ 146 h 1187"/>
                <a:gd name="T4" fmla="*/ 143 w 983"/>
                <a:gd name="T5" fmla="*/ 278 h 1187"/>
                <a:gd name="T6" fmla="*/ 180 w 983"/>
                <a:gd name="T7" fmla="*/ 343 h 1187"/>
                <a:gd name="T8" fmla="*/ 259 w 983"/>
                <a:gd name="T9" fmla="*/ 470 h 1187"/>
                <a:gd name="T10" fmla="*/ 301 w 983"/>
                <a:gd name="T11" fmla="*/ 533 h 1187"/>
                <a:gd name="T12" fmla="*/ 386 w 983"/>
                <a:gd name="T13" fmla="*/ 652 h 1187"/>
                <a:gd name="T14" fmla="*/ 431 w 983"/>
                <a:gd name="T15" fmla="*/ 708 h 1187"/>
                <a:gd name="T16" fmla="*/ 478 w 983"/>
                <a:gd name="T17" fmla="*/ 762 h 1187"/>
                <a:gd name="T18" fmla="*/ 505 w 983"/>
                <a:gd name="T19" fmla="*/ 790 h 1187"/>
                <a:gd name="T20" fmla="*/ 557 w 983"/>
                <a:gd name="T21" fmla="*/ 841 h 1187"/>
                <a:gd name="T22" fmla="*/ 641 w 983"/>
                <a:gd name="T23" fmla="*/ 915 h 1187"/>
                <a:gd name="T24" fmla="*/ 698 w 983"/>
                <a:gd name="T25" fmla="*/ 963 h 1187"/>
                <a:gd name="T26" fmla="*/ 939 w 983"/>
                <a:gd name="T27" fmla="*/ 1161 h 1187"/>
                <a:gd name="T28" fmla="*/ 969 w 983"/>
                <a:gd name="T29" fmla="*/ 1186 h 1187"/>
                <a:gd name="T30" fmla="*/ 976 w 983"/>
                <a:gd name="T31" fmla="*/ 1187 h 1187"/>
                <a:gd name="T32" fmla="*/ 981 w 983"/>
                <a:gd name="T33" fmla="*/ 1185 h 1187"/>
                <a:gd name="T34" fmla="*/ 983 w 983"/>
                <a:gd name="T35" fmla="*/ 1180 h 1187"/>
                <a:gd name="T36" fmla="*/ 981 w 983"/>
                <a:gd name="T37" fmla="*/ 1175 h 1187"/>
                <a:gd name="T38" fmla="*/ 738 w 983"/>
                <a:gd name="T39" fmla="*/ 977 h 1187"/>
                <a:gd name="T40" fmla="*/ 680 w 983"/>
                <a:gd name="T41" fmla="*/ 929 h 1187"/>
                <a:gd name="T42" fmla="*/ 569 w 983"/>
                <a:gd name="T43" fmla="*/ 831 h 1187"/>
                <a:gd name="T44" fmla="*/ 516 w 983"/>
                <a:gd name="T45" fmla="*/ 780 h 1187"/>
                <a:gd name="T46" fmla="*/ 491 w 983"/>
                <a:gd name="T47" fmla="*/ 753 h 1187"/>
                <a:gd name="T48" fmla="*/ 442 w 983"/>
                <a:gd name="T49" fmla="*/ 699 h 1187"/>
                <a:gd name="T50" fmla="*/ 376 w 983"/>
                <a:gd name="T51" fmla="*/ 613 h 1187"/>
                <a:gd name="T52" fmla="*/ 333 w 983"/>
                <a:gd name="T53" fmla="*/ 554 h 1187"/>
                <a:gd name="T54" fmla="*/ 250 w 983"/>
                <a:gd name="T55" fmla="*/ 430 h 1187"/>
                <a:gd name="T56" fmla="*/ 174 w 983"/>
                <a:gd name="T57" fmla="*/ 302 h 1187"/>
                <a:gd name="T58" fmla="*/ 136 w 983"/>
                <a:gd name="T59" fmla="*/ 237 h 1187"/>
                <a:gd name="T60" fmla="*/ 65 w 983"/>
                <a:gd name="T61" fmla="*/ 104 h 1187"/>
                <a:gd name="T62" fmla="*/ 30 w 983"/>
                <a:gd name="T63" fmla="*/ 37 h 1187"/>
                <a:gd name="T64" fmla="*/ 14 w 983"/>
                <a:gd name="T65" fmla="*/ 3 h 1187"/>
                <a:gd name="T66" fmla="*/ 10 w 983"/>
                <a:gd name="T67" fmla="*/ 0 h 1187"/>
                <a:gd name="T68" fmla="*/ 5 w 983"/>
                <a:gd name="T69" fmla="*/ 1 h 1187"/>
                <a:gd name="T70" fmla="*/ 1 w 983"/>
                <a:gd name="T71" fmla="*/ 6 h 1187"/>
                <a:gd name="T72" fmla="*/ 1 w 983"/>
                <a:gd name="T73" fmla="*/ 11 h 1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983" h="1187">
                  <a:moveTo>
                    <a:pt x="1" y="11"/>
                  </a:moveTo>
                  <a:lnTo>
                    <a:pt x="1" y="11"/>
                  </a:lnTo>
                  <a:lnTo>
                    <a:pt x="35" y="79"/>
                  </a:lnTo>
                  <a:lnTo>
                    <a:pt x="70" y="146"/>
                  </a:lnTo>
                  <a:lnTo>
                    <a:pt x="105" y="213"/>
                  </a:lnTo>
                  <a:lnTo>
                    <a:pt x="143" y="278"/>
                  </a:lnTo>
                  <a:lnTo>
                    <a:pt x="143" y="278"/>
                  </a:lnTo>
                  <a:lnTo>
                    <a:pt x="180" y="343"/>
                  </a:lnTo>
                  <a:lnTo>
                    <a:pt x="219" y="407"/>
                  </a:lnTo>
                  <a:lnTo>
                    <a:pt x="259" y="470"/>
                  </a:lnTo>
                  <a:lnTo>
                    <a:pt x="301" y="533"/>
                  </a:lnTo>
                  <a:lnTo>
                    <a:pt x="301" y="533"/>
                  </a:lnTo>
                  <a:lnTo>
                    <a:pt x="342" y="593"/>
                  </a:lnTo>
                  <a:lnTo>
                    <a:pt x="386" y="652"/>
                  </a:lnTo>
                  <a:lnTo>
                    <a:pt x="407" y="679"/>
                  </a:lnTo>
                  <a:lnTo>
                    <a:pt x="431" y="708"/>
                  </a:lnTo>
                  <a:lnTo>
                    <a:pt x="455" y="736"/>
                  </a:lnTo>
                  <a:lnTo>
                    <a:pt x="478" y="762"/>
                  </a:lnTo>
                  <a:lnTo>
                    <a:pt x="478" y="762"/>
                  </a:lnTo>
                  <a:lnTo>
                    <a:pt x="505" y="790"/>
                  </a:lnTo>
                  <a:lnTo>
                    <a:pt x="531" y="816"/>
                  </a:lnTo>
                  <a:lnTo>
                    <a:pt x="557" y="841"/>
                  </a:lnTo>
                  <a:lnTo>
                    <a:pt x="585" y="866"/>
                  </a:lnTo>
                  <a:lnTo>
                    <a:pt x="641" y="915"/>
                  </a:lnTo>
                  <a:lnTo>
                    <a:pt x="698" y="963"/>
                  </a:lnTo>
                  <a:lnTo>
                    <a:pt x="698" y="963"/>
                  </a:lnTo>
                  <a:lnTo>
                    <a:pt x="939" y="1161"/>
                  </a:lnTo>
                  <a:lnTo>
                    <a:pt x="939" y="1161"/>
                  </a:lnTo>
                  <a:lnTo>
                    <a:pt x="969" y="1186"/>
                  </a:lnTo>
                  <a:lnTo>
                    <a:pt x="969" y="1186"/>
                  </a:lnTo>
                  <a:lnTo>
                    <a:pt x="972" y="1187"/>
                  </a:lnTo>
                  <a:lnTo>
                    <a:pt x="976" y="1187"/>
                  </a:lnTo>
                  <a:lnTo>
                    <a:pt x="978" y="1186"/>
                  </a:lnTo>
                  <a:lnTo>
                    <a:pt x="981" y="1185"/>
                  </a:lnTo>
                  <a:lnTo>
                    <a:pt x="982" y="1182"/>
                  </a:lnTo>
                  <a:lnTo>
                    <a:pt x="983" y="1180"/>
                  </a:lnTo>
                  <a:lnTo>
                    <a:pt x="982" y="1177"/>
                  </a:lnTo>
                  <a:lnTo>
                    <a:pt x="981" y="1175"/>
                  </a:lnTo>
                  <a:lnTo>
                    <a:pt x="981" y="1175"/>
                  </a:lnTo>
                  <a:lnTo>
                    <a:pt x="738" y="977"/>
                  </a:lnTo>
                  <a:lnTo>
                    <a:pt x="738" y="977"/>
                  </a:lnTo>
                  <a:lnTo>
                    <a:pt x="680" y="929"/>
                  </a:lnTo>
                  <a:lnTo>
                    <a:pt x="624" y="881"/>
                  </a:lnTo>
                  <a:lnTo>
                    <a:pt x="569" y="831"/>
                  </a:lnTo>
                  <a:lnTo>
                    <a:pt x="542" y="806"/>
                  </a:lnTo>
                  <a:lnTo>
                    <a:pt x="516" y="780"/>
                  </a:lnTo>
                  <a:lnTo>
                    <a:pt x="516" y="780"/>
                  </a:lnTo>
                  <a:lnTo>
                    <a:pt x="491" y="753"/>
                  </a:lnTo>
                  <a:lnTo>
                    <a:pt x="466" y="727"/>
                  </a:lnTo>
                  <a:lnTo>
                    <a:pt x="442" y="699"/>
                  </a:lnTo>
                  <a:lnTo>
                    <a:pt x="420" y="671"/>
                  </a:lnTo>
                  <a:lnTo>
                    <a:pt x="376" y="613"/>
                  </a:lnTo>
                  <a:lnTo>
                    <a:pt x="333" y="554"/>
                  </a:lnTo>
                  <a:lnTo>
                    <a:pt x="333" y="554"/>
                  </a:lnTo>
                  <a:lnTo>
                    <a:pt x="292" y="493"/>
                  </a:lnTo>
                  <a:lnTo>
                    <a:pt x="250" y="430"/>
                  </a:lnTo>
                  <a:lnTo>
                    <a:pt x="212" y="366"/>
                  </a:lnTo>
                  <a:lnTo>
                    <a:pt x="174" y="302"/>
                  </a:lnTo>
                  <a:lnTo>
                    <a:pt x="174" y="302"/>
                  </a:lnTo>
                  <a:lnTo>
                    <a:pt x="136" y="237"/>
                  </a:lnTo>
                  <a:lnTo>
                    <a:pt x="100" y="170"/>
                  </a:lnTo>
                  <a:lnTo>
                    <a:pt x="65" y="104"/>
                  </a:lnTo>
                  <a:lnTo>
                    <a:pt x="30" y="37"/>
                  </a:lnTo>
                  <a:lnTo>
                    <a:pt x="30" y="37"/>
                  </a:lnTo>
                  <a:lnTo>
                    <a:pt x="14" y="3"/>
                  </a:lnTo>
                  <a:lnTo>
                    <a:pt x="14" y="3"/>
                  </a:lnTo>
                  <a:lnTo>
                    <a:pt x="12" y="1"/>
                  </a:lnTo>
                  <a:lnTo>
                    <a:pt x="10" y="0"/>
                  </a:lnTo>
                  <a:lnTo>
                    <a:pt x="7" y="0"/>
                  </a:lnTo>
                  <a:lnTo>
                    <a:pt x="5" y="1"/>
                  </a:lnTo>
                  <a:lnTo>
                    <a:pt x="2" y="3"/>
                  </a:lnTo>
                  <a:lnTo>
                    <a:pt x="1" y="6"/>
                  </a:lnTo>
                  <a:lnTo>
                    <a:pt x="0" y="8"/>
                  </a:lnTo>
                  <a:lnTo>
                    <a:pt x="1" y="11"/>
                  </a:lnTo>
                  <a:lnTo>
                    <a:pt x="1" y="1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27" name="Freeform 24">
              <a:extLst>
                <a:ext uri="{FF2B5EF4-FFF2-40B4-BE49-F238E27FC236}">
                  <a16:creationId xmlns:a16="http://schemas.microsoft.com/office/drawing/2014/main" id="{EB18E22F-08C0-59A2-7A9B-C13507452F9B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6" y="1021"/>
              <a:ext cx="664" cy="753"/>
            </a:xfrm>
            <a:custGeom>
              <a:avLst/>
              <a:gdLst>
                <a:gd name="T0" fmla="*/ 144 w 2655"/>
                <a:gd name="T1" fmla="*/ 2652 h 3010"/>
                <a:gd name="T2" fmla="*/ 293 w 2655"/>
                <a:gd name="T3" fmla="*/ 2771 h 3010"/>
                <a:gd name="T4" fmla="*/ 401 w 2655"/>
                <a:gd name="T5" fmla="*/ 2837 h 3010"/>
                <a:gd name="T6" fmla="*/ 493 w 2655"/>
                <a:gd name="T7" fmla="*/ 2877 h 3010"/>
                <a:gd name="T8" fmla="*/ 653 w 2655"/>
                <a:gd name="T9" fmla="*/ 2927 h 3010"/>
                <a:gd name="T10" fmla="*/ 933 w 2655"/>
                <a:gd name="T11" fmla="*/ 2991 h 3010"/>
                <a:gd name="T12" fmla="*/ 1110 w 2655"/>
                <a:gd name="T13" fmla="*/ 3008 h 3010"/>
                <a:gd name="T14" fmla="*/ 1286 w 2655"/>
                <a:gd name="T15" fmla="*/ 3003 h 3010"/>
                <a:gd name="T16" fmla="*/ 1403 w 2655"/>
                <a:gd name="T17" fmla="*/ 2985 h 3010"/>
                <a:gd name="T18" fmla="*/ 1548 w 2655"/>
                <a:gd name="T19" fmla="*/ 2942 h 3010"/>
                <a:gd name="T20" fmla="*/ 1731 w 2655"/>
                <a:gd name="T21" fmla="*/ 2855 h 3010"/>
                <a:gd name="T22" fmla="*/ 1856 w 2655"/>
                <a:gd name="T23" fmla="*/ 2770 h 3010"/>
                <a:gd name="T24" fmla="*/ 2008 w 2655"/>
                <a:gd name="T25" fmla="*/ 2635 h 3010"/>
                <a:gd name="T26" fmla="*/ 2109 w 2655"/>
                <a:gd name="T27" fmla="*/ 2519 h 3010"/>
                <a:gd name="T28" fmla="*/ 2229 w 2655"/>
                <a:gd name="T29" fmla="*/ 2349 h 3010"/>
                <a:gd name="T30" fmla="*/ 2306 w 2655"/>
                <a:gd name="T31" fmla="*/ 2213 h 3010"/>
                <a:gd name="T32" fmla="*/ 2395 w 2655"/>
                <a:gd name="T33" fmla="*/ 2022 h 3010"/>
                <a:gd name="T34" fmla="*/ 2465 w 2655"/>
                <a:gd name="T35" fmla="*/ 1826 h 3010"/>
                <a:gd name="T36" fmla="*/ 2521 w 2655"/>
                <a:gd name="T37" fmla="*/ 1622 h 3010"/>
                <a:gd name="T38" fmla="*/ 2581 w 2655"/>
                <a:gd name="T39" fmla="*/ 1348 h 3010"/>
                <a:gd name="T40" fmla="*/ 2615 w 2655"/>
                <a:gd name="T41" fmla="*/ 1141 h 3010"/>
                <a:gd name="T42" fmla="*/ 2644 w 2655"/>
                <a:gd name="T43" fmla="*/ 863 h 3010"/>
                <a:gd name="T44" fmla="*/ 2654 w 2655"/>
                <a:gd name="T45" fmla="*/ 653 h 3010"/>
                <a:gd name="T46" fmla="*/ 2651 w 2655"/>
                <a:gd name="T47" fmla="*/ 367 h 3010"/>
                <a:gd name="T48" fmla="*/ 2638 w 2655"/>
                <a:gd name="T49" fmla="*/ 152 h 3010"/>
                <a:gd name="T50" fmla="*/ 2623 w 2655"/>
                <a:gd name="T51" fmla="*/ 2 h 3010"/>
                <a:gd name="T52" fmla="*/ 2613 w 2655"/>
                <a:gd name="T53" fmla="*/ 2 h 3010"/>
                <a:gd name="T54" fmla="*/ 2623 w 2655"/>
                <a:gd name="T55" fmla="*/ 150 h 3010"/>
                <a:gd name="T56" fmla="*/ 2639 w 2655"/>
                <a:gd name="T57" fmla="*/ 505 h 3010"/>
                <a:gd name="T58" fmla="*/ 2636 w 2655"/>
                <a:gd name="T59" fmla="*/ 714 h 3010"/>
                <a:gd name="T60" fmla="*/ 2618 w 2655"/>
                <a:gd name="T61" fmla="*/ 990 h 3010"/>
                <a:gd name="T62" fmla="*/ 2593 w 2655"/>
                <a:gd name="T63" fmla="*/ 1196 h 3010"/>
                <a:gd name="T64" fmla="*/ 2541 w 2655"/>
                <a:gd name="T65" fmla="*/ 1472 h 3010"/>
                <a:gd name="T66" fmla="*/ 2492 w 2655"/>
                <a:gd name="T67" fmla="*/ 1676 h 3010"/>
                <a:gd name="T68" fmla="*/ 2427 w 2655"/>
                <a:gd name="T69" fmla="*/ 1892 h 3010"/>
                <a:gd name="T70" fmla="*/ 2345 w 2655"/>
                <a:gd name="T71" fmla="*/ 2100 h 3010"/>
                <a:gd name="T72" fmla="*/ 2276 w 2655"/>
                <a:gd name="T73" fmla="*/ 2239 h 3010"/>
                <a:gd name="T74" fmla="*/ 2167 w 2655"/>
                <a:gd name="T75" fmla="*/ 2415 h 3010"/>
                <a:gd name="T76" fmla="*/ 2074 w 2655"/>
                <a:gd name="T77" fmla="*/ 2538 h 3010"/>
                <a:gd name="T78" fmla="*/ 1934 w 2655"/>
                <a:gd name="T79" fmla="*/ 2685 h 3010"/>
                <a:gd name="T80" fmla="*/ 1816 w 2655"/>
                <a:gd name="T81" fmla="*/ 2781 h 3010"/>
                <a:gd name="T82" fmla="*/ 1644 w 2655"/>
                <a:gd name="T83" fmla="*/ 2884 h 3010"/>
                <a:gd name="T84" fmla="*/ 1505 w 2655"/>
                <a:gd name="T85" fmla="*/ 2941 h 3010"/>
                <a:gd name="T86" fmla="*/ 1295 w 2655"/>
                <a:gd name="T87" fmla="*/ 2987 h 3010"/>
                <a:gd name="T88" fmla="*/ 1081 w 2655"/>
                <a:gd name="T89" fmla="*/ 2992 h 3010"/>
                <a:gd name="T90" fmla="*/ 974 w 2655"/>
                <a:gd name="T91" fmla="*/ 2982 h 3010"/>
                <a:gd name="T92" fmla="*/ 731 w 2655"/>
                <a:gd name="T93" fmla="*/ 2933 h 3010"/>
                <a:gd name="T94" fmla="*/ 527 w 2655"/>
                <a:gd name="T95" fmla="*/ 2872 h 3010"/>
                <a:gd name="T96" fmla="*/ 407 w 2655"/>
                <a:gd name="T97" fmla="*/ 2823 h 3010"/>
                <a:gd name="T98" fmla="*/ 327 w 2655"/>
                <a:gd name="T99" fmla="*/ 2775 h 3010"/>
                <a:gd name="T100" fmla="*/ 249 w 2655"/>
                <a:gd name="T101" fmla="*/ 2720 h 3010"/>
                <a:gd name="T102" fmla="*/ 103 w 2655"/>
                <a:gd name="T103" fmla="*/ 2596 h 3010"/>
                <a:gd name="T104" fmla="*/ 8 w 2655"/>
                <a:gd name="T105" fmla="*/ 2514 h 3010"/>
                <a:gd name="T106" fmla="*/ 0 w 2655"/>
                <a:gd name="T107" fmla="*/ 2522 h 3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2655" h="3010">
                  <a:moveTo>
                    <a:pt x="3" y="2527"/>
                  </a:moveTo>
                  <a:lnTo>
                    <a:pt x="3" y="2527"/>
                  </a:lnTo>
                  <a:lnTo>
                    <a:pt x="96" y="2611"/>
                  </a:lnTo>
                  <a:lnTo>
                    <a:pt x="144" y="2652"/>
                  </a:lnTo>
                  <a:lnTo>
                    <a:pt x="193" y="2694"/>
                  </a:lnTo>
                  <a:lnTo>
                    <a:pt x="242" y="2734"/>
                  </a:lnTo>
                  <a:lnTo>
                    <a:pt x="268" y="2752"/>
                  </a:lnTo>
                  <a:lnTo>
                    <a:pt x="293" y="2771"/>
                  </a:lnTo>
                  <a:lnTo>
                    <a:pt x="319" y="2789"/>
                  </a:lnTo>
                  <a:lnTo>
                    <a:pt x="346" y="2805"/>
                  </a:lnTo>
                  <a:lnTo>
                    <a:pt x="373" y="2821"/>
                  </a:lnTo>
                  <a:lnTo>
                    <a:pt x="401" y="2837"/>
                  </a:lnTo>
                  <a:lnTo>
                    <a:pt x="401" y="2837"/>
                  </a:lnTo>
                  <a:lnTo>
                    <a:pt x="431" y="2850"/>
                  </a:lnTo>
                  <a:lnTo>
                    <a:pt x="462" y="2864"/>
                  </a:lnTo>
                  <a:lnTo>
                    <a:pt x="493" y="2877"/>
                  </a:lnTo>
                  <a:lnTo>
                    <a:pt x="525" y="2888"/>
                  </a:lnTo>
                  <a:lnTo>
                    <a:pt x="589" y="2908"/>
                  </a:lnTo>
                  <a:lnTo>
                    <a:pt x="653" y="2927"/>
                  </a:lnTo>
                  <a:lnTo>
                    <a:pt x="653" y="2927"/>
                  </a:lnTo>
                  <a:lnTo>
                    <a:pt x="721" y="2947"/>
                  </a:lnTo>
                  <a:lnTo>
                    <a:pt x="792" y="2964"/>
                  </a:lnTo>
                  <a:lnTo>
                    <a:pt x="862" y="2980"/>
                  </a:lnTo>
                  <a:lnTo>
                    <a:pt x="933" y="2991"/>
                  </a:lnTo>
                  <a:lnTo>
                    <a:pt x="933" y="2991"/>
                  </a:lnTo>
                  <a:lnTo>
                    <a:pt x="992" y="3000"/>
                  </a:lnTo>
                  <a:lnTo>
                    <a:pt x="1051" y="3005"/>
                  </a:lnTo>
                  <a:lnTo>
                    <a:pt x="1110" y="3008"/>
                  </a:lnTo>
                  <a:lnTo>
                    <a:pt x="1169" y="3010"/>
                  </a:lnTo>
                  <a:lnTo>
                    <a:pt x="1227" y="3007"/>
                  </a:lnTo>
                  <a:lnTo>
                    <a:pt x="1256" y="3006"/>
                  </a:lnTo>
                  <a:lnTo>
                    <a:pt x="1286" y="3003"/>
                  </a:lnTo>
                  <a:lnTo>
                    <a:pt x="1315" y="3000"/>
                  </a:lnTo>
                  <a:lnTo>
                    <a:pt x="1345" y="2996"/>
                  </a:lnTo>
                  <a:lnTo>
                    <a:pt x="1374" y="2991"/>
                  </a:lnTo>
                  <a:lnTo>
                    <a:pt x="1403" y="2985"/>
                  </a:lnTo>
                  <a:lnTo>
                    <a:pt x="1403" y="2985"/>
                  </a:lnTo>
                  <a:lnTo>
                    <a:pt x="1452" y="2972"/>
                  </a:lnTo>
                  <a:lnTo>
                    <a:pt x="1500" y="2958"/>
                  </a:lnTo>
                  <a:lnTo>
                    <a:pt x="1548" y="2942"/>
                  </a:lnTo>
                  <a:lnTo>
                    <a:pt x="1596" y="2923"/>
                  </a:lnTo>
                  <a:lnTo>
                    <a:pt x="1642" y="2903"/>
                  </a:lnTo>
                  <a:lnTo>
                    <a:pt x="1687" y="2879"/>
                  </a:lnTo>
                  <a:lnTo>
                    <a:pt x="1731" y="2855"/>
                  </a:lnTo>
                  <a:lnTo>
                    <a:pt x="1773" y="2829"/>
                  </a:lnTo>
                  <a:lnTo>
                    <a:pt x="1773" y="2829"/>
                  </a:lnTo>
                  <a:lnTo>
                    <a:pt x="1816" y="2800"/>
                  </a:lnTo>
                  <a:lnTo>
                    <a:pt x="1856" y="2770"/>
                  </a:lnTo>
                  <a:lnTo>
                    <a:pt x="1896" y="2739"/>
                  </a:lnTo>
                  <a:lnTo>
                    <a:pt x="1934" y="2705"/>
                  </a:lnTo>
                  <a:lnTo>
                    <a:pt x="1971" y="2671"/>
                  </a:lnTo>
                  <a:lnTo>
                    <a:pt x="2008" y="2635"/>
                  </a:lnTo>
                  <a:lnTo>
                    <a:pt x="2041" y="2598"/>
                  </a:lnTo>
                  <a:lnTo>
                    <a:pt x="2075" y="2559"/>
                  </a:lnTo>
                  <a:lnTo>
                    <a:pt x="2075" y="2559"/>
                  </a:lnTo>
                  <a:lnTo>
                    <a:pt x="2109" y="2519"/>
                  </a:lnTo>
                  <a:lnTo>
                    <a:pt x="2140" y="2478"/>
                  </a:lnTo>
                  <a:lnTo>
                    <a:pt x="2172" y="2436"/>
                  </a:lnTo>
                  <a:lnTo>
                    <a:pt x="2201" y="2392"/>
                  </a:lnTo>
                  <a:lnTo>
                    <a:pt x="2229" y="2349"/>
                  </a:lnTo>
                  <a:lnTo>
                    <a:pt x="2256" y="2305"/>
                  </a:lnTo>
                  <a:lnTo>
                    <a:pt x="2282" y="2258"/>
                  </a:lnTo>
                  <a:lnTo>
                    <a:pt x="2306" y="2213"/>
                  </a:lnTo>
                  <a:lnTo>
                    <a:pt x="2306" y="2213"/>
                  </a:lnTo>
                  <a:lnTo>
                    <a:pt x="2330" y="2167"/>
                  </a:lnTo>
                  <a:lnTo>
                    <a:pt x="2352" y="2119"/>
                  </a:lnTo>
                  <a:lnTo>
                    <a:pt x="2373" y="2071"/>
                  </a:lnTo>
                  <a:lnTo>
                    <a:pt x="2395" y="2022"/>
                  </a:lnTo>
                  <a:lnTo>
                    <a:pt x="2413" y="1974"/>
                  </a:lnTo>
                  <a:lnTo>
                    <a:pt x="2432" y="1925"/>
                  </a:lnTo>
                  <a:lnTo>
                    <a:pt x="2448" y="1876"/>
                  </a:lnTo>
                  <a:lnTo>
                    <a:pt x="2465" y="1826"/>
                  </a:lnTo>
                  <a:lnTo>
                    <a:pt x="2465" y="1826"/>
                  </a:lnTo>
                  <a:lnTo>
                    <a:pt x="2485" y="1758"/>
                  </a:lnTo>
                  <a:lnTo>
                    <a:pt x="2504" y="1690"/>
                  </a:lnTo>
                  <a:lnTo>
                    <a:pt x="2521" y="1622"/>
                  </a:lnTo>
                  <a:lnTo>
                    <a:pt x="2539" y="1555"/>
                  </a:lnTo>
                  <a:lnTo>
                    <a:pt x="2554" y="1486"/>
                  </a:lnTo>
                  <a:lnTo>
                    <a:pt x="2569" y="1417"/>
                  </a:lnTo>
                  <a:lnTo>
                    <a:pt x="2581" y="1348"/>
                  </a:lnTo>
                  <a:lnTo>
                    <a:pt x="2594" y="1279"/>
                  </a:lnTo>
                  <a:lnTo>
                    <a:pt x="2594" y="1279"/>
                  </a:lnTo>
                  <a:lnTo>
                    <a:pt x="2605" y="1210"/>
                  </a:lnTo>
                  <a:lnTo>
                    <a:pt x="2615" y="1141"/>
                  </a:lnTo>
                  <a:lnTo>
                    <a:pt x="2624" y="1072"/>
                  </a:lnTo>
                  <a:lnTo>
                    <a:pt x="2631" y="1003"/>
                  </a:lnTo>
                  <a:lnTo>
                    <a:pt x="2639" y="932"/>
                  </a:lnTo>
                  <a:lnTo>
                    <a:pt x="2644" y="863"/>
                  </a:lnTo>
                  <a:lnTo>
                    <a:pt x="2649" y="793"/>
                  </a:lnTo>
                  <a:lnTo>
                    <a:pt x="2651" y="724"/>
                  </a:lnTo>
                  <a:lnTo>
                    <a:pt x="2651" y="724"/>
                  </a:lnTo>
                  <a:lnTo>
                    <a:pt x="2654" y="653"/>
                  </a:lnTo>
                  <a:lnTo>
                    <a:pt x="2655" y="581"/>
                  </a:lnTo>
                  <a:lnTo>
                    <a:pt x="2654" y="510"/>
                  </a:lnTo>
                  <a:lnTo>
                    <a:pt x="2653" y="438"/>
                  </a:lnTo>
                  <a:lnTo>
                    <a:pt x="2651" y="367"/>
                  </a:lnTo>
                  <a:lnTo>
                    <a:pt x="2648" y="295"/>
                  </a:lnTo>
                  <a:lnTo>
                    <a:pt x="2643" y="224"/>
                  </a:lnTo>
                  <a:lnTo>
                    <a:pt x="2638" y="152"/>
                  </a:lnTo>
                  <a:lnTo>
                    <a:pt x="2638" y="152"/>
                  </a:lnTo>
                  <a:lnTo>
                    <a:pt x="2626" y="8"/>
                  </a:lnTo>
                  <a:lnTo>
                    <a:pt x="2626" y="8"/>
                  </a:lnTo>
                  <a:lnTo>
                    <a:pt x="2625" y="4"/>
                  </a:lnTo>
                  <a:lnTo>
                    <a:pt x="2623" y="2"/>
                  </a:lnTo>
                  <a:lnTo>
                    <a:pt x="2620" y="0"/>
                  </a:lnTo>
                  <a:lnTo>
                    <a:pt x="2618" y="0"/>
                  </a:lnTo>
                  <a:lnTo>
                    <a:pt x="2615" y="0"/>
                  </a:lnTo>
                  <a:lnTo>
                    <a:pt x="2613" y="2"/>
                  </a:lnTo>
                  <a:lnTo>
                    <a:pt x="2611" y="4"/>
                  </a:lnTo>
                  <a:lnTo>
                    <a:pt x="2611" y="8"/>
                  </a:lnTo>
                  <a:lnTo>
                    <a:pt x="2611" y="8"/>
                  </a:lnTo>
                  <a:lnTo>
                    <a:pt x="2623" y="150"/>
                  </a:lnTo>
                  <a:lnTo>
                    <a:pt x="2631" y="291"/>
                  </a:lnTo>
                  <a:lnTo>
                    <a:pt x="2635" y="363"/>
                  </a:lnTo>
                  <a:lnTo>
                    <a:pt x="2638" y="434"/>
                  </a:lnTo>
                  <a:lnTo>
                    <a:pt x="2639" y="505"/>
                  </a:lnTo>
                  <a:lnTo>
                    <a:pt x="2640" y="576"/>
                  </a:lnTo>
                  <a:lnTo>
                    <a:pt x="2640" y="576"/>
                  </a:lnTo>
                  <a:lnTo>
                    <a:pt x="2639" y="645"/>
                  </a:lnTo>
                  <a:lnTo>
                    <a:pt x="2636" y="714"/>
                  </a:lnTo>
                  <a:lnTo>
                    <a:pt x="2634" y="783"/>
                  </a:lnTo>
                  <a:lnTo>
                    <a:pt x="2630" y="852"/>
                  </a:lnTo>
                  <a:lnTo>
                    <a:pt x="2624" y="921"/>
                  </a:lnTo>
                  <a:lnTo>
                    <a:pt x="2618" y="990"/>
                  </a:lnTo>
                  <a:lnTo>
                    <a:pt x="2610" y="1058"/>
                  </a:lnTo>
                  <a:lnTo>
                    <a:pt x="2603" y="1127"/>
                  </a:lnTo>
                  <a:lnTo>
                    <a:pt x="2603" y="1127"/>
                  </a:lnTo>
                  <a:lnTo>
                    <a:pt x="2593" y="1196"/>
                  </a:lnTo>
                  <a:lnTo>
                    <a:pt x="2581" y="1265"/>
                  </a:lnTo>
                  <a:lnTo>
                    <a:pt x="2569" y="1335"/>
                  </a:lnTo>
                  <a:lnTo>
                    <a:pt x="2556" y="1403"/>
                  </a:lnTo>
                  <a:lnTo>
                    <a:pt x="2541" y="1472"/>
                  </a:lnTo>
                  <a:lnTo>
                    <a:pt x="2526" y="1541"/>
                  </a:lnTo>
                  <a:lnTo>
                    <a:pt x="2510" y="1609"/>
                  </a:lnTo>
                  <a:lnTo>
                    <a:pt x="2492" y="1676"/>
                  </a:lnTo>
                  <a:lnTo>
                    <a:pt x="2492" y="1676"/>
                  </a:lnTo>
                  <a:lnTo>
                    <a:pt x="2477" y="1730"/>
                  </a:lnTo>
                  <a:lnTo>
                    <a:pt x="2461" y="1784"/>
                  </a:lnTo>
                  <a:lnTo>
                    <a:pt x="2445" y="1838"/>
                  </a:lnTo>
                  <a:lnTo>
                    <a:pt x="2427" y="1892"/>
                  </a:lnTo>
                  <a:lnTo>
                    <a:pt x="2408" y="1945"/>
                  </a:lnTo>
                  <a:lnTo>
                    <a:pt x="2388" y="1997"/>
                  </a:lnTo>
                  <a:lnTo>
                    <a:pt x="2367" y="2049"/>
                  </a:lnTo>
                  <a:lnTo>
                    <a:pt x="2345" y="2100"/>
                  </a:lnTo>
                  <a:lnTo>
                    <a:pt x="2345" y="2100"/>
                  </a:lnTo>
                  <a:lnTo>
                    <a:pt x="2322" y="2148"/>
                  </a:lnTo>
                  <a:lnTo>
                    <a:pt x="2299" y="2194"/>
                  </a:lnTo>
                  <a:lnTo>
                    <a:pt x="2276" y="2239"/>
                  </a:lnTo>
                  <a:lnTo>
                    <a:pt x="2249" y="2285"/>
                  </a:lnTo>
                  <a:lnTo>
                    <a:pt x="2223" y="2329"/>
                  </a:lnTo>
                  <a:lnTo>
                    <a:pt x="2196" y="2372"/>
                  </a:lnTo>
                  <a:lnTo>
                    <a:pt x="2167" y="2415"/>
                  </a:lnTo>
                  <a:lnTo>
                    <a:pt x="2137" y="2458"/>
                  </a:lnTo>
                  <a:lnTo>
                    <a:pt x="2137" y="2458"/>
                  </a:lnTo>
                  <a:lnTo>
                    <a:pt x="2107" y="2498"/>
                  </a:lnTo>
                  <a:lnTo>
                    <a:pt x="2074" y="2538"/>
                  </a:lnTo>
                  <a:lnTo>
                    <a:pt x="2041" y="2577"/>
                  </a:lnTo>
                  <a:lnTo>
                    <a:pt x="2006" y="2615"/>
                  </a:lnTo>
                  <a:lnTo>
                    <a:pt x="1971" y="2650"/>
                  </a:lnTo>
                  <a:lnTo>
                    <a:pt x="1934" y="2685"/>
                  </a:lnTo>
                  <a:lnTo>
                    <a:pt x="1896" y="2719"/>
                  </a:lnTo>
                  <a:lnTo>
                    <a:pt x="1856" y="2751"/>
                  </a:lnTo>
                  <a:lnTo>
                    <a:pt x="1856" y="2751"/>
                  </a:lnTo>
                  <a:lnTo>
                    <a:pt x="1816" y="2781"/>
                  </a:lnTo>
                  <a:lnTo>
                    <a:pt x="1775" y="2810"/>
                  </a:lnTo>
                  <a:lnTo>
                    <a:pt x="1732" y="2837"/>
                  </a:lnTo>
                  <a:lnTo>
                    <a:pt x="1688" y="2862"/>
                  </a:lnTo>
                  <a:lnTo>
                    <a:pt x="1644" y="2884"/>
                  </a:lnTo>
                  <a:lnTo>
                    <a:pt x="1598" y="2906"/>
                  </a:lnTo>
                  <a:lnTo>
                    <a:pt x="1552" y="2924"/>
                  </a:lnTo>
                  <a:lnTo>
                    <a:pt x="1505" y="2941"/>
                  </a:lnTo>
                  <a:lnTo>
                    <a:pt x="1505" y="2941"/>
                  </a:lnTo>
                  <a:lnTo>
                    <a:pt x="1453" y="2957"/>
                  </a:lnTo>
                  <a:lnTo>
                    <a:pt x="1401" y="2969"/>
                  </a:lnTo>
                  <a:lnTo>
                    <a:pt x="1348" y="2980"/>
                  </a:lnTo>
                  <a:lnTo>
                    <a:pt x="1295" y="2987"/>
                  </a:lnTo>
                  <a:lnTo>
                    <a:pt x="1241" y="2992"/>
                  </a:lnTo>
                  <a:lnTo>
                    <a:pt x="1189" y="2995"/>
                  </a:lnTo>
                  <a:lnTo>
                    <a:pt x="1135" y="2995"/>
                  </a:lnTo>
                  <a:lnTo>
                    <a:pt x="1081" y="2992"/>
                  </a:lnTo>
                  <a:lnTo>
                    <a:pt x="1081" y="2992"/>
                  </a:lnTo>
                  <a:lnTo>
                    <a:pt x="1045" y="2990"/>
                  </a:lnTo>
                  <a:lnTo>
                    <a:pt x="1009" y="2986"/>
                  </a:lnTo>
                  <a:lnTo>
                    <a:pt x="974" y="2982"/>
                  </a:lnTo>
                  <a:lnTo>
                    <a:pt x="939" y="2977"/>
                  </a:lnTo>
                  <a:lnTo>
                    <a:pt x="869" y="2966"/>
                  </a:lnTo>
                  <a:lnTo>
                    <a:pt x="800" y="2951"/>
                  </a:lnTo>
                  <a:lnTo>
                    <a:pt x="731" y="2933"/>
                  </a:lnTo>
                  <a:lnTo>
                    <a:pt x="663" y="2914"/>
                  </a:lnTo>
                  <a:lnTo>
                    <a:pt x="595" y="2894"/>
                  </a:lnTo>
                  <a:lnTo>
                    <a:pt x="527" y="2872"/>
                  </a:lnTo>
                  <a:lnTo>
                    <a:pt x="527" y="2872"/>
                  </a:lnTo>
                  <a:lnTo>
                    <a:pt x="497" y="2860"/>
                  </a:lnTo>
                  <a:lnTo>
                    <a:pt x="466" y="2849"/>
                  </a:lnTo>
                  <a:lnTo>
                    <a:pt x="436" y="2837"/>
                  </a:lnTo>
                  <a:lnTo>
                    <a:pt x="407" y="2823"/>
                  </a:lnTo>
                  <a:lnTo>
                    <a:pt x="407" y="2823"/>
                  </a:lnTo>
                  <a:lnTo>
                    <a:pt x="379" y="2808"/>
                  </a:lnTo>
                  <a:lnTo>
                    <a:pt x="353" y="2791"/>
                  </a:lnTo>
                  <a:lnTo>
                    <a:pt x="327" y="2775"/>
                  </a:lnTo>
                  <a:lnTo>
                    <a:pt x="301" y="2758"/>
                  </a:lnTo>
                  <a:lnTo>
                    <a:pt x="301" y="2758"/>
                  </a:lnTo>
                  <a:lnTo>
                    <a:pt x="276" y="2739"/>
                  </a:lnTo>
                  <a:lnTo>
                    <a:pt x="249" y="2720"/>
                  </a:lnTo>
                  <a:lnTo>
                    <a:pt x="199" y="2680"/>
                  </a:lnTo>
                  <a:lnTo>
                    <a:pt x="150" y="2638"/>
                  </a:lnTo>
                  <a:lnTo>
                    <a:pt x="103" y="2596"/>
                  </a:lnTo>
                  <a:lnTo>
                    <a:pt x="103" y="2596"/>
                  </a:lnTo>
                  <a:lnTo>
                    <a:pt x="14" y="2515"/>
                  </a:lnTo>
                  <a:lnTo>
                    <a:pt x="14" y="2515"/>
                  </a:lnTo>
                  <a:lnTo>
                    <a:pt x="10" y="2514"/>
                  </a:lnTo>
                  <a:lnTo>
                    <a:pt x="8" y="2514"/>
                  </a:lnTo>
                  <a:lnTo>
                    <a:pt x="5" y="2514"/>
                  </a:lnTo>
                  <a:lnTo>
                    <a:pt x="3" y="2517"/>
                  </a:lnTo>
                  <a:lnTo>
                    <a:pt x="1" y="2519"/>
                  </a:lnTo>
                  <a:lnTo>
                    <a:pt x="0" y="2522"/>
                  </a:lnTo>
                  <a:lnTo>
                    <a:pt x="1" y="2524"/>
                  </a:lnTo>
                  <a:lnTo>
                    <a:pt x="3" y="252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28" name="Freeform 25">
              <a:extLst>
                <a:ext uri="{FF2B5EF4-FFF2-40B4-BE49-F238E27FC236}">
                  <a16:creationId xmlns:a16="http://schemas.microsoft.com/office/drawing/2014/main" id="{23311104-2A71-3EAF-CDE5-04BB23DA7174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6" y="1021"/>
              <a:ext cx="664" cy="753"/>
            </a:xfrm>
            <a:custGeom>
              <a:avLst/>
              <a:gdLst>
                <a:gd name="T0" fmla="*/ 144 w 2655"/>
                <a:gd name="T1" fmla="*/ 2652 h 3010"/>
                <a:gd name="T2" fmla="*/ 293 w 2655"/>
                <a:gd name="T3" fmla="*/ 2771 h 3010"/>
                <a:gd name="T4" fmla="*/ 401 w 2655"/>
                <a:gd name="T5" fmla="*/ 2837 h 3010"/>
                <a:gd name="T6" fmla="*/ 493 w 2655"/>
                <a:gd name="T7" fmla="*/ 2877 h 3010"/>
                <a:gd name="T8" fmla="*/ 653 w 2655"/>
                <a:gd name="T9" fmla="*/ 2927 h 3010"/>
                <a:gd name="T10" fmla="*/ 933 w 2655"/>
                <a:gd name="T11" fmla="*/ 2991 h 3010"/>
                <a:gd name="T12" fmla="*/ 1110 w 2655"/>
                <a:gd name="T13" fmla="*/ 3008 h 3010"/>
                <a:gd name="T14" fmla="*/ 1286 w 2655"/>
                <a:gd name="T15" fmla="*/ 3003 h 3010"/>
                <a:gd name="T16" fmla="*/ 1403 w 2655"/>
                <a:gd name="T17" fmla="*/ 2985 h 3010"/>
                <a:gd name="T18" fmla="*/ 1548 w 2655"/>
                <a:gd name="T19" fmla="*/ 2942 h 3010"/>
                <a:gd name="T20" fmla="*/ 1731 w 2655"/>
                <a:gd name="T21" fmla="*/ 2855 h 3010"/>
                <a:gd name="T22" fmla="*/ 1856 w 2655"/>
                <a:gd name="T23" fmla="*/ 2770 h 3010"/>
                <a:gd name="T24" fmla="*/ 2008 w 2655"/>
                <a:gd name="T25" fmla="*/ 2635 h 3010"/>
                <a:gd name="T26" fmla="*/ 2109 w 2655"/>
                <a:gd name="T27" fmla="*/ 2519 h 3010"/>
                <a:gd name="T28" fmla="*/ 2229 w 2655"/>
                <a:gd name="T29" fmla="*/ 2349 h 3010"/>
                <a:gd name="T30" fmla="*/ 2306 w 2655"/>
                <a:gd name="T31" fmla="*/ 2213 h 3010"/>
                <a:gd name="T32" fmla="*/ 2395 w 2655"/>
                <a:gd name="T33" fmla="*/ 2022 h 3010"/>
                <a:gd name="T34" fmla="*/ 2465 w 2655"/>
                <a:gd name="T35" fmla="*/ 1826 h 3010"/>
                <a:gd name="T36" fmla="*/ 2521 w 2655"/>
                <a:gd name="T37" fmla="*/ 1622 h 3010"/>
                <a:gd name="T38" fmla="*/ 2581 w 2655"/>
                <a:gd name="T39" fmla="*/ 1348 h 3010"/>
                <a:gd name="T40" fmla="*/ 2615 w 2655"/>
                <a:gd name="T41" fmla="*/ 1141 h 3010"/>
                <a:gd name="T42" fmla="*/ 2644 w 2655"/>
                <a:gd name="T43" fmla="*/ 863 h 3010"/>
                <a:gd name="T44" fmla="*/ 2654 w 2655"/>
                <a:gd name="T45" fmla="*/ 653 h 3010"/>
                <a:gd name="T46" fmla="*/ 2651 w 2655"/>
                <a:gd name="T47" fmla="*/ 367 h 3010"/>
                <a:gd name="T48" fmla="*/ 2638 w 2655"/>
                <a:gd name="T49" fmla="*/ 152 h 3010"/>
                <a:gd name="T50" fmla="*/ 2623 w 2655"/>
                <a:gd name="T51" fmla="*/ 2 h 3010"/>
                <a:gd name="T52" fmla="*/ 2613 w 2655"/>
                <a:gd name="T53" fmla="*/ 2 h 3010"/>
                <a:gd name="T54" fmla="*/ 2623 w 2655"/>
                <a:gd name="T55" fmla="*/ 150 h 3010"/>
                <a:gd name="T56" fmla="*/ 2639 w 2655"/>
                <a:gd name="T57" fmla="*/ 505 h 3010"/>
                <a:gd name="T58" fmla="*/ 2636 w 2655"/>
                <a:gd name="T59" fmla="*/ 714 h 3010"/>
                <a:gd name="T60" fmla="*/ 2618 w 2655"/>
                <a:gd name="T61" fmla="*/ 990 h 3010"/>
                <a:gd name="T62" fmla="*/ 2593 w 2655"/>
                <a:gd name="T63" fmla="*/ 1196 h 3010"/>
                <a:gd name="T64" fmla="*/ 2541 w 2655"/>
                <a:gd name="T65" fmla="*/ 1472 h 3010"/>
                <a:gd name="T66" fmla="*/ 2492 w 2655"/>
                <a:gd name="T67" fmla="*/ 1676 h 3010"/>
                <a:gd name="T68" fmla="*/ 2427 w 2655"/>
                <a:gd name="T69" fmla="*/ 1892 h 3010"/>
                <a:gd name="T70" fmla="*/ 2345 w 2655"/>
                <a:gd name="T71" fmla="*/ 2100 h 3010"/>
                <a:gd name="T72" fmla="*/ 2276 w 2655"/>
                <a:gd name="T73" fmla="*/ 2239 h 3010"/>
                <a:gd name="T74" fmla="*/ 2167 w 2655"/>
                <a:gd name="T75" fmla="*/ 2415 h 3010"/>
                <a:gd name="T76" fmla="*/ 2074 w 2655"/>
                <a:gd name="T77" fmla="*/ 2538 h 3010"/>
                <a:gd name="T78" fmla="*/ 1934 w 2655"/>
                <a:gd name="T79" fmla="*/ 2685 h 3010"/>
                <a:gd name="T80" fmla="*/ 1816 w 2655"/>
                <a:gd name="T81" fmla="*/ 2781 h 3010"/>
                <a:gd name="T82" fmla="*/ 1644 w 2655"/>
                <a:gd name="T83" fmla="*/ 2884 h 3010"/>
                <a:gd name="T84" fmla="*/ 1505 w 2655"/>
                <a:gd name="T85" fmla="*/ 2941 h 3010"/>
                <a:gd name="T86" fmla="*/ 1295 w 2655"/>
                <a:gd name="T87" fmla="*/ 2987 h 3010"/>
                <a:gd name="T88" fmla="*/ 1081 w 2655"/>
                <a:gd name="T89" fmla="*/ 2992 h 3010"/>
                <a:gd name="T90" fmla="*/ 974 w 2655"/>
                <a:gd name="T91" fmla="*/ 2982 h 3010"/>
                <a:gd name="T92" fmla="*/ 731 w 2655"/>
                <a:gd name="T93" fmla="*/ 2933 h 3010"/>
                <a:gd name="T94" fmla="*/ 527 w 2655"/>
                <a:gd name="T95" fmla="*/ 2872 h 3010"/>
                <a:gd name="T96" fmla="*/ 407 w 2655"/>
                <a:gd name="T97" fmla="*/ 2823 h 3010"/>
                <a:gd name="T98" fmla="*/ 327 w 2655"/>
                <a:gd name="T99" fmla="*/ 2775 h 3010"/>
                <a:gd name="T100" fmla="*/ 249 w 2655"/>
                <a:gd name="T101" fmla="*/ 2720 h 3010"/>
                <a:gd name="T102" fmla="*/ 103 w 2655"/>
                <a:gd name="T103" fmla="*/ 2596 h 3010"/>
                <a:gd name="T104" fmla="*/ 8 w 2655"/>
                <a:gd name="T105" fmla="*/ 2514 h 3010"/>
                <a:gd name="T106" fmla="*/ 0 w 2655"/>
                <a:gd name="T107" fmla="*/ 2522 h 3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2655" h="3010">
                  <a:moveTo>
                    <a:pt x="3" y="2527"/>
                  </a:moveTo>
                  <a:lnTo>
                    <a:pt x="3" y="2527"/>
                  </a:lnTo>
                  <a:lnTo>
                    <a:pt x="96" y="2611"/>
                  </a:lnTo>
                  <a:lnTo>
                    <a:pt x="144" y="2652"/>
                  </a:lnTo>
                  <a:lnTo>
                    <a:pt x="193" y="2694"/>
                  </a:lnTo>
                  <a:lnTo>
                    <a:pt x="242" y="2734"/>
                  </a:lnTo>
                  <a:lnTo>
                    <a:pt x="268" y="2752"/>
                  </a:lnTo>
                  <a:lnTo>
                    <a:pt x="293" y="2771"/>
                  </a:lnTo>
                  <a:lnTo>
                    <a:pt x="319" y="2789"/>
                  </a:lnTo>
                  <a:lnTo>
                    <a:pt x="346" y="2805"/>
                  </a:lnTo>
                  <a:lnTo>
                    <a:pt x="373" y="2821"/>
                  </a:lnTo>
                  <a:lnTo>
                    <a:pt x="401" y="2837"/>
                  </a:lnTo>
                  <a:lnTo>
                    <a:pt x="401" y="2837"/>
                  </a:lnTo>
                  <a:lnTo>
                    <a:pt x="431" y="2850"/>
                  </a:lnTo>
                  <a:lnTo>
                    <a:pt x="462" y="2864"/>
                  </a:lnTo>
                  <a:lnTo>
                    <a:pt x="493" y="2877"/>
                  </a:lnTo>
                  <a:lnTo>
                    <a:pt x="525" y="2888"/>
                  </a:lnTo>
                  <a:lnTo>
                    <a:pt x="589" y="2908"/>
                  </a:lnTo>
                  <a:lnTo>
                    <a:pt x="653" y="2927"/>
                  </a:lnTo>
                  <a:lnTo>
                    <a:pt x="653" y="2927"/>
                  </a:lnTo>
                  <a:lnTo>
                    <a:pt x="721" y="2947"/>
                  </a:lnTo>
                  <a:lnTo>
                    <a:pt x="792" y="2964"/>
                  </a:lnTo>
                  <a:lnTo>
                    <a:pt x="862" y="2980"/>
                  </a:lnTo>
                  <a:lnTo>
                    <a:pt x="933" y="2991"/>
                  </a:lnTo>
                  <a:lnTo>
                    <a:pt x="933" y="2991"/>
                  </a:lnTo>
                  <a:lnTo>
                    <a:pt x="992" y="3000"/>
                  </a:lnTo>
                  <a:lnTo>
                    <a:pt x="1051" y="3005"/>
                  </a:lnTo>
                  <a:lnTo>
                    <a:pt x="1110" y="3008"/>
                  </a:lnTo>
                  <a:lnTo>
                    <a:pt x="1169" y="3010"/>
                  </a:lnTo>
                  <a:lnTo>
                    <a:pt x="1227" y="3007"/>
                  </a:lnTo>
                  <a:lnTo>
                    <a:pt x="1256" y="3006"/>
                  </a:lnTo>
                  <a:lnTo>
                    <a:pt x="1286" y="3003"/>
                  </a:lnTo>
                  <a:lnTo>
                    <a:pt x="1315" y="3000"/>
                  </a:lnTo>
                  <a:lnTo>
                    <a:pt x="1345" y="2996"/>
                  </a:lnTo>
                  <a:lnTo>
                    <a:pt x="1374" y="2991"/>
                  </a:lnTo>
                  <a:lnTo>
                    <a:pt x="1403" y="2985"/>
                  </a:lnTo>
                  <a:lnTo>
                    <a:pt x="1403" y="2985"/>
                  </a:lnTo>
                  <a:lnTo>
                    <a:pt x="1452" y="2972"/>
                  </a:lnTo>
                  <a:lnTo>
                    <a:pt x="1500" y="2958"/>
                  </a:lnTo>
                  <a:lnTo>
                    <a:pt x="1548" y="2942"/>
                  </a:lnTo>
                  <a:lnTo>
                    <a:pt x="1596" y="2923"/>
                  </a:lnTo>
                  <a:lnTo>
                    <a:pt x="1642" y="2903"/>
                  </a:lnTo>
                  <a:lnTo>
                    <a:pt x="1687" y="2879"/>
                  </a:lnTo>
                  <a:lnTo>
                    <a:pt x="1731" y="2855"/>
                  </a:lnTo>
                  <a:lnTo>
                    <a:pt x="1773" y="2829"/>
                  </a:lnTo>
                  <a:lnTo>
                    <a:pt x="1773" y="2829"/>
                  </a:lnTo>
                  <a:lnTo>
                    <a:pt x="1816" y="2800"/>
                  </a:lnTo>
                  <a:lnTo>
                    <a:pt x="1856" y="2770"/>
                  </a:lnTo>
                  <a:lnTo>
                    <a:pt x="1896" y="2739"/>
                  </a:lnTo>
                  <a:lnTo>
                    <a:pt x="1934" y="2705"/>
                  </a:lnTo>
                  <a:lnTo>
                    <a:pt x="1971" y="2671"/>
                  </a:lnTo>
                  <a:lnTo>
                    <a:pt x="2008" y="2635"/>
                  </a:lnTo>
                  <a:lnTo>
                    <a:pt x="2041" y="2598"/>
                  </a:lnTo>
                  <a:lnTo>
                    <a:pt x="2075" y="2559"/>
                  </a:lnTo>
                  <a:lnTo>
                    <a:pt x="2075" y="2559"/>
                  </a:lnTo>
                  <a:lnTo>
                    <a:pt x="2109" y="2519"/>
                  </a:lnTo>
                  <a:lnTo>
                    <a:pt x="2140" y="2478"/>
                  </a:lnTo>
                  <a:lnTo>
                    <a:pt x="2172" y="2436"/>
                  </a:lnTo>
                  <a:lnTo>
                    <a:pt x="2201" y="2392"/>
                  </a:lnTo>
                  <a:lnTo>
                    <a:pt x="2229" y="2349"/>
                  </a:lnTo>
                  <a:lnTo>
                    <a:pt x="2256" y="2305"/>
                  </a:lnTo>
                  <a:lnTo>
                    <a:pt x="2282" y="2258"/>
                  </a:lnTo>
                  <a:lnTo>
                    <a:pt x="2306" y="2213"/>
                  </a:lnTo>
                  <a:lnTo>
                    <a:pt x="2306" y="2213"/>
                  </a:lnTo>
                  <a:lnTo>
                    <a:pt x="2330" y="2167"/>
                  </a:lnTo>
                  <a:lnTo>
                    <a:pt x="2352" y="2119"/>
                  </a:lnTo>
                  <a:lnTo>
                    <a:pt x="2373" y="2071"/>
                  </a:lnTo>
                  <a:lnTo>
                    <a:pt x="2395" y="2022"/>
                  </a:lnTo>
                  <a:lnTo>
                    <a:pt x="2413" y="1974"/>
                  </a:lnTo>
                  <a:lnTo>
                    <a:pt x="2432" y="1925"/>
                  </a:lnTo>
                  <a:lnTo>
                    <a:pt x="2448" y="1876"/>
                  </a:lnTo>
                  <a:lnTo>
                    <a:pt x="2465" y="1826"/>
                  </a:lnTo>
                  <a:lnTo>
                    <a:pt x="2465" y="1826"/>
                  </a:lnTo>
                  <a:lnTo>
                    <a:pt x="2485" y="1758"/>
                  </a:lnTo>
                  <a:lnTo>
                    <a:pt x="2504" y="1690"/>
                  </a:lnTo>
                  <a:lnTo>
                    <a:pt x="2521" y="1622"/>
                  </a:lnTo>
                  <a:lnTo>
                    <a:pt x="2539" y="1555"/>
                  </a:lnTo>
                  <a:lnTo>
                    <a:pt x="2554" y="1486"/>
                  </a:lnTo>
                  <a:lnTo>
                    <a:pt x="2569" y="1417"/>
                  </a:lnTo>
                  <a:lnTo>
                    <a:pt x="2581" y="1348"/>
                  </a:lnTo>
                  <a:lnTo>
                    <a:pt x="2594" y="1279"/>
                  </a:lnTo>
                  <a:lnTo>
                    <a:pt x="2594" y="1279"/>
                  </a:lnTo>
                  <a:lnTo>
                    <a:pt x="2605" y="1210"/>
                  </a:lnTo>
                  <a:lnTo>
                    <a:pt x="2615" y="1141"/>
                  </a:lnTo>
                  <a:lnTo>
                    <a:pt x="2624" y="1072"/>
                  </a:lnTo>
                  <a:lnTo>
                    <a:pt x="2631" y="1003"/>
                  </a:lnTo>
                  <a:lnTo>
                    <a:pt x="2639" y="932"/>
                  </a:lnTo>
                  <a:lnTo>
                    <a:pt x="2644" y="863"/>
                  </a:lnTo>
                  <a:lnTo>
                    <a:pt x="2649" y="793"/>
                  </a:lnTo>
                  <a:lnTo>
                    <a:pt x="2651" y="724"/>
                  </a:lnTo>
                  <a:lnTo>
                    <a:pt x="2651" y="724"/>
                  </a:lnTo>
                  <a:lnTo>
                    <a:pt x="2654" y="653"/>
                  </a:lnTo>
                  <a:lnTo>
                    <a:pt x="2655" y="581"/>
                  </a:lnTo>
                  <a:lnTo>
                    <a:pt x="2654" y="510"/>
                  </a:lnTo>
                  <a:lnTo>
                    <a:pt x="2653" y="438"/>
                  </a:lnTo>
                  <a:lnTo>
                    <a:pt x="2651" y="367"/>
                  </a:lnTo>
                  <a:lnTo>
                    <a:pt x="2648" y="295"/>
                  </a:lnTo>
                  <a:lnTo>
                    <a:pt x="2643" y="224"/>
                  </a:lnTo>
                  <a:lnTo>
                    <a:pt x="2638" y="152"/>
                  </a:lnTo>
                  <a:lnTo>
                    <a:pt x="2638" y="152"/>
                  </a:lnTo>
                  <a:lnTo>
                    <a:pt x="2626" y="8"/>
                  </a:lnTo>
                  <a:lnTo>
                    <a:pt x="2626" y="8"/>
                  </a:lnTo>
                  <a:lnTo>
                    <a:pt x="2625" y="4"/>
                  </a:lnTo>
                  <a:lnTo>
                    <a:pt x="2623" y="2"/>
                  </a:lnTo>
                  <a:lnTo>
                    <a:pt x="2620" y="0"/>
                  </a:lnTo>
                  <a:lnTo>
                    <a:pt x="2618" y="0"/>
                  </a:lnTo>
                  <a:lnTo>
                    <a:pt x="2615" y="0"/>
                  </a:lnTo>
                  <a:lnTo>
                    <a:pt x="2613" y="2"/>
                  </a:lnTo>
                  <a:lnTo>
                    <a:pt x="2611" y="4"/>
                  </a:lnTo>
                  <a:lnTo>
                    <a:pt x="2611" y="8"/>
                  </a:lnTo>
                  <a:lnTo>
                    <a:pt x="2611" y="8"/>
                  </a:lnTo>
                  <a:lnTo>
                    <a:pt x="2623" y="150"/>
                  </a:lnTo>
                  <a:lnTo>
                    <a:pt x="2631" y="291"/>
                  </a:lnTo>
                  <a:lnTo>
                    <a:pt x="2635" y="363"/>
                  </a:lnTo>
                  <a:lnTo>
                    <a:pt x="2638" y="434"/>
                  </a:lnTo>
                  <a:lnTo>
                    <a:pt x="2639" y="505"/>
                  </a:lnTo>
                  <a:lnTo>
                    <a:pt x="2640" y="576"/>
                  </a:lnTo>
                  <a:lnTo>
                    <a:pt x="2640" y="576"/>
                  </a:lnTo>
                  <a:lnTo>
                    <a:pt x="2639" y="645"/>
                  </a:lnTo>
                  <a:lnTo>
                    <a:pt x="2636" y="714"/>
                  </a:lnTo>
                  <a:lnTo>
                    <a:pt x="2634" y="783"/>
                  </a:lnTo>
                  <a:lnTo>
                    <a:pt x="2630" y="852"/>
                  </a:lnTo>
                  <a:lnTo>
                    <a:pt x="2624" y="921"/>
                  </a:lnTo>
                  <a:lnTo>
                    <a:pt x="2618" y="990"/>
                  </a:lnTo>
                  <a:lnTo>
                    <a:pt x="2610" y="1058"/>
                  </a:lnTo>
                  <a:lnTo>
                    <a:pt x="2603" y="1127"/>
                  </a:lnTo>
                  <a:lnTo>
                    <a:pt x="2603" y="1127"/>
                  </a:lnTo>
                  <a:lnTo>
                    <a:pt x="2593" y="1196"/>
                  </a:lnTo>
                  <a:lnTo>
                    <a:pt x="2581" y="1265"/>
                  </a:lnTo>
                  <a:lnTo>
                    <a:pt x="2569" y="1335"/>
                  </a:lnTo>
                  <a:lnTo>
                    <a:pt x="2556" y="1403"/>
                  </a:lnTo>
                  <a:lnTo>
                    <a:pt x="2541" y="1472"/>
                  </a:lnTo>
                  <a:lnTo>
                    <a:pt x="2526" y="1541"/>
                  </a:lnTo>
                  <a:lnTo>
                    <a:pt x="2510" y="1609"/>
                  </a:lnTo>
                  <a:lnTo>
                    <a:pt x="2492" y="1676"/>
                  </a:lnTo>
                  <a:lnTo>
                    <a:pt x="2492" y="1676"/>
                  </a:lnTo>
                  <a:lnTo>
                    <a:pt x="2477" y="1730"/>
                  </a:lnTo>
                  <a:lnTo>
                    <a:pt x="2461" y="1784"/>
                  </a:lnTo>
                  <a:lnTo>
                    <a:pt x="2445" y="1838"/>
                  </a:lnTo>
                  <a:lnTo>
                    <a:pt x="2427" y="1892"/>
                  </a:lnTo>
                  <a:lnTo>
                    <a:pt x="2408" y="1945"/>
                  </a:lnTo>
                  <a:lnTo>
                    <a:pt x="2388" y="1997"/>
                  </a:lnTo>
                  <a:lnTo>
                    <a:pt x="2367" y="2049"/>
                  </a:lnTo>
                  <a:lnTo>
                    <a:pt x="2345" y="2100"/>
                  </a:lnTo>
                  <a:lnTo>
                    <a:pt x="2345" y="2100"/>
                  </a:lnTo>
                  <a:lnTo>
                    <a:pt x="2322" y="2148"/>
                  </a:lnTo>
                  <a:lnTo>
                    <a:pt x="2299" y="2194"/>
                  </a:lnTo>
                  <a:lnTo>
                    <a:pt x="2276" y="2239"/>
                  </a:lnTo>
                  <a:lnTo>
                    <a:pt x="2249" y="2285"/>
                  </a:lnTo>
                  <a:lnTo>
                    <a:pt x="2223" y="2329"/>
                  </a:lnTo>
                  <a:lnTo>
                    <a:pt x="2196" y="2372"/>
                  </a:lnTo>
                  <a:lnTo>
                    <a:pt x="2167" y="2415"/>
                  </a:lnTo>
                  <a:lnTo>
                    <a:pt x="2137" y="2458"/>
                  </a:lnTo>
                  <a:lnTo>
                    <a:pt x="2137" y="2458"/>
                  </a:lnTo>
                  <a:lnTo>
                    <a:pt x="2107" y="2498"/>
                  </a:lnTo>
                  <a:lnTo>
                    <a:pt x="2074" y="2538"/>
                  </a:lnTo>
                  <a:lnTo>
                    <a:pt x="2041" y="2577"/>
                  </a:lnTo>
                  <a:lnTo>
                    <a:pt x="2006" y="2615"/>
                  </a:lnTo>
                  <a:lnTo>
                    <a:pt x="1971" y="2650"/>
                  </a:lnTo>
                  <a:lnTo>
                    <a:pt x="1934" y="2685"/>
                  </a:lnTo>
                  <a:lnTo>
                    <a:pt x="1896" y="2719"/>
                  </a:lnTo>
                  <a:lnTo>
                    <a:pt x="1856" y="2751"/>
                  </a:lnTo>
                  <a:lnTo>
                    <a:pt x="1856" y="2751"/>
                  </a:lnTo>
                  <a:lnTo>
                    <a:pt x="1816" y="2781"/>
                  </a:lnTo>
                  <a:lnTo>
                    <a:pt x="1775" y="2810"/>
                  </a:lnTo>
                  <a:lnTo>
                    <a:pt x="1732" y="2837"/>
                  </a:lnTo>
                  <a:lnTo>
                    <a:pt x="1688" y="2862"/>
                  </a:lnTo>
                  <a:lnTo>
                    <a:pt x="1644" y="2884"/>
                  </a:lnTo>
                  <a:lnTo>
                    <a:pt x="1598" y="2906"/>
                  </a:lnTo>
                  <a:lnTo>
                    <a:pt x="1552" y="2924"/>
                  </a:lnTo>
                  <a:lnTo>
                    <a:pt x="1505" y="2941"/>
                  </a:lnTo>
                  <a:lnTo>
                    <a:pt x="1505" y="2941"/>
                  </a:lnTo>
                  <a:lnTo>
                    <a:pt x="1453" y="2957"/>
                  </a:lnTo>
                  <a:lnTo>
                    <a:pt x="1401" y="2969"/>
                  </a:lnTo>
                  <a:lnTo>
                    <a:pt x="1348" y="2980"/>
                  </a:lnTo>
                  <a:lnTo>
                    <a:pt x="1295" y="2987"/>
                  </a:lnTo>
                  <a:lnTo>
                    <a:pt x="1241" y="2992"/>
                  </a:lnTo>
                  <a:lnTo>
                    <a:pt x="1189" y="2995"/>
                  </a:lnTo>
                  <a:lnTo>
                    <a:pt x="1135" y="2995"/>
                  </a:lnTo>
                  <a:lnTo>
                    <a:pt x="1081" y="2992"/>
                  </a:lnTo>
                  <a:lnTo>
                    <a:pt x="1081" y="2992"/>
                  </a:lnTo>
                  <a:lnTo>
                    <a:pt x="1045" y="2990"/>
                  </a:lnTo>
                  <a:lnTo>
                    <a:pt x="1009" y="2986"/>
                  </a:lnTo>
                  <a:lnTo>
                    <a:pt x="974" y="2982"/>
                  </a:lnTo>
                  <a:lnTo>
                    <a:pt x="939" y="2977"/>
                  </a:lnTo>
                  <a:lnTo>
                    <a:pt x="869" y="2966"/>
                  </a:lnTo>
                  <a:lnTo>
                    <a:pt x="800" y="2951"/>
                  </a:lnTo>
                  <a:lnTo>
                    <a:pt x="731" y="2933"/>
                  </a:lnTo>
                  <a:lnTo>
                    <a:pt x="663" y="2914"/>
                  </a:lnTo>
                  <a:lnTo>
                    <a:pt x="595" y="2894"/>
                  </a:lnTo>
                  <a:lnTo>
                    <a:pt x="527" y="2872"/>
                  </a:lnTo>
                  <a:lnTo>
                    <a:pt x="527" y="2872"/>
                  </a:lnTo>
                  <a:lnTo>
                    <a:pt x="497" y="2860"/>
                  </a:lnTo>
                  <a:lnTo>
                    <a:pt x="466" y="2849"/>
                  </a:lnTo>
                  <a:lnTo>
                    <a:pt x="436" y="2837"/>
                  </a:lnTo>
                  <a:lnTo>
                    <a:pt x="407" y="2823"/>
                  </a:lnTo>
                  <a:lnTo>
                    <a:pt x="407" y="2823"/>
                  </a:lnTo>
                  <a:lnTo>
                    <a:pt x="379" y="2808"/>
                  </a:lnTo>
                  <a:lnTo>
                    <a:pt x="353" y="2791"/>
                  </a:lnTo>
                  <a:lnTo>
                    <a:pt x="327" y="2775"/>
                  </a:lnTo>
                  <a:lnTo>
                    <a:pt x="301" y="2758"/>
                  </a:lnTo>
                  <a:lnTo>
                    <a:pt x="301" y="2758"/>
                  </a:lnTo>
                  <a:lnTo>
                    <a:pt x="276" y="2739"/>
                  </a:lnTo>
                  <a:lnTo>
                    <a:pt x="249" y="2720"/>
                  </a:lnTo>
                  <a:lnTo>
                    <a:pt x="199" y="2680"/>
                  </a:lnTo>
                  <a:lnTo>
                    <a:pt x="150" y="2638"/>
                  </a:lnTo>
                  <a:lnTo>
                    <a:pt x="103" y="2596"/>
                  </a:lnTo>
                  <a:lnTo>
                    <a:pt x="103" y="2596"/>
                  </a:lnTo>
                  <a:lnTo>
                    <a:pt x="14" y="2515"/>
                  </a:lnTo>
                  <a:lnTo>
                    <a:pt x="14" y="2515"/>
                  </a:lnTo>
                  <a:lnTo>
                    <a:pt x="10" y="2514"/>
                  </a:lnTo>
                  <a:lnTo>
                    <a:pt x="8" y="2514"/>
                  </a:lnTo>
                  <a:lnTo>
                    <a:pt x="5" y="2514"/>
                  </a:lnTo>
                  <a:lnTo>
                    <a:pt x="3" y="2517"/>
                  </a:lnTo>
                  <a:lnTo>
                    <a:pt x="1" y="2519"/>
                  </a:lnTo>
                  <a:lnTo>
                    <a:pt x="0" y="2522"/>
                  </a:lnTo>
                  <a:lnTo>
                    <a:pt x="1" y="2524"/>
                  </a:lnTo>
                  <a:lnTo>
                    <a:pt x="3" y="252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29" name="Freeform 26">
              <a:extLst>
                <a:ext uri="{FF2B5EF4-FFF2-40B4-BE49-F238E27FC236}">
                  <a16:creationId xmlns:a16="http://schemas.microsoft.com/office/drawing/2014/main" id="{E9D756B8-E6BD-2913-0F65-1B5222EAA2AA}"/>
                </a:ext>
              </a:extLst>
            </p:cNvPr>
            <p:cNvSpPr>
              <a:spLocks/>
            </p:cNvSpPr>
            <p:nvPr/>
          </p:nvSpPr>
          <p:spPr bwMode="auto">
            <a:xfrm>
              <a:off x="2156" y="426"/>
              <a:ext cx="1670" cy="1902"/>
            </a:xfrm>
            <a:custGeom>
              <a:avLst/>
              <a:gdLst>
                <a:gd name="T0" fmla="*/ 6381 w 6679"/>
                <a:gd name="T1" fmla="*/ 7370 h 7609"/>
                <a:gd name="T2" fmla="*/ 6622 w 6679"/>
                <a:gd name="T3" fmla="*/ 7008 h 7609"/>
                <a:gd name="T4" fmla="*/ 6677 w 6679"/>
                <a:gd name="T5" fmla="*/ 6583 h 7609"/>
                <a:gd name="T6" fmla="*/ 6510 w 6679"/>
                <a:gd name="T7" fmla="*/ 5933 h 7609"/>
                <a:gd name="T8" fmla="*/ 6136 w 6679"/>
                <a:gd name="T9" fmla="*/ 4964 h 7609"/>
                <a:gd name="T10" fmla="*/ 6041 w 6679"/>
                <a:gd name="T11" fmla="*/ 4559 h 7609"/>
                <a:gd name="T12" fmla="*/ 5981 w 6679"/>
                <a:gd name="T13" fmla="*/ 4269 h 7609"/>
                <a:gd name="T14" fmla="*/ 5991 w 6679"/>
                <a:gd name="T15" fmla="*/ 3462 h 7609"/>
                <a:gd name="T16" fmla="*/ 6200 w 6679"/>
                <a:gd name="T17" fmla="*/ 2589 h 7609"/>
                <a:gd name="T18" fmla="*/ 6250 w 6679"/>
                <a:gd name="T19" fmla="*/ 1941 h 7609"/>
                <a:gd name="T20" fmla="*/ 6096 w 6679"/>
                <a:gd name="T21" fmla="*/ 1280 h 7609"/>
                <a:gd name="T22" fmla="*/ 5761 w 6679"/>
                <a:gd name="T23" fmla="*/ 688 h 7609"/>
                <a:gd name="T24" fmla="*/ 5512 w 6679"/>
                <a:gd name="T25" fmla="*/ 440 h 7609"/>
                <a:gd name="T26" fmla="*/ 5069 w 6679"/>
                <a:gd name="T27" fmla="*/ 247 h 7609"/>
                <a:gd name="T28" fmla="*/ 4504 w 6679"/>
                <a:gd name="T29" fmla="*/ 143 h 7609"/>
                <a:gd name="T30" fmla="*/ 3799 w 6679"/>
                <a:gd name="T31" fmla="*/ 29 h 7609"/>
                <a:gd name="T32" fmla="*/ 3029 w 6679"/>
                <a:gd name="T33" fmla="*/ 22 h 7609"/>
                <a:gd name="T34" fmla="*/ 2430 w 6679"/>
                <a:gd name="T35" fmla="*/ 244 h 7609"/>
                <a:gd name="T36" fmla="*/ 1954 w 6679"/>
                <a:gd name="T37" fmla="*/ 623 h 7609"/>
                <a:gd name="T38" fmla="*/ 1578 w 6679"/>
                <a:gd name="T39" fmla="*/ 1129 h 7609"/>
                <a:gd name="T40" fmla="*/ 1343 w 6679"/>
                <a:gd name="T41" fmla="*/ 1713 h 7609"/>
                <a:gd name="T42" fmla="*/ 1240 w 6679"/>
                <a:gd name="T43" fmla="*/ 2242 h 7609"/>
                <a:gd name="T44" fmla="*/ 1007 w 6679"/>
                <a:gd name="T45" fmla="*/ 3568 h 7609"/>
                <a:gd name="T46" fmla="*/ 760 w 6679"/>
                <a:gd name="T47" fmla="*/ 4571 h 7609"/>
                <a:gd name="T48" fmla="*/ 404 w 6679"/>
                <a:gd name="T49" fmla="*/ 5301 h 7609"/>
                <a:gd name="T50" fmla="*/ 93 w 6679"/>
                <a:gd name="T51" fmla="*/ 5965 h 7609"/>
                <a:gd name="T52" fmla="*/ 1 w 6679"/>
                <a:gd name="T53" fmla="*/ 6619 h 7609"/>
                <a:gd name="T54" fmla="*/ 147 w 6679"/>
                <a:gd name="T55" fmla="*/ 7257 h 7609"/>
                <a:gd name="T56" fmla="*/ 292 w 6679"/>
                <a:gd name="T57" fmla="*/ 7606 h 7609"/>
                <a:gd name="T58" fmla="*/ 94 w 6679"/>
                <a:gd name="T59" fmla="*/ 7074 h 7609"/>
                <a:gd name="T60" fmla="*/ 20 w 6679"/>
                <a:gd name="T61" fmla="*/ 6413 h 7609"/>
                <a:gd name="T62" fmla="*/ 206 w 6679"/>
                <a:gd name="T63" fmla="*/ 5707 h 7609"/>
                <a:gd name="T64" fmla="*/ 641 w 6679"/>
                <a:gd name="T65" fmla="*/ 4895 h 7609"/>
                <a:gd name="T66" fmla="*/ 864 w 6679"/>
                <a:gd name="T67" fmla="*/ 4295 h 7609"/>
                <a:gd name="T68" fmla="*/ 1129 w 6679"/>
                <a:gd name="T69" fmla="*/ 2898 h 7609"/>
                <a:gd name="T70" fmla="*/ 1294 w 6679"/>
                <a:gd name="T71" fmla="*/ 2089 h 7609"/>
                <a:gd name="T72" fmla="*/ 1394 w 6679"/>
                <a:gd name="T73" fmla="*/ 1588 h 7609"/>
                <a:gd name="T74" fmla="*/ 1635 w 6679"/>
                <a:gd name="T75" fmla="*/ 1062 h 7609"/>
                <a:gd name="T76" fmla="*/ 1995 w 6679"/>
                <a:gd name="T77" fmla="*/ 603 h 7609"/>
                <a:gd name="T78" fmla="*/ 2510 w 6679"/>
                <a:gd name="T79" fmla="*/ 215 h 7609"/>
                <a:gd name="T80" fmla="*/ 3106 w 6679"/>
                <a:gd name="T81" fmla="*/ 29 h 7609"/>
                <a:gd name="T82" fmla="*/ 3829 w 6679"/>
                <a:gd name="T83" fmla="*/ 47 h 7609"/>
                <a:gd name="T84" fmla="*/ 4481 w 6679"/>
                <a:gd name="T85" fmla="*/ 155 h 7609"/>
                <a:gd name="T86" fmla="*/ 5146 w 6679"/>
                <a:gd name="T87" fmla="*/ 286 h 7609"/>
                <a:gd name="T88" fmla="*/ 5535 w 6679"/>
                <a:gd name="T89" fmla="*/ 475 h 7609"/>
                <a:gd name="T90" fmla="*/ 5811 w 6679"/>
                <a:gd name="T91" fmla="*/ 784 h 7609"/>
                <a:gd name="T92" fmla="*/ 6105 w 6679"/>
                <a:gd name="T93" fmla="*/ 1348 h 7609"/>
                <a:gd name="T94" fmla="*/ 6237 w 6679"/>
                <a:gd name="T95" fmla="*/ 1966 h 7609"/>
                <a:gd name="T96" fmla="*/ 6181 w 6679"/>
                <a:gd name="T97" fmla="*/ 2607 h 7609"/>
                <a:gd name="T98" fmla="*/ 5982 w 6679"/>
                <a:gd name="T99" fmla="*/ 3414 h 7609"/>
                <a:gd name="T100" fmla="*/ 5950 w 6679"/>
                <a:gd name="T101" fmla="*/ 4098 h 7609"/>
                <a:gd name="T102" fmla="*/ 6017 w 6679"/>
                <a:gd name="T103" fmla="*/ 4538 h 7609"/>
                <a:gd name="T104" fmla="*/ 6137 w 6679"/>
                <a:gd name="T105" fmla="*/ 5022 h 7609"/>
                <a:gd name="T106" fmla="*/ 6529 w 6679"/>
                <a:gd name="T107" fmla="*/ 6027 h 7609"/>
                <a:gd name="T108" fmla="*/ 6666 w 6679"/>
                <a:gd name="T109" fmla="*/ 6646 h 7609"/>
                <a:gd name="T110" fmla="*/ 6554 w 6679"/>
                <a:gd name="T111" fmla="*/ 7117 h 7609"/>
                <a:gd name="T112" fmla="*/ 6358 w 6679"/>
                <a:gd name="T113" fmla="*/ 7373 h 7609"/>
                <a:gd name="T114" fmla="*/ 5959 w 6679"/>
                <a:gd name="T115" fmla="*/ 7589 h 76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6679" h="7609">
                  <a:moveTo>
                    <a:pt x="5963" y="7604"/>
                  </a:moveTo>
                  <a:lnTo>
                    <a:pt x="5963" y="7604"/>
                  </a:lnTo>
                  <a:lnTo>
                    <a:pt x="6009" y="7590"/>
                  </a:lnTo>
                  <a:lnTo>
                    <a:pt x="6056" y="7575"/>
                  </a:lnTo>
                  <a:lnTo>
                    <a:pt x="6101" y="7556"/>
                  </a:lnTo>
                  <a:lnTo>
                    <a:pt x="6145" y="7536"/>
                  </a:lnTo>
                  <a:lnTo>
                    <a:pt x="6187" y="7513"/>
                  </a:lnTo>
                  <a:lnTo>
                    <a:pt x="6229" y="7488"/>
                  </a:lnTo>
                  <a:lnTo>
                    <a:pt x="6270" y="7462"/>
                  </a:lnTo>
                  <a:lnTo>
                    <a:pt x="6309" y="7433"/>
                  </a:lnTo>
                  <a:lnTo>
                    <a:pt x="6346" y="7403"/>
                  </a:lnTo>
                  <a:lnTo>
                    <a:pt x="6381" y="7370"/>
                  </a:lnTo>
                  <a:lnTo>
                    <a:pt x="6416" y="7336"/>
                  </a:lnTo>
                  <a:lnTo>
                    <a:pt x="6449" y="7300"/>
                  </a:lnTo>
                  <a:lnTo>
                    <a:pt x="6479" y="7262"/>
                  </a:lnTo>
                  <a:lnTo>
                    <a:pt x="6508" y="7224"/>
                  </a:lnTo>
                  <a:lnTo>
                    <a:pt x="6535" y="7183"/>
                  </a:lnTo>
                  <a:lnTo>
                    <a:pt x="6560" y="7142"/>
                  </a:lnTo>
                  <a:lnTo>
                    <a:pt x="6560" y="7142"/>
                  </a:lnTo>
                  <a:lnTo>
                    <a:pt x="6574" y="7116"/>
                  </a:lnTo>
                  <a:lnTo>
                    <a:pt x="6588" y="7089"/>
                  </a:lnTo>
                  <a:lnTo>
                    <a:pt x="6599" y="7063"/>
                  </a:lnTo>
                  <a:lnTo>
                    <a:pt x="6611" y="7035"/>
                  </a:lnTo>
                  <a:lnTo>
                    <a:pt x="6622" y="7008"/>
                  </a:lnTo>
                  <a:lnTo>
                    <a:pt x="6631" y="6981"/>
                  </a:lnTo>
                  <a:lnTo>
                    <a:pt x="6639" y="6954"/>
                  </a:lnTo>
                  <a:lnTo>
                    <a:pt x="6647" y="6925"/>
                  </a:lnTo>
                  <a:lnTo>
                    <a:pt x="6653" y="6897"/>
                  </a:lnTo>
                  <a:lnTo>
                    <a:pt x="6659" y="6870"/>
                  </a:lnTo>
                  <a:lnTo>
                    <a:pt x="6664" y="6841"/>
                  </a:lnTo>
                  <a:lnTo>
                    <a:pt x="6669" y="6812"/>
                  </a:lnTo>
                  <a:lnTo>
                    <a:pt x="6672" y="6784"/>
                  </a:lnTo>
                  <a:lnTo>
                    <a:pt x="6676" y="6756"/>
                  </a:lnTo>
                  <a:lnTo>
                    <a:pt x="6678" y="6698"/>
                  </a:lnTo>
                  <a:lnTo>
                    <a:pt x="6679" y="6640"/>
                  </a:lnTo>
                  <a:lnTo>
                    <a:pt x="6677" y="6583"/>
                  </a:lnTo>
                  <a:lnTo>
                    <a:pt x="6672" y="6524"/>
                  </a:lnTo>
                  <a:lnTo>
                    <a:pt x="6664" y="6466"/>
                  </a:lnTo>
                  <a:lnTo>
                    <a:pt x="6656" y="6408"/>
                  </a:lnTo>
                  <a:lnTo>
                    <a:pt x="6644" y="6352"/>
                  </a:lnTo>
                  <a:lnTo>
                    <a:pt x="6631" y="6295"/>
                  </a:lnTo>
                  <a:lnTo>
                    <a:pt x="6616" y="6239"/>
                  </a:lnTo>
                  <a:lnTo>
                    <a:pt x="6616" y="6239"/>
                  </a:lnTo>
                  <a:lnTo>
                    <a:pt x="6597" y="6176"/>
                  </a:lnTo>
                  <a:lnTo>
                    <a:pt x="6577" y="6115"/>
                  </a:lnTo>
                  <a:lnTo>
                    <a:pt x="6555" y="6054"/>
                  </a:lnTo>
                  <a:lnTo>
                    <a:pt x="6534" y="5993"/>
                  </a:lnTo>
                  <a:lnTo>
                    <a:pt x="6510" y="5933"/>
                  </a:lnTo>
                  <a:lnTo>
                    <a:pt x="6487" y="5873"/>
                  </a:lnTo>
                  <a:lnTo>
                    <a:pt x="6436" y="5753"/>
                  </a:lnTo>
                  <a:lnTo>
                    <a:pt x="6335" y="5514"/>
                  </a:lnTo>
                  <a:lnTo>
                    <a:pt x="6286" y="5395"/>
                  </a:lnTo>
                  <a:lnTo>
                    <a:pt x="6262" y="5334"/>
                  </a:lnTo>
                  <a:lnTo>
                    <a:pt x="6240" y="5274"/>
                  </a:lnTo>
                  <a:lnTo>
                    <a:pt x="6240" y="5274"/>
                  </a:lnTo>
                  <a:lnTo>
                    <a:pt x="6217" y="5213"/>
                  </a:lnTo>
                  <a:lnTo>
                    <a:pt x="6195" y="5150"/>
                  </a:lnTo>
                  <a:lnTo>
                    <a:pt x="6175" y="5089"/>
                  </a:lnTo>
                  <a:lnTo>
                    <a:pt x="6155" y="5026"/>
                  </a:lnTo>
                  <a:lnTo>
                    <a:pt x="6136" y="4964"/>
                  </a:lnTo>
                  <a:lnTo>
                    <a:pt x="6117" y="4900"/>
                  </a:lnTo>
                  <a:lnTo>
                    <a:pt x="6101" y="4838"/>
                  </a:lnTo>
                  <a:lnTo>
                    <a:pt x="6084" y="4774"/>
                  </a:lnTo>
                  <a:lnTo>
                    <a:pt x="6084" y="4774"/>
                  </a:lnTo>
                  <a:lnTo>
                    <a:pt x="6072" y="4716"/>
                  </a:lnTo>
                  <a:lnTo>
                    <a:pt x="6059" y="4657"/>
                  </a:lnTo>
                  <a:lnTo>
                    <a:pt x="6059" y="4657"/>
                  </a:lnTo>
                  <a:lnTo>
                    <a:pt x="6056" y="4632"/>
                  </a:lnTo>
                  <a:lnTo>
                    <a:pt x="6052" y="4607"/>
                  </a:lnTo>
                  <a:lnTo>
                    <a:pt x="6047" y="4583"/>
                  </a:lnTo>
                  <a:lnTo>
                    <a:pt x="6044" y="4571"/>
                  </a:lnTo>
                  <a:lnTo>
                    <a:pt x="6041" y="4559"/>
                  </a:lnTo>
                  <a:lnTo>
                    <a:pt x="6041" y="4559"/>
                  </a:lnTo>
                  <a:lnTo>
                    <a:pt x="6036" y="4545"/>
                  </a:lnTo>
                  <a:lnTo>
                    <a:pt x="6029" y="4533"/>
                  </a:lnTo>
                  <a:lnTo>
                    <a:pt x="6024" y="4519"/>
                  </a:lnTo>
                  <a:lnTo>
                    <a:pt x="6019" y="4507"/>
                  </a:lnTo>
                  <a:lnTo>
                    <a:pt x="6019" y="4507"/>
                  </a:lnTo>
                  <a:lnTo>
                    <a:pt x="6012" y="4481"/>
                  </a:lnTo>
                  <a:lnTo>
                    <a:pt x="6008" y="4455"/>
                  </a:lnTo>
                  <a:lnTo>
                    <a:pt x="5999" y="4402"/>
                  </a:lnTo>
                  <a:lnTo>
                    <a:pt x="5999" y="4402"/>
                  </a:lnTo>
                  <a:lnTo>
                    <a:pt x="5989" y="4336"/>
                  </a:lnTo>
                  <a:lnTo>
                    <a:pt x="5981" y="4269"/>
                  </a:lnTo>
                  <a:lnTo>
                    <a:pt x="5974" y="4202"/>
                  </a:lnTo>
                  <a:lnTo>
                    <a:pt x="5968" y="4135"/>
                  </a:lnTo>
                  <a:lnTo>
                    <a:pt x="5964" y="4068"/>
                  </a:lnTo>
                  <a:lnTo>
                    <a:pt x="5960" y="4000"/>
                  </a:lnTo>
                  <a:lnTo>
                    <a:pt x="5959" y="3933"/>
                  </a:lnTo>
                  <a:lnTo>
                    <a:pt x="5959" y="3866"/>
                  </a:lnTo>
                  <a:lnTo>
                    <a:pt x="5962" y="3798"/>
                  </a:lnTo>
                  <a:lnTo>
                    <a:pt x="5964" y="3730"/>
                  </a:lnTo>
                  <a:lnTo>
                    <a:pt x="5968" y="3664"/>
                  </a:lnTo>
                  <a:lnTo>
                    <a:pt x="5974" y="3596"/>
                  </a:lnTo>
                  <a:lnTo>
                    <a:pt x="5982" y="3528"/>
                  </a:lnTo>
                  <a:lnTo>
                    <a:pt x="5991" y="3462"/>
                  </a:lnTo>
                  <a:lnTo>
                    <a:pt x="6001" y="3395"/>
                  </a:lnTo>
                  <a:lnTo>
                    <a:pt x="6012" y="3329"/>
                  </a:lnTo>
                  <a:lnTo>
                    <a:pt x="6012" y="3329"/>
                  </a:lnTo>
                  <a:lnTo>
                    <a:pt x="6024" y="3266"/>
                  </a:lnTo>
                  <a:lnTo>
                    <a:pt x="6038" y="3205"/>
                  </a:lnTo>
                  <a:lnTo>
                    <a:pt x="6053" y="3142"/>
                  </a:lnTo>
                  <a:lnTo>
                    <a:pt x="6069" y="3080"/>
                  </a:lnTo>
                  <a:lnTo>
                    <a:pt x="6102" y="2957"/>
                  </a:lnTo>
                  <a:lnTo>
                    <a:pt x="6137" y="2836"/>
                  </a:lnTo>
                  <a:lnTo>
                    <a:pt x="6170" y="2713"/>
                  </a:lnTo>
                  <a:lnTo>
                    <a:pt x="6186" y="2651"/>
                  </a:lnTo>
                  <a:lnTo>
                    <a:pt x="6200" y="2589"/>
                  </a:lnTo>
                  <a:lnTo>
                    <a:pt x="6213" y="2527"/>
                  </a:lnTo>
                  <a:lnTo>
                    <a:pt x="6226" y="2464"/>
                  </a:lnTo>
                  <a:lnTo>
                    <a:pt x="6236" y="2402"/>
                  </a:lnTo>
                  <a:lnTo>
                    <a:pt x="6244" y="2339"/>
                  </a:lnTo>
                  <a:lnTo>
                    <a:pt x="6244" y="2339"/>
                  </a:lnTo>
                  <a:lnTo>
                    <a:pt x="6250" y="2283"/>
                  </a:lnTo>
                  <a:lnTo>
                    <a:pt x="6254" y="2225"/>
                  </a:lnTo>
                  <a:lnTo>
                    <a:pt x="6256" y="2168"/>
                  </a:lnTo>
                  <a:lnTo>
                    <a:pt x="6257" y="2112"/>
                  </a:lnTo>
                  <a:lnTo>
                    <a:pt x="6256" y="2056"/>
                  </a:lnTo>
                  <a:lnTo>
                    <a:pt x="6254" y="1999"/>
                  </a:lnTo>
                  <a:lnTo>
                    <a:pt x="6250" y="1941"/>
                  </a:lnTo>
                  <a:lnTo>
                    <a:pt x="6245" y="1885"/>
                  </a:lnTo>
                  <a:lnTo>
                    <a:pt x="6239" y="1830"/>
                  </a:lnTo>
                  <a:lnTo>
                    <a:pt x="6230" y="1773"/>
                  </a:lnTo>
                  <a:lnTo>
                    <a:pt x="6221" y="1717"/>
                  </a:lnTo>
                  <a:lnTo>
                    <a:pt x="6210" y="1662"/>
                  </a:lnTo>
                  <a:lnTo>
                    <a:pt x="6197" y="1606"/>
                  </a:lnTo>
                  <a:lnTo>
                    <a:pt x="6183" y="1551"/>
                  </a:lnTo>
                  <a:lnTo>
                    <a:pt x="6168" y="1496"/>
                  </a:lnTo>
                  <a:lnTo>
                    <a:pt x="6152" y="1441"/>
                  </a:lnTo>
                  <a:lnTo>
                    <a:pt x="6135" y="1387"/>
                  </a:lnTo>
                  <a:lnTo>
                    <a:pt x="6116" y="1334"/>
                  </a:lnTo>
                  <a:lnTo>
                    <a:pt x="6096" y="1280"/>
                  </a:lnTo>
                  <a:lnTo>
                    <a:pt x="6073" y="1228"/>
                  </a:lnTo>
                  <a:lnTo>
                    <a:pt x="6051" y="1175"/>
                  </a:lnTo>
                  <a:lnTo>
                    <a:pt x="6027" y="1124"/>
                  </a:lnTo>
                  <a:lnTo>
                    <a:pt x="6002" y="1073"/>
                  </a:lnTo>
                  <a:lnTo>
                    <a:pt x="5976" y="1022"/>
                  </a:lnTo>
                  <a:lnTo>
                    <a:pt x="5948" y="973"/>
                  </a:lnTo>
                  <a:lnTo>
                    <a:pt x="5920" y="923"/>
                  </a:lnTo>
                  <a:lnTo>
                    <a:pt x="5890" y="875"/>
                  </a:lnTo>
                  <a:lnTo>
                    <a:pt x="5860" y="828"/>
                  </a:lnTo>
                  <a:lnTo>
                    <a:pt x="5828" y="780"/>
                  </a:lnTo>
                  <a:lnTo>
                    <a:pt x="5795" y="733"/>
                  </a:lnTo>
                  <a:lnTo>
                    <a:pt x="5761" y="688"/>
                  </a:lnTo>
                  <a:lnTo>
                    <a:pt x="5726" y="644"/>
                  </a:lnTo>
                  <a:lnTo>
                    <a:pt x="5726" y="644"/>
                  </a:lnTo>
                  <a:lnTo>
                    <a:pt x="5708" y="621"/>
                  </a:lnTo>
                  <a:lnTo>
                    <a:pt x="5687" y="598"/>
                  </a:lnTo>
                  <a:lnTo>
                    <a:pt x="5667" y="575"/>
                  </a:lnTo>
                  <a:lnTo>
                    <a:pt x="5647" y="554"/>
                  </a:lnTo>
                  <a:lnTo>
                    <a:pt x="5626" y="533"/>
                  </a:lnTo>
                  <a:lnTo>
                    <a:pt x="5605" y="513"/>
                  </a:lnTo>
                  <a:lnTo>
                    <a:pt x="5582" y="494"/>
                  </a:lnTo>
                  <a:lnTo>
                    <a:pt x="5560" y="475"/>
                  </a:lnTo>
                  <a:lnTo>
                    <a:pt x="5536" y="458"/>
                  </a:lnTo>
                  <a:lnTo>
                    <a:pt x="5512" y="440"/>
                  </a:lnTo>
                  <a:lnTo>
                    <a:pt x="5488" y="422"/>
                  </a:lnTo>
                  <a:lnTo>
                    <a:pt x="5463" y="407"/>
                  </a:lnTo>
                  <a:lnTo>
                    <a:pt x="5438" y="392"/>
                  </a:lnTo>
                  <a:lnTo>
                    <a:pt x="5412" y="377"/>
                  </a:lnTo>
                  <a:lnTo>
                    <a:pt x="5384" y="363"/>
                  </a:lnTo>
                  <a:lnTo>
                    <a:pt x="5357" y="351"/>
                  </a:lnTo>
                  <a:lnTo>
                    <a:pt x="5357" y="351"/>
                  </a:lnTo>
                  <a:lnTo>
                    <a:pt x="5300" y="327"/>
                  </a:lnTo>
                  <a:lnTo>
                    <a:pt x="5244" y="304"/>
                  </a:lnTo>
                  <a:lnTo>
                    <a:pt x="5187" y="283"/>
                  </a:lnTo>
                  <a:lnTo>
                    <a:pt x="5128" y="264"/>
                  </a:lnTo>
                  <a:lnTo>
                    <a:pt x="5069" y="247"/>
                  </a:lnTo>
                  <a:lnTo>
                    <a:pt x="5010" y="229"/>
                  </a:lnTo>
                  <a:lnTo>
                    <a:pt x="4950" y="214"/>
                  </a:lnTo>
                  <a:lnTo>
                    <a:pt x="4891" y="200"/>
                  </a:lnTo>
                  <a:lnTo>
                    <a:pt x="4891" y="200"/>
                  </a:lnTo>
                  <a:lnTo>
                    <a:pt x="4843" y="190"/>
                  </a:lnTo>
                  <a:lnTo>
                    <a:pt x="4794" y="180"/>
                  </a:lnTo>
                  <a:lnTo>
                    <a:pt x="4747" y="172"/>
                  </a:lnTo>
                  <a:lnTo>
                    <a:pt x="4698" y="164"/>
                  </a:lnTo>
                  <a:lnTo>
                    <a:pt x="4649" y="158"/>
                  </a:lnTo>
                  <a:lnTo>
                    <a:pt x="4602" y="151"/>
                  </a:lnTo>
                  <a:lnTo>
                    <a:pt x="4553" y="146"/>
                  </a:lnTo>
                  <a:lnTo>
                    <a:pt x="4504" y="143"/>
                  </a:lnTo>
                  <a:lnTo>
                    <a:pt x="4504" y="143"/>
                  </a:lnTo>
                  <a:lnTo>
                    <a:pt x="4480" y="140"/>
                  </a:lnTo>
                  <a:lnTo>
                    <a:pt x="4456" y="136"/>
                  </a:lnTo>
                  <a:lnTo>
                    <a:pt x="4409" y="128"/>
                  </a:lnTo>
                  <a:lnTo>
                    <a:pt x="4361" y="118"/>
                  </a:lnTo>
                  <a:lnTo>
                    <a:pt x="4315" y="108"/>
                  </a:lnTo>
                  <a:lnTo>
                    <a:pt x="4315" y="108"/>
                  </a:lnTo>
                  <a:lnTo>
                    <a:pt x="4183" y="84"/>
                  </a:lnTo>
                  <a:lnTo>
                    <a:pt x="4052" y="62"/>
                  </a:lnTo>
                  <a:lnTo>
                    <a:pt x="4052" y="62"/>
                  </a:lnTo>
                  <a:lnTo>
                    <a:pt x="3925" y="45"/>
                  </a:lnTo>
                  <a:lnTo>
                    <a:pt x="3799" y="29"/>
                  </a:lnTo>
                  <a:lnTo>
                    <a:pt x="3734" y="21"/>
                  </a:lnTo>
                  <a:lnTo>
                    <a:pt x="3670" y="15"/>
                  </a:lnTo>
                  <a:lnTo>
                    <a:pt x="3606" y="10"/>
                  </a:lnTo>
                  <a:lnTo>
                    <a:pt x="3541" y="5"/>
                  </a:lnTo>
                  <a:lnTo>
                    <a:pt x="3477" y="2"/>
                  </a:lnTo>
                  <a:lnTo>
                    <a:pt x="3412" y="0"/>
                  </a:lnTo>
                  <a:lnTo>
                    <a:pt x="3348" y="0"/>
                  </a:lnTo>
                  <a:lnTo>
                    <a:pt x="3284" y="1"/>
                  </a:lnTo>
                  <a:lnTo>
                    <a:pt x="3220" y="3"/>
                  </a:lnTo>
                  <a:lnTo>
                    <a:pt x="3156" y="8"/>
                  </a:lnTo>
                  <a:lnTo>
                    <a:pt x="3092" y="15"/>
                  </a:lnTo>
                  <a:lnTo>
                    <a:pt x="3029" y="22"/>
                  </a:lnTo>
                  <a:lnTo>
                    <a:pt x="3029" y="22"/>
                  </a:lnTo>
                  <a:lnTo>
                    <a:pt x="2971" y="32"/>
                  </a:lnTo>
                  <a:lnTo>
                    <a:pt x="2913" y="45"/>
                  </a:lnTo>
                  <a:lnTo>
                    <a:pt x="2856" y="59"/>
                  </a:lnTo>
                  <a:lnTo>
                    <a:pt x="2801" y="76"/>
                  </a:lnTo>
                  <a:lnTo>
                    <a:pt x="2746" y="94"/>
                  </a:lnTo>
                  <a:lnTo>
                    <a:pt x="2690" y="115"/>
                  </a:lnTo>
                  <a:lnTo>
                    <a:pt x="2637" y="138"/>
                  </a:lnTo>
                  <a:lnTo>
                    <a:pt x="2584" y="161"/>
                  </a:lnTo>
                  <a:lnTo>
                    <a:pt x="2531" y="188"/>
                  </a:lnTo>
                  <a:lnTo>
                    <a:pt x="2480" y="215"/>
                  </a:lnTo>
                  <a:lnTo>
                    <a:pt x="2430" y="244"/>
                  </a:lnTo>
                  <a:lnTo>
                    <a:pt x="2380" y="274"/>
                  </a:lnTo>
                  <a:lnTo>
                    <a:pt x="2331" y="307"/>
                  </a:lnTo>
                  <a:lnTo>
                    <a:pt x="2282" y="341"/>
                  </a:lnTo>
                  <a:lnTo>
                    <a:pt x="2235" y="375"/>
                  </a:lnTo>
                  <a:lnTo>
                    <a:pt x="2188" y="411"/>
                  </a:lnTo>
                  <a:lnTo>
                    <a:pt x="2188" y="411"/>
                  </a:lnTo>
                  <a:lnTo>
                    <a:pt x="2148" y="444"/>
                  </a:lnTo>
                  <a:lnTo>
                    <a:pt x="2108" y="478"/>
                  </a:lnTo>
                  <a:lnTo>
                    <a:pt x="2068" y="513"/>
                  </a:lnTo>
                  <a:lnTo>
                    <a:pt x="2029" y="549"/>
                  </a:lnTo>
                  <a:lnTo>
                    <a:pt x="1992" y="585"/>
                  </a:lnTo>
                  <a:lnTo>
                    <a:pt x="1954" y="623"/>
                  </a:lnTo>
                  <a:lnTo>
                    <a:pt x="1919" y="661"/>
                  </a:lnTo>
                  <a:lnTo>
                    <a:pt x="1883" y="700"/>
                  </a:lnTo>
                  <a:lnTo>
                    <a:pt x="1849" y="740"/>
                  </a:lnTo>
                  <a:lnTo>
                    <a:pt x="1815" y="780"/>
                  </a:lnTo>
                  <a:lnTo>
                    <a:pt x="1782" y="821"/>
                  </a:lnTo>
                  <a:lnTo>
                    <a:pt x="1750" y="864"/>
                  </a:lnTo>
                  <a:lnTo>
                    <a:pt x="1719" y="905"/>
                  </a:lnTo>
                  <a:lnTo>
                    <a:pt x="1688" y="949"/>
                  </a:lnTo>
                  <a:lnTo>
                    <a:pt x="1660" y="993"/>
                  </a:lnTo>
                  <a:lnTo>
                    <a:pt x="1632" y="1037"/>
                  </a:lnTo>
                  <a:lnTo>
                    <a:pt x="1605" y="1082"/>
                  </a:lnTo>
                  <a:lnTo>
                    <a:pt x="1578" y="1129"/>
                  </a:lnTo>
                  <a:lnTo>
                    <a:pt x="1553" y="1175"/>
                  </a:lnTo>
                  <a:lnTo>
                    <a:pt x="1528" y="1221"/>
                  </a:lnTo>
                  <a:lnTo>
                    <a:pt x="1506" y="1269"/>
                  </a:lnTo>
                  <a:lnTo>
                    <a:pt x="1483" y="1317"/>
                  </a:lnTo>
                  <a:lnTo>
                    <a:pt x="1462" y="1364"/>
                  </a:lnTo>
                  <a:lnTo>
                    <a:pt x="1442" y="1413"/>
                  </a:lnTo>
                  <a:lnTo>
                    <a:pt x="1422" y="1462"/>
                  </a:lnTo>
                  <a:lnTo>
                    <a:pt x="1404" y="1512"/>
                  </a:lnTo>
                  <a:lnTo>
                    <a:pt x="1388" y="1561"/>
                  </a:lnTo>
                  <a:lnTo>
                    <a:pt x="1372" y="1612"/>
                  </a:lnTo>
                  <a:lnTo>
                    <a:pt x="1357" y="1663"/>
                  </a:lnTo>
                  <a:lnTo>
                    <a:pt x="1343" y="1713"/>
                  </a:lnTo>
                  <a:lnTo>
                    <a:pt x="1330" y="1765"/>
                  </a:lnTo>
                  <a:lnTo>
                    <a:pt x="1319" y="1816"/>
                  </a:lnTo>
                  <a:lnTo>
                    <a:pt x="1319" y="1816"/>
                  </a:lnTo>
                  <a:lnTo>
                    <a:pt x="1308" y="1880"/>
                  </a:lnTo>
                  <a:lnTo>
                    <a:pt x="1298" y="1943"/>
                  </a:lnTo>
                  <a:lnTo>
                    <a:pt x="1281" y="2071"/>
                  </a:lnTo>
                  <a:lnTo>
                    <a:pt x="1281" y="2071"/>
                  </a:lnTo>
                  <a:lnTo>
                    <a:pt x="1278" y="2092"/>
                  </a:lnTo>
                  <a:lnTo>
                    <a:pt x="1274" y="2113"/>
                  </a:lnTo>
                  <a:lnTo>
                    <a:pt x="1263" y="2157"/>
                  </a:lnTo>
                  <a:lnTo>
                    <a:pt x="1251" y="2200"/>
                  </a:lnTo>
                  <a:lnTo>
                    <a:pt x="1240" y="2242"/>
                  </a:lnTo>
                  <a:lnTo>
                    <a:pt x="1240" y="2242"/>
                  </a:lnTo>
                  <a:lnTo>
                    <a:pt x="1213" y="2363"/>
                  </a:lnTo>
                  <a:lnTo>
                    <a:pt x="1188" y="2483"/>
                  </a:lnTo>
                  <a:lnTo>
                    <a:pt x="1188" y="2483"/>
                  </a:lnTo>
                  <a:lnTo>
                    <a:pt x="1164" y="2604"/>
                  </a:lnTo>
                  <a:lnTo>
                    <a:pt x="1142" y="2724"/>
                  </a:lnTo>
                  <a:lnTo>
                    <a:pt x="1122" y="2845"/>
                  </a:lnTo>
                  <a:lnTo>
                    <a:pt x="1102" y="2965"/>
                  </a:lnTo>
                  <a:lnTo>
                    <a:pt x="1065" y="3207"/>
                  </a:lnTo>
                  <a:lnTo>
                    <a:pt x="1026" y="3448"/>
                  </a:lnTo>
                  <a:lnTo>
                    <a:pt x="1026" y="3448"/>
                  </a:lnTo>
                  <a:lnTo>
                    <a:pt x="1007" y="3568"/>
                  </a:lnTo>
                  <a:lnTo>
                    <a:pt x="986" y="3687"/>
                  </a:lnTo>
                  <a:lnTo>
                    <a:pt x="963" y="3807"/>
                  </a:lnTo>
                  <a:lnTo>
                    <a:pt x="940" y="3926"/>
                  </a:lnTo>
                  <a:lnTo>
                    <a:pt x="913" y="4044"/>
                  </a:lnTo>
                  <a:lnTo>
                    <a:pt x="884" y="4162"/>
                  </a:lnTo>
                  <a:lnTo>
                    <a:pt x="853" y="4278"/>
                  </a:lnTo>
                  <a:lnTo>
                    <a:pt x="837" y="4337"/>
                  </a:lnTo>
                  <a:lnTo>
                    <a:pt x="819" y="4395"/>
                  </a:lnTo>
                  <a:lnTo>
                    <a:pt x="819" y="4395"/>
                  </a:lnTo>
                  <a:lnTo>
                    <a:pt x="801" y="4454"/>
                  </a:lnTo>
                  <a:lnTo>
                    <a:pt x="782" y="4513"/>
                  </a:lnTo>
                  <a:lnTo>
                    <a:pt x="760" y="4571"/>
                  </a:lnTo>
                  <a:lnTo>
                    <a:pt x="739" y="4628"/>
                  </a:lnTo>
                  <a:lnTo>
                    <a:pt x="717" y="4686"/>
                  </a:lnTo>
                  <a:lnTo>
                    <a:pt x="694" y="4744"/>
                  </a:lnTo>
                  <a:lnTo>
                    <a:pt x="669" y="4800"/>
                  </a:lnTo>
                  <a:lnTo>
                    <a:pt x="644" y="4857"/>
                  </a:lnTo>
                  <a:lnTo>
                    <a:pt x="644" y="4857"/>
                  </a:lnTo>
                  <a:lnTo>
                    <a:pt x="616" y="4913"/>
                  </a:lnTo>
                  <a:lnTo>
                    <a:pt x="588" y="4969"/>
                  </a:lnTo>
                  <a:lnTo>
                    <a:pt x="559" y="5026"/>
                  </a:lnTo>
                  <a:lnTo>
                    <a:pt x="529" y="5081"/>
                  </a:lnTo>
                  <a:lnTo>
                    <a:pt x="466" y="5191"/>
                  </a:lnTo>
                  <a:lnTo>
                    <a:pt x="404" y="5301"/>
                  </a:lnTo>
                  <a:lnTo>
                    <a:pt x="404" y="5301"/>
                  </a:lnTo>
                  <a:lnTo>
                    <a:pt x="343" y="5408"/>
                  </a:lnTo>
                  <a:lnTo>
                    <a:pt x="315" y="5462"/>
                  </a:lnTo>
                  <a:lnTo>
                    <a:pt x="286" y="5516"/>
                  </a:lnTo>
                  <a:lnTo>
                    <a:pt x="257" y="5572"/>
                  </a:lnTo>
                  <a:lnTo>
                    <a:pt x="231" y="5627"/>
                  </a:lnTo>
                  <a:lnTo>
                    <a:pt x="204" y="5682"/>
                  </a:lnTo>
                  <a:lnTo>
                    <a:pt x="179" y="5737"/>
                  </a:lnTo>
                  <a:lnTo>
                    <a:pt x="156" y="5794"/>
                  </a:lnTo>
                  <a:lnTo>
                    <a:pt x="133" y="5850"/>
                  </a:lnTo>
                  <a:lnTo>
                    <a:pt x="112" y="5908"/>
                  </a:lnTo>
                  <a:lnTo>
                    <a:pt x="93" y="5965"/>
                  </a:lnTo>
                  <a:lnTo>
                    <a:pt x="75" y="6024"/>
                  </a:lnTo>
                  <a:lnTo>
                    <a:pt x="59" y="6085"/>
                  </a:lnTo>
                  <a:lnTo>
                    <a:pt x="44" y="6145"/>
                  </a:lnTo>
                  <a:lnTo>
                    <a:pt x="33" y="6205"/>
                  </a:lnTo>
                  <a:lnTo>
                    <a:pt x="33" y="6205"/>
                  </a:lnTo>
                  <a:lnTo>
                    <a:pt x="23" y="6264"/>
                  </a:lnTo>
                  <a:lnTo>
                    <a:pt x="14" y="6323"/>
                  </a:lnTo>
                  <a:lnTo>
                    <a:pt x="8" y="6382"/>
                  </a:lnTo>
                  <a:lnTo>
                    <a:pt x="4" y="6441"/>
                  </a:lnTo>
                  <a:lnTo>
                    <a:pt x="1" y="6501"/>
                  </a:lnTo>
                  <a:lnTo>
                    <a:pt x="0" y="6560"/>
                  </a:lnTo>
                  <a:lnTo>
                    <a:pt x="1" y="6619"/>
                  </a:lnTo>
                  <a:lnTo>
                    <a:pt x="4" y="6678"/>
                  </a:lnTo>
                  <a:lnTo>
                    <a:pt x="9" y="6738"/>
                  </a:lnTo>
                  <a:lnTo>
                    <a:pt x="17" y="6796"/>
                  </a:lnTo>
                  <a:lnTo>
                    <a:pt x="25" y="6855"/>
                  </a:lnTo>
                  <a:lnTo>
                    <a:pt x="37" y="6914"/>
                  </a:lnTo>
                  <a:lnTo>
                    <a:pt x="49" y="6971"/>
                  </a:lnTo>
                  <a:lnTo>
                    <a:pt x="65" y="7029"/>
                  </a:lnTo>
                  <a:lnTo>
                    <a:pt x="82" y="7086"/>
                  </a:lnTo>
                  <a:lnTo>
                    <a:pt x="102" y="7142"/>
                  </a:lnTo>
                  <a:lnTo>
                    <a:pt x="102" y="7142"/>
                  </a:lnTo>
                  <a:lnTo>
                    <a:pt x="124" y="7200"/>
                  </a:lnTo>
                  <a:lnTo>
                    <a:pt x="147" y="7257"/>
                  </a:lnTo>
                  <a:lnTo>
                    <a:pt x="194" y="7372"/>
                  </a:lnTo>
                  <a:lnTo>
                    <a:pt x="217" y="7429"/>
                  </a:lnTo>
                  <a:lnTo>
                    <a:pt x="239" y="7487"/>
                  </a:lnTo>
                  <a:lnTo>
                    <a:pt x="259" y="7545"/>
                  </a:lnTo>
                  <a:lnTo>
                    <a:pt x="278" y="7604"/>
                  </a:lnTo>
                  <a:lnTo>
                    <a:pt x="278" y="7604"/>
                  </a:lnTo>
                  <a:lnTo>
                    <a:pt x="280" y="7607"/>
                  </a:lnTo>
                  <a:lnTo>
                    <a:pt x="282" y="7609"/>
                  </a:lnTo>
                  <a:lnTo>
                    <a:pt x="285" y="7609"/>
                  </a:lnTo>
                  <a:lnTo>
                    <a:pt x="288" y="7609"/>
                  </a:lnTo>
                  <a:lnTo>
                    <a:pt x="291" y="7607"/>
                  </a:lnTo>
                  <a:lnTo>
                    <a:pt x="292" y="7606"/>
                  </a:lnTo>
                  <a:lnTo>
                    <a:pt x="293" y="7604"/>
                  </a:lnTo>
                  <a:lnTo>
                    <a:pt x="293" y="7600"/>
                  </a:lnTo>
                  <a:lnTo>
                    <a:pt x="293" y="7600"/>
                  </a:lnTo>
                  <a:lnTo>
                    <a:pt x="275" y="7540"/>
                  </a:lnTo>
                  <a:lnTo>
                    <a:pt x="253" y="7481"/>
                  </a:lnTo>
                  <a:lnTo>
                    <a:pt x="231" y="7422"/>
                  </a:lnTo>
                  <a:lnTo>
                    <a:pt x="207" y="7364"/>
                  </a:lnTo>
                  <a:lnTo>
                    <a:pt x="159" y="7249"/>
                  </a:lnTo>
                  <a:lnTo>
                    <a:pt x="135" y="7190"/>
                  </a:lnTo>
                  <a:lnTo>
                    <a:pt x="114" y="7131"/>
                  </a:lnTo>
                  <a:lnTo>
                    <a:pt x="114" y="7131"/>
                  </a:lnTo>
                  <a:lnTo>
                    <a:pt x="94" y="7074"/>
                  </a:lnTo>
                  <a:lnTo>
                    <a:pt x="77" y="7015"/>
                  </a:lnTo>
                  <a:lnTo>
                    <a:pt x="62" y="6958"/>
                  </a:lnTo>
                  <a:lnTo>
                    <a:pt x="48" y="6899"/>
                  </a:lnTo>
                  <a:lnTo>
                    <a:pt x="38" y="6838"/>
                  </a:lnTo>
                  <a:lnTo>
                    <a:pt x="29" y="6778"/>
                  </a:lnTo>
                  <a:lnTo>
                    <a:pt x="22" y="6718"/>
                  </a:lnTo>
                  <a:lnTo>
                    <a:pt x="18" y="6658"/>
                  </a:lnTo>
                  <a:lnTo>
                    <a:pt x="18" y="6658"/>
                  </a:lnTo>
                  <a:lnTo>
                    <a:pt x="15" y="6596"/>
                  </a:lnTo>
                  <a:lnTo>
                    <a:pt x="15" y="6535"/>
                  </a:lnTo>
                  <a:lnTo>
                    <a:pt x="17" y="6475"/>
                  </a:lnTo>
                  <a:lnTo>
                    <a:pt x="20" y="6413"/>
                  </a:lnTo>
                  <a:lnTo>
                    <a:pt x="27" y="6352"/>
                  </a:lnTo>
                  <a:lnTo>
                    <a:pt x="34" y="6292"/>
                  </a:lnTo>
                  <a:lnTo>
                    <a:pt x="43" y="6231"/>
                  </a:lnTo>
                  <a:lnTo>
                    <a:pt x="54" y="6171"/>
                  </a:lnTo>
                  <a:lnTo>
                    <a:pt x="68" y="6111"/>
                  </a:lnTo>
                  <a:lnTo>
                    <a:pt x="82" y="6052"/>
                  </a:lnTo>
                  <a:lnTo>
                    <a:pt x="99" y="5993"/>
                  </a:lnTo>
                  <a:lnTo>
                    <a:pt x="117" y="5935"/>
                  </a:lnTo>
                  <a:lnTo>
                    <a:pt x="137" y="5876"/>
                  </a:lnTo>
                  <a:lnTo>
                    <a:pt x="158" y="5820"/>
                  </a:lnTo>
                  <a:lnTo>
                    <a:pt x="182" y="5763"/>
                  </a:lnTo>
                  <a:lnTo>
                    <a:pt x="206" y="5707"/>
                  </a:lnTo>
                  <a:lnTo>
                    <a:pt x="206" y="5707"/>
                  </a:lnTo>
                  <a:lnTo>
                    <a:pt x="232" y="5652"/>
                  </a:lnTo>
                  <a:lnTo>
                    <a:pt x="259" y="5597"/>
                  </a:lnTo>
                  <a:lnTo>
                    <a:pt x="287" y="5541"/>
                  </a:lnTo>
                  <a:lnTo>
                    <a:pt x="316" y="5487"/>
                  </a:lnTo>
                  <a:lnTo>
                    <a:pt x="376" y="5380"/>
                  </a:lnTo>
                  <a:lnTo>
                    <a:pt x="437" y="5273"/>
                  </a:lnTo>
                  <a:lnTo>
                    <a:pt x="497" y="5166"/>
                  </a:lnTo>
                  <a:lnTo>
                    <a:pt x="558" y="5060"/>
                  </a:lnTo>
                  <a:lnTo>
                    <a:pt x="586" y="5005"/>
                  </a:lnTo>
                  <a:lnTo>
                    <a:pt x="614" y="4951"/>
                  </a:lnTo>
                  <a:lnTo>
                    <a:pt x="641" y="4895"/>
                  </a:lnTo>
                  <a:lnTo>
                    <a:pt x="668" y="4840"/>
                  </a:lnTo>
                  <a:lnTo>
                    <a:pt x="668" y="4840"/>
                  </a:lnTo>
                  <a:lnTo>
                    <a:pt x="692" y="4786"/>
                  </a:lnTo>
                  <a:lnTo>
                    <a:pt x="714" y="4734"/>
                  </a:lnTo>
                  <a:lnTo>
                    <a:pt x="735" y="4680"/>
                  </a:lnTo>
                  <a:lnTo>
                    <a:pt x="757" y="4626"/>
                  </a:lnTo>
                  <a:lnTo>
                    <a:pt x="777" y="4572"/>
                  </a:lnTo>
                  <a:lnTo>
                    <a:pt x="796" y="4517"/>
                  </a:lnTo>
                  <a:lnTo>
                    <a:pt x="814" y="4461"/>
                  </a:lnTo>
                  <a:lnTo>
                    <a:pt x="832" y="4406"/>
                  </a:lnTo>
                  <a:lnTo>
                    <a:pt x="848" y="4351"/>
                  </a:lnTo>
                  <a:lnTo>
                    <a:pt x="864" y="4295"/>
                  </a:lnTo>
                  <a:lnTo>
                    <a:pt x="894" y="4183"/>
                  </a:lnTo>
                  <a:lnTo>
                    <a:pt x="922" y="4070"/>
                  </a:lnTo>
                  <a:lnTo>
                    <a:pt x="948" y="3957"/>
                  </a:lnTo>
                  <a:lnTo>
                    <a:pt x="948" y="3957"/>
                  </a:lnTo>
                  <a:lnTo>
                    <a:pt x="972" y="3841"/>
                  </a:lnTo>
                  <a:lnTo>
                    <a:pt x="995" y="3723"/>
                  </a:lnTo>
                  <a:lnTo>
                    <a:pt x="1016" y="3605"/>
                  </a:lnTo>
                  <a:lnTo>
                    <a:pt x="1035" y="3488"/>
                  </a:lnTo>
                  <a:lnTo>
                    <a:pt x="1074" y="3251"/>
                  </a:lnTo>
                  <a:lnTo>
                    <a:pt x="1110" y="3015"/>
                  </a:lnTo>
                  <a:lnTo>
                    <a:pt x="1110" y="3015"/>
                  </a:lnTo>
                  <a:lnTo>
                    <a:pt x="1129" y="2898"/>
                  </a:lnTo>
                  <a:lnTo>
                    <a:pt x="1147" y="2781"/>
                  </a:lnTo>
                  <a:lnTo>
                    <a:pt x="1169" y="2664"/>
                  </a:lnTo>
                  <a:lnTo>
                    <a:pt x="1190" y="2547"/>
                  </a:lnTo>
                  <a:lnTo>
                    <a:pt x="1190" y="2547"/>
                  </a:lnTo>
                  <a:lnTo>
                    <a:pt x="1214" y="2429"/>
                  </a:lnTo>
                  <a:lnTo>
                    <a:pt x="1239" y="2311"/>
                  </a:lnTo>
                  <a:lnTo>
                    <a:pt x="1239" y="2311"/>
                  </a:lnTo>
                  <a:lnTo>
                    <a:pt x="1253" y="2256"/>
                  </a:lnTo>
                  <a:lnTo>
                    <a:pt x="1268" y="2200"/>
                  </a:lnTo>
                  <a:lnTo>
                    <a:pt x="1281" y="2145"/>
                  </a:lnTo>
                  <a:lnTo>
                    <a:pt x="1294" y="2089"/>
                  </a:lnTo>
                  <a:lnTo>
                    <a:pt x="1294" y="2089"/>
                  </a:lnTo>
                  <a:lnTo>
                    <a:pt x="1298" y="2064"/>
                  </a:lnTo>
                  <a:lnTo>
                    <a:pt x="1301" y="2039"/>
                  </a:lnTo>
                  <a:lnTo>
                    <a:pt x="1308" y="1989"/>
                  </a:lnTo>
                  <a:lnTo>
                    <a:pt x="1314" y="1939"/>
                  </a:lnTo>
                  <a:lnTo>
                    <a:pt x="1322" y="1889"/>
                  </a:lnTo>
                  <a:lnTo>
                    <a:pt x="1322" y="1889"/>
                  </a:lnTo>
                  <a:lnTo>
                    <a:pt x="1330" y="1839"/>
                  </a:lnTo>
                  <a:lnTo>
                    <a:pt x="1342" y="1787"/>
                  </a:lnTo>
                  <a:lnTo>
                    <a:pt x="1353" y="1737"/>
                  </a:lnTo>
                  <a:lnTo>
                    <a:pt x="1365" y="1687"/>
                  </a:lnTo>
                  <a:lnTo>
                    <a:pt x="1379" y="1638"/>
                  </a:lnTo>
                  <a:lnTo>
                    <a:pt x="1394" y="1588"/>
                  </a:lnTo>
                  <a:lnTo>
                    <a:pt x="1410" y="1539"/>
                  </a:lnTo>
                  <a:lnTo>
                    <a:pt x="1428" y="1490"/>
                  </a:lnTo>
                  <a:lnTo>
                    <a:pt x="1428" y="1490"/>
                  </a:lnTo>
                  <a:lnTo>
                    <a:pt x="1447" y="1441"/>
                  </a:lnTo>
                  <a:lnTo>
                    <a:pt x="1467" y="1392"/>
                  </a:lnTo>
                  <a:lnTo>
                    <a:pt x="1487" y="1343"/>
                  </a:lnTo>
                  <a:lnTo>
                    <a:pt x="1509" y="1295"/>
                  </a:lnTo>
                  <a:lnTo>
                    <a:pt x="1532" y="1248"/>
                  </a:lnTo>
                  <a:lnTo>
                    <a:pt x="1556" y="1200"/>
                  </a:lnTo>
                  <a:lnTo>
                    <a:pt x="1581" y="1154"/>
                  </a:lnTo>
                  <a:lnTo>
                    <a:pt x="1607" y="1107"/>
                  </a:lnTo>
                  <a:lnTo>
                    <a:pt x="1635" y="1062"/>
                  </a:lnTo>
                  <a:lnTo>
                    <a:pt x="1662" y="1017"/>
                  </a:lnTo>
                  <a:lnTo>
                    <a:pt x="1691" y="973"/>
                  </a:lnTo>
                  <a:lnTo>
                    <a:pt x="1721" y="929"/>
                  </a:lnTo>
                  <a:lnTo>
                    <a:pt x="1751" y="886"/>
                  </a:lnTo>
                  <a:lnTo>
                    <a:pt x="1784" y="844"/>
                  </a:lnTo>
                  <a:lnTo>
                    <a:pt x="1816" y="802"/>
                  </a:lnTo>
                  <a:lnTo>
                    <a:pt x="1850" y="761"/>
                  </a:lnTo>
                  <a:lnTo>
                    <a:pt x="1850" y="761"/>
                  </a:lnTo>
                  <a:lnTo>
                    <a:pt x="1885" y="721"/>
                  </a:lnTo>
                  <a:lnTo>
                    <a:pt x="1920" y="681"/>
                  </a:lnTo>
                  <a:lnTo>
                    <a:pt x="1958" y="642"/>
                  </a:lnTo>
                  <a:lnTo>
                    <a:pt x="1995" y="603"/>
                  </a:lnTo>
                  <a:lnTo>
                    <a:pt x="2034" y="565"/>
                  </a:lnTo>
                  <a:lnTo>
                    <a:pt x="2073" y="529"/>
                  </a:lnTo>
                  <a:lnTo>
                    <a:pt x="2113" y="493"/>
                  </a:lnTo>
                  <a:lnTo>
                    <a:pt x="2154" y="458"/>
                  </a:lnTo>
                  <a:lnTo>
                    <a:pt x="2196" y="424"/>
                  </a:lnTo>
                  <a:lnTo>
                    <a:pt x="2238" y="391"/>
                  </a:lnTo>
                  <a:lnTo>
                    <a:pt x="2282" y="358"/>
                  </a:lnTo>
                  <a:lnTo>
                    <a:pt x="2326" y="328"/>
                  </a:lnTo>
                  <a:lnTo>
                    <a:pt x="2371" y="298"/>
                  </a:lnTo>
                  <a:lnTo>
                    <a:pt x="2416" y="269"/>
                  </a:lnTo>
                  <a:lnTo>
                    <a:pt x="2462" y="242"/>
                  </a:lnTo>
                  <a:lnTo>
                    <a:pt x="2510" y="215"/>
                  </a:lnTo>
                  <a:lnTo>
                    <a:pt x="2510" y="215"/>
                  </a:lnTo>
                  <a:lnTo>
                    <a:pt x="2565" y="187"/>
                  </a:lnTo>
                  <a:lnTo>
                    <a:pt x="2622" y="159"/>
                  </a:lnTo>
                  <a:lnTo>
                    <a:pt x="2679" y="135"/>
                  </a:lnTo>
                  <a:lnTo>
                    <a:pt x="2737" y="113"/>
                  </a:lnTo>
                  <a:lnTo>
                    <a:pt x="2796" y="92"/>
                  </a:lnTo>
                  <a:lnTo>
                    <a:pt x="2856" y="74"/>
                  </a:lnTo>
                  <a:lnTo>
                    <a:pt x="2916" y="59"/>
                  </a:lnTo>
                  <a:lnTo>
                    <a:pt x="2977" y="46"/>
                  </a:lnTo>
                  <a:lnTo>
                    <a:pt x="2977" y="46"/>
                  </a:lnTo>
                  <a:lnTo>
                    <a:pt x="3041" y="36"/>
                  </a:lnTo>
                  <a:lnTo>
                    <a:pt x="3106" y="29"/>
                  </a:lnTo>
                  <a:lnTo>
                    <a:pt x="3171" y="22"/>
                  </a:lnTo>
                  <a:lnTo>
                    <a:pt x="3236" y="18"/>
                  </a:lnTo>
                  <a:lnTo>
                    <a:pt x="3302" y="17"/>
                  </a:lnTo>
                  <a:lnTo>
                    <a:pt x="3367" y="16"/>
                  </a:lnTo>
                  <a:lnTo>
                    <a:pt x="3433" y="17"/>
                  </a:lnTo>
                  <a:lnTo>
                    <a:pt x="3498" y="21"/>
                  </a:lnTo>
                  <a:lnTo>
                    <a:pt x="3498" y="21"/>
                  </a:lnTo>
                  <a:lnTo>
                    <a:pt x="3565" y="25"/>
                  </a:lnTo>
                  <a:lnTo>
                    <a:pt x="3630" y="29"/>
                  </a:lnTo>
                  <a:lnTo>
                    <a:pt x="3696" y="35"/>
                  </a:lnTo>
                  <a:lnTo>
                    <a:pt x="3763" y="41"/>
                  </a:lnTo>
                  <a:lnTo>
                    <a:pt x="3829" y="47"/>
                  </a:lnTo>
                  <a:lnTo>
                    <a:pt x="3894" y="56"/>
                  </a:lnTo>
                  <a:lnTo>
                    <a:pt x="4027" y="74"/>
                  </a:lnTo>
                  <a:lnTo>
                    <a:pt x="4027" y="74"/>
                  </a:lnTo>
                  <a:lnTo>
                    <a:pt x="4155" y="94"/>
                  </a:lnTo>
                  <a:lnTo>
                    <a:pt x="4281" y="116"/>
                  </a:lnTo>
                  <a:lnTo>
                    <a:pt x="4281" y="116"/>
                  </a:lnTo>
                  <a:lnTo>
                    <a:pt x="4331" y="126"/>
                  </a:lnTo>
                  <a:lnTo>
                    <a:pt x="4381" y="138"/>
                  </a:lnTo>
                  <a:lnTo>
                    <a:pt x="4431" y="149"/>
                  </a:lnTo>
                  <a:lnTo>
                    <a:pt x="4456" y="153"/>
                  </a:lnTo>
                  <a:lnTo>
                    <a:pt x="4481" y="155"/>
                  </a:lnTo>
                  <a:lnTo>
                    <a:pt x="4481" y="155"/>
                  </a:lnTo>
                  <a:lnTo>
                    <a:pt x="4570" y="165"/>
                  </a:lnTo>
                  <a:lnTo>
                    <a:pt x="4659" y="175"/>
                  </a:lnTo>
                  <a:lnTo>
                    <a:pt x="4704" y="182"/>
                  </a:lnTo>
                  <a:lnTo>
                    <a:pt x="4748" y="188"/>
                  </a:lnTo>
                  <a:lnTo>
                    <a:pt x="4793" y="195"/>
                  </a:lnTo>
                  <a:lnTo>
                    <a:pt x="4837" y="204"/>
                  </a:lnTo>
                  <a:lnTo>
                    <a:pt x="4837" y="204"/>
                  </a:lnTo>
                  <a:lnTo>
                    <a:pt x="4900" y="218"/>
                  </a:lnTo>
                  <a:lnTo>
                    <a:pt x="4962" y="233"/>
                  </a:lnTo>
                  <a:lnTo>
                    <a:pt x="5024" y="249"/>
                  </a:lnTo>
                  <a:lnTo>
                    <a:pt x="5085" y="267"/>
                  </a:lnTo>
                  <a:lnTo>
                    <a:pt x="5146" y="286"/>
                  </a:lnTo>
                  <a:lnTo>
                    <a:pt x="5207" y="307"/>
                  </a:lnTo>
                  <a:lnTo>
                    <a:pt x="5267" y="328"/>
                  </a:lnTo>
                  <a:lnTo>
                    <a:pt x="5326" y="353"/>
                  </a:lnTo>
                  <a:lnTo>
                    <a:pt x="5326" y="353"/>
                  </a:lnTo>
                  <a:lnTo>
                    <a:pt x="5353" y="366"/>
                  </a:lnTo>
                  <a:lnTo>
                    <a:pt x="5382" y="380"/>
                  </a:lnTo>
                  <a:lnTo>
                    <a:pt x="5408" y="394"/>
                  </a:lnTo>
                  <a:lnTo>
                    <a:pt x="5434" y="409"/>
                  </a:lnTo>
                  <a:lnTo>
                    <a:pt x="5461" y="424"/>
                  </a:lnTo>
                  <a:lnTo>
                    <a:pt x="5486" y="440"/>
                  </a:lnTo>
                  <a:lnTo>
                    <a:pt x="5511" y="458"/>
                  </a:lnTo>
                  <a:lnTo>
                    <a:pt x="5535" y="475"/>
                  </a:lnTo>
                  <a:lnTo>
                    <a:pt x="5558" y="494"/>
                  </a:lnTo>
                  <a:lnTo>
                    <a:pt x="5581" y="513"/>
                  </a:lnTo>
                  <a:lnTo>
                    <a:pt x="5604" y="533"/>
                  </a:lnTo>
                  <a:lnTo>
                    <a:pt x="5625" y="554"/>
                  </a:lnTo>
                  <a:lnTo>
                    <a:pt x="5646" y="575"/>
                  </a:lnTo>
                  <a:lnTo>
                    <a:pt x="5667" y="598"/>
                  </a:lnTo>
                  <a:lnTo>
                    <a:pt x="5687" y="621"/>
                  </a:lnTo>
                  <a:lnTo>
                    <a:pt x="5708" y="644"/>
                  </a:lnTo>
                  <a:lnTo>
                    <a:pt x="5708" y="644"/>
                  </a:lnTo>
                  <a:lnTo>
                    <a:pt x="5744" y="690"/>
                  </a:lnTo>
                  <a:lnTo>
                    <a:pt x="5779" y="736"/>
                  </a:lnTo>
                  <a:lnTo>
                    <a:pt x="5811" y="784"/>
                  </a:lnTo>
                  <a:lnTo>
                    <a:pt x="5844" y="831"/>
                  </a:lnTo>
                  <a:lnTo>
                    <a:pt x="5875" y="880"/>
                  </a:lnTo>
                  <a:lnTo>
                    <a:pt x="5905" y="930"/>
                  </a:lnTo>
                  <a:lnTo>
                    <a:pt x="5935" y="981"/>
                  </a:lnTo>
                  <a:lnTo>
                    <a:pt x="5963" y="1031"/>
                  </a:lnTo>
                  <a:lnTo>
                    <a:pt x="5963" y="1031"/>
                  </a:lnTo>
                  <a:lnTo>
                    <a:pt x="5989" y="1082"/>
                  </a:lnTo>
                  <a:lnTo>
                    <a:pt x="6014" y="1135"/>
                  </a:lnTo>
                  <a:lnTo>
                    <a:pt x="6039" y="1186"/>
                  </a:lnTo>
                  <a:lnTo>
                    <a:pt x="6062" y="1240"/>
                  </a:lnTo>
                  <a:lnTo>
                    <a:pt x="6083" y="1294"/>
                  </a:lnTo>
                  <a:lnTo>
                    <a:pt x="6105" y="1348"/>
                  </a:lnTo>
                  <a:lnTo>
                    <a:pt x="6123" y="1402"/>
                  </a:lnTo>
                  <a:lnTo>
                    <a:pt x="6141" y="1457"/>
                  </a:lnTo>
                  <a:lnTo>
                    <a:pt x="6157" y="1514"/>
                  </a:lnTo>
                  <a:lnTo>
                    <a:pt x="6172" y="1569"/>
                  </a:lnTo>
                  <a:lnTo>
                    <a:pt x="6186" y="1625"/>
                  </a:lnTo>
                  <a:lnTo>
                    <a:pt x="6198" y="1682"/>
                  </a:lnTo>
                  <a:lnTo>
                    <a:pt x="6208" y="1739"/>
                  </a:lnTo>
                  <a:lnTo>
                    <a:pt x="6218" y="1796"/>
                  </a:lnTo>
                  <a:lnTo>
                    <a:pt x="6226" y="1854"/>
                  </a:lnTo>
                  <a:lnTo>
                    <a:pt x="6232" y="1911"/>
                  </a:lnTo>
                  <a:lnTo>
                    <a:pt x="6232" y="1911"/>
                  </a:lnTo>
                  <a:lnTo>
                    <a:pt x="6237" y="1966"/>
                  </a:lnTo>
                  <a:lnTo>
                    <a:pt x="6240" y="2023"/>
                  </a:lnTo>
                  <a:lnTo>
                    <a:pt x="6241" y="2078"/>
                  </a:lnTo>
                  <a:lnTo>
                    <a:pt x="6242" y="2135"/>
                  </a:lnTo>
                  <a:lnTo>
                    <a:pt x="6240" y="2190"/>
                  </a:lnTo>
                  <a:lnTo>
                    <a:pt x="6237" y="2246"/>
                  </a:lnTo>
                  <a:lnTo>
                    <a:pt x="6232" y="2301"/>
                  </a:lnTo>
                  <a:lnTo>
                    <a:pt x="6227" y="2358"/>
                  </a:lnTo>
                  <a:lnTo>
                    <a:pt x="6227" y="2358"/>
                  </a:lnTo>
                  <a:lnTo>
                    <a:pt x="6217" y="2421"/>
                  </a:lnTo>
                  <a:lnTo>
                    <a:pt x="6207" y="2483"/>
                  </a:lnTo>
                  <a:lnTo>
                    <a:pt x="6195" y="2546"/>
                  </a:lnTo>
                  <a:lnTo>
                    <a:pt x="6181" y="2607"/>
                  </a:lnTo>
                  <a:lnTo>
                    <a:pt x="6166" y="2669"/>
                  </a:lnTo>
                  <a:lnTo>
                    <a:pt x="6150" y="2732"/>
                  </a:lnTo>
                  <a:lnTo>
                    <a:pt x="6116" y="2853"/>
                  </a:lnTo>
                  <a:lnTo>
                    <a:pt x="6116" y="2853"/>
                  </a:lnTo>
                  <a:lnTo>
                    <a:pt x="6081" y="2978"/>
                  </a:lnTo>
                  <a:lnTo>
                    <a:pt x="6048" y="3102"/>
                  </a:lnTo>
                  <a:lnTo>
                    <a:pt x="6032" y="3164"/>
                  </a:lnTo>
                  <a:lnTo>
                    <a:pt x="6018" y="3227"/>
                  </a:lnTo>
                  <a:lnTo>
                    <a:pt x="6004" y="3290"/>
                  </a:lnTo>
                  <a:lnTo>
                    <a:pt x="5992" y="3353"/>
                  </a:lnTo>
                  <a:lnTo>
                    <a:pt x="5992" y="3353"/>
                  </a:lnTo>
                  <a:lnTo>
                    <a:pt x="5982" y="3414"/>
                  </a:lnTo>
                  <a:lnTo>
                    <a:pt x="5973" y="3475"/>
                  </a:lnTo>
                  <a:lnTo>
                    <a:pt x="5966" y="3536"/>
                  </a:lnTo>
                  <a:lnTo>
                    <a:pt x="5959" y="3597"/>
                  </a:lnTo>
                  <a:lnTo>
                    <a:pt x="5954" y="3659"/>
                  </a:lnTo>
                  <a:lnTo>
                    <a:pt x="5949" y="3720"/>
                  </a:lnTo>
                  <a:lnTo>
                    <a:pt x="5947" y="3782"/>
                  </a:lnTo>
                  <a:lnTo>
                    <a:pt x="5945" y="3843"/>
                  </a:lnTo>
                  <a:lnTo>
                    <a:pt x="5945" y="3843"/>
                  </a:lnTo>
                  <a:lnTo>
                    <a:pt x="5944" y="3907"/>
                  </a:lnTo>
                  <a:lnTo>
                    <a:pt x="5945" y="3971"/>
                  </a:lnTo>
                  <a:lnTo>
                    <a:pt x="5948" y="4034"/>
                  </a:lnTo>
                  <a:lnTo>
                    <a:pt x="5950" y="4098"/>
                  </a:lnTo>
                  <a:lnTo>
                    <a:pt x="5955" y="4160"/>
                  </a:lnTo>
                  <a:lnTo>
                    <a:pt x="5962" y="4224"/>
                  </a:lnTo>
                  <a:lnTo>
                    <a:pt x="5968" y="4287"/>
                  </a:lnTo>
                  <a:lnTo>
                    <a:pt x="5977" y="4350"/>
                  </a:lnTo>
                  <a:lnTo>
                    <a:pt x="5977" y="4350"/>
                  </a:lnTo>
                  <a:lnTo>
                    <a:pt x="5983" y="4397"/>
                  </a:lnTo>
                  <a:lnTo>
                    <a:pt x="5991" y="4445"/>
                  </a:lnTo>
                  <a:lnTo>
                    <a:pt x="5996" y="4469"/>
                  </a:lnTo>
                  <a:lnTo>
                    <a:pt x="6001" y="4493"/>
                  </a:lnTo>
                  <a:lnTo>
                    <a:pt x="6008" y="4515"/>
                  </a:lnTo>
                  <a:lnTo>
                    <a:pt x="6017" y="4538"/>
                  </a:lnTo>
                  <a:lnTo>
                    <a:pt x="6017" y="4538"/>
                  </a:lnTo>
                  <a:lnTo>
                    <a:pt x="6024" y="4561"/>
                  </a:lnTo>
                  <a:lnTo>
                    <a:pt x="6031" y="4582"/>
                  </a:lnTo>
                  <a:lnTo>
                    <a:pt x="6036" y="4604"/>
                  </a:lnTo>
                  <a:lnTo>
                    <a:pt x="6041" y="4626"/>
                  </a:lnTo>
                  <a:lnTo>
                    <a:pt x="6048" y="4671"/>
                  </a:lnTo>
                  <a:lnTo>
                    <a:pt x="6057" y="4716"/>
                  </a:lnTo>
                  <a:lnTo>
                    <a:pt x="6057" y="4716"/>
                  </a:lnTo>
                  <a:lnTo>
                    <a:pt x="6071" y="4779"/>
                  </a:lnTo>
                  <a:lnTo>
                    <a:pt x="6086" y="4840"/>
                  </a:lnTo>
                  <a:lnTo>
                    <a:pt x="6102" y="4900"/>
                  </a:lnTo>
                  <a:lnTo>
                    <a:pt x="6118" y="4962"/>
                  </a:lnTo>
                  <a:lnTo>
                    <a:pt x="6137" y="5022"/>
                  </a:lnTo>
                  <a:lnTo>
                    <a:pt x="6156" y="5082"/>
                  </a:lnTo>
                  <a:lnTo>
                    <a:pt x="6176" y="5143"/>
                  </a:lnTo>
                  <a:lnTo>
                    <a:pt x="6197" y="5201"/>
                  </a:lnTo>
                  <a:lnTo>
                    <a:pt x="6241" y="5321"/>
                  </a:lnTo>
                  <a:lnTo>
                    <a:pt x="6287" y="5439"/>
                  </a:lnTo>
                  <a:lnTo>
                    <a:pt x="6335" y="5556"/>
                  </a:lnTo>
                  <a:lnTo>
                    <a:pt x="6384" y="5673"/>
                  </a:lnTo>
                  <a:lnTo>
                    <a:pt x="6384" y="5673"/>
                  </a:lnTo>
                  <a:lnTo>
                    <a:pt x="6433" y="5790"/>
                  </a:lnTo>
                  <a:lnTo>
                    <a:pt x="6482" y="5908"/>
                  </a:lnTo>
                  <a:lnTo>
                    <a:pt x="6505" y="5967"/>
                  </a:lnTo>
                  <a:lnTo>
                    <a:pt x="6529" y="6027"/>
                  </a:lnTo>
                  <a:lnTo>
                    <a:pt x="6550" y="6087"/>
                  </a:lnTo>
                  <a:lnTo>
                    <a:pt x="6572" y="6147"/>
                  </a:lnTo>
                  <a:lnTo>
                    <a:pt x="6590" y="6209"/>
                  </a:lnTo>
                  <a:lnTo>
                    <a:pt x="6608" y="6269"/>
                  </a:lnTo>
                  <a:lnTo>
                    <a:pt x="6624" y="6332"/>
                  </a:lnTo>
                  <a:lnTo>
                    <a:pt x="6638" y="6393"/>
                  </a:lnTo>
                  <a:lnTo>
                    <a:pt x="6649" y="6456"/>
                  </a:lnTo>
                  <a:lnTo>
                    <a:pt x="6657" y="6519"/>
                  </a:lnTo>
                  <a:lnTo>
                    <a:pt x="6661" y="6551"/>
                  </a:lnTo>
                  <a:lnTo>
                    <a:pt x="6663" y="6583"/>
                  </a:lnTo>
                  <a:lnTo>
                    <a:pt x="6664" y="6615"/>
                  </a:lnTo>
                  <a:lnTo>
                    <a:pt x="6666" y="6646"/>
                  </a:lnTo>
                  <a:lnTo>
                    <a:pt x="6666" y="6646"/>
                  </a:lnTo>
                  <a:lnTo>
                    <a:pt x="6664" y="6703"/>
                  </a:lnTo>
                  <a:lnTo>
                    <a:pt x="6661" y="6757"/>
                  </a:lnTo>
                  <a:lnTo>
                    <a:pt x="6654" y="6811"/>
                  </a:lnTo>
                  <a:lnTo>
                    <a:pt x="6644" y="6865"/>
                  </a:lnTo>
                  <a:lnTo>
                    <a:pt x="6632" y="6917"/>
                  </a:lnTo>
                  <a:lnTo>
                    <a:pt x="6617" y="6969"/>
                  </a:lnTo>
                  <a:lnTo>
                    <a:pt x="6599" y="7019"/>
                  </a:lnTo>
                  <a:lnTo>
                    <a:pt x="6589" y="7044"/>
                  </a:lnTo>
                  <a:lnTo>
                    <a:pt x="6578" y="7068"/>
                  </a:lnTo>
                  <a:lnTo>
                    <a:pt x="6567" y="7093"/>
                  </a:lnTo>
                  <a:lnTo>
                    <a:pt x="6554" y="7117"/>
                  </a:lnTo>
                  <a:lnTo>
                    <a:pt x="6542" y="7139"/>
                  </a:lnTo>
                  <a:lnTo>
                    <a:pt x="6529" y="7163"/>
                  </a:lnTo>
                  <a:lnTo>
                    <a:pt x="6514" y="7186"/>
                  </a:lnTo>
                  <a:lnTo>
                    <a:pt x="6499" y="7208"/>
                  </a:lnTo>
                  <a:lnTo>
                    <a:pt x="6484" y="7231"/>
                  </a:lnTo>
                  <a:lnTo>
                    <a:pt x="6468" y="7252"/>
                  </a:lnTo>
                  <a:lnTo>
                    <a:pt x="6451" y="7274"/>
                  </a:lnTo>
                  <a:lnTo>
                    <a:pt x="6434" y="7294"/>
                  </a:lnTo>
                  <a:lnTo>
                    <a:pt x="6416" y="7314"/>
                  </a:lnTo>
                  <a:lnTo>
                    <a:pt x="6398" y="7334"/>
                  </a:lnTo>
                  <a:lnTo>
                    <a:pt x="6378" y="7354"/>
                  </a:lnTo>
                  <a:lnTo>
                    <a:pt x="6358" y="7373"/>
                  </a:lnTo>
                  <a:lnTo>
                    <a:pt x="6337" y="7390"/>
                  </a:lnTo>
                  <a:lnTo>
                    <a:pt x="6316" y="7409"/>
                  </a:lnTo>
                  <a:lnTo>
                    <a:pt x="6316" y="7409"/>
                  </a:lnTo>
                  <a:lnTo>
                    <a:pt x="6276" y="7439"/>
                  </a:lnTo>
                  <a:lnTo>
                    <a:pt x="6235" y="7468"/>
                  </a:lnTo>
                  <a:lnTo>
                    <a:pt x="6191" y="7494"/>
                  </a:lnTo>
                  <a:lnTo>
                    <a:pt x="6147" y="7518"/>
                  </a:lnTo>
                  <a:lnTo>
                    <a:pt x="6102" y="7540"/>
                  </a:lnTo>
                  <a:lnTo>
                    <a:pt x="6056" y="7558"/>
                  </a:lnTo>
                  <a:lnTo>
                    <a:pt x="6008" y="7575"/>
                  </a:lnTo>
                  <a:lnTo>
                    <a:pt x="5959" y="7589"/>
                  </a:lnTo>
                  <a:lnTo>
                    <a:pt x="5959" y="7589"/>
                  </a:lnTo>
                  <a:lnTo>
                    <a:pt x="5957" y="7590"/>
                  </a:lnTo>
                  <a:lnTo>
                    <a:pt x="5954" y="7592"/>
                  </a:lnTo>
                  <a:lnTo>
                    <a:pt x="5954" y="7595"/>
                  </a:lnTo>
                  <a:lnTo>
                    <a:pt x="5954" y="7597"/>
                  </a:lnTo>
                  <a:lnTo>
                    <a:pt x="5955" y="7601"/>
                  </a:lnTo>
                  <a:lnTo>
                    <a:pt x="5957" y="7602"/>
                  </a:lnTo>
                  <a:lnTo>
                    <a:pt x="5959" y="7604"/>
                  </a:lnTo>
                  <a:lnTo>
                    <a:pt x="5963" y="7604"/>
                  </a:lnTo>
                  <a:lnTo>
                    <a:pt x="5963" y="760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30" name="Freeform 27">
              <a:extLst>
                <a:ext uri="{FF2B5EF4-FFF2-40B4-BE49-F238E27FC236}">
                  <a16:creationId xmlns:a16="http://schemas.microsoft.com/office/drawing/2014/main" id="{BC83DA01-04A0-1C2E-43E8-24428D17482F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2" y="1770"/>
              <a:ext cx="378" cy="428"/>
            </a:xfrm>
            <a:custGeom>
              <a:avLst/>
              <a:gdLst>
                <a:gd name="T0" fmla="*/ 1454 w 1509"/>
                <a:gd name="T1" fmla="*/ 652 h 1712"/>
                <a:gd name="T2" fmla="*/ 1477 w 1509"/>
                <a:gd name="T3" fmla="*/ 974 h 1712"/>
                <a:gd name="T4" fmla="*/ 1493 w 1509"/>
                <a:gd name="T5" fmla="*/ 1213 h 1712"/>
                <a:gd name="T6" fmla="*/ 1494 w 1509"/>
                <a:gd name="T7" fmla="*/ 1290 h 1712"/>
                <a:gd name="T8" fmla="*/ 1487 w 1509"/>
                <a:gd name="T9" fmla="*/ 1393 h 1712"/>
                <a:gd name="T10" fmla="*/ 1461 w 1509"/>
                <a:gd name="T11" fmla="*/ 1494 h 1712"/>
                <a:gd name="T12" fmla="*/ 1438 w 1509"/>
                <a:gd name="T13" fmla="*/ 1540 h 1712"/>
                <a:gd name="T14" fmla="*/ 1412 w 1509"/>
                <a:gd name="T15" fmla="*/ 1580 h 1712"/>
                <a:gd name="T16" fmla="*/ 1382 w 1509"/>
                <a:gd name="T17" fmla="*/ 1615 h 1712"/>
                <a:gd name="T18" fmla="*/ 1347 w 1509"/>
                <a:gd name="T19" fmla="*/ 1645 h 1712"/>
                <a:gd name="T20" fmla="*/ 1318 w 1509"/>
                <a:gd name="T21" fmla="*/ 1663 h 1712"/>
                <a:gd name="T22" fmla="*/ 1271 w 1509"/>
                <a:gd name="T23" fmla="*/ 1682 h 1712"/>
                <a:gd name="T24" fmla="*/ 1223 w 1509"/>
                <a:gd name="T25" fmla="*/ 1693 h 1712"/>
                <a:gd name="T26" fmla="*/ 1188 w 1509"/>
                <a:gd name="T27" fmla="*/ 1697 h 1712"/>
                <a:gd name="T28" fmla="*/ 1134 w 1509"/>
                <a:gd name="T29" fmla="*/ 1694 h 1712"/>
                <a:gd name="T30" fmla="*/ 1045 w 1509"/>
                <a:gd name="T31" fmla="*/ 1678 h 1712"/>
                <a:gd name="T32" fmla="*/ 943 w 1509"/>
                <a:gd name="T33" fmla="*/ 1642 h 1712"/>
                <a:gd name="T34" fmla="*/ 873 w 1509"/>
                <a:gd name="T35" fmla="*/ 1609 h 1712"/>
                <a:gd name="T36" fmla="*/ 660 w 1509"/>
                <a:gd name="T37" fmla="*/ 1505 h 1712"/>
                <a:gd name="T38" fmla="*/ 82 w 1509"/>
                <a:gd name="T39" fmla="*/ 1221 h 1712"/>
                <a:gd name="T40" fmla="*/ 8 w 1509"/>
                <a:gd name="T41" fmla="*/ 1186 h 1712"/>
                <a:gd name="T42" fmla="*/ 1 w 1509"/>
                <a:gd name="T43" fmla="*/ 1190 h 1712"/>
                <a:gd name="T44" fmla="*/ 1 w 1509"/>
                <a:gd name="T45" fmla="*/ 1197 h 1712"/>
                <a:gd name="T46" fmla="*/ 591 w 1509"/>
                <a:gd name="T47" fmla="*/ 1489 h 1712"/>
                <a:gd name="T48" fmla="*/ 884 w 1509"/>
                <a:gd name="T49" fmla="*/ 1631 h 1712"/>
                <a:gd name="T50" fmla="*/ 951 w 1509"/>
                <a:gd name="T51" fmla="*/ 1660 h 1712"/>
                <a:gd name="T52" fmla="*/ 1055 w 1509"/>
                <a:gd name="T53" fmla="*/ 1697 h 1712"/>
                <a:gd name="T54" fmla="*/ 1145 w 1509"/>
                <a:gd name="T55" fmla="*/ 1711 h 1712"/>
                <a:gd name="T56" fmla="*/ 1196 w 1509"/>
                <a:gd name="T57" fmla="*/ 1711 h 1712"/>
                <a:gd name="T58" fmla="*/ 1245 w 1509"/>
                <a:gd name="T59" fmla="*/ 1704 h 1712"/>
                <a:gd name="T60" fmla="*/ 1293 w 1509"/>
                <a:gd name="T61" fmla="*/ 1690 h 1712"/>
                <a:gd name="T62" fmla="*/ 1337 w 1509"/>
                <a:gd name="T63" fmla="*/ 1669 h 1712"/>
                <a:gd name="T64" fmla="*/ 1377 w 1509"/>
                <a:gd name="T65" fmla="*/ 1640 h 1712"/>
                <a:gd name="T66" fmla="*/ 1402 w 1509"/>
                <a:gd name="T67" fmla="*/ 1618 h 1712"/>
                <a:gd name="T68" fmla="*/ 1441 w 1509"/>
                <a:gd name="T69" fmla="*/ 1566 h 1712"/>
                <a:gd name="T70" fmla="*/ 1481 w 1509"/>
                <a:gd name="T71" fmla="*/ 1480 h 1712"/>
                <a:gd name="T72" fmla="*/ 1503 w 1509"/>
                <a:gd name="T73" fmla="*/ 1386 h 1712"/>
                <a:gd name="T74" fmla="*/ 1509 w 1509"/>
                <a:gd name="T75" fmla="*/ 1307 h 1712"/>
                <a:gd name="T76" fmla="*/ 1507 w 1509"/>
                <a:gd name="T77" fmla="*/ 1187 h 1712"/>
                <a:gd name="T78" fmla="*/ 1498 w 1509"/>
                <a:gd name="T79" fmla="*/ 1067 h 1712"/>
                <a:gd name="T80" fmla="*/ 1428 w 1509"/>
                <a:gd name="T81" fmla="*/ 87 h 1712"/>
                <a:gd name="T82" fmla="*/ 1423 w 1509"/>
                <a:gd name="T83" fmla="*/ 7 h 1712"/>
                <a:gd name="T84" fmla="*/ 1418 w 1509"/>
                <a:gd name="T85" fmla="*/ 1 h 1712"/>
                <a:gd name="T86" fmla="*/ 1409 w 1509"/>
                <a:gd name="T87" fmla="*/ 2 h 1712"/>
                <a:gd name="T88" fmla="*/ 1408 w 1509"/>
                <a:gd name="T89" fmla="*/ 7 h 17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1509" h="1712">
                  <a:moveTo>
                    <a:pt x="1408" y="7"/>
                  </a:moveTo>
                  <a:lnTo>
                    <a:pt x="1408" y="7"/>
                  </a:lnTo>
                  <a:lnTo>
                    <a:pt x="1454" y="652"/>
                  </a:lnTo>
                  <a:lnTo>
                    <a:pt x="1454" y="652"/>
                  </a:lnTo>
                  <a:lnTo>
                    <a:pt x="1477" y="974"/>
                  </a:lnTo>
                  <a:lnTo>
                    <a:pt x="1477" y="974"/>
                  </a:lnTo>
                  <a:lnTo>
                    <a:pt x="1488" y="1135"/>
                  </a:lnTo>
                  <a:lnTo>
                    <a:pt x="1488" y="1135"/>
                  </a:lnTo>
                  <a:lnTo>
                    <a:pt x="1493" y="1213"/>
                  </a:lnTo>
                  <a:lnTo>
                    <a:pt x="1494" y="1251"/>
                  </a:lnTo>
                  <a:lnTo>
                    <a:pt x="1494" y="1290"/>
                  </a:lnTo>
                  <a:lnTo>
                    <a:pt x="1494" y="1290"/>
                  </a:lnTo>
                  <a:lnTo>
                    <a:pt x="1493" y="1325"/>
                  </a:lnTo>
                  <a:lnTo>
                    <a:pt x="1491" y="1359"/>
                  </a:lnTo>
                  <a:lnTo>
                    <a:pt x="1487" y="1393"/>
                  </a:lnTo>
                  <a:lnTo>
                    <a:pt x="1479" y="1427"/>
                  </a:lnTo>
                  <a:lnTo>
                    <a:pt x="1472" y="1461"/>
                  </a:lnTo>
                  <a:lnTo>
                    <a:pt x="1461" y="1494"/>
                  </a:lnTo>
                  <a:lnTo>
                    <a:pt x="1453" y="1509"/>
                  </a:lnTo>
                  <a:lnTo>
                    <a:pt x="1447" y="1525"/>
                  </a:lnTo>
                  <a:lnTo>
                    <a:pt x="1438" y="1540"/>
                  </a:lnTo>
                  <a:lnTo>
                    <a:pt x="1429" y="1555"/>
                  </a:lnTo>
                  <a:lnTo>
                    <a:pt x="1429" y="1555"/>
                  </a:lnTo>
                  <a:lnTo>
                    <a:pt x="1412" y="1580"/>
                  </a:lnTo>
                  <a:lnTo>
                    <a:pt x="1403" y="1593"/>
                  </a:lnTo>
                  <a:lnTo>
                    <a:pt x="1393" y="1604"/>
                  </a:lnTo>
                  <a:lnTo>
                    <a:pt x="1382" y="1615"/>
                  </a:lnTo>
                  <a:lnTo>
                    <a:pt x="1370" y="1626"/>
                  </a:lnTo>
                  <a:lnTo>
                    <a:pt x="1359" y="1637"/>
                  </a:lnTo>
                  <a:lnTo>
                    <a:pt x="1347" y="1645"/>
                  </a:lnTo>
                  <a:lnTo>
                    <a:pt x="1347" y="1645"/>
                  </a:lnTo>
                  <a:lnTo>
                    <a:pt x="1333" y="1654"/>
                  </a:lnTo>
                  <a:lnTo>
                    <a:pt x="1318" y="1663"/>
                  </a:lnTo>
                  <a:lnTo>
                    <a:pt x="1303" y="1670"/>
                  </a:lnTo>
                  <a:lnTo>
                    <a:pt x="1288" y="1677"/>
                  </a:lnTo>
                  <a:lnTo>
                    <a:pt x="1271" y="1682"/>
                  </a:lnTo>
                  <a:lnTo>
                    <a:pt x="1256" y="1687"/>
                  </a:lnTo>
                  <a:lnTo>
                    <a:pt x="1240" y="1690"/>
                  </a:lnTo>
                  <a:lnTo>
                    <a:pt x="1223" y="1693"/>
                  </a:lnTo>
                  <a:lnTo>
                    <a:pt x="1223" y="1693"/>
                  </a:lnTo>
                  <a:lnTo>
                    <a:pt x="1205" y="1695"/>
                  </a:lnTo>
                  <a:lnTo>
                    <a:pt x="1188" y="1697"/>
                  </a:lnTo>
                  <a:lnTo>
                    <a:pt x="1169" y="1697"/>
                  </a:lnTo>
                  <a:lnTo>
                    <a:pt x="1151" y="1695"/>
                  </a:lnTo>
                  <a:lnTo>
                    <a:pt x="1134" y="1694"/>
                  </a:lnTo>
                  <a:lnTo>
                    <a:pt x="1115" y="1693"/>
                  </a:lnTo>
                  <a:lnTo>
                    <a:pt x="1080" y="1687"/>
                  </a:lnTo>
                  <a:lnTo>
                    <a:pt x="1045" y="1678"/>
                  </a:lnTo>
                  <a:lnTo>
                    <a:pt x="1010" y="1668"/>
                  </a:lnTo>
                  <a:lnTo>
                    <a:pt x="976" y="1655"/>
                  </a:lnTo>
                  <a:lnTo>
                    <a:pt x="943" y="1642"/>
                  </a:lnTo>
                  <a:lnTo>
                    <a:pt x="943" y="1642"/>
                  </a:lnTo>
                  <a:lnTo>
                    <a:pt x="908" y="1625"/>
                  </a:lnTo>
                  <a:lnTo>
                    <a:pt x="873" y="1609"/>
                  </a:lnTo>
                  <a:lnTo>
                    <a:pt x="804" y="1576"/>
                  </a:lnTo>
                  <a:lnTo>
                    <a:pt x="804" y="1576"/>
                  </a:lnTo>
                  <a:lnTo>
                    <a:pt x="660" y="1505"/>
                  </a:lnTo>
                  <a:lnTo>
                    <a:pt x="660" y="1505"/>
                  </a:lnTo>
                  <a:lnTo>
                    <a:pt x="82" y="1221"/>
                  </a:lnTo>
                  <a:lnTo>
                    <a:pt x="82" y="1221"/>
                  </a:lnTo>
                  <a:lnTo>
                    <a:pt x="12" y="1187"/>
                  </a:lnTo>
                  <a:lnTo>
                    <a:pt x="12" y="1187"/>
                  </a:lnTo>
                  <a:lnTo>
                    <a:pt x="8" y="1186"/>
                  </a:lnTo>
                  <a:lnTo>
                    <a:pt x="5" y="1186"/>
                  </a:lnTo>
                  <a:lnTo>
                    <a:pt x="3" y="1189"/>
                  </a:lnTo>
                  <a:lnTo>
                    <a:pt x="1" y="1190"/>
                  </a:lnTo>
                  <a:lnTo>
                    <a:pt x="0" y="1192"/>
                  </a:lnTo>
                  <a:lnTo>
                    <a:pt x="0" y="1196"/>
                  </a:lnTo>
                  <a:lnTo>
                    <a:pt x="1" y="1197"/>
                  </a:lnTo>
                  <a:lnTo>
                    <a:pt x="4" y="1200"/>
                  </a:lnTo>
                  <a:lnTo>
                    <a:pt x="4" y="1200"/>
                  </a:lnTo>
                  <a:lnTo>
                    <a:pt x="591" y="1489"/>
                  </a:lnTo>
                  <a:lnTo>
                    <a:pt x="591" y="1489"/>
                  </a:lnTo>
                  <a:lnTo>
                    <a:pt x="738" y="1560"/>
                  </a:lnTo>
                  <a:lnTo>
                    <a:pt x="884" y="1631"/>
                  </a:lnTo>
                  <a:lnTo>
                    <a:pt x="884" y="1631"/>
                  </a:lnTo>
                  <a:lnTo>
                    <a:pt x="917" y="1647"/>
                  </a:lnTo>
                  <a:lnTo>
                    <a:pt x="951" y="1660"/>
                  </a:lnTo>
                  <a:lnTo>
                    <a:pt x="985" y="1674"/>
                  </a:lnTo>
                  <a:lnTo>
                    <a:pt x="1020" y="1687"/>
                  </a:lnTo>
                  <a:lnTo>
                    <a:pt x="1055" y="1697"/>
                  </a:lnTo>
                  <a:lnTo>
                    <a:pt x="1090" y="1704"/>
                  </a:lnTo>
                  <a:lnTo>
                    <a:pt x="1126" y="1709"/>
                  </a:lnTo>
                  <a:lnTo>
                    <a:pt x="1145" y="1711"/>
                  </a:lnTo>
                  <a:lnTo>
                    <a:pt x="1162" y="1712"/>
                  </a:lnTo>
                  <a:lnTo>
                    <a:pt x="1162" y="1712"/>
                  </a:lnTo>
                  <a:lnTo>
                    <a:pt x="1196" y="1711"/>
                  </a:lnTo>
                  <a:lnTo>
                    <a:pt x="1213" y="1709"/>
                  </a:lnTo>
                  <a:lnTo>
                    <a:pt x="1229" y="1707"/>
                  </a:lnTo>
                  <a:lnTo>
                    <a:pt x="1245" y="1704"/>
                  </a:lnTo>
                  <a:lnTo>
                    <a:pt x="1261" y="1700"/>
                  </a:lnTo>
                  <a:lnTo>
                    <a:pt x="1278" y="1695"/>
                  </a:lnTo>
                  <a:lnTo>
                    <a:pt x="1293" y="1690"/>
                  </a:lnTo>
                  <a:lnTo>
                    <a:pt x="1308" y="1684"/>
                  </a:lnTo>
                  <a:lnTo>
                    <a:pt x="1323" y="1677"/>
                  </a:lnTo>
                  <a:lnTo>
                    <a:pt x="1337" y="1669"/>
                  </a:lnTo>
                  <a:lnTo>
                    <a:pt x="1350" y="1660"/>
                  </a:lnTo>
                  <a:lnTo>
                    <a:pt x="1364" y="1650"/>
                  </a:lnTo>
                  <a:lnTo>
                    <a:pt x="1377" y="1640"/>
                  </a:lnTo>
                  <a:lnTo>
                    <a:pt x="1389" y="1629"/>
                  </a:lnTo>
                  <a:lnTo>
                    <a:pt x="1402" y="1618"/>
                  </a:lnTo>
                  <a:lnTo>
                    <a:pt x="1402" y="1618"/>
                  </a:lnTo>
                  <a:lnTo>
                    <a:pt x="1412" y="1605"/>
                  </a:lnTo>
                  <a:lnTo>
                    <a:pt x="1422" y="1593"/>
                  </a:lnTo>
                  <a:lnTo>
                    <a:pt x="1441" y="1566"/>
                  </a:lnTo>
                  <a:lnTo>
                    <a:pt x="1456" y="1539"/>
                  </a:lnTo>
                  <a:lnTo>
                    <a:pt x="1469" y="1510"/>
                  </a:lnTo>
                  <a:lnTo>
                    <a:pt x="1481" y="1480"/>
                  </a:lnTo>
                  <a:lnTo>
                    <a:pt x="1491" y="1448"/>
                  </a:lnTo>
                  <a:lnTo>
                    <a:pt x="1498" y="1417"/>
                  </a:lnTo>
                  <a:lnTo>
                    <a:pt x="1503" y="1386"/>
                  </a:lnTo>
                  <a:lnTo>
                    <a:pt x="1503" y="1386"/>
                  </a:lnTo>
                  <a:lnTo>
                    <a:pt x="1507" y="1347"/>
                  </a:lnTo>
                  <a:lnTo>
                    <a:pt x="1509" y="1307"/>
                  </a:lnTo>
                  <a:lnTo>
                    <a:pt x="1509" y="1266"/>
                  </a:lnTo>
                  <a:lnTo>
                    <a:pt x="1509" y="1226"/>
                  </a:lnTo>
                  <a:lnTo>
                    <a:pt x="1507" y="1187"/>
                  </a:lnTo>
                  <a:lnTo>
                    <a:pt x="1504" y="1147"/>
                  </a:lnTo>
                  <a:lnTo>
                    <a:pt x="1498" y="1067"/>
                  </a:lnTo>
                  <a:lnTo>
                    <a:pt x="1498" y="1067"/>
                  </a:lnTo>
                  <a:lnTo>
                    <a:pt x="1476" y="742"/>
                  </a:lnTo>
                  <a:lnTo>
                    <a:pt x="1476" y="742"/>
                  </a:lnTo>
                  <a:lnTo>
                    <a:pt x="1428" y="87"/>
                  </a:lnTo>
                  <a:lnTo>
                    <a:pt x="1428" y="87"/>
                  </a:lnTo>
                  <a:lnTo>
                    <a:pt x="1423" y="7"/>
                  </a:lnTo>
                  <a:lnTo>
                    <a:pt x="1423" y="7"/>
                  </a:lnTo>
                  <a:lnTo>
                    <a:pt x="1422" y="5"/>
                  </a:lnTo>
                  <a:lnTo>
                    <a:pt x="1420" y="2"/>
                  </a:lnTo>
                  <a:lnTo>
                    <a:pt x="1418" y="1"/>
                  </a:lnTo>
                  <a:lnTo>
                    <a:pt x="1414" y="0"/>
                  </a:lnTo>
                  <a:lnTo>
                    <a:pt x="1412" y="1"/>
                  </a:lnTo>
                  <a:lnTo>
                    <a:pt x="1409" y="2"/>
                  </a:lnTo>
                  <a:lnTo>
                    <a:pt x="1408" y="5"/>
                  </a:lnTo>
                  <a:lnTo>
                    <a:pt x="1408" y="7"/>
                  </a:lnTo>
                  <a:lnTo>
                    <a:pt x="1408" y="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31" name="Freeform 28">
              <a:extLst>
                <a:ext uri="{FF2B5EF4-FFF2-40B4-BE49-F238E27FC236}">
                  <a16:creationId xmlns:a16="http://schemas.microsoft.com/office/drawing/2014/main" id="{5C4ACC97-C94E-8ECB-B149-9EF0AD25E29B}"/>
                </a:ext>
              </a:extLst>
            </p:cNvPr>
            <p:cNvSpPr>
              <a:spLocks/>
            </p:cNvSpPr>
            <p:nvPr/>
          </p:nvSpPr>
          <p:spPr bwMode="auto">
            <a:xfrm>
              <a:off x="2112" y="716"/>
              <a:ext cx="1229" cy="2133"/>
            </a:xfrm>
            <a:custGeom>
              <a:avLst/>
              <a:gdLst>
                <a:gd name="T0" fmla="*/ 1820 w 4913"/>
                <a:gd name="T1" fmla="*/ 8044 h 8532"/>
                <a:gd name="T2" fmla="*/ 1504 w 4913"/>
                <a:gd name="T3" fmla="*/ 8481 h 8532"/>
                <a:gd name="T4" fmla="*/ 1303 w 4913"/>
                <a:gd name="T5" fmla="*/ 8483 h 8532"/>
                <a:gd name="T6" fmla="*/ 276 w 4913"/>
                <a:gd name="T7" fmla="*/ 7872 h 8532"/>
                <a:gd name="T8" fmla="*/ 23 w 4913"/>
                <a:gd name="T9" fmla="*/ 7652 h 8532"/>
                <a:gd name="T10" fmla="*/ 276 w 4913"/>
                <a:gd name="T11" fmla="*/ 7022 h 8532"/>
                <a:gd name="T12" fmla="*/ 519 w 4913"/>
                <a:gd name="T13" fmla="*/ 6503 h 8532"/>
                <a:gd name="T14" fmla="*/ 982 w 4913"/>
                <a:gd name="T15" fmla="*/ 5843 h 8532"/>
                <a:gd name="T16" fmla="*/ 1323 w 4913"/>
                <a:gd name="T17" fmla="*/ 5578 h 8532"/>
                <a:gd name="T18" fmla="*/ 1817 w 4913"/>
                <a:gd name="T19" fmla="*/ 5463 h 8532"/>
                <a:gd name="T20" fmla="*/ 2770 w 4913"/>
                <a:gd name="T21" fmla="*/ 5446 h 8532"/>
                <a:gd name="T22" fmla="*/ 3092 w 4913"/>
                <a:gd name="T23" fmla="*/ 5352 h 8532"/>
                <a:gd name="T24" fmla="*/ 3280 w 4913"/>
                <a:gd name="T25" fmla="*/ 5066 h 8532"/>
                <a:gd name="T26" fmla="*/ 3360 w 4913"/>
                <a:gd name="T27" fmla="*/ 4682 h 8532"/>
                <a:gd name="T28" fmla="*/ 3284 w 4913"/>
                <a:gd name="T29" fmla="*/ 4016 h 8532"/>
                <a:gd name="T30" fmla="*/ 3061 w 4913"/>
                <a:gd name="T31" fmla="*/ 3308 h 8532"/>
                <a:gd name="T32" fmla="*/ 2799 w 4913"/>
                <a:gd name="T33" fmla="*/ 2786 h 8532"/>
                <a:gd name="T34" fmla="*/ 2576 w 4913"/>
                <a:gd name="T35" fmla="*/ 2719 h 8532"/>
                <a:gd name="T36" fmla="*/ 2244 w 4913"/>
                <a:gd name="T37" fmla="*/ 2563 h 8532"/>
                <a:gd name="T38" fmla="*/ 2014 w 4913"/>
                <a:gd name="T39" fmla="*/ 2262 h 8532"/>
                <a:gd name="T40" fmla="*/ 1995 w 4913"/>
                <a:gd name="T41" fmla="*/ 1942 h 8532"/>
                <a:gd name="T42" fmla="*/ 2163 w 4913"/>
                <a:gd name="T43" fmla="*/ 1761 h 8532"/>
                <a:gd name="T44" fmla="*/ 2480 w 4913"/>
                <a:gd name="T45" fmla="*/ 1807 h 8532"/>
                <a:gd name="T46" fmla="*/ 2708 w 4913"/>
                <a:gd name="T47" fmla="*/ 2053 h 8532"/>
                <a:gd name="T48" fmla="*/ 2797 w 4913"/>
                <a:gd name="T49" fmla="*/ 2066 h 8532"/>
                <a:gd name="T50" fmla="*/ 2905 w 4913"/>
                <a:gd name="T51" fmla="*/ 1810 h 8532"/>
                <a:gd name="T52" fmla="*/ 3508 w 4913"/>
                <a:gd name="T53" fmla="*/ 1377 h 8532"/>
                <a:gd name="T54" fmla="*/ 4364 w 4913"/>
                <a:gd name="T55" fmla="*/ 774 h 8532"/>
                <a:gd name="T56" fmla="*/ 4913 w 4913"/>
                <a:gd name="T57" fmla="*/ 11 h 8532"/>
                <a:gd name="T58" fmla="*/ 4834 w 4913"/>
                <a:gd name="T59" fmla="*/ 134 h 8532"/>
                <a:gd name="T60" fmla="*/ 4469 w 4913"/>
                <a:gd name="T61" fmla="*/ 647 h 8532"/>
                <a:gd name="T62" fmla="*/ 3939 w 4913"/>
                <a:gd name="T63" fmla="*/ 1092 h 8532"/>
                <a:gd name="T64" fmla="*/ 3028 w 4913"/>
                <a:gd name="T65" fmla="*/ 1671 h 8532"/>
                <a:gd name="T66" fmla="*/ 2798 w 4913"/>
                <a:gd name="T67" fmla="*/ 1967 h 8532"/>
                <a:gd name="T68" fmla="*/ 2779 w 4913"/>
                <a:gd name="T69" fmla="*/ 2057 h 8532"/>
                <a:gd name="T70" fmla="*/ 2707 w 4913"/>
                <a:gd name="T71" fmla="*/ 2022 h 8532"/>
                <a:gd name="T72" fmla="*/ 2452 w 4913"/>
                <a:gd name="T73" fmla="*/ 1774 h 8532"/>
                <a:gd name="T74" fmla="*/ 2217 w 4913"/>
                <a:gd name="T75" fmla="*/ 1732 h 8532"/>
                <a:gd name="T76" fmla="*/ 2027 w 4913"/>
                <a:gd name="T77" fmla="*/ 1855 h 8532"/>
                <a:gd name="T78" fmla="*/ 1958 w 4913"/>
                <a:gd name="T79" fmla="*/ 2082 h 8532"/>
                <a:gd name="T80" fmla="*/ 2044 w 4913"/>
                <a:gd name="T81" fmla="*/ 2349 h 8532"/>
                <a:gd name="T82" fmla="*/ 2387 w 4913"/>
                <a:gd name="T83" fmla="*/ 2678 h 8532"/>
                <a:gd name="T84" fmla="*/ 2659 w 4913"/>
                <a:gd name="T85" fmla="*/ 2737 h 8532"/>
                <a:gd name="T86" fmla="*/ 2740 w 4913"/>
                <a:gd name="T87" fmla="*/ 2733 h 8532"/>
                <a:gd name="T88" fmla="*/ 3026 w 4913"/>
                <a:gd name="T89" fmla="*/ 3260 h 8532"/>
                <a:gd name="T90" fmla="*/ 3338 w 4913"/>
                <a:gd name="T91" fmla="*/ 4460 h 8532"/>
                <a:gd name="T92" fmla="*/ 3266 w 4913"/>
                <a:gd name="T93" fmla="*/ 5073 h 8532"/>
                <a:gd name="T94" fmla="*/ 3087 w 4913"/>
                <a:gd name="T95" fmla="*/ 5336 h 8532"/>
                <a:gd name="T96" fmla="*/ 2781 w 4913"/>
                <a:gd name="T97" fmla="*/ 5428 h 8532"/>
                <a:gd name="T98" fmla="*/ 1751 w 4913"/>
                <a:gd name="T99" fmla="*/ 5454 h 8532"/>
                <a:gd name="T100" fmla="*/ 1216 w 4913"/>
                <a:gd name="T101" fmla="*/ 5624 h 8532"/>
                <a:gd name="T102" fmla="*/ 730 w 4913"/>
                <a:gd name="T103" fmla="*/ 6135 h 8532"/>
                <a:gd name="T104" fmla="*/ 267 w 4913"/>
                <a:gd name="T105" fmla="*/ 7003 h 8532"/>
                <a:gd name="T106" fmla="*/ 16 w 4913"/>
                <a:gd name="T107" fmla="*/ 7620 h 8532"/>
                <a:gd name="T108" fmla="*/ 65 w 4913"/>
                <a:gd name="T109" fmla="*/ 7757 h 8532"/>
                <a:gd name="T110" fmla="*/ 1315 w 4913"/>
                <a:gd name="T111" fmla="*/ 8504 h 8532"/>
                <a:gd name="T112" fmla="*/ 1527 w 4913"/>
                <a:gd name="T113" fmla="*/ 8482 h 8532"/>
                <a:gd name="T114" fmla="*/ 1821 w 4913"/>
                <a:gd name="T115" fmla="*/ 8077 h 8532"/>
                <a:gd name="T116" fmla="*/ 2120 w 4913"/>
                <a:gd name="T117" fmla="*/ 7412 h 85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913" h="8532">
                  <a:moveTo>
                    <a:pt x="2109" y="7416"/>
                  </a:moveTo>
                  <a:lnTo>
                    <a:pt x="2109" y="7416"/>
                  </a:lnTo>
                  <a:lnTo>
                    <a:pt x="2088" y="7475"/>
                  </a:lnTo>
                  <a:lnTo>
                    <a:pt x="2065" y="7534"/>
                  </a:lnTo>
                  <a:lnTo>
                    <a:pt x="2043" y="7593"/>
                  </a:lnTo>
                  <a:lnTo>
                    <a:pt x="2018" y="7652"/>
                  </a:lnTo>
                  <a:lnTo>
                    <a:pt x="1993" y="7709"/>
                  </a:lnTo>
                  <a:lnTo>
                    <a:pt x="1966" y="7766"/>
                  </a:lnTo>
                  <a:lnTo>
                    <a:pt x="1939" y="7822"/>
                  </a:lnTo>
                  <a:lnTo>
                    <a:pt x="1911" y="7879"/>
                  </a:lnTo>
                  <a:lnTo>
                    <a:pt x="1881" y="7935"/>
                  </a:lnTo>
                  <a:lnTo>
                    <a:pt x="1851" y="7990"/>
                  </a:lnTo>
                  <a:lnTo>
                    <a:pt x="1820" y="8044"/>
                  </a:lnTo>
                  <a:lnTo>
                    <a:pt x="1787" y="8098"/>
                  </a:lnTo>
                  <a:lnTo>
                    <a:pt x="1754" y="8152"/>
                  </a:lnTo>
                  <a:lnTo>
                    <a:pt x="1720" y="8205"/>
                  </a:lnTo>
                  <a:lnTo>
                    <a:pt x="1683" y="8257"/>
                  </a:lnTo>
                  <a:lnTo>
                    <a:pt x="1647" y="8309"/>
                  </a:lnTo>
                  <a:lnTo>
                    <a:pt x="1647" y="8309"/>
                  </a:lnTo>
                  <a:lnTo>
                    <a:pt x="1612" y="8360"/>
                  </a:lnTo>
                  <a:lnTo>
                    <a:pt x="1592" y="8387"/>
                  </a:lnTo>
                  <a:lnTo>
                    <a:pt x="1572" y="8413"/>
                  </a:lnTo>
                  <a:lnTo>
                    <a:pt x="1552" y="8438"/>
                  </a:lnTo>
                  <a:lnTo>
                    <a:pt x="1529" y="8461"/>
                  </a:lnTo>
                  <a:lnTo>
                    <a:pt x="1517" y="8472"/>
                  </a:lnTo>
                  <a:lnTo>
                    <a:pt x="1504" y="8481"/>
                  </a:lnTo>
                  <a:lnTo>
                    <a:pt x="1492" y="8489"/>
                  </a:lnTo>
                  <a:lnTo>
                    <a:pt x="1479" y="8498"/>
                  </a:lnTo>
                  <a:lnTo>
                    <a:pt x="1479" y="8498"/>
                  </a:lnTo>
                  <a:lnTo>
                    <a:pt x="1462" y="8507"/>
                  </a:lnTo>
                  <a:lnTo>
                    <a:pt x="1443" y="8512"/>
                  </a:lnTo>
                  <a:lnTo>
                    <a:pt x="1425" y="8515"/>
                  </a:lnTo>
                  <a:lnTo>
                    <a:pt x="1408" y="8516"/>
                  </a:lnTo>
                  <a:lnTo>
                    <a:pt x="1390" y="8515"/>
                  </a:lnTo>
                  <a:lnTo>
                    <a:pt x="1373" y="8511"/>
                  </a:lnTo>
                  <a:lnTo>
                    <a:pt x="1355" y="8506"/>
                  </a:lnTo>
                  <a:lnTo>
                    <a:pt x="1338" y="8499"/>
                  </a:lnTo>
                  <a:lnTo>
                    <a:pt x="1320" y="8492"/>
                  </a:lnTo>
                  <a:lnTo>
                    <a:pt x="1303" y="8483"/>
                  </a:lnTo>
                  <a:lnTo>
                    <a:pt x="1270" y="8464"/>
                  </a:lnTo>
                  <a:lnTo>
                    <a:pt x="1238" y="8446"/>
                  </a:lnTo>
                  <a:lnTo>
                    <a:pt x="1206" y="8427"/>
                  </a:lnTo>
                  <a:lnTo>
                    <a:pt x="1206" y="8427"/>
                  </a:lnTo>
                  <a:lnTo>
                    <a:pt x="1088" y="8360"/>
                  </a:lnTo>
                  <a:lnTo>
                    <a:pt x="972" y="8294"/>
                  </a:lnTo>
                  <a:lnTo>
                    <a:pt x="857" y="8226"/>
                  </a:lnTo>
                  <a:lnTo>
                    <a:pt x="740" y="8157"/>
                  </a:lnTo>
                  <a:lnTo>
                    <a:pt x="740" y="8157"/>
                  </a:lnTo>
                  <a:lnTo>
                    <a:pt x="624" y="8087"/>
                  </a:lnTo>
                  <a:lnTo>
                    <a:pt x="507" y="8017"/>
                  </a:lnTo>
                  <a:lnTo>
                    <a:pt x="391" y="7945"/>
                  </a:lnTo>
                  <a:lnTo>
                    <a:pt x="276" y="7872"/>
                  </a:lnTo>
                  <a:lnTo>
                    <a:pt x="276" y="7872"/>
                  </a:lnTo>
                  <a:lnTo>
                    <a:pt x="159" y="7800"/>
                  </a:lnTo>
                  <a:lnTo>
                    <a:pt x="102" y="7763"/>
                  </a:lnTo>
                  <a:lnTo>
                    <a:pt x="45" y="7726"/>
                  </a:lnTo>
                  <a:lnTo>
                    <a:pt x="45" y="7726"/>
                  </a:lnTo>
                  <a:lnTo>
                    <a:pt x="36" y="7718"/>
                  </a:lnTo>
                  <a:lnTo>
                    <a:pt x="30" y="7710"/>
                  </a:lnTo>
                  <a:lnTo>
                    <a:pt x="25" y="7702"/>
                  </a:lnTo>
                  <a:lnTo>
                    <a:pt x="21" y="7692"/>
                  </a:lnTo>
                  <a:lnTo>
                    <a:pt x="20" y="7683"/>
                  </a:lnTo>
                  <a:lnTo>
                    <a:pt x="20" y="7673"/>
                  </a:lnTo>
                  <a:lnTo>
                    <a:pt x="21" y="7663"/>
                  </a:lnTo>
                  <a:lnTo>
                    <a:pt x="23" y="7652"/>
                  </a:lnTo>
                  <a:lnTo>
                    <a:pt x="29" y="7630"/>
                  </a:lnTo>
                  <a:lnTo>
                    <a:pt x="38" y="7610"/>
                  </a:lnTo>
                  <a:lnTo>
                    <a:pt x="54" y="7571"/>
                  </a:lnTo>
                  <a:lnTo>
                    <a:pt x="54" y="7571"/>
                  </a:lnTo>
                  <a:lnTo>
                    <a:pt x="104" y="7438"/>
                  </a:lnTo>
                  <a:lnTo>
                    <a:pt x="104" y="7438"/>
                  </a:lnTo>
                  <a:lnTo>
                    <a:pt x="144" y="7333"/>
                  </a:lnTo>
                  <a:lnTo>
                    <a:pt x="183" y="7228"/>
                  </a:lnTo>
                  <a:lnTo>
                    <a:pt x="204" y="7175"/>
                  </a:lnTo>
                  <a:lnTo>
                    <a:pt x="226" y="7122"/>
                  </a:lnTo>
                  <a:lnTo>
                    <a:pt x="249" y="7072"/>
                  </a:lnTo>
                  <a:lnTo>
                    <a:pt x="276" y="7022"/>
                  </a:lnTo>
                  <a:lnTo>
                    <a:pt x="276" y="7022"/>
                  </a:lnTo>
                  <a:lnTo>
                    <a:pt x="287" y="6999"/>
                  </a:lnTo>
                  <a:lnTo>
                    <a:pt x="298" y="6975"/>
                  </a:lnTo>
                  <a:lnTo>
                    <a:pt x="318" y="6926"/>
                  </a:lnTo>
                  <a:lnTo>
                    <a:pt x="337" y="6876"/>
                  </a:lnTo>
                  <a:lnTo>
                    <a:pt x="357" y="6829"/>
                  </a:lnTo>
                  <a:lnTo>
                    <a:pt x="357" y="6829"/>
                  </a:lnTo>
                  <a:lnTo>
                    <a:pt x="382" y="6773"/>
                  </a:lnTo>
                  <a:lnTo>
                    <a:pt x="407" y="6718"/>
                  </a:lnTo>
                  <a:lnTo>
                    <a:pt x="433" y="6664"/>
                  </a:lnTo>
                  <a:lnTo>
                    <a:pt x="461" y="6610"/>
                  </a:lnTo>
                  <a:lnTo>
                    <a:pt x="461" y="6610"/>
                  </a:lnTo>
                  <a:lnTo>
                    <a:pt x="489" y="6556"/>
                  </a:lnTo>
                  <a:lnTo>
                    <a:pt x="519" y="6503"/>
                  </a:lnTo>
                  <a:lnTo>
                    <a:pt x="549" y="6449"/>
                  </a:lnTo>
                  <a:lnTo>
                    <a:pt x="579" y="6395"/>
                  </a:lnTo>
                  <a:lnTo>
                    <a:pt x="611" y="6341"/>
                  </a:lnTo>
                  <a:lnTo>
                    <a:pt x="644" y="6288"/>
                  </a:lnTo>
                  <a:lnTo>
                    <a:pt x="678" y="6235"/>
                  </a:lnTo>
                  <a:lnTo>
                    <a:pt x="713" y="6184"/>
                  </a:lnTo>
                  <a:lnTo>
                    <a:pt x="748" y="6132"/>
                  </a:lnTo>
                  <a:lnTo>
                    <a:pt x="784" y="6082"/>
                  </a:lnTo>
                  <a:lnTo>
                    <a:pt x="822" y="6032"/>
                  </a:lnTo>
                  <a:lnTo>
                    <a:pt x="861" y="5983"/>
                  </a:lnTo>
                  <a:lnTo>
                    <a:pt x="899" y="5936"/>
                  </a:lnTo>
                  <a:lnTo>
                    <a:pt x="941" y="5889"/>
                  </a:lnTo>
                  <a:lnTo>
                    <a:pt x="982" y="5843"/>
                  </a:lnTo>
                  <a:lnTo>
                    <a:pt x="1025" y="5799"/>
                  </a:lnTo>
                  <a:lnTo>
                    <a:pt x="1025" y="5799"/>
                  </a:lnTo>
                  <a:lnTo>
                    <a:pt x="1070" y="5755"/>
                  </a:lnTo>
                  <a:lnTo>
                    <a:pt x="1092" y="5735"/>
                  </a:lnTo>
                  <a:lnTo>
                    <a:pt x="1116" y="5714"/>
                  </a:lnTo>
                  <a:lnTo>
                    <a:pt x="1140" y="5695"/>
                  </a:lnTo>
                  <a:lnTo>
                    <a:pt x="1165" y="5676"/>
                  </a:lnTo>
                  <a:lnTo>
                    <a:pt x="1190" y="5657"/>
                  </a:lnTo>
                  <a:lnTo>
                    <a:pt x="1215" y="5640"/>
                  </a:lnTo>
                  <a:lnTo>
                    <a:pt x="1241" y="5623"/>
                  </a:lnTo>
                  <a:lnTo>
                    <a:pt x="1268" y="5608"/>
                  </a:lnTo>
                  <a:lnTo>
                    <a:pt x="1295" y="5593"/>
                  </a:lnTo>
                  <a:lnTo>
                    <a:pt x="1323" y="5578"/>
                  </a:lnTo>
                  <a:lnTo>
                    <a:pt x="1350" y="5566"/>
                  </a:lnTo>
                  <a:lnTo>
                    <a:pt x="1379" y="5553"/>
                  </a:lnTo>
                  <a:lnTo>
                    <a:pt x="1409" y="5542"/>
                  </a:lnTo>
                  <a:lnTo>
                    <a:pt x="1438" y="5532"/>
                  </a:lnTo>
                  <a:lnTo>
                    <a:pt x="1438" y="5532"/>
                  </a:lnTo>
                  <a:lnTo>
                    <a:pt x="1469" y="5522"/>
                  </a:lnTo>
                  <a:lnTo>
                    <a:pt x="1501" y="5513"/>
                  </a:lnTo>
                  <a:lnTo>
                    <a:pt x="1531" y="5505"/>
                  </a:lnTo>
                  <a:lnTo>
                    <a:pt x="1562" y="5499"/>
                  </a:lnTo>
                  <a:lnTo>
                    <a:pt x="1626" y="5486"/>
                  </a:lnTo>
                  <a:lnTo>
                    <a:pt x="1688" y="5476"/>
                  </a:lnTo>
                  <a:lnTo>
                    <a:pt x="1754" y="5469"/>
                  </a:lnTo>
                  <a:lnTo>
                    <a:pt x="1817" y="5463"/>
                  </a:lnTo>
                  <a:lnTo>
                    <a:pt x="1881" y="5458"/>
                  </a:lnTo>
                  <a:lnTo>
                    <a:pt x="1945" y="5454"/>
                  </a:lnTo>
                  <a:lnTo>
                    <a:pt x="1945" y="5454"/>
                  </a:lnTo>
                  <a:lnTo>
                    <a:pt x="2082" y="5446"/>
                  </a:lnTo>
                  <a:lnTo>
                    <a:pt x="2219" y="5441"/>
                  </a:lnTo>
                  <a:lnTo>
                    <a:pt x="2357" y="5439"/>
                  </a:lnTo>
                  <a:lnTo>
                    <a:pt x="2494" y="5438"/>
                  </a:lnTo>
                  <a:lnTo>
                    <a:pt x="2494" y="5438"/>
                  </a:lnTo>
                  <a:lnTo>
                    <a:pt x="2554" y="5439"/>
                  </a:lnTo>
                  <a:lnTo>
                    <a:pt x="2615" y="5443"/>
                  </a:lnTo>
                  <a:lnTo>
                    <a:pt x="2677" y="5445"/>
                  </a:lnTo>
                  <a:lnTo>
                    <a:pt x="2739" y="5446"/>
                  </a:lnTo>
                  <a:lnTo>
                    <a:pt x="2770" y="5446"/>
                  </a:lnTo>
                  <a:lnTo>
                    <a:pt x="2801" y="5445"/>
                  </a:lnTo>
                  <a:lnTo>
                    <a:pt x="2832" y="5444"/>
                  </a:lnTo>
                  <a:lnTo>
                    <a:pt x="2862" y="5440"/>
                  </a:lnTo>
                  <a:lnTo>
                    <a:pt x="2892" y="5436"/>
                  </a:lnTo>
                  <a:lnTo>
                    <a:pt x="2922" y="5431"/>
                  </a:lnTo>
                  <a:lnTo>
                    <a:pt x="2951" y="5424"/>
                  </a:lnTo>
                  <a:lnTo>
                    <a:pt x="2980" y="5415"/>
                  </a:lnTo>
                  <a:lnTo>
                    <a:pt x="2980" y="5415"/>
                  </a:lnTo>
                  <a:lnTo>
                    <a:pt x="3005" y="5405"/>
                  </a:lnTo>
                  <a:lnTo>
                    <a:pt x="3028" y="5394"/>
                  </a:lnTo>
                  <a:lnTo>
                    <a:pt x="3051" y="5381"/>
                  </a:lnTo>
                  <a:lnTo>
                    <a:pt x="3072" y="5367"/>
                  </a:lnTo>
                  <a:lnTo>
                    <a:pt x="3092" y="5352"/>
                  </a:lnTo>
                  <a:lnTo>
                    <a:pt x="3112" y="5335"/>
                  </a:lnTo>
                  <a:lnTo>
                    <a:pt x="3130" y="5317"/>
                  </a:lnTo>
                  <a:lnTo>
                    <a:pt x="3147" y="5298"/>
                  </a:lnTo>
                  <a:lnTo>
                    <a:pt x="3164" y="5278"/>
                  </a:lnTo>
                  <a:lnTo>
                    <a:pt x="3179" y="5258"/>
                  </a:lnTo>
                  <a:lnTo>
                    <a:pt x="3194" y="5237"/>
                  </a:lnTo>
                  <a:lnTo>
                    <a:pt x="3208" y="5214"/>
                  </a:lnTo>
                  <a:lnTo>
                    <a:pt x="3221" y="5192"/>
                  </a:lnTo>
                  <a:lnTo>
                    <a:pt x="3234" y="5169"/>
                  </a:lnTo>
                  <a:lnTo>
                    <a:pt x="3256" y="5123"/>
                  </a:lnTo>
                  <a:lnTo>
                    <a:pt x="3256" y="5123"/>
                  </a:lnTo>
                  <a:lnTo>
                    <a:pt x="3269" y="5095"/>
                  </a:lnTo>
                  <a:lnTo>
                    <a:pt x="3280" y="5066"/>
                  </a:lnTo>
                  <a:lnTo>
                    <a:pt x="3292" y="5039"/>
                  </a:lnTo>
                  <a:lnTo>
                    <a:pt x="3302" y="5010"/>
                  </a:lnTo>
                  <a:lnTo>
                    <a:pt x="3310" y="4981"/>
                  </a:lnTo>
                  <a:lnTo>
                    <a:pt x="3319" y="4952"/>
                  </a:lnTo>
                  <a:lnTo>
                    <a:pt x="3327" y="4922"/>
                  </a:lnTo>
                  <a:lnTo>
                    <a:pt x="3334" y="4893"/>
                  </a:lnTo>
                  <a:lnTo>
                    <a:pt x="3340" y="4863"/>
                  </a:lnTo>
                  <a:lnTo>
                    <a:pt x="3345" y="4833"/>
                  </a:lnTo>
                  <a:lnTo>
                    <a:pt x="3350" y="4803"/>
                  </a:lnTo>
                  <a:lnTo>
                    <a:pt x="3354" y="4773"/>
                  </a:lnTo>
                  <a:lnTo>
                    <a:pt x="3357" y="4743"/>
                  </a:lnTo>
                  <a:lnTo>
                    <a:pt x="3359" y="4713"/>
                  </a:lnTo>
                  <a:lnTo>
                    <a:pt x="3360" y="4682"/>
                  </a:lnTo>
                  <a:lnTo>
                    <a:pt x="3362" y="4652"/>
                  </a:lnTo>
                  <a:lnTo>
                    <a:pt x="3362" y="4652"/>
                  </a:lnTo>
                  <a:lnTo>
                    <a:pt x="3362" y="4587"/>
                  </a:lnTo>
                  <a:lnTo>
                    <a:pt x="3359" y="4523"/>
                  </a:lnTo>
                  <a:lnTo>
                    <a:pt x="3354" y="4459"/>
                  </a:lnTo>
                  <a:lnTo>
                    <a:pt x="3348" y="4395"/>
                  </a:lnTo>
                  <a:lnTo>
                    <a:pt x="3339" y="4331"/>
                  </a:lnTo>
                  <a:lnTo>
                    <a:pt x="3330" y="4267"/>
                  </a:lnTo>
                  <a:lnTo>
                    <a:pt x="3319" y="4203"/>
                  </a:lnTo>
                  <a:lnTo>
                    <a:pt x="3308" y="4141"/>
                  </a:lnTo>
                  <a:lnTo>
                    <a:pt x="3308" y="4141"/>
                  </a:lnTo>
                  <a:lnTo>
                    <a:pt x="3297" y="4078"/>
                  </a:lnTo>
                  <a:lnTo>
                    <a:pt x="3284" y="4016"/>
                  </a:lnTo>
                  <a:lnTo>
                    <a:pt x="3270" y="3955"/>
                  </a:lnTo>
                  <a:lnTo>
                    <a:pt x="3255" y="3895"/>
                  </a:lnTo>
                  <a:lnTo>
                    <a:pt x="3239" y="3833"/>
                  </a:lnTo>
                  <a:lnTo>
                    <a:pt x="3223" y="3773"/>
                  </a:lnTo>
                  <a:lnTo>
                    <a:pt x="3205" y="3713"/>
                  </a:lnTo>
                  <a:lnTo>
                    <a:pt x="3188" y="3653"/>
                  </a:lnTo>
                  <a:lnTo>
                    <a:pt x="3188" y="3653"/>
                  </a:lnTo>
                  <a:lnTo>
                    <a:pt x="3169" y="3594"/>
                  </a:lnTo>
                  <a:lnTo>
                    <a:pt x="3149" y="3536"/>
                  </a:lnTo>
                  <a:lnTo>
                    <a:pt x="3129" y="3478"/>
                  </a:lnTo>
                  <a:lnTo>
                    <a:pt x="3107" y="3421"/>
                  </a:lnTo>
                  <a:lnTo>
                    <a:pt x="3085" y="3364"/>
                  </a:lnTo>
                  <a:lnTo>
                    <a:pt x="3061" y="3308"/>
                  </a:lnTo>
                  <a:lnTo>
                    <a:pt x="3037" y="3251"/>
                  </a:lnTo>
                  <a:lnTo>
                    <a:pt x="3013" y="3195"/>
                  </a:lnTo>
                  <a:lnTo>
                    <a:pt x="3013" y="3195"/>
                  </a:lnTo>
                  <a:lnTo>
                    <a:pt x="2987" y="3140"/>
                  </a:lnTo>
                  <a:lnTo>
                    <a:pt x="2961" y="3084"/>
                  </a:lnTo>
                  <a:lnTo>
                    <a:pt x="2935" y="3030"/>
                  </a:lnTo>
                  <a:lnTo>
                    <a:pt x="2906" y="2977"/>
                  </a:lnTo>
                  <a:lnTo>
                    <a:pt x="2906" y="2977"/>
                  </a:lnTo>
                  <a:lnTo>
                    <a:pt x="2881" y="2928"/>
                  </a:lnTo>
                  <a:lnTo>
                    <a:pt x="2856" y="2879"/>
                  </a:lnTo>
                  <a:lnTo>
                    <a:pt x="2828" y="2831"/>
                  </a:lnTo>
                  <a:lnTo>
                    <a:pt x="2814" y="2808"/>
                  </a:lnTo>
                  <a:lnTo>
                    <a:pt x="2799" y="2786"/>
                  </a:lnTo>
                  <a:lnTo>
                    <a:pt x="2799" y="2786"/>
                  </a:lnTo>
                  <a:lnTo>
                    <a:pt x="2784" y="2767"/>
                  </a:lnTo>
                  <a:lnTo>
                    <a:pt x="2770" y="2748"/>
                  </a:lnTo>
                  <a:lnTo>
                    <a:pt x="2740" y="2711"/>
                  </a:lnTo>
                  <a:lnTo>
                    <a:pt x="2740" y="2711"/>
                  </a:lnTo>
                  <a:lnTo>
                    <a:pt x="2737" y="2709"/>
                  </a:lnTo>
                  <a:lnTo>
                    <a:pt x="2733" y="2709"/>
                  </a:lnTo>
                  <a:lnTo>
                    <a:pt x="2733" y="2709"/>
                  </a:lnTo>
                  <a:lnTo>
                    <a:pt x="2702" y="2716"/>
                  </a:lnTo>
                  <a:lnTo>
                    <a:pt x="2670" y="2721"/>
                  </a:lnTo>
                  <a:lnTo>
                    <a:pt x="2639" y="2722"/>
                  </a:lnTo>
                  <a:lnTo>
                    <a:pt x="2608" y="2722"/>
                  </a:lnTo>
                  <a:lnTo>
                    <a:pt x="2576" y="2719"/>
                  </a:lnTo>
                  <a:lnTo>
                    <a:pt x="2546" y="2716"/>
                  </a:lnTo>
                  <a:lnTo>
                    <a:pt x="2516" y="2709"/>
                  </a:lnTo>
                  <a:lnTo>
                    <a:pt x="2486" y="2701"/>
                  </a:lnTo>
                  <a:lnTo>
                    <a:pt x="2456" y="2691"/>
                  </a:lnTo>
                  <a:lnTo>
                    <a:pt x="2427" y="2679"/>
                  </a:lnTo>
                  <a:lnTo>
                    <a:pt x="2399" y="2667"/>
                  </a:lnTo>
                  <a:lnTo>
                    <a:pt x="2371" y="2652"/>
                  </a:lnTo>
                  <a:lnTo>
                    <a:pt x="2343" y="2635"/>
                  </a:lnTo>
                  <a:lnTo>
                    <a:pt x="2317" y="2619"/>
                  </a:lnTo>
                  <a:lnTo>
                    <a:pt x="2291" y="2600"/>
                  </a:lnTo>
                  <a:lnTo>
                    <a:pt x="2267" y="2581"/>
                  </a:lnTo>
                  <a:lnTo>
                    <a:pt x="2267" y="2581"/>
                  </a:lnTo>
                  <a:lnTo>
                    <a:pt x="2244" y="2563"/>
                  </a:lnTo>
                  <a:lnTo>
                    <a:pt x="2223" y="2544"/>
                  </a:lnTo>
                  <a:lnTo>
                    <a:pt x="2202" y="2524"/>
                  </a:lnTo>
                  <a:lnTo>
                    <a:pt x="2181" y="2502"/>
                  </a:lnTo>
                  <a:lnTo>
                    <a:pt x="2161" y="2481"/>
                  </a:lnTo>
                  <a:lnTo>
                    <a:pt x="2141" y="2460"/>
                  </a:lnTo>
                  <a:lnTo>
                    <a:pt x="2122" y="2436"/>
                  </a:lnTo>
                  <a:lnTo>
                    <a:pt x="2104" y="2413"/>
                  </a:lnTo>
                  <a:lnTo>
                    <a:pt x="2087" y="2389"/>
                  </a:lnTo>
                  <a:lnTo>
                    <a:pt x="2070" y="2364"/>
                  </a:lnTo>
                  <a:lnTo>
                    <a:pt x="2054" y="2339"/>
                  </a:lnTo>
                  <a:lnTo>
                    <a:pt x="2040" y="2314"/>
                  </a:lnTo>
                  <a:lnTo>
                    <a:pt x="2027" y="2288"/>
                  </a:lnTo>
                  <a:lnTo>
                    <a:pt x="2014" y="2262"/>
                  </a:lnTo>
                  <a:lnTo>
                    <a:pt x="2004" y="2234"/>
                  </a:lnTo>
                  <a:lnTo>
                    <a:pt x="1994" y="2208"/>
                  </a:lnTo>
                  <a:lnTo>
                    <a:pt x="1994" y="2208"/>
                  </a:lnTo>
                  <a:lnTo>
                    <a:pt x="1988" y="2181"/>
                  </a:lnTo>
                  <a:lnTo>
                    <a:pt x="1981" y="2155"/>
                  </a:lnTo>
                  <a:lnTo>
                    <a:pt x="1978" y="2129"/>
                  </a:lnTo>
                  <a:lnTo>
                    <a:pt x="1974" y="2101"/>
                  </a:lnTo>
                  <a:lnTo>
                    <a:pt x="1974" y="2075"/>
                  </a:lnTo>
                  <a:lnTo>
                    <a:pt x="1974" y="2047"/>
                  </a:lnTo>
                  <a:lnTo>
                    <a:pt x="1976" y="2021"/>
                  </a:lnTo>
                  <a:lnTo>
                    <a:pt x="1981" y="1993"/>
                  </a:lnTo>
                  <a:lnTo>
                    <a:pt x="1986" y="1968"/>
                  </a:lnTo>
                  <a:lnTo>
                    <a:pt x="1995" y="1942"/>
                  </a:lnTo>
                  <a:lnTo>
                    <a:pt x="2005" y="1917"/>
                  </a:lnTo>
                  <a:lnTo>
                    <a:pt x="2017" y="1893"/>
                  </a:lnTo>
                  <a:lnTo>
                    <a:pt x="2030" y="1870"/>
                  </a:lnTo>
                  <a:lnTo>
                    <a:pt x="2045" y="1848"/>
                  </a:lnTo>
                  <a:lnTo>
                    <a:pt x="2064" y="1828"/>
                  </a:lnTo>
                  <a:lnTo>
                    <a:pt x="2084" y="1809"/>
                  </a:lnTo>
                  <a:lnTo>
                    <a:pt x="2084" y="1809"/>
                  </a:lnTo>
                  <a:lnTo>
                    <a:pt x="2097" y="1799"/>
                  </a:lnTo>
                  <a:lnTo>
                    <a:pt x="2109" y="1789"/>
                  </a:lnTo>
                  <a:lnTo>
                    <a:pt x="2122" y="1781"/>
                  </a:lnTo>
                  <a:lnTo>
                    <a:pt x="2136" y="1774"/>
                  </a:lnTo>
                  <a:lnTo>
                    <a:pt x="2149" y="1766"/>
                  </a:lnTo>
                  <a:lnTo>
                    <a:pt x="2163" y="1761"/>
                  </a:lnTo>
                  <a:lnTo>
                    <a:pt x="2177" y="1756"/>
                  </a:lnTo>
                  <a:lnTo>
                    <a:pt x="2191" y="1752"/>
                  </a:lnTo>
                  <a:lnTo>
                    <a:pt x="2206" y="1749"/>
                  </a:lnTo>
                  <a:lnTo>
                    <a:pt x="2221" y="1746"/>
                  </a:lnTo>
                  <a:lnTo>
                    <a:pt x="2249" y="1742"/>
                  </a:lnTo>
                  <a:lnTo>
                    <a:pt x="2280" y="1742"/>
                  </a:lnTo>
                  <a:lnTo>
                    <a:pt x="2310" y="1745"/>
                  </a:lnTo>
                  <a:lnTo>
                    <a:pt x="2340" y="1750"/>
                  </a:lnTo>
                  <a:lnTo>
                    <a:pt x="2368" y="1757"/>
                  </a:lnTo>
                  <a:lnTo>
                    <a:pt x="2399" y="1767"/>
                  </a:lnTo>
                  <a:lnTo>
                    <a:pt x="2426" y="1779"/>
                  </a:lnTo>
                  <a:lnTo>
                    <a:pt x="2454" y="1792"/>
                  </a:lnTo>
                  <a:lnTo>
                    <a:pt x="2480" y="1807"/>
                  </a:lnTo>
                  <a:lnTo>
                    <a:pt x="2506" y="1824"/>
                  </a:lnTo>
                  <a:lnTo>
                    <a:pt x="2530" y="1843"/>
                  </a:lnTo>
                  <a:lnTo>
                    <a:pt x="2530" y="1843"/>
                  </a:lnTo>
                  <a:lnTo>
                    <a:pt x="2555" y="1864"/>
                  </a:lnTo>
                  <a:lnTo>
                    <a:pt x="2579" y="1886"/>
                  </a:lnTo>
                  <a:lnTo>
                    <a:pt x="2601" y="1910"/>
                  </a:lnTo>
                  <a:lnTo>
                    <a:pt x="2623" y="1935"/>
                  </a:lnTo>
                  <a:lnTo>
                    <a:pt x="2644" y="1962"/>
                  </a:lnTo>
                  <a:lnTo>
                    <a:pt x="2664" y="1988"/>
                  </a:lnTo>
                  <a:lnTo>
                    <a:pt x="2683" y="2014"/>
                  </a:lnTo>
                  <a:lnTo>
                    <a:pt x="2702" y="2042"/>
                  </a:lnTo>
                  <a:lnTo>
                    <a:pt x="2702" y="2042"/>
                  </a:lnTo>
                  <a:lnTo>
                    <a:pt x="2708" y="2053"/>
                  </a:lnTo>
                  <a:lnTo>
                    <a:pt x="2714" y="2061"/>
                  </a:lnTo>
                  <a:lnTo>
                    <a:pt x="2717" y="2063"/>
                  </a:lnTo>
                  <a:lnTo>
                    <a:pt x="2720" y="2066"/>
                  </a:lnTo>
                  <a:lnTo>
                    <a:pt x="2730" y="2070"/>
                  </a:lnTo>
                  <a:lnTo>
                    <a:pt x="2730" y="2070"/>
                  </a:lnTo>
                  <a:lnTo>
                    <a:pt x="2745" y="2071"/>
                  </a:lnTo>
                  <a:lnTo>
                    <a:pt x="2759" y="2072"/>
                  </a:lnTo>
                  <a:lnTo>
                    <a:pt x="2789" y="2073"/>
                  </a:lnTo>
                  <a:lnTo>
                    <a:pt x="2789" y="2073"/>
                  </a:lnTo>
                  <a:lnTo>
                    <a:pt x="2792" y="2072"/>
                  </a:lnTo>
                  <a:lnTo>
                    <a:pt x="2794" y="2071"/>
                  </a:lnTo>
                  <a:lnTo>
                    <a:pt x="2796" y="2068"/>
                  </a:lnTo>
                  <a:lnTo>
                    <a:pt x="2797" y="2066"/>
                  </a:lnTo>
                  <a:lnTo>
                    <a:pt x="2797" y="2066"/>
                  </a:lnTo>
                  <a:lnTo>
                    <a:pt x="2798" y="2047"/>
                  </a:lnTo>
                  <a:lnTo>
                    <a:pt x="2801" y="2029"/>
                  </a:lnTo>
                  <a:lnTo>
                    <a:pt x="2803" y="2012"/>
                  </a:lnTo>
                  <a:lnTo>
                    <a:pt x="2807" y="1994"/>
                  </a:lnTo>
                  <a:lnTo>
                    <a:pt x="2812" y="1977"/>
                  </a:lnTo>
                  <a:lnTo>
                    <a:pt x="2817" y="1961"/>
                  </a:lnTo>
                  <a:lnTo>
                    <a:pt x="2823" y="1944"/>
                  </a:lnTo>
                  <a:lnTo>
                    <a:pt x="2829" y="1928"/>
                  </a:lnTo>
                  <a:lnTo>
                    <a:pt x="2844" y="1897"/>
                  </a:lnTo>
                  <a:lnTo>
                    <a:pt x="2863" y="1866"/>
                  </a:lnTo>
                  <a:lnTo>
                    <a:pt x="2882" y="1838"/>
                  </a:lnTo>
                  <a:lnTo>
                    <a:pt x="2905" y="1810"/>
                  </a:lnTo>
                  <a:lnTo>
                    <a:pt x="2928" y="1784"/>
                  </a:lnTo>
                  <a:lnTo>
                    <a:pt x="2952" y="1757"/>
                  </a:lnTo>
                  <a:lnTo>
                    <a:pt x="2978" y="1733"/>
                  </a:lnTo>
                  <a:lnTo>
                    <a:pt x="3006" y="1710"/>
                  </a:lnTo>
                  <a:lnTo>
                    <a:pt x="3034" y="1687"/>
                  </a:lnTo>
                  <a:lnTo>
                    <a:pt x="3061" y="1664"/>
                  </a:lnTo>
                  <a:lnTo>
                    <a:pt x="3117" y="1624"/>
                  </a:lnTo>
                  <a:lnTo>
                    <a:pt x="3117" y="1624"/>
                  </a:lnTo>
                  <a:lnTo>
                    <a:pt x="3181" y="1580"/>
                  </a:lnTo>
                  <a:lnTo>
                    <a:pt x="3246" y="1538"/>
                  </a:lnTo>
                  <a:lnTo>
                    <a:pt x="3310" y="1498"/>
                  </a:lnTo>
                  <a:lnTo>
                    <a:pt x="3377" y="1456"/>
                  </a:lnTo>
                  <a:lnTo>
                    <a:pt x="3508" y="1377"/>
                  </a:lnTo>
                  <a:lnTo>
                    <a:pt x="3640" y="1298"/>
                  </a:lnTo>
                  <a:lnTo>
                    <a:pt x="3640" y="1298"/>
                  </a:lnTo>
                  <a:lnTo>
                    <a:pt x="3767" y="1219"/>
                  </a:lnTo>
                  <a:lnTo>
                    <a:pt x="3831" y="1179"/>
                  </a:lnTo>
                  <a:lnTo>
                    <a:pt x="3894" y="1139"/>
                  </a:lnTo>
                  <a:lnTo>
                    <a:pt x="3955" y="1098"/>
                  </a:lnTo>
                  <a:lnTo>
                    <a:pt x="4017" y="1055"/>
                  </a:lnTo>
                  <a:lnTo>
                    <a:pt x="4077" y="1011"/>
                  </a:lnTo>
                  <a:lnTo>
                    <a:pt x="4137" y="966"/>
                  </a:lnTo>
                  <a:lnTo>
                    <a:pt x="4194" y="921"/>
                  </a:lnTo>
                  <a:lnTo>
                    <a:pt x="4252" y="873"/>
                  </a:lnTo>
                  <a:lnTo>
                    <a:pt x="4308" y="824"/>
                  </a:lnTo>
                  <a:lnTo>
                    <a:pt x="4364" y="774"/>
                  </a:lnTo>
                  <a:lnTo>
                    <a:pt x="4417" y="722"/>
                  </a:lnTo>
                  <a:lnTo>
                    <a:pt x="4470" y="669"/>
                  </a:lnTo>
                  <a:lnTo>
                    <a:pt x="4520" y="613"/>
                  </a:lnTo>
                  <a:lnTo>
                    <a:pt x="4569" y="556"/>
                  </a:lnTo>
                  <a:lnTo>
                    <a:pt x="4569" y="556"/>
                  </a:lnTo>
                  <a:lnTo>
                    <a:pt x="4619" y="493"/>
                  </a:lnTo>
                  <a:lnTo>
                    <a:pt x="4668" y="428"/>
                  </a:lnTo>
                  <a:lnTo>
                    <a:pt x="4714" y="361"/>
                  </a:lnTo>
                  <a:lnTo>
                    <a:pt x="4758" y="295"/>
                  </a:lnTo>
                  <a:lnTo>
                    <a:pt x="4801" y="226"/>
                  </a:lnTo>
                  <a:lnTo>
                    <a:pt x="4839" y="155"/>
                  </a:lnTo>
                  <a:lnTo>
                    <a:pt x="4877" y="84"/>
                  </a:lnTo>
                  <a:lnTo>
                    <a:pt x="4913" y="11"/>
                  </a:lnTo>
                  <a:lnTo>
                    <a:pt x="4913" y="11"/>
                  </a:lnTo>
                  <a:lnTo>
                    <a:pt x="4913" y="7"/>
                  </a:lnTo>
                  <a:lnTo>
                    <a:pt x="4913" y="5"/>
                  </a:lnTo>
                  <a:lnTo>
                    <a:pt x="4912" y="2"/>
                  </a:lnTo>
                  <a:lnTo>
                    <a:pt x="4910" y="1"/>
                  </a:lnTo>
                  <a:lnTo>
                    <a:pt x="4907" y="0"/>
                  </a:lnTo>
                  <a:lnTo>
                    <a:pt x="4905" y="0"/>
                  </a:lnTo>
                  <a:lnTo>
                    <a:pt x="4902" y="1"/>
                  </a:lnTo>
                  <a:lnTo>
                    <a:pt x="4900" y="4"/>
                  </a:lnTo>
                  <a:lnTo>
                    <a:pt x="4900" y="4"/>
                  </a:lnTo>
                  <a:lnTo>
                    <a:pt x="4880" y="48"/>
                  </a:lnTo>
                  <a:lnTo>
                    <a:pt x="4857" y="92"/>
                  </a:lnTo>
                  <a:lnTo>
                    <a:pt x="4834" y="134"/>
                  </a:lnTo>
                  <a:lnTo>
                    <a:pt x="4811" y="177"/>
                  </a:lnTo>
                  <a:lnTo>
                    <a:pt x="4787" y="218"/>
                  </a:lnTo>
                  <a:lnTo>
                    <a:pt x="4762" y="260"/>
                  </a:lnTo>
                  <a:lnTo>
                    <a:pt x="4736" y="301"/>
                  </a:lnTo>
                  <a:lnTo>
                    <a:pt x="4709" y="342"/>
                  </a:lnTo>
                  <a:lnTo>
                    <a:pt x="4682" y="383"/>
                  </a:lnTo>
                  <a:lnTo>
                    <a:pt x="4654" y="421"/>
                  </a:lnTo>
                  <a:lnTo>
                    <a:pt x="4625" y="460"/>
                  </a:lnTo>
                  <a:lnTo>
                    <a:pt x="4595" y="499"/>
                  </a:lnTo>
                  <a:lnTo>
                    <a:pt x="4565" y="537"/>
                  </a:lnTo>
                  <a:lnTo>
                    <a:pt x="4534" y="574"/>
                  </a:lnTo>
                  <a:lnTo>
                    <a:pt x="4501" y="611"/>
                  </a:lnTo>
                  <a:lnTo>
                    <a:pt x="4469" y="647"/>
                  </a:lnTo>
                  <a:lnTo>
                    <a:pt x="4469" y="647"/>
                  </a:lnTo>
                  <a:lnTo>
                    <a:pt x="4435" y="684"/>
                  </a:lnTo>
                  <a:lnTo>
                    <a:pt x="4401" y="719"/>
                  </a:lnTo>
                  <a:lnTo>
                    <a:pt x="4365" y="754"/>
                  </a:lnTo>
                  <a:lnTo>
                    <a:pt x="4329" y="788"/>
                  </a:lnTo>
                  <a:lnTo>
                    <a:pt x="4292" y="822"/>
                  </a:lnTo>
                  <a:lnTo>
                    <a:pt x="4255" y="854"/>
                  </a:lnTo>
                  <a:lnTo>
                    <a:pt x="4217" y="886"/>
                  </a:lnTo>
                  <a:lnTo>
                    <a:pt x="4179" y="917"/>
                  </a:lnTo>
                  <a:lnTo>
                    <a:pt x="4141" y="947"/>
                  </a:lnTo>
                  <a:lnTo>
                    <a:pt x="4101" y="977"/>
                  </a:lnTo>
                  <a:lnTo>
                    <a:pt x="4020" y="1036"/>
                  </a:lnTo>
                  <a:lnTo>
                    <a:pt x="3939" y="1092"/>
                  </a:lnTo>
                  <a:lnTo>
                    <a:pt x="3856" y="1146"/>
                  </a:lnTo>
                  <a:lnTo>
                    <a:pt x="3856" y="1146"/>
                  </a:lnTo>
                  <a:lnTo>
                    <a:pt x="3771" y="1200"/>
                  </a:lnTo>
                  <a:lnTo>
                    <a:pt x="3685" y="1253"/>
                  </a:lnTo>
                  <a:lnTo>
                    <a:pt x="3512" y="1357"/>
                  </a:lnTo>
                  <a:lnTo>
                    <a:pt x="3427" y="1409"/>
                  </a:lnTo>
                  <a:lnTo>
                    <a:pt x="3340" y="1461"/>
                  </a:lnTo>
                  <a:lnTo>
                    <a:pt x="3255" y="1515"/>
                  </a:lnTo>
                  <a:lnTo>
                    <a:pt x="3171" y="1570"/>
                  </a:lnTo>
                  <a:lnTo>
                    <a:pt x="3171" y="1570"/>
                  </a:lnTo>
                  <a:lnTo>
                    <a:pt x="3099" y="1619"/>
                  </a:lnTo>
                  <a:lnTo>
                    <a:pt x="3064" y="1644"/>
                  </a:lnTo>
                  <a:lnTo>
                    <a:pt x="3028" y="1671"/>
                  </a:lnTo>
                  <a:lnTo>
                    <a:pt x="2995" y="1698"/>
                  </a:lnTo>
                  <a:lnTo>
                    <a:pt x="2962" y="1728"/>
                  </a:lnTo>
                  <a:lnTo>
                    <a:pt x="2931" y="1759"/>
                  </a:lnTo>
                  <a:lnTo>
                    <a:pt x="2901" y="1791"/>
                  </a:lnTo>
                  <a:lnTo>
                    <a:pt x="2901" y="1791"/>
                  </a:lnTo>
                  <a:lnTo>
                    <a:pt x="2877" y="1820"/>
                  </a:lnTo>
                  <a:lnTo>
                    <a:pt x="2854" y="1851"/>
                  </a:lnTo>
                  <a:lnTo>
                    <a:pt x="2834" y="1884"/>
                  </a:lnTo>
                  <a:lnTo>
                    <a:pt x="2826" y="1900"/>
                  </a:lnTo>
                  <a:lnTo>
                    <a:pt x="2817" y="1918"/>
                  </a:lnTo>
                  <a:lnTo>
                    <a:pt x="2817" y="1918"/>
                  </a:lnTo>
                  <a:lnTo>
                    <a:pt x="2804" y="1950"/>
                  </a:lnTo>
                  <a:lnTo>
                    <a:pt x="2798" y="1967"/>
                  </a:lnTo>
                  <a:lnTo>
                    <a:pt x="2793" y="1983"/>
                  </a:lnTo>
                  <a:lnTo>
                    <a:pt x="2793" y="1983"/>
                  </a:lnTo>
                  <a:lnTo>
                    <a:pt x="2789" y="2001"/>
                  </a:lnTo>
                  <a:lnTo>
                    <a:pt x="2786" y="2019"/>
                  </a:lnTo>
                  <a:lnTo>
                    <a:pt x="2786" y="2019"/>
                  </a:lnTo>
                  <a:lnTo>
                    <a:pt x="2786" y="2040"/>
                  </a:lnTo>
                  <a:lnTo>
                    <a:pt x="2784" y="2056"/>
                  </a:lnTo>
                  <a:lnTo>
                    <a:pt x="2784" y="2056"/>
                  </a:lnTo>
                  <a:lnTo>
                    <a:pt x="2784" y="2057"/>
                  </a:lnTo>
                  <a:lnTo>
                    <a:pt x="2786" y="2057"/>
                  </a:lnTo>
                  <a:lnTo>
                    <a:pt x="2784" y="2057"/>
                  </a:lnTo>
                  <a:lnTo>
                    <a:pt x="2784" y="2057"/>
                  </a:lnTo>
                  <a:lnTo>
                    <a:pt x="2779" y="2057"/>
                  </a:lnTo>
                  <a:lnTo>
                    <a:pt x="2776" y="2057"/>
                  </a:lnTo>
                  <a:lnTo>
                    <a:pt x="2776" y="2057"/>
                  </a:lnTo>
                  <a:lnTo>
                    <a:pt x="2768" y="2057"/>
                  </a:lnTo>
                  <a:lnTo>
                    <a:pt x="2762" y="2057"/>
                  </a:lnTo>
                  <a:lnTo>
                    <a:pt x="2748" y="2056"/>
                  </a:lnTo>
                  <a:lnTo>
                    <a:pt x="2748" y="2056"/>
                  </a:lnTo>
                  <a:lnTo>
                    <a:pt x="2739" y="2055"/>
                  </a:lnTo>
                  <a:lnTo>
                    <a:pt x="2732" y="2053"/>
                  </a:lnTo>
                  <a:lnTo>
                    <a:pt x="2727" y="2051"/>
                  </a:lnTo>
                  <a:lnTo>
                    <a:pt x="2723" y="2047"/>
                  </a:lnTo>
                  <a:lnTo>
                    <a:pt x="2719" y="2043"/>
                  </a:lnTo>
                  <a:lnTo>
                    <a:pt x="2715" y="2038"/>
                  </a:lnTo>
                  <a:lnTo>
                    <a:pt x="2707" y="2022"/>
                  </a:lnTo>
                  <a:lnTo>
                    <a:pt x="2707" y="2022"/>
                  </a:lnTo>
                  <a:lnTo>
                    <a:pt x="2682" y="1988"/>
                  </a:lnTo>
                  <a:lnTo>
                    <a:pt x="2657" y="1953"/>
                  </a:lnTo>
                  <a:lnTo>
                    <a:pt x="2629" y="1920"/>
                  </a:lnTo>
                  <a:lnTo>
                    <a:pt x="2601" y="1889"/>
                  </a:lnTo>
                  <a:lnTo>
                    <a:pt x="2601" y="1889"/>
                  </a:lnTo>
                  <a:lnTo>
                    <a:pt x="2571" y="1859"/>
                  </a:lnTo>
                  <a:lnTo>
                    <a:pt x="2540" y="1831"/>
                  </a:lnTo>
                  <a:lnTo>
                    <a:pt x="2523" y="1819"/>
                  </a:lnTo>
                  <a:lnTo>
                    <a:pt x="2506" y="1806"/>
                  </a:lnTo>
                  <a:lnTo>
                    <a:pt x="2489" y="1795"/>
                  </a:lnTo>
                  <a:lnTo>
                    <a:pt x="2471" y="1784"/>
                  </a:lnTo>
                  <a:lnTo>
                    <a:pt x="2452" y="1774"/>
                  </a:lnTo>
                  <a:lnTo>
                    <a:pt x="2434" y="1765"/>
                  </a:lnTo>
                  <a:lnTo>
                    <a:pt x="2415" y="1756"/>
                  </a:lnTo>
                  <a:lnTo>
                    <a:pt x="2395" y="1750"/>
                  </a:lnTo>
                  <a:lnTo>
                    <a:pt x="2376" y="1744"/>
                  </a:lnTo>
                  <a:lnTo>
                    <a:pt x="2355" y="1737"/>
                  </a:lnTo>
                  <a:lnTo>
                    <a:pt x="2335" y="1733"/>
                  </a:lnTo>
                  <a:lnTo>
                    <a:pt x="2313" y="1730"/>
                  </a:lnTo>
                  <a:lnTo>
                    <a:pt x="2313" y="1730"/>
                  </a:lnTo>
                  <a:lnTo>
                    <a:pt x="2293" y="1728"/>
                  </a:lnTo>
                  <a:lnTo>
                    <a:pt x="2273" y="1727"/>
                  </a:lnTo>
                  <a:lnTo>
                    <a:pt x="2254" y="1728"/>
                  </a:lnTo>
                  <a:lnTo>
                    <a:pt x="2234" y="1730"/>
                  </a:lnTo>
                  <a:lnTo>
                    <a:pt x="2217" y="1732"/>
                  </a:lnTo>
                  <a:lnTo>
                    <a:pt x="2198" y="1736"/>
                  </a:lnTo>
                  <a:lnTo>
                    <a:pt x="2181" y="1741"/>
                  </a:lnTo>
                  <a:lnTo>
                    <a:pt x="2164" y="1747"/>
                  </a:lnTo>
                  <a:lnTo>
                    <a:pt x="2147" y="1755"/>
                  </a:lnTo>
                  <a:lnTo>
                    <a:pt x="2132" y="1762"/>
                  </a:lnTo>
                  <a:lnTo>
                    <a:pt x="2115" y="1771"/>
                  </a:lnTo>
                  <a:lnTo>
                    <a:pt x="2102" y="1781"/>
                  </a:lnTo>
                  <a:lnTo>
                    <a:pt x="2087" y="1791"/>
                  </a:lnTo>
                  <a:lnTo>
                    <a:pt x="2073" y="1802"/>
                  </a:lnTo>
                  <a:lnTo>
                    <a:pt x="2060" y="1815"/>
                  </a:lnTo>
                  <a:lnTo>
                    <a:pt x="2048" y="1828"/>
                  </a:lnTo>
                  <a:lnTo>
                    <a:pt x="2037" y="1841"/>
                  </a:lnTo>
                  <a:lnTo>
                    <a:pt x="2027" y="1855"/>
                  </a:lnTo>
                  <a:lnTo>
                    <a:pt x="2015" y="1870"/>
                  </a:lnTo>
                  <a:lnTo>
                    <a:pt x="2007" y="1885"/>
                  </a:lnTo>
                  <a:lnTo>
                    <a:pt x="1998" y="1902"/>
                  </a:lnTo>
                  <a:lnTo>
                    <a:pt x="1990" y="1918"/>
                  </a:lnTo>
                  <a:lnTo>
                    <a:pt x="1983" y="1934"/>
                  </a:lnTo>
                  <a:lnTo>
                    <a:pt x="1976" y="1952"/>
                  </a:lnTo>
                  <a:lnTo>
                    <a:pt x="1971" y="1969"/>
                  </a:lnTo>
                  <a:lnTo>
                    <a:pt x="1966" y="1988"/>
                  </a:lnTo>
                  <a:lnTo>
                    <a:pt x="1963" y="2006"/>
                  </a:lnTo>
                  <a:lnTo>
                    <a:pt x="1960" y="2024"/>
                  </a:lnTo>
                  <a:lnTo>
                    <a:pt x="1959" y="2043"/>
                  </a:lnTo>
                  <a:lnTo>
                    <a:pt x="1958" y="2063"/>
                  </a:lnTo>
                  <a:lnTo>
                    <a:pt x="1958" y="2082"/>
                  </a:lnTo>
                  <a:lnTo>
                    <a:pt x="1959" y="2101"/>
                  </a:lnTo>
                  <a:lnTo>
                    <a:pt x="1959" y="2101"/>
                  </a:lnTo>
                  <a:lnTo>
                    <a:pt x="1960" y="2124"/>
                  </a:lnTo>
                  <a:lnTo>
                    <a:pt x="1964" y="2146"/>
                  </a:lnTo>
                  <a:lnTo>
                    <a:pt x="1968" y="2167"/>
                  </a:lnTo>
                  <a:lnTo>
                    <a:pt x="1973" y="2189"/>
                  </a:lnTo>
                  <a:lnTo>
                    <a:pt x="1979" y="2210"/>
                  </a:lnTo>
                  <a:lnTo>
                    <a:pt x="1986" y="2230"/>
                  </a:lnTo>
                  <a:lnTo>
                    <a:pt x="1994" y="2252"/>
                  </a:lnTo>
                  <a:lnTo>
                    <a:pt x="2003" y="2272"/>
                  </a:lnTo>
                  <a:lnTo>
                    <a:pt x="2013" y="2292"/>
                  </a:lnTo>
                  <a:lnTo>
                    <a:pt x="2023" y="2312"/>
                  </a:lnTo>
                  <a:lnTo>
                    <a:pt x="2044" y="2349"/>
                  </a:lnTo>
                  <a:lnTo>
                    <a:pt x="2069" y="2387"/>
                  </a:lnTo>
                  <a:lnTo>
                    <a:pt x="2094" y="2422"/>
                  </a:lnTo>
                  <a:lnTo>
                    <a:pt x="2094" y="2422"/>
                  </a:lnTo>
                  <a:lnTo>
                    <a:pt x="2122" y="2457"/>
                  </a:lnTo>
                  <a:lnTo>
                    <a:pt x="2149" y="2490"/>
                  </a:lnTo>
                  <a:lnTo>
                    <a:pt x="2179" y="2521"/>
                  </a:lnTo>
                  <a:lnTo>
                    <a:pt x="2211" y="2553"/>
                  </a:lnTo>
                  <a:lnTo>
                    <a:pt x="2243" y="2581"/>
                  </a:lnTo>
                  <a:lnTo>
                    <a:pt x="2277" y="2609"/>
                  </a:lnTo>
                  <a:lnTo>
                    <a:pt x="2312" y="2634"/>
                  </a:lnTo>
                  <a:lnTo>
                    <a:pt x="2348" y="2657"/>
                  </a:lnTo>
                  <a:lnTo>
                    <a:pt x="2348" y="2657"/>
                  </a:lnTo>
                  <a:lnTo>
                    <a:pt x="2387" y="2678"/>
                  </a:lnTo>
                  <a:lnTo>
                    <a:pt x="2406" y="2687"/>
                  </a:lnTo>
                  <a:lnTo>
                    <a:pt x="2426" y="2696"/>
                  </a:lnTo>
                  <a:lnTo>
                    <a:pt x="2446" y="2704"/>
                  </a:lnTo>
                  <a:lnTo>
                    <a:pt x="2466" y="2712"/>
                  </a:lnTo>
                  <a:lnTo>
                    <a:pt x="2487" y="2718"/>
                  </a:lnTo>
                  <a:lnTo>
                    <a:pt x="2509" y="2723"/>
                  </a:lnTo>
                  <a:lnTo>
                    <a:pt x="2530" y="2728"/>
                  </a:lnTo>
                  <a:lnTo>
                    <a:pt x="2551" y="2732"/>
                  </a:lnTo>
                  <a:lnTo>
                    <a:pt x="2573" y="2734"/>
                  </a:lnTo>
                  <a:lnTo>
                    <a:pt x="2594" y="2737"/>
                  </a:lnTo>
                  <a:lnTo>
                    <a:pt x="2615" y="2738"/>
                  </a:lnTo>
                  <a:lnTo>
                    <a:pt x="2636" y="2738"/>
                  </a:lnTo>
                  <a:lnTo>
                    <a:pt x="2659" y="2737"/>
                  </a:lnTo>
                  <a:lnTo>
                    <a:pt x="2680" y="2734"/>
                  </a:lnTo>
                  <a:lnTo>
                    <a:pt x="2680" y="2734"/>
                  </a:lnTo>
                  <a:lnTo>
                    <a:pt x="2692" y="2732"/>
                  </a:lnTo>
                  <a:lnTo>
                    <a:pt x="2704" y="2728"/>
                  </a:lnTo>
                  <a:lnTo>
                    <a:pt x="2717" y="2726"/>
                  </a:lnTo>
                  <a:lnTo>
                    <a:pt x="2723" y="2724"/>
                  </a:lnTo>
                  <a:lnTo>
                    <a:pt x="2727" y="2724"/>
                  </a:lnTo>
                  <a:lnTo>
                    <a:pt x="2727" y="2724"/>
                  </a:lnTo>
                  <a:lnTo>
                    <a:pt x="2732" y="2726"/>
                  </a:lnTo>
                  <a:lnTo>
                    <a:pt x="2733" y="2727"/>
                  </a:lnTo>
                  <a:lnTo>
                    <a:pt x="2737" y="2729"/>
                  </a:lnTo>
                  <a:lnTo>
                    <a:pt x="2737" y="2729"/>
                  </a:lnTo>
                  <a:lnTo>
                    <a:pt x="2740" y="2733"/>
                  </a:lnTo>
                  <a:lnTo>
                    <a:pt x="2745" y="2737"/>
                  </a:lnTo>
                  <a:lnTo>
                    <a:pt x="2753" y="2748"/>
                  </a:lnTo>
                  <a:lnTo>
                    <a:pt x="2768" y="2770"/>
                  </a:lnTo>
                  <a:lnTo>
                    <a:pt x="2768" y="2770"/>
                  </a:lnTo>
                  <a:lnTo>
                    <a:pt x="2788" y="2798"/>
                  </a:lnTo>
                  <a:lnTo>
                    <a:pt x="2807" y="2829"/>
                  </a:lnTo>
                  <a:lnTo>
                    <a:pt x="2826" y="2859"/>
                  </a:lnTo>
                  <a:lnTo>
                    <a:pt x="2842" y="2890"/>
                  </a:lnTo>
                  <a:lnTo>
                    <a:pt x="2842" y="2890"/>
                  </a:lnTo>
                  <a:lnTo>
                    <a:pt x="2892" y="2980"/>
                  </a:lnTo>
                  <a:lnTo>
                    <a:pt x="2938" y="3073"/>
                  </a:lnTo>
                  <a:lnTo>
                    <a:pt x="2983" y="3166"/>
                  </a:lnTo>
                  <a:lnTo>
                    <a:pt x="3026" y="3260"/>
                  </a:lnTo>
                  <a:lnTo>
                    <a:pt x="3066" y="3357"/>
                  </a:lnTo>
                  <a:lnTo>
                    <a:pt x="3104" y="3453"/>
                  </a:lnTo>
                  <a:lnTo>
                    <a:pt x="3139" y="3551"/>
                  </a:lnTo>
                  <a:lnTo>
                    <a:pt x="3173" y="3649"/>
                  </a:lnTo>
                  <a:lnTo>
                    <a:pt x="3203" y="3749"/>
                  </a:lnTo>
                  <a:lnTo>
                    <a:pt x="3230" y="3850"/>
                  </a:lnTo>
                  <a:lnTo>
                    <a:pt x="3255" y="3950"/>
                  </a:lnTo>
                  <a:lnTo>
                    <a:pt x="3276" y="4052"/>
                  </a:lnTo>
                  <a:lnTo>
                    <a:pt x="3297" y="4153"/>
                  </a:lnTo>
                  <a:lnTo>
                    <a:pt x="3313" y="4255"/>
                  </a:lnTo>
                  <a:lnTo>
                    <a:pt x="3328" y="4358"/>
                  </a:lnTo>
                  <a:lnTo>
                    <a:pt x="3338" y="4460"/>
                  </a:lnTo>
                  <a:lnTo>
                    <a:pt x="3338" y="4460"/>
                  </a:lnTo>
                  <a:lnTo>
                    <a:pt x="3343" y="4513"/>
                  </a:lnTo>
                  <a:lnTo>
                    <a:pt x="3345" y="4567"/>
                  </a:lnTo>
                  <a:lnTo>
                    <a:pt x="3345" y="4621"/>
                  </a:lnTo>
                  <a:lnTo>
                    <a:pt x="3344" y="4675"/>
                  </a:lnTo>
                  <a:lnTo>
                    <a:pt x="3342" y="4729"/>
                  </a:lnTo>
                  <a:lnTo>
                    <a:pt x="3337" y="4784"/>
                  </a:lnTo>
                  <a:lnTo>
                    <a:pt x="3329" y="4838"/>
                  </a:lnTo>
                  <a:lnTo>
                    <a:pt x="3320" y="4892"/>
                  </a:lnTo>
                  <a:lnTo>
                    <a:pt x="3308" y="4945"/>
                  </a:lnTo>
                  <a:lnTo>
                    <a:pt x="3293" y="4996"/>
                  </a:lnTo>
                  <a:lnTo>
                    <a:pt x="3285" y="5022"/>
                  </a:lnTo>
                  <a:lnTo>
                    <a:pt x="3275" y="5047"/>
                  </a:lnTo>
                  <a:lnTo>
                    <a:pt x="3266" y="5073"/>
                  </a:lnTo>
                  <a:lnTo>
                    <a:pt x="3255" y="5098"/>
                  </a:lnTo>
                  <a:lnTo>
                    <a:pt x="3244" y="5121"/>
                  </a:lnTo>
                  <a:lnTo>
                    <a:pt x="3233" y="5145"/>
                  </a:lnTo>
                  <a:lnTo>
                    <a:pt x="3220" y="5169"/>
                  </a:lnTo>
                  <a:lnTo>
                    <a:pt x="3206" y="5193"/>
                  </a:lnTo>
                  <a:lnTo>
                    <a:pt x="3191" y="5216"/>
                  </a:lnTo>
                  <a:lnTo>
                    <a:pt x="3176" y="5238"/>
                  </a:lnTo>
                  <a:lnTo>
                    <a:pt x="3160" y="5259"/>
                  </a:lnTo>
                  <a:lnTo>
                    <a:pt x="3144" y="5281"/>
                  </a:lnTo>
                  <a:lnTo>
                    <a:pt x="3144" y="5281"/>
                  </a:lnTo>
                  <a:lnTo>
                    <a:pt x="3126" y="5301"/>
                  </a:lnTo>
                  <a:lnTo>
                    <a:pt x="3107" y="5320"/>
                  </a:lnTo>
                  <a:lnTo>
                    <a:pt x="3087" y="5336"/>
                  </a:lnTo>
                  <a:lnTo>
                    <a:pt x="3067" y="5351"/>
                  </a:lnTo>
                  <a:lnTo>
                    <a:pt x="3046" y="5365"/>
                  </a:lnTo>
                  <a:lnTo>
                    <a:pt x="3025" y="5377"/>
                  </a:lnTo>
                  <a:lnTo>
                    <a:pt x="3002" y="5387"/>
                  </a:lnTo>
                  <a:lnTo>
                    <a:pt x="2980" y="5396"/>
                  </a:lnTo>
                  <a:lnTo>
                    <a:pt x="2957" y="5404"/>
                  </a:lnTo>
                  <a:lnTo>
                    <a:pt x="2932" y="5410"/>
                  </a:lnTo>
                  <a:lnTo>
                    <a:pt x="2908" y="5416"/>
                  </a:lnTo>
                  <a:lnTo>
                    <a:pt x="2883" y="5420"/>
                  </a:lnTo>
                  <a:lnTo>
                    <a:pt x="2858" y="5424"/>
                  </a:lnTo>
                  <a:lnTo>
                    <a:pt x="2832" y="5425"/>
                  </a:lnTo>
                  <a:lnTo>
                    <a:pt x="2807" y="5428"/>
                  </a:lnTo>
                  <a:lnTo>
                    <a:pt x="2781" y="5428"/>
                  </a:lnTo>
                  <a:lnTo>
                    <a:pt x="2781" y="5428"/>
                  </a:lnTo>
                  <a:lnTo>
                    <a:pt x="2673" y="5428"/>
                  </a:lnTo>
                  <a:lnTo>
                    <a:pt x="2565" y="5425"/>
                  </a:lnTo>
                  <a:lnTo>
                    <a:pt x="2457" y="5424"/>
                  </a:lnTo>
                  <a:lnTo>
                    <a:pt x="2351" y="5424"/>
                  </a:lnTo>
                  <a:lnTo>
                    <a:pt x="2351" y="5424"/>
                  </a:lnTo>
                  <a:lnTo>
                    <a:pt x="2236" y="5425"/>
                  </a:lnTo>
                  <a:lnTo>
                    <a:pt x="2122" y="5429"/>
                  </a:lnTo>
                  <a:lnTo>
                    <a:pt x="2008" y="5435"/>
                  </a:lnTo>
                  <a:lnTo>
                    <a:pt x="1895" y="5443"/>
                  </a:lnTo>
                  <a:lnTo>
                    <a:pt x="1895" y="5443"/>
                  </a:lnTo>
                  <a:lnTo>
                    <a:pt x="1799" y="5450"/>
                  </a:lnTo>
                  <a:lnTo>
                    <a:pt x="1751" y="5454"/>
                  </a:lnTo>
                  <a:lnTo>
                    <a:pt x="1702" y="5460"/>
                  </a:lnTo>
                  <a:lnTo>
                    <a:pt x="1655" y="5466"/>
                  </a:lnTo>
                  <a:lnTo>
                    <a:pt x="1607" y="5474"/>
                  </a:lnTo>
                  <a:lnTo>
                    <a:pt x="1561" y="5484"/>
                  </a:lnTo>
                  <a:lnTo>
                    <a:pt x="1513" y="5494"/>
                  </a:lnTo>
                  <a:lnTo>
                    <a:pt x="1513" y="5494"/>
                  </a:lnTo>
                  <a:lnTo>
                    <a:pt x="1467" y="5508"/>
                  </a:lnTo>
                  <a:lnTo>
                    <a:pt x="1422" y="5522"/>
                  </a:lnTo>
                  <a:lnTo>
                    <a:pt x="1379" y="5539"/>
                  </a:lnTo>
                  <a:lnTo>
                    <a:pt x="1336" y="5558"/>
                  </a:lnTo>
                  <a:lnTo>
                    <a:pt x="1295" y="5578"/>
                  </a:lnTo>
                  <a:lnTo>
                    <a:pt x="1255" y="5601"/>
                  </a:lnTo>
                  <a:lnTo>
                    <a:pt x="1216" y="5624"/>
                  </a:lnTo>
                  <a:lnTo>
                    <a:pt x="1179" y="5650"/>
                  </a:lnTo>
                  <a:lnTo>
                    <a:pt x="1142" y="5677"/>
                  </a:lnTo>
                  <a:lnTo>
                    <a:pt x="1106" y="5706"/>
                  </a:lnTo>
                  <a:lnTo>
                    <a:pt x="1071" y="5736"/>
                  </a:lnTo>
                  <a:lnTo>
                    <a:pt x="1037" y="5767"/>
                  </a:lnTo>
                  <a:lnTo>
                    <a:pt x="1003" y="5800"/>
                  </a:lnTo>
                  <a:lnTo>
                    <a:pt x="972" y="5833"/>
                  </a:lnTo>
                  <a:lnTo>
                    <a:pt x="939" y="5868"/>
                  </a:lnTo>
                  <a:lnTo>
                    <a:pt x="909" y="5904"/>
                  </a:lnTo>
                  <a:lnTo>
                    <a:pt x="909" y="5904"/>
                  </a:lnTo>
                  <a:lnTo>
                    <a:pt x="848" y="5979"/>
                  </a:lnTo>
                  <a:lnTo>
                    <a:pt x="788" y="6057"/>
                  </a:lnTo>
                  <a:lnTo>
                    <a:pt x="730" y="6135"/>
                  </a:lnTo>
                  <a:lnTo>
                    <a:pt x="675" y="6215"/>
                  </a:lnTo>
                  <a:lnTo>
                    <a:pt x="623" y="6297"/>
                  </a:lnTo>
                  <a:lnTo>
                    <a:pt x="571" y="6381"/>
                  </a:lnTo>
                  <a:lnTo>
                    <a:pt x="522" y="6465"/>
                  </a:lnTo>
                  <a:lnTo>
                    <a:pt x="476" y="6550"/>
                  </a:lnTo>
                  <a:lnTo>
                    <a:pt x="476" y="6550"/>
                  </a:lnTo>
                  <a:lnTo>
                    <a:pt x="430" y="6637"/>
                  </a:lnTo>
                  <a:lnTo>
                    <a:pt x="387" y="6726"/>
                  </a:lnTo>
                  <a:lnTo>
                    <a:pt x="347" y="6815"/>
                  </a:lnTo>
                  <a:lnTo>
                    <a:pt x="308" y="6905"/>
                  </a:lnTo>
                  <a:lnTo>
                    <a:pt x="308" y="6905"/>
                  </a:lnTo>
                  <a:lnTo>
                    <a:pt x="282" y="6970"/>
                  </a:lnTo>
                  <a:lnTo>
                    <a:pt x="267" y="7003"/>
                  </a:lnTo>
                  <a:lnTo>
                    <a:pt x="259" y="7018"/>
                  </a:lnTo>
                  <a:lnTo>
                    <a:pt x="251" y="7034"/>
                  </a:lnTo>
                  <a:lnTo>
                    <a:pt x="251" y="7034"/>
                  </a:lnTo>
                  <a:lnTo>
                    <a:pt x="236" y="7063"/>
                  </a:lnTo>
                  <a:lnTo>
                    <a:pt x="222" y="7093"/>
                  </a:lnTo>
                  <a:lnTo>
                    <a:pt x="209" y="7123"/>
                  </a:lnTo>
                  <a:lnTo>
                    <a:pt x="198" y="7154"/>
                  </a:lnTo>
                  <a:lnTo>
                    <a:pt x="198" y="7154"/>
                  </a:lnTo>
                  <a:lnTo>
                    <a:pt x="39" y="7567"/>
                  </a:lnTo>
                  <a:lnTo>
                    <a:pt x="39" y="7567"/>
                  </a:lnTo>
                  <a:lnTo>
                    <a:pt x="33" y="7583"/>
                  </a:lnTo>
                  <a:lnTo>
                    <a:pt x="24" y="7601"/>
                  </a:lnTo>
                  <a:lnTo>
                    <a:pt x="16" y="7620"/>
                  </a:lnTo>
                  <a:lnTo>
                    <a:pt x="8" y="7640"/>
                  </a:lnTo>
                  <a:lnTo>
                    <a:pt x="3" y="7660"/>
                  </a:lnTo>
                  <a:lnTo>
                    <a:pt x="1" y="7670"/>
                  </a:lnTo>
                  <a:lnTo>
                    <a:pt x="0" y="7680"/>
                  </a:lnTo>
                  <a:lnTo>
                    <a:pt x="0" y="7689"/>
                  </a:lnTo>
                  <a:lnTo>
                    <a:pt x="3" y="7699"/>
                  </a:lnTo>
                  <a:lnTo>
                    <a:pt x="5" y="7707"/>
                  </a:lnTo>
                  <a:lnTo>
                    <a:pt x="10" y="7715"/>
                  </a:lnTo>
                  <a:lnTo>
                    <a:pt x="10" y="7715"/>
                  </a:lnTo>
                  <a:lnTo>
                    <a:pt x="15" y="7722"/>
                  </a:lnTo>
                  <a:lnTo>
                    <a:pt x="21" y="7728"/>
                  </a:lnTo>
                  <a:lnTo>
                    <a:pt x="36" y="7738"/>
                  </a:lnTo>
                  <a:lnTo>
                    <a:pt x="65" y="7757"/>
                  </a:lnTo>
                  <a:lnTo>
                    <a:pt x="65" y="7757"/>
                  </a:lnTo>
                  <a:lnTo>
                    <a:pt x="163" y="7818"/>
                  </a:lnTo>
                  <a:lnTo>
                    <a:pt x="163" y="7818"/>
                  </a:lnTo>
                  <a:lnTo>
                    <a:pt x="348" y="7936"/>
                  </a:lnTo>
                  <a:lnTo>
                    <a:pt x="535" y="8050"/>
                  </a:lnTo>
                  <a:lnTo>
                    <a:pt x="723" y="8165"/>
                  </a:lnTo>
                  <a:lnTo>
                    <a:pt x="912" y="8275"/>
                  </a:lnTo>
                  <a:lnTo>
                    <a:pt x="912" y="8275"/>
                  </a:lnTo>
                  <a:lnTo>
                    <a:pt x="1104" y="8388"/>
                  </a:lnTo>
                  <a:lnTo>
                    <a:pt x="1201" y="8442"/>
                  </a:lnTo>
                  <a:lnTo>
                    <a:pt x="1299" y="8496"/>
                  </a:lnTo>
                  <a:lnTo>
                    <a:pt x="1299" y="8496"/>
                  </a:lnTo>
                  <a:lnTo>
                    <a:pt x="1315" y="8504"/>
                  </a:lnTo>
                  <a:lnTo>
                    <a:pt x="1333" y="8513"/>
                  </a:lnTo>
                  <a:lnTo>
                    <a:pt x="1350" y="8520"/>
                  </a:lnTo>
                  <a:lnTo>
                    <a:pt x="1369" y="8526"/>
                  </a:lnTo>
                  <a:lnTo>
                    <a:pt x="1387" y="8530"/>
                  </a:lnTo>
                  <a:lnTo>
                    <a:pt x="1405" y="8532"/>
                  </a:lnTo>
                  <a:lnTo>
                    <a:pt x="1424" y="8532"/>
                  </a:lnTo>
                  <a:lnTo>
                    <a:pt x="1444" y="8528"/>
                  </a:lnTo>
                  <a:lnTo>
                    <a:pt x="1444" y="8528"/>
                  </a:lnTo>
                  <a:lnTo>
                    <a:pt x="1462" y="8523"/>
                  </a:lnTo>
                  <a:lnTo>
                    <a:pt x="1479" y="8515"/>
                  </a:lnTo>
                  <a:lnTo>
                    <a:pt x="1497" y="8506"/>
                  </a:lnTo>
                  <a:lnTo>
                    <a:pt x="1512" y="8494"/>
                  </a:lnTo>
                  <a:lnTo>
                    <a:pt x="1527" y="8482"/>
                  </a:lnTo>
                  <a:lnTo>
                    <a:pt x="1541" y="8468"/>
                  </a:lnTo>
                  <a:lnTo>
                    <a:pt x="1553" y="8454"/>
                  </a:lnTo>
                  <a:lnTo>
                    <a:pt x="1566" y="8441"/>
                  </a:lnTo>
                  <a:lnTo>
                    <a:pt x="1566" y="8441"/>
                  </a:lnTo>
                  <a:lnTo>
                    <a:pt x="1597" y="8402"/>
                  </a:lnTo>
                  <a:lnTo>
                    <a:pt x="1628" y="8364"/>
                  </a:lnTo>
                  <a:lnTo>
                    <a:pt x="1657" y="8324"/>
                  </a:lnTo>
                  <a:lnTo>
                    <a:pt x="1686" y="8285"/>
                  </a:lnTo>
                  <a:lnTo>
                    <a:pt x="1715" y="8244"/>
                  </a:lnTo>
                  <a:lnTo>
                    <a:pt x="1742" y="8202"/>
                  </a:lnTo>
                  <a:lnTo>
                    <a:pt x="1769" y="8161"/>
                  </a:lnTo>
                  <a:lnTo>
                    <a:pt x="1795" y="8119"/>
                  </a:lnTo>
                  <a:lnTo>
                    <a:pt x="1821" y="8077"/>
                  </a:lnTo>
                  <a:lnTo>
                    <a:pt x="1846" y="8033"/>
                  </a:lnTo>
                  <a:lnTo>
                    <a:pt x="1894" y="7946"/>
                  </a:lnTo>
                  <a:lnTo>
                    <a:pt x="1939" y="7858"/>
                  </a:lnTo>
                  <a:lnTo>
                    <a:pt x="1981" y="7771"/>
                  </a:lnTo>
                  <a:lnTo>
                    <a:pt x="1981" y="7771"/>
                  </a:lnTo>
                  <a:lnTo>
                    <a:pt x="2020" y="7684"/>
                  </a:lnTo>
                  <a:lnTo>
                    <a:pt x="2057" y="7598"/>
                  </a:lnTo>
                  <a:lnTo>
                    <a:pt x="2092" y="7509"/>
                  </a:lnTo>
                  <a:lnTo>
                    <a:pt x="2123" y="7419"/>
                  </a:lnTo>
                  <a:lnTo>
                    <a:pt x="2123" y="7419"/>
                  </a:lnTo>
                  <a:lnTo>
                    <a:pt x="2124" y="7417"/>
                  </a:lnTo>
                  <a:lnTo>
                    <a:pt x="2123" y="7413"/>
                  </a:lnTo>
                  <a:lnTo>
                    <a:pt x="2120" y="7412"/>
                  </a:lnTo>
                  <a:lnTo>
                    <a:pt x="2118" y="7411"/>
                  </a:lnTo>
                  <a:lnTo>
                    <a:pt x="2115" y="7411"/>
                  </a:lnTo>
                  <a:lnTo>
                    <a:pt x="2113" y="7411"/>
                  </a:lnTo>
                  <a:lnTo>
                    <a:pt x="2110" y="7413"/>
                  </a:lnTo>
                  <a:lnTo>
                    <a:pt x="2109" y="7416"/>
                  </a:lnTo>
                  <a:lnTo>
                    <a:pt x="2109" y="741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32" name="Freeform 29">
              <a:extLst>
                <a:ext uri="{FF2B5EF4-FFF2-40B4-BE49-F238E27FC236}">
                  <a16:creationId xmlns:a16="http://schemas.microsoft.com/office/drawing/2014/main" id="{6F67AAA1-E9B2-BEB4-052C-322A543B0857}"/>
                </a:ext>
              </a:extLst>
            </p:cNvPr>
            <p:cNvSpPr>
              <a:spLocks/>
            </p:cNvSpPr>
            <p:nvPr/>
          </p:nvSpPr>
          <p:spPr bwMode="auto">
            <a:xfrm>
              <a:off x="2490" y="2845"/>
              <a:ext cx="50" cy="463"/>
            </a:xfrm>
            <a:custGeom>
              <a:avLst/>
              <a:gdLst>
                <a:gd name="T0" fmla="*/ 0 w 199"/>
                <a:gd name="T1" fmla="*/ 10 h 1850"/>
                <a:gd name="T2" fmla="*/ 37 w 199"/>
                <a:gd name="T3" fmla="*/ 185 h 1850"/>
                <a:gd name="T4" fmla="*/ 71 w 199"/>
                <a:gd name="T5" fmla="*/ 362 h 1850"/>
                <a:gd name="T6" fmla="*/ 86 w 199"/>
                <a:gd name="T7" fmla="*/ 451 h 1850"/>
                <a:gd name="T8" fmla="*/ 114 w 199"/>
                <a:gd name="T9" fmla="*/ 631 h 1850"/>
                <a:gd name="T10" fmla="*/ 125 w 199"/>
                <a:gd name="T11" fmla="*/ 721 h 1850"/>
                <a:gd name="T12" fmla="*/ 145 w 199"/>
                <a:gd name="T13" fmla="*/ 899 h 1850"/>
                <a:gd name="T14" fmla="*/ 161 w 199"/>
                <a:gd name="T15" fmla="*/ 1077 h 1850"/>
                <a:gd name="T16" fmla="*/ 167 w 199"/>
                <a:gd name="T17" fmla="*/ 1168 h 1850"/>
                <a:gd name="T18" fmla="*/ 177 w 199"/>
                <a:gd name="T19" fmla="*/ 1347 h 1850"/>
                <a:gd name="T20" fmla="*/ 181 w 199"/>
                <a:gd name="T21" fmla="*/ 1437 h 1850"/>
                <a:gd name="T22" fmla="*/ 184 w 199"/>
                <a:gd name="T23" fmla="*/ 1618 h 1850"/>
                <a:gd name="T24" fmla="*/ 184 w 199"/>
                <a:gd name="T25" fmla="*/ 1797 h 1850"/>
                <a:gd name="T26" fmla="*/ 182 w 199"/>
                <a:gd name="T27" fmla="*/ 1842 h 1850"/>
                <a:gd name="T28" fmla="*/ 182 w 199"/>
                <a:gd name="T29" fmla="*/ 1845 h 1850"/>
                <a:gd name="T30" fmla="*/ 187 w 199"/>
                <a:gd name="T31" fmla="*/ 1849 h 1850"/>
                <a:gd name="T32" fmla="*/ 192 w 199"/>
                <a:gd name="T33" fmla="*/ 1849 h 1850"/>
                <a:gd name="T34" fmla="*/ 196 w 199"/>
                <a:gd name="T35" fmla="*/ 1845 h 1850"/>
                <a:gd name="T36" fmla="*/ 197 w 199"/>
                <a:gd name="T37" fmla="*/ 1842 h 1850"/>
                <a:gd name="T38" fmla="*/ 199 w 199"/>
                <a:gd name="T39" fmla="*/ 1661 h 1850"/>
                <a:gd name="T40" fmla="*/ 197 w 199"/>
                <a:gd name="T41" fmla="*/ 1480 h 1850"/>
                <a:gd name="T42" fmla="*/ 194 w 199"/>
                <a:gd name="T43" fmla="*/ 1390 h 1850"/>
                <a:gd name="T44" fmla="*/ 185 w 199"/>
                <a:gd name="T45" fmla="*/ 1210 h 1850"/>
                <a:gd name="T46" fmla="*/ 180 w 199"/>
                <a:gd name="T47" fmla="*/ 1120 h 1850"/>
                <a:gd name="T48" fmla="*/ 165 w 199"/>
                <a:gd name="T49" fmla="*/ 939 h 1850"/>
                <a:gd name="T50" fmla="*/ 145 w 199"/>
                <a:gd name="T51" fmla="*/ 760 h 1850"/>
                <a:gd name="T52" fmla="*/ 134 w 199"/>
                <a:gd name="T53" fmla="*/ 671 h 1850"/>
                <a:gd name="T54" fmla="*/ 107 w 199"/>
                <a:gd name="T55" fmla="*/ 493 h 1850"/>
                <a:gd name="T56" fmla="*/ 93 w 199"/>
                <a:gd name="T57" fmla="*/ 405 h 1850"/>
                <a:gd name="T58" fmla="*/ 61 w 199"/>
                <a:gd name="T59" fmla="*/ 227 h 1850"/>
                <a:gd name="T60" fmla="*/ 25 w 199"/>
                <a:gd name="T61" fmla="*/ 49 h 1850"/>
                <a:gd name="T62" fmla="*/ 15 w 199"/>
                <a:gd name="T63" fmla="*/ 6 h 1850"/>
                <a:gd name="T64" fmla="*/ 13 w 199"/>
                <a:gd name="T65" fmla="*/ 2 h 1850"/>
                <a:gd name="T66" fmla="*/ 8 w 199"/>
                <a:gd name="T67" fmla="*/ 0 h 1850"/>
                <a:gd name="T68" fmla="*/ 3 w 199"/>
                <a:gd name="T69" fmla="*/ 1 h 1850"/>
                <a:gd name="T70" fmla="*/ 0 w 199"/>
                <a:gd name="T71" fmla="*/ 6 h 1850"/>
                <a:gd name="T72" fmla="*/ 0 w 199"/>
                <a:gd name="T73" fmla="*/ 10 h 18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99" h="1850">
                  <a:moveTo>
                    <a:pt x="0" y="10"/>
                  </a:moveTo>
                  <a:lnTo>
                    <a:pt x="0" y="10"/>
                  </a:lnTo>
                  <a:lnTo>
                    <a:pt x="20" y="98"/>
                  </a:lnTo>
                  <a:lnTo>
                    <a:pt x="37" y="185"/>
                  </a:lnTo>
                  <a:lnTo>
                    <a:pt x="55" y="274"/>
                  </a:lnTo>
                  <a:lnTo>
                    <a:pt x="71" y="362"/>
                  </a:lnTo>
                  <a:lnTo>
                    <a:pt x="71" y="362"/>
                  </a:lnTo>
                  <a:lnTo>
                    <a:pt x="86" y="451"/>
                  </a:lnTo>
                  <a:lnTo>
                    <a:pt x="100" y="542"/>
                  </a:lnTo>
                  <a:lnTo>
                    <a:pt x="114" y="631"/>
                  </a:lnTo>
                  <a:lnTo>
                    <a:pt x="125" y="721"/>
                  </a:lnTo>
                  <a:lnTo>
                    <a:pt x="125" y="721"/>
                  </a:lnTo>
                  <a:lnTo>
                    <a:pt x="136" y="810"/>
                  </a:lnTo>
                  <a:lnTo>
                    <a:pt x="145" y="899"/>
                  </a:lnTo>
                  <a:lnTo>
                    <a:pt x="154" y="988"/>
                  </a:lnTo>
                  <a:lnTo>
                    <a:pt x="161" y="1077"/>
                  </a:lnTo>
                  <a:lnTo>
                    <a:pt x="161" y="1077"/>
                  </a:lnTo>
                  <a:lnTo>
                    <a:pt x="167" y="1168"/>
                  </a:lnTo>
                  <a:lnTo>
                    <a:pt x="174" y="1257"/>
                  </a:lnTo>
                  <a:lnTo>
                    <a:pt x="177" y="1347"/>
                  </a:lnTo>
                  <a:lnTo>
                    <a:pt x="181" y="1437"/>
                  </a:lnTo>
                  <a:lnTo>
                    <a:pt x="181" y="1437"/>
                  </a:lnTo>
                  <a:lnTo>
                    <a:pt x="182" y="1528"/>
                  </a:lnTo>
                  <a:lnTo>
                    <a:pt x="184" y="1618"/>
                  </a:lnTo>
                  <a:lnTo>
                    <a:pt x="184" y="1707"/>
                  </a:lnTo>
                  <a:lnTo>
                    <a:pt x="184" y="1797"/>
                  </a:lnTo>
                  <a:lnTo>
                    <a:pt x="184" y="1797"/>
                  </a:lnTo>
                  <a:lnTo>
                    <a:pt x="182" y="1842"/>
                  </a:lnTo>
                  <a:lnTo>
                    <a:pt x="182" y="1842"/>
                  </a:lnTo>
                  <a:lnTo>
                    <a:pt x="182" y="1845"/>
                  </a:lnTo>
                  <a:lnTo>
                    <a:pt x="185" y="1847"/>
                  </a:lnTo>
                  <a:lnTo>
                    <a:pt x="187" y="1849"/>
                  </a:lnTo>
                  <a:lnTo>
                    <a:pt x="190" y="1850"/>
                  </a:lnTo>
                  <a:lnTo>
                    <a:pt x="192" y="1849"/>
                  </a:lnTo>
                  <a:lnTo>
                    <a:pt x="195" y="1847"/>
                  </a:lnTo>
                  <a:lnTo>
                    <a:pt x="196" y="1845"/>
                  </a:lnTo>
                  <a:lnTo>
                    <a:pt x="197" y="1842"/>
                  </a:lnTo>
                  <a:lnTo>
                    <a:pt x="197" y="1842"/>
                  </a:lnTo>
                  <a:lnTo>
                    <a:pt x="199" y="1752"/>
                  </a:lnTo>
                  <a:lnTo>
                    <a:pt x="199" y="1661"/>
                  </a:lnTo>
                  <a:lnTo>
                    <a:pt x="199" y="1570"/>
                  </a:lnTo>
                  <a:lnTo>
                    <a:pt x="197" y="1480"/>
                  </a:lnTo>
                  <a:lnTo>
                    <a:pt x="197" y="1480"/>
                  </a:lnTo>
                  <a:lnTo>
                    <a:pt x="194" y="1390"/>
                  </a:lnTo>
                  <a:lnTo>
                    <a:pt x="190" y="1299"/>
                  </a:lnTo>
                  <a:lnTo>
                    <a:pt x="185" y="1210"/>
                  </a:lnTo>
                  <a:lnTo>
                    <a:pt x="180" y="1120"/>
                  </a:lnTo>
                  <a:lnTo>
                    <a:pt x="180" y="1120"/>
                  </a:lnTo>
                  <a:lnTo>
                    <a:pt x="172" y="1030"/>
                  </a:lnTo>
                  <a:lnTo>
                    <a:pt x="165" y="939"/>
                  </a:lnTo>
                  <a:lnTo>
                    <a:pt x="155" y="849"/>
                  </a:lnTo>
                  <a:lnTo>
                    <a:pt x="145" y="760"/>
                  </a:lnTo>
                  <a:lnTo>
                    <a:pt x="145" y="760"/>
                  </a:lnTo>
                  <a:lnTo>
                    <a:pt x="134" y="671"/>
                  </a:lnTo>
                  <a:lnTo>
                    <a:pt x="121" y="582"/>
                  </a:lnTo>
                  <a:lnTo>
                    <a:pt x="107" y="493"/>
                  </a:lnTo>
                  <a:lnTo>
                    <a:pt x="93" y="405"/>
                  </a:lnTo>
                  <a:lnTo>
                    <a:pt x="93" y="405"/>
                  </a:lnTo>
                  <a:lnTo>
                    <a:pt x="77" y="316"/>
                  </a:lnTo>
                  <a:lnTo>
                    <a:pt x="61" y="227"/>
                  </a:lnTo>
                  <a:lnTo>
                    <a:pt x="43" y="138"/>
                  </a:lnTo>
                  <a:lnTo>
                    <a:pt x="25" y="49"/>
                  </a:lnTo>
                  <a:lnTo>
                    <a:pt x="25" y="49"/>
                  </a:lnTo>
                  <a:lnTo>
                    <a:pt x="15" y="6"/>
                  </a:lnTo>
                  <a:lnTo>
                    <a:pt x="15" y="6"/>
                  </a:lnTo>
                  <a:lnTo>
                    <a:pt x="13" y="2"/>
                  </a:lnTo>
                  <a:lnTo>
                    <a:pt x="11" y="1"/>
                  </a:lnTo>
                  <a:lnTo>
                    <a:pt x="8" y="0"/>
                  </a:lnTo>
                  <a:lnTo>
                    <a:pt x="6" y="0"/>
                  </a:lnTo>
                  <a:lnTo>
                    <a:pt x="3" y="1"/>
                  </a:lnTo>
                  <a:lnTo>
                    <a:pt x="1" y="4"/>
                  </a:lnTo>
                  <a:lnTo>
                    <a:pt x="0" y="6"/>
                  </a:lnTo>
                  <a:lnTo>
                    <a:pt x="0" y="1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33" name="Freeform 30">
              <a:extLst>
                <a:ext uri="{FF2B5EF4-FFF2-40B4-BE49-F238E27FC236}">
                  <a16:creationId xmlns:a16="http://schemas.microsoft.com/office/drawing/2014/main" id="{8FECA681-2D62-854A-A982-5DFFB5671371}"/>
                </a:ext>
              </a:extLst>
            </p:cNvPr>
            <p:cNvSpPr>
              <a:spLocks/>
            </p:cNvSpPr>
            <p:nvPr/>
          </p:nvSpPr>
          <p:spPr bwMode="auto">
            <a:xfrm>
              <a:off x="3312" y="1991"/>
              <a:ext cx="707" cy="1474"/>
            </a:xfrm>
            <a:custGeom>
              <a:avLst/>
              <a:gdLst>
                <a:gd name="T0" fmla="*/ 2823 w 2827"/>
                <a:gd name="T1" fmla="*/ 5686 h 5896"/>
                <a:gd name="T2" fmla="*/ 2772 w 2827"/>
                <a:gd name="T3" fmla="*/ 5386 h 5896"/>
                <a:gd name="T4" fmla="*/ 2678 w 2827"/>
                <a:gd name="T5" fmla="*/ 5096 h 5896"/>
                <a:gd name="T6" fmla="*/ 2498 w 2827"/>
                <a:gd name="T7" fmla="*/ 4695 h 5896"/>
                <a:gd name="T8" fmla="*/ 2274 w 2827"/>
                <a:gd name="T9" fmla="*/ 4317 h 5896"/>
                <a:gd name="T10" fmla="*/ 1947 w 2827"/>
                <a:gd name="T11" fmla="*/ 3906 h 5896"/>
                <a:gd name="T12" fmla="*/ 1689 w 2827"/>
                <a:gd name="T13" fmla="*/ 3661 h 5896"/>
                <a:gd name="T14" fmla="*/ 1458 w 2827"/>
                <a:gd name="T15" fmla="*/ 3479 h 5896"/>
                <a:gd name="T16" fmla="*/ 1386 w 2827"/>
                <a:gd name="T17" fmla="*/ 3385 h 5896"/>
                <a:gd name="T18" fmla="*/ 1368 w 2827"/>
                <a:gd name="T19" fmla="*/ 3349 h 5896"/>
                <a:gd name="T20" fmla="*/ 1416 w 2827"/>
                <a:gd name="T21" fmla="*/ 3271 h 5896"/>
                <a:gd name="T22" fmla="*/ 1573 w 2827"/>
                <a:gd name="T23" fmla="*/ 2971 h 5896"/>
                <a:gd name="T24" fmla="*/ 1656 w 2827"/>
                <a:gd name="T25" fmla="*/ 2748 h 5896"/>
                <a:gd name="T26" fmla="*/ 1700 w 2827"/>
                <a:gd name="T27" fmla="*/ 2468 h 5896"/>
                <a:gd name="T28" fmla="*/ 1676 w 2827"/>
                <a:gd name="T29" fmla="*/ 2231 h 5896"/>
                <a:gd name="T30" fmla="*/ 1604 w 2827"/>
                <a:gd name="T31" fmla="*/ 2002 h 5896"/>
                <a:gd name="T32" fmla="*/ 1468 w 2827"/>
                <a:gd name="T33" fmla="*/ 1744 h 5896"/>
                <a:gd name="T34" fmla="*/ 1238 w 2827"/>
                <a:gd name="T35" fmla="*/ 1431 h 5896"/>
                <a:gd name="T36" fmla="*/ 1139 w 2827"/>
                <a:gd name="T37" fmla="*/ 1314 h 5896"/>
                <a:gd name="T38" fmla="*/ 1124 w 2827"/>
                <a:gd name="T39" fmla="*/ 1240 h 5896"/>
                <a:gd name="T40" fmla="*/ 1083 w 2827"/>
                <a:gd name="T41" fmla="*/ 1081 h 5896"/>
                <a:gd name="T42" fmla="*/ 995 w 2827"/>
                <a:gd name="T43" fmla="*/ 876 h 5896"/>
                <a:gd name="T44" fmla="*/ 873 w 2827"/>
                <a:gd name="T45" fmla="*/ 669 h 5896"/>
                <a:gd name="T46" fmla="*/ 726 w 2827"/>
                <a:gd name="T47" fmla="*/ 481 h 5896"/>
                <a:gd name="T48" fmla="*/ 554 w 2827"/>
                <a:gd name="T49" fmla="*/ 314 h 5896"/>
                <a:gd name="T50" fmla="*/ 362 w 2827"/>
                <a:gd name="T51" fmla="*/ 171 h 5896"/>
                <a:gd name="T52" fmla="*/ 152 w 2827"/>
                <a:gd name="T53" fmla="*/ 57 h 5896"/>
                <a:gd name="T54" fmla="*/ 9 w 2827"/>
                <a:gd name="T55" fmla="*/ 0 h 5896"/>
                <a:gd name="T56" fmla="*/ 2 w 2827"/>
                <a:gd name="T57" fmla="*/ 10 h 5896"/>
                <a:gd name="T58" fmla="*/ 118 w 2827"/>
                <a:gd name="T59" fmla="*/ 59 h 5896"/>
                <a:gd name="T60" fmla="*/ 332 w 2827"/>
                <a:gd name="T61" fmla="*/ 171 h 5896"/>
                <a:gd name="T62" fmla="*/ 528 w 2827"/>
                <a:gd name="T63" fmla="*/ 312 h 5896"/>
                <a:gd name="T64" fmla="*/ 703 w 2827"/>
                <a:gd name="T65" fmla="*/ 479 h 5896"/>
                <a:gd name="T66" fmla="*/ 855 w 2827"/>
                <a:gd name="T67" fmla="*/ 668 h 5896"/>
                <a:gd name="T68" fmla="*/ 960 w 2827"/>
                <a:gd name="T69" fmla="*/ 840 h 5896"/>
                <a:gd name="T70" fmla="*/ 1057 w 2827"/>
                <a:gd name="T71" fmla="*/ 1061 h 5896"/>
                <a:gd name="T72" fmla="*/ 1110 w 2827"/>
                <a:gd name="T73" fmla="*/ 1241 h 5896"/>
                <a:gd name="T74" fmla="*/ 1123 w 2827"/>
                <a:gd name="T75" fmla="*/ 1317 h 5896"/>
                <a:gd name="T76" fmla="*/ 1173 w 2827"/>
                <a:gd name="T77" fmla="*/ 1377 h 5896"/>
                <a:gd name="T78" fmla="*/ 1363 w 2827"/>
                <a:gd name="T79" fmla="*/ 1615 h 5896"/>
                <a:gd name="T80" fmla="*/ 1493 w 2827"/>
                <a:gd name="T81" fmla="*/ 1815 h 5896"/>
                <a:gd name="T82" fmla="*/ 1600 w 2827"/>
                <a:gd name="T83" fmla="*/ 2033 h 5896"/>
                <a:gd name="T84" fmla="*/ 1674 w 2827"/>
                <a:gd name="T85" fmla="*/ 2321 h 5896"/>
                <a:gd name="T86" fmla="*/ 1670 w 2827"/>
                <a:gd name="T87" fmla="*/ 2617 h 5896"/>
                <a:gd name="T88" fmla="*/ 1606 w 2827"/>
                <a:gd name="T89" fmla="*/ 2855 h 5896"/>
                <a:gd name="T90" fmla="*/ 1506 w 2827"/>
                <a:gd name="T91" fmla="*/ 3075 h 5896"/>
                <a:gd name="T92" fmla="*/ 1362 w 2827"/>
                <a:gd name="T93" fmla="*/ 3332 h 5896"/>
                <a:gd name="T94" fmla="*/ 1356 w 2827"/>
                <a:gd name="T95" fmla="*/ 3361 h 5896"/>
                <a:gd name="T96" fmla="*/ 1406 w 2827"/>
                <a:gd name="T97" fmla="*/ 3447 h 5896"/>
                <a:gd name="T98" fmla="*/ 1530 w 2827"/>
                <a:gd name="T99" fmla="*/ 3554 h 5896"/>
                <a:gd name="T100" fmla="*/ 1865 w 2827"/>
                <a:gd name="T101" fmla="*/ 3844 h 5896"/>
                <a:gd name="T102" fmla="*/ 2207 w 2827"/>
                <a:gd name="T103" fmla="*/ 4247 h 5896"/>
                <a:gd name="T104" fmla="*/ 2440 w 2827"/>
                <a:gd name="T105" fmla="*/ 4618 h 5896"/>
                <a:gd name="T106" fmla="*/ 2633 w 2827"/>
                <a:gd name="T107" fmla="*/ 5023 h 5896"/>
                <a:gd name="T108" fmla="*/ 2748 w 2827"/>
                <a:gd name="T109" fmla="*/ 5352 h 5896"/>
                <a:gd name="T110" fmla="*/ 2806 w 2827"/>
                <a:gd name="T111" fmla="*/ 5644 h 5896"/>
                <a:gd name="T112" fmla="*/ 2808 w 2827"/>
                <a:gd name="T113" fmla="*/ 5889 h 5896"/>
                <a:gd name="T114" fmla="*/ 2817 w 2827"/>
                <a:gd name="T115" fmla="*/ 5896 h 58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2827" h="5896">
                  <a:moveTo>
                    <a:pt x="2823" y="5889"/>
                  </a:moveTo>
                  <a:lnTo>
                    <a:pt x="2823" y="5889"/>
                  </a:lnTo>
                  <a:lnTo>
                    <a:pt x="2826" y="5839"/>
                  </a:lnTo>
                  <a:lnTo>
                    <a:pt x="2827" y="5787"/>
                  </a:lnTo>
                  <a:lnTo>
                    <a:pt x="2827" y="5737"/>
                  </a:lnTo>
                  <a:lnTo>
                    <a:pt x="2823" y="5686"/>
                  </a:lnTo>
                  <a:lnTo>
                    <a:pt x="2820" y="5635"/>
                  </a:lnTo>
                  <a:lnTo>
                    <a:pt x="2813" y="5585"/>
                  </a:lnTo>
                  <a:lnTo>
                    <a:pt x="2805" y="5535"/>
                  </a:lnTo>
                  <a:lnTo>
                    <a:pt x="2796" y="5485"/>
                  </a:lnTo>
                  <a:lnTo>
                    <a:pt x="2785" y="5436"/>
                  </a:lnTo>
                  <a:lnTo>
                    <a:pt x="2772" y="5386"/>
                  </a:lnTo>
                  <a:lnTo>
                    <a:pt x="2760" y="5337"/>
                  </a:lnTo>
                  <a:lnTo>
                    <a:pt x="2744" y="5288"/>
                  </a:lnTo>
                  <a:lnTo>
                    <a:pt x="2729" y="5239"/>
                  </a:lnTo>
                  <a:lnTo>
                    <a:pt x="2713" y="5191"/>
                  </a:lnTo>
                  <a:lnTo>
                    <a:pt x="2696" y="5144"/>
                  </a:lnTo>
                  <a:lnTo>
                    <a:pt x="2678" y="5096"/>
                  </a:lnTo>
                  <a:lnTo>
                    <a:pt x="2678" y="5096"/>
                  </a:lnTo>
                  <a:lnTo>
                    <a:pt x="2646" y="5015"/>
                  </a:lnTo>
                  <a:lnTo>
                    <a:pt x="2612" y="4933"/>
                  </a:lnTo>
                  <a:lnTo>
                    <a:pt x="2575" y="4853"/>
                  </a:lnTo>
                  <a:lnTo>
                    <a:pt x="2538" y="4772"/>
                  </a:lnTo>
                  <a:lnTo>
                    <a:pt x="2498" y="4695"/>
                  </a:lnTo>
                  <a:lnTo>
                    <a:pt x="2456" y="4617"/>
                  </a:lnTo>
                  <a:lnTo>
                    <a:pt x="2414" y="4539"/>
                  </a:lnTo>
                  <a:lnTo>
                    <a:pt x="2369" y="4464"/>
                  </a:lnTo>
                  <a:lnTo>
                    <a:pt x="2369" y="4464"/>
                  </a:lnTo>
                  <a:lnTo>
                    <a:pt x="2322" y="4390"/>
                  </a:lnTo>
                  <a:lnTo>
                    <a:pt x="2274" y="4317"/>
                  </a:lnTo>
                  <a:lnTo>
                    <a:pt x="2223" y="4244"/>
                  </a:lnTo>
                  <a:lnTo>
                    <a:pt x="2172" y="4174"/>
                  </a:lnTo>
                  <a:lnTo>
                    <a:pt x="2118" y="4105"/>
                  </a:lnTo>
                  <a:lnTo>
                    <a:pt x="2063" y="4037"/>
                  </a:lnTo>
                  <a:lnTo>
                    <a:pt x="2006" y="3971"/>
                  </a:lnTo>
                  <a:lnTo>
                    <a:pt x="1947" y="3906"/>
                  </a:lnTo>
                  <a:lnTo>
                    <a:pt x="1947" y="3906"/>
                  </a:lnTo>
                  <a:lnTo>
                    <a:pt x="1885" y="3842"/>
                  </a:lnTo>
                  <a:lnTo>
                    <a:pt x="1821" y="3780"/>
                  </a:lnTo>
                  <a:lnTo>
                    <a:pt x="1756" y="3719"/>
                  </a:lnTo>
                  <a:lnTo>
                    <a:pt x="1689" y="3661"/>
                  </a:lnTo>
                  <a:lnTo>
                    <a:pt x="1689" y="3661"/>
                  </a:lnTo>
                  <a:lnTo>
                    <a:pt x="1624" y="3608"/>
                  </a:lnTo>
                  <a:lnTo>
                    <a:pt x="1557" y="3557"/>
                  </a:lnTo>
                  <a:lnTo>
                    <a:pt x="1557" y="3557"/>
                  </a:lnTo>
                  <a:lnTo>
                    <a:pt x="1517" y="3527"/>
                  </a:lnTo>
                  <a:lnTo>
                    <a:pt x="1477" y="3496"/>
                  </a:lnTo>
                  <a:lnTo>
                    <a:pt x="1458" y="3479"/>
                  </a:lnTo>
                  <a:lnTo>
                    <a:pt x="1439" y="3462"/>
                  </a:lnTo>
                  <a:lnTo>
                    <a:pt x="1423" y="3443"/>
                  </a:lnTo>
                  <a:lnTo>
                    <a:pt x="1407" y="3423"/>
                  </a:lnTo>
                  <a:lnTo>
                    <a:pt x="1407" y="3423"/>
                  </a:lnTo>
                  <a:lnTo>
                    <a:pt x="1396" y="3405"/>
                  </a:lnTo>
                  <a:lnTo>
                    <a:pt x="1386" y="3385"/>
                  </a:lnTo>
                  <a:lnTo>
                    <a:pt x="1386" y="3385"/>
                  </a:lnTo>
                  <a:lnTo>
                    <a:pt x="1374" y="3366"/>
                  </a:lnTo>
                  <a:lnTo>
                    <a:pt x="1369" y="3356"/>
                  </a:lnTo>
                  <a:lnTo>
                    <a:pt x="1368" y="3353"/>
                  </a:lnTo>
                  <a:lnTo>
                    <a:pt x="1368" y="3349"/>
                  </a:lnTo>
                  <a:lnTo>
                    <a:pt x="1368" y="3349"/>
                  </a:lnTo>
                  <a:lnTo>
                    <a:pt x="1372" y="3340"/>
                  </a:lnTo>
                  <a:lnTo>
                    <a:pt x="1379" y="3330"/>
                  </a:lnTo>
                  <a:lnTo>
                    <a:pt x="1392" y="3311"/>
                  </a:lnTo>
                  <a:lnTo>
                    <a:pt x="1392" y="3311"/>
                  </a:lnTo>
                  <a:lnTo>
                    <a:pt x="1416" y="3271"/>
                  </a:lnTo>
                  <a:lnTo>
                    <a:pt x="1416" y="3271"/>
                  </a:lnTo>
                  <a:lnTo>
                    <a:pt x="1464" y="3184"/>
                  </a:lnTo>
                  <a:lnTo>
                    <a:pt x="1464" y="3184"/>
                  </a:lnTo>
                  <a:lnTo>
                    <a:pt x="1511" y="3100"/>
                  </a:lnTo>
                  <a:lnTo>
                    <a:pt x="1532" y="3058"/>
                  </a:lnTo>
                  <a:lnTo>
                    <a:pt x="1553" y="3014"/>
                  </a:lnTo>
                  <a:lnTo>
                    <a:pt x="1573" y="2971"/>
                  </a:lnTo>
                  <a:lnTo>
                    <a:pt x="1592" y="2927"/>
                  </a:lnTo>
                  <a:lnTo>
                    <a:pt x="1611" y="2883"/>
                  </a:lnTo>
                  <a:lnTo>
                    <a:pt x="1627" y="2838"/>
                  </a:lnTo>
                  <a:lnTo>
                    <a:pt x="1627" y="2838"/>
                  </a:lnTo>
                  <a:lnTo>
                    <a:pt x="1642" y="2793"/>
                  </a:lnTo>
                  <a:lnTo>
                    <a:pt x="1656" y="2748"/>
                  </a:lnTo>
                  <a:lnTo>
                    <a:pt x="1669" y="2703"/>
                  </a:lnTo>
                  <a:lnTo>
                    <a:pt x="1679" y="2656"/>
                  </a:lnTo>
                  <a:lnTo>
                    <a:pt x="1687" y="2610"/>
                  </a:lnTo>
                  <a:lnTo>
                    <a:pt x="1694" y="2562"/>
                  </a:lnTo>
                  <a:lnTo>
                    <a:pt x="1697" y="2516"/>
                  </a:lnTo>
                  <a:lnTo>
                    <a:pt x="1700" y="2468"/>
                  </a:lnTo>
                  <a:lnTo>
                    <a:pt x="1700" y="2468"/>
                  </a:lnTo>
                  <a:lnTo>
                    <a:pt x="1700" y="2421"/>
                  </a:lnTo>
                  <a:lnTo>
                    <a:pt x="1696" y="2373"/>
                  </a:lnTo>
                  <a:lnTo>
                    <a:pt x="1691" y="2325"/>
                  </a:lnTo>
                  <a:lnTo>
                    <a:pt x="1685" y="2278"/>
                  </a:lnTo>
                  <a:lnTo>
                    <a:pt x="1676" y="2231"/>
                  </a:lnTo>
                  <a:lnTo>
                    <a:pt x="1665" y="2185"/>
                  </a:lnTo>
                  <a:lnTo>
                    <a:pt x="1652" y="2138"/>
                  </a:lnTo>
                  <a:lnTo>
                    <a:pt x="1637" y="2093"/>
                  </a:lnTo>
                  <a:lnTo>
                    <a:pt x="1637" y="2093"/>
                  </a:lnTo>
                  <a:lnTo>
                    <a:pt x="1621" y="2047"/>
                  </a:lnTo>
                  <a:lnTo>
                    <a:pt x="1604" y="2002"/>
                  </a:lnTo>
                  <a:lnTo>
                    <a:pt x="1583" y="1956"/>
                  </a:lnTo>
                  <a:lnTo>
                    <a:pt x="1563" y="1913"/>
                  </a:lnTo>
                  <a:lnTo>
                    <a:pt x="1541" y="1870"/>
                  </a:lnTo>
                  <a:lnTo>
                    <a:pt x="1518" y="1827"/>
                  </a:lnTo>
                  <a:lnTo>
                    <a:pt x="1493" y="1786"/>
                  </a:lnTo>
                  <a:lnTo>
                    <a:pt x="1468" y="1744"/>
                  </a:lnTo>
                  <a:lnTo>
                    <a:pt x="1442" y="1703"/>
                  </a:lnTo>
                  <a:lnTo>
                    <a:pt x="1414" y="1663"/>
                  </a:lnTo>
                  <a:lnTo>
                    <a:pt x="1387" y="1623"/>
                  </a:lnTo>
                  <a:lnTo>
                    <a:pt x="1358" y="1584"/>
                  </a:lnTo>
                  <a:lnTo>
                    <a:pt x="1298" y="1506"/>
                  </a:lnTo>
                  <a:lnTo>
                    <a:pt x="1238" y="1431"/>
                  </a:lnTo>
                  <a:lnTo>
                    <a:pt x="1238" y="1431"/>
                  </a:lnTo>
                  <a:lnTo>
                    <a:pt x="1176" y="1358"/>
                  </a:lnTo>
                  <a:lnTo>
                    <a:pt x="1176" y="1358"/>
                  </a:lnTo>
                  <a:lnTo>
                    <a:pt x="1154" y="1333"/>
                  </a:lnTo>
                  <a:lnTo>
                    <a:pt x="1143" y="1320"/>
                  </a:lnTo>
                  <a:lnTo>
                    <a:pt x="1139" y="1314"/>
                  </a:lnTo>
                  <a:lnTo>
                    <a:pt x="1136" y="1307"/>
                  </a:lnTo>
                  <a:lnTo>
                    <a:pt x="1136" y="1307"/>
                  </a:lnTo>
                  <a:lnTo>
                    <a:pt x="1133" y="1297"/>
                  </a:lnTo>
                  <a:lnTo>
                    <a:pt x="1130" y="1285"/>
                  </a:lnTo>
                  <a:lnTo>
                    <a:pt x="1126" y="1263"/>
                  </a:lnTo>
                  <a:lnTo>
                    <a:pt x="1124" y="1240"/>
                  </a:lnTo>
                  <a:lnTo>
                    <a:pt x="1121" y="1218"/>
                  </a:lnTo>
                  <a:lnTo>
                    <a:pt x="1121" y="1218"/>
                  </a:lnTo>
                  <a:lnTo>
                    <a:pt x="1114" y="1184"/>
                  </a:lnTo>
                  <a:lnTo>
                    <a:pt x="1104" y="1149"/>
                  </a:lnTo>
                  <a:lnTo>
                    <a:pt x="1094" y="1115"/>
                  </a:lnTo>
                  <a:lnTo>
                    <a:pt x="1083" y="1081"/>
                  </a:lnTo>
                  <a:lnTo>
                    <a:pt x="1070" y="1047"/>
                  </a:lnTo>
                  <a:lnTo>
                    <a:pt x="1056" y="1014"/>
                  </a:lnTo>
                  <a:lnTo>
                    <a:pt x="1029" y="949"/>
                  </a:lnTo>
                  <a:lnTo>
                    <a:pt x="1029" y="949"/>
                  </a:lnTo>
                  <a:lnTo>
                    <a:pt x="1012" y="913"/>
                  </a:lnTo>
                  <a:lnTo>
                    <a:pt x="995" y="876"/>
                  </a:lnTo>
                  <a:lnTo>
                    <a:pt x="977" y="841"/>
                  </a:lnTo>
                  <a:lnTo>
                    <a:pt x="957" y="806"/>
                  </a:lnTo>
                  <a:lnTo>
                    <a:pt x="938" y="771"/>
                  </a:lnTo>
                  <a:lnTo>
                    <a:pt x="917" y="737"/>
                  </a:lnTo>
                  <a:lnTo>
                    <a:pt x="896" y="703"/>
                  </a:lnTo>
                  <a:lnTo>
                    <a:pt x="873" y="669"/>
                  </a:lnTo>
                  <a:lnTo>
                    <a:pt x="851" y="637"/>
                  </a:lnTo>
                  <a:lnTo>
                    <a:pt x="827" y="604"/>
                  </a:lnTo>
                  <a:lnTo>
                    <a:pt x="803" y="573"/>
                  </a:lnTo>
                  <a:lnTo>
                    <a:pt x="778" y="542"/>
                  </a:lnTo>
                  <a:lnTo>
                    <a:pt x="752" y="511"/>
                  </a:lnTo>
                  <a:lnTo>
                    <a:pt x="726" y="481"/>
                  </a:lnTo>
                  <a:lnTo>
                    <a:pt x="699" y="452"/>
                  </a:lnTo>
                  <a:lnTo>
                    <a:pt x="672" y="424"/>
                  </a:lnTo>
                  <a:lnTo>
                    <a:pt x="643" y="395"/>
                  </a:lnTo>
                  <a:lnTo>
                    <a:pt x="614" y="367"/>
                  </a:lnTo>
                  <a:lnTo>
                    <a:pt x="584" y="341"/>
                  </a:lnTo>
                  <a:lnTo>
                    <a:pt x="554" y="314"/>
                  </a:lnTo>
                  <a:lnTo>
                    <a:pt x="524" y="288"/>
                  </a:lnTo>
                  <a:lnTo>
                    <a:pt x="493" y="263"/>
                  </a:lnTo>
                  <a:lnTo>
                    <a:pt x="460" y="239"/>
                  </a:lnTo>
                  <a:lnTo>
                    <a:pt x="427" y="217"/>
                  </a:lnTo>
                  <a:lnTo>
                    <a:pt x="395" y="193"/>
                  </a:lnTo>
                  <a:lnTo>
                    <a:pt x="362" y="171"/>
                  </a:lnTo>
                  <a:lnTo>
                    <a:pt x="329" y="150"/>
                  </a:lnTo>
                  <a:lnTo>
                    <a:pt x="293" y="130"/>
                  </a:lnTo>
                  <a:lnTo>
                    <a:pt x="258" y="110"/>
                  </a:lnTo>
                  <a:lnTo>
                    <a:pt x="223" y="91"/>
                  </a:lnTo>
                  <a:lnTo>
                    <a:pt x="188" y="74"/>
                  </a:lnTo>
                  <a:lnTo>
                    <a:pt x="152" y="57"/>
                  </a:lnTo>
                  <a:lnTo>
                    <a:pt x="152" y="57"/>
                  </a:lnTo>
                  <a:lnTo>
                    <a:pt x="117" y="41"/>
                  </a:lnTo>
                  <a:lnTo>
                    <a:pt x="82" y="26"/>
                  </a:lnTo>
                  <a:lnTo>
                    <a:pt x="46" y="12"/>
                  </a:lnTo>
                  <a:lnTo>
                    <a:pt x="9" y="0"/>
                  </a:lnTo>
                  <a:lnTo>
                    <a:pt x="9" y="0"/>
                  </a:lnTo>
                  <a:lnTo>
                    <a:pt x="7" y="0"/>
                  </a:lnTo>
                  <a:lnTo>
                    <a:pt x="4" y="0"/>
                  </a:lnTo>
                  <a:lnTo>
                    <a:pt x="2" y="2"/>
                  </a:lnTo>
                  <a:lnTo>
                    <a:pt x="0" y="5"/>
                  </a:lnTo>
                  <a:lnTo>
                    <a:pt x="0" y="7"/>
                  </a:lnTo>
                  <a:lnTo>
                    <a:pt x="2" y="10"/>
                  </a:lnTo>
                  <a:lnTo>
                    <a:pt x="3" y="12"/>
                  </a:lnTo>
                  <a:lnTo>
                    <a:pt x="5" y="15"/>
                  </a:lnTo>
                  <a:lnTo>
                    <a:pt x="5" y="15"/>
                  </a:lnTo>
                  <a:lnTo>
                    <a:pt x="44" y="28"/>
                  </a:lnTo>
                  <a:lnTo>
                    <a:pt x="82" y="42"/>
                  </a:lnTo>
                  <a:lnTo>
                    <a:pt x="118" y="59"/>
                  </a:lnTo>
                  <a:lnTo>
                    <a:pt x="156" y="75"/>
                  </a:lnTo>
                  <a:lnTo>
                    <a:pt x="192" y="92"/>
                  </a:lnTo>
                  <a:lnTo>
                    <a:pt x="227" y="111"/>
                  </a:lnTo>
                  <a:lnTo>
                    <a:pt x="263" y="130"/>
                  </a:lnTo>
                  <a:lnTo>
                    <a:pt x="297" y="150"/>
                  </a:lnTo>
                  <a:lnTo>
                    <a:pt x="332" y="171"/>
                  </a:lnTo>
                  <a:lnTo>
                    <a:pt x="366" y="193"/>
                  </a:lnTo>
                  <a:lnTo>
                    <a:pt x="400" y="215"/>
                  </a:lnTo>
                  <a:lnTo>
                    <a:pt x="433" y="238"/>
                  </a:lnTo>
                  <a:lnTo>
                    <a:pt x="465" y="262"/>
                  </a:lnTo>
                  <a:lnTo>
                    <a:pt x="496" y="287"/>
                  </a:lnTo>
                  <a:lnTo>
                    <a:pt x="528" y="312"/>
                  </a:lnTo>
                  <a:lnTo>
                    <a:pt x="559" y="338"/>
                  </a:lnTo>
                  <a:lnTo>
                    <a:pt x="589" y="365"/>
                  </a:lnTo>
                  <a:lnTo>
                    <a:pt x="618" y="392"/>
                  </a:lnTo>
                  <a:lnTo>
                    <a:pt x="648" y="421"/>
                  </a:lnTo>
                  <a:lnTo>
                    <a:pt x="675" y="450"/>
                  </a:lnTo>
                  <a:lnTo>
                    <a:pt x="703" y="479"/>
                  </a:lnTo>
                  <a:lnTo>
                    <a:pt x="731" y="509"/>
                  </a:lnTo>
                  <a:lnTo>
                    <a:pt x="757" y="539"/>
                  </a:lnTo>
                  <a:lnTo>
                    <a:pt x="782" y="570"/>
                  </a:lnTo>
                  <a:lnTo>
                    <a:pt x="807" y="603"/>
                  </a:lnTo>
                  <a:lnTo>
                    <a:pt x="831" y="634"/>
                  </a:lnTo>
                  <a:lnTo>
                    <a:pt x="855" y="668"/>
                  </a:lnTo>
                  <a:lnTo>
                    <a:pt x="877" y="701"/>
                  </a:lnTo>
                  <a:lnTo>
                    <a:pt x="898" y="735"/>
                  </a:lnTo>
                  <a:lnTo>
                    <a:pt x="920" y="770"/>
                  </a:lnTo>
                  <a:lnTo>
                    <a:pt x="940" y="805"/>
                  </a:lnTo>
                  <a:lnTo>
                    <a:pt x="960" y="840"/>
                  </a:lnTo>
                  <a:lnTo>
                    <a:pt x="960" y="840"/>
                  </a:lnTo>
                  <a:lnTo>
                    <a:pt x="977" y="875"/>
                  </a:lnTo>
                  <a:lnTo>
                    <a:pt x="996" y="912"/>
                  </a:lnTo>
                  <a:lnTo>
                    <a:pt x="1012" y="948"/>
                  </a:lnTo>
                  <a:lnTo>
                    <a:pt x="1029" y="986"/>
                  </a:lnTo>
                  <a:lnTo>
                    <a:pt x="1044" y="1023"/>
                  </a:lnTo>
                  <a:lnTo>
                    <a:pt x="1057" y="1061"/>
                  </a:lnTo>
                  <a:lnTo>
                    <a:pt x="1071" y="1098"/>
                  </a:lnTo>
                  <a:lnTo>
                    <a:pt x="1084" y="1136"/>
                  </a:lnTo>
                  <a:lnTo>
                    <a:pt x="1084" y="1136"/>
                  </a:lnTo>
                  <a:lnTo>
                    <a:pt x="1099" y="1189"/>
                  </a:lnTo>
                  <a:lnTo>
                    <a:pt x="1105" y="1215"/>
                  </a:lnTo>
                  <a:lnTo>
                    <a:pt x="1110" y="1241"/>
                  </a:lnTo>
                  <a:lnTo>
                    <a:pt x="1110" y="1241"/>
                  </a:lnTo>
                  <a:lnTo>
                    <a:pt x="1113" y="1260"/>
                  </a:lnTo>
                  <a:lnTo>
                    <a:pt x="1114" y="1280"/>
                  </a:lnTo>
                  <a:lnTo>
                    <a:pt x="1118" y="1299"/>
                  </a:lnTo>
                  <a:lnTo>
                    <a:pt x="1119" y="1308"/>
                  </a:lnTo>
                  <a:lnTo>
                    <a:pt x="1123" y="1317"/>
                  </a:lnTo>
                  <a:lnTo>
                    <a:pt x="1123" y="1317"/>
                  </a:lnTo>
                  <a:lnTo>
                    <a:pt x="1126" y="1324"/>
                  </a:lnTo>
                  <a:lnTo>
                    <a:pt x="1131" y="1333"/>
                  </a:lnTo>
                  <a:lnTo>
                    <a:pt x="1145" y="1348"/>
                  </a:lnTo>
                  <a:lnTo>
                    <a:pt x="1160" y="1363"/>
                  </a:lnTo>
                  <a:lnTo>
                    <a:pt x="1173" y="1377"/>
                  </a:lnTo>
                  <a:lnTo>
                    <a:pt x="1173" y="1377"/>
                  </a:lnTo>
                  <a:lnTo>
                    <a:pt x="1234" y="1450"/>
                  </a:lnTo>
                  <a:lnTo>
                    <a:pt x="1234" y="1450"/>
                  </a:lnTo>
                  <a:lnTo>
                    <a:pt x="1299" y="1531"/>
                  </a:lnTo>
                  <a:lnTo>
                    <a:pt x="1332" y="1574"/>
                  </a:lnTo>
                  <a:lnTo>
                    <a:pt x="1363" y="1615"/>
                  </a:lnTo>
                  <a:lnTo>
                    <a:pt x="1363" y="1615"/>
                  </a:lnTo>
                  <a:lnTo>
                    <a:pt x="1391" y="1654"/>
                  </a:lnTo>
                  <a:lnTo>
                    <a:pt x="1417" y="1693"/>
                  </a:lnTo>
                  <a:lnTo>
                    <a:pt x="1443" y="1733"/>
                  </a:lnTo>
                  <a:lnTo>
                    <a:pt x="1470" y="1773"/>
                  </a:lnTo>
                  <a:lnTo>
                    <a:pt x="1493" y="1815"/>
                  </a:lnTo>
                  <a:lnTo>
                    <a:pt x="1517" y="1856"/>
                  </a:lnTo>
                  <a:lnTo>
                    <a:pt x="1540" y="1897"/>
                  </a:lnTo>
                  <a:lnTo>
                    <a:pt x="1560" y="1941"/>
                  </a:lnTo>
                  <a:lnTo>
                    <a:pt x="1560" y="1941"/>
                  </a:lnTo>
                  <a:lnTo>
                    <a:pt x="1581" y="1987"/>
                  </a:lnTo>
                  <a:lnTo>
                    <a:pt x="1600" y="2033"/>
                  </a:lnTo>
                  <a:lnTo>
                    <a:pt x="1617" y="2081"/>
                  </a:lnTo>
                  <a:lnTo>
                    <a:pt x="1632" y="2128"/>
                  </a:lnTo>
                  <a:lnTo>
                    <a:pt x="1646" y="2176"/>
                  </a:lnTo>
                  <a:lnTo>
                    <a:pt x="1657" y="2224"/>
                  </a:lnTo>
                  <a:lnTo>
                    <a:pt x="1666" y="2273"/>
                  </a:lnTo>
                  <a:lnTo>
                    <a:pt x="1674" y="2321"/>
                  </a:lnTo>
                  <a:lnTo>
                    <a:pt x="1679" y="2370"/>
                  </a:lnTo>
                  <a:lnTo>
                    <a:pt x="1682" y="2419"/>
                  </a:lnTo>
                  <a:lnTo>
                    <a:pt x="1682" y="2468"/>
                  </a:lnTo>
                  <a:lnTo>
                    <a:pt x="1681" y="2518"/>
                  </a:lnTo>
                  <a:lnTo>
                    <a:pt x="1676" y="2567"/>
                  </a:lnTo>
                  <a:lnTo>
                    <a:pt x="1670" y="2617"/>
                  </a:lnTo>
                  <a:lnTo>
                    <a:pt x="1661" y="2666"/>
                  </a:lnTo>
                  <a:lnTo>
                    <a:pt x="1650" y="2717"/>
                  </a:lnTo>
                  <a:lnTo>
                    <a:pt x="1650" y="2717"/>
                  </a:lnTo>
                  <a:lnTo>
                    <a:pt x="1636" y="2763"/>
                  </a:lnTo>
                  <a:lnTo>
                    <a:pt x="1622" y="2808"/>
                  </a:lnTo>
                  <a:lnTo>
                    <a:pt x="1606" y="2855"/>
                  </a:lnTo>
                  <a:lnTo>
                    <a:pt x="1588" y="2900"/>
                  </a:lnTo>
                  <a:lnTo>
                    <a:pt x="1568" y="2944"/>
                  </a:lnTo>
                  <a:lnTo>
                    <a:pt x="1550" y="2988"/>
                  </a:lnTo>
                  <a:lnTo>
                    <a:pt x="1528" y="3031"/>
                  </a:lnTo>
                  <a:lnTo>
                    <a:pt x="1506" y="3075"/>
                  </a:lnTo>
                  <a:lnTo>
                    <a:pt x="1506" y="3075"/>
                  </a:lnTo>
                  <a:lnTo>
                    <a:pt x="1461" y="3161"/>
                  </a:lnTo>
                  <a:lnTo>
                    <a:pt x="1413" y="3245"/>
                  </a:lnTo>
                  <a:lnTo>
                    <a:pt x="1413" y="3245"/>
                  </a:lnTo>
                  <a:lnTo>
                    <a:pt x="1368" y="3322"/>
                  </a:lnTo>
                  <a:lnTo>
                    <a:pt x="1368" y="3322"/>
                  </a:lnTo>
                  <a:lnTo>
                    <a:pt x="1362" y="3332"/>
                  </a:lnTo>
                  <a:lnTo>
                    <a:pt x="1357" y="3341"/>
                  </a:lnTo>
                  <a:lnTo>
                    <a:pt x="1354" y="3346"/>
                  </a:lnTo>
                  <a:lnTo>
                    <a:pt x="1353" y="3351"/>
                  </a:lnTo>
                  <a:lnTo>
                    <a:pt x="1353" y="3356"/>
                  </a:lnTo>
                  <a:lnTo>
                    <a:pt x="1356" y="3361"/>
                  </a:lnTo>
                  <a:lnTo>
                    <a:pt x="1356" y="3361"/>
                  </a:lnTo>
                  <a:lnTo>
                    <a:pt x="1362" y="3376"/>
                  </a:lnTo>
                  <a:lnTo>
                    <a:pt x="1368" y="3391"/>
                  </a:lnTo>
                  <a:lnTo>
                    <a:pt x="1377" y="3406"/>
                  </a:lnTo>
                  <a:lnTo>
                    <a:pt x="1386" y="3420"/>
                  </a:lnTo>
                  <a:lnTo>
                    <a:pt x="1396" y="3433"/>
                  </a:lnTo>
                  <a:lnTo>
                    <a:pt x="1406" y="3447"/>
                  </a:lnTo>
                  <a:lnTo>
                    <a:pt x="1428" y="3470"/>
                  </a:lnTo>
                  <a:lnTo>
                    <a:pt x="1452" y="3493"/>
                  </a:lnTo>
                  <a:lnTo>
                    <a:pt x="1477" y="3516"/>
                  </a:lnTo>
                  <a:lnTo>
                    <a:pt x="1503" y="3536"/>
                  </a:lnTo>
                  <a:lnTo>
                    <a:pt x="1530" y="3554"/>
                  </a:lnTo>
                  <a:lnTo>
                    <a:pt x="1530" y="3554"/>
                  </a:lnTo>
                  <a:lnTo>
                    <a:pt x="1600" y="3608"/>
                  </a:lnTo>
                  <a:lnTo>
                    <a:pt x="1669" y="3665"/>
                  </a:lnTo>
                  <a:lnTo>
                    <a:pt x="1736" y="3723"/>
                  </a:lnTo>
                  <a:lnTo>
                    <a:pt x="1801" y="3783"/>
                  </a:lnTo>
                  <a:lnTo>
                    <a:pt x="1801" y="3783"/>
                  </a:lnTo>
                  <a:lnTo>
                    <a:pt x="1865" y="3844"/>
                  </a:lnTo>
                  <a:lnTo>
                    <a:pt x="1927" y="3907"/>
                  </a:lnTo>
                  <a:lnTo>
                    <a:pt x="1987" y="3972"/>
                  </a:lnTo>
                  <a:lnTo>
                    <a:pt x="2044" y="4039"/>
                  </a:lnTo>
                  <a:lnTo>
                    <a:pt x="2101" y="4106"/>
                  </a:lnTo>
                  <a:lnTo>
                    <a:pt x="2155" y="4177"/>
                  </a:lnTo>
                  <a:lnTo>
                    <a:pt x="2207" y="4247"/>
                  </a:lnTo>
                  <a:lnTo>
                    <a:pt x="2257" y="4320"/>
                  </a:lnTo>
                  <a:lnTo>
                    <a:pt x="2257" y="4320"/>
                  </a:lnTo>
                  <a:lnTo>
                    <a:pt x="2306" y="4392"/>
                  </a:lnTo>
                  <a:lnTo>
                    <a:pt x="2352" y="4466"/>
                  </a:lnTo>
                  <a:lnTo>
                    <a:pt x="2398" y="4542"/>
                  </a:lnTo>
                  <a:lnTo>
                    <a:pt x="2440" y="4618"/>
                  </a:lnTo>
                  <a:lnTo>
                    <a:pt x="2481" y="4696"/>
                  </a:lnTo>
                  <a:lnTo>
                    <a:pt x="2522" y="4774"/>
                  </a:lnTo>
                  <a:lnTo>
                    <a:pt x="2559" y="4853"/>
                  </a:lnTo>
                  <a:lnTo>
                    <a:pt x="2595" y="4933"/>
                  </a:lnTo>
                  <a:lnTo>
                    <a:pt x="2595" y="4933"/>
                  </a:lnTo>
                  <a:lnTo>
                    <a:pt x="2633" y="5023"/>
                  </a:lnTo>
                  <a:lnTo>
                    <a:pt x="2671" y="5116"/>
                  </a:lnTo>
                  <a:lnTo>
                    <a:pt x="2688" y="5163"/>
                  </a:lnTo>
                  <a:lnTo>
                    <a:pt x="2704" y="5209"/>
                  </a:lnTo>
                  <a:lnTo>
                    <a:pt x="2719" y="5257"/>
                  </a:lnTo>
                  <a:lnTo>
                    <a:pt x="2734" y="5304"/>
                  </a:lnTo>
                  <a:lnTo>
                    <a:pt x="2748" y="5352"/>
                  </a:lnTo>
                  <a:lnTo>
                    <a:pt x="2761" y="5400"/>
                  </a:lnTo>
                  <a:lnTo>
                    <a:pt x="2773" y="5449"/>
                  </a:lnTo>
                  <a:lnTo>
                    <a:pt x="2783" y="5496"/>
                  </a:lnTo>
                  <a:lnTo>
                    <a:pt x="2792" y="5545"/>
                  </a:lnTo>
                  <a:lnTo>
                    <a:pt x="2800" y="5594"/>
                  </a:lnTo>
                  <a:lnTo>
                    <a:pt x="2806" y="5644"/>
                  </a:lnTo>
                  <a:lnTo>
                    <a:pt x="2810" y="5693"/>
                  </a:lnTo>
                  <a:lnTo>
                    <a:pt x="2810" y="5693"/>
                  </a:lnTo>
                  <a:lnTo>
                    <a:pt x="2812" y="5742"/>
                  </a:lnTo>
                  <a:lnTo>
                    <a:pt x="2812" y="5791"/>
                  </a:lnTo>
                  <a:lnTo>
                    <a:pt x="2811" y="5840"/>
                  </a:lnTo>
                  <a:lnTo>
                    <a:pt x="2808" y="5889"/>
                  </a:lnTo>
                  <a:lnTo>
                    <a:pt x="2808" y="5889"/>
                  </a:lnTo>
                  <a:lnTo>
                    <a:pt x="2808" y="5893"/>
                  </a:lnTo>
                  <a:lnTo>
                    <a:pt x="2810" y="5895"/>
                  </a:lnTo>
                  <a:lnTo>
                    <a:pt x="2812" y="5896"/>
                  </a:lnTo>
                  <a:lnTo>
                    <a:pt x="2815" y="5896"/>
                  </a:lnTo>
                  <a:lnTo>
                    <a:pt x="2817" y="5896"/>
                  </a:lnTo>
                  <a:lnTo>
                    <a:pt x="2820" y="5895"/>
                  </a:lnTo>
                  <a:lnTo>
                    <a:pt x="2822" y="5893"/>
                  </a:lnTo>
                  <a:lnTo>
                    <a:pt x="2823" y="5889"/>
                  </a:lnTo>
                  <a:lnTo>
                    <a:pt x="2823" y="588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34" name="Freeform 31">
              <a:extLst>
                <a:ext uri="{FF2B5EF4-FFF2-40B4-BE49-F238E27FC236}">
                  <a16:creationId xmlns:a16="http://schemas.microsoft.com/office/drawing/2014/main" id="{1346CE14-AA51-30AF-9E03-C5E39B1AB9D1}"/>
                </a:ext>
              </a:extLst>
            </p:cNvPr>
            <p:cNvSpPr>
              <a:spLocks/>
            </p:cNvSpPr>
            <p:nvPr/>
          </p:nvSpPr>
          <p:spPr bwMode="auto">
            <a:xfrm>
              <a:off x="2345" y="3665"/>
              <a:ext cx="97" cy="645"/>
            </a:xfrm>
            <a:custGeom>
              <a:avLst/>
              <a:gdLst>
                <a:gd name="T0" fmla="*/ 374 w 389"/>
                <a:gd name="T1" fmla="*/ 5 h 2582"/>
                <a:gd name="T2" fmla="*/ 308 w 389"/>
                <a:gd name="T3" fmla="*/ 244 h 2582"/>
                <a:gd name="T4" fmla="*/ 248 w 389"/>
                <a:gd name="T5" fmla="*/ 482 h 2582"/>
                <a:gd name="T6" fmla="*/ 220 w 389"/>
                <a:gd name="T7" fmla="*/ 605 h 2582"/>
                <a:gd name="T8" fmla="*/ 169 w 389"/>
                <a:gd name="T9" fmla="*/ 853 h 2582"/>
                <a:gd name="T10" fmla="*/ 145 w 389"/>
                <a:gd name="T11" fmla="*/ 978 h 2582"/>
                <a:gd name="T12" fmla="*/ 104 w 389"/>
                <a:gd name="T13" fmla="*/ 1225 h 2582"/>
                <a:gd name="T14" fmla="*/ 70 w 389"/>
                <a:gd name="T15" fmla="*/ 1472 h 2582"/>
                <a:gd name="T16" fmla="*/ 55 w 389"/>
                <a:gd name="T17" fmla="*/ 1602 h 2582"/>
                <a:gd name="T18" fmla="*/ 31 w 389"/>
                <a:gd name="T19" fmla="*/ 1863 h 2582"/>
                <a:gd name="T20" fmla="*/ 21 w 389"/>
                <a:gd name="T21" fmla="*/ 1995 h 2582"/>
                <a:gd name="T22" fmla="*/ 6 w 389"/>
                <a:gd name="T23" fmla="*/ 2257 h 2582"/>
                <a:gd name="T24" fmla="*/ 0 w 389"/>
                <a:gd name="T25" fmla="*/ 2520 h 2582"/>
                <a:gd name="T26" fmla="*/ 0 w 389"/>
                <a:gd name="T27" fmla="*/ 2535 h 2582"/>
                <a:gd name="T28" fmla="*/ 1 w 389"/>
                <a:gd name="T29" fmla="*/ 2549 h 2582"/>
                <a:gd name="T30" fmla="*/ 5 w 389"/>
                <a:gd name="T31" fmla="*/ 2567 h 2582"/>
                <a:gd name="T32" fmla="*/ 5 w 389"/>
                <a:gd name="T33" fmla="*/ 2573 h 2582"/>
                <a:gd name="T34" fmla="*/ 5 w 389"/>
                <a:gd name="T35" fmla="*/ 2579 h 2582"/>
                <a:gd name="T36" fmla="*/ 10 w 389"/>
                <a:gd name="T37" fmla="*/ 2582 h 2582"/>
                <a:gd name="T38" fmla="*/ 15 w 389"/>
                <a:gd name="T39" fmla="*/ 2582 h 2582"/>
                <a:gd name="T40" fmla="*/ 18 w 389"/>
                <a:gd name="T41" fmla="*/ 2577 h 2582"/>
                <a:gd name="T42" fmla="*/ 20 w 389"/>
                <a:gd name="T43" fmla="*/ 2568 h 2582"/>
                <a:gd name="T44" fmla="*/ 18 w 389"/>
                <a:gd name="T45" fmla="*/ 2561 h 2582"/>
                <a:gd name="T46" fmla="*/ 15 w 389"/>
                <a:gd name="T47" fmla="*/ 2532 h 2582"/>
                <a:gd name="T48" fmla="*/ 16 w 389"/>
                <a:gd name="T49" fmla="*/ 2465 h 2582"/>
                <a:gd name="T50" fmla="*/ 18 w 389"/>
                <a:gd name="T51" fmla="*/ 2335 h 2582"/>
                <a:gd name="T52" fmla="*/ 23 w 389"/>
                <a:gd name="T53" fmla="*/ 2203 h 2582"/>
                <a:gd name="T54" fmla="*/ 31 w 389"/>
                <a:gd name="T55" fmla="*/ 2070 h 2582"/>
                <a:gd name="T56" fmla="*/ 51 w 389"/>
                <a:gd name="T57" fmla="*/ 1807 h 2582"/>
                <a:gd name="T58" fmla="*/ 77 w 389"/>
                <a:gd name="T59" fmla="*/ 1545 h 2582"/>
                <a:gd name="T60" fmla="*/ 91 w 389"/>
                <a:gd name="T61" fmla="*/ 1418 h 2582"/>
                <a:gd name="T62" fmla="*/ 127 w 389"/>
                <a:gd name="T63" fmla="*/ 1168 h 2582"/>
                <a:gd name="T64" fmla="*/ 149 w 389"/>
                <a:gd name="T65" fmla="*/ 1043 h 2582"/>
                <a:gd name="T66" fmla="*/ 195 w 389"/>
                <a:gd name="T67" fmla="*/ 794 h 2582"/>
                <a:gd name="T68" fmla="*/ 249 w 389"/>
                <a:gd name="T69" fmla="*/ 546 h 2582"/>
                <a:gd name="T70" fmla="*/ 276 w 389"/>
                <a:gd name="T71" fmla="*/ 427 h 2582"/>
                <a:gd name="T72" fmla="*/ 339 w 389"/>
                <a:gd name="T73" fmla="*/ 189 h 2582"/>
                <a:gd name="T74" fmla="*/ 372 w 389"/>
                <a:gd name="T75" fmla="*/ 69 h 2582"/>
                <a:gd name="T76" fmla="*/ 389 w 389"/>
                <a:gd name="T77" fmla="*/ 10 h 2582"/>
                <a:gd name="T78" fmla="*/ 388 w 389"/>
                <a:gd name="T79" fmla="*/ 4 h 2582"/>
                <a:gd name="T80" fmla="*/ 383 w 389"/>
                <a:gd name="T81" fmla="*/ 0 h 2582"/>
                <a:gd name="T82" fmla="*/ 378 w 389"/>
                <a:gd name="T83" fmla="*/ 2 h 2582"/>
                <a:gd name="T84" fmla="*/ 374 w 389"/>
                <a:gd name="T85" fmla="*/ 5 h 25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389" h="2582">
                  <a:moveTo>
                    <a:pt x="374" y="5"/>
                  </a:moveTo>
                  <a:lnTo>
                    <a:pt x="374" y="5"/>
                  </a:lnTo>
                  <a:lnTo>
                    <a:pt x="340" y="125"/>
                  </a:lnTo>
                  <a:lnTo>
                    <a:pt x="308" y="244"/>
                  </a:lnTo>
                  <a:lnTo>
                    <a:pt x="278" y="363"/>
                  </a:lnTo>
                  <a:lnTo>
                    <a:pt x="248" y="482"/>
                  </a:lnTo>
                  <a:lnTo>
                    <a:pt x="248" y="482"/>
                  </a:lnTo>
                  <a:lnTo>
                    <a:pt x="220" y="605"/>
                  </a:lnTo>
                  <a:lnTo>
                    <a:pt x="194" y="729"/>
                  </a:lnTo>
                  <a:lnTo>
                    <a:pt x="169" y="853"/>
                  </a:lnTo>
                  <a:lnTo>
                    <a:pt x="145" y="978"/>
                  </a:lnTo>
                  <a:lnTo>
                    <a:pt x="145" y="978"/>
                  </a:lnTo>
                  <a:lnTo>
                    <a:pt x="124" y="1100"/>
                  </a:lnTo>
                  <a:lnTo>
                    <a:pt x="104" y="1225"/>
                  </a:lnTo>
                  <a:lnTo>
                    <a:pt x="86" y="1348"/>
                  </a:lnTo>
                  <a:lnTo>
                    <a:pt x="70" y="1472"/>
                  </a:lnTo>
                  <a:lnTo>
                    <a:pt x="70" y="1472"/>
                  </a:lnTo>
                  <a:lnTo>
                    <a:pt x="55" y="1602"/>
                  </a:lnTo>
                  <a:lnTo>
                    <a:pt x="42" y="1733"/>
                  </a:lnTo>
                  <a:lnTo>
                    <a:pt x="31" y="1863"/>
                  </a:lnTo>
                  <a:lnTo>
                    <a:pt x="21" y="1995"/>
                  </a:lnTo>
                  <a:lnTo>
                    <a:pt x="21" y="1995"/>
                  </a:lnTo>
                  <a:lnTo>
                    <a:pt x="12" y="2125"/>
                  </a:lnTo>
                  <a:lnTo>
                    <a:pt x="6" y="2257"/>
                  </a:lnTo>
                  <a:lnTo>
                    <a:pt x="2" y="2389"/>
                  </a:lnTo>
                  <a:lnTo>
                    <a:pt x="0" y="2520"/>
                  </a:lnTo>
                  <a:lnTo>
                    <a:pt x="0" y="2520"/>
                  </a:lnTo>
                  <a:lnTo>
                    <a:pt x="0" y="2535"/>
                  </a:lnTo>
                  <a:lnTo>
                    <a:pt x="1" y="2549"/>
                  </a:lnTo>
                  <a:lnTo>
                    <a:pt x="1" y="2549"/>
                  </a:lnTo>
                  <a:lnTo>
                    <a:pt x="3" y="2561"/>
                  </a:lnTo>
                  <a:lnTo>
                    <a:pt x="5" y="2567"/>
                  </a:lnTo>
                  <a:lnTo>
                    <a:pt x="5" y="2573"/>
                  </a:lnTo>
                  <a:lnTo>
                    <a:pt x="5" y="2573"/>
                  </a:lnTo>
                  <a:lnTo>
                    <a:pt x="5" y="2576"/>
                  </a:lnTo>
                  <a:lnTo>
                    <a:pt x="5" y="2579"/>
                  </a:lnTo>
                  <a:lnTo>
                    <a:pt x="7" y="2581"/>
                  </a:lnTo>
                  <a:lnTo>
                    <a:pt x="10" y="2582"/>
                  </a:lnTo>
                  <a:lnTo>
                    <a:pt x="12" y="2582"/>
                  </a:lnTo>
                  <a:lnTo>
                    <a:pt x="15" y="2582"/>
                  </a:lnTo>
                  <a:lnTo>
                    <a:pt x="17" y="2579"/>
                  </a:lnTo>
                  <a:lnTo>
                    <a:pt x="18" y="2577"/>
                  </a:lnTo>
                  <a:lnTo>
                    <a:pt x="18" y="2577"/>
                  </a:lnTo>
                  <a:lnTo>
                    <a:pt x="20" y="2568"/>
                  </a:lnTo>
                  <a:lnTo>
                    <a:pt x="18" y="2561"/>
                  </a:lnTo>
                  <a:lnTo>
                    <a:pt x="18" y="2561"/>
                  </a:lnTo>
                  <a:lnTo>
                    <a:pt x="16" y="2545"/>
                  </a:lnTo>
                  <a:lnTo>
                    <a:pt x="15" y="2532"/>
                  </a:lnTo>
                  <a:lnTo>
                    <a:pt x="15" y="2532"/>
                  </a:lnTo>
                  <a:lnTo>
                    <a:pt x="16" y="2465"/>
                  </a:lnTo>
                  <a:lnTo>
                    <a:pt x="16" y="2465"/>
                  </a:lnTo>
                  <a:lnTo>
                    <a:pt x="18" y="2335"/>
                  </a:lnTo>
                  <a:lnTo>
                    <a:pt x="18" y="2335"/>
                  </a:lnTo>
                  <a:lnTo>
                    <a:pt x="23" y="2203"/>
                  </a:lnTo>
                  <a:lnTo>
                    <a:pt x="31" y="2070"/>
                  </a:lnTo>
                  <a:lnTo>
                    <a:pt x="31" y="2070"/>
                  </a:lnTo>
                  <a:lnTo>
                    <a:pt x="40" y="1938"/>
                  </a:lnTo>
                  <a:lnTo>
                    <a:pt x="51" y="1807"/>
                  </a:lnTo>
                  <a:lnTo>
                    <a:pt x="64" y="1676"/>
                  </a:lnTo>
                  <a:lnTo>
                    <a:pt x="77" y="1545"/>
                  </a:lnTo>
                  <a:lnTo>
                    <a:pt x="77" y="1545"/>
                  </a:lnTo>
                  <a:lnTo>
                    <a:pt x="91" y="1418"/>
                  </a:lnTo>
                  <a:lnTo>
                    <a:pt x="109" y="1292"/>
                  </a:lnTo>
                  <a:lnTo>
                    <a:pt x="127" y="1168"/>
                  </a:lnTo>
                  <a:lnTo>
                    <a:pt x="149" y="1043"/>
                  </a:lnTo>
                  <a:lnTo>
                    <a:pt x="149" y="1043"/>
                  </a:lnTo>
                  <a:lnTo>
                    <a:pt x="171" y="919"/>
                  </a:lnTo>
                  <a:lnTo>
                    <a:pt x="195" y="794"/>
                  </a:lnTo>
                  <a:lnTo>
                    <a:pt x="221" y="670"/>
                  </a:lnTo>
                  <a:lnTo>
                    <a:pt x="249" y="546"/>
                  </a:lnTo>
                  <a:lnTo>
                    <a:pt x="249" y="546"/>
                  </a:lnTo>
                  <a:lnTo>
                    <a:pt x="276" y="427"/>
                  </a:lnTo>
                  <a:lnTo>
                    <a:pt x="307" y="308"/>
                  </a:lnTo>
                  <a:lnTo>
                    <a:pt x="339" y="189"/>
                  </a:lnTo>
                  <a:lnTo>
                    <a:pt x="372" y="69"/>
                  </a:lnTo>
                  <a:lnTo>
                    <a:pt x="372" y="69"/>
                  </a:lnTo>
                  <a:lnTo>
                    <a:pt x="389" y="10"/>
                  </a:lnTo>
                  <a:lnTo>
                    <a:pt x="389" y="10"/>
                  </a:lnTo>
                  <a:lnTo>
                    <a:pt x="389" y="7"/>
                  </a:lnTo>
                  <a:lnTo>
                    <a:pt x="388" y="4"/>
                  </a:lnTo>
                  <a:lnTo>
                    <a:pt x="385" y="2"/>
                  </a:lnTo>
                  <a:lnTo>
                    <a:pt x="383" y="0"/>
                  </a:lnTo>
                  <a:lnTo>
                    <a:pt x="380" y="0"/>
                  </a:lnTo>
                  <a:lnTo>
                    <a:pt x="378" y="2"/>
                  </a:lnTo>
                  <a:lnTo>
                    <a:pt x="375" y="3"/>
                  </a:lnTo>
                  <a:lnTo>
                    <a:pt x="374" y="5"/>
                  </a:lnTo>
                  <a:lnTo>
                    <a:pt x="374" y="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35" name="Freeform 32">
              <a:extLst>
                <a:ext uri="{FF2B5EF4-FFF2-40B4-BE49-F238E27FC236}">
                  <a16:creationId xmlns:a16="http://schemas.microsoft.com/office/drawing/2014/main" id="{622F9386-BFD6-AA18-5A9F-9C9FE8C7479C}"/>
                </a:ext>
              </a:extLst>
            </p:cNvPr>
            <p:cNvSpPr>
              <a:spLocks/>
            </p:cNvSpPr>
            <p:nvPr/>
          </p:nvSpPr>
          <p:spPr bwMode="auto">
            <a:xfrm>
              <a:off x="3645" y="3870"/>
              <a:ext cx="363" cy="420"/>
            </a:xfrm>
            <a:custGeom>
              <a:avLst/>
              <a:gdLst>
                <a:gd name="T0" fmla="*/ 1438 w 1451"/>
                <a:gd name="T1" fmla="*/ 6 h 1678"/>
                <a:gd name="T2" fmla="*/ 1412 w 1451"/>
                <a:gd name="T3" fmla="*/ 124 h 1678"/>
                <a:gd name="T4" fmla="*/ 1380 w 1451"/>
                <a:gd name="T5" fmla="*/ 240 h 1678"/>
                <a:gd name="T6" fmla="*/ 1339 w 1451"/>
                <a:gd name="T7" fmla="*/ 352 h 1678"/>
                <a:gd name="T8" fmla="*/ 1290 w 1451"/>
                <a:gd name="T9" fmla="*/ 463 h 1678"/>
                <a:gd name="T10" fmla="*/ 1265 w 1451"/>
                <a:gd name="T11" fmla="*/ 512 h 1678"/>
                <a:gd name="T12" fmla="*/ 1211 w 1451"/>
                <a:gd name="T13" fmla="*/ 607 h 1678"/>
                <a:gd name="T14" fmla="*/ 1151 w 1451"/>
                <a:gd name="T15" fmla="*/ 699 h 1678"/>
                <a:gd name="T16" fmla="*/ 1086 w 1451"/>
                <a:gd name="T17" fmla="*/ 786 h 1678"/>
                <a:gd name="T18" fmla="*/ 1051 w 1451"/>
                <a:gd name="T19" fmla="*/ 829 h 1678"/>
                <a:gd name="T20" fmla="*/ 982 w 1451"/>
                <a:gd name="T21" fmla="*/ 909 h 1678"/>
                <a:gd name="T22" fmla="*/ 908 w 1451"/>
                <a:gd name="T23" fmla="*/ 987 h 1678"/>
                <a:gd name="T24" fmla="*/ 831 w 1451"/>
                <a:gd name="T25" fmla="*/ 1061 h 1678"/>
                <a:gd name="T26" fmla="*/ 751 w 1451"/>
                <a:gd name="T27" fmla="*/ 1131 h 1678"/>
                <a:gd name="T28" fmla="*/ 710 w 1451"/>
                <a:gd name="T29" fmla="*/ 1167 h 1678"/>
                <a:gd name="T30" fmla="*/ 626 w 1451"/>
                <a:gd name="T31" fmla="*/ 1234 h 1678"/>
                <a:gd name="T32" fmla="*/ 497 w 1451"/>
                <a:gd name="T33" fmla="*/ 1332 h 1678"/>
                <a:gd name="T34" fmla="*/ 409 w 1451"/>
                <a:gd name="T35" fmla="*/ 1395 h 1678"/>
                <a:gd name="T36" fmla="*/ 230 w 1451"/>
                <a:gd name="T37" fmla="*/ 1517 h 1678"/>
                <a:gd name="T38" fmla="*/ 49 w 1451"/>
                <a:gd name="T39" fmla="*/ 1634 h 1678"/>
                <a:gd name="T40" fmla="*/ 3 w 1451"/>
                <a:gd name="T41" fmla="*/ 1665 h 1678"/>
                <a:gd name="T42" fmla="*/ 1 w 1451"/>
                <a:gd name="T43" fmla="*/ 1666 h 1678"/>
                <a:gd name="T44" fmla="*/ 0 w 1451"/>
                <a:gd name="T45" fmla="*/ 1672 h 1678"/>
                <a:gd name="T46" fmla="*/ 2 w 1451"/>
                <a:gd name="T47" fmla="*/ 1677 h 1678"/>
                <a:gd name="T48" fmla="*/ 7 w 1451"/>
                <a:gd name="T49" fmla="*/ 1678 h 1678"/>
                <a:gd name="T50" fmla="*/ 11 w 1451"/>
                <a:gd name="T51" fmla="*/ 1677 h 1678"/>
                <a:gd name="T52" fmla="*/ 285 w 1451"/>
                <a:gd name="T53" fmla="*/ 1498 h 1678"/>
                <a:gd name="T54" fmla="*/ 375 w 1451"/>
                <a:gd name="T55" fmla="*/ 1436 h 1678"/>
                <a:gd name="T56" fmla="*/ 552 w 1451"/>
                <a:gd name="T57" fmla="*/ 1310 h 1678"/>
                <a:gd name="T58" fmla="*/ 681 w 1451"/>
                <a:gd name="T59" fmla="*/ 1209 h 1678"/>
                <a:gd name="T60" fmla="*/ 724 w 1451"/>
                <a:gd name="T61" fmla="*/ 1175 h 1678"/>
                <a:gd name="T62" fmla="*/ 804 w 1451"/>
                <a:gd name="T63" fmla="*/ 1105 h 1678"/>
                <a:gd name="T64" fmla="*/ 883 w 1451"/>
                <a:gd name="T65" fmla="*/ 1032 h 1678"/>
                <a:gd name="T66" fmla="*/ 959 w 1451"/>
                <a:gd name="T67" fmla="*/ 956 h 1678"/>
                <a:gd name="T68" fmla="*/ 1030 w 1451"/>
                <a:gd name="T69" fmla="*/ 877 h 1678"/>
                <a:gd name="T70" fmla="*/ 1066 w 1451"/>
                <a:gd name="T71" fmla="*/ 835 h 1678"/>
                <a:gd name="T72" fmla="*/ 1132 w 1451"/>
                <a:gd name="T73" fmla="*/ 750 h 1678"/>
                <a:gd name="T74" fmla="*/ 1195 w 1451"/>
                <a:gd name="T75" fmla="*/ 661 h 1678"/>
                <a:gd name="T76" fmla="*/ 1251 w 1451"/>
                <a:gd name="T77" fmla="*/ 569 h 1678"/>
                <a:gd name="T78" fmla="*/ 1277 w 1451"/>
                <a:gd name="T79" fmla="*/ 522 h 1678"/>
                <a:gd name="T80" fmla="*/ 1330 w 1451"/>
                <a:gd name="T81" fmla="*/ 413 h 1678"/>
                <a:gd name="T82" fmla="*/ 1374 w 1451"/>
                <a:gd name="T83" fmla="*/ 301 h 1678"/>
                <a:gd name="T84" fmla="*/ 1411 w 1451"/>
                <a:gd name="T85" fmla="*/ 186 h 1678"/>
                <a:gd name="T86" fmla="*/ 1440 w 1451"/>
                <a:gd name="T87" fmla="*/ 69 h 1678"/>
                <a:gd name="T88" fmla="*/ 1451 w 1451"/>
                <a:gd name="T89" fmla="*/ 10 h 1678"/>
                <a:gd name="T90" fmla="*/ 1451 w 1451"/>
                <a:gd name="T91" fmla="*/ 6 h 1678"/>
                <a:gd name="T92" fmla="*/ 1448 w 1451"/>
                <a:gd name="T93" fmla="*/ 1 h 1678"/>
                <a:gd name="T94" fmla="*/ 1443 w 1451"/>
                <a:gd name="T95" fmla="*/ 0 h 1678"/>
                <a:gd name="T96" fmla="*/ 1438 w 1451"/>
                <a:gd name="T97" fmla="*/ 3 h 1678"/>
                <a:gd name="T98" fmla="*/ 1438 w 1451"/>
                <a:gd name="T99" fmla="*/ 6 h 16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1451" h="1678">
                  <a:moveTo>
                    <a:pt x="1438" y="6"/>
                  </a:moveTo>
                  <a:lnTo>
                    <a:pt x="1438" y="6"/>
                  </a:lnTo>
                  <a:lnTo>
                    <a:pt x="1425" y="65"/>
                  </a:lnTo>
                  <a:lnTo>
                    <a:pt x="1412" y="124"/>
                  </a:lnTo>
                  <a:lnTo>
                    <a:pt x="1396" y="182"/>
                  </a:lnTo>
                  <a:lnTo>
                    <a:pt x="1380" y="240"/>
                  </a:lnTo>
                  <a:lnTo>
                    <a:pt x="1360" y="297"/>
                  </a:lnTo>
                  <a:lnTo>
                    <a:pt x="1339" y="352"/>
                  </a:lnTo>
                  <a:lnTo>
                    <a:pt x="1315" y="409"/>
                  </a:lnTo>
                  <a:lnTo>
                    <a:pt x="1290" y="463"/>
                  </a:lnTo>
                  <a:lnTo>
                    <a:pt x="1290" y="463"/>
                  </a:lnTo>
                  <a:lnTo>
                    <a:pt x="1265" y="512"/>
                  </a:lnTo>
                  <a:lnTo>
                    <a:pt x="1238" y="559"/>
                  </a:lnTo>
                  <a:lnTo>
                    <a:pt x="1211" y="607"/>
                  </a:lnTo>
                  <a:lnTo>
                    <a:pt x="1181" y="654"/>
                  </a:lnTo>
                  <a:lnTo>
                    <a:pt x="1151" y="699"/>
                  </a:lnTo>
                  <a:lnTo>
                    <a:pt x="1118" y="744"/>
                  </a:lnTo>
                  <a:lnTo>
                    <a:pt x="1086" y="786"/>
                  </a:lnTo>
                  <a:lnTo>
                    <a:pt x="1051" y="829"/>
                  </a:lnTo>
                  <a:lnTo>
                    <a:pt x="1051" y="829"/>
                  </a:lnTo>
                  <a:lnTo>
                    <a:pt x="1017" y="871"/>
                  </a:lnTo>
                  <a:lnTo>
                    <a:pt x="982" y="909"/>
                  </a:lnTo>
                  <a:lnTo>
                    <a:pt x="945" y="948"/>
                  </a:lnTo>
                  <a:lnTo>
                    <a:pt x="908" y="987"/>
                  </a:lnTo>
                  <a:lnTo>
                    <a:pt x="869" y="1024"/>
                  </a:lnTo>
                  <a:lnTo>
                    <a:pt x="831" y="1061"/>
                  </a:lnTo>
                  <a:lnTo>
                    <a:pt x="791" y="1096"/>
                  </a:lnTo>
                  <a:lnTo>
                    <a:pt x="751" y="1131"/>
                  </a:lnTo>
                  <a:lnTo>
                    <a:pt x="751" y="1131"/>
                  </a:lnTo>
                  <a:lnTo>
                    <a:pt x="710" y="1167"/>
                  </a:lnTo>
                  <a:lnTo>
                    <a:pt x="669" y="1200"/>
                  </a:lnTo>
                  <a:lnTo>
                    <a:pt x="626" y="1234"/>
                  </a:lnTo>
                  <a:lnTo>
                    <a:pt x="583" y="1268"/>
                  </a:lnTo>
                  <a:lnTo>
                    <a:pt x="497" y="1332"/>
                  </a:lnTo>
                  <a:lnTo>
                    <a:pt x="409" y="1395"/>
                  </a:lnTo>
                  <a:lnTo>
                    <a:pt x="409" y="1395"/>
                  </a:lnTo>
                  <a:lnTo>
                    <a:pt x="319" y="1456"/>
                  </a:lnTo>
                  <a:lnTo>
                    <a:pt x="230" y="1517"/>
                  </a:lnTo>
                  <a:lnTo>
                    <a:pt x="139" y="1577"/>
                  </a:lnTo>
                  <a:lnTo>
                    <a:pt x="49" y="1634"/>
                  </a:lnTo>
                  <a:lnTo>
                    <a:pt x="49" y="1634"/>
                  </a:lnTo>
                  <a:lnTo>
                    <a:pt x="3" y="1665"/>
                  </a:lnTo>
                  <a:lnTo>
                    <a:pt x="3" y="1665"/>
                  </a:lnTo>
                  <a:lnTo>
                    <a:pt x="1" y="1666"/>
                  </a:lnTo>
                  <a:lnTo>
                    <a:pt x="0" y="1670"/>
                  </a:lnTo>
                  <a:lnTo>
                    <a:pt x="0" y="1672"/>
                  </a:lnTo>
                  <a:lnTo>
                    <a:pt x="1" y="1675"/>
                  </a:lnTo>
                  <a:lnTo>
                    <a:pt x="2" y="1677"/>
                  </a:lnTo>
                  <a:lnTo>
                    <a:pt x="5" y="1678"/>
                  </a:lnTo>
                  <a:lnTo>
                    <a:pt x="7" y="1678"/>
                  </a:lnTo>
                  <a:lnTo>
                    <a:pt x="11" y="1677"/>
                  </a:lnTo>
                  <a:lnTo>
                    <a:pt x="11" y="1677"/>
                  </a:lnTo>
                  <a:lnTo>
                    <a:pt x="194" y="1558"/>
                  </a:lnTo>
                  <a:lnTo>
                    <a:pt x="285" y="1498"/>
                  </a:lnTo>
                  <a:lnTo>
                    <a:pt x="375" y="1436"/>
                  </a:lnTo>
                  <a:lnTo>
                    <a:pt x="375" y="1436"/>
                  </a:lnTo>
                  <a:lnTo>
                    <a:pt x="464" y="1375"/>
                  </a:lnTo>
                  <a:lnTo>
                    <a:pt x="552" y="1310"/>
                  </a:lnTo>
                  <a:lnTo>
                    <a:pt x="638" y="1244"/>
                  </a:lnTo>
                  <a:lnTo>
                    <a:pt x="681" y="1209"/>
                  </a:lnTo>
                  <a:lnTo>
                    <a:pt x="724" y="1175"/>
                  </a:lnTo>
                  <a:lnTo>
                    <a:pt x="724" y="1175"/>
                  </a:lnTo>
                  <a:lnTo>
                    <a:pt x="764" y="1140"/>
                  </a:lnTo>
                  <a:lnTo>
                    <a:pt x="804" y="1105"/>
                  </a:lnTo>
                  <a:lnTo>
                    <a:pt x="844" y="1069"/>
                  </a:lnTo>
                  <a:lnTo>
                    <a:pt x="883" y="1032"/>
                  </a:lnTo>
                  <a:lnTo>
                    <a:pt x="922" y="995"/>
                  </a:lnTo>
                  <a:lnTo>
                    <a:pt x="959" y="956"/>
                  </a:lnTo>
                  <a:lnTo>
                    <a:pt x="995" y="917"/>
                  </a:lnTo>
                  <a:lnTo>
                    <a:pt x="1030" y="877"/>
                  </a:lnTo>
                  <a:lnTo>
                    <a:pt x="1030" y="877"/>
                  </a:lnTo>
                  <a:lnTo>
                    <a:pt x="1066" y="835"/>
                  </a:lnTo>
                  <a:lnTo>
                    <a:pt x="1099" y="793"/>
                  </a:lnTo>
                  <a:lnTo>
                    <a:pt x="1132" y="750"/>
                  </a:lnTo>
                  <a:lnTo>
                    <a:pt x="1163" y="706"/>
                  </a:lnTo>
                  <a:lnTo>
                    <a:pt x="1195" y="661"/>
                  </a:lnTo>
                  <a:lnTo>
                    <a:pt x="1223" y="616"/>
                  </a:lnTo>
                  <a:lnTo>
                    <a:pt x="1251" y="569"/>
                  </a:lnTo>
                  <a:lnTo>
                    <a:pt x="1277" y="522"/>
                  </a:lnTo>
                  <a:lnTo>
                    <a:pt x="1277" y="522"/>
                  </a:lnTo>
                  <a:lnTo>
                    <a:pt x="1304" y="468"/>
                  </a:lnTo>
                  <a:lnTo>
                    <a:pt x="1330" y="413"/>
                  </a:lnTo>
                  <a:lnTo>
                    <a:pt x="1352" y="357"/>
                  </a:lnTo>
                  <a:lnTo>
                    <a:pt x="1374" y="301"/>
                  </a:lnTo>
                  <a:lnTo>
                    <a:pt x="1394" y="243"/>
                  </a:lnTo>
                  <a:lnTo>
                    <a:pt x="1411" y="186"/>
                  </a:lnTo>
                  <a:lnTo>
                    <a:pt x="1426" y="128"/>
                  </a:lnTo>
                  <a:lnTo>
                    <a:pt x="1440" y="69"/>
                  </a:lnTo>
                  <a:lnTo>
                    <a:pt x="1440" y="69"/>
                  </a:lnTo>
                  <a:lnTo>
                    <a:pt x="1451" y="10"/>
                  </a:lnTo>
                  <a:lnTo>
                    <a:pt x="1451" y="10"/>
                  </a:lnTo>
                  <a:lnTo>
                    <a:pt x="1451" y="6"/>
                  </a:lnTo>
                  <a:lnTo>
                    <a:pt x="1450" y="4"/>
                  </a:lnTo>
                  <a:lnTo>
                    <a:pt x="1448" y="1"/>
                  </a:lnTo>
                  <a:lnTo>
                    <a:pt x="1445" y="0"/>
                  </a:lnTo>
                  <a:lnTo>
                    <a:pt x="1443" y="0"/>
                  </a:lnTo>
                  <a:lnTo>
                    <a:pt x="1440" y="1"/>
                  </a:lnTo>
                  <a:lnTo>
                    <a:pt x="1438" y="3"/>
                  </a:lnTo>
                  <a:lnTo>
                    <a:pt x="1438" y="6"/>
                  </a:lnTo>
                  <a:lnTo>
                    <a:pt x="1438" y="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36" name="Freeform 33">
              <a:extLst>
                <a:ext uri="{FF2B5EF4-FFF2-40B4-BE49-F238E27FC236}">
                  <a16:creationId xmlns:a16="http://schemas.microsoft.com/office/drawing/2014/main" id="{9463422D-6E6F-5E3F-89F2-39CCABDFCB63}"/>
                </a:ext>
              </a:extLst>
            </p:cNvPr>
            <p:cNvSpPr>
              <a:spLocks/>
            </p:cNvSpPr>
            <p:nvPr/>
          </p:nvSpPr>
          <p:spPr bwMode="auto">
            <a:xfrm>
              <a:off x="3889" y="4116"/>
              <a:ext cx="6" cy="194"/>
            </a:xfrm>
            <a:custGeom>
              <a:avLst/>
              <a:gdLst>
                <a:gd name="T0" fmla="*/ 1 w 22"/>
                <a:gd name="T1" fmla="*/ 7 h 774"/>
                <a:gd name="T2" fmla="*/ 1 w 22"/>
                <a:gd name="T3" fmla="*/ 7 h 774"/>
                <a:gd name="T4" fmla="*/ 1 w 22"/>
                <a:gd name="T5" fmla="*/ 154 h 774"/>
                <a:gd name="T6" fmla="*/ 0 w 22"/>
                <a:gd name="T7" fmla="*/ 301 h 774"/>
                <a:gd name="T8" fmla="*/ 0 w 22"/>
                <a:gd name="T9" fmla="*/ 301 h 774"/>
                <a:gd name="T10" fmla="*/ 0 w 22"/>
                <a:gd name="T11" fmla="*/ 450 h 774"/>
                <a:gd name="T12" fmla="*/ 1 w 22"/>
                <a:gd name="T13" fmla="*/ 599 h 774"/>
                <a:gd name="T14" fmla="*/ 1 w 22"/>
                <a:gd name="T15" fmla="*/ 599 h 774"/>
                <a:gd name="T16" fmla="*/ 4 w 22"/>
                <a:gd name="T17" fmla="*/ 683 h 774"/>
                <a:gd name="T18" fmla="*/ 7 w 22"/>
                <a:gd name="T19" fmla="*/ 766 h 774"/>
                <a:gd name="T20" fmla="*/ 7 w 22"/>
                <a:gd name="T21" fmla="*/ 766 h 774"/>
                <a:gd name="T22" fmla="*/ 9 w 22"/>
                <a:gd name="T23" fmla="*/ 770 h 774"/>
                <a:gd name="T24" fmla="*/ 10 w 22"/>
                <a:gd name="T25" fmla="*/ 772 h 774"/>
                <a:gd name="T26" fmla="*/ 12 w 22"/>
                <a:gd name="T27" fmla="*/ 774 h 774"/>
                <a:gd name="T28" fmla="*/ 15 w 22"/>
                <a:gd name="T29" fmla="*/ 774 h 774"/>
                <a:gd name="T30" fmla="*/ 19 w 22"/>
                <a:gd name="T31" fmla="*/ 774 h 774"/>
                <a:gd name="T32" fmla="*/ 21 w 22"/>
                <a:gd name="T33" fmla="*/ 772 h 774"/>
                <a:gd name="T34" fmla="*/ 22 w 22"/>
                <a:gd name="T35" fmla="*/ 770 h 774"/>
                <a:gd name="T36" fmla="*/ 22 w 22"/>
                <a:gd name="T37" fmla="*/ 766 h 774"/>
                <a:gd name="T38" fmla="*/ 22 w 22"/>
                <a:gd name="T39" fmla="*/ 766 h 774"/>
                <a:gd name="T40" fmla="*/ 20 w 22"/>
                <a:gd name="T41" fmla="*/ 692 h 774"/>
                <a:gd name="T42" fmla="*/ 17 w 22"/>
                <a:gd name="T43" fmla="*/ 618 h 774"/>
                <a:gd name="T44" fmla="*/ 15 w 22"/>
                <a:gd name="T45" fmla="*/ 469 h 774"/>
                <a:gd name="T46" fmla="*/ 15 w 22"/>
                <a:gd name="T47" fmla="*/ 469 h 774"/>
                <a:gd name="T48" fmla="*/ 15 w 22"/>
                <a:gd name="T49" fmla="*/ 321 h 774"/>
                <a:gd name="T50" fmla="*/ 16 w 22"/>
                <a:gd name="T51" fmla="*/ 173 h 774"/>
                <a:gd name="T52" fmla="*/ 16 w 22"/>
                <a:gd name="T53" fmla="*/ 173 h 774"/>
                <a:gd name="T54" fmla="*/ 16 w 22"/>
                <a:gd name="T55" fmla="*/ 7 h 774"/>
                <a:gd name="T56" fmla="*/ 16 w 22"/>
                <a:gd name="T57" fmla="*/ 7 h 774"/>
                <a:gd name="T58" fmla="*/ 16 w 22"/>
                <a:gd name="T59" fmla="*/ 3 h 774"/>
                <a:gd name="T60" fmla="*/ 15 w 22"/>
                <a:gd name="T61" fmla="*/ 1 h 774"/>
                <a:gd name="T62" fmla="*/ 12 w 22"/>
                <a:gd name="T63" fmla="*/ 0 h 774"/>
                <a:gd name="T64" fmla="*/ 9 w 22"/>
                <a:gd name="T65" fmla="*/ 0 h 774"/>
                <a:gd name="T66" fmla="*/ 6 w 22"/>
                <a:gd name="T67" fmla="*/ 0 h 774"/>
                <a:gd name="T68" fmla="*/ 4 w 22"/>
                <a:gd name="T69" fmla="*/ 1 h 774"/>
                <a:gd name="T70" fmla="*/ 2 w 22"/>
                <a:gd name="T71" fmla="*/ 3 h 774"/>
                <a:gd name="T72" fmla="*/ 1 w 22"/>
                <a:gd name="T73" fmla="*/ 7 h 774"/>
                <a:gd name="T74" fmla="*/ 1 w 22"/>
                <a:gd name="T75" fmla="*/ 7 h 7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22" h="774">
                  <a:moveTo>
                    <a:pt x="1" y="7"/>
                  </a:moveTo>
                  <a:lnTo>
                    <a:pt x="1" y="7"/>
                  </a:lnTo>
                  <a:lnTo>
                    <a:pt x="1" y="154"/>
                  </a:lnTo>
                  <a:lnTo>
                    <a:pt x="0" y="301"/>
                  </a:lnTo>
                  <a:lnTo>
                    <a:pt x="0" y="301"/>
                  </a:lnTo>
                  <a:lnTo>
                    <a:pt x="0" y="450"/>
                  </a:lnTo>
                  <a:lnTo>
                    <a:pt x="1" y="599"/>
                  </a:lnTo>
                  <a:lnTo>
                    <a:pt x="1" y="599"/>
                  </a:lnTo>
                  <a:lnTo>
                    <a:pt x="4" y="683"/>
                  </a:lnTo>
                  <a:lnTo>
                    <a:pt x="7" y="766"/>
                  </a:lnTo>
                  <a:lnTo>
                    <a:pt x="7" y="766"/>
                  </a:lnTo>
                  <a:lnTo>
                    <a:pt x="9" y="770"/>
                  </a:lnTo>
                  <a:lnTo>
                    <a:pt x="10" y="772"/>
                  </a:lnTo>
                  <a:lnTo>
                    <a:pt x="12" y="774"/>
                  </a:lnTo>
                  <a:lnTo>
                    <a:pt x="15" y="774"/>
                  </a:lnTo>
                  <a:lnTo>
                    <a:pt x="19" y="774"/>
                  </a:lnTo>
                  <a:lnTo>
                    <a:pt x="21" y="772"/>
                  </a:lnTo>
                  <a:lnTo>
                    <a:pt x="22" y="770"/>
                  </a:lnTo>
                  <a:lnTo>
                    <a:pt x="22" y="766"/>
                  </a:lnTo>
                  <a:lnTo>
                    <a:pt x="22" y="766"/>
                  </a:lnTo>
                  <a:lnTo>
                    <a:pt x="20" y="692"/>
                  </a:lnTo>
                  <a:lnTo>
                    <a:pt x="17" y="618"/>
                  </a:lnTo>
                  <a:lnTo>
                    <a:pt x="15" y="469"/>
                  </a:lnTo>
                  <a:lnTo>
                    <a:pt x="15" y="469"/>
                  </a:lnTo>
                  <a:lnTo>
                    <a:pt x="15" y="321"/>
                  </a:lnTo>
                  <a:lnTo>
                    <a:pt x="16" y="173"/>
                  </a:lnTo>
                  <a:lnTo>
                    <a:pt x="16" y="173"/>
                  </a:lnTo>
                  <a:lnTo>
                    <a:pt x="16" y="7"/>
                  </a:lnTo>
                  <a:lnTo>
                    <a:pt x="16" y="7"/>
                  </a:lnTo>
                  <a:lnTo>
                    <a:pt x="16" y="3"/>
                  </a:lnTo>
                  <a:lnTo>
                    <a:pt x="15" y="1"/>
                  </a:lnTo>
                  <a:lnTo>
                    <a:pt x="12" y="0"/>
                  </a:lnTo>
                  <a:lnTo>
                    <a:pt x="9" y="0"/>
                  </a:lnTo>
                  <a:lnTo>
                    <a:pt x="6" y="0"/>
                  </a:lnTo>
                  <a:lnTo>
                    <a:pt x="4" y="1"/>
                  </a:lnTo>
                  <a:lnTo>
                    <a:pt x="2" y="3"/>
                  </a:lnTo>
                  <a:lnTo>
                    <a:pt x="1" y="7"/>
                  </a:lnTo>
                  <a:lnTo>
                    <a:pt x="1" y="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37" name="Freeform 34">
              <a:extLst>
                <a:ext uri="{FF2B5EF4-FFF2-40B4-BE49-F238E27FC236}">
                  <a16:creationId xmlns:a16="http://schemas.microsoft.com/office/drawing/2014/main" id="{6A23F29F-4A5D-2A11-AFF5-EB3F2E58197D}"/>
                </a:ext>
              </a:extLst>
            </p:cNvPr>
            <p:cNvSpPr>
              <a:spLocks/>
            </p:cNvSpPr>
            <p:nvPr/>
          </p:nvSpPr>
          <p:spPr bwMode="auto">
            <a:xfrm>
              <a:off x="2307" y="2872"/>
              <a:ext cx="1233" cy="1074"/>
            </a:xfrm>
            <a:custGeom>
              <a:avLst/>
              <a:gdLst>
                <a:gd name="T0" fmla="*/ 4929 w 4930"/>
                <a:gd name="T1" fmla="*/ 4234 h 4296"/>
                <a:gd name="T2" fmla="*/ 4905 w 4930"/>
                <a:gd name="T3" fmla="*/ 4110 h 4296"/>
                <a:gd name="T4" fmla="*/ 4797 w 4930"/>
                <a:gd name="T5" fmla="*/ 3997 h 4296"/>
                <a:gd name="T6" fmla="*/ 4517 w 4930"/>
                <a:gd name="T7" fmla="*/ 3832 h 4296"/>
                <a:gd name="T8" fmla="*/ 4126 w 4930"/>
                <a:gd name="T9" fmla="*/ 3667 h 4296"/>
                <a:gd name="T10" fmla="*/ 3860 w 4930"/>
                <a:gd name="T11" fmla="*/ 3538 h 4296"/>
                <a:gd name="T12" fmla="*/ 3754 w 4930"/>
                <a:gd name="T13" fmla="*/ 3452 h 4296"/>
                <a:gd name="T14" fmla="*/ 3725 w 4930"/>
                <a:gd name="T15" fmla="*/ 3386 h 4296"/>
                <a:gd name="T16" fmla="*/ 3765 w 4930"/>
                <a:gd name="T17" fmla="*/ 3350 h 4296"/>
                <a:gd name="T18" fmla="*/ 4011 w 4930"/>
                <a:gd name="T19" fmla="*/ 3247 h 4296"/>
                <a:gd name="T20" fmla="*/ 4221 w 4930"/>
                <a:gd name="T21" fmla="*/ 3138 h 4296"/>
                <a:gd name="T22" fmla="*/ 4305 w 4930"/>
                <a:gd name="T23" fmla="*/ 3062 h 4296"/>
                <a:gd name="T24" fmla="*/ 4316 w 4930"/>
                <a:gd name="T25" fmla="*/ 3000 h 4296"/>
                <a:gd name="T26" fmla="*/ 4280 w 4930"/>
                <a:gd name="T27" fmla="*/ 2950 h 4296"/>
                <a:gd name="T28" fmla="*/ 4160 w 4930"/>
                <a:gd name="T29" fmla="*/ 2903 h 4296"/>
                <a:gd name="T30" fmla="*/ 3969 w 4930"/>
                <a:gd name="T31" fmla="*/ 2900 h 4296"/>
                <a:gd name="T32" fmla="*/ 3402 w 4930"/>
                <a:gd name="T33" fmla="*/ 2960 h 4296"/>
                <a:gd name="T34" fmla="*/ 3058 w 4930"/>
                <a:gd name="T35" fmla="*/ 3031 h 4296"/>
                <a:gd name="T36" fmla="*/ 2905 w 4930"/>
                <a:gd name="T37" fmla="*/ 3067 h 4296"/>
                <a:gd name="T38" fmla="*/ 2857 w 4930"/>
                <a:gd name="T39" fmla="*/ 3060 h 4296"/>
                <a:gd name="T40" fmla="*/ 2317 w 4930"/>
                <a:gd name="T41" fmla="*/ 2743 h 4296"/>
                <a:gd name="T42" fmla="*/ 1116 w 4930"/>
                <a:gd name="T43" fmla="*/ 2014 h 4296"/>
                <a:gd name="T44" fmla="*/ 748 w 4930"/>
                <a:gd name="T45" fmla="*/ 1762 h 4296"/>
                <a:gd name="T46" fmla="*/ 434 w 4930"/>
                <a:gd name="T47" fmla="*/ 1490 h 4296"/>
                <a:gd name="T48" fmla="*/ 154 w 4930"/>
                <a:gd name="T49" fmla="*/ 1284 h 4296"/>
                <a:gd name="T50" fmla="*/ 42 w 4930"/>
                <a:gd name="T51" fmla="*/ 1223 h 4296"/>
                <a:gd name="T52" fmla="*/ 15 w 4930"/>
                <a:gd name="T53" fmla="*/ 1144 h 4296"/>
                <a:gd name="T54" fmla="*/ 35 w 4930"/>
                <a:gd name="T55" fmla="*/ 1062 h 4296"/>
                <a:gd name="T56" fmla="*/ 163 w 4930"/>
                <a:gd name="T57" fmla="*/ 858 h 4296"/>
                <a:gd name="T58" fmla="*/ 439 w 4930"/>
                <a:gd name="T59" fmla="*/ 317 h 4296"/>
                <a:gd name="T60" fmla="*/ 575 w 4930"/>
                <a:gd name="T61" fmla="*/ 3 h 4296"/>
                <a:gd name="T62" fmla="*/ 560 w 4930"/>
                <a:gd name="T63" fmla="*/ 5 h 4296"/>
                <a:gd name="T64" fmla="*/ 208 w 4930"/>
                <a:gd name="T65" fmla="*/ 742 h 4296"/>
                <a:gd name="T66" fmla="*/ 37 w 4930"/>
                <a:gd name="T67" fmla="*/ 1029 h 4296"/>
                <a:gd name="T68" fmla="*/ 0 w 4930"/>
                <a:gd name="T69" fmla="*/ 1134 h 4296"/>
                <a:gd name="T70" fmla="*/ 33 w 4930"/>
                <a:gd name="T71" fmla="*/ 1235 h 4296"/>
                <a:gd name="T72" fmla="*/ 123 w 4930"/>
                <a:gd name="T73" fmla="*/ 1285 h 4296"/>
                <a:gd name="T74" fmla="*/ 330 w 4930"/>
                <a:gd name="T75" fmla="*/ 1421 h 4296"/>
                <a:gd name="T76" fmla="*/ 677 w 4930"/>
                <a:gd name="T77" fmla="*/ 1723 h 4296"/>
                <a:gd name="T78" fmla="*/ 1032 w 4930"/>
                <a:gd name="T79" fmla="*/ 1979 h 4296"/>
                <a:gd name="T80" fmla="*/ 2021 w 4930"/>
                <a:gd name="T81" fmla="*/ 2584 h 4296"/>
                <a:gd name="T82" fmla="*/ 2846 w 4930"/>
                <a:gd name="T83" fmla="*/ 3069 h 4296"/>
                <a:gd name="T84" fmla="*/ 2925 w 4930"/>
                <a:gd name="T85" fmla="*/ 3082 h 4296"/>
                <a:gd name="T86" fmla="*/ 3025 w 4930"/>
                <a:gd name="T87" fmla="*/ 3055 h 4296"/>
                <a:gd name="T88" fmla="*/ 3540 w 4930"/>
                <a:gd name="T89" fmla="*/ 2952 h 4296"/>
                <a:gd name="T90" fmla="*/ 3943 w 4930"/>
                <a:gd name="T91" fmla="*/ 2916 h 4296"/>
                <a:gd name="T92" fmla="*/ 4158 w 4930"/>
                <a:gd name="T93" fmla="*/ 2919 h 4296"/>
                <a:gd name="T94" fmla="*/ 4265 w 4930"/>
                <a:gd name="T95" fmla="*/ 2960 h 4296"/>
                <a:gd name="T96" fmla="*/ 4304 w 4930"/>
                <a:gd name="T97" fmla="*/ 3023 h 4296"/>
                <a:gd name="T98" fmla="*/ 4274 w 4930"/>
                <a:gd name="T99" fmla="*/ 3078 h 4296"/>
                <a:gd name="T100" fmla="*/ 4133 w 4930"/>
                <a:gd name="T101" fmla="*/ 3174 h 4296"/>
                <a:gd name="T102" fmla="*/ 3819 w 4930"/>
                <a:gd name="T103" fmla="*/ 3310 h 4296"/>
                <a:gd name="T104" fmla="*/ 3716 w 4930"/>
                <a:gd name="T105" fmla="*/ 3369 h 4296"/>
                <a:gd name="T106" fmla="*/ 3715 w 4930"/>
                <a:gd name="T107" fmla="*/ 3424 h 4296"/>
                <a:gd name="T108" fmla="*/ 3788 w 4930"/>
                <a:gd name="T109" fmla="*/ 3503 h 4296"/>
                <a:gd name="T110" fmla="*/ 4033 w 4930"/>
                <a:gd name="T111" fmla="*/ 3645 h 4296"/>
                <a:gd name="T112" fmla="*/ 4424 w 4930"/>
                <a:gd name="T113" fmla="*/ 3805 h 4296"/>
                <a:gd name="T114" fmla="*/ 4715 w 4930"/>
                <a:gd name="T115" fmla="*/ 3960 h 4296"/>
                <a:gd name="T116" fmla="*/ 4862 w 4930"/>
                <a:gd name="T117" fmla="*/ 4075 h 4296"/>
                <a:gd name="T118" fmla="*/ 4910 w 4930"/>
                <a:gd name="T119" fmla="*/ 4165 h 4296"/>
                <a:gd name="T120" fmla="*/ 4909 w 4930"/>
                <a:gd name="T121" fmla="*/ 4251 h 4296"/>
                <a:gd name="T122" fmla="*/ 4892 w 4930"/>
                <a:gd name="T123" fmla="*/ 4292 h 4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4930" h="4296">
                  <a:moveTo>
                    <a:pt x="4905" y="4292"/>
                  </a:moveTo>
                  <a:lnTo>
                    <a:pt x="4905" y="4292"/>
                  </a:lnTo>
                  <a:lnTo>
                    <a:pt x="4910" y="4283"/>
                  </a:lnTo>
                  <a:lnTo>
                    <a:pt x="4915" y="4273"/>
                  </a:lnTo>
                  <a:lnTo>
                    <a:pt x="4920" y="4264"/>
                  </a:lnTo>
                  <a:lnTo>
                    <a:pt x="4924" y="4254"/>
                  </a:lnTo>
                  <a:lnTo>
                    <a:pt x="4929" y="4234"/>
                  </a:lnTo>
                  <a:lnTo>
                    <a:pt x="4930" y="4213"/>
                  </a:lnTo>
                  <a:lnTo>
                    <a:pt x="4930" y="4193"/>
                  </a:lnTo>
                  <a:lnTo>
                    <a:pt x="4927" y="4172"/>
                  </a:lnTo>
                  <a:lnTo>
                    <a:pt x="4922" y="4152"/>
                  </a:lnTo>
                  <a:lnTo>
                    <a:pt x="4915" y="4131"/>
                  </a:lnTo>
                  <a:lnTo>
                    <a:pt x="4915" y="4131"/>
                  </a:lnTo>
                  <a:lnTo>
                    <a:pt x="4905" y="4110"/>
                  </a:lnTo>
                  <a:lnTo>
                    <a:pt x="4894" y="4091"/>
                  </a:lnTo>
                  <a:lnTo>
                    <a:pt x="4880" y="4074"/>
                  </a:lnTo>
                  <a:lnTo>
                    <a:pt x="4865" y="4056"/>
                  </a:lnTo>
                  <a:lnTo>
                    <a:pt x="4850" y="4040"/>
                  </a:lnTo>
                  <a:lnTo>
                    <a:pt x="4832" y="4025"/>
                  </a:lnTo>
                  <a:lnTo>
                    <a:pt x="4815" y="4011"/>
                  </a:lnTo>
                  <a:lnTo>
                    <a:pt x="4797" y="3997"/>
                  </a:lnTo>
                  <a:lnTo>
                    <a:pt x="4797" y="3997"/>
                  </a:lnTo>
                  <a:lnTo>
                    <a:pt x="4752" y="3966"/>
                  </a:lnTo>
                  <a:lnTo>
                    <a:pt x="4707" y="3937"/>
                  </a:lnTo>
                  <a:lnTo>
                    <a:pt x="4661" y="3908"/>
                  </a:lnTo>
                  <a:lnTo>
                    <a:pt x="4613" y="3882"/>
                  </a:lnTo>
                  <a:lnTo>
                    <a:pt x="4565" y="3857"/>
                  </a:lnTo>
                  <a:lnTo>
                    <a:pt x="4517" y="3832"/>
                  </a:lnTo>
                  <a:lnTo>
                    <a:pt x="4468" y="3809"/>
                  </a:lnTo>
                  <a:lnTo>
                    <a:pt x="4418" y="3787"/>
                  </a:lnTo>
                  <a:lnTo>
                    <a:pt x="4418" y="3787"/>
                  </a:lnTo>
                  <a:lnTo>
                    <a:pt x="4370" y="3765"/>
                  </a:lnTo>
                  <a:lnTo>
                    <a:pt x="4321" y="3745"/>
                  </a:lnTo>
                  <a:lnTo>
                    <a:pt x="4224" y="3706"/>
                  </a:lnTo>
                  <a:lnTo>
                    <a:pt x="4126" y="3667"/>
                  </a:lnTo>
                  <a:lnTo>
                    <a:pt x="4078" y="3647"/>
                  </a:lnTo>
                  <a:lnTo>
                    <a:pt x="4029" y="3627"/>
                  </a:lnTo>
                  <a:lnTo>
                    <a:pt x="4029" y="3627"/>
                  </a:lnTo>
                  <a:lnTo>
                    <a:pt x="3986" y="3607"/>
                  </a:lnTo>
                  <a:lnTo>
                    <a:pt x="3943" y="3586"/>
                  </a:lnTo>
                  <a:lnTo>
                    <a:pt x="3902" y="3563"/>
                  </a:lnTo>
                  <a:lnTo>
                    <a:pt x="3860" y="3538"/>
                  </a:lnTo>
                  <a:lnTo>
                    <a:pt x="3860" y="3538"/>
                  </a:lnTo>
                  <a:lnTo>
                    <a:pt x="3843" y="3526"/>
                  </a:lnTo>
                  <a:lnTo>
                    <a:pt x="3819" y="3509"/>
                  </a:lnTo>
                  <a:lnTo>
                    <a:pt x="3793" y="3488"/>
                  </a:lnTo>
                  <a:lnTo>
                    <a:pt x="3779" y="3477"/>
                  </a:lnTo>
                  <a:lnTo>
                    <a:pt x="3765" y="3464"/>
                  </a:lnTo>
                  <a:lnTo>
                    <a:pt x="3754" y="3452"/>
                  </a:lnTo>
                  <a:lnTo>
                    <a:pt x="3743" y="3439"/>
                  </a:lnTo>
                  <a:lnTo>
                    <a:pt x="3734" y="3427"/>
                  </a:lnTo>
                  <a:lnTo>
                    <a:pt x="3728" y="3415"/>
                  </a:lnTo>
                  <a:lnTo>
                    <a:pt x="3724" y="3403"/>
                  </a:lnTo>
                  <a:lnTo>
                    <a:pt x="3724" y="3396"/>
                  </a:lnTo>
                  <a:lnTo>
                    <a:pt x="3724" y="3391"/>
                  </a:lnTo>
                  <a:lnTo>
                    <a:pt x="3725" y="3386"/>
                  </a:lnTo>
                  <a:lnTo>
                    <a:pt x="3728" y="3380"/>
                  </a:lnTo>
                  <a:lnTo>
                    <a:pt x="3731" y="3375"/>
                  </a:lnTo>
                  <a:lnTo>
                    <a:pt x="3735" y="3370"/>
                  </a:lnTo>
                  <a:lnTo>
                    <a:pt x="3735" y="3370"/>
                  </a:lnTo>
                  <a:lnTo>
                    <a:pt x="3744" y="3363"/>
                  </a:lnTo>
                  <a:lnTo>
                    <a:pt x="3754" y="3356"/>
                  </a:lnTo>
                  <a:lnTo>
                    <a:pt x="3765" y="3350"/>
                  </a:lnTo>
                  <a:lnTo>
                    <a:pt x="3776" y="3345"/>
                  </a:lnTo>
                  <a:lnTo>
                    <a:pt x="3822" y="3325"/>
                  </a:lnTo>
                  <a:lnTo>
                    <a:pt x="3822" y="3325"/>
                  </a:lnTo>
                  <a:lnTo>
                    <a:pt x="3873" y="3304"/>
                  </a:lnTo>
                  <a:lnTo>
                    <a:pt x="3924" y="3282"/>
                  </a:lnTo>
                  <a:lnTo>
                    <a:pt x="3924" y="3282"/>
                  </a:lnTo>
                  <a:lnTo>
                    <a:pt x="4011" y="3247"/>
                  </a:lnTo>
                  <a:lnTo>
                    <a:pt x="4053" y="3230"/>
                  </a:lnTo>
                  <a:lnTo>
                    <a:pt x="4096" y="3210"/>
                  </a:lnTo>
                  <a:lnTo>
                    <a:pt x="4096" y="3210"/>
                  </a:lnTo>
                  <a:lnTo>
                    <a:pt x="4138" y="3188"/>
                  </a:lnTo>
                  <a:lnTo>
                    <a:pt x="4181" y="3164"/>
                  </a:lnTo>
                  <a:lnTo>
                    <a:pt x="4201" y="3152"/>
                  </a:lnTo>
                  <a:lnTo>
                    <a:pt x="4221" y="3138"/>
                  </a:lnTo>
                  <a:lnTo>
                    <a:pt x="4240" y="3124"/>
                  </a:lnTo>
                  <a:lnTo>
                    <a:pt x="4260" y="3109"/>
                  </a:lnTo>
                  <a:lnTo>
                    <a:pt x="4260" y="3109"/>
                  </a:lnTo>
                  <a:lnTo>
                    <a:pt x="4274" y="3098"/>
                  </a:lnTo>
                  <a:lnTo>
                    <a:pt x="4287" y="3084"/>
                  </a:lnTo>
                  <a:lnTo>
                    <a:pt x="4300" y="3069"/>
                  </a:lnTo>
                  <a:lnTo>
                    <a:pt x="4305" y="3062"/>
                  </a:lnTo>
                  <a:lnTo>
                    <a:pt x="4310" y="3053"/>
                  </a:lnTo>
                  <a:lnTo>
                    <a:pt x="4314" y="3045"/>
                  </a:lnTo>
                  <a:lnTo>
                    <a:pt x="4316" y="3036"/>
                  </a:lnTo>
                  <a:lnTo>
                    <a:pt x="4319" y="3028"/>
                  </a:lnTo>
                  <a:lnTo>
                    <a:pt x="4319" y="3019"/>
                  </a:lnTo>
                  <a:lnTo>
                    <a:pt x="4319" y="3009"/>
                  </a:lnTo>
                  <a:lnTo>
                    <a:pt x="4316" y="3000"/>
                  </a:lnTo>
                  <a:lnTo>
                    <a:pt x="4312" y="2991"/>
                  </a:lnTo>
                  <a:lnTo>
                    <a:pt x="4307" y="2981"/>
                  </a:lnTo>
                  <a:lnTo>
                    <a:pt x="4307" y="2981"/>
                  </a:lnTo>
                  <a:lnTo>
                    <a:pt x="4302" y="2972"/>
                  </a:lnTo>
                  <a:lnTo>
                    <a:pt x="4295" y="2965"/>
                  </a:lnTo>
                  <a:lnTo>
                    <a:pt x="4287" y="2957"/>
                  </a:lnTo>
                  <a:lnTo>
                    <a:pt x="4280" y="2950"/>
                  </a:lnTo>
                  <a:lnTo>
                    <a:pt x="4262" y="2937"/>
                  </a:lnTo>
                  <a:lnTo>
                    <a:pt x="4242" y="2927"/>
                  </a:lnTo>
                  <a:lnTo>
                    <a:pt x="4222" y="2920"/>
                  </a:lnTo>
                  <a:lnTo>
                    <a:pt x="4201" y="2912"/>
                  </a:lnTo>
                  <a:lnTo>
                    <a:pt x="4181" y="2907"/>
                  </a:lnTo>
                  <a:lnTo>
                    <a:pt x="4160" y="2903"/>
                  </a:lnTo>
                  <a:lnTo>
                    <a:pt x="4160" y="2903"/>
                  </a:lnTo>
                  <a:lnTo>
                    <a:pt x="4137" y="2901"/>
                  </a:lnTo>
                  <a:lnTo>
                    <a:pt x="4112" y="2898"/>
                  </a:lnTo>
                  <a:lnTo>
                    <a:pt x="4088" y="2897"/>
                  </a:lnTo>
                  <a:lnTo>
                    <a:pt x="4065" y="2897"/>
                  </a:lnTo>
                  <a:lnTo>
                    <a:pt x="4017" y="2898"/>
                  </a:lnTo>
                  <a:lnTo>
                    <a:pt x="3969" y="2900"/>
                  </a:lnTo>
                  <a:lnTo>
                    <a:pt x="3969" y="2900"/>
                  </a:lnTo>
                  <a:lnTo>
                    <a:pt x="3855" y="2906"/>
                  </a:lnTo>
                  <a:lnTo>
                    <a:pt x="3743" y="2915"/>
                  </a:lnTo>
                  <a:lnTo>
                    <a:pt x="3630" y="2927"/>
                  </a:lnTo>
                  <a:lnTo>
                    <a:pt x="3518" y="2941"/>
                  </a:lnTo>
                  <a:lnTo>
                    <a:pt x="3518" y="2941"/>
                  </a:lnTo>
                  <a:lnTo>
                    <a:pt x="3460" y="2950"/>
                  </a:lnTo>
                  <a:lnTo>
                    <a:pt x="3402" y="2960"/>
                  </a:lnTo>
                  <a:lnTo>
                    <a:pt x="3344" y="2970"/>
                  </a:lnTo>
                  <a:lnTo>
                    <a:pt x="3287" y="2980"/>
                  </a:lnTo>
                  <a:lnTo>
                    <a:pt x="3229" y="2993"/>
                  </a:lnTo>
                  <a:lnTo>
                    <a:pt x="3172" y="3004"/>
                  </a:lnTo>
                  <a:lnTo>
                    <a:pt x="3114" y="3018"/>
                  </a:lnTo>
                  <a:lnTo>
                    <a:pt x="3058" y="3031"/>
                  </a:lnTo>
                  <a:lnTo>
                    <a:pt x="3058" y="3031"/>
                  </a:lnTo>
                  <a:lnTo>
                    <a:pt x="2957" y="3058"/>
                  </a:lnTo>
                  <a:lnTo>
                    <a:pt x="2957" y="3058"/>
                  </a:lnTo>
                  <a:lnTo>
                    <a:pt x="2939" y="3063"/>
                  </a:lnTo>
                  <a:lnTo>
                    <a:pt x="2929" y="3065"/>
                  </a:lnTo>
                  <a:lnTo>
                    <a:pt x="2919" y="3067"/>
                  </a:lnTo>
                  <a:lnTo>
                    <a:pt x="2919" y="3067"/>
                  </a:lnTo>
                  <a:lnTo>
                    <a:pt x="2905" y="3067"/>
                  </a:lnTo>
                  <a:lnTo>
                    <a:pt x="2890" y="3065"/>
                  </a:lnTo>
                  <a:lnTo>
                    <a:pt x="2890" y="3065"/>
                  </a:lnTo>
                  <a:lnTo>
                    <a:pt x="2877" y="3064"/>
                  </a:lnTo>
                  <a:lnTo>
                    <a:pt x="2872" y="3064"/>
                  </a:lnTo>
                  <a:lnTo>
                    <a:pt x="2866" y="3063"/>
                  </a:lnTo>
                  <a:lnTo>
                    <a:pt x="2866" y="3063"/>
                  </a:lnTo>
                  <a:lnTo>
                    <a:pt x="2857" y="3060"/>
                  </a:lnTo>
                  <a:lnTo>
                    <a:pt x="2848" y="3055"/>
                  </a:lnTo>
                  <a:lnTo>
                    <a:pt x="2832" y="3045"/>
                  </a:lnTo>
                  <a:lnTo>
                    <a:pt x="2832" y="3045"/>
                  </a:lnTo>
                  <a:lnTo>
                    <a:pt x="2724" y="2981"/>
                  </a:lnTo>
                  <a:lnTo>
                    <a:pt x="2724" y="2981"/>
                  </a:lnTo>
                  <a:lnTo>
                    <a:pt x="2520" y="2862"/>
                  </a:lnTo>
                  <a:lnTo>
                    <a:pt x="2317" y="2743"/>
                  </a:lnTo>
                  <a:lnTo>
                    <a:pt x="2116" y="2622"/>
                  </a:lnTo>
                  <a:lnTo>
                    <a:pt x="1913" y="2501"/>
                  </a:lnTo>
                  <a:lnTo>
                    <a:pt x="1913" y="2501"/>
                  </a:lnTo>
                  <a:lnTo>
                    <a:pt x="1712" y="2380"/>
                  </a:lnTo>
                  <a:lnTo>
                    <a:pt x="1513" y="2259"/>
                  </a:lnTo>
                  <a:lnTo>
                    <a:pt x="1314" y="2137"/>
                  </a:lnTo>
                  <a:lnTo>
                    <a:pt x="1116" y="2014"/>
                  </a:lnTo>
                  <a:lnTo>
                    <a:pt x="1116" y="2014"/>
                  </a:lnTo>
                  <a:lnTo>
                    <a:pt x="1022" y="1954"/>
                  </a:lnTo>
                  <a:lnTo>
                    <a:pt x="928" y="1892"/>
                  </a:lnTo>
                  <a:lnTo>
                    <a:pt x="883" y="1861"/>
                  </a:lnTo>
                  <a:lnTo>
                    <a:pt x="837" y="1828"/>
                  </a:lnTo>
                  <a:lnTo>
                    <a:pt x="792" y="1796"/>
                  </a:lnTo>
                  <a:lnTo>
                    <a:pt x="748" y="1762"/>
                  </a:lnTo>
                  <a:lnTo>
                    <a:pt x="748" y="1762"/>
                  </a:lnTo>
                  <a:lnTo>
                    <a:pt x="707" y="1729"/>
                  </a:lnTo>
                  <a:lnTo>
                    <a:pt x="667" y="1697"/>
                  </a:lnTo>
                  <a:lnTo>
                    <a:pt x="588" y="1628"/>
                  </a:lnTo>
                  <a:lnTo>
                    <a:pt x="511" y="1559"/>
                  </a:lnTo>
                  <a:lnTo>
                    <a:pt x="434" y="1490"/>
                  </a:lnTo>
                  <a:lnTo>
                    <a:pt x="434" y="1490"/>
                  </a:lnTo>
                  <a:lnTo>
                    <a:pt x="396" y="1457"/>
                  </a:lnTo>
                  <a:lnTo>
                    <a:pt x="357" y="1425"/>
                  </a:lnTo>
                  <a:lnTo>
                    <a:pt x="319" y="1393"/>
                  </a:lnTo>
                  <a:lnTo>
                    <a:pt x="280" y="1364"/>
                  </a:lnTo>
                  <a:lnTo>
                    <a:pt x="238" y="1336"/>
                  </a:lnTo>
                  <a:lnTo>
                    <a:pt x="197" y="1309"/>
                  </a:lnTo>
                  <a:lnTo>
                    <a:pt x="154" y="1284"/>
                  </a:lnTo>
                  <a:lnTo>
                    <a:pt x="109" y="1262"/>
                  </a:lnTo>
                  <a:lnTo>
                    <a:pt x="109" y="1262"/>
                  </a:lnTo>
                  <a:lnTo>
                    <a:pt x="73" y="1245"/>
                  </a:lnTo>
                  <a:lnTo>
                    <a:pt x="57" y="1235"/>
                  </a:lnTo>
                  <a:lnTo>
                    <a:pt x="49" y="1229"/>
                  </a:lnTo>
                  <a:lnTo>
                    <a:pt x="42" y="1223"/>
                  </a:lnTo>
                  <a:lnTo>
                    <a:pt x="42" y="1223"/>
                  </a:lnTo>
                  <a:lnTo>
                    <a:pt x="35" y="1214"/>
                  </a:lnTo>
                  <a:lnTo>
                    <a:pt x="29" y="1205"/>
                  </a:lnTo>
                  <a:lnTo>
                    <a:pt x="25" y="1196"/>
                  </a:lnTo>
                  <a:lnTo>
                    <a:pt x="22" y="1185"/>
                  </a:lnTo>
                  <a:lnTo>
                    <a:pt x="19" y="1175"/>
                  </a:lnTo>
                  <a:lnTo>
                    <a:pt x="18" y="1165"/>
                  </a:lnTo>
                  <a:lnTo>
                    <a:pt x="15" y="1144"/>
                  </a:lnTo>
                  <a:lnTo>
                    <a:pt x="15" y="1144"/>
                  </a:lnTo>
                  <a:lnTo>
                    <a:pt x="15" y="1134"/>
                  </a:lnTo>
                  <a:lnTo>
                    <a:pt x="15" y="1122"/>
                  </a:lnTo>
                  <a:lnTo>
                    <a:pt x="18" y="1112"/>
                  </a:lnTo>
                  <a:lnTo>
                    <a:pt x="20" y="1102"/>
                  </a:lnTo>
                  <a:lnTo>
                    <a:pt x="27" y="1082"/>
                  </a:lnTo>
                  <a:lnTo>
                    <a:pt x="35" y="1062"/>
                  </a:lnTo>
                  <a:lnTo>
                    <a:pt x="47" y="1042"/>
                  </a:lnTo>
                  <a:lnTo>
                    <a:pt x="58" y="1024"/>
                  </a:lnTo>
                  <a:lnTo>
                    <a:pt x="82" y="989"/>
                  </a:lnTo>
                  <a:lnTo>
                    <a:pt x="82" y="989"/>
                  </a:lnTo>
                  <a:lnTo>
                    <a:pt x="109" y="945"/>
                  </a:lnTo>
                  <a:lnTo>
                    <a:pt x="137" y="902"/>
                  </a:lnTo>
                  <a:lnTo>
                    <a:pt x="163" y="858"/>
                  </a:lnTo>
                  <a:lnTo>
                    <a:pt x="188" y="812"/>
                  </a:lnTo>
                  <a:lnTo>
                    <a:pt x="237" y="721"/>
                  </a:lnTo>
                  <a:lnTo>
                    <a:pt x="286" y="629"/>
                  </a:lnTo>
                  <a:lnTo>
                    <a:pt x="286" y="629"/>
                  </a:lnTo>
                  <a:lnTo>
                    <a:pt x="339" y="525"/>
                  </a:lnTo>
                  <a:lnTo>
                    <a:pt x="389" y="421"/>
                  </a:lnTo>
                  <a:lnTo>
                    <a:pt x="439" y="317"/>
                  </a:lnTo>
                  <a:lnTo>
                    <a:pt x="488" y="210"/>
                  </a:lnTo>
                  <a:lnTo>
                    <a:pt x="488" y="210"/>
                  </a:lnTo>
                  <a:lnTo>
                    <a:pt x="531" y="110"/>
                  </a:lnTo>
                  <a:lnTo>
                    <a:pt x="575" y="8"/>
                  </a:lnTo>
                  <a:lnTo>
                    <a:pt x="575" y="8"/>
                  </a:lnTo>
                  <a:lnTo>
                    <a:pt x="575" y="6"/>
                  </a:lnTo>
                  <a:lnTo>
                    <a:pt x="575" y="3"/>
                  </a:lnTo>
                  <a:lnTo>
                    <a:pt x="573" y="1"/>
                  </a:lnTo>
                  <a:lnTo>
                    <a:pt x="570" y="0"/>
                  </a:lnTo>
                  <a:lnTo>
                    <a:pt x="568" y="0"/>
                  </a:lnTo>
                  <a:lnTo>
                    <a:pt x="565" y="1"/>
                  </a:lnTo>
                  <a:lnTo>
                    <a:pt x="563" y="2"/>
                  </a:lnTo>
                  <a:lnTo>
                    <a:pt x="560" y="5"/>
                  </a:lnTo>
                  <a:lnTo>
                    <a:pt x="560" y="5"/>
                  </a:lnTo>
                  <a:lnTo>
                    <a:pt x="514" y="113"/>
                  </a:lnTo>
                  <a:lnTo>
                    <a:pt x="468" y="219"/>
                  </a:lnTo>
                  <a:lnTo>
                    <a:pt x="419" y="326"/>
                  </a:lnTo>
                  <a:lnTo>
                    <a:pt x="369" y="431"/>
                  </a:lnTo>
                  <a:lnTo>
                    <a:pt x="316" y="535"/>
                  </a:lnTo>
                  <a:lnTo>
                    <a:pt x="263" y="639"/>
                  </a:lnTo>
                  <a:lnTo>
                    <a:pt x="208" y="742"/>
                  </a:lnTo>
                  <a:lnTo>
                    <a:pt x="152" y="845"/>
                  </a:lnTo>
                  <a:lnTo>
                    <a:pt x="152" y="845"/>
                  </a:lnTo>
                  <a:lnTo>
                    <a:pt x="129" y="885"/>
                  </a:lnTo>
                  <a:lnTo>
                    <a:pt x="106" y="923"/>
                  </a:lnTo>
                  <a:lnTo>
                    <a:pt x="57" y="999"/>
                  </a:lnTo>
                  <a:lnTo>
                    <a:pt x="57" y="999"/>
                  </a:lnTo>
                  <a:lnTo>
                    <a:pt x="37" y="1029"/>
                  </a:lnTo>
                  <a:lnTo>
                    <a:pt x="28" y="1046"/>
                  </a:lnTo>
                  <a:lnTo>
                    <a:pt x="19" y="1062"/>
                  </a:lnTo>
                  <a:lnTo>
                    <a:pt x="12" y="1080"/>
                  </a:lnTo>
                  <a:lnTo>
                    <a:pt x="5" y="1097"/>
                  </a:lnTo>
                  <a:lnTo>
                    <a:pt x="2" y="1115"/>
                  </a:lnTo>
                  <a:lnTo>
                    <a:pt x="0" y="1134"/>
                  </a:lnTo>
                  <a:lnTo>
                    <a:pt x="0" y="1134"/>
                  </a:lnTo>
                  <a:lnTo>
                    <a:pt x="0" y="1149"/>
                  </a:lnTo>
                  <a:lnTo>
                    <a:pt x="2" y="1165"/>
                  </a:lnTo>
                  <a:lnTo>
                    <a:pt x="5" y="1180"/>
                  </a:lnTo>
                  <a:lnTo>
                    <a:pt x="9" y="1195"/>
                  </a:lnTo>
                  <a:lnTo>
                    <a:pt x="15" y="1209"/>
                  </a:lnTo>
                  <a:lnTo>
                    <a:pt x="23" y="1223"/>
                  </a:lnTo>
                  <a:lnTo>
                    <a:pt x="33" y="1235"/>
                  </a:lnTo>
                  <a:lnTo>
                    <a:pt x="44" y="1245"/>
                  </a:lnTo>
                  <a:lnTo>
                    <a:pt x="44" y="1245"/>
                  </a:lnTo>
                  <a:lnTo>
                    <a:pt x="54" y="1251"/>
                  </a:lnTo>
                  <a:lnTo>
                    <a:pt x="63" y="1257"/>
                  </a:lnTo>
                  <a:lnTo>
                    <a:pt x="83" y="1267"/>
                  </a:lnTo>
                  <a:lnTo>
                    <a:pt x="104" y="1275"/>
                  </a:lnTo>
                  <a:lnTo>
                    <a:pt x="123" y="1285"/>
                  </a:lnTo>
                  <a:lnTo>
                    <a:pt x="123" y="1285"/>
                  </a:lnTo>
                  <a:lnTo>
                    <a:pt x="166" y="1308"/>
                  </a:lnTo>
                  <a:lnTo>
                    <a:pt x="207" y="1333"/>
                  </a:lnTo>
                  <a:lnTo>
                    <a:pt x="207" y="1333"/>
                  </a:lnTo>
                  <a:lnTo>
                    <a:pt x="250" y="1361"/>
                  </a:lnTo>
                  <a:lnTo>
                    <a:pt x="290" y="1391"/>
                  </a:lnTo>
                  <a:lnTo>
                    <a:pt x="330" y="1421"/>
                  </a:lnTo>
                  <a:lnTo>
                    <a:pt x="369" y="1453"/>
                  </a:lnTo>
                  <a:lnTo>
                    <a:pt x="406" y="1486"/>
                  </a:lnTo>
                  <a:lnTo>
                    <a:pt x="444" y="1519"/>
                  </a:lnTo>
                  <a:lnTo>
                    <a:pt x="519" y="1586"/>
                  </a:lnTo>
                  <a:lnTo>
                    <a:pt x="519" y="1586"/>
                  </a:lnTo>
                  <a:lnTo>
                    <a:pt x="597" y="1657"/>
                  </a:lnTo>
                  <a:lnTo>
                    <a:pt x="677" y="1723"/>
                  </a:lnTo>
                  <a:lnTo>
                    <a:pt x="718" y="1756"/>
                  </a:lnTo>
                  <a:lnTo>
                    <a:pt x="758" y="1788"/>
                  </a:lnTo>
                  <a:lnTo>
                    <a:pt x="801" y="1820"/>
                  </a:lnTo>
                  <a:lnTo>
                    <a:pt x="843" y="1851"/>
                  </a:lnTo>
                  <a:lnTo>
                    <a:pt x="843" y="1851"/>
                  </a:lnTo>
                  <a:lnTo>
                    <a:pt x="937" y="1916"/>
                  </a:lnTo>
                  <a:lnTo>
                    <a:pt x="1032" y="1979"/>
                  </a:lnTo>
                  <a:lnTo>
                    <a:pt x="1129" y="2042"/>
                  </a:lnTo>
                  <a:lnTo>
                    <a:pt x="1225" y="2102"/>
                  </a:lnTo>
                  <a:lnTo>
                    <a:pt x="1422" y="2221"/>
                  </a:lnTo>
                  <a:lnTo>
                    <a:pt x="1617" y="2340"/>
                  </a:lnTo>
                  <a:lnTo>
                    <a:pt x="1617" y="2340"/>
                  </a:lnTo>
                  <a:lnTo>
                    <a:pt x="1819" y="2462"/>
                  </a:lnTo>
                  <a:lnTo>
                    <a:pt x="2021" y="2584"/>
                  </a:lnTo>
                  <a:lnTo>
                    <a:pt x="2223" y="2704"/>
                  </a:lnTo>
                  <a:lnTo>
                    <a:pt x="2426" y="2824"/>
                  </a:lnTo>
                  <a:lnTo>
                    <a:pt x="2426" y="2824"/>
                  </a:lnTo>
                  <a:lnTo>
                    <a:pt x="2629" y="2944"/>
                  </a:lnTo>
                  <a:lnTo>
                    <a:pt x="2833" y="3063"/>
                  </a:lnTo>
                  <a:lnTo>
                    <a:pt x="2833" y="3063"/>
                  </a:lnTo>
                  <a:lnTo>
                    <a:pt x="2846" y="3069"/>
                  </a:lnTo>
                  <a:lnTo>
                    <a:pt x="2856" y="3074"/>
                  </a:lnTo>
                  <a:lnTo>
                    <a:pt x="2867" y="3078"/>
                  </a:lnTo>
                  <a:lnTo>
                    <a:pt x="2881" y="3079"/>
                  </a:lnTo>
                  <a:lnTo>
                    <a:pt x="2881" y="3079"/>
                  </a:lnTo>
                  <a:lnTo>
                    <a:pt x="2902" y="3082"/>
                  </a:lnTo>
                  <a:lnTo>
                    <a:pt x="2914" y="3083"/>
                  </a:lnTo>
                  <a:lnTo>
                    <a:pt x="2925" y="3082"/>
                  </a:lnTo>
                  <a:lnTo>
                    <a:pt x="2925" y="3082"/>
                  </a:lnTo>
                  <a:lnTo>
                    <a:pt x="2939" y="3079"/>
                  </a:lnTo>
                  <a:lnTo>
                    <a:pt x="2952" y="3075"/>
                  </a:lnTo>
                  <a:lnTo>
                    <a:pt x="2980" y="3067"/>
                  </a:lnTo>
                  <a:lnTo>
                    <a:pt x="2980" y="3067"/>
                  </a:lnTo>
                  <a:lnTo>
                    <a:pt x="3025" y="3055"/>
                  </a:lnTo>
                  <a:lnTo>
                    <a:pt x="3025" y="3055"/>
                  </a:lnTo>
                  <a:lnTo>
                    <a:pt x="3084" y="3040"/>
                  </a:lnTo>
                  <a:lnTo>
                    <a:pt x="3144" y="3026"/>
                  </a:lnTo>
                  <a:lnTo>
                    <a:pt x="3144" y="3026"/>
                  </a:lnTo>
                  <a:lnTo>
                    <a:pt x="3255" y="3001"/>
                  </a:lnTo>
                  <a:lnTo>
                    <a:pt x="3369" y="2980"/>
                  </a:lnTo>
                  <a:lnTo>
                    <a:pt x="3483" y="2961"/>
                  </a:lnTo>
                  <a:lnTo>
                    <a:pt x="3540" y="2952"/>
                  </a:lnTo>
                  <a:lnTo>
                    <a:pt x="3597" y="2945"/>
                  </a:lnTo>
                  <a:lnTo>
                    <a:pt x="3655" y="2939"/>
                  </a:lnTo>
                  <a:lnTo>
                    <a:pt x="3713" y="2932"/>
                  </a:lnTo>
                  <a:lnTo>
                    <a:pt x="3770" y="2926"/>
                  </a:lnTo>
                  <a:lnTo>
                    <a:pt x="3828" y="2922"/>
                  </a:lnTo>
                  <a:lnTo>
                    <a:pt x="3885" y="2919"/>
                  </a:lnTo>
                  <a:lnTo>
                    <a:pt x="3943" y="2916"/>
                  </a:lnTo>
                  <a:lnTo>
                    <a:pt x="4001" y="2914"/>
                  </a:lnTo>
                  <a:lnTo>
                    <a:pt x="4057" y="2912"/>
                  </a:lnTo>
                  <a:lnTo>
                    <a:pt x="4057" y="2912"/>
                  </a:lnTo>
                  <a:lnTo>
                    <a:pt x="4083" y="2912"/>
                  </a:lnTo>
                  <a:lnTo>
                    <a:pt x="4108" y="2914"/>
                  </a:lnTo>
                  <a:lnTo>
                    <a:pt x="4133" y="2915"/>
                  </a:lnTo>
                  <a:lnTo>
                    <a:pt x="4158" y="2919"/>
                  </a:lnTo>
                  <a:lnTo>
                    <a:pt x="4183" y="2924"/>
                  </a:lnTo>
                  <a:lnTo>
                    <a:pt x="4207" y="2930"/>
                  </a:lnTo>
                  <a:lnTo>
                    <a:pt x="4231" y="2940"/>
                  </a:lnTo>
                  <a:lnTo>
                    <a:pt x="4242" y="2945"/>
                  </a:lnTo>
                  <a:lnTo>
                    <a:pt x="4254" y="2951"/>
                  </a:lnTo>
                  <a:lnTo>
                    <a:pt x="4254" y="2951"/>
                  </a:lnTo>
                  <a:lnTo>
                    <a:pt x="4265" y="2960"/>
                  </a:lnTo>
                  <a:lnTo>
                    <a:pt x="4276" y="2969"/>
                  </a:lnTo>
                  <a:lnTo>
                    <a:pt x="4286" y="2979"/>
                  </a:lnTo>
                  <a:lnTo>
                    <a:pt x="4295" y="2990"/>
                  </a:lnTo>
                  <a:lnTo>
                    <a:pt x="4301" y="3003"/>
                  </a:lnTo>
                  <a:lnTo>
                    <a:pt x="4302" y="3009"/>
                  </a:lnTo>
                  <a:lnTo>
                    <a:pt x="4304" y="3015"/>
                  </a:lnTo>
                  <a:lnTo>
                    <a:pt x="4304" y="3023"/>
                  </a:lnTo>
                  <a:lnTo>
                    <a:pt x="4304" y="3029"/>
                  </a:lnTo>
                  <a:lnTo>
                    <a:pt x="4301" y="3036"/>
                  </a:lnTo>
                  <a:lnTo>
                    <a:pt x="4299" y="3044"/>
                  </a:lnTo>
                  <a:lnTo>
                    <a:pt x="4299" y="3044"/>
                  </a:lnTo>
                  <a:lnTo>
                    <a:pt x="4292" y="3055"/>
                  </a:lnTo>
                  <a:lnTo>
                    <a:pt x="4284" y="3067"/>
                  </a:lnTo>
                  <a:lnTo>
                    <a:pt x="4274" y="3078"/>
                  </a:lnTo>
                  <a:lnTo>
                    <a:pt x="4264" y="3088"/>
                  </a:lnTo>
                  <a:lnTo>
                    <a:pt x="4241" y="3105"/>
                  </a:lnTo>
                  <a:lnTo>
                    <a:pt x="4219" y="3122"/>
                  </a:lnTo>
                  <a:lnTo>
                    <a:pt x="4219" y="3122"/>
                  </a:lnTo>
                  <a:lnTo>
                    <a:pt x="4199" y="3136"/>
                  </a:lnTo>
                  <a:lnTo>
                    <a:pt x="4177" y="3149"/>
                  </a:lnTo>
                  <a:lnTo>
                    <a:pt x="4133" y="3174"/>
                  </a:lnTo>
                  <a:lnTo>
                    <a:pt x="4090" y="3197"/>
                  </a:lnTo>
                  <a:lnTo>
                    <a:pt x="4044" y="3217"/>
                  </a:lnTo>
                  <a:lnTo>
                    <a:pt x="3998" y="3236"/>
                  </a:lnTo>
                  <a:lnTo>
                    <a:pt x="3953" y="3255"/>
                  </a:lnTo>
                  <a:lnTo>
                    <a:pt x="3860" y="3292"/>
                  </a:lnTo>
                  <a:lnTo>
                    <a:pt x="3860" y="3292"/>
                  </a:lnTo>
                  <a:lnTo>
                    <a:pt x="3819" y="3310"/>
                  </a:lnTo>
                  <a:lnTo>
                    <a:pt x="3778" y="3329"/>
                  </a:lnTo>
                  <a:lnTo>
                    <a:pt x="3778" y="3329"/>
                  </a:lnTo>
                  <a:lnTo>
                    <a:pt x="3759" y="3337"/>
                  </a:lnTo>
                  <a:lnTo>
                    <a:pt x="3740" y="3349"/>
                  </a:lnTo>
                  <a:lnTo>
                    <a:pt x="3731" y="3354"/>
                  </a:lnTo>
                  <a:lnTo>
                    <a:pt x="3723" y="3361"/>
                  </a:lnTo>
                  <a:lnTo>
                    <a:pt x="3716" y="3369"/>
                  </a:lnTo>
                  <a:lnTo>
                    <a:pt x="3711" y="3379"/>
                  </a:lnTo>
                  <a:lnTo>
                    <a:pt x="3711" y="3379"/>
                  </a:lnTo>
                  <a:lnTo>
                    <a:pt x="3709" y="3388"/>
                  </a:lnTo>
                  <a:lnTo>
                    <a:pt x="3709" y="3396"/>
                  </a:lnTo>
                  <a:lnTo>
                    <a:pt x="3709" y="3406"/>
                  </a:lnTo>
                  <a:lnTo>
                    <a:pt x="3711" y="3415"/>
                  </a:lnTo>
                  <a:lnTo>
                    <a:pt x="3715" y="3424"/>
                  </a:lnTo>
                  <a:lnTo>
                    <a:pt x="3720" y="3433"/>
                  </a:lnTo>
                  <a:lnTo>
                    <a:pt x="3725" y="3440"/>
                  </a:lnTo>
                  <a:lnTo>
                    <a:pt x="3731" y="3449"/>
                  </a:lnTo>
                  <a:lnTo>
                    <a:pt x="3745" y="3464"/>
                  </a:lnTo>
                  <a:lnTo>
                    <a:pt x="3760" y="3479"/>
                  </a:lnTo>
                  <a:lnTo>
                    <a:pt x="3788" y="3503"/>
                  </a:lnTo>
                  <a:lnTo>
                    <a:pt x="3788" y="3503"/>
                  </a:lnTo>
                  <a:lnTo>
                    <a:pt x="3807" y="3517"/>
                  </a:lnTo>
                  <a:lnTo>
                    <a:pt x="3825" y="3532"/>
                  </a:lnTo>
                  <a:lnTo>
                    <a:pt x="3864" y="3558"/>
                  </a:lnTo>
                  <a:lnTo>
                    <a:pt x="3905" y="3582"/>
                  </a:lnTo>
                  <a:lnTo>
                    <a:pt x="3947" y="3605"/>
                  </a:lnTo>
                  <a:lnTo>
                    <a:pt x="3989" y="3625"/>
                  </a:lnTo>
                  <a:lnTo>
                    <a:pt x="4033" y="3645"/>
                  </a:lnTo>
                  <a:lnTo>
                    <a:pt x="4077" y="3662"/>
                  </a:lnTo>
                  <a:lnTo>
                    <a:pt x="4121" y="3680"/>
                  </a:lnTo>
                  <a:lnTo>
                    <a:pt x="4121" y="3680"/>
                  </a:lnTo>
                  <a:lnTo>
                    <a:pt x="4222" y="3720"/>
                  </a:lnTo>
                  <a:lnTo>
                    <a:pt x="4324" y="3763"/>
                  </a:lnTo>
                  <a:lnTo>
                    <a:pt x="4374" y="3784"/>
                  </a:lnTo>
                  <a:lnTo>
                    <a:pt x="4424" y="3805"/>
                  </a:lnTo>
                  <a:lnTo>
                    <a:pt x="4474" y="3829"/>
                  </a:lnTo>
                  <a:lnTo>
                    <a:pt x="4524" y="3853"/>
                  </a:lnTo>
                  <a:lnTo>
                    <a:pt x="4524" y="3853"/>
                  </a:lnTo>
                  <a:lnTo>
                    <a:pt x="4572" y="3878"/>
                  </a:lnTo>
                  <a:lnTo>
                    <a:pt x="4621" y="3904"/>
                  </a:lnTo>
                  <a:lnTo>
                    <a:pt x="4668" y="3931"/>
                  </a:lnTo>
                  <a:lnTo>
                    <a:pt x="4715" y="3960"/>
                  </a:lnTo>
                  <a:lnTo>
                    <a:pt x="4715" y="3960"/>
                  </a:lnTo>
                  <a:lnTo>
                    <a:pt x="4760" y="3988"/>
                  </a:lnTo>
                  <a:lnTo>
                    <a:pt x="4782" y="4005"/>
                  </a:lnTo>
                  <a:lnTo>
                    <a:pt x="4803" y="4021"/>
                  </a:lnTo>
                  <a:lnTo>
                    <a:pt x="4825" y="4037"/>
                  </a:lnTo>
                  <a:lnTo>
                    <a:pt x="4845" y="4056"/>
                  </a:lnTo>
                  <a:lnTo>
                    <a:pt x="4862" y="4075"/>
                  </a:lnTo>
                  <a:lnTo>
                    <a:pt x="4879" y="4096"/>
                  </a:lnTo>
                  <a:lnTo>
                    <a:pt x="4879" y="4096"/>
                  </a:lnTo>
                  <a:lnTo>
                    <a:pt x="4892" y="4118"/>
                  </a:lnTo>
                  <a:lnTo>
                    <a:pt x="4897" y="4129"/>
                  </a:lnTo>
                  <a:lnTo>
                    <a:pt x="4902" y="4142"/>
                  </a:lnTo>
                  <a:lnTo>
                    <a:pt x="4907" y="4153"/>
                  </a:lnTo>
                  <a:lnTo>
                    <a:pt x="4910" y="4165"/>
                  </a:lnTo>
                  <a:lnTo>
                    <a:pt x="4912" y="4177"/>
                  </a:lnTo>
                  <a:lnTo>
                    <a:pt x="4915" y="4189"/>
                  </a:lnTo>
                  <a:lnTo>
                    <a:pt x="4915" y="4202"/>
                  </a:lnTo>
                  <a:lnTo>
                    <a:pt x="4915" y="4214"/>
                  </a:lnTo>
                  <a:lnTo>
                    <a:pt x="4914" y="4227"/>
                  </a:lnTo>
                  <a:lnTo>
                    <a:pt x="4912" y="4238"/>
                  </a:lnTo>
                  <a:lnTo>
                    <a:pt x="4909" y="4251"/>
                  </a:lnTo>
                  <a:lnTo>
                    <a:pt x="4904" y="4262"/>
                  </a:lnTo>
                  <a:lnTo>
                    <a:pt x="4899" y="4273"/>
                  </a:lnTo>
                  <a:lnTo>
                    <a:pt x="4891" y="4285"/>
                  </a:lnTo>
                  <a:lnTo>
                    <a:pt x="4891" y="4285"/>
                  </a:lnTo>
                  <a:lnTo>
                    <a:pt x="4890" y="4287"/>
                  </a:lnTo>
                  <a:lnTo>
                    <a:pt x="4891" y="4290"/>
                  </a:lnTo>
                  <a:lnTo>
                    <a:pt x="4892" y="4292"/>
                  </a:lnTo>
                  <a:lnTo>
                    <a:pt x="4894" y="4295"/>
                  </a:lnTo>
                  <a:lnTo>
                    <a:pt x="4896" y="4296"/>
                  </a:lnTo>
                  <a:lnTo>
                    <a:pt x="4900" y="4296"/>
                  </a:lnTo>
                  <a:lnTo>
                    <a:pt x="4902" y="4295"/>
                  </a:lnTo>
                  <a:lnTo>
                    <a:pt x="4905" y="4292"/>
                  </a:lnTo>
                  <a:lnTo>
                    <a:pt x="4905" y="429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38" name="Freeform 35">
              <a:extLst>
                <a:ext uri="{FF2B5EF4-FFF2-40B4-BE49-F238E27FC236}">
                  <a16:creationId xmlns:a16="http://schemas.microsoft.com/office/drawing/2014/main" id="{7E37A84C-1147-4008-F769-A108E79B8848}"/>
                </a:ext>
              </a:extLst>
            </p:cNvPr>
            <p:cNvSpPr>
              <a:spLocks/>
            </p:cNvSpPr>
            <p:nvPr/>
          </p:nvSpPr>
          <p:spPr bwMode="auto">
            <a:xfrm>
              <a:off x="3290" y="3863"/>
              <a:ext cx="279" cy="146"/>
            </a:xfrm>
            <a:custGeom>
              <a:avLst/>
              <a:gdLst>
                <a:gd name="T0" fmla="*/ 70 w 1120"/>
                <a:gd name="T1" fmla="*/ 56 h 583"/>
                <a:gd name="T2" fmla="*/ 278 w 1120"/>
                <a:gd name="T3" fmla="*/ 169 h 583"/>
                <a:gd name="T4" fmla="*/ 421 w 1120"/>
                <a:gd name="T5" fmla="*/ 232 h 583"/>
                <a:gd name="T6" fmla="*/ 569 w 1120"/>
                <a:gd name="T7" fmla="*/ 286 h 583"/>
                <a:gd name="T8" fmla="*/ 796 w 1120"/>
                <a:gd name="T9" fmla="*/ 348 h 583"/>
                <a:gd name="T10" fmla="*/ 950 w 1120"/>
                <a:gd name="T11" fmla="*/ 378 h 583"/>
                <a:gd name="T12" fmla="*/ 1044 w 1120"/>
                <a:gd name="T13" fmla="*/ 391 h 583"/>
                <a:gd name="T14" fmla="*/ 1077 w 1120"/>
                <a:gd name="T15" fmla="*/ 401 h 583"/>
                <a:gd name="T16" fmla="*/ 1091 w 1120"/>
                <a:gd name="T17" fmla="*/ 411 h 583"/>
                <a:gd name="T18" fmla="*/ 1104 w 1120"/>
                <a:gd name="T19" fmla="*/ 435 h 583"/>
                <a:gd name="T20" fmla="*/ 1105 w 1120"/>
                <a:gd name="T21" fmla="*/ 460 h 583"/>
                <a:gd name="T22" fmla="*/ 1099 w 1120"/>
                <a:gd name="T23" fmla="*/ 483 h 583"/>
                <a:gd name="T24" fmla="*/ 1077 w 1120"/>
                <a:gd name="T25" fmla="*/ 513 h 583"/>
                <a:gd name="T26" fmla="*/ 1039 w 1120"/>
                <a:gd name="T27" fmla="*/ 537 h 583"/>
                <a:gd name="T28" fmla="*/ 1005 w 1120"/>
                <a:gd name="T29" fmla="*/ 545 h 583"/>
                <a:gd name="T30" fmla="*/ 947 w 1120"/>
                <a:gd name="T31" fmla="*/ 552 h 583"/>
                <a:gd name="T32" fmla="*/ 871 w 1120"/>
                <a:gd name="T33" fmla="*/ 558 h 583"/>
                <a:gd name="T34" fmla="*/ 832 w 1120"/>
                <a:gd name="T35" fmla="*/ 568 h 583"/>
                <a:gd name="T36" fmla="*/ 827 w 1120"/>
                <a:gd name="T37" fmla="*/ 572 h 583"/>
                <a:gd name="T38" fmla="*/ 828 w 1120"/>
                <a:gd name="T39" fmla="*/ 580 h 583"/>
                <a:gd name="T40" fmla="*/ 836 w 1120"/>
                <a:gd name="T41" fmla="*/ 583 h 583"/>
                <a:gd name="T42" fmla="*/ 874 w 1120"/>
                <a:gd name="T43" fmla="*/ 573 h 583"/>
                <a:gd name="T44" fmla="*/ 956 w 1120"/>
                <a:gd name="T45" fmla="*/ 567 h 583"/>
                <a:gd name="T46" fmla="*/ 997 w 1120"/>
                <a:gd name="T47" fmla="*/ 563 h 583"/>
                <a:gd name="T48" fmla="*/ 1046 w 1120"/>
                <a:gd name="T49" fmla="*/ 550 h 583"/>
                <a:gd name="T50" fmla="*/ 1089 w 1120"/>
                <a:gd name="T51" fmla="*/ 524 h 583"/>
                <a:gd name="T52" fmla="*/ 1109 w 1120"/>
                <a:gd name="T53" fmla="*/ 498 h 583"/>
                <a:gd name="T54" fmla="*/ 1119 w 1120"/>
                <a:gd name="T55" fmla="*/ 470 h 583"/>
                <a:gd name="T56" fmla="*/ 1117 w 1120"/>
                <a:gd name="T57" fmla="*/ 427 h 583"/>
                <a:gd name="T58" fmla="*/ 1104 w 1120"/>
                <a:gd name="T59" fmla="*/ 404 h 583"/>
                <a:gd name="T60" fmla="*/ 1094 w 1120"/>
                <a:gd name="T61" fmla="*/ 394 h 583"/>
                <a:gd name="T62" fmla="*/ 1069 w 1120"/>
                <a:gd name="T63" fmla="*/ 381 h 583"/>
                <a:gd name="T64" fmla="*/ 1022 w 1120"/>
                <a:gd name="T65" fmla="*/ 373 h 583"/>
                <a:gd name="T66" fmla="*/ 941 w 1120"/>
                <a:gd name="T67" fmla="*/ 362 h 583"/>
                <a:gd name="T68" fmla="*/ 705 w 1120"/>
                <a:gd name="T69" fmla="*/ 311 h 583"/>
                <a:gd name="T70" fmla="*/ 553 w 1120"/>
                <a:gd name="T71" fmla="*/ 264 h 583"/>
                <a:gd name="T72" fmla="*/ 328 w 1120"/>
                <a:gd name="T73" fmla="*/ 175 h 583"/>
                <a:gd name="T74" fmla="*/ 184 w 1120"/>
                <a:gd name="T75" fmla="*/ 104 h 583"/>
                <a:gd name="T76" fmla="*/ 45 w 1120"/>
                <a:gd name="T77" fmla="*/ 22 h 583"/>
                <a:gd name="T78" fmla="*/ 9 w 1120"/>
                <a:gd name="T79" fmla="*/ 0 h 583"/>
                <a:gd name="T80" fmla="*/ 1 w 1120"/>
                <a:gd name="T81" fmla="*/ 3 h 583"/>
                <a:gd name="T82" fmla="*/ 1 w 1120"/>
                <a:gd name="T83" fmla="*/ 12 h 5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120" h="583">
                  <a:moveTo>
                    <a:pt x="4" y="13"/>
                  </a:moveTo>
                  <a:lnTo>
                    <a:pt x="4" y="13"/>
                  </a:lnTo>
                  <a:lnTo>
                    <a:pt x="70" y="56"/>
                  </a:lnTo>
                  <a:lnTo>
                    <a:pt x="138" y="96"/>
                  </a:lnTo>
                  <a:lnTo>
                    <a:pt x="207" y="133"/>
                  </a:lnTo>
                  <a:lnTo>
                    <a:pt x="278" y="169"/>
                  </a:lnTo>
                  <a:lnTo>
                    <a:pt x="278" y="169"/>
                  </a:lnTo>
                  <a:lnTo>
                    <a:pt x="350" y="202"/>
                  </a:lnTo>
                  <a:lnTo>
                    <a:pt x="421" y="232"/>
                  </a:lnTo>
                  <a:lnTo>
                    <a:pt x="495" y="261"/>
                  </a:lnTo>
                  <a:lnTo>
                    <a:pt x="569" y="286"/>
                  </a:lnTo>
                  <a:lnTo>
                    <a:pt x="569" y="286"/>
                  </a:lnTo>
                  <a:lnTo>
                    <a:pt x="644" y="309"/>
                  </a:lnTo>
                  <a:lnTo>
                    <a:pt x="719" y="331"/>
                  </a:lnTo>
                  <a:lnTo>
                    <a:pt x="796" y="348"/>
                  </a:lnTo>
                  <a:lnTo>
                    <a:pt x="872" y="365"/>
                  </a:lnTo>
                  <a:lnTo>
                    <a:pt x="872" y="365"/>
                  </a:lnTo>
                  <a:lnTo>
                    <a:pt x="950" y="378"/>
                  </a:lnTo>
                  <a:lnTo>
                    <a:pt x="1026" y="389"/>
                  </a:lnTo>
                  <a:lnTo>
                    <a:pt x="1026" y="389"/>
                  </a:lnTo>
                  <a:lnTo>
                    <a:pt x="1044" y="391"/>
                  </a:lnTo>
                  <a:lnTo>
                    <a:pt x="1061" y="395"/>
                  </a:lnTo>
                  <a:lnTo>
                    <a:pt x="1070" y="397"/>
                  </a:lnTo>
                  <a:lnTo>
                    <a:pt x="1077" y="401"/>
                  </a:lnTo>
                  <a:lnTo>
                    <a:pt x="1085" y="406"/>
                  </a:lnTo>
                  <a:lnTo>
                    <a:pt x="1091" y="411"/>
                  </a:lnTo>
                  <a:lnTo>
                    <a:pt x="1091" y="411"/>
                  </a:lnTo>
                  <a:lnTo>
                    <a:pt x="1095" y="416"/>
                  </a:lnTo>
                  <a:lnTo>
                    <a:pt x="1099" y="422"/>
                  </a:lnTo>
                  <a:lnTo>
                    <a:pt x="1104" y="435"/>
                  </a:lnTo>
                  <a:lnTo>
                    <a:pt x="1105" y="447"/>
                  </a:lnTo>
                  <a:lnTo>
                    <a:pt x="1105" y="460"/>
                  </a:lnTo>
                  <a:lnTo>
                    <a:pt x="1105" y="460"/>
                  </a:lnTo>
                  <a:lnTo>
                    <a:pt x="1104" y="469"/>
                  </a:lnTo>
                  <a:lnTo>
                    <a:pt x="1101" y="476"/>
                  </a:lnTo>
                  <a:lnTo>
                    <a:pt x="1099" y="483"/>
                  </a:lnTo>
                  <a:lnTo>
                    <a:pt x="1096" y="490"/>
                  </a:lnTo>
                  <a:lnTo>
                    <a:pt x="1087" y="503"/>
                  </a:lnTo>
                  <a:lnTo>
                    <a:pt x="1077" y="513"/>
                  </a:lnTo>
                  <a:lnTo>
                    <a:pt x="1065" y="523"/>
                  </a:lnTo>
                  <a:lnTo>
                    <a:pt x="1052" y="530"/>
                  </a:lnTo>
                  <a:lnTo>
                    <a:pt x="1039" y="537"/>
                  </a:lnTo>
                  <a:lnTo>
                    <a:pt x="1023" y="542"/>
                  </a:lnTo>
                  <a:lnTo>
                    <a:pt x="1023" y="542"/>
                  </a:lnTo>
                  <a:lnTo>
                    <a:pt x="1005" y="545"/>
                  </a:lnTo>
                  <a:lnTo>
                    <a:pt x="986" y="549"/>
                  </a:lnTo>
                  <a:lnTo>
                    <a:pt x="966" y="550"/>
                  </a:lnTo>
                  <a:lnTo>
                    <a:pt x="947" y="552"/>
                  </a:lnTo>
                  <a:lnTo>
                    <a:pt x="908" y="554"/>
                  </a:lnTo>
                  <a:lnTo>
                    <a:pt x="889" y="555"/>
                  </a:lnTo>
                  <a:lnTo>
                    <a:pt x="871" y="558"/>
                  </a:lnTo>
                  <a:lnTo>
                    <a:pt x="871" y="558"/>
                  </a:lnTo>
                  <a:lnTo>
                    <a:pt x="851" y="562"/>
                  </a:lnTo>
                  <a:lnTo>
                    <a:pt x="832" y="568"/>
                  </a:lnTo>
                  <a:lnTo>
                    <a:pt x="832" y="568"/>
                  </a:lnTo>
                  <a:lnTo>
                    <a:pt x="829" y="569"/>
                  </a:lnTo>
                  <a:lnTo>
                    <a:pt x="827" y="572"/>
                  </a:lnTo>
                  <a:lnTo>
                    <a:pt x="827" y="574"/>
                  </a:lnTo>
                  <a:lnTo>
                    <a:pt x="827" y="578"/>
                  </a:lnTo>
                  <a:lnTo>
                    <a:pt x="828" y="580"/>
                  </a:lnTo>
                  <a:lnTo>
                    <a:pt x="829" y="582"/>
                  </a:lnTo>
                  <a:lnTo>
                    <a:pt x="832" y="583"/>
                  </a:lnTo>
                  <a:lnTo>
                    <a:pt x="836" y="583"/>
                  </a:lnTo>
                  <a:lnTo>
                    <a:pt x="836" y="583"/>
                  </a:lnTo>
                  <a:lnTo>
                    <a:pt x="856" y="577"/>
                  </a:lnTo>
                  <a:lnTo>
                    <a:pt x="874" y="573"/>
                  </a:lnTo>
                  <a:lnTo>
                    <a:pt x="894" y="569"/>
                  </a:lnTo>
                  <a:lnTo>
                    <a:pt x="916" y="568"/>
                  </a:lnTo>
                  <a:lnTo>
                    <a:pt x="956" y="567"/>
                  </a:lnTo>
                  <a:lnTo>
                    <a:pt x="976" y="565"/>
                  </a:lnTo>
                  <a:lnTo>
                    <a:pt x="997" y="563"/>
                  </a:lnTo>
                  <a:lnTo>
                    <a:pt x="997" y="563"/>
                  </a:lnTo>
                  <a:lnTo>
                    <a:pt x="1013" y="559"/>
                  </a:lnTo>
                  <a:lnTo>
                    <a:pt x="1030" y="555"/>
                  </a:lnTo>
                  <a:lnTo>
                    <a:pt x="1046" y="550"/>
                  </a:lnTo>
                  <a:lnTo>
                    <a:pt x="1061" y="543"/>
                  </a:lnTo>
                  <a:lnTo>
                    <a:pt x="1076" y="534"/>
                  </a:lnTo>
                  <a:lnTo>
                    <a:pt x="1089" y="524"/>
                  </a:lnTo>
                  <a:lnTo>
                    <a:pt x="1100" y="511"/>
                  </a:lnTo>
                  <a:lnTo>
                    <a:pt x="1105" y="505"/>
                  </a:lnTo>
                  <a:lnTo>
                    <a:pt x="1109" y="498"/>
                  </a:lnTo>
                  <a:lnTo>
                    <a:pt x="1109" y="498"/>
                  </a:lnTo>
                  <a:lnTo>
                    <a:pt x="1115" y="484"/>
                  </a:lnTo>
                  <a:lnTo>
                    <a:pt x="1119" y="470"/>
                  </a:lnTo>
                  <a:lnTo>
                    <a:pt x="1120" y="456"/>
                  </a:lnTo>
                  <a:lnTo>
                    <a:pt x="1120" y="441"/>
                  </a:lnTo>
                  <a:lnTo>
                    <a:pt x="1117" y="427"/>
                  </a:lnTo>
                  <a:lnTo>
                    <a:pt x="1111" y="415"/>
                  </a:lnTo>
                  <a:lnTo>
                    <a:pt x="1109" y="409"/>
                  </a:lnTo>
                  <a:lnTo>
                    <a:pt x="1104" y="404"/>
                  </a:lnTo>
                  <a:lnTo>
                    <a:pt x="1099" y="397"/>
                  </a:lnTo>
                  <a:lnTo>
                    <a:pt x="1094" y="394"/>
                  </a:lnTo>
                  <a:lnTo>
                    <a:pt x="1094" y="394"/>
                  </a:lnTo>
                  <a:lnTo>
                    <a:pt x="1086" y="389"/>
                  </a:lnTo>
                  <a:lnTo>
                    <a:pt x="1077" y="383"/>
                  </a:lnTo>
                  <a:lnTo>
                    <a:pt x="1069" y="381"/>
                  </a:lnTo>
                  <a:lnTo>
                    <a:pt x="1060" y="378"/>
                  </a:lnTo>
                  <a:lnTo>
                    <a:pt x="1041" y="376"/>
                  </a:lnTo>
                  <a:lnTo>
                    <a:pt x="1022" y="373"/>
                  </a:lnTo>
                  <a:lnTo>
                    <a:pt x="1022" y="373"/>
                  </a:lnTo>
                  <a:lnTo>
                    <a:pt x="941" y="362"/>
                  </a:lnTo>
                  <a:lnTo>
                    <a:pt x="941" y="362"/>
                  </a:lnTo>
                  <a:lnTo>
                    <a:pt x="862" y="347"/>
                  </a:lnTo>
                  <a:lnTo>
                    <a:pt x="784" y="331"/>
                  </a:lnTo>
                  <a:lnTo>
                    <a:pt x="705" y="311"/>
                  </a:lnTo>
                  <a:lnTo>
                    <a:pt x="629" y="289"/>
                  </a:lnTo>
                  <a:lnTo>
                    <a:pt x="629" y="289"/>
                  </a:lnTo>
                  <a:lnTo>
                    <a:pt x="553" y="264"/>
                  </a:lnTo>
                  <a:lnTo>
                    <a:pt x="476" y="237"/>
                  </a:lnTo>
                  <a:lnTo>
                    <a:pt x="402" y="208"/>
                  </a:lnTo>
                  <a:lnTo>
                    <a:pt x="328" y="175"/>
                  </a:lnTo>
                  <a:lnTo>
                    <a:pt x="328" y="175"/>
                  </a:lnTo>
                  <a:lnTo>
                    <a:pt x="256" y="141"/>
                  </a:lnTo>
                  <a:lnTo>
                    <a:pt x="184" y="104"/>
                  </a:lnTo>
                  <a:lnTo>
                    <a:pt x="114" y="65"/>
                  </a:lnTo>
                  <a:lnTo>
                    <a:pt x="45" y="22"/>
                  </a:lnTo>
                  <a:lnTo>
                    <a:pt x="45" y="22"/>
                  </a:lnTo>
                  <a:lnTo>
                    <a:pt x="12" y="1"/>
                  </a:lnTo>
                  <a:lnTo>
                    <a:pt x="12" y="1"/>
                  </a:lnTo>
                  <a:lnTo>
                    <a:pt x="9" y="0"/>
                  </a:lnTo>
                  <a:lnTo>
                    <a:pt x="5" y="0"/>
                  </a:lnTo>
                  <a:lnTo>
                    <a:pt x="4" y="1"/>
                  </a:lnTo>
                  <a:lnTo>
                    <a:pt x="1" y="3"/>
                  </a:lnTo>
                  <a:lnTo>
                    <a:pt x="0" y="6"/>
                  </a:lnTo>
                  <a:lnTo>
                    <a:pt x="0" y="8"/>
                  </a:lnTo>
                  <a:lnTo>
                    <a:pt x="1" y="12"/>
                  </a:lnTo>
                  <a:lnTo>
                    <a:pt x="4" y="13"/>
                  </a:lnTo>
                  <a:lnTo>
                    <a:pt x="4" y="1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39" name="Freeform 36">
              <a:extLst>
                <a:ext uri="{FF2B5EF4-FFF2-40B4-BE49-F238E27FC236}">
                  <a16:creationId xmlns:a16="http://schemas.microsoft.com/office/drawing/2014/main" id="{FCBD965F-99E6-476C-35D9-67D81120ABB1}"/>
                </a:ext>
              </a:extLst>
            </p:cNvPr>
            <p:cNvSpPr>
              <a:spLocks/>
            </p:cNvSpPr>
            <p:nvPr/>
          </p:nvSpPr>
          <p:spPr bwMode="auto">
            <a:xfrm>
              <a:off x="3256" y="3939"/>
              <a:ext cx="245" cy="98"/>
            </a:xfrm>
            <a:custGeom>
              <a:avLst/>
              <a:gdLst>
                <a:gd name="T0" fmla="*/ 5 w 980"/>
                <a:gd name="T1" fmla="*/ 15 h 393"/>
                <a:gd name="T2" fmla="*/ 294 w 980"/>
                <a:gd name="T3" fmla="*/ 97 h 393"/>
                <a:gd name="T4" fmla="*/ 580 w 980"/>
                <a:gd name="T5" fmla="*/ 180 h 393"/>
                <a:gd name="T6" fmla="*/ 868 w 980"/>
                <a:gd name="T7" fmla="*/ 261 h 393"/>
                <a:gd name="T8" fmla="*/ 911 w 980"/>
                <a:gd name="T9" fmla="*/ 275 h 393"/>
                <a:gd name="T10" fmla="*/ 937 w 980"/>
                <a:gd name="T11" fmla="*/ 289 h 393"/>
                <a:gd name="T12" fmla="*/ 952 w 980"/>
                <a:gd name="T13" fmla="*/ 304 h 393"/>
                <a:gd name="T14" fmla="*/ 960 w 980"/>
                <a:gd name="T15" fmla="*/ 316 h 393"/>
                <a:gd name="T16" fmla="*/ 962 w 980"/>
                <a:gd name="T17" fmla="*/ 324 h 393"/>
                <a:gd name="T18" fmla="*/ 965 w 980"/>
                <a:gd name="T19" fmla="*/ 336 h 393"/>
                <a:gd name="T20" fmla="*/ 964 w 980"/>
                <a:gd name="T21" fmla="*/ 348 h 393"/>
                <a:gd name="T22" fmla="*/ 959 w 980"/>
                <a:gd name="T23" fmla="*/ 359 h 393"/>
                <a:gd name="T24" fmla="*/ 949 w 980"/>
                <a:gd name="T25" fmla="*/ 368 h 393"/>
                <a:gd name="T26" fmla="*/ 944 w 980"/>
                <a:gd name="T27" fmla="*/ 372 h 393"/>
                <a:gd name="T28" fmla="*/ 925 w 980"/>
                <a:gd name="T29" fmla="*/ 377 h 393"/>
                <a:gd name="T30" fmla="*/ 897 w 980"/>
                <a:gd name="T31" fmla="*/ 378 h 393"/>
                <a:gd name="T32" fmla="*/ 751 w 980"/>
                <a:gd name="T33" fmla="*/ 378 h 393"/>
                <a:gd name="T34" fmla="*/ 603 w 980"/>
                <a:gd name="T35" fmla="*/ 377 h 393"/>
                <a:gd name="T36" fmla="*/ 565 w 980"/>
                <a:gd name="T37" fmla="*/ 377 h 393"/>
                <a:gd name="T38" fmla="*/ 560 w 980"/>
                <a:gd name="T39" fmla="*/ 378 h 393"/>
                <a:gd name="T40" fmla="*/ 558 w 980"/>
                <a:gd name="T41" fmla="*/ 384 h 393"/>
                <a:gd name="T42" fmla="*/ 560 w 980"/>
                <a:gd name="T43" fmla="*/ 389 h 393"/>
                <a:gd name="T44" fmla="*/ 565 w 980"/>
                <a:gd name="T45" fmla="*/ 392 h 393"/>
                <a:gd name="T46" fmla="*/ 873 w 980"/>
                <a:gd name="T47" fmla="*/ 393 h 393"/>
                <a:gd name="T48" fmla="*/ 902 w 980"/>
                <a:gd name="T49" fmla="*/ 393 h 393"/>
                <a:gd name="T50" fmla="*/ 932 w 980"/>
                <a:gd name="T51" fmla="*/ 390 h 393"/>
                <a:gd name="T52" fmla="*/ 952 w 980"/>
                <a:gd name="T53" fmla="*/ 384 h 393"/>
                <a:gd name="T54" fmla="*/ 964 w 980"/>
                <a:gd name="T55" fmla="*/ 375 h 393"/>
                <a:gd name="T56" fmla="*/ 972 w 980"/>
                <a:gd name="T57" fmla="*/ 365 h 393"/>
                <a:gd name="T58" fmla="*/ 976 w 980"/>
                <a:gd name="T59" fmla="*/ 358 h 393"/>
                <a:gd name="T60" fmla="*/ 980 w 980"/>
                <a:gd name="T61" fmla="*/ 345 h 393"/>
                <a:gd name="T62" fmla="*/ 980 w 980"/>
                <a:gd name="T63" fmla="*/ 331 h 393"/>
                <a:gd name="T64" fmla="*/ 971 w 980"/>
                <a:gd name="T65" fmla="*/ 305 h 393"/>
                <a:gd name="T66" fmla="*/ 967 w 980"/>
                <a:gd name="T67" fmla="*/ 299 h 393"/>
                <a:gd name="T68" fmla="*/ 954 w 980"/>
                <a:gd name="T69" fmla="*/ 282 h 393"/>
                <a:gd name="T70" fmla="*/ 929 w 980"/>
                <a:gd name="T71" fmla="*/ 266 h 393"/>
                <a:gd name="T72" fmla="*/ 914 w 980"/>
                <a:gd name="T73" fmla="*/ 260 h 393"/>
                <a:gd name="T74" fmla="*/ 866 w 980"/>
                <a:gd name="T75" fmla="*/ 245 h 393"/>
                <a:gd name="T76" fmla="*/ 791 w 980"/>
                <a:gd name="T77" fmla="*/ 223 h 393"/>
                <a:gd name="T78" fmla="*/ 643 w 980"/>
                <a:gd name="T79" fmla="*/ 181 h 393"/>
                <a:gd name="T80" fmla="*/ 344 w 980"/>
                <a:gd name="T81" fmla="*/ 97 h 393"/>
                <a:gd name="T82" fmla="*/ 47 w 980"/>
                <a:gd name="T83" fmla="*/ 12 h 393"/>
                <a:gd name="T84" fmla="*/ 9 w 980"/>
                <a:gd name="T85" fmla="*/ 0 h 393"/>
                <a:gd name="T86" fmla="*/ 7 w 980"/>
                <a:gd name="T87" fmla="*/ 0 h 393"/>
                <a:gd name="T88" fmla="*/ 2 w 980"/>
                <a:gd name="T89" fmla="*/ 4 h 393"/>
                <a:gd name="T90" fmla="*/ 0 w 980"/>
                <a:gd name="T91" fmla="*/ 9 h 393"/>
                <a:gd name="T92" fmla="*/ 3 w 980"/>
                <a:gd name="T93" fmla="*/ 14 h 393"/>
                <a:gd name="T94" fmla="*/ 5 w 980"/>
                <a:gd name="T95" fmla="*/ 15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980" h="393">
                  <a:moveTo>
                    <a:pt x="5" y="15"/>
                  </a:moveTo>
                  <a:lnTo>
                    <a:pt x="5" y="15"/>
                  </a:lnTo>
                  <a:lnTo>
                    <a:pt x="294" y="97"/>
                  </a:lnTo>
                  <a:lnTo>
                    <a:pt x="294" y="97"/>
                  </a:lnTo>
                  <a:lnTo>
                    <a:pt x="580" y="180"/>
                  </a:lnTo>
                  <a:lnTo>
                    <a:pt x="580" y="180"/>
                  </a:lnTo>
                  <a:lnTo>
                    <a:pt x="868" y="261"/>
                  </a:lnTo>
                  <a:lnTo>
                    <a:pt x="868" y="261"/>
                  </a:lnTo>
                  <a:lnTo>
                    <a:pt x="897" y="270"/>
                  </a:lnTo>
                  <a:lnTo>
                    <a:pt x="911" y="275"/>
                  </a:lnTo>
                  <a:lnTo>
                    <a:pt x="925" y="281"/>
                  </a:lnTo>
                  <a:lnTo>
                    <a:pt x="937" y="289"/>
                  </a:lnTo>
                  <a:lnTo>
                    <a:pt x="949" y="297"/>
                  </a:lnTo>
                  <a:lnTo>
                    <a:pt x="952" y="304"/>
                  </a:lnTo>
                  <a:lnTo>
                    <a:pt x="957" y="310"/>
                  </a:lnTo>
                  <a:lnTo>
                    <a:pt x="960" y="316"/>
                  </a:lnTo>
                  <a:lnTo>
                    <a:pt x="962" y="324"/>
                  </a:lnTo>
                  <a:lnTo>
                    <a:pt x="962" y="324"/>
                  </a:lnTo>
                  <a:lnTo>
                    <a:pt x="964" y="330"/>
                  </a:lnTo>
                  <a:lnTo>
                    <a:pt x="965" y="336"/>
                  </a:lnTo>
                  <a:lnTo>
                    <a:pt x="965" y="343"/>
                  </a:lnTo>
                  <a:lnTo>
                    <a:pt x="964" y="348"/>
                  </a:lnTo>
                  <a:lnTo>
                    <a:pt x="961" y="354"/>
                  </a:lnTo>
                  <a:lnTo>
                    <a:pt x="959" y="359"/>
                  </a:lnTo>
                  <a:lnTo>
                    <a:pt x="954" y="364"/>
                  </a:lnTo>
                  <a:lnTo>
                    <a:pt x="949" y="368"/>
                  </a:lnTo>
                  <a:lnTo>
                    <a:pt x="949" y="368"/>
                  </a:lnTo>
                  <a:lnTo>
                    <a:pt x="944" y="372"/>
                  </a:lnTo>
                  <a:lnTo>
                    <a:pt x="937" y="374"/>
                  </a:lnTo>
                  <a:lnTo>
                    <a:pt x="925" y="377"/>
                  </a:lnTo>
                  <a:lnTo>
                    <a:pt x="911" y="378"/>
                  </a:lnTo>
                  <a:lnTo>
                    <a:pt x="897" y="378"/>
                  </a:lnTo>
                  <a:lnTo>
                    <a:pt x="897" y="378"/>
                  </a:lnTo>
                  <a:lnTo>
                    <a:pt x="751" y="378"/>
                  </a:lnTo>
                  <a:lnTo>
                    <a:pt x="603" y="377"/>
                  </a:lnTo>
                  <a:lnTo>
                    <a:pt x="603" y="377"/>
                  </a:lnTo>
                  <a:lnTo>
                    <a:pt x="565" y="377"/>
                  </a:lnTo>
                  <a:lnTo>
                    <a:pt x="565" y="377"/>
                  </a:lnTo>
                  <a:lnTo>
                    <a:pt x="563" y="377"/>
                  </a:lnTo>
                  <a:lnTo>
                    <a:pt x="560" y="378"/>
                  </a:lnTo>
                  <a:lnTo>
                    <a:pt x="559" y="380"/>
                  </a:lnTo>
                  <a:lnTo>
                    <a:pt x="558" y="384"/>
                  </a:lnTo>
                  <a:lnTo>
                    <a:pt x="559" y="387"/>
                  </a:lnTo>
                  <a:lnTo>
                    <a:pt x="560" y="389"/>
                  </a:lnTo>
                  <a:lnTo>
                    <a:pt x="563" y="390"/>
                  </a:lnTo>
                  <a:lnTo>
                    <a:pt x="565" y="392"/>
                  </a:lnTo>
                  <a:lnTo>
                    <a:pt x="565" y="392"/>
                  </a:lnTo>
                  <a:lnTo>
                    <a:pt x="873" y="393"/>
                  </a:lnTo>
                  <a:lnTo>
                    <a:pt x="873" y="393"/>
                  </a:lnTo>
                  <a:lnTo>
                    <a:pt x="902" y="393"/>
                  </a:lnTo>
                  <a:lnTo>
                    <a:pt x="917" y="393"/>
                  </a:lnTo>
                  <a:lnTo>
                    <a:pt x="932" y="390"/>
                  </a:lnTo>
                  <a:lnTo>
                    <a:pt x="946" y="387"/>
                  </a:lnTo>
                  <a:lnTo>
                    <a:pt x="952" y="384"/>
                  </a:lnTo>
                  <a:lnTo>
                    <a:pt x="959" y="380"/>
                  </a:lnTo>
                  <a:lnTo>
                    <a:pt x="964" y="375"/>
                  </a:lnTo>
                  <a:lnTo>
                    <a:pt x="969" y="370"/>
                  </a:lnTo>
                  <a:lnTo>
                    <a:pt x="972" y="365"/>
                  </a:lnTo>
                  <a:lnTo>
                    <a:pt x="976" y="358"/>
                  </a:lnTo>
                  <a:lnTo>
                    <a:pt x="976" y="358"/>
                  </a:lnTo>
                  <a:lnTo>
                    <a:pt x="979" y="351"/>
                  </a:lnTo>
                  <a:lnTo>
                    <a:pt x="980" y="345"/>
                  </a:lnTo>
                  <a:lnTo>
                    <a:pt x="980" y="338"/>
                  </a:lnTo>
                  <a:lnTo>
                    <a:pt x="980" y="331"/>
                  </a:lnTo>
                  <a:lnTo>
                    <a:pt x="976" y="318"/>
                  </a:lnTo>
                  <a:lnTo>
                    <a:pt x="971" y="305"/>
                  </a:lnTo>
                  <a:lnTo>
                    <a:pt x="971" y="305"/>
                  </a:lnTo>
                  <a:lnTo>
                    <a:pt x="967" y="299"/>
                  </a:lnTo>
                  <a:lnTo>
                    <a:pt x="964" y="292"/>
                  </a:lnTo>
                  <a:lnTo>
                    <a:pt x="954" y="282"/>
                  </a:lnTo>
                  <a:lnTo>
                    <a:pt x="941" y="274"/>
                  </a:lnTo>
                  <a:lnTo>
                    <a:pt x="929" y="266"/>
                  </a:lnTo>
                  <a:lnTo>
                    <a:pt x="929" y="266"/>
                  </a:lnTo>
                  <a:lnTo>
                    <a:pt x="914" y="260"/>
                  </a:lnTo>
                  <a:lnTo>
                    <a:pt x="897" y="254"/>
                  </a:lnTo>
                  <a:lnTo>
                    <a:pt x="866" y="245"/>
                  </a:lnTo>
                  <a:lnTo>
                    <a:pt x="866" y="245"/>
                  </a:lnTo>
                  <a:lnTo>
                    <a:pt x="791" y="223"/>
                  </a:lnTo>
                  <a:lnTo>
                    <a:pt x="791" y="223"/>
                  </a:lnTo>
                  <a:lnTo>
                    <a:pt x="643" y="181"/>
                  </a:lnTo>
                  <a:lnTo>
                    <a:pt x="643" y="181"/>
                  </a:lnTo>
                  <a:lnTo>
                    <a:pt x="344" y="97"/>
                  </a:lnTo>
                  <a:lnTo>
                    <a:pt x="344" y="97"/>
                  </a:lnTo>
                  <a:lnTo>
                    <a:pt x="47" y="12"/>
                  </a:lnTo>
                  <a:lnTo>
                    <a:pt x="47" y="12"/>
                  </a:lnTo>
                  <a:lnTo>
                    <a:pt x="9" y="0"/>
                  </a:lnTo>
                  <a:lnTo>
                    <a:pt x="9" y="0"/>
                  </a:lnTo>
                  <a:lnTo>
                    <a:pt x="7" y="0"/>
                  </a:lnTo>
                  <a:lnTo>
                    <a:pt x="4" y="1"/>
                  </a:lnTo>
                  <a:lnTo>
                    <a:pt x="2" y="4"/>
                  </a:lnTo>
                  <a:lnTo>
                    <a:pt x="0" y="6"/>
                  </a:lnTo>
                  <a:lnTo>
                    <a:pt x="0" y="9"/>
                  </a:lnTo>
                  <a:lnTo>
                    <a:pt x="0" y="12"/>
                  </a:lnTo>
                  <a:lnTo>
                    <a:pt x="3" y="14"/>
                  </a:lnTo>
                  <a:lnTo>
                    <a:pt x="5" y="15"/>
                  </a:lnTo>
                  <a:lnTo>
                    <a:pt x="5" y="1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40" name="Freeform 37">
              <a:extLst>
                <a:ext uri="{FF2B5EF4-FFF2-40B4-BE49-F238E27FC236}">
                  <a16:creationId xmlns:a16="http://schemas.microsoft.com/office/drawing/2014/main" id="{15FD69F2-7314-9F98-662B-4A16ECC813EB}"/>
                </a:ext>
              </a:extLst>
            </p:cNvPr>
            <p:cNvSpPr>
              <a:spLocks/>
            </p:cNvSpPr>
            <p:nvPr/>
          </p:nvSpPr>
          <p:spPr bwMode="auto">
            <a:xfrm>
              <a:off x="1900" y="2668"/>
              <a:ext cx="1496" cy="1408"/>
            </a:xfrm>
            <a:custGeom>
              <a:avLst/>
              <a:gdLst>
                <a:gd name="T0" fmla="*/ 5823 w 5985"/>
                <a:gd name="T1" fmla="*/ 5466 h 5634"/>
                <a:gd name="T2" fmla="*/ 5936 w 5985"/>
                <a:gd name="T3" fmla="*/ 5501 h 5634"/>
                <a:gd name="T4" fmla="*/ 5968 w 5985"/>
                <a:gd name="T5" fmla="*/ 5540 h 5634"/>
                <a:gd name="T6" fmla="*/ 5949 w 5985"/>
                <a:gd name="T7" fmla="*/ 5580 h 5634"/>
                <a:gd name="T8" fmla="*/ 5903 w 5985"/>
                <a:gd name="T9" fmla="*/ 5606 h 5634"/>
                <a:gd name="T10" fmla="*/ 5755 w 5985"/>
                <a:gd name="T11" fmla="*/ 5619 h 5634"/>
                <a:gd name="T12" fmla="*/ 5596 w 5985"/>
                <a:gd name="T13" fmla="*/ 5593 h 5634"/>
                <a:gd name="T14" fmla="*/ 5295 w 5985"/>
                <a:gd name="T15" fmla="*/ 5505 h 5634"/>
                <a:gd name="T16" fmla="*/ 5011 w 5985"/>
                <a:gd name="T17" fmla="*/ 5383 h 5634"/>
                <a:gd name="T18" fmla="*/ 4749 w 5985"/>
                <a:gd name="T19" fmla="*/ 5213 h 5634"/>
                <a:gd name="T20" fmla="*/ 4123 w 5985"/>
                <a:gd name="T21" fmla="*/ 4740 h 5634"/>
                <a:gd name="T22" fmla="*/ 4018 w 5985"/>
                <a:gd name="T23" fmla="*/ 4653 h 5634"/>
                <a:gd name="T24" fmla="*/ 3807 w 5985"/>
                <a:gd name="T25" fmla="*/ 4532 h 5634"/>
                <a:gd name="T26" fmla="*/ 3244 w 5985"/>
                <a:gd name="T27" fmla="*/ 4217 h 5634"/>
                <a:gd name="T28" fmla="*/ 2669 w 5985"/>
                <a:gd name="T29" fmla="*/ 3937 h 5634"/>
                <a:gd name="T30" fmla="*/ 1954 w 5985"/>
                <a:gd name="T31" fmla="*/ 3659 h 5634"/>
                <a:gd name="T32" fmla="*/ 1231 w 5985"/>
                <a:gd name="T33" fmla="*/ 3378 h 5634"/>
                <a:gd name="T34" fmla="*/ 867 w 5985"/>
                <a:gd name="T35" fmla="*/ 3193 h 5634"/>
                <a:gd name="T36" fmla="*/ 572 w 5985"/>
                <a:gd name="T37" fmla="*/ 3005 h 5634"/>
                <a:gd name="T38" fmla="*/ 347 w 5985"/>
                <a:gd name="T39" fmla="*/ 2822 h 5634"/>
                <a:gd name="T40" fmla="*/ 130 w 5985"/>
                <a:gd name="T41" fmla="*/ 2588 h 5634"/>
                <a:gd name="T42" fmla="*/ 55 w 5985"/>
                <a:gd name="T43" fmla="*/ 2451 h 5634"/>
                <a:gd name="T44" fmla="*/ 18 w 5985"/>
                <a:gd name="T45" fmla="*/ 2270 h 5634"/>
                <a:gd name="T46" fmla="*/ 31 w 5985"/>
                <a:gd name="T47" fmla="*/ 2082 h 5634"/>
                <a:gd name="T48" fmla="*/ 101 w 5985"/>
                <a:gd name="T49" fmla="*/ 1841 h 5634"/>
                <a:gd name="T50" fmla="*/ 228 w 5985"/>
                <a:gd name="T51" fmla="*/ 1554 h 5634"/>
                <a:gd name="T52" fmla="*/ 482 w 5985"/>
                <a:gd name="T53" fmla="*/ 1062 h 5634"/>
                <a:gd name="T54" fmla="*/ 779 w 5985"/>
                <a:gd name="T55" fmla="*/ 362 h 5634"/>
                <a:gd name="T56" fmla="*/ 893 w 5985"/>
                <a:gd name="T57" fmla="*/ 6 h 5634"/>
                <a:gd name="T58" fmla="*/ 879 w 5985"/>
                <a:gd name="T59" fmla="*/ 2 h 5634"/>
                <a:gd name="T60" fmla="*/ 708 w 5985"/>
                <a:gd name="T61" fmla="*/ 510 h 5634"/>
                <a:gd name="T62" fmla="*/ 468 w 5985"/>
                <a:gd name="T63" fmla="*/ 1057 h 5634"/>
                <a:gd name="T64" fmla="*/ 203 w 5985"/>
                <a:gd name="T65" fmla="*/ 1569 h 5634"/>
                <a:gd name="T66" fmla="*/ 56 w 5985"/>
                <a:gd name="T67" fmla="*/ 1925 h 5634"/>
                <a:gd name="T68" fmla="*/ 9 w 5985"/>
                <a:gd name="T69" fmla="*/ 2130 h 5634"/>
                <a:gd name="T70" fmla="*/ 4 w 5985"/>
                <a:gd name="T71" fmla="*/ 2309 h 5634"/>
                <a:gd name="T72" fmla="*/ 39 w 5985"/>
                <a:gd name="T73" fmla="*/ 2453 h 5634"/>
                <a:gd name="T74" fmla="*/ 125 w 5985"/>
                <a:gd name="T75" fmla="*/ 2606 h 5634"/>
                <a:gd name="T76" fmla="*/ 282 w 5985"/>
                <a:gd name="T77" fmla="*/ 2781 h 5634"/>
                <a:gd name="T78" fmla="*/ 552 w 5985"/>
                <a:gd name="T79" fmla="*/ 3009 h 5634"/>
                <a:gd name="T80" fmla="*/ 850 w 5985"/>
                <a:gd name="T81" fmla="*/ 3202 h 5634"/>
                <a:gd name="T82" fmla="*/ 1118 w 5985"/>
                <a:gd name="T83" fmla="*/ 3341 h 5634"/>
                <a:gd name="T84" fmla="*/ 1656 w 5985"/>
                <a:gd name="T85" fmla="*/ 3566 h 5634"/>
                <a:gd name="T86" fmla="*/ 2398 w 5985"/>
                <a:gd name="T87" fmla="*/ 3842 h 5634"/>
                <a:gd name="T88" fmla="*/ 3012 w 5985"/>
                <a:gd name="T89" fmla="*/ 4114 h 5634"/>
                <a:gd name="T90" fmla="*/ 3715 w 5985"/>
                <a:gd name="T91" fmla="*/ 4495 h 5634"/>
                <a:gd name="T92" fmla="*/ 4032 w 5985"/>
                <a:gd name="T93" fmla="*/ 4682 h 5634"/>
                <a:gd name="T94" fmla="*/ 4174 w 5985"/>
                <a:gd name="T95" fmla="*/ 4799 h 5634"/>
                <a:gd name="T96" fmla="*/ 4707 w 5985"/>
                <a:gd name="T97" fmla="*/ 5202 h 5634"/>
                <a:gd name="T98" fmla="*/ 4970 w 5985"/>
                <a:gd name="T99" fmla="*/ 5377 h 5634"/>
                <a:gd name="T100" fmla="*/ 5256 w 5985"/>
                <a:gd name="T101" fmla="*/ 5508 h 5634"/>
                <a:gd name="T102" fmla="*/ 5568 w 5985"/>
                <a:gd name="T103" fmla="*/ 5602 h 5634"/>
                <a:gd name="T104" fmla="*/ 5754 w 5985"/>
                <a:gd name="T105" fmla="*/ 5633 h 5634"/>
                <a:gd name="T106" fmla="*/ 5893 w 5985"/>
                <a:gd name="T107" fmla="*/ 5623 h 5634"/>
                <a:gd name="T108" fmla="*/ 5972 w 5985"/>
                <a:gd name="T109" fmla="*/ 5582 h 5634"/>
                <a:gd name="T110" fmla="*/ 5985 w 5985"/>
                <a:gd name="T111" fmla="*/ 5538 h 5634"/>
                <a:gd name="T112" fmla="*/ 5946 w 5985"/>
                <a:gd name="T113" fmla="*/ 5488 h 5634"/>
                <a:gd name="T114" fmla="*/ 5838 w 5985"/>
                <a:gd name="T115" fmla="*/ 5455 h 5634"/>
                <a:gd name="T116" fmla="*/ 5307 w 5985"/>
                <a:gd name="T117" fmla="*/ 5326 h 5634"/>
                <a:gd name="T118" fmla="*/ 5298 w 5985"/>
                <a:gd name="T119" fmla="*/ 5337 h 56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5985" h="5634">
                  <a:moveTo>
                    <a:pt x="5301" y="5340"/>
                  </a:moveTo>
                  <a:lnTo>
                    <a:pt x="5301" y="5340"/>
                  </a:lnTo>
                  <a:lnTo>
                    <a:pt x="5433" y="5368"/>
                  </a:lnTo>
                  <a:lnTo>
                    <a:pt x="5563" y="5400"/>
                  </a:lnTo>
                  <a:lnTo>
                    <a:pt x="5694" y="5432"/>
                  </a:lnTo>
                  <a:lnTo>
                    <a:pt x="5823" y="5466"/>
                  </a:lnTo>
                  <a:lnTo>
                    <a:pt x="5823" y="5466"/>
                  </a:lnTo>
                  <a:lnTo>
                    <a:pt x="5880" y="5481"/>
                  </a:lnTo>
                  <a:lnTo>
                    <a:pt x="5909" y="5490"/>
                  </a:lnTo>
                  <a:lnTo>
                    <a:pt x="5923" y="5495"/>
                  </a:lnTo>
                  <a:lnTo>
                    <a:pt x="5936" y="5501"/>
                  </a:lnTo>
                  <a:lnTo>
                    <a:pt x="5936" y="5501"/>
                  </a:lnTo>
                  <a:lnTo>
                    <a:pt x="5946" y="5506"/>
                  </a:lnTo>
                  <a:lnTo>
                    <a:pt x="5954" y="5513"/>
                  </a:lnTo>
                  <a:lnTo>
                    <a:pt x="5960" y="5519"/>
                  </a:lnTo>
                  <a:lnTo>
                    <a:pt x="5964" y="5526"/>
                  </a:lnTo>
                  <a:lnTo>
                    <a:pt x="5967" y="5533"/>
                  </a:lnTo>
                  <a:lnTo>
                    <a:pt x="5968" y="5540"/>
                  </a:lnTo>
                  <a:lnTo>
                    <a:pt x="5968" y="5547"/>
                  </a:lnTo>
                  <a:lnTo>
                    <a:pt x="5967" y="5554"/>
                  </a:lnTo>
                  <a:lnTo>
                    <a:pt x="5964" y="5562"/>
                  </a:lnTo>
                  <a:lnTo>
                    <a:pt x="5959" y="5568"/>
                  </a:lnTo>
                  <a:lnTo>
                    <a:pt x="5954" y="5574"/>
                  </a:lnTo>
                  <a:lnTo>
                    <a:pt x="5949" y="5580"/>
                  </a:lnTo>
                  <a:lnTo>
                    <a:pt x="5941" y="5585"/>
                  </a:lnTo>
                  <a:lnTo>
                    <a:pt x="5934" y="5592"/>
                  </a:lnTo>
                  <a:lnTo>
                    <a:pt x="5926" y="5595"/>
                  </a:lnTo>
                  <a:lnTo>
                    <a:pt x="5918" y="5599"/>
                  </a:lnTo>
                  <a:lnTo>
                    <a:pt x="5918" y="5599"/>
                  </a:lnTo>
                  <a:lnTo>
                    <a:pt x="5903" y="5606"/>
                  </a:lnTo>
                  <a:lnTo>
                    <a:pt x="5886" y="5609"/>
                  </a:lnTo>
                  <a:lnTo>
                    <a:pt x="5871" y="5613"/>
                  </a:lnTo>
                  <a:lnTo>
                    <a:pt x="5855" y="5617"/>
                  </a:lnTo>
                  <a:lnTo>
                    <a:pt x="5823" y="5619"/>
                  </a:lnTo>
                  <a:lnTo>
                    <a:pt x="5789" y="5621"/>
                  </a:lnTo>
                  <a:lnTo>
                    <a:pt x="5755" y="5619"/>
                  </a:lnTo>
                  <a:lnTo>
                    <a:pt x="5722" y="5616"/>
                  </a:lnTo>
                  <a:lnTo>
                    <a:pt x="5690" y="5612"/>
                  </a:lnTo>
                  <a:lnTo>
                    <a:pt x="5658" y="5606"/>
                  </a:lnTo>
                  <a:lnTo>
                    <a:pt x="5658" y="5606"/>
                  </a:lnTo>
                  <a:lnTo>
                    <a:pt x="5627" y="5599"/>
                  </a:lnTo>
                  <a:lnTo>
                    <a:pt x="5596" y="5593"/>
                  </a:lnTo>
                  <a:lnTo>
                    <a:pt x="5534" y="5577"/>
                  </a:lnTo>
                  <a:lnTo>
                    <a:pt x="5473" y="5559"/>
                  </a:lnTo>
                  <a:lnTo>
                    <a:pt x="5412" y="5542"/>
                  </a:lnTo>
                  <a:lnTo>
                    <a:pt x="5412" y="5542"/>
                  </a:lnTo>
                  <a:lnTo>
                    <a:pt x="5353" y="5524"/>
                  </a:lnTo>
                  <a:lnTo>
                    <a:pt x="5295" y="5505"/>
                  </a:lnTo>
                  <a:lnTo>
                    <a:pt x="5238" y="5486"/>
                  </a:lnTo>
                  <a:lnTo>
                    <a:pt x="5180" y="5464"/>
                  </a:lnTo>
                  <a:lnTo>
                    <a:pt x="5180" y="5464"/>
                  </a:lnTo>
                  <a:lnTo>
                    <a:pt x="5122" y="5440"/>
                  </a:lnTo>
                  <a:lnTo>
                    <a:pt x="5066" y="5412"/>
                  </a:lnTo>
                  <a:lnTo>
                    <a:pt x="5011" y="5383"/>
                  </a:lnTo>
                  <a:lnTo>
                    <a:pt x="4957" y="5352"/>
                  </a:lnTo>
                  <a:lnTo>
                    <a:pt x="4903" y="5320"/>
                  </a:lnTo>
                  <a:lnTo>
                    <a:pt x="4851" y="5286"/>
                  </a:lnTo>
                  <a:lnTo>
                    <a:pt x="4799" y="5249"/>
                  </a:lnTo>
                  <a:lnTo>
                    <a:pt x="4749" y="5213"/>
                  </a:lnTo>
                  <a:lnTo>
                    <a:pt x="4749" y="5213"/>
                  </a:lnTo>
                  <a:lnTo>
                    <a:pt x="4644" y="5136"/>
                  </a:lnTo>
                  <a:lnTo>
                    <a:pt x="4540" y="5057"/>
                  </a:lnTo>
                  <a:lnTo>
                    <a:pt x="4333" y="4899"/>
                  </a:lnTo>
                  <a:lnTo>
                    <a:pt x="4333" y="4899"/>
                  </a:lnTo>
                  <a:lnTo>
                    <a:pt x="4123" y="4740"/>
                  </a:lnTo>
                  <a:lnTo>
                    <a:pt x="4123" y="4740"/>
                  </a:lnTo>
                  <a:lnTo>
                    <a:pt x="4099" y="4721"/>
                  </a:lnTo>
                  <a:lnTo>
                    <a:pt x="4077" y="4701"/>
                  </a:lnTo>
                  <a:lnTo>
                    <a:pt x="4054" y="4681"/>
                  </a:lnTo>
                  <a:lnTo>
                    <a:pt x="4030" y="4662"/>
                  </a:lnTo>
                  <a:lnTo>
                    <a:pt x="4030" y="4662"/>
                  </a:lnTo>
                  <a:lnTo>
                    <a:pt x="4018" y="4653"/>
                  </a:lnTo>
                  <a:lnTo>
                    <a:pt x="4005" y="4645"/>
                  </a:lnTo>
                  <a:lnTo>
                    <a:pt x="3978" y="4630"/>
                  </a:lnTo>
                  <a:lnTo>
                    <a:pt x="3950" y="4615"/>
                  </a:lnTo>
                  <a:lnTo>
                    <a:pt x="3924" y="4600"/>
                  </a:lnTo>
                  <a:lnTo>
                    <a:pt x="3924" y="4600"/>
                  </a:lnTo>
                  <a:lnTo>
                    <a:pt x="3807" y="4532"/>
                  </a:lnTo>
                  <a:lnTo>
                    <a:pt x="3807" y="4532"/>
                  </a:lnTo>
                  <a:lnTo>
                    <a:pt x="3583" y="4404"/>
                  </a:lnTo>
                  <a:lnTo>
                    <a:pt x="3583" y="4404"/>
                  </a:lnTo>
                  <a:lnTo>
                    <a:pt x="3470" y="4340"/>
                  </a:lnTo>
                  <a:lnTo>
                    <a:pt x="3358" y="4277"/>
                  </a:lnTo>
                  <a:lnTo>
                    <a:pt x="3244" y="4217"/>
                  </a:lnTo>
                  <a:lnTo>
                    <a:pt x="3130" y="4157"/>
                  </a:lnTo>
                  <a:lnTo>
                    <a:pt x="3130" y="4157"/>
                  </a:lnTo>
                  <a:lnTo>
                    <a:pt x="3016" y="4099"/>
                  </a:lnTo>
                  <a:lnTo>
                    <a:pt x="2901" y="4044"/>
                  </a:lnTo>
                  <a:lnTo>
                    <a:pt x="2785" y="3990"/>
                  </a:lnTo>
                  <a:lnTo>
                    <a:pt x="2669" y="3937"/>
                  </a:lnTo>
                  <a:lnTo>
                    <a:pt x="2552" y="3888"/>
                  </a:lnTo>
                  <a:lnTo>
                    <a:pt x="2435" y="3839"/>
                  </a:lnTo>
                  <a:lnTo>
                    <a:pt x="2316" y="3793"/>
                  </a:lnTo>
                  <a:lnTo>
                    <a:pt x="2197" y="3748"/>
                  </a:lnTo>
                  <a:lnTo>
                    <a:pt x="2197" y="3748"/>
                  </a:lnTo>
                  <a:lnTo>
                    <a:pt x="1954" y="3659"/>
                  </a:lnTo>
                  <a:lnTo>
                    <a:pt x="1711" y="3571"/>
                  </a:lnTo>
                  <a:lnTo>
                    <a:pt x="1591" y="3525"/>
                  </a:lnTo>
                  <a:lnTo>
                    <a:pt x="1470" y="3478"/>
                  </a:lnTo>
                  <a:lnTo>
                    <a:pt x="1350" y="3429"/>
                  </a:lnTo>
                  <a:lnTo>
                    <a:pt x="1231" y="3378"/>
                  </a:lnTo>
                  <a:lnTo>
                    <a:pt x="1231" y="3378"/>
                  </a:lnTo>
                  <a:lnTo>
                    <a:pt x="1126" y="3329"/>
                  </a:lnTo>
                  <a:lnTo>
                    <a:pt x="1073" y="3303"/>
                  </a:lnTo>
                  <a:lnTo>
                    <a:pt x="1021" y="3277"/>
                  </a:lnTo>
                  <a:lnTo>
                    <a:pt x="969" y="3250"/>
                  </a:lnTo>
                  <a:lnTo>
                    <a:pt x="918" y="3222"/>
                  </a:lnTo>
                  <a:lnTo>
                    <a:pt x="867" y="3193"/>
                  </a:lnTo>
                  <a:lnTo>
                    <a:pt x="817" y="3165"/>
                  </a:lnTo>
                  <a:lnTo>
                    <a:pt x="766" y="3134"/>
                  </a:lnTo>
                  <a:lnTo>
                    <a:pt x="716" y="3103"/>
                  </a:lnTo>
                  <a:lnTo>
                    <a:pt x="668" y="3072"/>
                  </a:lnTo>
                  <a:lnTo>
                    <a:pt x="620" y="3039"/>
                  </a:lnTo>
                  <a:lnTo>
                    <a:pt x="572" y="3005"/>
                  </a:lnTo>
                  <a:lnTo>
                    <a:pt x="525" y="2970"/>
                  </a:lnTo>
                  <a:lnTo>
                    <a:pt x="478" y="2935"/>
                  </a:lnTo>
                  <a:lnTo>
                    <a:pt x="433" y="2897"/>
                  </a:lnTo>
                  <a:lnTo>
                    <a:pt x="433" y="2897"/>
                  </a:lnTo>
                  <a:lnTo>
                    <a:pt x="390" y="2860"/>
                  </a:lnTo>
                  <a:lnTo>
                    <a:pt x="347" y="2822"/>
                  </a:lnTo>
                  <a:lnTo>
                    <a:pt x="303" y="2782"/>
                  </a:lnTo>
                  <a:lnTo>
                    <a:pt x="262" y="2742"/>
                  </a:lnTo>
                  <a:lnTo>
                    <a:pt x="222" y="2699"/>
                  </a:lnTo>
                  <a:lnTo>
                    <a:pt x="183" y="2655"/>
                  </a:lnTo>
                  <a:lnTo>
                    <a:pt x="148" y="2610"/>
                  </a:lnTo>
                  <a:lnTo>
                    <a:pt x="130" y="2588"/>
                  </a:lnTo>
                  <a:lnTo>
                    <a:pt x="114" y="2564"/>
                  </a:lnTo>
                  <a:lnTo>
                    <a:pt x="114" y="2564"/>
                  </a:lnTo>
                  <a:lnTo>
                    <a:pt x="96" y="2536"/>
                  </a:lnTo>
                  <a:lnTo>
                    <a:pt x="81" y="2509"/>
                  </a:lnTo>
                  <a:lnTo>
                    <a:pt x="68" y="2480"/>
                  </a:lnTo>
                  <a:lnTo>
                    <a:pt x="55" y="2451"/>
                  </a:lnTo>
                  <a:lnTo>
                    <a:pt x="45" y="2422"/>
                  </a:lnTo>
                  <a:lnTo>
                    <a:pt x="36" y="2392"/>
                  </a:lnTo>
                  <a:lnTo>
                    <a:pt x="29" y="2362"/>
                  </a:lnTo>
                  <a:lnTo>
                    <a:pt x="24" y="2332"/>
                  </a:lnTo>
                  <a:lnTo>
                    <a:pt x="20" y="2302"/>
                  </a:lnTo>
                  <a:lnTo>
                    <a:pt x="18" y="2270"/>
                  </a:lnTo>
                  <a:lnTo>
                    <a:pt x="16" y="2240"/>
                  </a:lnTo>
                  <a:lnTo>
                    <a:pt x="18" y="2209"/>
                  </a:lnTo>
                  <a:lnTo>
                    <a:pt x="19" y="2177"/>
                  </a:lnTo>
                  <a:lnTo>
                    <a:pt x="21" y="2145"/>
                  </a:lnTo>
                  <a:lnTo>
                    <a:pt x="26" y="2113"/>
                  </a:lnTo>
                  <a:lnTo>
                    <a:pt x="31" y="2082"/>
                  </a:lnTo>
                  <a:lnTo>
                    <a:pt x="31" y="2082"/>
                  </a:lnTo>
                  <a:lnTo>
                    <a:pt x="38" y="2052"/>
                  </a:lnTo>
                  <a:lnTo>
                    <a:pt x="45" y="2021"/>
                  </a:lnTo>
                  <a:lnTo>
                    <a:pt x="61" y="1960"/>
                  </a:lnTo>
                  <a:lnTo>
                    <a:pt x="80" y="1900"/>
                  </a:lnTo>
                  <a:lnTo>
                    <a:pt x="101" y="1841"/>
                  </a:lnTo>
                  <a:lnTo>
                    <a:pt x="124" y="1782"/>
                  </a:lnTo>
                  <a:lnTo>
                    <a:pt x="149" y="1723"/>
                  </a:lnTo>
                  <a:lnTo>
                    <a:pt x="174" y="1667"/>
                  </a:lnTo>
                  <a:lnTo>
                    <a:pt x="200" y="1609"/>
                  </a:lnTo>
                  <a:lnTo>
                    <a:pt x="200" y="1609"/>
                  </a:lnTo>
                  <a:lnTo>
                    <a:pt x="228" y="1554"/>
                  </a:lnTo>
                  <a:lnTo>
                    <a:pt x="255" y="1500"/>
                  </a:lnTo>
                  <a:lnTo>
                    <a:pt x="312" y="1391"/>
                  </a:lnTo>
                  <a:lnTo>
                    <a:pt x="368" y="1283"/>
                  </a:lnTo>
                  <a:lnTo>
                    <a:pt x="426" y="1175"/>
                  </a:lnTo>
                  <a:lnTo>
                    <a:pt x="426" y="1175"/>
                  </a:lnTo>
                  <a:lnTo>
                    <a:pt x="482" y="1062"/>
                  </a:lnTo>
                  <a:lnTo>
                    <a:pt x="537" y="948"/>
                  </a:lnTo>
                  <a:lnTo>
                    <a:pt x="590" y="833"/>
                  </a:lnTo>
                  <a:lnTo>
                    <a:pt x="641" y="716"/>
                  </a:lnTo>
                  <a:lnTo>
                    <a:pt x="689" y="599"/>
                  </a:lnTo>
                  <a:lnTo>
                    <a:pt x="735" y="481"/>
                  </a:lnTo>
                  <a:lnTo>
                    <a:pt x="779" y="362"/>
                  </a:lnTo>
                  <a:lnTo>
                    <a:pt x="820" y="243"/>
                  </a:lnTo>
                  <a:lnTo>
                    <a:pt x="820" y="243"/>
                  </a:lnTo>
                  <a:lnTo>
                    <a:pt x="858" y="126"/>
                  </a:lnTo>
                  <a:lnTo>
                    <a:pt x="893" y="9"/>
                  </a:lnTo>
                  <a:lnTo>
                    <a:pt x="893" y="9"/>
                  </a:lnTo>
                  <a:lnTo>
                    <a:pt x="893" y="6"/>
                  </a:lnTo>
                  <a:lnTo>
                    <a:pt x="892" y="4"/>
                  </a:lnTo>
                  <a:lnTo>
                    <a:pt x="890" y="1"/>
                  </a:lnTo>
                  <a:lnTo>
                    <a:pt x="888" y="0"/>
                  </a:lnTo>
                  <a:lnTo>
                    <a:pt x="884" y="0"/>
                  </a:lnTo>
                  <a:lnTo>
                    <a:pt x="882" y="1"/>
                  </a:lnTo>
                  <a:lnTo>
                    <a:pt x="879" y="2"/>
                  </a:lnTo>
                  <a:lnTo>
                    <a:pt x="878" y="5"/>
                  </a:lnTo>
                  <a:lnTo>
                    <a:pt x="878" y="5"/>
                  </a:lnTo>
                  <a:lnTo>
                    <a:pt x="839" y="133"/>
                  </a:lnTo>
                  <a:lnTo>
                    <a:pt x="798" y="259"/>
                  </a:lnTo>
                  <a:lnTo>
                    <a:pt x="754" y="385"/>
                  </a:lnTo>
                  <a:lnTo>
                    <a:pt x="708" y="510"/>
                  </a:lnTo>
                  <a:lnTo>
                    <a:pt x="659" y="635"/>
                  </a:lnTo>
                  <a:lnTo>
                    <a:pt x="607" y="757"/>
                  </a:lnTo>
                  <a:lnTo>
                    <a:pt x="554" y="879"/>
                  </a:lnTo>
                  <a:lnTo>
                    <a:pt x="497" y="1000"/>
                  </a:lnTo>
                  <a:lnTo>
                    <a:pt x="497" y="1000"/>
                  </a:lnTo>
                  <a:lnTo>
                    <a:pt x="468" y="1057"/>
                  </a:lnTo>
                  <a:lnTo>
                    <a:pt x="440" y="1114"/>
                  </a:lnTo>
                  <a:lnTo>
                    <a:pt x="379" y="1228"/>
                  </a:lnTo>
                  <a:lnTo>
                    <a:pt x="319" y="1341"/>
                  </a:lnTo>
                  <a:lnTo>
                    <a:pt x="261" y="1455"/>
                  </a:lnTo>
                  <a:lnTo>
                    <a:pt x="232" y="1511"/>
                  </a:lnTo>
                  <a:lnTo>
                    <a:pt x="203" y="1569"/>
                  </a:lnTo>
                  <a:lnTo>
                    <a:pt x="175" y="1627"/>
                  </a:lnTo>
                  <a:lnTo>
                    <a:pt x="149" y="1686"/>
                  </a:lnTo>
                  <a:lnTo>
                    <a:pt x="124" y="1745"/>
                  </a:lnTo>
                  <a:lnTo>
                    <a:pt x="100" y="1804"/>
                  </a:lnTo>
                  <a:lnTo>
                    <a:pt x="78" y="1864"/>
                  </a:lnTo>
                  <a:lnTo>
                    <a:pt x="56" y="1925"/>
                  </a:lnTo>
                  <a:lnTo>
                    <a:pt x="56" y="1925"/>
                  </a:lnTo>
                  <a:lnTo>
                    <a:pt x="40" y="1982"/>
                  </a:lnTo>
                  <a:lnTo>
                    <a:pt x="25" y="2041"/>
                  </a:lnTo>
                  <a:lnTo>
                    <a:pt x="19" y="2069"/>
                  </a:lnTo>
                  <a:lnTo>
                    <a:pt x="13" y="2100"/>
                  </a:lnTo>
                  <a:lnTo>
                    <a:pt x="9" y="2130"/>
                  </a:lnTo>
                  <a:lnTo>
                    <a:pt x="5" y="2160"/>
                  </a:lnTo>
                  <a:lnTo>
                    <a:pt x="3" y="2189"/>
                  </a:lnTo>
                  <a:lnTo>
                    <a:pt x="1" y="2219"/>
                  </a:lnTo>
                  <a:lnTo>
                    <a:pt x="0" y="2249"/>
                  </a:lnTo>
                  <a:lnTo>
                    <a:pt x="1" y="2279"/>
                  </a:lnTo>
                  <a:lnTo>
                    <a:pt x="4" y="2309"/>
                  </a:lnTo>
                  <a:lnTo>
                    <a:pt x="8" y="2339"/>
                  </a:lnTo>
                  <a:lnTo>
                    <a:pt x="13" y="2368"/>
                  </a:lnTo>
                  <a:lnTo>
                    <a:pt x="20" y="2398"/>
                  </a:lnTo>
                  <a:lnTo>
                    <a:pt x="20" y="2398"/>
                  </a:lnTo>
                  <a:lnTo>
                    <a:pt x="29" y="2426"/>
                  </a:lnTo>
                  <a:lnTo>
                    <a:pt x="39" y="2453"/>
                  </a:lnTo>
                  <a:lnTo>
                    <a:pt x="50" y="2481"/>
                  </a:lnTo>
                  <a:lnTo>
                    <a:pt x="63" y="2507"/>
                  </a:lnTo>
                  <a:lnTo>
                    <a:pt x="76" y="2532"/>
                  </a:lnTo>
                  <a:lnTo>
                    <a:pt x="91" y="2557"/>
                  </a:lnTo>
                  <a:lnTo>
                    <a:pt x="108" y="2581"/>
                  </a:lnTo>
                  <a:lnTo>
                    <a:pt x="125" y="2606"/>
                  </a:lnTo>
                  <a:lnTo>
                    <a:pt x="143" y="2629"/>
                  </a:lnTo>
                  <a:lnTo>
                    <a:pt x="162" y="2652"/>
                  </a:lnTo>
                  <a:lnTo>
                    <a:pt x="200" y="2697"/>
                  </a:lnTo>
                  <a:lnTo>
                    <a:pt x="240" y="2739"/>
                  </a:lnTo>
                  <a:lnTo>
                    <a:pt x="282" y="2781"/>
                  </a:lnTo>
                  <a:lnTo>
                    <a:pt x="282" y="2781"/>
                  </a:lnTo>
                  <a:lnTo>
                    <a:pt x="324" y="2821"/>
                  </a:lnTo>
                  <a:lnTo>
                    <a:pt x="368" y="2861"/>
                  </a:lnTo>
                  <a:lnTo>
                    <a:pt x="413" y="2900"/>
                  </a:lnTo>
                  <a:lnTo>
                    <a:pt x="458" y="2938"/>
                  </a:lnTo>
                  <a:lnTo>
                    <a:pt x="505" y="2974"/>
                  </a:lnTo>
                  <a:lnTo>
                    <a:pt x="552" y="3009"/>
                  </a:lnTo>
                  <a:lnTo>
                    <a:pt x="601" y="3044"/>
                  </a:lnTo>
                  <a:lnTo>
                    <a:pt x="650" y="3078"/>
                  </a:lnTo>
                  <a:lnTo>
                    <a:pt x="699" y="3111"/>
                  </a:lnTo>
                  <a:lnTo>
                    <a:pt x="749" y="3142"/>
                  </a:lnTo>
                  <a:lnTo>
                    <a:pt x="799" y="3172"/>
                  </a:lnTo>
                  <a:lnTo>
                    <a:pt x="850" y="3202"/>
                  </a:lnTo>
                  <a:lnTo>
                    <a:pt x="903" y="3231"/>
                  </a:lnTo>
                  <a:lnTo>
                    <a:pt x="954" y="3259"/>
                  </a:lnTo>
                  <a:lnTo>
                    <a:pt x="1007" y="3286"/>
                  </a:lnTo>
                  <a:lnTo>
                    <a:pt x="1060" y="3313"/>
                  </a:lnTo>
                  <a:lnTo>
                    <a:pt x="1060" y="3313"/>
                  </a:lnTo>
                  <a:lnTo>
                    <a:pt x="1118" y="3341"/>
                  </a:lnTo>
                  <a:lnTo>
                    <a:pt x="1177" y="3369"/>
                  </a:lnTo>
                  <a:lnTo>
                    <a:pt x="1236" y="3395"/>
                  </a:lnTo>
                  <a:lnTo>
                    <a:pt x="1295" y="3422"/>
                  </a:lnTo>
                  <a:lnTo>
                    <a:pt x="1414" y="3472"/>
                  </a:lnTo>
                  <a:lnTo>
                    <a:pt x="1535" y="3520"/>
                  </a:lnTo>
                  <a:lnTo>
                    <a:pt x="1656" y="3566"/>
                  </a:lnTo>
                  <a:lnTo>
                    <a:pt x="1777" y="3611"/>
                  </a:lnTo>
                  <a:lnTo>
                    <a:pt x="2021" y="3699"/>
                  </a:lnTo>
                  <a:lnTo>
                    <a:pt x="2021" y="3699"/>
                  </a:lnTo>
                  <a:lnTo>
                    <a:pt x="2147" y="3745"/>
                  </a:lnTo>
                  <a:lnTo>
                    <a:pt x="2273" y="3793"/>
                  </a:lnTo>
                  <a:lnTo>
                    <a:pt x="2398" y="3842"/>
                  </a:lnTo>
                  <a:lnTo>
                    <a:pt x="2522" y="3892"/>
                  </a:lnTo>
                  <a:lnTo>
                    <a:pt x="2646" y="3945"/>
                  </a:lnTo>
                  <a:lnTo>
                    <a:pt x="2769" y="3999"/>
                  </a:lnTo>
                  <a:lnTo>
                    <a:pt x="2891" y="4055"/>
                  </a:lnTo>
                  <a:lnTo>
                    <a:pt x="3012" y="4114"/>
                  </a:lnTo>
                  <a:lnTo>
                    <a:pt x="3012" y="4114"/>
                  </a:lnTo>
                  <a:lnTo>
                    <a:pt x="3131" y="4174"/>
                  </a:lnTo>
                  <a:lnTo>
                    <a:pt x="3249" y="4236"/>
                  </a:lnTo>
                  <a:lnTo>
                    <a:pt x="3367" y="4300"/>
                  </a:lnTo>
                  <a:lnTo>
                    <a:pt x="3483" y="4364"/>
                  </a:lnTo>
                  <a:lnTo>
                    <a:pt x="3598" y="4430"/>
                  </a:lnTo>
                  <a:lnTo>
                    <a:pt x="3715" y="4495"/>
                  </a:lnTo>
                  <a:lnTo>
                    <a:pt x="3945" y="4630"/>
                  </a:lnTo>
                  <a:lnTo>
                    <a:pt x="3945" y="4630"/>
                  </a:lnTo>
                  <a:lnTo>
                    <a:pt x="3990" y="4653"/>
                  </a:lnTo>
                  <a:lnTo>
                    <a:pt x="4012" y="4667"/>
                  </a:lnTo>
                  <a:lnTo>
                    <a:pt x="4022" y="4675"/>
                  </a:lnTo>
                  <a:lnTo>
                    <a:pt x="4032" y="4682"/>
                  </a:lnTo>
                  <a:lnTo>
                    <a:pt x="4032" y="4682"/>
                  </a:lnTo>
                  <a:lnTo>
                    <a:pt x="4052" y="4701"/>
                  </a:lnTo>
                  <a:lnTo>
                    <a:pt x="4072" y="4720"/>
                  </a:lnTo>
                  <a:lnTo>
                    <a:pt x="4072" y="4720"/>
                  </a:lnTo>
                  <a:lnTo>
                    <a:pt x="4122" y="4760"/>
                  </a:lnTo>
                  <a:lnTo>
                    <a:pt x="4174" y="4799"/>
                  </a:lnTo>
                  <a:lnTo>
                    <a:pt x="4227" y="4838"/>
                  </a:lnTo>
                  <a:lnTo>
                    <a:pt x="4278" y="4877"/>
                  </a:lnTo>
                  <a:lnTo>
                    <a:pt x="4278" y="4877"/>
                  </a:lnTo>
                  <a:lnTo>
                    <a:pt x="4492" y="5040"/>
                  </a:lnTo>
                  <a:lnTo>
                    <a:pt x="4599" y="5120"/>
                  </a:lnTo>
                  <a:lnTo>
                    <a:pt x="4707" y="5202"/>
                  </a:lnTo>
                  <a:lnTo>
                    <a:pt x="4707" y="5202"/>
                  </a:lnTo>
                  <a:lnTo>
                    <a:pt x="4758" y="5238"/>
                  </a:lnTo>
                  <a:lnTo>
                    <a:pt x="4809" y="5276"/>
                  </a:lnTo>
                  <a:lnTo>
                    <a:pt x="4862" y="5311"/>
                  </a:lnTo>
                  <a:lnTo>
                    <a:pt x="4916" y="5345"/>
                  </a:lnTo>
                  <a:lnTo>
                    <a:pt x="4970" y="5377"/>
                  </a:lnTo>
                  <a:lnTo>
                    <a:pt x="5025" y="5409"/>
                  </a:lnTo>
                  <a:lnTo>
                    <a:pt x="5081" y="5437"/>
                  </a:lnTo>
                  <a:lnTo>
                    <a:pt x="5139" y="5464"/>
                  </a:lnTo>
                  <a:lnTo>
                    <a:pt x="5139" y="5464"/>
                  </a:lnTo>
                  <a:lnTo>
                    <a:pt x="5198" y="5486"/>
                  </a:lnTo>
                  <a:lnTo>
                    <a:pt x="5256" y="5508"/>
                  </a:lnTo>
                  <a:lnTo>
                    <a:pt x="5315" y="5528"/>
                  </a:lnTo>
                  <a:lnTo>
                    <a:pt x="5375" y="5547"/>
                  </a:lnTo>
                  <a:lnTo>
                    <a:pt x="5375" y="5547"/>
                  </a:lnTo>
                  <a:lnTo>
                    <a:pt x="5439" y="5565"/>
                  </a:lnTo>
                  <a:lnTo>
                    <a:pt x="5503" y="5584"/>
                  </a:lnTo>
                  <a:lnTo>
                    <a:pt x="5568" y="5602"/>
                  </a:lnTo>
                  <a:lnTo>
                    <a:pt x="5632" y="5617"/>
                  </a:lnTo>
                  <a:lnTo>
                    <a:pt x="5632" y="5617"/>
                  </a:lnTo>
                  <a:lnTo>
                    <a:pt x="5662" y="5622"/>
                  </a:lnTo>
                  <a:lnTo>
                    <a:pt x="5692" y="5627"/>
                  </a:lnTo>
                  <a:lnTo>
                    <a:pt x="5724" y="5631"/>
                  </a:lnTo>
                  <a:lnTo>
                    <a:pt x="5754" y="5633"/>
                  </a:lnTo>
                  <a:lnTo>
                    <a:pt x="5784" y="5634"/>
                  </a:lnTo>
                  <a:lnTo>
                    <a:pt x="5814" y="5634"/>
                  </a:lnTo>
                  <a:lnTo>
                    <a:pt x="5845" y="5631"/>
                  </a:lnTo>
                  <a:lnTo>
                    <a:pt x="5875" y="5627"/>
                  </a:lnTo>
                  <a:lnTo>
                    <a:pt x="5875" y="5627"/>
                  </a:lnTo>
                  <a:lnTo>
                    <a:pt x="5893" y="5623"/>
                  </a:lnTo>
                  <a:lnTo>
                    <a:pt x="5911" y="5617"/>
                  </a:lnTo>
                  <a:lnTo>
                    <a:pt x="5930" y="5609"/>
                  </a:lnTo>
                  <a:lnTo>
                    <a:pt x="5949" y="5600"/>
                  </a:lnTo>
                  <a:lnTo>
                    <a:pt x="5958" y="5595"/>
                  </a:lnTo>
                  <a:lnTo>
                    <a:pt x="5965" y="5589"/>
                  </a:lnTo>
                  <a:lnTo>
                    <a:pt x="5972" y="5582"/>
                  </a:lnTo>
                  <a:lnTo>
                    <a:pt x="5977" y="5574"/>
                  </a:lnTo>
                  <a:lnTo>
                    <a:pt x="5982" y="5567"/>
                  </a:lnTo>
                  <a:lnTo>
                    <a:pt x="5984" y="5558"/>
                  </a:lnTo>
                  <a:lnTo>
                    <a:pt x="5985" y="5548"/>
                  </a:lnTo>
                  <a:lnTo>
                    <a:pt x="5985" y="5538"/>
                  </a:lnTo>
                  <a:lnTo>
                    <a:pt x="5985" y="5538"/>
                  </a:lnTo>
                  <a:lnTo>
                    <a:pt x="5983" y="5526"/>
                  </a:lnTo>
                  <a:lnTo>
                    <a:pt x="5978" y="5516"/>
                  </a:lnTo>
                  <a:lnTo>
                    <a:pt x="5972" y="5509"/>
                  </a:lnTo>
                  <a:lnTo>
                    <a:pt x="5964" y="5501"/>
                  </a:lnTo>
                  <a:lnTo>
                    <a:pt x="5957" y="5494"/>
                  </a:lnTo>
                  <a:lnTo>
                    <a:pt x="5946" y="5488"/>
                  </a:lnTo>
                  <a:lnTo>
                    <a:pt x="5935" y="5483"/>
                  </a:lnTo>
                  <a:lnTo>
                    <a:pt x="5925" y="5479"/>
                  </a:lnTo>
                  <a:lnTo>
                    <a:pt x="5901" y="5470"/>
                  </a:lnTo>
                  <a:lnTo>
                    <a:pt x="5878" y="5465"/>
                  </a:lnTo>
                  <a:lnTo>
                    <a:pt x="5838" y="5455"/>
                  </a:lnTo>
                  <a:lnTo>
                    <a:pt x="5838" y="5455"/>
                  </a:lnTo>
                  <a:lnTo>
                    <a:pt x="5702" y="5419"/>
                  </a:lnTo>
                  <a:lnTo>
                    <a:pt x="5567" y="5385"/>
                  </a:lnTo>
                  <a:lnTo>
                    <a:pt x="5567" y="5385"/>
                  </a:lnTo>
                  <a:lnTo>
                    <a:pt x="5437" y="5355"/>
                  </a:lnTo>
                  <a:lnTo>
                    <a:pt x="5307" y="5326"/>
                  </a:lnTo>
                  <a:lnTo>
                    <a:pt x="5307" y="5326"/>
                  </a:lnTo>
                  <a:lnTo>
                    <a:pt x="5303" y="5326"/>
                  </a:lnTo>
                  <a:lnTo>
                    <a:pt x="5300" y="5327"/>
                  </a:lnTo>
                  <a:lnTo>
                    <a:pt x="5298" y="5328"/>
                  </a:lnTo>
                  <a:lnTo>
                    <a:pt x="5296" y="5331"/>
                  </a:lnTo>
                  <a:lnTo>
                    <a:pt x="5296" y="5335"/>
                  </a:lnTo>
                  <a:lnTo>
                    <a:pt x="5298" y="5337"/>
                  </a:lnTo>
                  <a:lnTo>
                    <a:pt x="5299" y="5338"/>
                  </a:lnTo>
                  <a:lnTo>
                    <a:pt x="5301" y="5340"/>
                  </a:lnTo>
                  <a:lnTo>
                    <a:pt x="5301" y="534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41" name="Freeform 38">
              <a:extLst>
                <a:ext uri="{FF2B5EF4-FFF2-40B4-BE49-F238E27FC236}">
                  <a16:creationId xmlns:a16="http://schemas.microsoft.com/office/drawing/2014/main" id="{CD48322D-0BF8-393C-548D-4F50993323DF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9" y="2838"/>
              <a:ext cx="253" cy="17"/>
            </a:xfrm>
            <a:custGeom>
              <a:avLst/>
              <a:gdLst>
                <a:gd name="T0" fmla="*/ 5 w 1012"/>
                <a:gd name="T1" fmla="*/ 32 h 67"/>
                <a:gd name="T2" fmla="*/ 102 w 1012"/>
                <a:gd name="T3" fmla="*/ 46 h 67"/>
                <a:gd name="T4" fmla="*/ 200 w 1012"/>
                <a:gd name="T5" fmla="*/ 56 h 67"/>
                <a:gd name="T6" fmla="*/ 298 w 1012"/>
                <a:gd name="T7" fmla="*/ 62 h 67"/>
                <a:gd name="T8" fmla="*/ 397 w 1012"/>
                <a:gd name="T9" fmla="*/ 66 h 67"/>
                <a:gd name="T10" fmla="*/ 446 w 1012"/>
                <a:gd name="T11" fmla="*/ 67 h 67"/>
                <a:gd name="T12" fmla="*/ 544 w 1012"/>
                <a:gd name="T13" fmla="*/ 66 h 67"/>
                <a:gd name="T14" fmla="*/ 642 w 1012"/>
                <a:gd name="T15" fmla="*/ 61 h 67"/>
                <a:gd name="T16" fmla="*/ 740 w 1012"/>
                <a:gd name="T17" fmla="*/ 52 h 67"/>
                <a:gd name="T18" fmla="*/ 789 w 1012"/>
                <a:gd name="T19" fmla="*/ 47 h 67"/>
                <a:gd name="T20" fmla="*/ 898 w 1012"/>
                <a:gd name="T21" fmla="*/ 32 h 67"/>
                <a:gd name="T22" fmla="*/ 1007 w 1012"/>
                <a:gd name="T23" fmla="*/ 13 h 67"/>
                <a:gd name="T24" fmla="*/ 1009 w 1012"/>
                <a:gd name="T25" fmla="*/ 12 h 67"/>
                <a:gd name="T26" fmla="*/ 1012 w 1012"/>
                <a:gd name="T27" fmla="*/ 8 h 67"/>
                <a:gd name="T28" fmla="*/ 1010 w 1012"/>
                <a:gd name="T29" fmla="*/ 2 h 67"/>
                <a:gd name="T30" fmla="*/ 1005 w 1012"/>
                <a:gd name="T31" fmla="*/ 0 h 67"/>
                <a:gd name="T32" fmla="*/ 1003 w 1012"/>
                <a:gd name="T33" fmla="*/ 0 h 67"/>
                <a:gd name="T34" fmla="*/ 906 w 1012"/>
                <a:gd name="T35" fmla="*/ 16 h 67"/>
                <a:gd name="T36" fmla="*/ 810 w 1012"/>
                <a:gd name="T37" fmla="*/ 30 h 67"/>
                <a:gd name="T38" fmla="*/ 712 w 1012"/>
                <a:gd name="T39" fmla="*/ 40 h 67"/>
                <a:gd name="T40" fmla="*/ 616 w 1012"/>
                <a:gd name="T41" fmla="*/ 47 h 67"/>
                <a:gd name="T42" fmla="*/ 567 w 1012"/>
                <a:gd name="T43" fmla="*/ 50 h 67"/>
                <a:gd name="T44" fmla="*/ 469 w 1012"/>
                <a:gd name="T45" fmla="*/ 52 h 67"/>
                <a:gd name="T46" fmla="*/ 373 w 1012"/>
                <a:gd name="T47" fmla="*/ 51 h 67"/>
                <a:gd name="T48" fmla="*/ 275 w 1012"/>
                <a:gd name="T49" fmla="*/ 46 h 67"/>
                <a:gd name="T50" fmla="*/ 226 w 1012"/>
                <a:gd name="T51" fmla="*/ 44 h 67"/>
                <a:gd name="T52" fmla="*/ 117 w 1012"/>
                <a:gd name="T53" fmla="*/ 32 h 67"/>
                <a:gd name="T54" fmla="*/ 8 w 1012"/>
                <a:gd name="T55" fmla="*/ 18 h 67"/>
                <a:gd name="T56" fmla="*/ 6 w 1012"/>
                <a:gd name="T57" fmla="*/ 18 h 67"/>
                <a:gd name="T58" fmla="*/ 1 w 1012"/>
                <a:gd name="T59" fmla="*/ 21 h 67"/>
                <a:gd name="T60" fmla="*/ 0 w 1012"/>
                <a:gd name="T61" fmla="*/ 27 h 67"/>
                <a:gd name="T62" fmla="*/ 2 w 1012"/>
                <a:gd name="T63" fmla="*/ 31 h 67"/>
                <a:gd name="T64" fmla="*/ 5 w 1012"/>
                <a:gd name="T65" fmla="*/ 32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012" h="67">
                  <a:moveTo>
                    <a:pt x="5" y="32"/>
                  </a:moveTo>
                  <a:lnTo>
                    <a:pt x="5" y="32"/>
                  </a:lnTo>
                  <a:lnTo>
                    <a:pt x="54" y="40"/>
                  </a:lnTo>
                  <a:lnTo>
                    <a:pt x="102" y="46"/>
                  </a:lnTo>
                  <a:lnTo>
                    <a:pt x="151" y="51"/>
                  </a:lnTo>
                  <a:lnTo>
                    <a:pt x="200" y="56"/>
                  </a:lnTo>
                  <a:lnTo>
                    <a:pt x="249" y="60"/>
                  </a:lnTo>
                  <a:lnTo>
                    <a:pt x="298" y="62"/>
                  </a:lnTo>
                  <a:lnTo>
                    <a:pt x="347" y="65"/>
                  </a:lnTo>
                  <a:lnTo>
                    <a:pt x="397" y="66"/>
                  </a:lnTo>
                  <a:lnTo>
                    <a:pt x="397" y="66"/>
                  </a:lnTo>
                  <a:lnTo>
                    <a:pt x="446" y="67"/>
                  </a:lnTo>
                  <a:lnTo>
                    <a:pt x="494" y="67"/>
                  </a:lnTo>
                  <a:lnTo>
                    <a:pt x="544" y="66"/>
                  </a:lnTo>
                  <a:lnTo>
                    <a:pt x="593" y="64"/>
                  </a:lnTo>
                  <a:lnTo>
                    <a:pt x="642" y="61"/>
                  </a:lnTo>
                  <a:lnTo>
                    <a:pt x="691" y="57"/>
                  </a:lnTo>
                  <a:lnTo>
                    <a:pt x="740" y="52"/>
                  </a:lnTo>
                  <a:lnTo>
                    <a:pt x="789" y="47"/>
                  </a:lnTo>
                  <a:lnTo>
                    <a:pt x="789" y="47"/>
                  </a:lnTo>
                  <a:lnTo>
                    <a:pt x="844" y="41"/>
                  </a:lnTo>
                  <a:lnTo>
                    <a:pt x="898" y="32"/>
                  </a:lnTo>
                  <a:lnTo>
                    <a:pt x="953" y="23"/>
                  </a:lnTo>
                  <a:lnTo>
                    <a:pt x="1007" y="13"/>
                  </a:lnTo>
                  <a:lnTo>
                    <a:pt x="1007" y="13"/>
                  </a:lnTo>
                  <a:lnTo>
                    <a:pt x="1009" y="12"/>
                  </a:lnTo>
                  <a:lnTo>
                    <a:pt x="1012" y="11"/>
                  </a:lnTo>
                  <a:lnTo>
                    <a:pt x="1012" y="8"/>
                  </a:lnTo>
                  <a:lnTo>
                    <a:pt x="1012" y="5"/>
                  </a:lnTo>
                  <a:lnTo>
                    <a:pt x="1010" y="2"/>
                  </a:lnTo>
                  <a:lnTo>
                    <a:pt x="1009" y="1"/>
                  </a:lnTo>
                  <a:lnTo>
                    <a:pt x="1005" y="0"/>
                  </a:lnTo>
                  <a:lnTo>
                    <a:pt x="1003" y="0"/>
                  </a:lnTo>
                  <a:lnTo>
                    <a:pt x="1003" y="0"/>
                  </a:lnTo>
                  <a:lnTo>
                    <a:pt x="954" y="8"/>
                  </a:lnTo>
                  <a:lnTo>
                    <a:pt x="906" y="16"/>
                  </a:lnTo>
                  <a:lnTo>
                    <a:pt x="859" y="23"/>
                  </a:lnTo>
                  <a:lnTo>
                    <a:pt x="810" y="30"/>
                  </a:lnTo>
                  <a:lnTo>
                    <a:pt x="761" y="36"/>
                  </a:lnTo>
                  <a:lnTo>
                    <a:pt x="712" y="40"/>
                  </a:lnTo>
                  <a:lnTo>
                    <a:pt x="665" y="45"/>
                  </a:lnTo>
                  <a:lnTo>
                    <a:pt x="616" y="47"/>
                  </a:lnTo>
                  <a:lnTo>
                    <a:pt x="616" y="47"/>
                  </a:lnTo>
                  <a:lnTo>
                    <a:pt x="567" y="50"/>
                  </a:lnTo>
                  <a:lnTo>
                    <a:pt x="518" y="51"/>
                  </a:lnTo>
                  <a:lnTo>
                    <a:pt x="469" y="52"/>
                  </a:lnTo>
                  <a:lnTo>
                    <a:pt x="421" y="52"/>
                  </a:lnTo>
                  <a:lnTo>
                    <a:pt x="373" y="51"/>
                  </a:lnTo>
                  <a:lnTo>
                    <a:pt x="324" y="50"/>
                  </a:lnTo>
                  <a:lnTo>
                    <a:pt x="275" y="46"/>
                  </a:lnTo>
                  <a:lnTo>
                    <a:pt x="226" y="44"/>
                  </a:lnTo>
                  <a:lnTo>
                    <a:pt x="226" y="44"/>
                  </a:lnTo>
                  <a:lnTo>
                    <a:pt x="173" y="39"/>
                  </a:lnTo>
                  <a:lnTo>
                    <a:pt x="117" y="32"/>
                  </a:lnTo>
                  <a:lnTo>
                    <a:pt x="64" y="26"/>
                  </a:lnTo>
                  <a:lnTo>
                    <a:pt x="8" y="18"/>
                  </a:lnTo>
                  <a:lnTo>
                    <a:pt x="8" y="18"/>
                  </a:lnTo>
                  <a:lnTo>
                    <a:pt x="6" y="18"/>
                  </a:lnTo>
                  <a:lnTo>
                    <a:pt x="2" y="20"/>
                  </a:lnTo>
                  <a:lnTo>
                    <a:pt x="1" y="21"/>
                  </a:lnTo>
                  <a:lnTo>
                    <a:pt x="0" y="23"/>
                  </a:lnTo>
                  <a:lnTo>
                    <a:pt x="0" y="27"/>
                  </a:lnTo>
                  <a:lnTo>
                    <a:pt x="0" y="30"/>
                  </a:lnTo>
                  <a:lnTo>
                    <a:pt x="2" y="31"/>
                  </a:lnTo>
                  <a:lnTo>
                    <a:pt x="5" y="32"/>
                  </a:lnTo>
                  <a:lnTo>
                    <a:pt x="5" y="3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42" name="Freeform 39">
              <a:extLst>
                <a:ext uri="{FF2B5EF4-FFF2-40B4-BE49-F238E27FC236}">
                  <a16:creationId xmlns:a16="http://schemas.microsoft.com/office/drawing/2014/main" id="{C073FBB9-910D-D73D-744B-23326144E046}"/>
                </a:ext>
              </a:extLst>
            </p:cNvPr>
            <p:cNvSpPr>
              <a:spLocks/>
            </p:cNvSpPr>
            <p:nvPr/>
          </p:nvSpPr>
          <p:spPr bwMode="auto">
            <a:xfrm>
              <a:off x="3338" y="2814"/>
              <a:ext cx="234" cy="32"/>
            </a:xfrm>
            <a:custGeom>
              <a:avLst/>
              <a:gdLst>
                <a:gd name="T0" fmla="*/ 3 w 936"/>
                <a:gd name="T1" fmla="*/ 12 h 125"/>
                <a:gd name="T2" fmla="*/ 30 w 936"/>
                <a:gd name="T3" fmla="*/ 41 h 125"/>
                <a:gd name="T4" fmla="*/ 62 w 936"/>
                <a:gd name="T5" fmla="*/ 63 h 125"/>
                <a:gd name="T6" fmla="*/ 96 w 936"/>
                <a:gd name="T7" fmla="*/ 80 h 125"/>
                <a:gd name="T8" fmla="*/ 133 w 936"/>
                <a:gd name="T9" fmla="*/ 91 h 125"/>
                <a:gd name="T10" fmla="*/ 172 w 936"/>
                <a:gd name="T11" fmla="*/ 100 h 125"/>
                <a:gd name="T12" fmla="*/ 250 w 936"/>
                <a:gd name="T13" fmla="*/ 109 h 125"/>
                <a:gd name="T14" fmla="*/ 287 w 936"/>
                <a:gd name="T15" fmla="*/ 111 h 125"/>
                <a:gd name="T16" fmla="*/ 503 w 936"/>
                <a:gd name="T17" fmla="*/ 120 h 125"/>
                <a:gd name="T18" fmla="*/ 658 w 936"/>
                <a:gd name="T19" fmla="*/ 125 h 125"/>
                <a:gd name="T20" fmla="*/ 709 w 936"/>
                <a:gd name="T21" fmla="*/ 124 h 125"/>
                <a:gd name="T22" fmla="*/ 793 w 936"/>
                <a:gd name="T23" fmla="*/ 120 h 125"/>
                <a:gd name="T24" fmla="*/ 850 w 936"/>
                <a:gd name="T25" fmla="*/ 113 h 125"/>
                <a:gd name="T26" fmla="*/ 905 w 936"/>
                <a:gd name="T27" fmla="*/ 100 h 125"/>
                <a:gd name="T28" fmla="*/ 931 w 936"/>
                <a:gd name="T29" fmla="*/ 91 h 125"/>
                <a:gd name="T30" fmla="*/ 936 w 936"/>
                <a:gd name="T31" fmla="*/ 88 h 125"/>
                <a:gd name="T32" fmla="*/ 936 w 936"/>
                <a:gd name="T33" fmla="*/ 81 h 125"/>
                <a:gd name="T34" fmla="*/ 932 w 936"/>
                <a:gd name="T35" fmla="*/ 78 h 125"/>
                <a:gd name="T36" fmla="*/ 927 w 936"/>
                <a:gd name="T37" fmla="*/ 76 h 125"/>
                <a:gd name="T38" fmla="*/ 903 w 936"/>
                <a:gd name="T39" fmla="*/ 84 h 125"/>
                <a:gd name="T40" fmla="*/ 855 w 936"/>
                <a:gd name="T41" fmla="*/ 96 h 125"/>
                <a:gd name="T42" fmla="*/ 806 w 936"/>
                <a:gd name="T43" fmla="*/ 104 h 125"/>
                <a:gd name="T44" fmla="*/ 731 w 936"/>
                <a:gd name="T45" fmla="*/ 109 h 125"/>
                <a:gd name="T46" fmla="*/ 630 w 936"/>
                <a:gd name="T47" fmla="*/ 110 h 125"/>
                <a:gd name="T48" fmla="*/ 530 w 936"/>
                <a:gd name="T49" fmla="*/ 106 h 125"/>
                <a:gd name="T50" fmla="*/ 320 w 936"/>
                <a:gd name="T51" fmla="*/ 98 h 125"/>
                <a:gd name="T52" fmla="*/ 280 w 936"/>
                <a:gd name="T53" fmla="*/ 95 h 125"/>
                <a:gd name="T54" fmla="*/ 197 w 936"/>
                <a:gd name="T55" fmla="*/ 89 h 125"/>
                <a:gd name="T56" fmla="*/ 157 w 936"/>
                <a:gd name="T57" fmla="*/ 81 h 125"/>
                <a:gd name="T58" fmla="*/ 136 w 936"/>
                <a:gd name="T59" fmla="*/ 76 h 125"/>
                <a:gd name="T60" fmla="*/ 97 w 936"/>
                <a:gd name="T61" fmla="*/ 64 h 125"/>
                <a:gd name="T62" fmla="*/ 59 w 936"/>
                <a:gd name="T63" fmla="*/ 44 h 125"/>
                <a:gd name="T64" fmla="*/ 28 w 936"/>
                <a:gd name="T65" fmla="*/ 17 h 125"/>
                <a:gd name="T66" fmla="*/ 13 w 936"/>
                <a:gd name="T67" fmla="*/ 1 h 125"/>
                <a:gd name="T68" fmla="*/ 8 w 936"/>
                <a:gd name="T69" fmla="*/ 0 h 125"/>
                <a:gd name="T70" fmla="*/ 3 w 936"/>
                <a:gd name="T71" fmla="*/ 1 h 125"/>
                <a:gd name="T72" fmla="*/ 2 w 936"/>
                <a:gd name="T73" fmla="*/ 4 h 125"/>
                <a:gd name="T74" fmla="*/ 2 w 936"/>
                <a:gd name="T75" fmla="*/ 10 h 125"/>
                <a:gd name="T76" fmla="*/ 3 w 936"/>
                <a:gd name="T77" fmla="*/ 12 h 1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936" h="125">
                  <a:moveTo>
                    <a:pt x="3" y="12"/>
                  </a:moveTo>
                  <a:lnTo>
                    <a:pt x="3" y="12"/>
                  </a:lnTo>
                  <a:lnTo>
                    <a:pt x="15" y="27"/>
                  </a:lnTo>
                  <a:lnTo>
                    <a:pt x="30" y="41"/>
                  </a:lnTo>
                  <a:lnTo>
                    <a:pt x="45" y="53"/>
                  </a:lnTo>
                  <a:lnTo>
                    <a:pt x="62" y="63"/>
                  </a:lnTo>
                  <a:lnTo>
                    <a:pt x="78" y="73"/>
                  </a:lnTo>
                  <a:lnTo>
                    <a:pt x="96" y="80"/>
                  </a:lnTo>
                  <a:lnTo>
                    <a:pt x="114" y="86"/>
                  </a:lnTo>
                  <a:lnTo>
                    <a:pt x="133" y="91"/>
                  </a:lnTo>
                  <a:lnTo>
                    <a:pt x="152" y="96"/>
                  </a:lnTo>
                  <a:lnTo>
                    <a:pt x="172" y="100"/>
                  </a:lnTo>
                  <a:lnTo>
                    <a:pt x="211" y="105"/>
                  </a:lnTo>
                  <a:lnTo>
                    <a:pt x="250" y="109"/>
                  </a:lnTo>
                  <a:lnTo>
                    <a:pt x="287" y="111"/>
                  </a:lnTo>
                  <a:lnTo>
                    <a:pt x="287" y="111"/>
                  </a:lnTo>
                  <a:lnTo>
                    <a:pt x="503" y="120"/>
                  </a:lnTo>
                  <a:lnTo>
                    <a:pt x="503" y="120"/>
                  </a:lnTo>
                  <a:lnTo>
                    <a:pt x="607" y="124"/>
                  </a:lnTo>
                  <a:lnTo>
                    <a:pt x="658" y="125"/>
                  </a:lnTo>
                  <a:lnTo>
                    <a:pt x="709" y="124"/>
                  </a:lnTo>
                  <a:lnTo>
                    <a:pt x="709" y="124"/>
                  </a:lnTo>
                  <a:lnTo>
                    <a:pt x="766" y="123"/>
                  </a:lnTo>
                  <a:lnTo>
                    <a:pt x="793" y="120"/>
                  </a:lnTo>
                  <a:lnTo>
                    <a:pt x="822" y="116"/>
                  </a:lnTo>
                  <a:lnTo>
                    <a:pt x="850" y="113"/>
                  </a:lnTo>
                  <a:lnTo>
                    <a:pt x="877" y="106"/>
                  </a:lnTo>
                  <a:lnTo>
                    <a:pt x="905" y="100"/>
                  </a:lnTo>
                  <a:lnTo>
                    <a:pt x="931" y="91"/>
                  </a:lnTo>
                  <a:lnTo>
                    <a:pt x="931" y="91"/>
                  </a:lnTo>
                  <a:lnTo>
                    <a:pt x="933" y="90"/>
                  </a:lnTo>
                  <a:lnTo>
                    <a:pt x="936" y="88"/>
                  </a:lnTo>
                  <a:lnTo>
                    <a:pt x="936" y="85"/>
                  </a:lnTo>
                  <a:lnTo>
                    <a:pt x="936" y="81"/>
                  </a:lnTo>
                  <a:lnTo>
                    <a:pt x="935" y="79"/>
                  </a:lnTo>
                  <a:lnTo>
                    <a:pt x="932" y="78"/>
                  </a:lnTo>
                  <a:lnTo>
                    <a:pt x="930" y="76"/>
                  </a:lnTo>
                  <a:lnTo>
                    <a:pt x="927" y="76"/>
                  </a:lnTo>
                  <a:lnTo>
                    <a:pt x="927" y="76"/>
                  </a:lnTo>
                  <a:lnTo>
                    <a:pt x="903" y="84"/>
                  </a:lnTo>
                  <a:lnTo>
                    <a:pt x="878" y="90"/>
                  </a:lnTo>
                  <a:lnTo>
                    <a:pt x="855" y="96"/>
                  </a:lnTo>
                  <a:lnTo>
                    <a:pt x="829" y="100"/>
                  </a:lnTo>
                  <a:lnTo>
                    <a:pt x="806" y="104"/>
                  </a:lnTo>
                  <a:lnTo>
                    <a:pt x="781" y="106"/>
                  </a:lnTo>
                  <a:lnTo>
                    <a:pt x="731" y="109"/>
                  </a:lnTo>
                  <a:lnTo>
                    <a:pt x="680" y="110"/>
                  </a:lnTo>
                  <a:lnTo>
                    <a:pt x="630" y="110"/>
                  </a:lnTo>
                  <a:lnTo>
                    <a:pt x="530" y="106"/>
                  </a:lnTo>
                  <a:lnTo>
                    <a:pt x="530" y="106"/>
                  </a:lnTo>
                  <a:lnTo>
                    <a:pt x="425" y="103"/>
                  </a:lnTo>
                  <a:lnTo>
                    <a:pt x="320" y="98"/>
                  </a:lnTo>
                  <a:lnTo>
                    <a:pt x="320" y="98"/>
                  </a:lnTo>
                  <a:lnTo>
                    <a:pt x="280" y="95"/>
                  </a:lnTo>
                  <a:lnTo>
                    <a:pt x="238" y="93"/>
                  </a:lnTo>
                  <a:lnTo>
                    <a:pt x="197" y="89"/>
                  </a:lnTo>
                  <a:lnTo>
                    <a:pt x="177" y="85"/>
                  </a:lnTo>
                  <a:lnTo>
                    <a:pt x="157" y="81"/>
                  </a:lnTo>
                  <a:lnTo>
                    <a:pt x="157" y="81"/>
                  </a:lnTo>
                  <a:lnTo>
                    <a:pt x="136" y="76"/>
                  </a:lnTo>
                  <a:lnTo>
                    <a:pt x="116" y="70"/>
                  </a:lnTo>
                  <a:lnTo>
                    <a:pt x="97" y="64"/>
                  </a:lnTo>
                  <a:lnTo>
                    <a:pt x="78" y="54"/>
                  </a:lnTo>
                  <a:lnTo>
                    <a:pt x="59" y="44"/>
                  </a:lnTo>
                  <a:lnTo>
                    <a:pt x="43" y="31"/>
                  </a:lnTo>
                  <a:lnTo>
                    <a:pt x="28" y="17"/>
                  </a:lnTo>
                  <a:lnTo>
                    <a:pt x="13" y="1"/>
                  </a:lnTo>
                  <a:lnTo>
                    <a:pt x="13" y="1"/>
                  </a:lnTo>
                  <a:lnTo>
                    <a:pt x="10" y="0"/>
                  </a:lnTo>
                  <a:lnTo>
                    <a:pt x="8" y="0"/>
                  </a:lnTo>
                  <a:lnTo>
                    <a:pt x="5" y="0"/>
                  </a:lnTo>
                  <a:lnTo>
                    <a:pt x="3" y="1"/>
                  </a:lnTo>
                  <a:lnTo>
                    <a:pt x="3" y="1"/>
                  </a:lnTo>
                  <a:lnTo>
                    <a:pt x="2" y="4"/>
                  </a:lnTo>
                  <a:lnTo>
                    <a:pt x="0" y="7"/>
                  </a:lnTo>
                  <a:lnTo>
                    <a:pt x="2" y="10"/>
                  </a:lnTo>
                  <a:lnTo>
                    <a:pt x="3" y="12"/>
                  </a:lnTo>
                  <a:lnTo>
                    <a:pt x="3" y="1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43" name="Freeform 40">
              <a:extLst>
                <a:ext uri="{FF2B5EF4-FFF2-40B4-BE49-F238E27FC236}">
                  <a16:creationId xmlns:a16="http://schemas.microsoft.com/office/drawing/2014/main" id="{F3B13614-29F0-721A-3EDB-8CD3C7ECABA9}"/>
                </a:ext>
              </a:extLst>
            </p:cNvPr>
            <p:cNvSpPr>
              <a:spLocks/>
            </p:cNvSpPr>
            <p:nvPr/>
          </p:nvSpPr>
          <p:spPr bwMode="auto">
            <a:xfrm>
              <a:off x="3024" y="1033"/>
              <a:ext cx="191" cy="22"/>
            </a:xfrm>
            <a:custGeom>
              <a:avLst/>
              <a:gdLst>
                <a:gd name="T0" fmla="*/ 10 w 764"/>
                <a:gd name="T1" fmla="*/ 89 h 89"/>
                <a:gd name="T2" fmla="*/ 86 w 764"/>
                <a:gd name="T3" fmla="*/ 66 h 89"/>
                <a:gd name="T4" fmla="*/ 162 w 764"/>
                <a:gd name="T5" fmla="*/ 48 h 89"/>
                <a:gd name="T6" fmla="*/ 240 w 764"/>
                <a:gd name="T7" fmla="*/ 34 h 89"/>
                <a:gd name="T8" fmla="*/ 317 w 764"/>
                <a:gd name="T9" fmla="*/ 24 h 89"/>
                <a:gd name="T10" fmla="*/ 356 w 764"/>
                <a:gd name="T11" fmla="*/ 20 h 89"/>
                <a:gd name="T12" fmla="*/ 435 w 764"/>
                <a:gd name="T13" fmla="*/ 16 h 89"/>
                <a:gd name="T14" fmla="*/ 474 w 764"/>
                <a:gd name="T15" fmla="*/ 15 h 89"/>
                <a:gd name="T16" fmla="*/ 544 w 764"/>
                <a:gd name="T17" fmla="*/ 17 h 89"/>
                <a:gd name="T18" fmla="*/ 615 w 764"/>
                <a:gd name="T19" fmla="*/ 25 h 89"/>
                <a:gd name="T20" fmla="*/ 633 w 764"/>
                <a:gd name="T21" fmla="*/ 29 h 89"/>
                <a:gd name="T22" fmla="*/ 669 w 764"/>
                <a:gd name="T23" fmla="*/ 39 h 89"/>
                <a:gd name="T24" fmla="*/ 703 w 764"/>
                <a:gd name="T25" fmla="*/ 53 h 89"/>
                <a:gd name="T26" fmla="*/ 736 w 764"/>
                <a:gd name="T27" fmla="*/ 71 h 89"/>
                <a:gd name="T28" fmla="*/ 751 w 764"/>
                <a:gd name="T29" fmla="*/ 81 h 89"/>
                <a:gd name="T30" fmla="*/ 757 w 764"/>
                <a:gd name="T31" fmla="*/ 84 h 89"/>
                <a:gd name="T32" fmla="*/ 762 w 764"/>
                <a:gd name="T33" fmla="*/ 81 h 89"/>
                <a:gd name="T34" fmla="*/ 764 w 764"/>
                <a:gd name="T35" fmla="*/ 76 h 89"/>
                <a:gd name="T36" fmla="*/ 762 w 764"/>
                <a:gd name="T37" fmla="*/ 71 h 89"/>
                <a:gd name="T38" fmla="*/ 748 w 764"/>
                <a:gd name="T39" fmla="*/ 61 h 89"/>
                <a:gd name="T40" fmla="*/ 718 w 764"/>
                <a:gd name="T41" fmla="*/ 42 h 89"/>
                <a:gd name="T42" fmla="*/ 687 w 764"/>
                <a:gd name="T43" fmla="*/ 29 h 89"/>
                <a:gd name="T44" fmla="*/ 654 w 764"/>
                <a:gd name="T45" fmla="*/ 19 h 89"/>
                <a:gd name="T46" fmla="*/ 603 w 764"/>
                <a:gd name="T47" fmla="*/ 9 h 89"/>
                <a:gd name="T48" fmla="*/ 534 w 764"/>
                <a:gd name="T49" fmla="*/ 2 h 89"/>
                <a:gd name="T50" fmla="*/ 500 w 764"/>
                <a:gd name="T51" fmla="*/ 1 h 89"/>
                <a:gd name="T52" fmla="*/ 420 w 764"/>
                <a:gd name="T53" fmla="*/ 1 h 89"/>
                <a:gd name="T54" fmla="*/ 340 w 764"/>
                <a:gd name="T55" fmla="*/ 6 h 89"/>
                <a:gd name="T56" fmla="*/ 260 w 764"/>
                <a:gd name="T57" fmla="*/ 15 h 89"/>
                <a:gd name="T58" fmla="*/ 181 w 764"/>
                <a:gd name="T59" fmla="*/ 29 h 89"/>
                <a:gd name="T60" fmla="*/ 137 w 764"/>
                <a:gd name="T61" fmla="*/ 39 h 89"/>
                <a:gd name="T62" fmla="*/ 49 w 764"/>
                <a:gd name="T63" fmla="*/ 61 h 89"/>
                <a:gd name="T64" fmla="*/ 7 w 764"/>
                <a:gd name="T65" fmla="*/ 74 h 89"/>
                <a:gd name="T66" fmla="*/ 2 w 764"/>
                <a:gd name="T67" fmla="*/ 79 h 89"/>
                <a:gd name="T68" fmla="*/ 2 w 764"/>
                <a:gd name="T69" fmla="*/ 84 h 89"/>
                <a:gd name="T70" fmla="*/ 4 w 764"/>
                <a:gd name="T71" fmla="*/ 88 h 89"/>
                <a:gd name="T72" fmla="*/ 10 w 764"/>
                <a:gd name="T73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764" h="89">
                  <a:moveTo>
                    <a:pt x="10" y="89"/>
                  </a:moveTo>
                  <a:lnTo>
                    <a:pt x="10" y="89"/>
                  </a:lnTo>
                  <a:lnTo>
                    <a:pt x="48" y="78"/>
                  </a:lnTo>
                  <a:lnTo>
                    <a:pt x="86" y="66"/>
                  </a:lnTo>
                  <a:lnTo>
                    <a:pt x="123" y="56"/>
                  </a:lnTo>
                  <a:lnTo>
                    <a:pt x="162" y="48"/>
                  </a:lnTo>
                  <a:lnTo>
                    <a:pt x="201" y="40"/>
                  </a:lnTo>
                  <a:lnTo>
                    <a:pt x="240" y="34"/>
                  </a:lnTo>
                  <a:lnTo>
                    <a:pt x="278" y="27"/>
                  </a:lnTo>
                  <a:lnTo>
                    <a:pt x="317" y="24"/>
                  </a:lnTo>
                  <a:lnTo>
                    <a:pt x="317" y="24"/>
                  </a:lnTo>
                  <a:lnTo>
                    <a:pt x="356" y="20"/>
                  </a:lnTo>
                  <a:lnTo>
                    <a:pt x="395" y="17"/>
                  </a:lnTo>
                  <a:lnTo>
                    <a:pt x="435" y="16"/>
                  </a:lnTo>
                  <a:lnTo>
                    <a:pt x="474" y="15"/>
                  </a:lnTo>
                  <a:lnTo>
                    <a:pt x="474" y="15"/>
                  </a:lnTo>
                  <a:lnTo>
                    <a:pt x="509" y="16"/>
                  </a:lnTo>
                  <a:lnTo>
                    <a:pt x="544" y="17"/>
                  </a:lnTo>
                  <a:lnTo>
                    <a:pt x="580" y="20"/>
                  </a:lnTo>
                  <a:lnTo>
                    <a:pt x="615" y="25"/>
                  </a:lnTo>
                  <a:lnTo>
                    <a:pt x="615" y="25"/>
                  </a:lnTo>
                  <a:lnTo>
                    <a:pt x="633" y="29"/>
                  </a:lnTo>
                  <a:lnTo>
                    <a:pt x="652" y="34"/>
                  </a:lnTo>
                  <a:lnTo>
                    <a:pt x="669" y="39"/>
                  </a:lnTo>
                  <a:lnTo>
                    <a:pt x="687" y="45"/>
                  </a:lnTo>
                  <a:lnTo>
                    <a:pt x="703" y="53"/>
                  </a:lnTo>
                  <a:lnTo>
                    <a:pt x="721" y="61"/>
                  </a:lnTo>
                  <a:lnTo>
                    <a:pt x="736" y="71"/>
                  </a:lnTo>
                  <a:lnTo>
                    <a:pt x="751" y="81"/>
                  </a:lnTo>
                  <a:lnTo>
                    <a:pt x="751" y="81"/>
                  </a:lnTo>
                  <a:lnTo>
                    <a:pt x="754" y="84"/>
                  </a:lnTo>
                  <a:lnTo>
                    <a:pt x="757" y="84"/>
                  </a:lnTo>
                  <a:lnTo>
                    <a:pt x="759" y="83"/>
                  </a:lnTo>
                  <a:lnTo>
                    <a:pt x="762" y="81"/>
                  </a:lnTo>
                  <a:lnTo>
                    <a:pt x="763" y="79"/>
                  </a:lnTo>
                  <a:lnTo>
                    <a:pt x="764" y="76"/>
                  </a:lnTo>
                  <a:lnTo>
                    <a:pt x="763" y="74"/>
                  </a:lnTo>
                  <a:lnTo>
                    <a:pt x="762" y="71"/>
                  </a:lnTo>
                  <a:lnTo>
                    <a:pt x="762" y="71"/>
                  </a:lnTo>
                  <a:lnTo>
                    <a:pt x="748" y="61"/>
                  </a:lnTo>
                  <a:lnTo>
                    <a:pt x="733" y="51"/>
                  </a:lnTo>
                  <a:lnTo>
                    <a:pt x="718" y="42"/>
                  </a:lnTo>
                  <a:lnTo>
                    <a:pt x="703" y="35"/>
                  </a:lnTo>
                  <a:lnTo>
                    <a:pt x="687" y="29"/>
                  </a:lnTo>
                  <a:lnTo>
                    <a:pt x="670" y="24"/>
                  </a:lnTo>
                  <a:lnTo>
                    <a:pt x="654" y="19"/>
                  </a:lnTo>
                  <a:lnTo>
                    <a:pt x="638" y="15"/>
                  </a:lnTo>
                  <a:lnTo>
                    <a:pt x="603" y="9"/>
                  </a:lnTo>
                  <a:lnTo>
                    <a:pt x="569" y="4"/>
                  </a:lnTo>
                  <a:lnTo>
                    <a:pt x="534" y="2"/>
                  </a:lnTo>
                  <a:lnTo>
                    <a:pt x="500" y="1"/>
                  </a:lnTo>
                  <a:lnTo>
                    <a:pt x="500" y="1"/>
                  </a:lnTo>
                  <a:lnTo>
                    <a:pt x="460" y="0"/>
                  </a:lnTo>
                  <a:lnTo>
                    <a:pt x="420" y="1"/>
                  </a:lnTo>
                  <a:lnTo>
                    <a:pt x="380" y="4"/>
                  </a:lnTo>
                  <a:lnTo>
                    <a:pt x="340" y="6"/>
                  </a:lnTo>
                  <a:lnTo>
                    <a:pt x="300" y="10"/>
                  </a:lnTo>
                  <a:lnTo>
                    <a:pt x="260" y="15"/>
                  </a:lnTo>
                  <a:lnTo>
                    <a:pt x="221" y="21"/>
                  </a:lnTo>
                  <a:lnTo>
                    <a:pt x="181" y="29"/>
                  </a:lnTo>
                  <a:lnTo>
                    <a:pt x="181" y="29"/>
                  </a:lnTo>
                  <a:lnTo>
                    <a:pt x="137" y="39"/>
                  </a:lnTo>
                  <a:lnTo>
                    <a:pt x="93" y="49"/>
                  </a:lnTo>
                  <a:lnTo>
                    <a:pt x="49" y="61"/>
                  </a:lnTo>
                  <a:lnTo>
                    <a:pt x="7" y="74"/>
                  </a:lnTo>
                  <a:lnTo>
                    <a:pt x="7" y="74"/>
                  </a:lnTo>
                  <a:lnTo>
                    <a:pt x="3" y="76"/>
                  </a:lnTo>
                  <a:lnTo>
                    <a:pt x="2" y="79"/>
                  </a:lnTo>
                  <a:lnTo>
                    <a:pt x="0" y="81"/>
                  </a:lnTo>
                  <a:lnTo>
                    <a:pt x="2" y="84"/>
                  </a:lnTo>
                  <a:lnTo>
                    <a:pt x="3" y="86"/>
                  </a:lnTo>
                  <a:lnTo>
                    <a:pt x="4" y="88"/>
                  </a:lnTo>
                  <a:lnTo>
                    <a:pt x="7" y="89"/>
                  </a:lnTo>
                  <a:lnTo>
                    <a:pt x="10" y="89"/>
                  </a:lnTo>
                  <a:lnTo>
                    <a:pt x="10" y="8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44" name="Freeform 41">
              <a:extLst>
                <a:ext uri="{FF2B5EF4-FFF2-40B4-BE49-F238E27FC236}">
                  <a16:creationId xmlns:a16="http://schemas.microsoft.com/office/drawing/2014/main" id="{023EBC9C-DD6B-0E4A-B65A-A186D7C0072C}"/>
                </a:ext>
              </a:extLst>
            </p:cNvPr>
            <p:cNvSpPr>
              <a:spLocks/>
            </p:cNvSpPr>
            <p:nvPr/>
          </p:nvSpPr>
          <p:spPr bwMode="auto">
            <a:xfrm>
              <a:off x="3428" y="1061"/>
              <a:ext cx="141" cy="28"/>
            </a:xfrm>
            <a:custGeom>
              <a:avLst/>
              <a:gdLst>
                <a:gd name="T0" fmla="*/ 11 w 565"/>
                <a:gd name="T1" fmla="*/ 52 h 114"/>
                <a:gd name="T2" fmla="*/ 11 w 565"/>
                <a:gd name="T3" fmla="*/ 52 h 114"/>
                <a:gd name="T4" fmla="*/ 36 w 565"/>
                <a:gd name="T5" fmla="*/ 42 h 114"/>
                <a:gd name="T6" fmla="*/ 62 w 565"/>
                <a:gd name="T7" fmla="*/ 34 h 114"/>
                <a:gd name="T8" fmla="*/ 90 w 565"/>
                <a:gd name="T9" fmla="*/ 27 h 114"/>
                <a:gd name="T10" fmla="*/ 116 w 565"/>
                <a:gd name="T11" fmla="*/ 22 h 114"/>
                <a:gd name="T12" fmla="*/ 143 w 565"/>
                <a:gd name="T13" fmla="*/ 19 h 114"/>
                <a:gd name="T14" fmla="*/ 170 w 565"/>
                <a:gd name="T15" fmla="*/ 17 h 114"/>
                <a:gd name="T16" fmla="*/ 198 w 565"/>
                <a:gd name="T17" fmla="*/ 15 h 114"/>
                <a:gd name="T18" fmla="*/ 225 w 565"/>
                <a:gd name="T19" fmla="*/ 17 h 114"/>
                <a:gd name="T20" fmla="*/ 252 w 565"/>
                <a:gd name="T21" fmla="*/ 18 h 114"/>
                <a:gd name="T22" fmla="*/ 279 w 565"/>
                <a:gd name="T23" fmla="*/ 22 h 114"/>
                <a:gd name="T24" fmla="*/ 307 w 565"/>
                <a:gd name="T25" fmla="*/ 25 h 114"/>
                <a:gd name="T26" fmla="*/ 333 w 565"/>
                <a:gd name="T27" fmla="*/ 30 h 114"/>
                <a:gd name="T28" fmla="*/ 361 w 565"/>
                <a:gd name="T29" fmla="*/ 37 h 114"/>
                <a:gd name="T30" fmla="*/ 387 w 565"/>
                <a:gd name="T31" fmla="*/ 44 h 114"/>
                <a:gd name="T32" fmla="*/ 413 w 565"/>
                <a:gd name="T33" fmla="*/ 53 h 114"/>
                <a:gd name="T34" fmla="*/ 438 w 565"/>
                <a:gd name="T35" fmla="*/ 62 h 114"/>
                <a:gd name="T36" fmla="*/ 438 w 565"/>
                <a:gd name="T37" fmla="*/ 62 h 114"/>
                <a:gd name="T38" fmla="*/ 468 w 565"/>
                <a:gd name="T39" fmla="*/ 73 h 114"/>
                <a:gd name="T40" fmla="*/ 497 w 565"/>
                <a:gd name="T41" fmla="*/ 86 h 114"/>
                <a:gd name="T42" fmla="*/ 526 w 565"/>
                <a:gd name="T43" fmla="*/ 99 h 114"/>
                <a:gd name="T44" fmla="*/ 553 w 565"/>
                <a:gd name="T45" fmla="*/ 114 h 114"/>
                <a:gd name="T46" fmla="*/ 553 w 565"/>
                <a:gd name="T47" fmla="*/ 114 h 114"/>
                <a:gd name="T48" fmla="*/ 557 w 565"/>
                <a:gd name="T49" fmla="*/ 114 h 114"/>
                <a:gd name="T50" fmla="*/ 560 w 565"/>
                <a:gd name="T51" fmla="*/ 114 h 114"/>
                <a:gd name="T52" fmla="*/ 562 w 565"/>
                <a:gd name="T53" fmla="*/ 113 h 114"/>
                <a:gd name="T54" fmla="*/ 563 w 565"/>
                <a:gd name="T55" fmla="*/ 111 h 114"/>
                <a:gd name="T56" fmla="*/ 565 w 565"/>
                <a:gd name="T57" fmla="*/ 108 h 114"/>
                <a:gd name="T58" fmla="*/ 565 w 565"/>
                <a:gd name="T59" fmla="*/ 106 h 114"/>
                <a:gd name="T60" fmla="*/ 563 w 565"/>
                <a:gd name="T61" fmla="*/ 103 h 114"/>
                <a:gd name="T62" fmla="*/ 561 w 565"/>
                <a:gd name="T63" fmla="*/ 101 h 114"/>
                <a:gd name="T64" fmla="*/ 561 w 565"/>
                <a:gd name="T65" fmla="*/ 101 h 114"/>
                <a:gd name="T66" fmla="*/ 510 w 565"/>
                <a:gd name="T67" fmla="*/ 75 h 114"/>
                <a:gd name="T68" fmla="*/ 485 w 565"/>
                <a:gd name="T69" fmla="*/ 64 h 114"/>
                <a:gd name="T70" fmla="*/ 458 w 565"/>
                <a:gd name="T71" fmla="*/ 54 h 114"/>
                <a:gd name="T72" fmla="*/ 431 w 565"/>
                <a:gd name="T73" fmla="*/ 44 h 114"/>
                <a:gd name="T74" fmla="*/ 404 w 565"/>
                <a:gd name="T75" fmla="*/ 34 h 114"/>
                <a:gd name="T76" fmla="*/ 377 w 565"/>
                <a:gd name="T77" fmla="*/ 27 h 114"/>
                <a:gd name="T78" fmla="*/ 349 w 565"/>
                <a:gd name="T79" fmla="*/ 19 h 114"/>
                <a:gd name="T80" fmla="*/ 322 w 565"/>
                <a:gd name="T81" fmla="*/ 13 h 114"/>
                <a:gd name="T82" fmla="*/ 294 w 565"/>
                <a:gd name="T83" fmla="*/ 8 h 114"/>
                <a:gd name="T84" fmla="*/ 265 w 565"/>
                <a:gd name="T85" fmla="*/ 4 h 114"/>
                <a:gd name="T86" fmla="*/ 238 w 565"/>
                <a:gd name="T87" fmla="*/ 1 h 114"/>
                <a:gd name="T88" fmla="*/ 209 w 565"/>
                <a:gd name="T89" fmla="*/ 0 h 114"/>
                <a:gd name="T90" fmla="*/ 181 w 565"/>
                <a:gd name="T91" fmla="*/ 0 h 114"/>
                <a:gd name="T92" fmla="*/ 153 w 565"/>
                <a:gd name="T93" fmla="*/ 3 h 114"/>
                <a:gd name="T94" fmla="*/ 124 w 565"/>
                <a:gd name="T95" fmla="*/ 5 h 114"/>
                <a:gd name="T96" fmla="*/ 124 w 565"/>
                <a:gd name="T97" fmla="*/ 5 h 114"/>
                <a:gd name="T98" fmla="*/ 92 w 565"/>
                <a:gd name="T99" fmla="*/ 12 h 114"/>
                <a:gd name="T100" fmla="*/ 62 w 565"/>
                <a:gd name="T101" fmla="*/ 19 h 114"/>
                <a:gd name="T102" fmla="*/ 32 w 565"/>
                <a:gd name="T103" fmla="*/ 28 h 114"/>
                <a:gd name="T104" fmla="*/ 4 w 565"/>
                <a:gd name="T105" fmla="*/ 39 h 114"/>
                <a:gd name="T106" fmla="*/ 4 w 565"/>
                <a:gd name="T107" fmla="*/ 39 h 114"/>
                <a:gd name="T108" fmla="*/ 1 w 565"/>
                <a:gd name="T109" fmla="*/ 42 h 114"/>
                <a:gd name="T110" fmla="*/ 0 w 565"/>
                <a:gd name="T111" fmla="*/ 43 h 114"/>
                <a:gd name="T112" fmla="*/ 0 w 565"/>
                <a:gd name="T113" fmla="*/ 47 h 114"/>
                <a:gd name="T114" fmla="*/ 1 w 565"/>
                <a:gd name="T115" fmla="*/ 49 h 114"/>
                <a:gd name="T116" fmla="*/ 2 w 565"/>
                <a:gd name="T117" fmla="*/ 50 h 114"/>
                <a:gd name="T118" fmla="*/ 5 w 565"/>
                <a:gd name="T119" fmla="*/ 53 h 114"/>
                <a:gd name="T120" fmla="*/ 7 w 565"/>
                <a:gd name="T121" fmla="*/ 53 h 114"/>
                <a:gd name="T122" fmla="*/ 11 w 565"/>
                <a:gd name="T123" fmla="*/ 52 h 114"/>
                <a:gd name="T124" fmla="*/ 11 w 565"/>
                <a:gd name="T125" fmla="*/ 52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565" h="114">
                  <a:moveTo>
                    <a:pt x="11" y="52"/>
                  </a:moveTo>
                  <a:lnTo>
                    <a:pt x="11" y="52"/>
                  </a:lnTo>
                  <a:lnTo>
                    <a:pt x="36" y="42"/>
                  </a:lnTo>
                  <a:lnTo>
                    <a:pt x="62" y="34"/>
                  </a:lnTo>
                  <a:lnTo>
                    <a:pt x="90" y="27"/>
                  </a:lnTo>
                  <a:lnTo>
                    <a:pt x="116" y="22"/>
                  </a:lnTo>
                  <a:lnTo>
                    <a:pt x="143" y="19"/>
                  </a:lnTo>
                  <a:lnTo>
                    <a:pt x="170" y="17"/>
                  </a:lnTo>
                  <a:lnTo>
                    <a:pt x="198" y="15"/>
                  </a:lnTo>
                  <a:lnTo>
                    <a:pt x="225" y="17"/>
                  </a:lnTo>
                  <a:lnTo>
                    <a:pt x="252" y="18"/>
                  </a:lnTo>
                  <a:lnTo>
                    <a:pt x="279" y="22"/>
                  </a:lnTo>
                  <a:lnTo>
                    <a:pt x="307" y="25"/>
                  </a:lnTo>
                  <a:lnTo>
                    <a:pt x="333" y="30"/>
                  </a:lnTo>
                  <a:lnTo>
                    <a:pt x="361" y="37"/>
                  </a:lnTo>
                  <a:lnTo>
                    <a:pt x="387" y="44"/>
                  </a:lnTo>
                  <a:lnTo>
                    <a:pt x="413" y="53"/>
                  </a:lnTo>
                  <a:lnTo>
                    <a:pt x="438" y="62"/>
                  </a:lnTo>
                  <a:lnTo>
                    <a:pt x="438" y="62"/>
                  </a:lnTo>
                  <a:lnTo>
                    <a:pt x="468" y="73"/>
                  </a:lnTo>
                  <a:lnTo>
                    <a:pt x="497" y="86"/>
                  </a:lnTo>
                  <a:lnTo>
                    <a:pt x="526" y="99"/>
                  </a:lnTo>
                  <a:lnTo>
                    <a:pt x="553" y="114"/>
                  </a:lnTo>
                  <a:lnTo>
                    <a:pt x="553" y="114"/>
                  </a:lnTo>
                  <a:lnTo>
                    <a:pt x="557" y="114"/>
                  </a:lnTo>
                  <a:lnTo>
                    <a:pt x="560" y="114"/>
                  </a:lnTo>
                  <a:lnTo>
                    <a:pt x="562" y="113"/>
                  </a:lnTo>
                  <a:lnTo>
                    <a:pt x="563" y="111"/>
                  </a:lnTo>
                  <a:lnTo>
                    <a:pt x="565" y="108"/>
                  </a:lnTo>
                  <a:lnTo>
                    <a:pt x="565" y="106"/>
                  </a:lnTo>
                  <a:lnTo>
                    <a:pt x="563" y="103"/>
                  </a:lnTo>
                  <a:lnTo>
                    <a:pt x="561" y="101"/>
                  </a:lnTo>
                  <a:lnTo>
                    <a:pt x="561" y="101"/>
                  </a:lnTo>
                  <a:lnTo>
                    <a:pt x="510" y="75"/>
                  </a:lnTo>
                  <a:lnTo>
                    <a:pt x="485" y="64"/>
                  </a:lnTo>
                  <a:lnTo>
                    <a:pt x="458" y="54"/>
                  </a:lnTo>
                  <a:lnTo>
                    <a:pt x="431" y="44"/>
                  </a:lnTo>
                  <a:lnTo>
                    <a:pt x="404" y="34"/>
                  </a:lnTo>
                  <a:lnTo>
                    <a:pt x="377" y="27"/>
                  </a:lnTo>
                  <a:lnTo>
                    <a:pt x="349" y="19"/>
                  </a:lnTo>
                  <a:lnTo>
                    <a:pt x="322" y="13"/>
                  </a:lnTo>
                  <a:lnTo>
                    <a:pt x="294" y="8"/>
                  </a:lnTo>
                  <a:lnTo>
                    <a:pt x="265" y="4"/>
                  </a:lnTo>
                  <a:lnTo>
                    <a:pt x="238" y="1"/>
                  </a:lnTo>
                  <a:lnTo>
                    <a:pt x="209" y="0"/>
                  </a:lnTo>
                  <a:lnTo>
                    <a:pt x="181" y="0"/>
                  </a:lnTo>
                  <a:lnTo>
                    <a:pt x="153" y="3"/>
                  </a:lnTo>
                  <a:lnTo>
                    <a:pt x="124" y="5"/>
                  </a:lnTo>
                  <a:lnTo>
                    <a:pt x="124" y="5"/>
                  </a:lnTo>
                  <a:lnTo>
                    <a:pt x="92" y="12"/>
                  </a:lnTo>
                  <a:lnTo>
                    <a:pt x="62" y="19"/>
                  </a:lnTo>
                  <a:lnTo>
                    <a:pt x="32" y="28"/>
                  </a:lnTo>
                  <a:lnTo>
                    <a:pt x="4" y="39"/>
                  </a:lnTo>
                  <a:lnTo>
                    <a:pt x="4" y="39"/>
                  </a:lnTo>
                  <a:lnTo>
                    <a:pt x="1" y="42"/>
                  </a:lnTo>
                  <a:lnTo>
                    <a:pt x="0" y="43"/>
                  </a:lnTo>
                  <a:lnTo>
                    <a:pt x="0" y="47"/>
                  </a:lnTo>
                  <a:lnTo>
                    <a:pt x="1" y="49"/>
                  </a:lnTo>
                  <a:lnTo>
                    <a:pt x="2" y="50"/>
                  </a:lnTo>
                  <a:lnTo>
                    <a:pt x="5" y="53"/>
                  </a:lnTo>
                  <a:lnTo>
                    <a:pt x="7" y="53"/>
                  </a:lnTo>
                  <a:lnTo>
                    <a:pt x="11" y="52"/>
                  </a:lnTo>
                  <a:lnTo>
                    <a:pt x="11" y="5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45" name="Freeform 42">
              <a:extLst>
                <a:ext uri="{FF2B5EF4-FFF2-40B4-BE49-F238E27FC236}">
                  <a16:creationId xmlns:a16="http://schemas.microsoft.com/office/drawing/2014/main" id="{7B23A866-F973-1DAC-C377-BBA3355868BA}"/>
                </a:ext>
              </a:extLst>
            </p:cNvPr>
            <p:cNvSpPr>
              <a:spLocks/>
            </p:cNvSpPr>
            <p:nvPr/>
          </p:nvSpPr>
          <p:spPr bwMode="auto">
            <a:xfrm>
              <a:off x="3317" y="1178"/>
              <a:ext cx="96" cy="253"/>
            </a:xfrm>
            <a:custGeom>
              <a:avLst/>
              <a:gdLst>
                <a:gd name="T0" fmla="*/ 188 w 384"/>
                <a:gd name="T1" fmla="*/ 34 h 1011"/>
                <a:gd name="T2" fmla="*/ 163 w 384"/>
                <a:gd name="T3" fmla="*/ 126 h 1011"/>
                <a:gd name="T4" fmla="*/ 155 w 384"/>
                <a:gd name="T5" fmla="*/ 220 h 1011"/>
                <a:gd name="T6" fmla="*/ 156 w 384"/>
                <a:gd name="T7" fmla="*/ 284 h 1011"/>
                <a:gd name="T8" fmla="*/ 172 w 384"/>
                <a:gd name="T9" fmla="*/ 378 h 1011"/>
                <a:gd name="T10" fmla="*/ 202 w 384"/>
                <a:gd name="T11" fmla="*/ 468 h 1011"/>
                <a:gd name="T12" fmla="*/ 230 w 384"/>
                <a:gd name="T13" fmla="*/ 525 h 1011"/>
                <a:gd name="T14" fmla="*/ 282 w 384"/>
                <a:gd name="T15" fmla="*/ 602 h 1011"/>
                <a:gd name="T16" fmla="*/ 320 w 384"/>
                <a:gd name="T17" fmla="*/ 654 h 1011"/>
                <a:gd name="T18" fmla="*/ 351 w 384"/>
                <a:gd name="T19" fmla="*/ 708 h 1011"/>
                <a:gd name="T20" fmla="*/ 361 w 384"/>
                <a:gd name="T21" fmla="*/ 735 h 1011"/>
                <a:gd name="T22" fmla="*/ 369 w 384"/>
                <a:gd name="T23" fmla="*/ 779 h 1011"/>
                <a:gd name="T24" fmla="*/ 362 w 384"/>
                <a:gd name="T25" fmla="*/ 824 h 1011"/>
                <a:gd name="T26" fmla="*/ 352 w 384"/>
                <a:gd name="T27" fmla="*/ 851 h 1011"/>
                <a:gd name="T28" fmla="*/ 329 w 384"/>
                <a:gd name="T29" fmla="*/ 888 h 1011"/>
                <a:gd name="T30" fmla="*/ 299 w 384"/>
                <a:gd name="T31" fmla="*/ 920 h 1011"/>
                <a:gd name="T32" fmla="*/ 271 w 384"/>
                <a:gd name="T33" fmla="*/ 940 h 1011"/>
                <a:gd name="T34" fmla="*/ 226 w 384"/>
                <a:gd name="T35" fmla="*/ 962 h 1011"/>
                <a:gd name="T36" fmla="*/ 178 w 384"/>
                <a:gd name="T37" fmla="*/ 978 h 1011"/>
                <a:gd name="T38" fmla="*/ 78 w 384"/>
                <a:gd name="T39" fmla="*/ 993 h 1011"/>
                <a:gd name="T40" fmla="*/ 8 w 384"/>
                <a:gd name="T41" fmla="*/ 996 h 1011"/>
                <a:gd name="T42" fmla="*/ 3 w 384"/>
                <a:gd name="T43" fmla="*/ 999 h 1011"/>
                <a:gd name="T44" fmla="*/ 2 w 384"/>
                <a:gd name="T45" fmla="*/ 1006 h 1011"/>
                <a:gd name="T46" fmla="*/ 8 w 384"/>
                <a:gd name="T47" fmla="*/ 1011 h 1011"/>
                <a:gd name="T48" fmla="*/ 113 w 384"/>
                <a:gd name="T49" fmla="*/ 1005 h 1011"/>
                <a:gd name="T50" fmla="*/ 200 w 384"/>
                <a:gd name="T51" fmla="*/ 988 h 1011"/>
                <a:gd name="T52" fmla="*/ 248 w 384"/>
                <a:gd name="T53" fmla="*/ 970 h 1011"/>
                <a:gd name="T54" fmla="*/ 278 w 384"/>
                <a:gd name="T55" fmla="*/ 952 h 1011"/>
                <a:gd name="T56" fmla="*/ 315 w 384"/>
                <a:gd name="T57" fmla="*/ 925 h 1011"/>
                <a:gd name="T58" fmla="*/ 345 w 384"/>
                <a:gd name="T59" fmla="*/ 892 h 1011"/>
                <a:gd name="T60" fmla="*/ 361 w 384"/>
                <a:gd name="T61" fmla="*/ 867 h 1011"/>
                <a:gd name="T62" fmla="*/ 377 w 384"/>
                <a:gd name="T63" fmla="*/ 826 h 1011"/>
                <a:gd name="T64" fmla="*/ 384 w 384"/>
                <a:gd name="T65" fmla="*/ 782 h 1011"/>
                <a:gd name="T66" fmla="*/ 381 w 384"/>
                <a:gd name="T67" fmla="*/ 752 h 1011"/>
                <a:gd name="T68" fmla="*/ 367 w 384"/>
                <a:gd name="T69" fmla="*/ 708 h 1011"/>
                <a:gd name="T70" fmla="*/ 329 w 384"/>
                <a:gd name="T71" fmla="*/ 640 h 1011"/>
                <a:gd name="T72" fmla="*/ 291 w 384"/>
                <a:gd name="T73" fmla="*/ 589 h 1011"/>
                <a:gd name="T74" fmla="*/ 255 w 384"/>
                <a:gd name="T75" fmla="*/ 536 h 1011"/>
                <a:gd name="T76" fmla="*/ 211 w 384"/>
                <a:gd name="T77" fmla="*/ 449 h 1011"/>
                <a:gd name="T78" fmla="*/ 182 w 384"/>
                <a:gd name="T79" fmla="*/ 358 h 1011"/>
                <a:gd name="T80" fmla="*/ 172 w 384"/>
                <a:gd name="T81" fmla="*/ 294 h 1011"/>
                <a:gd name="T82" fmla="*/ 170 w 384"/>
                <a:gd name="T83" fmla="*/ 199 h 1011"/>
                <a:gd name="T84" fmla="*/ 183 w 384"/>
                <a:gd name="T85" fmla="*/ 103 h 1011"/>
                <a:gd name="T86" fmla="*/ 202 w 384"/>
                <a:gd name="T87" fmla="*/ 42 h 1011"/>
                <a:gd name="T88" fmla="*/ 213 w 384"/>
                <a:gd name="T89" fmla="*/ 9 h 1011"/>
                <a:gd name="T90" fmla="*/ 210 w 384"/>
                <a:gd name="T91" fmla="*/ 2 h 1011"/>
                <a:gd name="T92" fmla="*/ 202 w 384"/>
                <a:gd name="T93" fmla="*/ 2 h 10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384" h="1011">
                  <a:moveTo>
                    <a:pt x="200" y="4"/>
                  </a:moveTo>
                  <a:lnTo>
                    <a:pt x="200" y="4"/>
                  </a:lnTo>
                  <a:lnTo>
                    <a:pt x="188" y="34"/>
                  </a:lnTo>
                  <a:lnTo>
                    <a:pt x="178" y="64"/>
                  </a:lnTo>
                  <a:lnTo>
                    <a:pt x="171" y="94"/>
                  </a:lnTo>
                  <a:lnTo>
                    <a:pt x="163" y="126"/>
                  </a:lnTo>
                  <a:lnTo>
                    <a:pt x="158" y="157"/>
                  </a:lnTo>
                  <a:lnTo>
                    <a:pt x="156" y="189"/>
                  </a:lnTo>
                  <a:lnTo>
                    <a:pt x="155" y="220"/>
                  </a:lnTo>
                  <a:lnTo>
                    <a:pt x="155" y="252"/>
                  </a:lnTo>
                  <a:lnTo>
                    <a:pt x="155" y="252"/>
                  </a:lnTo>
                  <a:lnTo>
                    <a:pt x="156" y="284"/>
                  </a:lnTo>
                  <a:lnTo>
                    <a:pt x="160" y="315"/>
                  </a:lnTo>
                  <a:lnTo>
                    <a:pt x="165" y="347"/>
                  </a:lnTo>
                  <a:lnTo>
                    <a:pt x="172" y="378"/>
                  </a:lnTo>
                  <a:lnTo>
                    <a:pt x="180" y="408"/>
                  </a:lnTo>
                  <a:lnTo>
                    <a:pt x="190" y="438"/>
                  </a:lnTo>
                  <a:lnTo>
                    <a:pt x="202" y="468"/>
                  </a:lnTo>
                  <a:lnTo>
                    <a:pt x="215" y="497"/>
                  </a:lnTo>
                  <a:lnTo>
                    <a:pt x="215" y="497"/>
                  </a:lnTo>
                  <a:lnTo>
                    <a:pt x="230" y="525"/>
                  </a:lnTo>
                  <a:lnTo>
                    <a:pt x="246" y="551"/>
                  </a:lnTo>
                  <a:lnTo>
                    <a:pt x="263" y="577"/>
                  </a:lnTo>
                  <a:lnTo>
                    <a:pt x="282" y="602"/>
                  </a:lnTo>
                  <a:lnTo>
                    <a:pt x="282" y="602"/>
                  </a:lnTo>
                  <a:lnTo>
                    <a:pt x="301" y="628"/>
                  </a:lnTo>
                  <a:lnTo>
                    <a:pt x="320" y="654"/>
                  </a:lnTo>
                  <a:lnTo>
                    <a:pt x="336" y="680"/>
                  </a:lnTo>
                  <a:lnTo>
                    <a:pt x="344" y="694"/>
                  </a:lnTo>
                  <a:lnTo>
                    <a:pt x="351" y="708"/>
                  </a:lnTo>
                  <a:lnTo>
                    <a:pt x="351" y="708"/>
                  </a:lnTo>
                  <a:lnTo>
                    <a:pt x="356" y="722"/>
                  </a:lnTo>
                  <a:lnTo>
                    <a:pt x="361" y="735"/>
                  </a:lnTo>
                  <a:lnTo>
                    <a:pt x="365" y="750"/>
                  </a:lnTo>
                  <a:lnTo>
                    <a:pt x="367" y="766"/>
                  </a:lnTo>
                  <a:lnTo>
                    <a:pt x="369" y="779"/>
                  </a:lnTo>
                  <a:lnTo>
                    <a:pt x="367" y="794"/>
                  </a:lnTo>
                  <a:lnTo>
                    <a:pt x="366" y="809"/>
                  </a:lnTo>
                  <a:lnTo>
                    <a:pt x="362" y="824"/>
                  </a:lnTo>
                  <a:lnTo>
                    <a:pt x="362" y="824"/>
                  </a:lnTo>
                  <a:lnTo>
                    <a:pt x="359" y="838"/>
                  </a:lnTo>
                  <a:lnTo>
                    <a:pt x="352" y="851"/>
                  </a:lnTo>
                  <a:lnTo>
                    <a:pt x="346" y="865"/>
                  </a:lnTo>
                  <a:lnTo>
                    <a:pt x="337" y="876"/>
                  </a:lnTo>
                  <a:lnTo>
                    <a:pt x="329" y="888"/>
                  </a:lnTo>
                  <a:lnTo>
                    <a:pt x="320" y="900"/>
                  </a:lnTo>
                  <a:lnTo>
                    <a:pt x="310" y="910"/>
                  </a:lnTo>
                  <a:lnTo>
                    <a:pt x="299" y="920"/>
                  </a:lnTo>
                  <a:lnTo>
                    <a:pt x="299" y="920"/>
                  </a:lnTo>
                  <a:lnTo>
                    <a:pt x="285" y="930"/>
                  </a:lnTo>
                  <a:lnTo>
                    <a:pt x="271" y="940"/>
                  </a:lnTo>
                  <a:lnTo>
                    <a:pt x="257" y="949"/>
                  </a:lnTo>
                  <a:lnTo>
                    <a:pt x="242" y="956"/>
                  </a:lnTo>
                  <a:lnTo>
                    <a:pt x="226" y="962"/>
                  </a:lnTo>
                  <a:lnTo>
                    <a:pt x="211" y="969"/>
                  </a:lnTo>
                  <a:lnTo>
                    <a:pt x="195" y="974"/>
                  </a:lnTo>
                  <a:lnTo>
                    <a:pt x="178" y="978"/>
                  </a:lnTo>
                  <a:lnTo>
                    <a:pt x="144" y="985"/>
                  </a:lnTo>
                  <a:lnTo>
                    <a:pt x="112" y="989"/>
                  </a:lnTo>
                  <a:lnTo>
                    <a:pt x="78" y="993"/>
                  </a:lnTo>
                  <a:lnTo>
                    <a:pt x="44" y="995"/>
                  </a:lnTo>
                  <a:lnTo>
                    <a:pt x="44" y="995"/>
                  </a:lnTo>
                  <a:lnTo>
                    <a:pt x="8" y="996"/>
                  </a:lnTo>
                  <a:lnTo>
                    <a:pt x="8" y="996"/>
                  </a:lnTo>
                  <a:lnTo>
                    <a:pt x="4" y="996"/>
                  </a:lnTo>
                  <a:lnTo>
                    <a:pt x="3" y="999"/>
                  </a:lnTo>
                  <a:lnTo>
                    <a:pt x="2" y="1001"/>
                  </a:lnTo>
                  <a:lnTo>
                    <a:pt x="0" y="1004"/>
                  </a:lnTo>
                  <a:lnTo>
                    <a:pt x="2" y="1006"/>
                  </a:lnTo>
                  <a:lnTo>
                    <a:pt x="3" y="1009"/>
                  </a:lnTo>
                  <a:lnTo>
                    <a:pt x="4" y="1010"/>
                  </a:lnTo>
                  <a:lnTo>
                    <a:pt x="8" y="1011"/>
                  </a:lnTo>
                  <a:lnTo>
                    <a:pt x="8" y="1011"/>
                  </a:lnTo>
                  <a:lnTo>
                    <a:pt x="78" y="1008"/>
                  </a:lnTo>
                  <a:lnTo>
                    <a:pt x="113" y="1005"/>
                  </a:lnTo>
                  <a:lnTo>
                    <a:pt x="148" y="1000"/>
                  </a:lnTo>
                  <a:lnTo>
                    <a:pt x="182" y="993"/>
                  </a:lnTo>
                  <a:lnTo>
                    <a:pt x="200" y="988"/>
                  </a:lnTo>
                  <a:lnTo>
                    <a:pt x="216" y="983"/>
                  </a:lnTo>
                  <a:lnTo>
                    <a:pt x="232" y="976"/>
                  </a:lnTo>
                  <a:lnTo>
                    <a:pt x="248" y="970"/>
                  </a:lnTo>
                  <a:lnTo>
                    <a:pt x="263" y="961"/>
                  </a:lnTo>
                  <a:lnTo>
                    <a:pt x="278" y="952"/>
                  </a:lnTo>
                  <a:lnTo>
                    <a:pt x="278" y="952"/>
                  </a:lnTo>
                  <a:lnTo>
                    <a:pt x="291" y="944"/>
                  </a:lnTo>
                  <a:lnTo>
                    <a:pt x="304" y="935"/>
                  </a:lnTo>
                  <a:lnTo>
                    <a:pt x="315" y="925"/>
                  </a:lnTo>
                  <a:lnTo>
                    <a:pt x="326" y="915"/>
                  </a:lnTo>
                  <a:lnTo>
                    <a:pt x="336" y="903"/>
                  </a:lnTo>
                  <a:lnTo>
                    <a:pt x="345" y="892"/>
                  </a:lnTo>
                  <a:lnTo>
                    <a:pt x="354" y="880"/>
                  </a:lnTo>
                  <a:lnTo>
                    <a:pt x="361" y="867"/>
                  </a:lnTo>
                  <a:lnTo>
                    <a:pt x="361" y="867"/>
                  </a:lnTo>
                  <a:lnTo>
                    <a:pt x="367" y="853"/>
                  </a:lnTo>
                  <a:lnTo>
                    <a:pt x="374" y="840"/>
                  </a:lnTo>
                  <a:lnTo>
                    <a:pt x="377" y="826"/>
                  </a:lnTo>
                  <a:lnTo>
                    <a:pt x="381" y="811"/>
                  </a:lnTo>
                  <a:lnTo>
                    <a:pt x="382" y="797"/>
                  </a:lnTo>
                  <a:lnTo>
                    <a:pt x="384" y="782"/>
                  </a:lnTo>
                  <a:lnTo>
                    <a:pt x="382" y="767"/>
                  </a:lnTo>
                  <a:lnTo>
                    <a:pt x="381" y="752"/>
                  </a:lnTo>
                  <a:lnTo>
                    <a:pt x="381" y="752"/>
                  </a:lnTo>
                  <a:lnTo>
                    <a:pt x="377" y="737"/>
                  </a:lnTo>
                  <a:lnTo>
                    <a:pt x="372" y="722"/>
                  </a:lnTo>
                  <a:lnTo>
                    <a:pt x="367" y="708"/>
                  </a:lnTo>
                  <a:lnTo>
                    <a:pt x="361" y="694"/>
                  </a:lnTo>
                  <a:lnTo>
                    <a:pt x="346" y="666"/>
                  </a:lnTo>
                  <a:lnTo>
                    <a:pt x="329" y="640"/>
                  </a:lnTo>
                  <a:lnTo>
                    <a:pt x="329" y="640"/>
                  </a:lnTo>
                  <a:lnTo>
                    <a:pt x="310" y="615"/>
                  </a:lnTo>
                  <a:lnTo>
                    <a:pt x="291" y="589"/>
                  </a:lnTo>
                  <a:lnTo>
                    <a:pt x="272" y="562"/>
                  </a:lnTo>
                  <a:lnTo>
                    <a:pt x="255" y="536"/>
                  </a:lnTo>
                  <a:lnTo>
                    <a:pt x="255" y="536"/>
                  </a:lnTo>
                  <a:lnTo>
                    <a:pt x="238" y="508"/>
                  </a:lnTo>
                  <a:lnTo>
                    <a:pt x="223" y="480"/>
                  </a:lnTo>
                  <a:lnTo>
                    <a:pt x="211" y="449"/>
                  </a:lnTo>
                  <a:lnTo>
                    <a:pt x="200" y="419"/>
                  </a:lnTo>
                  <a:lnTo>
                    <a:pt x="190" y="389"/>
                  </a:lnTo>
                  <a:lnTo>
                    <a:pt x="182" y="358"/>
                  </a:lnTo>
                  <a:lnTo>
                    <a:pt x="176" y="326"/>
                  </a:lnTo>
                  <a:lnTo>
                    <a:pt x="172" y="294"/>
                  </a:lnTo>
                  <a:lnTo>
                    <a:pt x="172" y="294"/>
                  </a:lnTo>
                  <a:lnTo>
                    <a:pt x="170" y="263"/>
                  </a:lnTo>
                  <a:lnTo>
                    <a:pt x="170" y="230"/>
                  </a:lnTo>
                  <a:lnTo>
                    <a:pt x="170" y="199"/>
                  </a:lnTo>
                  <a:lnTo>
                    <a:pt x="173" y="166"/>
                  </a:lnTo>
                  <a:lnTo>
                    <a:pt x="177" y="135"/>
                  </a:lnTo>
                  <a:lnTo>
                    <a:pt x="183" y="103"/>
                  </a:lnTo>
                  <a:lnTo>
                    <a:pt x="192" y="72"/>
                  </a:lnTo>
                  <a:lnTo>
                    <a:pt x="202" y="42"/>
                  </a:lnTo>
                  <a:lnTo>
                    <a:pt x="202" y="42"/>
                  </a:lnTo>
                  <a:lnTo>
                    <a:pt x="213" y="12"/>
                  </a:lnTo>
                  <a:lnTo>
                    <a:pt x="213" y="12"/>
                  </a:lnTo>
                  <a:lnTo>
                    <a:pt x="213" y="9"/>
                  </a:lnTo>
                  <a:lnTo>
                    <a:pt x="213" y="5"/>
                  </a:lnTo>
                  <a:lnTo>
                    <a:pt x="212" y="3"/>
                  </a:lnTo>
                  <a:lnTo>
                    <a:pt x="210" y="2"/>
                  </a:lnTo>
                  <a:lnTo>
                    <a:pt x="207" y="0"/>
                  </a:lnTo>
                  <a:lnTo>
                    <a:pt x="205" y="0"/>
                  </a:lnTo>
                  <a:lnTo>
                    <a:pt x="202" y="2"/>
                  </a:lnTo>
                  <a:lnTo>
                    <a:pt x="200" y="4"/>
                  </a:lnTo>
                  <a:lnTo>
                    <a:pt x="200" y="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46" name="Freeform 43">
              <a:extLst>
                <a:ext uri="{FF2B5EF4-FFF2-40B4-BE49-F238E27FC236}">
                  <a16:creationId xmlns:a16="http://schemas.microsoft.com/office/drawing/2014/main" id="{23783F3A-EE6B-F7E6-2EF4-D3B801E87989}"/>
                </a:ext>
              </a:extLst>
            </p:cNvPr>
            <p:cNvSpPr>
              <a:spLocks/>
            </p:cNvSpPr>
            <p:nvPr/>
          </p:nvSpPr>
          <p:spPr bwMode="auto">
            <a:xfrm>
              <a:off x="3190" y="1511"/>
              <a:ext cx="238" cy="45"/>
            </a:xfrm>
            <a:custGeom>
              <a:avLst/>
              <a:gdLst>
                <a:gd name="T0" fmla="*/ 1 w 954"/>
                <a:gd name="T1" fmla="*/ 9 h 182"/>
                <a:gd name="T2" fmla="*/ 11 w 954"/>
                <a:gd name="T3" fmla="*/ 31 h 182"/>
                <a:gd name="T4" fmla="*/ 25 w 954"/>
                <a:gd name="T5" fmla="*/ 49 h 182"/>
                <a:gd name="T6" fmla="*/ 41 w 954"/>
                <a:gd name="T7" fmla="*/ 66 h 182"/>
                <a:gd name="T8" fmla="*/ 80 w 954"/>
                <a:gd name="T9" fmla="*/ 92 h 182"/>
                <a:gd name="T10" fmla="*/ 122 w 954"/>
                <a:gd name="T11" fmla="*/ 112 h 182"/>
                <a:gd name="T12" fmla="*/ 145 w 954"/>
                <a:gd name="T13" fmla="*/ 121 h 182"/>
                <a:gd name="T14" fmla="*/ 241 w 954"/>
                <a:gd name="T15" fmla="*/ 152 h 182"/>
                <a:gd name="T16" fmla="*/ 340 w 954"/>
                <a:gd name="T17" fmla="*/ 172 h 182"/>
                <a:gd name="T18" fmla="*/ 390 w 954"/>
                <a:gd name="T19" fmla="*/ 179 h 182"/>
                <a:gd name="T20" fmla="*/ 492 w 954"/>
                <a:gd name="T21" fmla="*/ 182 h 182"/>
                <a:gd name="T22" fmla="*/ 593 w 954"/>
                <a:gd name="T23" fmla="*/ 176 h 182"/>
                <a:gd name="T24" fmla="*/ 694 w 954"/>
                <a:gd name="T25" fmla="*/ 157 h 182"/>
                <a:gd name="T26" fmla="*/ 742 w 954"/>
                <a:gd name="T27" fmla="*/ 145 h 182"/>
                <a:gd name="T28" fmla="*/ 796 w 954"/>
                <a:gd name="T29" fmla="*/ 127 h 182"/>
                <a:gd name="T30" fmla="*/ 849 w 954"/>
                <a:gd name="T31" fmla="*/ 106 h 182"/>
                <a:gd name="T32" fmla="*/ 901 w 954"/>
                <a:gd name="T33" fmla="*/ 82 h 182"/>
                <a:gd name="T34" fmla="*/ 950 w 954"/>
                <a:gd name="T35" fmla="*/ 54 h 182"/>
                <a:gd name="T36" fmla="*/ 953 w 954"/>
                <a:gd name="T37" fmla="*/ 52 h 182"/>
                <a:gd name="T38" fmla="*/ 954 w 954"/>
                <a:gd name="T39" fmla="*/ 47 h 182"/>
                <a:gd name="T40" fmla="*/ 952 w 954"/>
                <a:gd name="T41" fmla="*/ 42 h 182"/>
                <a:gd name="T42" fmla="*/ 947 w 954"/>
                <a:gd name="T43" fmla="*/ 41 h 182"/>
                <a:gd name="T44" fmla="*/ 943 w 954"/>
                <a:gd name="T45" fmla="*/ 42 h 182"/>
                <a:gd name="T46" fmla="*/ 855 w 954"/>
                <a:gd name="T47" fmla="*/ 87 h 182"/>
                <a:gd name="T48" fmla="*/ 762 w 954"/>
                <a:gd name="T49" fmla="*/ 123 h 182"/>
                <a:gd name="T50" fmla="*/ 667 w 954"/>
                <a:gd name="T51" fmla="*/ 148 h 182"/>
                <a:gd name="T52" fmla="*/ 570 w 954"/>
                <a:gd name="T53" fmla="*/ 164 h 182"/>
                <a:gd name="T54" fmla="*/ 521 w 954"/>
                <a:gd name="T55" fmla="*/ 166 h 182"/>
                <a:gd name="T56" fmla="*/ 422 w 954"/>
                <a:gd name="T57" fmla="*/ 166 h 182"/>
                <a:gd name="T58" fmla="*/ 323 w 954"/>
                <a:gd name="T59" fmla="*/ 155 h 182"/>
                <a:gd name="T60" fmla="*/ 226 w 954"/>
                <a:gd name="T61" fmla="*/ 132 h 182"/>
                <a:gd name="T62" fmla="*/ 179 w 954"/>
                <a:gd name="T63" fmla="*/ 117 h 182"/>
                <a:gd name="T64" fmla="*/ 130 w 954"/>
                <a:gd name="T65" fmla="*/ 98 h 182"/>
                <a:gd name="T66" fmla="*/ 82 w 954"/>
                <a:gd name="T67" fmla="*/ 76 h 182"/>
                <a:gd name="T68" fmla="*/ 61 w 954"/>
                <a:gd name="T69" fmla="*/ 62 h 182"/>
                <a:gd name="T70" fmla="*/ 42 w 954"/>
                <a:gd name="T71" fmla="*/ 46 h 182"/>
                <a:gd name="T72" fmla="*/ 26 w 954"/>
                <a:gd name="T73" fmla="*/ 27 h 182"/>
                <a:gd name="T74" fmla="*/ 15 w 954"/>
                <a:gd name="T75" fmla="*/ 6 h 182"/>
                <a:gd name="T76" fmla="*/ 13 w 954"/>
                <a:gd name="T77" fmla="*/ 3 h 182"/>
                <a:gd name="T78" fmla="*/ 7 w 954"/>
                <a:gd name="T79" fmla="*/ 0 h 182"/>
                <a:gd name="T80" fmla="*/ 2 w 954"/>
                <a:gd name="T81" fmla="*/ 2 h 182"/>
                <a:gd name="T82" fmla="*/ 0 w 954"/>
                <a:gd name="T83" fmla="*/ 6 h 182"/>
                <a:gd name="T84" fmla="*/ 1 w 954"/>
                <a:gd name="T85" fmla="*/ 9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954" h="182">
                  <a:moveTo>
                    <a:pt x="1" y="9"/>
                  </a:moveTo>
                  <a:lnTo>
                    <a:pt x="1" y="9"/>
                  </a:lnTo>
                  <a:lnTo>
                    <a:pt x="5" y="21"/>
                  </a:lnTo>
                  <a:lnTo>
                    <a:pt x="11" y="31"/>
                  </a:lnTo>
                  <a:lnTo>
                    <a:pt x="17" y="41"/>
                  </a:lnTo>
                  <a:lnTo>
                    <a:pt x="25" y="49"/>
                  </a:lnTo>
                  <a:lnTo>
                    <a:pt x="34" y="57"/>
                  </a:lnTo>
                  <a:lnTo>
                    <a:pt x="41" y="66"/>
                  </a:lnTo>
                  <a:lnTo>
                    <a:pt x="60" y="80"/>
                  </a:lnTo>
                  <a:lnTo>
                    <a:pt x="80" y="92"/>
                  </a:lnTo>
                  <a:lnTo>
                    <a:pt x="101" y="102"/>
                  </a:lnTo>
                  <a:lnTo>
                    <a:pt x="122" y="112"/>
                  </a:lnTo>
                  <a:lnTo>
                    <a:pt x="145" y="121"/>
                  </a:lnTo>
                  <a:lnTo>
                    <a:pt x="145" y="121"/>
                  </a:lnTo>
                  <a:lnTo>
                    <a:pt x="193" y="138"/>
                  </a:lnTo>
                  <a:lnTo>
                    <a:pt x="241" y="152"/>
                  </a:lnTo>
                  <a:lnTo>
                    <a:pt x="290" y="164"/>
                  </a:lnTo>
                  <a:lnTo>
                    <a:pt x="340" y="172"/>
                  </a:lnTo>
                  <a:lnTo>
                    <a:pt x="340" y="172"/>
                  </a:lnTo>
                  <a:lnTo>
                    <a:pt x="390" y="179"/>
                  </a:lnTo>
                  <a:lnTo>
                    <a:pt x="442" y="182"/>
                  </a:lnTo>
                  <a:lnTo>
                    <a:pt x="492" y="182"/>
                  </a:lnTo>
                  <a:lnTo>
                    <a:pt x="543" y="180"/>
                  </a:lnTo>
                  <a:lnTo>
                    <a:pt x="593" y="176"/>
                  </a:lnTo>
                  <a:lnTo>
                    <a:pt x="643" y="169"/>
                  </a:lnTo>
                  <a:lnTo>
                    <a:pt x="694" y="157"/>
                  </a:lnTo>
                  <a:lnTo>
                    <a:pt x="742" y="145"/>
                  </a:lnTo>
                  <a:lnTo>
                    <a:pt x="742" y="145"/>
                  </a:lnTo>
                  <a:lnTo>
                    <a:pt x="770" y="137"/>
                  </a:lnTo>
                  <a:lnTo>
                    <a:pt x="796" y="127"/>
                  </a:lnTo>
                  <a:lnTo>
                    <a:pt x="824" y="117"/>
                  </a:lnTo>
                  <a:lnTo>
                    <a:pt x="849" y="106"/>
                  </a:lnTo>
                  <a:lnTo>
                    <a:pt x="875" y="95"/>
                  </a:lnTo>
                  <a:lnTo>
                    <a:pt x="901" y="82"/>
                  </a:lnTo>
                  <a:lnTo>
                    <a:pt x="927" y="69"/>
                  </a:lnTo>
                  <a:lnTo>
                    <a:pt x="950" y="54"/>
                  </a:lnTo>
                  <a:lnTo>
                    <a:pt x="950" y="54"/>
                  </a:lnTo>
                  <a:lnTo>
                    <a:pt x="953" y="52"/>
                  </a:lnTo>
                  <a:lnTo>
                    <a:pt x="954" y="49"/>
                  </a:lnTo>
                  <a:lnTo>
                    <a:pt x="954" y="47"/>
                  </a:lnTo>
                  <a:lnTo>
                    <a:pt x="953" y="44"/>
                  </a:lnTo>
                  <a:lnTo>
                    <a:pt x="952" y="42"/>
                  </a:lnTo>
                  <a:lnTo>
                    <a:pt x="949" y="41"/>
                  </a:lnTo>
                  <a:lnTo>
                    <a:pt x="947" y="41"/>
                  </a:lnTo>
                  <a:lnTo>
                    <a:pt x="943" y="42"/>
                  </a:lnTo>
                  <a:lnTo>
                    <a:pt x="943" y="42"/>
                  </a:lnTo>
                  <a:lnTo>
                    <a:pt x="900" y="66"/>
                  </a:lnTo>
                  <a:lnTo>
                    <a:pt x="855" y="87"/>
                  </a:lnTo>
                  <a:lnTo>
                    <a:pt x="810" y="106"/>
                  </a:lnTo>
                  <a:lnTo>
                    <a:pt x="762" y="123"/>
                  </a:lnTo>
                  <a:lnTo>
                    <a:pt x="716" y="137"/>
                  </a:lnTo>
                  <a:lnTo>
                    <a:pt x="667" y="148"/>
                  </a:lnTo>
                  <a:lnTo>
                    <a:pt x="618" y="157"/>
                  </a:lnTo>
                  <a:lnTo>
                    <a:pt x="570" y="164"/>
                  </a:lnTo>
                  <a:lnTo>
                    <a:pt x="570" y="164"/>
                  </a:lnTo>
                  <a:lnTo>
                    <a:pt x="521" y="166"/>
                  </a:lnTo>
                  <a:lnTo>
                    <a:pt x="471" y="167"/>
                  </a:lnTo>
                  <a:lnTo>
                    <a:pt x="422" y="166"/>
                  </a:lnTo>
                  <a:lnTo>
                    <a:pt x="372" y="161"/>
                  </a:lnTo>
                  <a:lnTo>
                    <a:pt x="323" y="155"/>
                  </a:lnTo>
                  <a:lnTo>
                    <a:pt x="274" y="145"/>
                  </a:lnTo>
                  <a:lnTo>
                    <a:pt x="226" y="132"/>
                  </a:lnTo>
                  <a:lnTo>
                    <a:pt x="179" y="117"/>
                  </a:lnTo>
                  <a:lnTo>
                    <a:pt x="179" y="117"/>
                  </a:lnTo>
                  <a:lnTo>
                    <a:pt x="154" y="108"/>
                  </a:lnTo>
                  <a:lnTo>
                    <a:pt x="130" y="98"/>
                  </a:lnTo>
                  <a:lnTo>
                    <a:pt x="105" y="88"/>
                  </a:lnTo>
                  <a:lnTo>
                    <a:pt x="82" y="76"/>
                  </a:lnTo>
                  <a:lnTo>
                    <a:pt x="82" y="76"/>
                  </a:lnTo>
                  <a:lnTo>
                    <a:pt x="61" y="62"/>
                  </a:lnTo>
                  <a:lnTo>
                    <a:pt x="51" y="54"/>
                  </a:lnTo>
                  <a:lnTo>
                    <a:pt x="42" y="46"/>
                  </a:lnTo>
                  <a:lnTo>
                    <a:pt x="34" y="37"/>
                  </a:lnTo>
                  <a:lnTo>
                    <a:pt x="26" y="27"/>
                  </a:lnTo>
                  <a:lnTo>
                    <a:pt x="20" y="17"/>
                  </a:lnTo>
                  <a:lnTo>
                    <a:pt x="15" y="6"/>
                  </a:lnTo>
                  <a:lnTo>
                    <a:pt x="15" y="6"/>
                  </a:lnTo>
                  <a:lnTo>
                    <a:pt x="13" y="3"/>
                  </a:lnTo>
                  <a:lnTo>
                    <a:pt x="11" y="0"/>
                  </a:lnTo>
                  <a:lnTo>
                    <a:pt x="7" y="0"/>
                  </a:lnTo>
                  <a:lnTo>
                    <a:pt x="5" y="0"/>
                  </a:lnTo>
                  <a:lnTo>
                    <a:pt x="2" y="2"/>
                  </a:lnTo>
                  <a:lnTo>
                    <a:pt x="1" y="3"/>
                  </a:lnTo>
                  <a:lnTo>
                    <a:pt x="0" y="6"/>
                  </a:lnTo>
                  <a:lnTo>
                    <a:pt x="1" y="9"/>
                  </a:lnTo>
                  <a:lnTo>
                    <a:pt x="1" y="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47" name="Freeform 44">
              <a:extLst>
                <a:ext uri="{FF2B5EF4-FFF2-40B4-BE49-F238E27FC236}">
                  <a16:creationId xmlns:a16="http://schemas.microsoft.com/office/drawing/2014/main" id="{302B3088-08C9-A3FA-D310-84E04998B306}"/>
                </a:ext>
              </a:extLst>
            </p:cNvPr>
            <p:cNvSpPr>
              <a:spLocks/>
            </p:cNvSpPr>
            <p:nvPr/>
          </p:nvSpPr>
          <p:spPr bwMode="auto">
            <a:xfrm>
              <a:off x="2705" y="1236"/>
              <a:ext cx="17" cy="102"/>
            </a:xfrm>
            <a:custGeom>
              <a:avLst/>
              <a:gdLst>
                <a:gd name="T0" fmla="*/ 59 w 69"/>
                <a:gd name="T1" fmla="*/ 38 h 408"/>
                <a:gd name="T2" fmla="*/ 44 w 69"/>
                <a:gd name="T3" fmla="*/ 18 h 408"/>
                <a:gd name="T4" fmla="*/ 24 w 69"/>
                <a:gd name="T5" fmla="*/ 2 h 408"/>
                <a:gd name="T6" fmla="*/ 20 w 69"/>
                <a:gd name="T7" fmla="*/ 0 h 408"/>
                <a:gd name="T8" fmla="*/ 16 w 69"/>
                <a:gd name="T9" fmla="*/ 2 h 408"/>
                <a:gd name="T10" fmla="*/ 6 w 69"/>
                <a:gd name="T11" fmla="*/ 14 h 408"/>
                <a:gd name="T12" fmla="*/ 1 w 69"/>
                <a:gd name="T13" fmla="*/ 29 h 408"/>
                <a:gd name="T14" fmla="*/ 0 w 69"/>
                <a:gd name="T15" fmla="*/ 46 h 408"/>
                <a:gd name="T16" fmla="*/ 1 w 69"/>
                <a:gd name="T17" fmla="*/ 62 h 408"/>
                <a:gd name="T18" fmla="*/ 7 w 69"/>
                <a:gd name="T19" fmla="*/ 148 h 408"/>
                <a:gd name="T20" fmla="*/ 12 w 69"/>
                <a:gd name="T21" fmla="*/ 191 h 408"/>
                <a:gd name="T22" fmla="*/ 26 w 69"/>
                <a:gd name="T23" fmla="*/ 275 h 408"/>
                <a:gd name="T24" fmla="*/ 36 w 69"/>
                <a:gd name="T25" fmla="*/ 317 h 408"/>
                <a:gd name="T26" fmla="*/ 47 w 69"/>
                <a:gd name="T27" fmla="*/ 364 h 408"/>
                <a:gd name="T28" fmla="*/ 54 w 69"/>
                <a:gd name="T29" fmla="*/ 384 h 408"/>
                <a:gd name="T30" fmla="*/ 52 w 69"/>
                <a:gd name="T31" fmla="*/ 393 h 408"/>
                <a:gd name="T32" fmla="*/ 51 w 69"/>
                <a:gd name="T33" fmla="*/ 393 h 408"/>
                <a:gd name="T34" fmla="*/ 50 w 69"/>
                <a:gd name="T35" fmla="*/ 392 h 408"/>
                <a:gd name="T36" fmla="*/ 52 w 69"/>
                <a:gd name="T37" fmla="*/ 394 h 408"/>
                <a:gd name="T38" fmla="*/ 50 w 69"/>
                <a:gd name="T39" fmla="*/ 392 h 408"/>
                <a:gd name="T40" fmla="*/ 45 w 69"/>
                <a:gd name="T41" fmla="*/ 389 h 408"/>
                <a:gd name="T42" fmla="*/ 40 w 69"/>
                <a:gd name="T43" fmla="*/ 392 h 408"/>
                <a:gd name="T44" fmla="*/ 37 w 69"/>
                <a:gd name="T45" fmla="*/ 396 h 408"/>
                <a:gd name="T46" fmla="*/ 37 w 69"/>
                <a:gd name="T47" fmla="*/ 399 h 408"/>
                <a:gd name="T48" fmla="*/ 41 w 69"/>
                <a:gd name="T49" fmla="*/ 404 h 408"/>
                <a:gd name="T50" fmla="*/ 47 w 69"/>
                <a:gd name="T51" fmla="*/ 408 h 408"/>
                <a:gd name="T52" fmla="*/ 61 w 69"/>
                <a:gd name="T53" fmla="*/ 406 h 408"/>
                <a:gd name="T54" fmla="*/ 65 w 69"/>
                <a:gd name="T55" fmla="*/ 403 h 408"/>
                <a:gd name="T56" fmla="*/ 67 w 69"/>
                <a:gd name="T57" fmla="*/ 396 h 408"/>
                <a:gd name="T58" fmla="*/ 67 w 69"/>
                <a:gd name="T59" fmla="*/ 382 h 408"/>
                <a:gd name="T60" fmla="*/ 65 w 69"/>
                <a:gd name="T61" fmla="*/ 373 h 408"/>
                <a:gd name="T62" fmla="*/ 44 w 69"/>
                <a:gd name="T63" fmla="*/ 283 h 408"/>
                <a:gd name="T64" fmla="*/ 35 w 69"/>
                <a:gd name="T65" fmla="*/ 237 h 408"/>
                <a:gd name="T66" fmla="*/ 22 w 69"/>
                <a:gd name="T67" fmla="*/ 146 h 408"/>
                <a:gd name="T68" fmla="*/ 19 w 69"/>
                <a:gd name="T69" fmla="*/ 100 h 408"/>
                <a:gd name="T70" fmla="*/ 15 w 69"/>
                <a:gd name="T71" fmla="*/ 49 h 408"/>
                <a:gd name="T72" fmla="*/ 16 w 69"/>
                <a:gd name="T73" fmla="*/ 31 h 408"/>
                <a:gd name="T74" fmla="*/ 19 w 69"/>
                <a:gd name="T75" fmla="*/ 22 h 408"/>
                <a:gd name="T76" fmla="*/ 24 w 69"/>
                <a:gd name="T77" fmla="*/ 15 h 408"/>
                <a:gd name="T78" fmla="*/ 16 w 69"/>
                <a:gd name="T79" fmla="*/ 15 h 408"/>
                <a:gd name="T80" fmla="*/ 25 w 69"/>
                <a:gd name="T81" fmla="*/ 20 h 408"/>
                <a:gd name="T82" fmla="*/ 40 w 69"/>
                <a:gd name="T83" fmla="*/ 37 h 408"/>
                <a:gd name="T84" fmla="*/ 45 w 69"/>
                <a:gd name="T85" fmla="*/ 46 h 408"/>
                <a:gd name="T86" fmla="*/ 50 w 69"/>
                <a:gd name="T87" fmla="*/ 49 h 408"/>
                <a:gd name="T88" fmla="*/ 55 w 69"/>
                <a:gd name="T89" fmla="*/ 48 h 408"/>
                <a:gd name="T90" fmla="*/ 59 w 69"/>
                <a:gd name="T91" fmla="*/ 44 h 408"/>
                <a:gd name="T92" fmla="*/ 59 w 69"/>
                <a:gd name="T93" fmla="*/ 38 h 4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69" h="408">
                  <a:moveTo>
                    <a:pt x="59" y="38"/>
                  </a:moveTo>
                  <a:lnTo>
                    <a:pt x="59" y="38"/>
                  </a:lnTo>
                  <a:lnTo>
                    <a:pt x="52" y="27"/>
                  </a:lnTo>
                  <a:lnTo>
                    <a:pt x="44" y="18"/>
                  </a:lnTo>
                  <a:lnTo>
                    <a:pt x="35" y="9"/>
                  </a:lnTo>
                  <a:lnTo>
                    <a:pt x="24" y="2"/>
                  </a:lnTo>
                  <a:lnTo>
                    <a:pt x="24" y="2"/>
                  </a:lnTo>
                  <a:lnTo>
                    <a:pt x="20" y="0"/>
                  </a:lnTo>
                  <a:lnTo>
                    <a:pt x="16" y="2"/>
                  </a:lnTo>
                  <a:lnTo>
                    <a:pt x="16" y="2"/>
                  </a:lnTo>
                  <a:lnTo>
                    <a:pt x="10" y="8"/>
                  </a:lnTo>
                  <a:lnTo>
                    <a:pt x="6" y="14"/>
                  </a:lnTo>
                  <a:lnTo>
                    <a:pt x="2" y="22"/>
                  </a:lnTo>
                  <a:lnTo>
                    <a:pt x="1" y="29"/>
                  </a:lnTo>
                  <a:lnTo>
                    <a:pt x="0" y="38"/>
                  </a:lnTo>
                  <a:lnTo>
                    <a:pt x="0" y="46"/>
                  </a:lnTo>
                  <a:lnTo>
                    <a:pt x="1" y="62"/>
                  </a:lnTo>
                  <a:lnTo>
                    <a:pt x="1" y="62"/>
                  </a:lnTo>
                  <a:lnTo>
                    <a:pt x="3" y="106"/>
                  </a:lnTo>
                  <a:lnTo>
                    <a:pt x="7" y="148"/>
                  </a:lnTo>
                  <a:lnTo>
                    <a:pt x="7" y="148"/>
                  </a:lnTo>
                  <a:lnTo>
                    <a:pt x="12" y="191"/>
                  </a:lnTo>
                  <a:lnTo>
                    <a:pt x="19" y="232"/>
                  </a:lnTo>
                  <a:lnTo>
                    <a:pt x="26" y="275"/>
                  </a:lnTo>
                  <a:lnTo>
                    <a:pt x="36" y="317"/>
                  </a:lnTo>
                  <a:lnTo>
                    <a:pt x="36" y="317"/>
                  </a:lnTo>
                  <a:lnTo>
                    <a:pt x="47" y="364"/>
                  </a:lnTo>
                  <a:lnTo>
                    <a:pt x="47" y="364"/>
                  </a:lnTo>
                  <a:lnTo>
                    <a:pt x="54" y="384"/>
                  </a:lnTo>
                  <a:lnTo>
                    <a:pt x="54" y="384"/>
                  </a:lnTo>
                  <a:lnTo>
                    <a:pt x="54" y="389"/>
                  </a:lnTo>
                  <a:lnTo>
                    <a:pt x="52" y="393"/>
                  </a:lnTo>
                  <a:lnTo>
                    <a:pt x="51" y="393"/>
                  </a:lnTo>
                  <a:lnTo>
                    <a:pt x="51" y="393"/>
                  </a:lnTo>
                  <a:lnTo>
                    <a:pt x="51" y="393"/>
                  </a:lnTo>
                  <a:lnTo>
                    <a:pt x="50" y="392"/>
                  </a:lnTo>
                  <a:lnTo>
                    <a:pt x="51" y="392"/>
                  </a:lnTo>
                  <a:lnTo>
                    <a:pt x="52" y="394"/>
                  </a:lnTo>
                  <a:lnTo>
                    <a:pt x="52" y="394"/>
                  </a:lnTo>
                  <a:lnTo>
                    <a:pt x="50" y="392"/>
                  </a:lnTo>
                  <a:lnTo>
                    <a:pt x="47" y="391"/>
                  </a:lnTo>
                  <a:lnTo>
                    <a:pt x="45" y="389"/>
                  </a:lnTo>
                  <a:lnTo>
                    <a:pt x="42" y="391"/>
                  </a:lnTo>
                  <a:lnTo>
                    <a:pt x="40" y="392"/>
                  </a:lnTo>
                  <a:lnTo>
                    <a:pt x="37" y="393"/>
                  </a:lnTo>
                  <a:lnTo>
                    <a:pt x="37" y="396"/>
                  </a:lnTo>
                  <a:lnTo>
                    <a:pt x="37" y="399"/>
                  </a:lnTo>
                  <a:lnTo>
                    <a:pt x="37" y="399"/>
                  </a:lnTo>
                  <a:lnTo>
                    <a:pt x="39" y="402"/>
                  </a:lnTo>
                  <a:lnTo>
                    <a:pt x="41" y="404"/>
                  </a:lnTo>
                  <a:lnTo>
                    <a:pt x="44" y="407"/>
                  </a:lnTo>
                  <a:lnTo>
                    <a:pt x="47" y="408"/>
                  </a:lnTo>
                  <a:lnTo>
                    <a:pt x="54" y="408"/>
                  </a:lnTo>
                  <a:lnTo>
                    <a:pt x="61" y="406"/>
                  </a:lnTo>
                  <a:lnTo>
                    <a:pt x="61" y="406"/>
                  </a:lnTo>
                  <a:lnTo>
                    <a:pt x="65" y="403"/>
                  </a:lnTo>
                  <a:lnTo>
                    <a:pt x="66" y="399"/>
                  </a:lnTo>
                  <a:lnTo>
                    <a:pt x="67" y="396"/>
                  </a:lnTo>
                  <a:lnTo>
                    <a:pt x="69" y="391"/>
                  </a:lnTo>
                  <a:lnTo>
                    <a:pt x="67" y="382"/>
                  </a:lnTo>
                  <a:lnTo>
                    <a:pt x="65" y="373"/>
                  </a:lnTo>
                  <a:lnTo>
                    <a:pt x="65" y="373"/>
                  </a:lnTo>
                  <a:lnTo>
                    <a:pt x="54" y="328"/>
                  </a:lnTo>
                  <a:lnTo>
                    <a:pt x="44" y="283"/>
                  </a:lnTo>
                  <a:lnTo>
                    <a:pt x="44" y="283"/>
                  </a:lnTo>
                  <a:lnTo>
                    <a:pt x="35" y="237"/>
                  </a:lnTo>
                  <a:lnTo>
                    <a:pt x="27" y="192"/>
                  </a:lnTo>
                  <a:lnTo>
                    <a:pt x="22" y="146"/>
                  </a:lnTo>
                  <a:lnTo>
                    <a:pt x="19" y="100"/>
                  </a:lnTo>
                  <a:lnTo>
                    <a:pt x="19" y="100"/>
                  </a:lnTo>
                  <a:lnTo>
                    <a:pt x="15" y="49"/>
                  </a:lnTo>
                  <a:lnTo>
                    <a:pt x="15" y="49"/>
                  </a:lnTo>
                  <a:lnTo>
                    <a:pt x="15" y="41"/>
                  </a:lnTo>
                  <a:lnTo>
                    <a:pt x="16" y="31"/>
                  </a:lnTo>
                  <a:lnTo>
                    <a:pt x="16" y="26"/>
                  </a:lnTo>
                  <a:lnTo>
                    <a:pt x="19" y="22"/>
                  </a:lnTo>
                  <a:lnTo>
                    <a:pt x="21" y="18"/>
                  </a:lnTo>
                  <a:lnTo>
                    <a:pt x="24" y="15"/>
                  </a:lnTo>
                  <a:lnTo>
                    <a:pt x="24" y="15"/>
                  </a:lnTo>
                  <a:lnTo>
                    <a:pt x="16" y="15"/>
                  </a:lnTo>
                  <a:lnTo>
                    <a:pt x="16" y="15"/>
                  </a:lnTo>
                  <a:lnTo>
                    <a:pt x="25" y="20"/>
                  </a:lnTo>
                  <a:lnTo>
                    <a:pt x="34" y="28"/>
                  </a:lnTo>
                  <a:lnTo>
                    <a:pt x="40" y="37"/>
                  </a:lnTo>
                  <a:lnTo>
                    <a:pt x="45" y="46"/>
                  </a:lnTo>
                  <a:lnTo>
                    <a:pt x="45" y="46"/>
                  </a:lnTo>
                  <a:lnTo>
                    <a:pt x="47" y="48"/>
                  </a:lnTo>
                  <a:lnTo>
                    <a:pt x="50" y="49"/>
                  </a:lnTo>
                  <a:lnTo>
                    <a:pt x="52" y="49"/>
                  </a:lnTo>
                  <a:lnTo>
                    <a:pt x="55" y="48"/>
                  </a:lnTo>
                  <a:lnTo>
                    <a:pt x="57" y="47"/>
                  </a:lnTo>
                  <a:lnTo>
                    <a:pt x="59" y="44"/>
                  </a:lnTo>
                  <a:lnTo>
                    <a:pt x="60" y="42"/>
                  </a:lnTo>
                  <a:lnTo>
                    <a:pt x="59" y="38"/>
                  </a:lnTo>
                  <a:lnTo>
                    <a:pt x="59" y="3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48" name="Freeform 45">
              <a:extLst>
                <a:ext uri="{FF2B5EF4-FFF2-40B4-BE49-F238E27FC236}">
                  <a16:creationId xmlns:a16="http://schemas.microsoft.com/office/drawing/2014/main" id="{C47413E4-1634-4151-3D53-CAD8ED6A4236}"/>
                </a:ext>
              </a:extLst>
            </p:cNvPr>
            <p:cNvSpPr>
              <a:spLocks/>
            </p:cNvSpPr>
            <p:nvPr/>
          </p:nvSpPr>
          <p:spPr bwMode="auto">
            <a:xfrm>
              <a:off x="3518" y="3739"/>
              <a:ext cx="289" cy="155"/>
            </a:xfrm>
            <a:custGeom>
              <a:avLst/>
              <a:gdLst>
                <a:gd name="T0" fmla="*/ 1127 w 1155"/>
                <a:gd name="T1" fmla="*/ 1 h 621"/>
                <a:gd name="T2" fmla="*/ 1065 w 1155"/>
                <a:gd name="T3" fmla="*/ 15 h 621"/>
                <a:gd name="T4" fmla="*/ 988 w 1155"/>
                <a:gd name="T5" fmla="*/ 49 h 621"/>
                <a:gd name="T6" fmla="*/ 910 w 1155"/>
                <a:gd name="T7" fmla="*/ 89 h 621"/>
                <a:gd name="T8" fmla="*/ 832 w 1155"/>
                <a:gd name="T9" fmla="*/ 129 h 621"/>
                <a:gd name="T10" fmla="*/ 712 w 1155"/>
                <a:gd name="T11" fmla="*/ 183 h 621"/>
                <a:gd name="T12" fmla="*/ 588 w 1155"/>
                <a:gd name="T13" fmla="*/ 232 h 621"/>
                <a:gd name="T14" fmla="*/ 505 w 1155"/>
                <a:gd name="T15" fmla="*/ 259 h 621"/>
                <a:gd name="T16" fmla="*/ 378 w 1155"/>
                <a:gd name="T17" fmla="*/ 296 h 621"/>
                <a:gd name="T18" fmla="*/ 293 w 1155"/>
                <a:gd name="T19" fmla="*/ 316 h 621"/>
                <a:gd name="T20" fmla="*/ 164 w 1155"/>
                <a:gd name="T21" fmla="*/ 341 h 621"/>
                <a:gd name="T22" fmla="*/ 106 w 1155"/>
                <a:gd name="T23" fmla="*/ 356 h 621"/>
                <a:gd name="T24" fmla="*/ 52 w 1155"/>
                <a:gd name="T25" fmla="*/ 384 h 621"/>
                <a:gd name="T26" fmla="*/ 25 w 1155"/>
                <a:gd name="T27" fmla="*/ 411 h 621"/>
                <a:gd name="T28" fmla="*/ 7 w 1155"/>
                <a:gd name="T29" fmla="*/ 442 h 621"/>
                <a:gd name="T30" fmla="*/ 1 w 1155"/>
                <a:gd name="T31" fmla="*/ 468 h 621"/>
                <a:gd name="T32" fmla="*/ 2 w 1155"/>
                <a:gd name="T33" fmla="*/ 493 h 621"/>
                <a:gd name="T34" fmla="*/ 20 w 1155"/>
                <a:gd name="T35" fmla="*/ 534 h 621"/>
                <a:gd name="T36" fmla="*/ 42 w 1155"/>
                <a:gd name="T37" fmla="*/ 558 h 621"/>
                <a:gd name="T38" fmla="*/ 83 w 1155"/>
                <a:gd name="T39" fmla="*/ 582 h 621"/>
                <a:gd name="T40" fmla="*/ 129 w 1155"/>
                <a:gd name="T41" fmla="*/ 598 h 621"/>
                <a:gd name="T42" fmla="*/ 170 w 1155"/>
                <a:gd name="T43" fmla="*/ 607 h 621"/>
                <a:gd name="T44" fmla="*/ 258 w 1155"/>
                <a:gd name="T45" fmla="*/ 618 h 621"/>
                <a:gd name="T46" fmla="*/ 350 w 1155"/>
                <a:gd name="T47" fmla="*/ 621 h 621"/>
                <a:gd name="T48" fmla="*/ 356 w 1155"/>
                <a:gd name="T49" fmla="*/ 618 h 621"/>
                <a:gd name="T50" fmla="*/ 358 w 1155"/>
                <a:gd name="T51" fmla="*/ 609 h 621"/>
                <a:gd name="T52" fmla="*/ 350 w 1155"/>
                <a:gd name="T53" fmla="*/ 606 h 621"/>
                <a:gd name="T54" fmla="*/ 259 w 1155"/>
                <a:gd name="T55" fmla="*/ 603 h 621"/>
                <a:gd name="T56" fmla="*/ 167 w 1155"/>
                <a:gd name="T57" fmla="*/ 590 h 621"/>
                <a:gd name="T58" fmla="*/ 105 w 1155"/>
                <a:gd name="T59" fmla="*/ 575 h 621"/>
                <a:gd name="T60" fmla="*/ 62 w 1155"/>
                <a:gd name="T61" fmla="*/ 553 h 621"/>
                <a:gd name="T62" fmla="*/ 40 w 1155"/>
                <a:gd name="T63" fmla="*/ 534 h 621"/>
                <a:gd name="T64" fmla="*/ 18 w 1155"/>
                <a:gd name="T65" fmla="*/ 498 h 621"/>
                <a:gd name="T66" fmla="*/ 16 w 1155"/>
                <a:gd name="T67" fmla="*/ 481 h 621"/>
                <a:gd name="T68" fmla="*/ 17 w 1155"/>
                <a:gd name="T69" fmla="*/ 458 h 621"/>
                <a:gd name="T70" fmla="*/ 27 w 1155"/>
                <a:gd name="T71" fmla="*/ 434 h 621"/>
                <a:gd name="T72" fmla="*/ 43 w 1155"/>
                <a:gd name="T73" fmla="*/ 411 h 621"/>
                <a:gd name="T74" fmla="*/ 82 w 1155"/>
                <a:gd name="T75" fmla="*/ 382 h 621"/>
                <a:gd name="T76" fmla="*/ 136 w 1155"/>
                <a:gd name="T77" fmla="*/ 362 h 621"/>
                <a:gd name="T78" fmla="*/ 195 w 1155"/>
                <a:gd name="T79" fmla="*/ 351 h 621"/>
                <a:gd name="T80" fmla="*/ 279 w 1155"/>
                <a:gd name="T81" fmla="*/ 335 h 621"/>
                <a:gd name="T82" fmla="*/ 403 w 1155"/>
                <a:gd name="T83" fmla="*/ 304 h 621"/>
                <a:gd name="T84" fmla="*/ 566 w 1155"/>
                <a:gd name="T85" fmla="*/ 256 h 621"/>
                <a:gd name="T86" fmla="*/ 802 w 1155"/>
                <a:gd name="T87" fmla="*/ 159 h 621"/>
                <a:gd name="T88" fmla="*/ 880 w 1155"/>
                <a:gd name="T89" fmla="*/ 121 h 621"/>
                <a:gd name="T90" fmla="*/ 991 w 1155"/>
                <a:gd name="T91" fmla="*/ 62 h 621"/>
                <a:gd name="T92" fmla="*/ 1068 w 1155"/>
                <a:gd name="T93" fmla="*/ 30 h 621"/>
                <a:gd name="T94" fmla="*/ 1108 w 1155"/>
                <a:gd name="T95" fmla="*/ 20 h 621"/>
                <a:gd name="T96" fmla="*/ 1148 w 1155"/>
                <a:gd name="T97" fmla="*/ 15 h 621"/>
                <a:gd name="T98" fmla="*/ 1154 w 1155"/>
                <a:gd name="T99" fmla="*/ 10 h 621"/>
                <a:gd name="T100" fmla="*/ 1153 w 1155"/>
                <a:gd name="T101" fmla="*/ 1 h 621"/>
                <a:gd name="T102" fmla="*/ 1148 w 1155"/>
                <a:gd name="T103" fmla="*/ 0 h 6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155" h="621">
                  <a:moveTo>
                    <a:pt x="1148" y="0"/>
                  </a:moveTo>
                  <a:lnTo>
                    <a:pt x="1148" y="0"/>
                  </a:lnTo>
                  <a:lnTo>
                    <a:pt x="1127" y="1"/>
                  </a:lnTo>
                  <a:lnTo>
                    <a:pt x="1105" y="5"/>
                  </a:lnTo>
                  <a:lnTo>
                    <a:pt x="1085" y="10"/>
                  </a:lnTo>
                  <a:lnTo>
                    <a:pt x="1065" y="15"/>
                  </a:lnTo>
                  <a:lnTo>
                    <a:pt x="1045" y="22"/>
                  </a:lnTo>
                  <a:lnTo>
                    <a:pt x="1025" y="30"/>
                  </a:lnTo>
                  <a:lnTo>
                    <a:pt x="988" y="49"/>
                  </a:lnTo>
                  <a:lnTo>
                    <a:pt x="988" y="49"/>
                  </a:lnTo>
                  <a:lnTo>
                    <a:pt x="949" y="69"/>
                  </a:lnTo>
                  <a:lnTo>
                    <a:pt x="910" y="89"/>
                  </a:lnTo>
                  <a:lnTo>
                    <a:pt x="871" y="109"/>
                  </a:lnTo>
                  <a:lnTo>
                    <a:pt x="832" y="129"/>
                  </a:lnTo>
                  <a:lnTo>
                    <a:pt x="832" y="129"/>
                  </a:lnTo>
                  <a:lnTo>
                    <a:pt x="792" y="148"/>
                  </a:lnTo>
                  <a:lnTo>
                    <a:pt x="752" y="165"/>
                  </a:lnTo>
                  <a:lnTo>
                    <a:pt x="712" y="183"/>
                  </a:lnTo>
                  <a:lnTo>
                    <a:pt x="671" y="200"/>
                  </a:lnTo>
                  <a:lnTo>
                    <a:pt x="629" y="215"/>
                  </a:lnTo>
                  <a:lnTo>
                    <a:pt x="588" y="232"/>
                  </a:lnTo>
                  <a:lnTo>
                    <a:pt x="547" y="246"/>
                  </a:lnTo>
                  <a:lnTo>
                    <a:pt x="505" y="259"/>
                  </a:lnTo>
                  <a:lnTo>
                    <a:pt x="505" y="259"/>
                  </a:lnTo>
                  <a:lnTo>
                    <a:pt x="463" y="272"/>
                  </a:lnTo>
                  <a:lnTo>
                    <a:pt x="420" y="284"/>
                  </a:lnTo>
                  <a:lnTo>
                    <a:pt x="378" y="296"/>
                  </a:lnTo>
                  <a:lnTo>
                    <a:pt x="335" y="307"/>
                  </a:lnTo>
                  <a:lnTo>
                    <a:pt x="335" y="307"/>
                  </a:lnTo>
                  <a:lnTo>
                    <a:pt x="293" y="316"/>
                  </a:lnTo>
                  <a:lnTo>
                    <a:pt x="250" y="325"/>
                  </a:lnTo>
                  <a:lnTo>
                    <a:pt x="164" y="341"/>
                  </a:lnTo>
                  <a:lnTo>
                    <a:pt x="164" y="341"/>
                  </a:lnTo>
                  <a:lnTo>
                    <a:pt x="144" y="346"/>
                  </a:lnTo>
                  <a:lnTo>
                    <a:pt x="125" y="350"/>
                  </a:lnTo>
                  <a:lnTo>
                    <a:pt x="106" y="356"/>
                  </a:lnTo>
                  <a:lnTo>
                    <a:pt x="87" y="363"/>
                  </a:lnTo>
                  <a:lnTo>
                    <a:pt x="70" y="372"/>
                  </a:lnTo>
                  <a:lnTo>
                    <a:pt x="52" y="384"/>
                  </a:lnTo>
                  <a:lnTo>
                    <a:pt x="37" y="396"/>
                  </a:lnTo>
                  <a:lnTo>
                    <a:pt x="31" y="404"/>
                  </a:lnTo>
                  <a:lnTo>
                    <a:pt x="25" y="411"/>
                  </a:lnTo>
                  <a:lnTo>
                    <a:pt x="25" y="411"/>
                  </a:lnTo>
                  <a:lnTo>
                    <a:pt x="15" y="426"/>
                  </a:lnTo>
                  <a:lnTo>
                    <a:pt x="7" y="442"/>
                  </a:lnTo>
                  <a:lnTo>
                    <a:pt x="3" y="450"/>
                  </a:lnTo>
                  <a:lnTo>
                    <a:pt x="2" y="459"/>
                  </a:lnTo>
                  <a:lnTo>
                    <a:pt x="1" y="468"/>
                  </a:lnTo>
                  <a:lnTo>
                    <a:pt x="0" y="478"/>
                  </a:lnTo>
                  <a:lnTo>
                    <a:pt x="0" y="478"/>
                  </a:lnTo>
                  <a:lnTo>
                    <a:pt x="2" y="493"/>
                  </a:lnTo>
                  <a:lnTo>
                    <a:pt x="6" y="508"/>
                  </a:lnTo>
                  <a:lnTo>
                    <a:pt x="12" y="521"/>
                  </a:lnTo>
                  <a:lnTo>
                    <a:pt x="20" y="534"/>
                  </a:lnTo>
                  <a:lnTo>
                    <a:pt x="20" y="534"/>
                  </a:lnTo>
                  <a:lnTo>
                    <a:pt x="31" y="547"/>
                  </a:lnTo>
                  <a:lnTo>
                    <a:pt x="42" y="558"/>
                  </a:lnTo>
                  <a:lnTo>
                    <a:pt x="56" y="567"/>
                  </a:lnTo>
                  <a:lnTo>
                    <a:pt x="70" y="575"/>
                  </a:lnTo>
                  <a:lnTo>
                    <a:pt x="83" y="582"/>
                  </a:lnTo>
                  <a:lnTo>
                    <a:pt x="98" y="588"/>
                  </a:lnTo>
                  <a:lnTo>
                    <a:pt x="113" y="593"/>
                  </a:lnTo>
                  <a:lnTo>
                    <a:pt x="129" y="598"/>
                  </a:lnTo>
                  <a:lnTo>
                    <a:pt x="129" y="598"/>
                  </a:lnTo>
                  <a:lnTo>
                    <a:pt x="149" y="603"/>
                  </a:lnTo>
                  <a:lnTo>
                    <a:pt x="170" y="607"/>
                  </a:lnTo>
                  <a:lnTo>
                    <a:pt x="210" y="613"/>
                  </a:lnTo>
                  <a:lnTo>
                    <a:pt x="210" y="613"/>
                  </a:lnTo>
                  <a:lnTo>
                    <a:pt x="258" y="618"/>
                  </a:lnTo>
                  <a:lnTo>
                    <a:pt x="304" y="621"/>
                  </a:lnTo>
                  <a:lnTo>
                    <a:pt x="304" y="621"/>
                  </a:lnTo>
                  <a:lnTo>
                    <a:pt x="350" y="621"/>
                  </a:lnTo>
                  <a:lnTo>
                    <a:pt x="350" y="621"/>
                  </a:lnTo>
                  <a:lnTo>
                    <a:pt x="354" y="619"/>
                  </a:lnTo>
                  <a:lnTo>
                    <a:pt x="356" y="618"/>
                  </a:lnTo>
                  <a:lnTo>
                    <a:pt x="358" y="616"/>
                  </a:lnTo>
                  <a:lnTo>
                    <a:pt x="358" y="612"/>
                  </a:lnTo>
                  <a:lnTo>
                    <a:pt x="358" y="609"/>
                  </a:lnTo>
                  <a:lnTo>
                    <a:pt x="356" y="607"/>
                  </a:lnTo>
                  <a:lnTo>
                    <a:pt x="354" y="606"/>
                  </a:lnTo>
                  <a:lnTo>
                    <a:pt x="350" y="606"/>
                  </a:lnTo>
                  <a:lnTo>
                    <a:pt x="350" y="606"/>
                  </a:lnTo>
                  <a:lnTo>
                    <a:pt x="305" y="606"/>
                  </a:lnTo>
                  <a:lnTo>
                    <a:pt x="259" y="603"/>
                  </a:lnTo>
                  <a:lnTo>
                    <a:pt x="212" y="598"/>
                  </a:lnTo>
                  <a:lnTo>
                    <a:pt x="167" y="590"/>
                  </a:lnTo>
                  <a:lnTo>
                    <a:pt x="167" y="590"/>
                  </a:lnTo>
                  <a:lnTo>
                    <a:pt x="136" y="584"/>
                  </a:lnTo>
                  <a:lnTo>
                    <a:pt x="121" y="580"/>
                  </a:lnTo>
                  <a:lnTo>
                    <a:pt x="105" y="575"/>
                  </a:lnTo>
                  <a:lnTo>
                    <a:pt x="91" y="569"/>
                  </a:lnTo>
                  <a:lnTo>
                    <a:pt x="76" y="562"/>
                  </a:lnTo>
                  <a:lnTo>
                    <a:pt x="62" y="553"/>
                  </a:lnTo>
                  <a:lnTo>
                    <a:pt x="50" y="544"/>
                  </a:lnTo>
                  <a:lnTo>
                    <a:pt x="50" y="544"/>
                  </a:lnTo>
                  <a:lnTo>
                    <a:pt x="40" y="534"/>
                  </a:lnTo>
                  <a:lnTo>
                    <a:pt x="31" y="523"/>
                  </a:lnTo>
                  <a:lnTo>
                    <a:pt x="23" y="510"/>
                  </a:lnTo>
                  <a:lnTo>
                    <a:pt x="18" y="498"/>
                  </a:lnTo>
                  <a:lnTo>
                    <a:pt x="18" y="498"/>
                  </a:lnTo>
                  <a:lnTo>
                    <a:pt x="16" y="489"/>
                  </a:lnTo>
                  <a:lnTo>
                    <a:pt x="16" y="481"/>
                  </a:lnTo>
                  <a:lnTo>
                    <a:pt x="16" y="473"/>
                  </a:lnTo>
                  <a:lnTo>
                    <a:pt x="16" y="465"/>
                  </a:lnTo>
                  <a:lnTo>
                    <a:pt x="17" y="458"/>
                  </a:lnTo>
                  <a:lnTo>
                    <a:pt x="20" y="449"/>
                  </a:lnTo>
                  <a:lnTo>
                    <a:pt x="27" y="434"/>
                  </a:lnTo>
                  <a:lnTo>
                    <a:pt x="27" y="434"/>
                  </a:lnTo>
                  <a:lnTo>
                    <a:pt x="32" y="426"/>
                  </a:lnTo>
                  <a:lnTo>
                    <a:pt x="37" y="417"/>
                  </a:lnTo>
                  <a:lnTo>
                    <a:pt x="43" y="411"/>
                  </a:lnTo>
                  <a:lnTo>
                    <a:pt x="51" y="404"/>
                  </a:lnTo>
                  <a:lnTo>
                    <a:pt x="66" y="392"/>
                  </a:lnTo>
                  <a:lnTo>
                    <a:pt x="82" y="382"/>
                  </a:lnTo>
                  <a:lnTo>
                    <a:pt x="98" y="375"/>
                  </a:lnTo>
                  <a:lnTo>
                    <a:pt x="117" y="368"/>
                  </a:lnTo>
                  <a:lnTo>
                    <a:pt x="136" y="362"/>
                  </a:lnTo>
                  <a:lnTo>
                    <a:pt x="155" y="358"/>
                  </a:lnTo>
                  <a:lnTo>
                    <a:pt x="155" y="358"/>
                  </a:lnTo>
                  <a:lnTo>
                    <a:pt x="195" y="351"/>
                  </a:lnTo>
                  <a:lnTo>
                    <a:pt x="236" y="343"/>
                  </a:lnTo>
                  <a:lnTo>
                    <a:pt x="236" y="343"/>
                  </a:lnTo>
                  <a:lnTo>
                    <a:pt x="279" y="335"/>
                  </a:lnTo>
                  <a:lnTo>
                    <a:pt x="320" y="326"/>
                  </a:lnTo>
                  <a:lnTo>
                    <a:pt x="320" y="326"/>
                  </a:lnTo>
                  <a:lnTo>
                    <a:pt x="403" y="304"/>
                  </a:lnTo>
                  <a:lnTo>
                    <a:pt x="485" y="282"/>
                  </a:lnTo>
                  <a:lnTo>
                    <a:pt x="485" y="282"/>
                  </a:lnTo>
                  <a:lnTo>
                    <a:pt x="566" y="256"/>
                  </a:lnTo>
                  <a:lnTo>
                    <a:pt x="646" y="225"/>
                  </a:lnTo>
                  <a:lnTo>
                    <a:pt x="725" y="194"/>
                  </a:lnTo>
                  <a:lnTo>
                    <a:pt x="802" y="159"/>
                  </a:lnTo>
                  <a:lnTo>
                    <a:pt x="802" y="159"/>
                  </a:lnTo>
                  <a:lnTo>
                    <a:pt x="841" y="141"/>
                  </a:lnTo>
                  <a:lnTo>
                    <a:pt x="880" y="121"/>
                  </a:lnTo>
                  <a:lnTo>
                    <a:pt x="955" y="82"/>
                  </a:lnTo>
                  <a:lnTo>
                    <a:pt x="955" y="82"/>
                  </a:lnTo>
                  <a:lnTo>
                    <a:pt x="991" y="62"/>
                  </a:lnTo>
                  <a:lnTo>
                    <a:pt x="1029" y="45"/>
                  </a:lnTo>
                  <a:lnTo>
                    <a:pt x="1048" y="37"/>
                  </a:lnTo>
                  <a:lnTo>
                    <a:pt x="1068" y="30"/>
                  </a:lnTo>
                  <a:lnTo>
                    <a:pt x="1088" y="24"/>
                  </a:lnTo>
                  <a:lnTo>
                    <a:pt x="1108" y="20"/>
                  </a:lnTo>
                  <a:lnTo>
                    <a:pt x="1108" y="20"/>
                  </a:lnTo>
                  <a:lnTo>
                    <a:pt x="1128" y="16"/>
                  </a:lnTo>
                  <a:lnTo>
                    <a:pt x="1148" y="15"/>
                  </a:lnTo>
                  <a:lnTo>
                    <a:pt x="1148" y="15"/>
                  </a:lnTo>
                  <a:lnTo>
                    <a:pt x="1150" y="13"/>
                  </a:lnTo>
                  <a:lnTo>
                    <a:pt x="1153" y="12"/>
                  </a:lnTo>
                  <a:lnTo>
                    <a:pt x="1154" y="10"/>
                  </a:lnTo>
                  <a:lnTo>
                    <a:pt x="1155" y="7"/>
                  </a:lnTo>
                  <a:lnTo>
                    <a:pt x="1154" y="3"/>
                  </a:lnTo>
                  <a:lnTo>
                    <a:pt x="1153" y="1"/>
                  </a:lnTo>
                  <a:lnTo>
                    <a:pt x="1150" y="0"/>
                  </a:lnTo>
                  <a:lnTo>
                    <a:pt x="1148" y="0"/>
                  </a:lnTo>
                  <a:lnTo>
                    <a:pt x="114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49" name="Freeform 46">
              <a:extLst>
                <a:ext uri="{FF2B5EF4-FFF2-40B4-BE49-F238E27FC236}">
                  <a16:creationId xmlns:a16="http://schemas.microsoft.com/office/drawing/2014/main" id="{FCD3D9C0-AB00-0E54-2D20-0044102AFCFF}"/>
                </a:ext>
              </a:extLst>
            </p:cNvPr>
            <p:cNvSpPr>
              <a:spLocks/>
            </p:cNvSpPr>
            <p:nvPr/>
          </p:nvSpPr>
          <p:spPr bwMode="auto">
            <a:xfrm>
              <a:off x="3575" y="3805"/>
              <a:ext cx="274" cy="143"/>
            </a:xfrm>
            <a:custGeom>
              <a:avLst/>
              <a:gdLst>
                <a:gd name="T0" fmla="*/ 1087 w 1096"/>
                <a:gd name="T1" fmla="*/ 2 h 574"/>
                <a:gd name="T2" fmla="*/ 753 w 1096"/>
                <a:gd name="T3" fmla="*/ 137 h 574"/>
                <a:gd name="T4" fmla="*/ 669 w 1096"/>
                <a:gd name="T5" fmla="*/ 170 h 574"/>
                <a:gd name="T6" fmla="*/ 500 w 1096"/>
                <a:gd name="T7" fmla="*/ 231 h 574"/>
                <a:gd name="T8" fmla="*/ 415 w 1096"/>
                <a:gd name="T9" fmla="*/ 260 h 574"/>
                <a:gd name="T10" fmla="*/ 243 w 1096"/>
                <a:gd name="T11" fmla="*/ 311 h 574"/>
                <a:gd name="T12" fmla="*/ 157 w 1096"/>
                <a:gd name="T13" fmla="*/ 335 h 574"/>
                <a:gd name="T14" fmla="*/ 122 w 1096"/>
                <a:gd name="T15" fmla="*/ 344 h 574"/>
                <a:gd name="T16" fmla="*/ 87 w 1096"/>
                <a:gd name="T17" fmla="*/ 354 h 574"/>
                <a:gd name="T18" fmla="*/ 73 w 1096"/>
                <a:gd name="T19" fmla="*/ 359 h 574"/>
                <a:gd name="T20" fmla="*/ 44 w 1096"/>
                <a:gd name="T21" fmla="*/ 374 h 574"/>
                <a:gd name="T22" fmla="*/ 20 w 1096"/>
                <a:gd name="T23" fmla="*/ 393 h 574"/>
                <a:gd name="T24" fmla="*/ 8 w 1096"/>
                <a:gd name="T25" fmla="*/ 412 h 574"/>
                <a:gd name="T26" fmla="*/ 3 w 1096"/>
                <a:gd name="T27" fmla="*/ 427 h 574"/>
                <a:gd name="T28" fmla="*/ 0 w 1096"/>
                <a:gd name="T29" fmla="*/ 434 h 574"/>
                <a:gd name="T30" fmla="*/ 0 w 1096"/>
                <a:gd name="T31" fmla="*/ 453 h 574"/>
                <a:gd name="T32" fmla="*/ 3 w 1096"/>
                <a:gd name="T33" fmla="*/ 469 h 574"/>
                <a:gd name="T34" fmla="*/ 9 w 1096"/>
                <a:gd name="T35" fmla="*/ 486 h 574"/>
                <a:gd name="T36" fmla="*/ 29 w 1096"/>
                <a:gd name="T37" fmla="*/ 515 h 574"/>
                <a:gd name="T38" fmla="*/ 55 w 1096"/>
                <a:gd name="T39" fmla="*/ 537 h 574"/>
                <a:gd name="T40" fmla="*/ 70 w 1096"/>
                <a:gd name="T41" fmla="*/ 545 h 574"/>
                <a:gd name="T42" fmla="*/ 110 w 1096"/>
                <a:gd name="T43" fmla="*/ 557 h 574"/>
                <a:gd name="T44" fmla="*/ 150 w 1096"/>
                <a:gd name="T45" fmla="*/ 562 h 574"/>
                <a:gd name="T46" fmla="*/ 194 w 1096"/>
                <a:gd name="T47" fmla="*/ 565 h 574"/>
                <a:gd name="T48" fmla="*/ 237 w 1096"/>
                <a:gd name="T49" fmla="*/ 566 h 574"/>
                <a:gd name="T50" fmla="*/ 426 w 1096"/>
                <a:gd name="T51" fmla="*/ 572 h 574"/>
                <a:gd name="T52" fmla="*/ 472 w 1096"/>
                <a:gd name="T53" fmla="*/ 574 h 574"/>
                <a:gd name="T54" fmla="*/ 477 w 1096"/>
                <a:gd name="T55" fmla="*/ 571 h 574"/>
                <a:gd name="T56" fmla="*/ 480 w 1096"/>
                <a:gd name="T57" fmla="*/ 566 h 574"/>
                <a:gd name="T58" fmla="*/ 477 w 1096"/>
                <a:gd name="T59" fmla="*/ 561 h 574"/>
                <a:gd name="T60" fmla="*/ 472 w 1096"/>
                <a:gd name="T61" fmla="*/ 559 h 574"/>
                <a:gd name="T62" fmla="*/ 290 w 1096"/>
                <a:gd name="T63" fmla="*/ 552 h 574"/>
                <a:gd name="T64" fmla="*/ 197 w 1096"/>
                <a:gd name="T65" fmla="*/ 550 h 574"/>
                <a:gd name="T66" fmla="*/ 158 w 1096"/>
                <a:gd name="T67" fmla="*/ 547 h 574"/>
                <a:gd name="T68" fmla="*/ 118 w 1096"/>
                <a:gd name="T69" fmla="*/ 543 h 574"/>
                <a:gd name="T70" fmla="*/ 99 w 1096"/>
                <a:gd name="T71" fmla="*/ 538 h 574"/>
                <a:gd name="T72" fmla="*/ 64 w 1096"/>
                <a:gd name="T73" fmla="*/ 525 h 574"/>
                <a:gd name="T74" fmla="*/ 49 w 1096"/>
                <a:gd name="T75" fmla="*/ 513 h 574"/>
                <a:gd name="T76" fmla="*/ 38 w 1096"/>
                <a:gd name="T77" fmla="*/ 502 h 574"/>
                <a:gd name="T78" fmla="*/ 23 w 1096"/>
                <a:gd name="T79" fmla="*/ 481 h 574"/>
                <a:gd name="T80" fmla="*/ 18 w 1096"/>
                <a:gd name="T81" fmla="*/ 466 h 574"/>
                <a:gd name="T82" fmla="*/ 15 w 1096"/>
                <a:gd name="T83" fmla="*/ 458 h 574"/>
                <a:gd name="T84" fmla="*/ 15 w 1096"/>
                <a:gd name="T85" fmla="*/ 442 h 574"/>
                <a:gd name="T86" fmla="*/ 18 w 1096"/>
                <a:gd name="T87" fmla="*/ 428 h 574"/>
                <a:gd name="T88" fmla="*/ 24 w 1096"/>
                <a:gd name="T89" fmla="*/ 414 h 574"/>
                <a:gd name="T90" fmla="*/ 44 w 1096"/>
                <a:gd name="T91" fmla="*/ 393 h 574"/>
                <a:gd name="T92" fmla="*/ 69 w 1096"/>
                <a:gd name="T93" fmla="*/ 377 h 574"/>
                <a:gd name="T94" fmla="*/ 83 w 1096"/>
                <a:gd name="T95" fmla="*/ 372 h 574"/>
                <a:gd name="T96" fmla="*/ 114 w 1096"/>
                <a:gd name="T97" fmla="*/ 360 h 574"/>
                <a:gd name="T98" fmla="*/ 147 w 1096"/>
                <a:gd name="T99" fmla="*/ 353 h 574"/>
                <a:gd name="T100" fmla="*/ 231 w 1096"/>
                <a:gd name="T101" fmla="*/ 330 h 574"/>
                <a:gd name="T102" fmla="*/ 398 w 1096"/>
                <a:gd name="T103" fmla="*/ 281 h 574"/>
                <a:gd name="T104" fmla="*/ 481 w 1096"/>
                <a:gd name="T105" fmla="*/ 254 h 574"/>
                <a:gd name="T106" fmla="*/ 645 w 1096"/>
                <a:gd name="T107" fmla="*/ 195 h 574"/>
                <a:gd name="T108" fmla="*/ 728 w 1096"/>
                <a:gd name="T109" fmla="*/ 163 h 574"/>
                <a:gd name="T110" fmla="*/ 889 w 1096"/>
                <a:gd name="T111" fmla="*/ 98 h 574"/>
                <a:gd name="T112" fmla="*/ 1052 w 1096"/>
                <a:gd name="T113" fmla="*/ 32 h 574"/>
                <a:gd name="T114" fmla="*/ 1091 w 1096"/>
                <a:gd name="T115" fmla="*/ 15 h 574"/>
                <a:gd name="T116" fmla="*/ 1096 w 1096"/>
                <a:gd name="T117" fmla="*/ 12 h 574"/>
                <a:gd name="T118" fmla="*/ 1096 w 1096"/>
                <a:gd name="T119" fmla="*/ 5 h 574"/>
                <a:gd name="T120" fmla="*/ 1094 w 1096"/>
                <a:gd name="T121" fmla="*/ 2 h 574"/>
                <a:gd name="T122" fmla="*/ 1087 w 1096"/>
                <a:gd name="T123" fmla="*/ 2 h 5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096" h="574">
                  <a:moveTo>
                    <a:pt x="1087" y="2"/>
                  </a:moveTo>
                  <a:lnTo>
                    <a:pt x="1087" y="2"/>
                  </a:lnTo>
                  <a:lnTo>
                    <a:pt x="921" y="69"/>
                  </a:lnTo>
                  <a:lnTo>
                    <a:pt x="753" y="137"/>
                  </a:lnTo>
                  <a:lnTo>
                    <a:pt x="753" y="137"/>
                  </a:lnTo>
                  <a:lnTo>
                    <a:pt x="669" y="170"/>
                  </a:lnTo>
                  <a:lnTo>
                    <a:pt x="585" y="201"/>
                  </a:lnTo>
                  <a:lnTo>
                    <a:pt x="500" y="231"/>
                  </a:lnTo>
                  <a:lnTo>
                    <a:pt x="415" y="260"/>
                  </a:lnTo>
                  <a:lnTo>
                    <a:pt x="415" y="260"/>
                  </a:lnTo>
                  <a:lnTo>
                    <a:pt x="330" y="286"/>
                  </a:lnTo>
                  <a:lnTo>
                    <a:pt x="243" y="311"/>
                  </a:lnTo>
                  <a:lnTo>
                    <a:pt x="243" y="311"/>
                  </a:lnTo>
                  <a:lnTo>
                    <a:pt x="157" y="335"/>
                  </a:lnTo>
                  <a:lnTo>
                    <a:pt x="157" y="335"/>
                  </a:lnTo>
                  <a:lnTo>
                    <a:pt x="122" y="344"/>
                  </a:lnTo>
                  <a:lnTo>
                    <a:pt x="104" y="348"/>
                  </a:lnTo>
                  <a:lnTo>
                    <a:pt x="87" y="354"/>
                  </a:lnTo>
                  <a:lnTo>
                    <a:pt x="87" y="354"/>
                  </a:lnTo>
                  <a:lnTo>
                    <a:pt x="73" y="359"/>
                  </a:lnTo>
                  <a:lnTo>
                    <a:pt x="58" y="365"/>
                  </a:lnTo>
                  <a:lnTo>
                    <a:pt x="44" y="374"/>
                  </a:lnTo>
                  <a:lnTo>
                    <a:pt x="32" y="383"/>
                  </a:lnTo>
                  <a:lnTo>
                    <a:pt x="20" y="393"/>
                  </a:lnTo>
                  <a:lnTo>
                    <a:pt x="11" y="406"/>
                  </a:lnTo>
                  <a:lnTo>
                    <a:pt x="8" y="412"/>
                  </a:lnTo>
                  <a:lnTo>
                    <a:pt x="5" y="419"/>
                  </a:lnTo>
                  <a:lnTo>
                    <a:pt x="3" y="427"/>
                  </a:lnTo>
                  <a:lnTo>
                    <a:pt x="0" y="434"/>
                  </a:lnTo>
                  <a:lnTo>
                    <a:pt x="0" y="434"/>
                  </a:lnTo>
                  <a:lnTo>
                    <a:pt x="0" y="444"/>
                  </a:lnTo>
                  <a:lnTo>
                    <a:pt x="0" y="453"/>
                  </a:lnTo>
                  <a:lnTo>
                    <a:pt x="1" y="461"/>
                  </a:lnTo>
                  <a:lnTo>
                    <a:pt x="3" y="469"/>
                  </a:lnTo>
                  <a:lnTo>
                    <a:pt x="5" y="478"/>
                  </a:lnTo>
                  <a:lnTo>
                    <a:pt x="9" y="486"/>
                  </a:lnTo>
                  <a:lnTo>
                    <a:pt x="18" y="501"/>
                  </a:lnTo>
                  <a:lnTo>
                    <a:pt x="29" y="515"/>
                  </a:lnTo>
                  <a:lnTo>
                    <a:pt x="42" y="526"/>
                  </a:lnTo>
                  <a:lnTo>
                    <a:pt x="55" y="537"/>
                  </a:lnTo>
                  <a:lnTo>
                    <a:pt x="70" y="545"/>
                  </a:lnTo>
                  <a:lnTo>
                    <a:pt x="70" y="545"/>
                  </a:lnTo>
                  <a:lnTo>
                    <a:pt x="90" y="552"/>
                  </a:lnTo>
                  <a:lnTo>
                    <a:pt x="110" y="557"/>
                  </a:lnTo>
                  <a:lnTo>
                    <a:pt x="130" y="560"/>
                  </a:lnTo>
                  <a:lnTo>
                    <a:pt x="150" y="562"/>
                  </a:lnTo>
                  <a:lnTo>
                    <a:pt x="150" y="562"/>
                  </a:lnTo>
                  <a:lnTo>
                    <a:pt x="194" y="565"/>
                  </a:lnTo>
                  <a:lnTo>
                    <a:pt x="237" y="566"/>
                  </a:lnTo>
                  <a:lnTo>
                    <a:pt x="237" y="566"/>
                  </a:lnTo>
                  <a:lnTo>
                    <a:pt x="426" y="572"/>
                  </a:lnTo>
                  <a:lnTo>
                    <a:pt x="426" y="572"/>
                  </a:lnTo>
                  <a:lnTo>
                    <a:pt x="472" y="574"/>
                  </a:lnTo>
                  <a:lnTo>
                    <a:pt x="472" y="574"/>
                  </a:lnTo>
                  <a:lnTo>
                    <a:pt x="476" y="574"/>
                  </a:lnTo>
                  <a:lnTo>
                    <a:pt x="477" y="571"/>
                  </a:lnTo>
                  <a:lnTo>
                    <a:pt x="480" y="570"/>
                  </a:lnTo>
                  <a:lnTo>
                    <a:pt x="480" y="566"/>
                  </a:lnTo>
                  <a:lnTo>
                    <a:pt x="480" y="564"/>
                  </a:lnTo>
                  <a:lnTo>
                    <a:pt x="477" y="561"/>
                  </a:lnTo>
                  <a:lnTo>
                    <a:pt x="476" y="560"/>
                  </a:lnTo>
                  <a:lnTo>
                    <a:pt x="472" y="559"/>
                  </a:lnTo>
                  <a:lnTo>
                    <a:pt x="472" y="559"/>
                  </a:lnTo>
                  <a:lnTo>
                    <a:pt x="290" y="552"/>
                  </a:lnTo>
                  <a:lnTo>
                    <a:pt x="290" y="552"/>
                  </a:lnTo>
                  <a:lnTo>
                    <a:pt x="197" y="550"/>
                  </a:lnTo>
                  <a:lnTo>
                    <a:pt x="197" y="550"/>
                  </a:lnTo>
                  <a:lnTo>
                    <a:pt x="158" y="547"/>
                  </a:lnTo>
                  <a:lnTo>
                    <a:pt x="138" y="546"/>
                  </a:lnTo>
                  <a:lnTo>
                    <a:pt x="118" y="543"/>
                  </a:lnTo>
                  <a:lnTo>
                    <a:pt x="118" y="543"/>
                  </a:lnTo>
                  <a:lnTo>
                    <a:pt x="99" y="538"/>
                  </a:lnTo>
                  <a:lnTo>
                    <a:pt x="82" y="533"/>
                  </a:lnTo>
                  <a:lnTo>
                    <a:pt x="64" y="525"/>
                  </a:lnTo>
                  <a:lnTo>
                    <a:pt x="57" y="520"/>
                  </a:lnTo>
                  <a:lnTo>
                    <a:pt x="49" y="513"/>
                  </a:lnTo>
                  <a:lnTo>
                    <a:pt x="49" y="513"/>
                  </a:lnTo>
                  <a:lnTo>
                    <a:pt x="38" y="502"/>
                  </a:lnTo>
                  <a:lnTo>
                    <a:pt x="28" y="488"/>
                  </a:lnTo>
                  <a:lnTo>
                    <a:pt x="23" y="481"/>
                  </a:lnTo>
                  <a:lnTo>
                    <a:pt x="20" y="473"/>
                  </a:lnTo>
                  <a:lnTo>
                    <a:pt x="18" y="466"/>
                  </a:lnTo>
                  <a:lnTo>
                    <a:pt x="15" y="458"/>
                  </a:lnTo>
                  <a:lnTo>
                    <a:pt x="15" y="458"/>
                  </a:lnTo>
                  <a:lnTo>
                    <a:pt x="15" y="449"/>
                  </a:lnTo>
                  <a:lnTo>
                    <a:pt x="15" y="442"/>
                  </a:lnTo>
                  <a:lnTo>
                    <a:pt x="16" y="434"/>
                  </a:lnTo>
                  <a:lnTo>
                    <a:pt x="18" y="428"/>
                  </a:lnTo>
                  <a:lnTo>
                    <a:pt x="20" y="421"/>
                  </a:lnTo>
                  <a:lnTo>
                    <a:pt x="24" y="414"/>
                  </a:lnTo>
                  <a:lnTo>
                    <a:pt x="33" y="403"/>
                  </a:lnTo>
                  <a:lnTo>
                    <a:pt x="44" y="393"/>
                  </a:lnTo>
                  <a:lnTo>
                    <a:pt x="55" y="384"/>
                  </a:lnTo>
                  <a:lnTo>
                    <a:pt x="69" y="377"/>
                  </a:lnTo>
                  <a:lnTo>
                    <a:pt x="83" y="372"/>
                  </a:lnTo>
                  <a:lnTo>
                    <a:pt x="83" y="372"/>
                  </a:lnTo>
                  <a:lnTo>
                    <a:pt x="98" y="365"/>
                  </a:lnTo>
                  <a:lnTo>
                    <a:pt x="114" y="360"/>
                  </a:lnTo>
                  <a:lnTo>
                    <a:pt x="147" y="353"/>
                  </a:lnTo>
                  <a:lnTo>
                    <a:pt x="147" y="353"/>
                  </a:lnTo>
                  <a:lnTo>
                    <a:pt x="231" y="330"/>
                  </a:lnTo>
                  <a:lnTo>
                    <a:pt x="231" y="330"/>
                  </a:lnTo>
                  <a:lnTo>
                    <a:pt x="315" y="306"/>
                  </a:lnTo>
                  <a:lnTo>
                    <a:pt x="398" y="281"/>
                  </a:lnTo>
                  <a:lnTo>
                    <a:pt x="398" y="281"/>
                  </a:lnTo>
                  <a:lnTo>
                    <a:pt x="481" y="254"/>
                  </a:lnTo>
                  <a:lnTo>
                    <a:pt x="564" y="225"/>
                  </a:lnTo>
                  <a:lnTo>
                    <a:pt x="645" y="195"/>
                  </a:lnTo>
                  <a:lnTo>
                    <a:pt x="728" y="163"/>
                  </a:lnTo>
                  <a:lnTo>
                    <a:pt x="728" y="163"/>
                  </a:lnTo>
                  <a:lnTo>
                    <a:pt x="809" y="131"/>
                  </a:lnTo>
                  <a:lnTo>
                    <a:pt x="889" y="98"/>
                  </a:lnTo>
                  <a:lnTo>
                    <a:pt x="1052" y="32"/>
                  </a:lnTo>
                  <a:lnTo>
                    <a:pt x="1052" y="32"/>
                  </a:lnTo>
                  <a:lnTo>
                    <a:pt x="1091" y="15"/>
                  </a:lnTo>
                  <a:lnTo>
                    <a:pt x="1091" y="15"/>
                  </a:lnTo>
                  <a:lnTo>
                    <a:pt x="1094" y="14"/>
                  </a:lnTo>
                  <a:lnTo>
                    <a:pt x="1096" y="12"/>
                  </a:lnTo>
                  <a:lnTo>
                    <a:pt x="1096" y="8"/>
                  </a:lnTo>
                  <a:lnTo>
                    <a:pt x="1096" y="5"/>
                  </a:lnTo>
                  <a:lnTo>
                    <a:pt x="1095" y="3"/>
                  </a:lnTo>
                  <a:lnTo>
                    <a:pt x="1094" y="2"/>
                  </a:lnTo>
                  <a:lnTo>
                    <a:pt x="1091" y="0"/>
                  </a:lnTo>
                  <a:lnTo>
                    <a:pt x="1087" y="2"/>
                  </a:lnTo>
                  <a:lnTo>
                    <a:pt x="1087" y="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50" name="Freeform 47">
              <a:extLst>
                <a:ext uri="{FF2B5EF4-FFF2-40B4-BE49-F238E27FC236}">
                  <a16:creationId xmlns:a16="http://schemas.microsoft.com/office/drawing/2014/main" id="{5A504181-6FA6-98C3-8DC5-ADAE51FB6648}"/>
                </a:ext>
              </a:extLst>
            </p:cNvPr>
            <p:cNvSpPr>
              <a:spLocks/>
            </p:cNvSpPr>
            <p:nvPr/>
          </p:nvSpPr>
          <p:spPr bwMode="auto">
            <a:xfrm>
              <a:off x="3705" y="2409"/>
              <a:ext cx="413" cy="470"/>
            </a:xfrm>
            <a:custGeom>
              <a:avLst/>
              <a:gdLst>
                <a:gd name="T0" fmla="*/ 1635 w 1650"/>
                <a:gd name="T1" fmla="*/ 5 h 1879"/>
                <a:gd name="T2" fmla="*/ 1587 w 1650"/>
                <a:gd name="T3" fmla="*/ 139 h 1879"/>
                <a:gd name="T4" fmla="*/ 1537 w 1650"/>
                <a:gd name="T5" fmla="*/ 272 h 1879"/>
                <a:gd name="T6" fmla="*/ 1483 w 1650"/>
                <a:gd name="T7" fmla="*/ 404 h 1879"/>
                <a:gd name="T8" fmla="*/ 1426 w 1650"/>
                <a:gd name="T9" fmla="*/ 533 h 1879"/>
                <a:gd name="T10" fmla="*/ 1372 w 1650"/>
                <a:gd name="T11" fmla="*/ 652 h 1879"/>
                <a:gd name="T12" fmla="*/ 1314 w 1650"/>
                <a:gd name="T13" fmla="*/ 770 h 1879"/>
                <a:gd name="T14" fmla="*/ 1253 w 1650"/>
                <a:gd name="T15" fmla="*/ 886 h 1879"/>
                <a:gd name="T16" fmla="*/ 1187 w 1650"/>
                <a:gd name="T17" fmla="*/ 997 h 1879"/>
                <a:gd name="T18" fmla="*/ 1151 w 1650"/>
                <a:gd name="T19" fmla="*/ 1049 h 1879"/>
                <a:gd name="T20" fmla="*/ 1078 w 1650"/>
                <a:gd name="T21" fmla="*/ 1149 h 1879"/>
                <a:gd name="T22" fmla="*/ 1017 w 1650"/>
                <a:gd name="T23" fmla="*/ 1219 h 1879"/>
                <a:gd name="T24" fmla="*/ 975 w 1650"/>
                <a:gd name="T25" fmla="*/ 1263 h 1879"/>
                <a:gd name="T26" fmla="*/ 929 w 1650"/>
                <a:gd name="T27" fmla="*/ 1304 h 1879"/>
                <a:gd name="T28" fmla="*/ 881 w 1650"/>
                <a:gd name="T29" fmla="*/ 1343 h 1879"/>
                <a:gd name="T30" fmla="*/ 856 w 1650"/>
                <a:gd name="T31" fmla="*/ 1362 h 1879"/>
                <a:gd name="T32" fmla="*/ 758 w 1650"/>
                <a:gd name="T33" fmla="*/ 1427 h 1879"/>
                <a:gd name="T34" fmla="*/ 657 w 1650"/>
                <a:gd name="T35" fmla="*/ 1485 h 1879"/>
                <a:gd name="T36" fmla="*/ 552 w 1650"/>
                <a:gd name="T37" fmla="*/ 1538 h 1879"/>
                <a:gd name="T38" fmla="*/ 446 w 1650"/>
                <a:gd name="T39" fmla="*/ 1589 h 1879"/>
                <a:gd name="T40" fmla="*/ 290 w 1650"/>
                <a:gd name="T41" fmla="*/ 1668 h 1879"/>
                <a:gd name="T42" fmla="*/ 188 w 1650"/>
                <a:gd name="T43" fmla="*/ 1726 h 1879"/>
                <a:gd name="T44" fmla="*/ 92 w 1650"/>
                <a:gd name="T45" fmla="*/ 1791 h 1879"/>
                <a:gd name="T46" fmla="*/ 46 w 1650"/>
                <a:gd name="T47" fmla="*/ 1828 h 1879"/>
                <a:gd name="T48" fmla="*/ 24 w 1650"/>
                <a:gd name="T49" fmla="*/ 1846 h 1879"/>
                <a:gd name="T50" fmla="*/ 3 w 1650"/>
                <a:gd name="T51" fmla="*/ 1865 h 1879"/>
                <a:gd name="T52" fmla="*/ 0 w 1650"/>
                <a:gd name="T53" fmla="*/ 1871 h 1879"/>
                <a:gd name="T54" fmla="*/ 3 w 1650"/>
                <a:gd name="T55" fmla="*/ 1876 h 1879"/>
                <a:gd name="T56" fmla="*/ 8 w 1650"/>
                <a:gd name="T57" fmla="*/ 1879 h 1879"/>
                <a:gd name="T58" fmla="*/ 13 w 1650"/>
                <a:gd name="T59" fmla="*/ 1876 h 1879"/>
                <a:gd name="T60" fmla="*/ 36 w 1650"/>
                <a:gd name="T61" fmla="*/ 1856 h 1879"/>
                <a:gd name="T62" fmla="*/ 81 w 1650"/>
                <a:gd name="T63" fmla="*/ 1819 h 1879"/>
                <a:gd name="T64" fmla="*/ 152 w 1650"/>
                <a:gd name="T65" fmla="*/ 1767 h 1879"/>
                <a:gd name="T66" fmla="*/ 252 w 1650"/>
                <a:gd name="T67" fmla="*/ 1706 h 1879"/>
                <a:gd name="T68" fmla="*/ 356 w 1650"/>
                <a:gd name="T69" fmla="*/ 1651 h 1879"/>
                <a:gd name="T70" fmla="*/ 409 w 1650"/>
                <a:gd name="T71" fmla="*/ 1624 h 1879"/>
                <a:gd name="T72" fmla="*/ 620 w 1650"/>
                <a:gd name="T73" fmla="*/ 1520 h 1879"/>
                <a:gd name="T74" fmla="*/ 724 w 1650"/>
                <a:gd name="T75" fmla="*/ 1465 h 1879"/>
                <a:gd name="T76" fmla="*/ 826 w 1650"/>
                <a:gd name="T77" fmla="*/ 1402 h 1879"/>
                <a:gd name="T78" fmla="*/ 851 w 1650"/>
                <a:gd name="T79" fmla="*/ 1385 h 1879"/>
                <a:gd name="T80" fmla="*/ 898 w 1650"/>
                <a:gd name="T81" fmla="*/ 1350 h 1879"/>
                <a:gd name="T82" fmla="*/ 945 w 1650"/>
                <a:gd name="T83" fmla="*/ 1311 h 1879"/>
                <a:gd name="T84" fmla="*/ 990 w 1650"/>
                <a:gd name="T85" fmla="*/ 1269 h 1879"/>
                <a:gd name="T86" fmla="*/ 1011 w 1650"/>
                <a:gd name="T87" fmla="*/ 1248 h 1879"/>
                <a:gd name="T88" fmla="*/ 1052 w 1650"/>
                <a:gd name="T89" fmla="*/ 1203 h 1879"/>
                <a:gd name="T90" fmla="*/ 1130 w 1650"/>
                <a:gd name="T91" fmla="*/ 1106 h 1879"/>
                <a:gd name="T92" fmla="*/ 1166 w 1650"/>
                <a:gd name="T93" fmla="*/ 1055 h 1879"/>
                <a:gd name="T94" fmla="*/ 1235 w 1650"/>
                <a:gd name="T95" fmla="*/ 946 h 1879"/>
                <a:gd name="T96" fmla="*/ 1298 w 1650"/>
                <a:gd name="T97" fmla="*/ 833 h 1879"/>
                <a:gd name="T98" fmla="*/ 1357 w 1650"/>
                <a:gd name="T99" fmla="*/ 717 h 1879"/>
                <a:gd name="T100" fmla="*/ 1412 w 1650"/>
                <a:gd name="T101" fmla="*/ 601 h 1879"/>
                <a:gd name="T102" fmla="*/ 1470 w 1650"/>
                <a:gd name="T103" fmla="*/ 472 h 1879"/>
                <a:gd name="T104" fmla="*/ 1525 w 1650"/>
                <a:gd name="T105" fmla="*/ 341 h 1879"/>
                <a:gd name="T106" fmla="*/ 1577 w 1650"/>
                <a:gd name="T107" fmla="*/ 209 h 1879"/>
                <a:gd name="T108" fmla="*/ 1626 w 1650"/>
                <a:gd name="T109" fmla="*/ 76 h 1879"/>
                <a:gd name="T110" fmla="*/ 1650 w 1650"/>
                <a:gd name="T111" fmla="*/ 10 h 1879"/>
                <a:gd name="T112" fmla="*/ 1650 w 1650"/>
                <a:gd name="T113" fmla="*/ 6 h 1879"/>
                <a:gd name="T114" fmla="*/ 1647 w 1650"/>
                <a:gd name="T115" fmla="*/ 1 h 1879"/>
                <a:gd name="T116" fmla="*/ 1642 w 1650"/>
                <a:gd name="T117" fmla="*/ 0 h 1879"/>
                <a:gd name="T118" fmla="*/ 1637 w 1650"/>
                <a:gd name="T119" fmla="*/ 2 h 1879"/>
                <a:gd name="T120" fmla="*/ 1635 w 1650"/>
                <a:gd name="T121" fmla="*/ 5 h 18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650" h="1879">
                  <a:moveTo>
                    <a:pt x="1635" y="5"/>
                  </a:moveTo>
                  <a:lnTo>
                    <a:pt x="1635" y="5"/>
                  </a:lnTo>
                  <a:lnTo>
                    <a:pt x="1612" y="73"/>
                  </a:lnTo>
                  <a:lnTo>
                    <a:pt x="1587" y="139"/>
                  </a:lnTo>
                  <a:lnTo>
                    <a:pt x="1562" y="206"/>
                  </a:lnTo>
                  <a:lnTo>
                    <a:pt x="1537" y="272"/>
                  </a:lnTo>
                  <a:lnTo>
                    <a:pt x="1510" y="337"/>
                  </a:lnTo>
                  <a:lnTo>
                    <a:pt x="1483" y="404"/>
                  </a:lnTo>
                  <a:lnTo>
                    <a:pt x="1455" y="469"/>
                  </a:lnTo>
                  <a:lnTo>
                    <a:pt x="1426" y="533"/>
                  </a:lnTo>
                  <a:lnTo>
                    <a:pt x="1426" y="533"/>
                  </a:lnTo>
                  <a:lnTo>
                    <a:pt x="1372" y="652"/>
                  </a:lnTo>
                  <a:lnTo>
                    <a:pt x="1343" y="711"/>
                  </a:lnTo>
                  <a:lnTo>
                    <a:pt x="1314" y="770"/>
                  </a:lnTo>
                  <a:lnTo>
                    <a:pt x="1284" y="828"/>
                  </a:lnTo>
                  <a:lnTo>
                    <a:pt x="1253" y="886"/>
                  </a:lnTo>
                  <a:lnTo>
                    <a:pt x="1220" y="942"/>
                  </a:lnTo>
                  <a:lnTo>
                    <a:pt x="1187" y="997"/>
                  </a:lnTo>
                  <a:lnTo>
                    <a:pt x="1187" y="997"/>
                  </a:lnTo>
                  <a:lnTo>
                    <a:pt x="1151" y="1049"/>
                  </a:lnTo>
                  <a:lnTo>
                    <a:pt x="1116" y="1100"/>
                  </a:lnTo>
                  <a:lnTo>
                    <a:pt x="1078" y="1149"/>
                  </a:lnTo>
                  <a:lnTo>
                    <a:pt x="1039" y="1195"/>
                  </a:lnTo>
                  <a:lnTo>
                    <a:pt x="1017" y="1219"/>
                  </a:lnTo>
                  <a:lnTo>
                    <a:pt x="996" y="1241"/>
                  </a:lnTo>
                  <a:lnTo>
                    <a:pt x="975" y="1263"/>
                  </a:lnTo>
                  <a:lnTo>
                    <a:pt x="952" y="1284"/>
                  </a:lnTo>
                  <a:lnTo>
                    <a:pt x="929" y="1304"/>
                  </a:lnTo>
                  <a:lnTo>
                    <a:pt x="906" y="1325"/>
                  </a:lnTo>
                  <a:lnTo>
                    <a:pt x="881" y="1343"/>
                  </a:lnTo>
                  <a:lnTo>
                    <a:pt x="856" y="1362"/>
                  </a:lnTo>
                  <a:lnTo>
                    <a:pt x="856" y="1362"/>
                  </a:lnTo>
                  <a:lnTo>
                    <a:pt x="808" y="1396"/>
                  </a:lnTo>
                  <a:lnTo>
                    <a:pt x="758" y="1427"/>
                  </a:lnTo>
                  <a:lnTo>
                    <a:pt x="708" y="1456"/>
                  </a:lnTo>
                  <a:lnTo>
                    <a:pt x="657" y="1485"/>
                  </a:lnTo>
                  <a:lnTo>
                    <a:pt x="604" y="1511"/>
                  </a:lnTo>
                  <a:lnTo>
                    <a:pt x="552" y="1538"/>
                  </a:lnTo>
                  <a:lnTo>
                    <a:pt x="446" y="1589"/>
                  </a:lnTo>
                  <a:lnTo>
                    <a:pt x="446" y="1589"/>
                  </a:lnTo>
                  <a:lnTo>
                    <a:pt x="341" y="1641"/>
                  </a:lnTo>
                  <a:lnTo>
                    <a:pt x="290" y="1668"/>
                  </a:lnTo>
                  <a:lnTo>
                    <a:pt x="238" y="1697"/>
                  </a:lnTo>
                  <a:lnTo>
                    <a:pt x="188" y="1726"/>
                  </a:lnTo>
                  <a:lnTo>
                    <a:pt x="139" y="1759"/>
                  </a:lnTo>
                  <a:lnTo>
                    <a:pt x="92" y="1791"/>
                  </a:lnTo>
                  <a:lnTo>
                    <a:pt x="68" y="1810"/>
                  </a:lnTo>
                  <a:lnTo>
                    <a:pt x="46" y="1828"/>
                  </a:lnTo>
                  <a:lnTo>
                    <a:pt x="46" y="1828"/>
                  </a:lnTo>
                  <a:lnTo>
                    <a:pt x="24" y="1846"/>
                  </a:lnTo>
                  <a:lnTo>
                    <a:pt x="3" y="1865"/>
                  </a:lnTo>
                  <a:lnTo>
                    <a:pt x="3" y="1865"/>
                  </a:lnTo>
                  <a:lnTo>
                    <a:pt x="0" y="1869"/>
                  </a:lnTo>
                  <a:lnTo>
                    <a:pt x="0" y="1871"/>
                  </a:lnTo>
                  <a:lnTo>
                    <a:pt x="2" y="1874"/>
                  </a:lnTo>
                  <a:lnTo>
                    <a:pt x="3" y="1876"/>
                  </a:lnTo>
                  <a:lnTo>
                    <a:pt x="5" y="1878"/>
                  </a:lnTo>
                  <a:lnTo>
                    <a:pt x="8" y="1879"/>
                  </a:lnTo>
                  <a:lnTo>
                    <a:pt x="10" y="1878"/>
                  </a:lnTo>
                  <a:lnTo>
                    <a:pt x="13" y="1876"/>
                  </a:lnTo>
                  <a:lnTo>
                    <a:pt x="13" y="1876"/>
                  </a:lnTo>
                  <a:lnTo>
                    <a:pt x="36" y="1856"/>
                  </a:lnTo>
                  <a:lnTo>
                    <a:pt x="58" y="1838"/>
                  </a:lnTo>
                  <a:lnTo>
                    <a:pt x="81" y="1819"/>
                  </a:lnTo>
                  <a:lnTo>
                    <a:pt x="104" y="1801"/>
                  </a:lnTo>
                  <a:lnTo>
                    <a:pt x="152" y="1767"/>
                  </a:lnTo>
                  <a:lnTo>
                    <a:pt x="202" y="1736"/>
                  </a:lnTo>
                  <a:lnTo>
                    <a:pt x="252" y="1706"/>
                  </a:lnTo>
                  <a:lnTo>
                    <a:pt x="304" y="1678"/>
                  </a:lnTo>
                  <a:lnTo>
                    <a:pt x="356" y="1651"/>
                  </a:lnTo>
                  <a:lnTo>
                    <a:pt x="409" y="1624"/>
                  </a:lnTo>
                  <a:lnTo>
                    <a:pt x="409" y="1624"/>
                  </a:lnTo>
                  <a:lnTo>
                    <a:pt x="515" y="1573"/>
                  </a:lnTo>
                  <a:lnTo>
                    <a:pt x="620" y="1520"/>
                  </a:lnTo>
                  <a:lnTo>
                    <a:pt x="673" y="1493"/>
                  </a:lnTo>
                  <a:lnTo>
                    <a:pt x="724" y="1465"/>
                  </a:lnTo>
                  <a:lnTo>
                    <a:pt x="776" y="1435"/>
                  </a:lnTo>
                  <a:lnTo>
                    <a:pt x="826" y="1402"/>
                  </a:lnTo>
                  <a:lnTo>
                    <a:pt x="826" y="1402"/>
                  </a:lnTo>
                  <a:lnTo>
                    <a:pt x="851" y="1385"/>
                  </a:lnTo>
                  <a:lnTo>
                    <a:pt x="875" y="1367"/>
                  </a:lnTo>
                  <a:lnTo>
                    <a:pt x="898" y="1350"/>
                  </a:lnTo>
                  <a:lnTo>
                    <a:pt x="922" y="1331"/>
                  </a:lnTo>
                  <a:lnTo>
                    <a:pt x="945" y="1311"/>
                  </a:lnTo>
                  <a:lnTo>
                    <a:pt x="967" y="1291"/>
                  </a:lnTo>
                  <a:lnTo>
                    <a:pt x="990" y="1269"/>
                  </a:lnTo>
                  <a:lnTo>
                    <a:pt x="1011" y="1248"/>
                  </a:lnTo>
                  <a:lnTo>
                    <a:pt x="1011" y="1248"/>
                  </a:lnTo>
                  <a:lnTo>
                    <a:pt x="1032" y="1225"/>
                  </a:lnTo>
                  <a:lnTo>
                    <a:pt x="1052" y="1203"/>
                  </a:lnTo>
                  <a:lnTo>
                    <a:pt x="1093" y="1155"/>
                  </a:lnTo>
                  <a:lnTo>
                    <a:pt x="1130" y="1106"/>
                  </a:lnTo>
                  <a:lnTo>
                    <a:pt x="1166" y="1055"/>
                  </a:lnTo>
                  <a:lnTo>
                    <a:pt x="1166" y="1055"/>
                  </a:lnTo>
                  <a:lnTo>
                    <a:pt x="1202" y="1001"/>
                  </a:lnTo>
                  <a:lnTo>
                    <a:pt x="1235" y="946"/>
                  </a:lnTo>
                  <a:lnTo>
                    <a:pt x="1268" y="891"/>
                  </a:lnTo>
                  <a:lnTo>
                    <a:pt x="1298" y="833"/>
                  </a:lnTo>
                  <a:lnTo>
                    <a:pt x="1328" y="776"/>
                  </a:lnTo>
                  <a:lnTo>
                    <a:pt x="1357" y="717"/>
                  </a:lnTo>
                  <a:lnTo>
                    <a:pt x="1412" y="601"/>
                  </a:lnTo>
                  <a:lnTo>
                    <a:pt x="1412" y="601"/>
                  </a:lnTo>
                  <a:lnTo>
                    <a:pt x="1441" y="537"/>
                  </a:lnTo>
                  <a:lnTo>
                    <a:pt x="1470" y="472"/>
                  </a:lnTo>
                  <a:lnTo>
                    <a:pt x="1497" y="406"/>
                  </a:lnTo>
                  <a:lnTo>
                    <a:pt x="1525" y="341"/>
                  </a:lnTo>
                  <a:lnTo>
                    <a:pt x="1551" y="276"/>
                  </a:lnTo>
                  <a:lnTo>
                    <a:pt x="1577" y="209"/>
                  </a:lnTo>
                  <a:lnTo>
                    <a:pt x="1602" y="143"/>
                  </a:lnTo>
                  <a:lnTo>
                    <a:pt x="1626" y="76"/>
                  </a:lnTo>
                  <a:lnTo>
                    <a:pt x="1626" y="76"/>
                  </a:lnTo>
                  <a:lnTo>
                    <a:pt x="1650" y="10"/>
                  </a:lnTo>
                  <a:lnTo>
                    <a:pt x="1650" y="10"/>
                  </a:lnTo>
                  <a:lnTo>
                    <a:pt x="1650" y="6"/>
                  </a:lnTo>
                  <a:lnTo>
                    <a:pt x="1649" y="4"/>
                  </a:lnTo>
                  <a:lnTo>
                    <a:pt x="1647" y="1"/>
                  </a:lnTo>
                  <a:lnTo>
                    <a:pt x="1645" y="0"/>
                  </a:lnTo>
                  <a:lnTo>
                    <a:pt x="1642" y="0"/>
                  </a:lnTo>
                  <a:lnTo>
                    <a:pt x="1640" y="1"/>
                  </a:lnTo>
                  <a:lnTo>
                    <a:pt x="1637" y="2"/>
                  </a:lnTo>
                  <a:lnTo>
                    <a:pt x="1635" y="5"/>
                  </a:lnTo>
                  <a:lnTo>
                    <a:pt x="1635" y="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51" name="Freeform 48">
              <a:extLst>
                <a:ext uri="{FF2B5EF4-FFF2-40B4-BE49-F238E27FC236}">
                  <a16:creationId xmlns:a16="http://schemas.microsoft.com/office/drawing/2014/main" id="{6B438FDA-161C-2D95-9C5A-19979A590A87}"/>
                </a:ext>
              </a:extLst>
            </p:cNvPr>
            <p:cNvSpPr>
              <a:spLocks/>
            </p:cNvSpPr>
            <p:nvPr/>
          </p:nvSpPr>
          <p:spPr bwMode="auto">
            <a:xfrm>
              <a:off x="3975" y="2937"/>
              <a:ext cx="332" cy="282"/>
            </a:xfrm>
            <a:custGeom>
              <a:avLst/>
              <a:gdLst>
                <a:gd name="T0" fmla="*/ 1315 w 1330"/>
                <a:gd name="T1" fmla="*/ 3 h 1127"/>
                <a:gd name="T2" fmla="*/ 1153 w 1330"/>
                <a:gd name="T3" fmla="*/ 219 h 1127"/>
                <a:gd name="T4" fmla="*/ 1098 w 1330"/>
                <a:gd name="T5" fmla="*/ 290 h 1127"/>
                <a:gd name="T6" fmla="*/ 984 w 1330"/>
                <a:gd name="T7" fmla="*/ 428 h 1127"/>
                <a:gd name="T8" fmla="*/ 865 w 1330"/>
                <a:gd name="T9" fmla="*/ 562 h 1127"/>
                <a:gd name="T10" fmla="*/ 806 w 1330"/>
                <a:gd name="T11" fmla="*/ 624 h 1127"/>
                <a:gd name="T12" fmla="*/ 713 w 1330"/>
                <a:gd name="T13" fmla="*/ 712 h 1127"/>
                <a:gd name="T14" fmla="*/ 648 w 1330"/>
                <a:gd name="T15" fmla="*/ 768 h 1127"/>
                <a:gd name="T16" fmla="*/ 616 w 1330"/>
                <a:gd name="T17" fmla="*/ 796 h 1127"/>
                <a:gd name="T18" fmla="*/ 551 w 1330"/>
                <a:gd name="T19" fmla="*/ 844 h 1127"/>
                <a:gd name="T20" fmla="*/ 484 w 1330"/>
                <a:gd name="T21" fmla="*/ 892 h 1127"/>
                <a:gd name="T22" fmla="*/ 415 w 1330"/>
                <a:gd name="T23" fmla="*/ 937 h 1127"/>
                <a:gd name="T24" fmla="*/ 344 w 1330"/>
                <a:gd name="T25" fmla="*/ 977 h 1127"/>
                <a:gd name="T26" fmla="*/ 308 w 1330"/>
                <a:gd name="T27" fmla="*/ 998 h 1127"/>
                <a:gd name="T28" fmla="*/ 235 w 1330"/>
                <a:gd name="T29" fmla="*/ 1033 h 1127"/>
                <a:gd name="T30" fmla="*/ 160 w 1330"/>
                <a:gd name="T31" fmla="*/ 1064 h 1127"/>
                <a:gd name="T32" fmla="*/ 82 w 1330"/>
                <a:gd name="T33" fmla="*/ 1090 h 1127"/>
                <a:gd name="T34" fmla="*/ 43 w 1330"/>
                <a:gd name="T35" fmla="*/ 1102 h 1127"/>
                <a:gd name="T36" fmla="*/ 5 w 1330"/>
                <a:gd name="T37" fmla="*/ 1113 h 1127"/>
                <a:gd name="T38" fmla="*/ 1 w 1330"/>
                <a:gd name="T39" fmla="*/ 1115 h 1127"/>
                <a:gd name="T40" fmla="*/ 0 w 1330"/>
                <a:gd name="T41" fmla="*/ 1122 h 1127"/>
                <a:gd name="T42" fmla="*/ 3 w 1330"/>
                <a:gd name="T43" fmla="*/ 1125 h 1127"/>
                <a:gd name="T44" fmla="*/ 10 w 1330"/>
                <a:gd name="T45" fmla="*/ 1127 h 1127"/>
                <a:gd name="T46" fmla="*/ 48 w 1330"/>
                <a:gd name="T47" fmla="*/ 1117 h 1127"/>
                <a:gd name="T48" fmla="*/ 127 w 1330"/>
                <a:gd name="T49" fmla="*/ 1092 h 1127"/>
                <a:gd name="T50" fmla="*/ 204 w 1330"/>
                <a:gd name="T51" fmla="*/ 1063 h 1127"/>
                <a:gd name="T52" fmla="*/ 278 w 1330"/>
                <a:gd name="T53" fmla="*/ 1029 h 1127"/>
                <a:gd name="T54" fmla="*/ 315 w 1330"/>
                <a:gd name="T55" fmla="*/ 1010 h 1127"/>
                <a:gd name="T56" fmla="*/ 388 w 1330"/>
                <a:gd name="T57" fmla="*/ 971 h 1127"/>
                <a:gd name="T58" fmla="*/ 458 w 1330"/>
                <a:gd name="T59" fmla="*/ 927 h 1127"/>
                <a:gd name="T60" fmla="*/ 526 w 1330"/>
                <a:gd name="T61" fmla="*/ 881 h 1127"/>
                <a:gd name="T62" fmla="*/ 593 w 1330"/>
                <a:gd name="T63" fmla="*/ 832 h 1127"/>
                <a:gd name="T64" fmla="*/ 626 w 1330"/>
                <a:gd name="T65" fmla="*/ 806 h 1127"/>
                <a:gd name="T66" fmla="*/ 691 w 1330"/>
                <a:gd name="T67" fmla="*/ 752 h 1127"/>
                <a:gd name="T68" fmla="*/ 785 w 1330"/>
                <a:gd name="T69" fmla="*/ 665 h 1127"/>
                <a:gd name="T70" fmla="*/ 845 w 1330"/>
                <a:gd name="T71" fmla="*/ 605 h 1127"/>
                <a:gd name="T72" fmla="*/ 966 w 1330"/>
                <a:gd name="T73" fmla="*/ 472 h 1127"/>
                <a:gd name="T74" fmla="*/ 1082 w 1330"/>
                <a:gd name="T75" fmla="*/ 334 h 1127"/>
                <a:gd name="T76" fmla="*/ 1138 w 1330"/>
                <a:gd name="T77" fmla="*/ 262 h 1127"/>
                <a:gd name="T78" fmla="*/ 1301 w 1330"/>
                <a:gd name="T79" fmla="*/ 47 h 1127"/>
                <a:gd name="T80" fmla="*/ 1328 w 1330"/>
                <a:gd name="T81" fmla="*/ 10 h 1127"/>
                <a:gd name="T82" fmla="*/ 1330 w 1330"/>
                <a:gd name="T83" fmla="*/ 8 h 1127"/>
                <a:gd name="T84" fmla="*/ 1327 w 1330"/>
                <a:gd name="T85" fmla="*/ 3 h 1127"/>
                <a:gd name="T86" fmla="*/ 1323 w 1330"/>
                <a:gd name="T87" fmla="*/ 0 h 1127"/>
                <a:gd name="T88" fmla="*/ 1317 w 1330"/>
                <a:gd name="T89" fmla="*/ 0 h 1127"/>
                <a:gd name="T90" fmla="*/ 1315 w 1330"/>
                <a:gd name="T91" fmla="*/ 3 h 11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1330" h="1127">
                  <a:moveTo>
                    <a:pt x="1315" y="3"/>
                  </a:moveTo>
                  <a:lnTo>
                    <a:pt x="1315" y="3"/>
                  </a:lnTo>
                  <a:lnTo>
                    <a:pt x="1208" y="147"/>
                  </a:lnTo>
                  <a:lnTo>
                    <a:pt x="1153" y="219"/>
                  </a:lnTo>
                  <a:lnTo>
                    <a:pt x="1098" y="290"/>
                  </a:lnTo>
                  <a:lnTo>
                    <a:pt x="1098" y="290"/>
                  </a:lnTo>
                  <a:lnTo>
                    <a:pt x="1042" y="360"/>
                  </a:lnTo>
                  <a:lnTo>
                    <a:pt x="984" y="428"/>
                  </a:lnTo>
                  <a:lnTo>
                    <a:pt x="925" y="496"/>
                  </a:lnTo>
                  <a:lnTo>
                    <a:pt x="865" y="562"/>
                  </a:lnTo>
                  <a:lnTo>
                    <a:pt x="865" y="562"/>
                  </a:lnTo>
                  <a:lnTo>
                    <a:pt x="806" y="624"/>
                  </a:lnTo>
                  <a:lnTo>
                    <a:pt x="745" y="683"/>
                  </a:lnTo>
                  <a:lnTo>
                    <a:pt x="713" y="712"/>
                  </a:lnTo>
                  <a:lnTo>
                    <a:pt x="681" y="740"/>
                  </a:lnTo>
                  <a:lnTo>
                    <a:pt x="648" y="768"/>
                  </a:lnTo>
                  <a:lnTo>
                    <a:pt x="616" y="796"/>
                  </a:lnTo>
                  <a:lnTo>
                    <a:pt x="616" y="796"/>
                  </a:lnTo>
                  <a:lnTo>
                    <a:pt x="583" y="821"/>
                  </a:lnTo>
                  <a:lnTo>
                    <a:pt x="551" y="844"/>
                  </a:lnTo>
                  <a:lnTo>
                    <a:pt x="518" y="870"/>
                  </a:lnTo>
                  <a:lnTo>
                    <a:pt x="484" y="892"/>
                  </a:lnTo>
                  <a:lnTo>
                    <a:pt x="449" y="915"/>
                  </a:lnTo>
                  <a:lnTo>
                    <a:pt x="415" y="937"/>
                  </a:lnTo>
                  <a:lnTo>
                    <a:pt x="380" y="957"/>
                  </a:lnTo>
                  <a:lnTo>
                    <a:pt x="344" y="977"/>
                  </a:lnTo>
                  <a:lnTo>
                    <a:pt x="344" y="977"/>
                  </a:lnTo>
                  <a:lnTo>
                    <a:pt x="308" y="998"/>
                  </a:lnTo>
                  <a:lnTo>
                    <a:pt x="271" y="1015"/>
                  </a:lnTo>
                  <a:lnTo>
                    <a:pt x="235" y="1033"/>
                  </a:lnTo>
                  <a:lnTo>
                    <a:pt x="197" y="1049"/>
                  </a:lnTo>
                  <a:lnTo>
                    <a:pt x="160" y="1064"/>
                  </a:lnTo>
                  <a:lnTo>
                    <a:pt x="121" y="1078"/>
                  </a:lnTo>
                  <a:lnTo>
                    <a:pt x="82" y="1090"/>
                  </a:lnTo>
                  <a:lnTo>
                    <a:pt x="43" y="1102"/>
                  </a:lnTo>
                  <a:lnTo>
                    <a:pt x="43" y="1102"/>
                  </a:lnTo>
                  <a:lnTo>
                    <a:pt x="5" y="1113"/>
                  </a:lnTo>
                  <a:lnTo>
                    <a:pt x="5" y="1113"/>
                  </a:lnTo>
                  <a:lnTo>
                    <a:pt x="2" y="1114"/>
                  </a:lnTo>
                  <a:lnTo>
                    <a:pt x="1" y="1115"/>
                  </a:lnTo>
                  <a:lnTo>
                    <a:pt x="0" y="1119"/>
                  </a:lnTo>
                  <a:lnTo>
                    <a:pt x="0" y="1122"/>
                  </a:lnTo>
                  <a:lnTo>
                    <a:pt x="1" y="1124"/>
                  </a:lnTo>
                  <a:lnTo>
                    <a:pt x="3" y="1125"/>
                  </a:lnTo>
                  <a:lnTo>
                    <a:pt x="6" y="1127"/>
                  </a:lnTo>
                  <a:lnTo>
                    <a:pt x="10" y="1127"/>
                  </a:lnTo>
                  <a:lnTo>
                    <a:pt x="10" y="1127"/>
                  </a:lnTo>
                  <a:lnTo>
                    <a:pt x="48" y="1117"/>
                  </a:lnTo>
                  <a:lnTo>
                    <a:pt x="88" y="1104"/>
                  </a:lnTo>
                  <a:lnTo>
                    <a:pt x="127" y="1092"/>
                  </a:lnTo>
                  <a:lnTo>
                    <a:pt x="165" y="1078"/>
                  </a:lnTo>
                  <a:lnTo>
                    <a:pt x="204" y="1063"/>
                  </a:lnTo>
                  <a:lnTo>
                    <a:pt x="241" y="1046"/>
                  </a:lnTo>
                  <a:lnTo>
                    <a:pt x="278" y="1029"/>
                  </a:lnTo>
                  <a:lnTo>
                    <a:pt x="315" y="1010"/>
                  </a:lnTo>
                  <a:lnTo>
                    <a:pt x="315" y="1010"/>
                  </a:lnTo>
                  <a:lnTo>
                    <a:pt x="351" y="991"/>
                  </a:lnTo>
                  <a:lnTo>
                    <a:pt x="388" y="971"/>
                  </a:lnTo>
                  <a:lnTo>
                    <a:pt x="423" y="950"/>
                  </a:lnTo>
                  <a:lnTo>
                    <a:pt x="458" y="927"/>
                  </a:lnTo>
                  <a:lnTo>
                    <a:pt x="492" y="905"/>
                  </a:lnTo>
                  <a:lnTo>
                    <a:pt x="526" y="881"/>
                  </a:lnTo>
                  <a:lnTo>
                    <a:pt x="559" y="857"/>
                  </a:lnTo>
                  <a:lnTo>
                    <a:pt x="593" y="832"/>
                  </a:lnTo>
                  <a:lnTo>
                    <a:pt x="593" y="832"/>
                  </a:lnTo>
                  <a:lnTo>
                    <a:pt x="626" y="806"/>
                  </a:lnTo>
                  <a:lnTo>
                    <a:pt x="658" y="779"/>
                  </a:lnTo>
                  <a:lnTo>
                    <a:pt x="691" y="752"/>
                  </a:lnTo>
                  <a:lnTo>
                    <a:pt x="722" y="723"/>
                  </a:lnTo>
                  <a:lnTo>
                    <a:pt x="785" y="665"/>
                  </a:lnTo>
                  <a:lnTo>
                    <a:pt x="845" y="605"/>
                  </a:lnTo>
                  <a:lnTo>
                    <a:pt x="845" y="605"/>
                  </a:lnTo>
                  <a:lnTo>
                    <a:pt x="906" y="540"/>
                  </a:lnTo>
                  <a:lnTo>
                    <a:pt x="966" y="472"/>
                  </a:lnTo>
                  <a:lnTo>
                    <a:pt x="1025" y="404"/>
                  </a:lnTo>
                  <a:lnTo>
                    <a:pt x="1082" y="334"/>
                  </a:lnTo>
                  <a:lnTo>
                    <a:pt x="1082" y="334"/>
                  </a:lnTo>
                  <a:lnTo>
                    <a:pt x="1138" y="262"/>
                  </a:lnTo>
                  <a:lnTo>
                    <a:pt x="1193" y="191"/>
                  </a:lnTo>
                  <a:lnTo>
                    <a:pt x="1301" y="47"/>
                  </a:lnTo>
                  <a:lnTo>
                    <a:pt x="1301" y="47"/>
                  </a:lnTo>
                  <a:lnTo>
                    <a:pt x="1328" y="10"/>
                  </a:lnTo>
                  <a:lnTo>
                    <a:pt x="1328" y="10"/>
                  </a:lnTo>
                  <a:lnTo>
                    <a:pt x="1330" y="8"/>
                  </a:lnTo>
                  <a:lnTo>
                    <a:pt x="1330" y="5"/>
                  </a:lnTo>
                  <a:lnTo>
                    <a:pt x="1327" y="3"/>
                  </a:lnTo>
                  <a:lnTo>
                    <a:pt x="1326" y="2"/>
                  </a:lnTo>
                  <a:lnTo>
                    <a:pt x="1323" y="0"/>
                  </a:lnTo>
                  <a:lnTo>
                    <a:pt x="1320" y="0"/>
                  </a:lnTo>
                  <a:lnTo>
                    <a:pt x="1317" y="0"/>
                  </a:lnTo>
                  <a:lnTo>
                    <a:pt x="1315" y="3"/>
                  </a:lnTo>
                  <a:lnTo>
                    <a:pt x="1315" y="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52" name="Freeform 49">
              <a:extLst>
                <a:ext uri="{FF2B5EF4-FFF2-40B4-BE49-F238E27FC236}">
                  <a16:creationId xmlns:a16="http://schemas.microsoft.com/office/drawing/2014/main" id="{A93DA35C-0340-A0D1-570A-12C84A99A4F6}"/>
                </a:ext>
              </a:extLst>
            </p:cNvPr>
            <p:cNvSpPr>
              <a:spLocks/>
            </p:cNvSpPr>
            <p:nvPr/>
          </p:nvSpPr>
          <p:spPr bwMode="auto">
            <a:xfrm>
              <a:off x="4098" y="2383"/>
              <a:ext cx="242" cy="145"/>
            </a:xfrm>
            <a:custGeom>
              <a:avLst/>
              <a:gdLst>
                <a:gd name="T0" fmla="*/ 5 w 968"/>
                <a:gd name="T1" fmla="*/ 15 h 582"/>
                <a:gd name="T2" fmla="*/ 213 w 968"/>
                <a:gd name="T3" fmla="*/ 104 h 582"/>
                <a:gd name="T4" fmla="*/ 414 w 968"/>
                <a:gd name="T5" fmla="*/ 203 h 582"/>
                <a:gd name="T6" fmla="*/ 514 w 968"/>
                <a:gd name="T7" fmla="*/ 255 h 582"/>
                <a:gd name="T8" fmla="*/ 613 w 968"/>
                <a:gd name="T9" fmla="*/ 312 h 582"/>
                <a:gd name="T10" fmla="*/ 754 w 968"/>
                <a:gd name="T11" fmla="*/ 396 h 582"/>
                <a:gd name="T12" fmla="*/ 799 w 968"/>
                <a:gd name="T13" fmla="*/ 426 h 582"/>
                <a:gd name="T14" fmla="*/ 844 w 968"/>
                <a:gd name="T15" fmla="*/ 457 h 582"/>
                <a:gd name="T16" fmla="*/ 886 w 968"/>
                <a:gd name="T17" fmla="*/ 493 h 582"/>
                <a:gd name="T18" fmla="*/ 923 w 968"/>
                <a:gd name="T19" fmla="*/ 533 h 582"/>
                <a:gd name="T20" fmla="*/ 953 w 968"/>
                <a:gd name="T21" fmla="*/ 578 h 582"/>
                <a:gd name="T22" fmla="*/ 955 w 968"/>
                <a:gd name="T23" fmla="*/ 580 h 582"/>
                <a:gd name="T24" fmla="*/ 960 w 968"/>
                <a:gd name="T25" fmla="*/ 582 h 582"/>
                <a:gd name="T26" fmla="*/ 965 w 968"/>
                <a:gd name="T27" fmla="*/ 579 h 582"/>
                <a:gd name="T28" fmla="*/ 968 w 968"/>
                <a:gd name="T29" fmla="*/ 574 h 582"/>
                <a:gd name="T30" fmla="*/ 967 w 968"/>
                <a:gd name="T31" fmla="*/ 570 h 582"/>
                <a:gd name="T32" fmla="*/ 940 w 968"/>
                <a:gd name="T33" fmla="*/ 529 h 582"/>
                <a:gd name="T34" fmla="*/ 908 w 968"/>
                <a:gd name="T35" fmla="*/ 493 h 582"/>
                <a:gd name="T36" fmla="*/ 871 w 968"/>
                <a:gd name="T37" fmla="*/ 460 h 582"/>
                <a:gd name="T38" fmla="*/ 833 w 968"/>
                <a:gd name="T39" fmla="*/ 430 h 582"/>
                <a:gd name="T40" fmla="*/ 786 w 968"/>
                <a:gd name="T41" fmla="*/ 400 h 582"/>
                <a:gd name="T42" fmla="*/ 647 w 968"/>
                <a:gd name="T43" fmla="*/ 314 h 582"/>
                <a:gd name="T44" fmla="*/ 548 w 968"/>
                <a:gd name="T45" fmla="*/ 257 h 582"/>
                <a:gd name="T46" fmla="*/ 347 w 968"/>
                <a:gd name="T47" fmla="*/ 151 h 582"/>
                <a:gd name="T48" fmla="*/ 244 w 968"/>
                <a:gd name="T49" fmla="*/ 101 h 582"/>
                <a:gd name="T50" fmla="*/ 127 w 968"/>
                <a:gd name="T51" fmla="*/ 50 h 582"/>
                <a:gd name="T52" fmla="*/ 9 w 968"/>
                <a:gd name="T53" fmla="*/ 0 h 582"/>
                <a:gd name="T54" fmla="*/ 6 w 968"/>
                <a:gd name="T55" fmla="*/ 0 h 582"/>
                <a:gd name="T56" fmla="*/ 1 w 968"/>
                <a:gd name="T57" fmla="*/ 2 h 582"/>
                <a:gd name="T58" fmla="*/ 0 w 968"/>
                <a:gd name="T59" fmla="*/ 7 h 582"/>
                <a:gd name="T60" fmla="*/ 2 w 968"/>
                <a:gd name="T61" fmla="*/ 12 h 582"/>
                <a:gd name="T62" fmla="*/ 5 w 968"/>
                <a:gd name="T63" fmla="*/ 15 h 5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968" h="582">
                  <a:moveTo>
                    <a:pt x="5" y="15"/>
                  </a:moveTo>
                  <a:lnTo>
                    <a:pt x="5" y="15"/>
                  </a:lnTo>
                  <a:lnTo>
                    <a:pt x="109" y="57"/>
                  </a:lnTo>
                  <a:lnTo>
                    <a:pt x="213" y="104"/>
                  </a:lnTo>
                  <a:lnTo>
                    <a:pt x="314" y="151"/>
                  </a:lnTo>
                  <a:lnTo>
                    <a:pt x="414" y="203"/>
                  </a:lnTo>
                  <a:lnTo>
                    <a:pt x="414" y="203"/>
                  </a:lnTo>
                  <a:lnTo>
                    <a:pt x="514" y="255"/>
                  </a:lnTo>
                  <a:lnTo>
                    <a:pt x="613" y="312"/>
                  </a:lnTo>
                  <a:lnTo>
                    <a:pt x="613" y="312"/>
                  </a:lnTo>
                  <a:lnTo>
                    <a:pt x="707" y="367"/>
                  </a:lnTo>
                  <a:lnTo>
                    <a:pt x="754" y="396"/>
                  </a:lnTo>
                  <a:lnTo>
                    <a:pt x="799" y="426"/>
                  </a:lnTo>
                  <a:lnTo>
                    <a:pt x="799" y="426"/>
                  </a:lnTo>
                  <a:lnTo>
                    <a:pt x="821" y="441"/>
                  </a:lnTo>
                  <a:lnTo>
                    <a:pt x="844" y="457"/>
                  </a:lnTo>
                  <a:lnTo>
                    <a:pt x="865" y="475"/>
                  </a:lnTo>
                  <a:lnTo>
                    <a:pt x="886" y="493"/>
                  </a:lnTo>
                  <a:lnTo>
                    <a:pt x="905" y="511"/>
                  </a:lnTo>
                  <a:lnTo>
                    <a:pt x="923" y="533"/>
                  </a:lnTo>
                  <a:lnTo>
                    <a:pt x="939" y="554"/>
                  </a:lnTo>
                  <a:lnTo>
                    <a:pt x="953" y="578"/>
                  </a:lnTo>
                  <a:lnTo>
                    <a:pt x="953" y="578"/>
                  </a:lnTo>
                  <a:lnTo>
                    <a:pt x="955" y="580"/>
                  </a:lnTo>
                  <a:lnTo>
                    <a:pt x="958" y="582"/>
                  </a:lnTo>
                  <a:lnTo>
                    <a:pt x="960" y="582"/>
                  </a:lnTo>
                  <a:lnTo>
                    <a:pt x="963" y="580"/>
                  </a:lnTo>
                  <a:lnTo>
                    <a:pt x="965" y="579"/>
                  </a:lnTo>
                  <a:lnTo>
                    <a:pt x="967" y="577"/>
                  </a:lnTo>
                  <a:lnTo>
                    <a:pt x="968" y="574"/>
                  </a:lnTo>
                  <a:lnTo>
                    <a:pt x="967" y="570"/>
                  </a:lnTo>
                  <a:lnTo>
                    <a:pt x="967" y="570"/>
                  </a:lnTo>
                  <a:lnTo>
                    <a:pt x="954" y="549"/>
                  </a:lnTo>
                  <a:lnTo>
                    <a:pt x="940" y="529"/>
                  </a:lnTo>
                  <a:lnTo>
                    <a:pt x="924" y="510"/>
                  </a:lnTo>
                  <a:lnTo>
                    <a:pt x="908" y="493"/>
                  </a:lnTo>
                  <a:lnTo>
                    <a:pt x="890" y="476"/>
                  </a:lnTo>
                  <a:lnTo>
                    <a:pt x="871" y="460"/>
                  </a:lnTo>
                  <a:lnTo>
                    <a:pt x="851" y="445"/>
                  </a:lnTo>
                  <a:lnTo>
                    <a:pt x="833" y="430"/>
                  </a:lnTo>
                  <a:lnTo>
                    <a:pt x="833" y="430"/>
                  </a:lnTo>
                  <a:lnTo>
                    <a:pt x="786" y="400"/>
                  </a:lnTo>
                  <a:lnTo>
                    <a:pt x="741" y="370"/>
                  </a:lnTo>
                  <a:lnTo>
                    <a:pt x="647" y="314"/>
                  </a:lnTo>
                  <a:lnTo>
                    <a:pt x="647" y="314"/>
                  </a:lnTo>
                  <a:lnTo>
                    <a:pt x="548" y="257"/>
                  </a:lnTo>
                  <a:lnTo>
                    <a:pt x="448" y="203"/>
                  </a:lnTo>
                  <a:lnTo>
                    <a:pt x="347" y="151"/>
                  </a:lnTo>
                  <a:lnTo>
                    <a:pt x="244" y="101"/>
                  </a:lnTo>
                  <a:lnTo>
                    <a:pt x="244" y="101"/>
                  </a:lnTo>
                  <a:lnTo>
                    <a:pt x="186" y="75"/>
                  </a:lnTo>
                  <a:lnTo>
                    <a:pt x="127" y="50"/>
                  </a:lnTo>
                  <a:lnTo>
                    <a:pt x="69" y="25"/>
                  </a:lnTo>
                  <a:lnTo>
                    <a:pt x="9" y="0"/>
                  </a:lnTo>
                  <a:lnTo>
                    <a:pt x="9" y="0"/>
                  </a:lnTo>
                  <a:lnTo>
                    <a:pt x="6" y="0"/>
                  </a:lnTo>
                  <a:lnTo>
                    <a:pt x="3" y="0"/>
                  </a:lnTo>
                  <a:lnTo>
                    <a:pt x="1" y="2"/>
                  </a:lnTo>
                  <a:lnTo>
                    <a:pt x="0" y="5"/>
                  </a:lnTo>
                  <a:lnTo>
                    <a:pt x="0" y="7"/>
                  </a:lnTo>
                  <a:lnTo>
                    <a:pt x="1" y="10"/>
                  </a:lnTo>
                  <a:lnTo>
                    <a:pt x="2" y="12"/>
                  </a:lnTo>
                  <a:lnTo>
                    <a:pt x="5" y="15"/>
                  </a:lnTo>
                  <a:lnTo>
                    <a:pt x="5" y="1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53" name="Freeform 50">
              <a:extLst>
                <a:ext uri="{FF2B5EF4-FFF2-40B4-BE49-F238E27FC236}">
                  <a16:creationId xmlns:a16="http://schemas.microsoft.com/office/drawing/2014/main" id="{2E9DFE33-6EF7-16C4-CBDB-2F04DD4F96FB}"/>
                </a:ext>
              </a:extLst>
            </p:cNvPr>
            <p:cNvSpPr>
              <a:spLocks/>
            </p:cNvSpPr>
            <p:nvPr/>
          </p:nvSpPr>
          <p:spPr bwMode="auto">
            <a:xfrm>
              <a:off x="4105" y="1519"/>
              <a:ext cx="663" cy="865"/>
            </a:xfrm>
            <a:custGeom>
              <a:avLst/>
              <a:gdLst>
                <a:gd name="T0" fmla="*/ 2433 w 2652"/>
                <a:gd name="T1" fmla="*/ 74 h 3459"/>
                <a:gd name="T2" fmla="*/ 2121 w 2652"/>
                <a:gd name="T3" fmla="*/ 194 h 3459"/>
                <a:gd name="T4" fmla="*/ 1919 w 2652"/>
                <a:gd name="T5" fmla="*/ 286 h 3459"/>
                <a:gd name="T6" fmla="*/ 1818 w 2652"/>
                <a:gd name="T7" fmla="*/ 336 h 3459"/>
                <a:gd name="T8" fmla="*/ 1677 w 2652"/>
                <a:gd name="T9" fmla="*/ 418 h 3459"/>
                <a:gd name="T10" fmla="*/ 1540 w 2652"/>
                <a:gd name="T11" fmla="*/ 508 h 3459"/>
                <a:gd name="T12" fmla="*/ 1453 w 2652"/>
                <a:gd name="T13" fmla="*/ 573 h 3459"/>
                <a:gd name="T14" fmla="*/ 1331 w 2652"/>
                <a:gd name="T15" fmla="*/ 680 h 3459"/>
                <a:gd name="T16" fmla="*/ 1220 w 2652"/>
                <a:gd name="T17" fmla="*/ 795 h 3459"/>
                <a:gd name="T18" fmla="*/ 1150 w 2652"/>
                <a:gd name="T19" fmla="*/ 877 h 3459"/>
                <a:gd name="T20" fmla="*/ 1053 w 2652"/>
                <a:gd name="T21" fmla="*/ 1006 h 3459"/>
                <a:gd name="T22" fmla="*/ 964 w 2652"/>
                <a:gd name="T23" fmla="*/ 1140 h 3459"/>
                <a:gd name="T24" fmla="*/ 884 w 2652"/>
                <a:gd name="T25" fmla="*/ 1279 h 3459"/>
                <a:gd name="T26" fmla="*/ 810 w 2652"/>
                <a:gd name="T27" fmla="*/ 1422 h 3459"/>
                <a:gd name="T28" fmla="*/ 721 w 2652"/>
                <a:gd name="T29" fmla="*/ 1618 h 3459"/>
                <a:gd name="T30" fmla="*/ 598 w 2652"/>
                <a:gd name="T31" fmla="*/ 1935 h 3459"/>
                <a:gd name="T32" fmla="*/ 487 w 2652"/>
                <a:gd name="T33" fmla="*/ 2256 h 3459"/>
                <a:gd name="T34" fmla="*/ 377 w 2652"/>
                <a:gd name="T35" fmla="*/ 2584 h 3459"/>
                <a:gd name="T36" fmla="*/ 255 w 2652"/>
                <a:gd name="T37" fmla="*/ 2916 h 3459"/>
                <a:gd name="T38" fmla="*/ 163 w 2652"/>
                <a:gd name="T39" fmla="*/ 3133 h 3459"/>
                <a:gd name="T40" fmla="*/ 86 w 2652"/>
                <a:gd name="T41" fmla="*/ 3293 h 3459"/>
                <a:gd name="T42" fmla="*/ 30 w 2652"/>
                <a:gd name="T43" fmla="*/ 3397 h 3459"/>
                <a:gd name="T44" fmla="*/ 0 w 2652"/>
                <a:gd name="T45" fmla="*/ 3452 h 3459"/>
                <a:gd name="T46" fmla="*/ 4 w 2652"/>
                <a:gd name="T47" fmla="*/ 3458 h 3459"/>
                <a:gd name="T48" fmla="*/ 12 w 2652"/>
                <a:gd name="T49" fmla="*/ 3458 h 3459"/>
                <a:gd name="T50" fmla="*/ 42 w 2652"/>
                <a:gd name="T51" fmla="*/ 3405 h 3459"/>
                <a:gd name="T52" fmla="*/ 124 w 2652"/>
                <a:gd name="T53" fmla="*/ 3250 h 3459"/>
                <a:gd name="T54" fmla="*/ 198 w 2652"/>
                <a:gd name="T55" fmla="*/ 3092 h 3459"/>
                <a:gd name="T56" fmla="*/ 308 w 2652"/>
                <a:gd name="T57" fmla="*/ 2822 h 3459"/>
                <a:gd name="T58" fmla="*/ 387 w 2652"/>
                <a:gd name="T59" fmla="*/ 2603 h 3459"/>
                <a:gd name="T60" fmla="*/ 532 w 2652"/>
                <a:gd name="T61" fmla="*/ 2169 h 3459"/>
                <a:gd name="T62" fmla="*/ 647 w 2652"/>
                <a:gd name="T63" fmla="*/ 1845 h 3459"/>
                <a:gd name="T64" fmla="*/ 729 w 2652"/>
                <a:gd name="T65" fmla="*/ 1638 h 3459"/>
                <a:gd name="T66" fmla="*/ 841 w 2652"/>
                <a:gd name="T67" fmla="*/ 1395 h 3459"/>
                <a:gd name="T68" fmla="*/ 917 w 2652"/>
                <a:gd name="T69" fmla="*/ 1252 h 3459"/>
                <a:gd name="T70" fmla="*/ 998 w 2652"/>
                <a:gd name="T71" fmla="*/ 1114 h 3459"/>
                <a:gd name="T72" fmla="*/ 1089 w 2652"/>
                <a:gd name="T73" fmla="*/ 979 h 3459"/>
                <a:gd name="T74" fmla="*/ 1155 w 2652"/>
                <a:gd name="T75" fmla="*/ 895 h 3459"/>
                <a:gd name="T76" fmla="*/ 1258 w 2652"/>
                <a:gd name="T77" fmla="*/ 774 h 3459"/>
                <a:gd name="T78" fmla="*/ 1372 w 2652"/>
                <a:gd name="T79" fmla="*/ 661 h 3459"/>
                <a:gd name="T80" fmla="*/ 1456 w 2652"/>
                <a:gd name="T81" fmla="*/ 589 h 3459"/>
                <a:gd name="T82" fmla="*/ 1589 w 2652"/>
                <a:gd name="T83" fmla="*/ 492 h 3459"/>
                <a:gd name="T84" fmla="*/ 1729 w 2652"/>
                <a:gd name="T85" fmla="*/ 404 h 3459"/>
                <a:gd name="T86" fmla="*/ 1827 w 2652"/>
                <a:gd name="T87" fmla="*/ 349 h 3459"/>
                <a:gd name="T88" fmla="*/ 1976 w 2652"/>
                <a:gd name="T89" fmla="*/ 275 h 3459"/>
                <a:gd name="T90" fmla="*/ 2232 w 2652"/>
                <a:gd name="T91" fmla="*/ 165 h 3459"/>
                <a:gd name="T92" fmla="*/ 2543 w 2652"/>
                <a:gd name="T93" fmla="*/ 50 h 3459"/>
                <a:gd name="T94" fmla="*/ 2646 w 2652"/>
                <a:gd name="T95" fmla="*/ 15 h 3459"/>
                <a:gd name="T96" fmla="*/ 2652 w 2652"/>
                <a:gd name="T97" fmla="*/ 7 h 3459"/>
                <a:gd name="T98" fmla="*/ 2649 w 2652"/>
                <a:gd name="T99" fmla="*/ 0 h 3459"/>
                <a:gd name="T100" fmla="*/ 2642 w 2652"/>
                <a:gd name="T101" fmla="*/ 0 h 34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2652" h="3459">
                  <a:moveTo>
                    <a:pt x="2642" y="0"/>
                  </a:moveTo>
                  <a:lnTo>
                    <a:pt x="2642" y="0"/>
                  </a:lnTo>
                  <a:lnTo>
                    <a:pt x="2433" y="74"/>
                  </a:lnTo>
                  <a:lnTo>
                    <a:pt x="2328" y="113"/>
                  </a:lnTo>
                  <a:lnTo>
                    <a:pt x="2224" y="153"/>
                  </a:lnTo>
                  <a:lnTo>
                    <a:pt x="2121" y="194"/>
                  </a:lnTo>
                  <a:lnTo>
                    <a:pt x="2019" y="238"/>
                  </a:lnTo>
                  <a:lnTo>
                    <a:pt x="1969" y="262"/>
                  </a:lnTo>
                  <a:lnTo>
                    <a:pt x="1919" y="286"/>
                  </a:lnTo>
                  <a:lnTo>
                    <a:pt x="1868" y="311"/>
                  </a:lnTo>
                  <a:lnTo>
                    <a:pt x="1818" y="336"/>
                  </a:lnTo>
                  <a:lnTo>
                    <a:pt x="1818" y="336"/>
                  </a:lnTo>
                  <a:lnTo>
                    <a:pt x="1771" y="362"/>
                  </a:lnTo>
                  <a:lnTo>
                    <a:pt x="1723" y="389"/>
                  </a:lnTo>
                  <a:lnTo>
                    <a:pt x="1677" y="418"/>
                  </a:lnTo>
                  <a:lnTo>
                    <a:pt x="1630" y="446"/>
                  </a:lnTo>
                  <a:lnTo>
                    <a:pt x="1585" y="476"/>
                  </a:lnTo>
                  <a:lnTo>
                    <a:pt x="1540" y="508"/>
                  </a:lnTo>
                  <a:lnTo>
                    <a:pt x="1496" y="539"/>
                  </a:lnTo>
                  <a:lnTo>
                    <a:pt x="1453" y="573"/>
                  </a:lnTo>
                  <a:lnTo>
                    <a:pt x="1453" y="573"/>
                  </a:lnTo>
                  <a:lnTo>
                    <a:pt x="1411" y="607"/>
                  </a:lnTo>
                  <a:lnTo>
                    <a:pt x="1371" y="642"/>
                  </a:lnTo>
                  <a:lnTo>
                    <a:pt x="1331" y="680"/>
                  </a:lnTo>
                  <a:lnTo>
                    <a:pt x="1294" y="716"/>
                  </a:lnTo>
                  <a:lnTo>
                    <a:pt x="1256" y="755"/>
                  </a:lnTo>
                  <a:lnTo>
                    <a:pt x="1220" y="795"/>
                  </a:lnTo>
                  <a:lnTo>
                    <a:pt x="1183" y="835"/>
                  </a:lnTo>
                  <a:lnTo>
                    <a:pt x="1150" y="877"/>
                  </a:lnTo>
                  <a:lnTo>
                    <a:pt x="1150" y="877"/>
                  </a:lnTo>
                  <a:lnTo>
                    <a:pt x="1116" y="919"/>
                  </a:lnTo>
                  <a:lnTo>
                    <a:pt x="1084" y="962"/>
                  </a:lnTo>
                  <a:lnTo>
                    <a:pt x="1053" y="1006"/>
                  </a:lnTo>
                  <a:lnTo>
                    <a:pt x="1022" y="1050"/>
                  </a:lnTo>
                  <a:lnTo>
                    <a:pt x="993" y="1095"/>
                  </a:lnTo>
                  <a:lnTo>
                    <a:pt x="964" y="1140"/>
                  </a:lnTo>
                  <a:lnTo>
                    <a:pt x="937" y="1185"/>
                  </a:lnTo>
                  <a:lnTo>
                    <a:pt x="910" y="1233"/>
                  </a:lnTo>
                  <a:lnTo>
                    <a:pt x="884" y="1279"/>
                  </a:lnTo>
                  <a:lnTo>
                    <a:pt x="859" y="1327"/>
                  </a:lnTo>
                  <a:lnTo>
                    <a:pt x="834" y="1375"/>
                  </a:lnTo>
                  <a:lnTo>
                    <a:pt x="810" y="1422"/>
                  </a:lnTo>
                  <a:lnTo>
                    <a:pt x="765" y="1520"/>
                  </a:lnTo>
                  <a:lnTo>
                    <a:pt x="721" y="1618"/>
                  </a:lnTo>
                  <a:lnTo>
                    <a:pt x="721" y="1618"/>
                  </a:lnTo>
                  <a:lnTo>
                    <a:pt x="679" y="1723"/>
                  </a:lnTo>
                  <a:lnTo>
                    <a:pt x="637" y="1829"/>
                  </a:lnTo>
                  <a:lnTo>
                    <a:pt x="598" y="1935"/>
                  </a:lnTo>
                  <a:lnTo>
                    <a:pt x="561" y="2042"/>
                  </a:lnTo>
                  <a:lnTo>
                    <a:pt x="523" y="2149"/>
                  </a:lnTo>
                  <a:lnTo>
                    <a:pt x="487" y="2256"/>
                  </a:lnTo>
                  <a:lnTo>
                    <a:pt x="416" y="2472"/>
                  </a:lnTo>
                  <a:lnTo>
                    <a:pt x="416" y="2472"/>
                  </a:lnTo>
                  <a:lnTo>
                    <a:pt x="377" y="2584"/>
                  </a:lnTo>
                  <a:lnTo>
                    <a:pt x="338" y="2694"/>
                  </a:lnTo>
                  <a:lnTo>
                    <a:pt x="298" y="2806"/>
                  </a:lnTo>
                  <a:lnTo>
                    <a:pt x="255" y="2916"/>
                  </a:lnTo>
                  <a:lnTo>
                    <a:pt x="210" y="3025"/>
                  </a:lnTo>
                  <a:lnTo>
                    <a:pt x="188" y="3079"/>
                  </a:lnTo>
                  <a:lnTo>
                    <a:pt x="163" y="3133"/>
                  </a:lnTo>
                  <a:lnTo>
                    <a:pt x="139" y="3187"/>
                  </a:lnTo>
                  <a:lnTo>
                    <a:pt x="113" y="3240"/>
                  </a:lnTo>
                  <a:lnTo>
                    <a:pt x="86" y="3293"/>
                  </a:lnTo>
                  <a:lnTo>
                    <a:pt x="59" y="3345"/>
                  </a:lnTo>
                  <a:lnTo>
                    <a:pt x="59" y="3345"/>
                  </a:lnTo>
                  <a:lnTo>
                    <a:pt x="30" y="3397"/>
                  </a:lnTo>
                  <a:lnTo>
                    <a:pt x="1" y="3448"/>
                  </a:lnTo>
                  <a:lnTo>
                    <a:pt x="1" y="3448"/>
                  </a:lnTo>
                  <a:lnTo>
                    <a:pt x="0" y="3452"/>
                  </a:lnTo>
                  <a:lnTo>
                    <a:pt x="0" y="3454"/>
                  </a:lnTo>
                  <a:lnTo>
                    <a:pt x="1" y="3457"/>
                  </a:lnTo>
                  <a:lnTo>
                    <a:pt x="4" y="3458"/>
                  </a:lnTo>
                  <a:lnTo>
                    <a:pt x="6" y="3459"/>
                  </a:lnTo>
                  <a:lnTo>
                    <a:pt x="9" y="3459"/>
                  </a:lnTo>
                  <a:lnTo>
                    <a:pt x="12" y="3458"/>
                  </a:lnTo>
                  <a:lnTo>
                    <a:pt x="14" y="3456"/>
                  </a:lnTo>
                  <a:lnTo>
                    <a:pt x="14" y="3456"/>
                  </a:lnTo>
                  <a:lnTo>
                    <a:pt x="42" y="3405"/>
                  </a:lnTo>
                  <a:lnTo>
                    <a:pt x="71" y="3354"/>
                  </a:lnTo>
                  <a:lnTo>
                    <a:pt x="97" y="3303"/>
                  </a:lnTo>
                  <a:lnTo>
                    <a:pt x="124" y="3250"/>
                  </a:lnTo>
                  <a:lnTo>
                    <a:pt x="149" y="3198"/>
                  </a:lnTo>
                  <a:lnTo>
                    <a:pt x="174" y="3146"/>
                  </a:lnTo>
                  <a:lnTo>
                    <a:pt x="198" y="3092"/>
                  </a:lnTo>
                  <a:lnTo>
                    <a:pt x="221" y="3039"/>
                  </a:lnTo>
                  <a:lnTo>
                    <a:pt x="265" y="2931"/>
                  </a:lnTo>
                  <a:lnTo>
                    <a:pt x="308" y="2822"/>
                  </a:lnTo>
                  <a:lnTo>
                    <a:pt x="348" y="2713"/>
                  </a:lnTo>
                  <a:lnTo>
                    <a:pt x="387" y="2603"/>
                  </a:lnTo>
                  <a:lnTo>
                    <a:pt x="387" y="2603"/>
                  </a:lnTo>
                  <a:lnTo>
                    <a:pt x="423" y="2495"/>
                  </a:lnTo>
                  <a:lnTo>
                    <a:pt x="459" y="2386"/>
                  </a:lnTo>
                  <a:lnTo>
                    <a:pt x="532" y="2169"/>
                  </a:lnTo>
                  <a:lnTo>
                    <a:pt x="570" y="2061"/>
                  </a:lnTo>
                  <a:lnTo>
                    <a:pt x="607" y="1953"/>
                  </a:lnTo>
                  <a:lnTo>
                    <a:pt x="647" y="1845"/>
                  </a:lnTo>
                  <a:lnTo>
                    <a:pt x="689" y="1738"/>
                  </a:lnTo>
                  <a:lnTo>
                    <a:pt x="689" y="1738"/>
                  </a:lnTo>
                  <a:lnTo>
                    <a:pt x="729" y="1638"/>
                  </a:lnTo>
                  <a:lnTo>
                    <a:pt x="773" y="1540"/>
                  </a:lnTo>
                  <a:lnTo>
                    <a:pt x="818" y="1442"/>
                  </a:lnTo>
                  <a:lnTo>
                    <a:pt x="841" y="1395"/>
                  </a:lnTo>
                  <a:lnTo>
                    <a:pt x="865" y="1346"/>
                  </a:lnTo>
                  <a:lnTo>
                    <a:pt x="890" y="1298"/>
                  </a:lnTo>
                  <a:lnTo>
                    <a:pt x="917" y="1252"/>
                  </a:lnTo>
                  <a:lnTo>
                    <a:pt x="943" y="1205"/>
                  </a:lnTo>
                  <a:lnTo>
                    <a:pt x="970" y="1159"/>
                  </a:lnTo>
                  <a:lnTo>
                    <a:pt x="998" y="1114"/>
                  </a:lnTo>
                  <a:lnTo>
                    <a:pt x="1028" y="1069"/>
                  </a:lnTo>
                  <a:lnTo>
                    <a:pt x="1058" y="1023"/>
                  </a:lnTo>
                  <a:lnTo>
                    <a:pt x="1089" y="979"/>
                  </a:lnTo>
                  <a:lnTo>
                    <a:pt x="1089" y="979"/>
                  </a:lnTo>
                  <a:lnTo>
                    <a:pt x="1121" y="937"/>
                  </a:lnTo>
                  <a:lnTo>
                    <a:pt x="1155" y="895"/>
                  </a:lnTo>
                  <a:lnTo>
                    <a:pt x="1188" y="854"/>
                  </a:lnTo>
                  <a:lnTo>
                    <a:pt x="1223" y="813"/>
                  </a:lnTo>
                  <a:lnTo>
                    <a:pt x="1258" y="774"/>
                  </a:lnTo>
                  <a:lnTo>
                    <a:pt x="1296" y="735"/>
                  </a:lnTo>
                  <a:lnTo>
                    <a:pt x="1334" y="697"/>
                  </a:lnTo>
                  <a:lnTo>
                    <a:pt x="1372" y="661"/>
                  </a:lnTo>
                  <a:lnTo>
                    <a:pt x="1372" y="661"/>
                  </a:lnTo>
                  <a:lnTo>
                    <a:pt x="1414" y="625"/>
                  </a:lnTo>
                  <a:lnTo>
                    <a:pt x="1456" y="589"/>
                  </a:lnTo>
                  <a:lnTo>
                    <a:pt x="1500" y="556"/>
                  </a:lnTo>
                  <a:lnTo>
                    <a:pt x="1544" y="523"/>
                  </a:lnTo>
                  <a:lnTo>
                    <a:pt x="1589" y="492"/>
                  </a:lnTo>
                  <a:lnTo>
                    <a:pt x="1635" y="460"/>
                  </a:lnTo>
                  <a:lnTo>
                    <a:pt x="1682" y="431"/>
                  </a:lnTo>
                  <a:lnTo>
                    <a:pt x="1729" y="404"/>
                  </a:lnTo>
                  <a:lnTo>
                    <a:pt x="1729" y="404"/>
                  </a:lnTo>
                  <a:lnTo>
                    <a:pt x="1778" y="376"/>
                  </a:lnTo>
                  <a:lnTo>
                    <a:pt x="1827" y="349"/>
                  </a:lnTo>
                  <a:lnTo>
                    <a:pt x="1876" y="323"/>
                  </a:lnTo>
                  <a:lnTo>
                    <a:pt x="1926" y="298"/>
                  </a:lnTo>
                  <a:lnTo>
                    <a:pt x="1976" y="275"/>
                  </a:lnTo>
                  <a:lnTo>
                    <a:pt x="2026" y="252"/>
                  </a:lnTo>
                  <a:lnTo>
                    <a:pt x="2129" y="208"/>
                  </a:lnTo>
                  <a:lnTo>
                    <a:pt x="2232" y="165"/>
                  </a:lnTo>
                  <a:lnTo>
                    <a:pt x="2336" y="127"/>
                  </a:lnTo>
                  <a:lnTo>
                    <a:pt x="2440" y="88"/>
                  </a:lnTo>
                  <a:lnTo>
                    <a:pt x="2543" y="50"/>
                  </a:lnTo>
                  <a:lnTo>
                    <a:pt x="2543" y="50"/>
                  </a:lnTo>
                  <a:lnTo>
                    <a:pt x="2646" y="15"/>
                  </a:lnTo>
                  <a:lnTo>
                    <a:pt x="2646" y="15"/>
                  </a:lnTo>
                  <a:lnTo>
                    <a:pt x="2650" y="12"/>
                  </a:lnTo>
                  <a:lnTo>
                    <a:pt x="2651" y="10"/>
                  </a:lnTo>
                  <a:lnTo>
                    <a:pt x="2652" y="7"/>
                  </a:lnTo>
                  <a:lnTo>
                    <a:pt x="2651" y="5"/>
                  </a:lnTo>
                  <a:lnTo>
                    <a:pt x="2650" y="2"/>
                  </a:lnTo>
                  <a:lnTo>
                    <a:pt x="2649" y="0"/>
                  </a:lnTo>
                  <a:lnTo>
                    <a:pt x="2646" y="0"/>
                  </a:lnTo>
                  <a:lnTo>
                    <a:pt x="2642" y="0"/>
                  </a:lnTo>
                  <a:lnTo>
                    <a:pt x="264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54" name="Freeform 51">
              <a:extLst>
                <a:ext uri="{FF2B5EF4-FFF2-40B4-BE49-F238E27FC236}">
                  <a16:creationId xmlns:a16="http://schemas.microsoft.com/office/drawing/2014/main" id="{33FF461C-CB5C-D31E-9751-0682C48C8B20}"/>
                </a:ext>
              </a:extLst>
            </p:cNvPr>
            <p:cNvSpPr>
              <a:spLocks/>
            </p:cNvSpPr>
            <p:nvPr/>
          </p:nvSpPr>
          <p:spPr bwMode="auto">
            <a:xfrm>
              <a:off x="3520" y="2573"/>
              <a:ext cx="1609" cy="1246"/>
            </a:xfrm>
            <a:custGeom>
              <a:avLst/>
              <a:gdLst>
                <a:gd name="T0" fmla="*/ 124 w 6436"/>
                <a:gd name="T1" fmla="*/ 4967 h 4985"/>
                <a:gd name="T2" fmla="*/ 30 w 6436"/>
                <a:gd name="T3" fmla="*/ 4935 h 4985"/>
                <a:gd name="T4" fmla="*/ 20 w 6436"/>
                <a:gd name="T5" fmla="*/ 4861 h 4985"/>
                <a:gd name="T6" fmla="*/ 67 w 6436"/>
                <a:gd name="T7" fmla="*/ 4765 h 4985"/>
                <a:gd name="T8" fmla="*/ 231 w 6436"/>
                <a:gd name="T9" fmla="*/ 4634 h 4985"/>
                <a:gd name="T10" fmla="*/ 639 w 6436"/>
                <a:gd name="T11" fmla="*/ 4464 h 4985"/>
                <a:gd name="T12" fmla="*/ 1098 w 6436"/>
                <a:gd name="T13" fmla="*/ 4271 h 4985"/>
                <a:gd name="T14" fmla="*/ 1302 w 6436"/>
                <a:gd name="T15" fmla="*/ 4114 h 4985"/>
                <a:gd name="T16" fmla="*/ 1334 w 6436"/>
                <a:gd name="T17" fmla="*/ 4021 h 4985"/>
                <a:gd name="T18" fmla="*/ 1306 w 6436"/>
                <a:gd name="T19" fmla="*/ 3931 h 4985"/>
                <a:gd name="T20" fmla="*/ 1215 w 6436"/>
                <a:gd name="T21" fmla="*/ 3855 h 4985"/>
                <a:gd name="T22" fmla="*/ 947 w 6436"/>
                <a:gd name="T23" fmla="*/ 3774 h 4985"/>
                <a:gd name="T24" fmla="*/ 760 w 6436"/>
                <a:gd name="T25" fmla="*/ 3656 h 4985"/>
                <a:gd name="T26" fmla="*/ 690 w 6436"/>
                <a:gd name="T27" fmla="*/ 3556 h 4985"/>
                <a:gd name="T28" fmla="*/ 727 w 6436"/>
                <a:gd name="T29" fmla="*/ 3510 h 4985"/>
                <a:gd name="T30" fmla="*/ 1067 w 6436"/>
                <a:gd name="T31" fmla="*/ 3498 h 4985"/>
                <a:gd name="T32" fmla="*/ 1602 w 6436"/>
                <a:gd name="T33" fmla="*/ 3531 h 4985"/>
                <a:gd name="T34" fmla="*/ 1980 w 6436"/>
                <a:gd name="T35" fmla="*/ 3638 h 4985"/>
                <a:gd name="T36" fmla="*/ 2176 w 6436"/>
                <a:gd name="T37" fmla="*/ 3698 h 4985"/>
                <a:gd name="T38" fmla="*/ 2362 w 6436"/>
                <a:gd name="T39" fmla="*/ 3675 h 4985"/>
                <a:gd name="T40" fmla="*/ 2725 w 6436"/>
                <a:gd name="T41" fmla="*/ 3513 h 4985"/>
                <a:gd name="T42" fmla="*/ 3221 w 6436"/>
                <a:gd name="T43" fmla="*/ 3254 h 4985"/>
                <a:gd name="T44" fmla="*/ 3781 w 6436"/>
                <a:gd name="T45" fmla="*/ 2989 h 4985"/>
                <a:gd name="T46" fmla="*/ 4532 w 6436"/>
                <a:gd name="T47" fmla="*/ 2645 h 4985"/>
                <a:gd name="T48" fmla="*/ 4903 w 6436"/>
                <a:gd name="T49" fmla="*/ 2402 h 4985"/>
                <a:gd name="T50" fmla="*/ 5313 w 6436"/>
                <a:gd name="T51" fmla="*/ 2073 h 4985"/>
                <a:gd name="T52" fmla="*/ 5664 w 6436"/>
                <a:gd name="T53" fmla="*/ 1824 h 4985"/>
                <a:gd name="T54" fmla="*/ 5802 w 6436"/>
                <a:gd name="T55" fmla="*/ 1666 h 4985"/>
                <a:gd name="T56" fmla="*/ 5998 w 6436"/>
                <a:gd name="T57" fmla="*/ 1234 h 4985"/>
                <a:gd name="T58" fmla="*/ 6435 w 6436"/>
                <a:gd name="T59" fmla="*/ 9 h 4985"/>
                <a:gd name="T60" fmla="*/ 6422 w 6436"/>
                <a:gd name="T61" fmla="*/ 2 h 4985"/>
                <a:gd name="T62" fmla="*/ 6026 w 6436"/>
                <a:gd name="T63" fmla="*/ 1120 h 4985"/>
                <a:gd name="T64" fmla="*/ 5841 w 6436"/>
                <a:gd name="T65" fmla="*/ 1573 h 4985"/>
                <a:gd name="T66" fmla="*/ 5733 w 6436"/>
                <a:gd name="T67" fmla="*/ 1734 h 4985"/>
                <a:gd name="T68" fmla="*/ 5467 w 6436"/>
                <a:gd name="T69" fmla="*/ 1952 h 4985"/>
                <a:gd name="T70" fmla="*/ 5115 w 6436"/>
                <a:gd name="T71" fmla="*/ 2210 h 4985"/>
                <a:gd name="T72" fmla="*/ 4688 w 6436"/>
                <a:gd name="T73" fmla="*/ 2536 h 4985"/>
                <a:gd name="T74" fmla="*/ 4291 w 6436"/>
                <a:gd name="T75" fmla="*/ 2750 h 4985"/>
                <a:gd name="T76" fmla="*/ 3528 w 6436"/>
                <a:gd name="T77" fmla="*/ 3089 h 4985"/>
                <a:gd name="T78" fmla="*/ 2833 w 6436"/>
                <a:gd name="T79" fmla="*/ 3432 h 4985"/>
                <a:gd name="T80" fmla="*/ 2436 w 6436"/>
                <a:gd name="T81" fmla="*/ 3636 h 4985"/>
                <a:gd name="T82" fmla="*/ 2235 w 6436"/>
                <a:gd name="T83" fmla="*/ 3683 h 4985"/>
                <a:gd name="T84" fmla="*/ 2081 w 6436"/>
                <a:gd name="T85" fmla="*/ 3663 h 4985"/>
                <a:gd name="T86" fmla="*/ 1803 w 6436"/>
                <a:gd name="T87" fmla="*/ 3560 h 4985"/>
                <a:gd name="T88" fmla="*/ 1284 w 6436"/>
                <a:gd name="T89" fmla="*/ 3486 h 4985"/>
                <a:gd name="T90" fmla="*/ 752 w 6436"/>
                <a:gd name="T91" fmla="*/ 3493 h 4985"/>
                <a:gd name="T92" fmla="*/ 682 w 6436"/>
                <a:gd name="T93" fmla="*/ 3518 h 4985"/>
                <a:gd name="T94" fmla="*/ 684 w 6436"/>
                <a:gd name="T95" fmla="*/ 3594 h 4985"/>
                <a:gd name="T96" fmla="*/ 779 w 6436"/>
                <a:gd name="T97" fmla="*/ 3693 h 4985"/>
                <a:gd name="T98" fmla="*/ 952 w 6436"/>
                <a:gd name="T99" fmla="*/ 3793 h 4985"/>
                <a:gd name="T100" fmla="*/ 1205 w 6436"/>
                <a:gd name="T101" fmla="*/ 3867 h 4985"/>
                <a:gd name="T102" fmla="*/ 1294 w 6436"/>
                <a:gd name="T103" fmla="*/ 3942 h 4985"/>
                <a:gd name="T104" fmla="*/ 1310 w 6436"/>
                <a:gd name="T105" fmla="*/ 4067 h 4985"/>
                <a:gd name="T106" fmla="*/ 1246 w 6436"/>
                <a:gd name="T107" fmla="*/ 4156 h 4985"/>
                <a:gd name="T108" fmla="*/ 943 w 6436"/>
                <a:gd name="T109" fmla="*/ 4331 h 4985"/>
                <a:gd name="T110" fmla="*/ 401 w 6436"/>
                <a:gd name="T111" fmla="*/ 4537 h 4985"/>
                <a:gd name="T112" fmla="*/ 158 w 6436"/>
                <a:gd name="T113" fmla="*/ 4662 h 4985"/>
                <a:gd name="T114" fmla="*/ 34 w 6436"/>
                <a:gd name="T115" fmla="*/ 4788 h 4985"/>
                <a:gd name="T116" fmla="*/ 1 w 6436"/>
                <a:gd name="T117" fmla="*/ 4906 h 4985"/>
                <a:gd name="T118" fmla="*/ 46 w 6436"/>
                <a:gd name="T119" fmla="*/ 4965 h 4985"/>
                <a:gd name="T120" fmla="*/ 208 w 6436"/>
                <a:gd name="T121" fmla="*/ 4982 h 4985"/>
                <a:gd name="T122" fmla="*/ 241 w 6436"/>
                <a:gd name="T123" fmla="*/ 4965 h 49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6436" h="4985">
                  <a:moveTo>
                    <a:pt x="235" y="4963"/>
                  </a:moveTo>
                  <a:lnTo>
                    <a:pt x="235" y="4963"/>
                  </a:lnTo>
                  <a:lnTo>
                    <a:pt x="216" y="4966"/>
                  </a:lnTo>
                  <a:lnTo>
                    <a:pt x="199" y="4968"/>
                  </a:lnTo>
                  <a:lnTo>
                    <a:pt x="180" y="4970"/>
                  </a:lnTo>
                  <a:lnTo>
                    <a:pt x="161" y="4970"/>
                  </a:lnTo>
                  <a:lnTo>
                    <a:pt x="143" y="4968"/>
                  </a:lnTo>
                  <a:lnTo>
                    <a:pt x="124" y="4967"/>
                  </a:lnTo>
                  <a:lnTo>
                    <a:pt x="105" y="4965"/>
                  </a:lnTo>
                  <a:lnTo>
                    <a:pt x="86" y="4961"/>
                  </a:lnTo>
                  <a:lnTo>
                    <a:pt x="86" y="4961"/>
                  </a:lnTo>
                  <a:lnTo>
                    <a:pt x="66" y="4956"/>
                  </a:lnTo>
                  <a:lnTo>
                    <a:pt x="56" y="4952"/>
                  </a:lnTo>
                  <a:lnTo>
                    <a:pt x="46" y="4947"/>
                  </a:lnTo>
                  <a:lnTo>
                    <a:pt x="37" y="4942"/>
                  </a:lnTo>
                  <a:lnTo>
                    <a:pt x="30" y="4935"/>
                  </a:lnTo>
                  <a:lnTo>
                    <a:pt x="24" y="4927"/>
                  </a:lnTo>
                  <a:lnTo>
                    <a:pt x="19" y="4916"/>
                  </a:lnTo>
                  <a:lnTo>
                    <a:pt x="19" y="4916"/>
                  </a:lnTo>
                  <a:lnTo>
                    <a:pt x="17" y="4907"/>
                  </a:lnTo>
                  <a:lnTo>
                    <a:pt x="16" y="4898"/>
                  </a:lnTo>
                  <a:lnTo>
                    <a:pt x="16" y="4889"/>
                  </a:lnTo>
                  <a:lnTo>
                    <a:pt x="16" y="4879"/>
                  </a:lnTo>
                  <a:lnTo>
                    <a:pt x="20" y="4861"/>
                  </a:lnTo>
                  <a:lnTo>
                    <a:pt x="25" y="4843"/>
                  </a:lnTo>
                  <a:lnTo>
                    <a:pt x="25" y="4843"/>
                  </a:lnTo>
                  <a:lnTo>
                    <a:pt x="30" y="4829"/>
                  </a:lnTo>
                  <a:lnTo>
                    <a:pt x="36" y="4815"/>
                  </a:lnTo>
                  <a:lnTo>
                    <a:pt x="42" y="4802"/>
                  </a:lnTo>
                  <a:lnTo>
                    <a:pt x="50" y="4789"/>
                  </a:lnTo>
                  <a:lnTo>
                    <a:pt x="59" y="4777"/>
                  </a:lnTo>
                  <a:lnTo>
                    <a:pt x="67" y="4765"/>
                  </a:lnTo>
                  <a:lnTo>
                    <a:pt x="86" y="4741"/>
                  </a:lnTo>
                  <a:lnTo>
                    <a:pt x="107" y="4721"/>
                  </a:lnTo>
                  <a:lnTo>
                    <a:pt x="130" y="4701"/>
                  </a:lnTo>
                  <a:lnTo>
                    <a:pt x="154" y="4682"/>
                  </a:lnTo>
                  <a:lnTo>
                    <a:pt x="179" y="4666"/>
                  </a:lnTo>
                  <a:lnTo>
                    <a:pt x="179" y="4666"/>
                  </a:lnTo>
                  <a:lnTo>
                    <a:pt x="205" y="4650"/>
                  </a:lnTo>
                  <a:lnTo>
                    <a:pt x="231" y="4634"/>
                  </a:lnTo>
                  <a:lnTo>
                    <a:pt x="259" y="4619"/>
                  </a:lnTo>
                  <a:lnTo>
                    <a:pt x="288" y="4605"/>
                  </a:lnTo>
                  <a:lnTo>
                    <a:pt x="344" y="4577"/>
                  </a:lnTo>
                  <a:lnTo>
                    <a:pt x="403" y="4552"/>
                  </a:lnTo>
                  <a:lnTo>
                    <a:pt x="462" y="4529"/>
                  </a:lnTo>
                  <a:lnTo>
                    <a:pt x="521" y="4507"/>
                  </a:lnTo>
                  <a:lnTo>
                    <a:pt x="639" y="4464"/>
                  </a:lnTo>
                  <a:lnTo>
                    <a:pt x="639" y="4464"/>
                  </a:lnTo>
                  <a:lnTo>
                    <a:pt x="755" y="4422"/>
                  </a:lnTo>
                  <a:lnTo>
                    <a:pt x="814" y="4400"/>
                  </a:lnTo>
                  <a:lnTo>
                    <a:pt x="871" y="4378"/>
                  </a:lnTo>
                  <a:lnTo>
                    <a:pt x="929" y="4353"/>
                  </a:lnTo>
                  <a:lnTo>
                    <a:pt x="987" y="4328"/>
                  </a:lnTo>
                  <a:lnTo>
                    <a:pt x="1043" y="4301"/>
                  </a:lnTo>
                  <a:lnTo>
                    <a:pt x="1098" y="4271"/>
                  </a:lnTo>
                  <a:lnTo>
                    <a:pt x="1098" y="4271"/>
                  </a:lnTo>
                  <a:lnTo>
                    <a:pt x="1139" y="4248"/>
                  </a:lnTo>
                  <a:lnTo>
                    <a:pt x="1183" y="4221"/>
                  </a:lnTo>
                  <a:lnTo>
                    <a:pt x="1206" y="4206"/>
                  </a:lnTo>
                  <a:lnTo>
                    <a:pt x="1228" y="4190"/>
                  </a:lnTo>
                  <a:lnTo>
                    <a:pt x="1248" y="4172"/>
                  </a:lnTo>
                  <a:lnTo>
                    <a:pt x="1268" y="4153"/>
                  </a:lnTo>
                  <a:lnTo>
                    <a:pt x="1287" y="4134"/>
                  </a:lnTo>
                  <a:lnTo>
                    <a:pt x="1302" y="4114"/>
                  </a:lnTo>
                  <a:lnTo>
                    <a:pt x="1310" y="4103"/>
                  </a:lnTo>
                  <a:lnTo>
                    <a:pt x="1315" y="4093"/>
                  </a:lnTo>
                  <a:lnTo>
                    <a:pt x="1321" y="4082"/>
                  </a:lnTo>
                  <a:lnTo>
                    <a:pt x="1325" y="4070"/>
                  </a:lnTo>
                  <a:lnTo>
                    <a:pt x="1329" y="4058"/>
                  </a:lnTo>
                  <a:lnTo>
                    <a:pt x="1331" y="4047"/>
                  </a:lnTo>
                  <a:lnTo>
                    <a:pt x="1334" y="4034"/>
                  </a:lnTo>
                  <a:lnTo>
                    <a:pt x="1334" y="4021"/>
                  </a:lnTo>
                  <a:lnTo>
                    <a:pt x="1334" y="4009"/>
                  </a:lnTo>
                  <a:lnTo>
                    <a:pt x="1332" y="3996"/>
                  </a:lnTo>
                  <a:lnTo>
                    <a:pt x="1329" y="3984"/>
                  </a:lnTo>
                  <a:lnTo>
                    <a:pt x="1325" y="3970"/>
                  </a:lnTo>
                  <a:lnTo>
                    <a:pt x="1325" y="3970"/>
                  </a:lnTo>
                  <a:lnTo>
                    <a:pt x="1320" y="3956"/>
                  </a:lnTo>
                  <a:lnTo>
                    <a:pt x="1314" y="3944"/>
                  </a:lnTo>
                  <a:lnTo>
                    <a:pt x="1306" y="3931"/>
                  </a:lnTo>
                  <a:lnTo>
                    <a:pt x="1299" y="3920"/>
                  </a:lnTo>
                  <a:lnTo>
                    <a:pt x="1290" y="3910"/>
                  </a:lnTo>
                  <a:lnTo>
                    <a:pt x="1281" y="3900"/>
                  </a:lnTo>
                  <a:lnTo>
                    <a:pt x="1271" y="3891"/>
                  </a:lnTo>
                  <a:lnTo>
                    <a:pt x="1261" y="3882"/>
                  </a:lnTo>
                  <a:lnTo>
                    <a:pt x="1250" y="3875"/>
                  </a:lnTo>
                  <a:lnTo>
                    <a:pt x="1238" y="3867"/>
                  </a:lnTo>
                  <a:lnTo>
                    <a:pt x="1215" y="3855"/>
                  </a:lnTo>
                  <a:lnTo>
                    <a:pt x="1188" y="3843"/>
                  </a:lnTo>
                  <a:lnTo>
                    <a:pt x="1162" y="3835"/>
                  </a:lnTo>
                  <a:lnTo>
                    <a:pt x="1134" y="3826"/>
                  </a:lnTo>
                  <a:lnTo>
                    <a:pt x="1106" y="3818"/>
                  </a:lnTo>
                  <a:lnTo>
                    <a:pt x="1051" y="3806"/>
                  </a:lnTo>
                  <a:lnTo>
                    <a:pt x="995" y="3792"/>
                  </a:lnTo>
                  <a:lnTo>
                    <a:pt x="970" y="3783"/>
                  </a:lnTo>
                  <a:lnTo>
                    <a:pt x="947" y="3774"/>
                  </a:lnTo>
                  <a:lnTo>
                    <a:pt x="947" y="3774"/>
                  </a:lnTo>
                  <a:lnTo>
                    <a:pt x="917" y="3762"/>
                  </a:lnTo>
                  <a:lnTo>
                    <a:pt x="889" y="3748"/>
                  </a:lnTo>
                  <a:lnTo>
                    <a:pt x="861" y="3733"/>
                  </a:lnTo>
                  <a:lnTo>
                    <a:pt x="834" y="3715"/>
                  </a:lnTo>
                  <a:lnTo>
                    <a:pt x="809" y="3698"/>
                  </a:lnTo>
                  <a:lnTo>
                    <a:pt x="784" y="3678"/>
                  </a:lnTo>
                  <a:lnTo>
                    <a:pt x="760" y="3656"/>
                  </a:lnTo>
                  <a:lnTo>
                    <a:pt x="737" y="3635"/>
                  </a:lnTo>
                  <a:lnTo>
                    <a:pt x="737" y="3635"/>
                  </a:lnTo>
                  <a:lnTo>
                    <a:pt x="725" y="3620"/>
                  </a:lnTo>
                  <a:lnTo>
                    <a:pt x="711" y="3604"/>
                  </a:lnTo>
                  <a:lnTo>
                    <a:pt x="700" y="3585"/>
                  </a:lnTo>
                  <a:lnTo>
                    <a:pt x="695" y="3575"/>
                  </a:lnTo>
                  <a:lnTo>
                    <a:pt x="691" y="3566"/>
                  </a:lnTo>
                  <a:lnTo>
                    <a:pt x="690" y="3556"/>
                  </a:lnTo>
                  <a:lnTo>
                    <a:pt x="689" y="3547"/>
                  </a:lnTo>
                  <a:lnTo>
                    <a:pt x="690" y="3539"/>
                  </a:lnTo>
                  <a:lnTo>
                    <a:pt x="692" y="3531"/>
                  </a:lnTo>
                  <a:lnTo>
                    <a:pt x="697" y="3525"/>
                  </a:lnTo>
                  <a:lnTo>
                    <a:pt x="705" y="3518"/>
                  </a:lnTo>
                  <a:lnTo>
                    <a:pt x="715" y="3513"/>
                  </a:lnTo>
                  <a:lnTo>
                    <a:pt x="727" y="3510"/>
                  </a:lnTo>
                  <a:lnTo>
                    <a:pt x="727" y="3510"/>
                  </a:lnTo>
                  <a:lnTo>
                    <a:pt x="745" y="3507"/>
                  </a:lnTo>
                  <a:lnTo>
                    <a:pt x="761" y="3506"/>
                  </a:lnTo>
                  <a:lnTo>
                    <a:pt x="796" y="3505"/>
                  </a:lnTo>
                  <a:lnTo>
                    <a:pt x="833" y="3505"/>
                  </a:lnTo>
                  <a:lnTo>
                    <a:pt x="866" y="3503"/>
                  </a:lnTo>
                  <a:lnTo>
                    <a:pt x="866" y="3503"/>
                  </a:lnTo>
                  <a:lnTo>
                    <a:pt x="1000" y="3500"/>
                  </a:lnTo>
                  <a:lnTo>
                    <a:pt x="1067" y="3498"/>
                  </a:lnTo>
                  <a:lnTo>
                    <a:pt x="1134" y="3498"/>
                  </a:lnTo>
                  <a:lnTo>
                    <a:pt x="1201" y="3498"/>
                  </a:lnTo>
                  <a:lnTo>
                    <a:pt x="1268" y="3501"/>
                  </a:lnTo>
                  <a:lnTo>
                    <a:pt x="1335" y="3503"/>
                  </a:lnTo>
                  <a:lnTo>
                    <a:pt x="1402" y="3507"/>
                  </a:lnTo>
                  <a:lnTo>
                    <a:pt x="1469" y="3513"/>
                  </a:lnTo>
                  <a:lnTo>
                    <a:pt x="1535" y="3521"/>
                  </a:lnTo>
                  <a:lnTo>
                    <a:pt x="1602" y="3531"/>
                  </a:lnTo>
                  <a:lnTo>
                    <a:pt x="1667" y="3544"/>
                  </a:lnTo>
                  <a:lnTo>
                    <a:pt x="1732" y="3557"/>
                  </a:lnTo>
                  <a:lnTo>
                    <a:pt x="1797" y="3574"/>
                  </a:lnTo>
                  <a:lnTo>
                    <a:pt x="1861" y="3592"/>
                  </a:lnTo>
                  <a:lnTo>
                    <a:pt x="1925" y="3615"/>
                  </a:lnTo>
                  <a:lnTo>
                    <a:pt x="1925" y="3615"/>
                  </a:lnTo>
                  <a:lnTo>
                    <a:pt x="1952" y="3626"/>
                  </a:lnTo>
                  <a:lnTo>
                    <a:pt x="1980" y="3638"/>
                  </a:lnTo>
                  <a:lnTo>
                    <a:pt x="2035" y="3663"/>
                  </a:lnTo>
                  <a:lnTo>
                    <a:pt x="2063" y="3674"/>
                  </a:lnTo>
                  <a:lnTo>
                    <a:pt x="2091" y="3684"/>
                  </a:lnTo>
                  <a:lnTo>
                    <a:pt x="2120" y="3692"/>
                  </a:lnTo>
                  <a:lnTo>
                    <a:pt x="2134" y="3694"/>
                  </a:lnTo>
                  <a:lnTo>
                    <a:pt x="2149" y="3695"/>
                  </a:lnTo>
                  <a:lnTo>
                    <a:pt x="2149" y="3695"/>
                  </a:lnTo>
                  <a:lnTo>
                    <a:pt x="2176" y="3698"/>
                  </a:lnTo>
                  <a:lnTo>
                    <a:pt x="2203" y="3699"/>
                  </a:lnTo>
                  <a:lnTo>
                    <a:pt x="2230" y="3698"/>
                  </a:lnTo>
                  <a:lnTo>
                    <a:pt x="2257" y="3695"/>
                  </a:lnTo>
                  <a:lnTo>
                    <a:pt x="2283" y="3692"/>
                  </a:lnTo>
                  <a:lnTo>
                    <a:pt x="2309" y="3688"/>
                  </a:lnTo>
                  <a:lnTo>
                    <a:pt x="2336" y="3682"/>
                  </a:lnTo>
                  <a:lnTo>
                    <a:pt x="2362" y="3675"/>
                  </a:lnTo>
                  <a:lnTo>
                    <a:pt x="2362" y="3675"/>
                  </a:lnTo>
                  <a:lnTo>
                    <a:pt x="2389" y="3668"/>
                  </a:lnTo>
                  <a:lnTo>
                    <a:pt x="2417" y="3659"/>
                  </a:lnTo>
                  <a:lnTo>
                    <a:pt x="2470" y="3640"/>
                  </a:lnTo>
                  <a:lnTo>
                    <a:pt x="2522" y="3618"/>
                  </a:lnTo>
                  <a:lnTo>
                    <a:pt x="2575" y="3594"/>
                  </a:lnTo>
                  <a:lnTo>
                    <a:pt x="2625" y="3569"/>
                  </a:lnTo>
                  <a:lnTo>
                    <a:pt x="2675" y="3542"/>
                  </a:lnTo>
                  <a:lnTo>
                    <a:pt x="2725" y="3513"/>
                  </a:lnTo>
                  <a:lnTo>
                    <a:pt x="2774" y="3485"/>
                  </a:lnTo>
                  <a:lnTo>
                    <a:pt x="2774" y="3485"/>
                  </a:lnTo>
                  <a:lnTo>
                    <a:pt x="2829" y="3453"/>
                  </a:lnTo>
                  <a:lnTo>
                    <a:pt x="2884" y="3423"/>
                  </a:lnTo>
                  <a:lnTo>
                    <a:pt x="2939" y="3393"/>
                  </a:lnTo>
                  <a:lnTo>
                    <a:pt x="2994" y="3364"/>
                  </a:lnTo>
                  <a:lnTo>
                    <a:pt x="3107" y="3308"/>
                  </a:lnTo>
                  <a:lnTo>
                    <a:pt x="3221" y="3254"/>
                  </a:lnTo>
                  <a:lnTo>
                    <a:pt x="3221" y="3254"/>
                  </a:lnTo>
                  <a:lnTo>
                    <a:pt x="3332" y="3201"/>
                  </a:lnTo>
                  <a:lnTo>
                    <a:pt x="3443" y="3146"/>
                  </a:lnTo>
                  <a:lnTo>
                    <a:pt x="3554" y="3092"/>
                  </a:lnTo>
                  <a:lnTo>
                    <a:pt x="3609" y="3066"/>
                  </a:lnTo>
                  <a:lnTo>
                    <a:pt x="3666" y="3041"/>
                  </a:lnTo>
                  <a:lnTo>
                    <a:pt x="3666" y="3041"/>
                  </a:lnTo>
                  <a:lnTo>
                    <a:pt x="3781" y="2989"/>
                  </a:lnTo>
                  <a:lnTo>
                    <a:pt x="3899" y="2939"/>
                  </a:lnTo>
                  <a:lnTo>
                    <a:pt x="4015" y="2889"/>
                  </a:lnTo>
                  <a:lnTo>
                    <a:pt x="4132" y="2839"/>
                  </a:lnTo>
                  <a:lnTo>
                    <a:pt x="4248" y="2786"/>
                  </a:lnTo>
                  <a:lnTo>
                    <a:pt x="4363" y="2732"/>
                  </a:lnTo>
                  <a:lnTo>
                    <a:pt x="4420" y="2704"/>
                  </a:lnTo>
                  <a:lnTo>
                    <a:pt x="4476" y="2674"/>
                  </a:lnTo>
                  <a:lnTo>
                    <a:pt x="4532" y="2645"/>
                  </a:lnTo>
                  <a:lnTo>
                    <a:pt x="4587" y="2614"/>
                  </a:lnTo>
                  <a:lnTo>
                    <a:pt x="4587" y="2614"/>
                  </a:lnTo>
                  <a:lnTo>
                    <a:pt x="4642" y="2581"/>
                  </a:lnTo>
                  <a:lnTo>
                    <a:pt x="4696" y="2549"/>
                  </a:lnTo>
                  <a:lnTo>
                    <a:pt x="4749" y="2514"/>
                  </a:lnTo>
                  <a:lnTo>
                    <a:pt x="4802" y="2477"/>
                  </a:lnTo>
                  <a:lnTo>
                    <a:pt x="4853" y="2441"/>
                  </a:lnTo>
                  <a:lnTo>
                    <a:pt x="4903" y="2402"/>
                  </a:lnTo>
                  <a:lnTo>
                    <a:pt x="4953" y="2363"/>
                  </a:lnTo>
                  <a:lnTo>
                    <a:pt x="5002" y="2323"/>
                  </a:lnTo>
                  <a:lnTo>
                    <a:pt x="5002" y="2323"/>
                  </a:lnTo>
                  <a:lnTo>
                    <a:pt x="5105" y="2238"/>
                  </a:lnTo>
                  <a:lnTo>
                    <a:pt x="5156" y="2195"/>
                  </a:lnTo>
                  <a:lnTo>
                    <a:pt x="5207" y="2154"/>
                  </a:lnTo>
                  <a:lnTo>
                    <a:pt x="5260" y="2114"/>
                  </a:lnTo>
                  <a:lnTo>
                    <a:pt x="5313" y="2073"/>
                  </a:lnTo>
                  <a:lnTo>
                    <a:pt x="5368" y="2035"/>
                  </a:lnTo>
                  <a:lnTo>
                    <a:pt x="5423" y="1998"/>
                  </a:lnTo>
                  <a:lnTo>
                    <a:pt x="5423" y="1998"/>
                  </a:lnTo>
                  <a:lnTo>
                    <a:pt x="5505" y="1944"/>
                  </a:lnTo>
                  <a:lnTo>
                    <a:pt x="5547" y="1915"/>
                  </a:lnTo>
                  <a:lnTo>
                    <a:pt x="5587" y="1887"/>
                  </a:lnTo>
                  <a:lnTo>
                    <a:pt x="5627" y="1856"/>
                  </a:lnTo>
                  <a:lnTo>
                    <a:pt x="5664" y="1824"/>
                  </a:lnTo>
                  <a:lnTo>
                    <a:pt x="5701" y="1790"/>
                  </a:lnTo>
                  <a:lnTo>
                    <a:pt x="5718" y="1772"/>
                  </a:lnTo>
                  <a:lnTo>
                    <a:pt x="5735" y="1755"/>
                  </a:lnTo>
                  <a:lnTo>
                    <a:pt x="5735" y="1755"/>
                  </a:lnTo>
                  <a:lnTo>
                    <a:pt x="5753" y="1734"/>
                  </a:lnTo>
                  <a:lnTo>
                    <a:pt x="5771" y="1711"/>
                  </a:lnTo>
                  <a:lnTo>
                    <a:pt x="5787" y="1690"/>
                  </a:lnTo>
                  <a:lnTo>
                    <a:pt x="5802" y="1666"/>
                  </a:lnTo>
                  <a:lnTo>
                    <a:pt x="5817" y="1643"/>
                  </a:lnTo>
                  <a:lnTo>
                    <a:pt x="5831" y="1619"/>
                  </a:lnTo>
                  <a:lnTo>
                    <a:pt x="5857" y="1570"/>
                  </a:lnTo>
                  <a:lnTo>
                    <a:pt x="5880" y="1522"/>
                  </a:lnTo>
                  <a:lnTo>
                    <a:pt x="5902" y="1470"/>
                  </a:lnTo>
                  <a:lnTo>
                    <a:pt x="5945" y="1368"/>
                  </a:lnTo>
                  <a:lnTo>
                    <a:pt x="5945" y="1368"/>
                  </a:lnTo>
                  <a:lnTo>
                    <a:pt x="5998" y="1234"/>
                  </a:lnTo>
                  <a:lnTo>
                    <a:pt x="6050" y="1100"/>
                  </a:lnTo>
                  <a:lnTo>
                    <a:pt x="6102" y="965"/>
                  </a:lnTo>
                  <a:lnTo>
                    <a:pt x="6150" y="829"/>
                  </a:lnTo>
                  <a:lnTo>
                    <a:pt x="6199" y="694"/>
                  </a:lnTo>
                  <a:lnTo>
                    <a:pt x="6247" y="558"/>
                  </a:lnTo>
                  <a:lnTo>
                    <a:pt x="6341" y="286"/>
                  </a:lnTo>
                  <a:lnTo>
                    <a:pt x="6341" y="286"/>
                  </a:lnTo>
                  <a:lnTo>
                    <a:pt x="6435" y="9"/>
                  </a:lnTo>
                  <a:lnTo>
                    <a:pt x="6435" y="9"/>
                  </a:lnTo>
                  <a:lnTo>
                    <a:pt x="6436" y="6"/>
                  </a:lnTo>
                  <a:lnTo>
                    <a:pt x="6435" y="4"/>
                  </a:lnTo>
                  <a:lnTo>
                    <a:pt x="6432" y="1"/>
                  </a:lnTo>
                  <a:lnTo>
                    <a:pt x="6430" y="0"/>
                  </a:lnTo>
                  <a:lnTo>
                    <a:pt x="6427" y="0"/>
                  </a:lnTo>
                  <a:lnTo>
                    <a:pt x="6425" y="1"/>
                  </a:lnTo>
                  <a:lnTo>
                    <a:pt x="6422" y="2"/>
                  </a:lnTo>
                  <a:lnTo>
                    <a:pt x="6421" y="5"/>
                  </a:lnTo>
                  <a:lnTo>
                    <a:pt x="6421" y="5"/>
                  </a:lnTo>
                  <a:lnTo>
                    <a:pt x="6326" y="286"/>
                  </a:lnTo>
                  <a:lnTo>
                    <a:pt x="6229" y="564"/>
                  </a:lnTo>
                  <a:lnTo>
                    <a:pt x="6180" y="705"/>
                  </a:lnTo>
                  <a:lnTo>
                    <a:pt x="6130" y="844"/>
                  </a:lnTo>
                  <a:lnTo>
                    <a:pt x="6079" y="982"/>
                  </a:lnTo>
                  <a:lnTo>
                    <a:pt x="6026" y="1120"/>
                  </a:lnTo>
                  <a:lnTo>
                    <a:pt x="6026" y="1120"/>
                  </a:lnTo>
                  <a:lnTo>
                    <a:pt x="5973" y="1259"/>
                  </a:lnTo>
                  <a:lnTo>
                    <a:pt x="5916" y="1399"/>
                  </a:lnTo>
                  <a:lnTo>
                    <a:pt x="5916" y="1399"/>
                  </a:lnTo>
                  <a:lnTo>
                    <a:pt x="5892" y="1458"/>
                  </a:lnTo>
                  <a:lnTo>
                    <a:pt x="5867" y="1517"/>
                  </a:lnTo>
                  <a:lnTo>
                    <a:pt x="5855" y="1545"/>
                  </a:lnTo>
                  <a:lnTo>
                    <a:pt x="5841" y="1573"/>
                  </a:lnTo>
                  <a:lnTo>
                    <a:pt x="5826" y="1602"/>
                  </a:lnTo>
                  <a:lnTo>
                    <a:pt x="5810" y="1629"/>
                  </a:lnTo>
                  <a:lnTo>
                    <a:pt x="5810" y="1629"/>
                  </a:lnTo>
                  <a:lnTo>
                    <a:pt x="5796" y="1651"/>
                  </a:lnTo>
                  <a:lnTo>
                    <a:pt x="5781" y="1672"/>
                  </a:lnTo>
                  <a:lnTo>
                    <a:pt x="5766" y="1693"/>
                  </a:lnTo>
                  <a:lnTo>
                    <a:pt x="5750" y="1713"/>
                  </a:lnTo>
                  <a:lnTo>
                    <a:pt x="5733" y="1734"/>
                  </a:lnTo>
                  <a:lnTo>
                    <a:pt x="5716" y="1752"/>
                  </a:lnTo>
                  <a:lnTo>
                    <a:pt x="5680" y="1789"/>
                  </a:lnTo>
                  <a:lnTo>
                    <a:pt x="5642" y="1823"/>
                  </a:lnTo>
                  <a:lnTo>
                    <a:pt x="5602" y="1856"/>
                  </a:lnTo>
                  <a:lnTo>
                    <a:pt x="5561" y="1888"/>
                  </a:lnTo>
                  <a:lnTo>
                    <a:pt x="5518" y="1918"/>
                  </a:lnTo>
                  <a:lnTo>
                    <a:pt x="5518" y="1918"/>
                  </a:lnTo>
                  <a:lnTo>
                    <a:pt x="5467" y="1952"/>
                  </a:lnTo>
                  <a:lnTo>
                    <a:pt x="5415" y="1984"/>
                  </a:lnTo>
                  <a:lnTo>
                    <a:pt x="5364" y="2018"/>
                  </a:lnTo>
                  <a:lnTo>
                    <a:pt x="5314" y="2053"/>
                  </a:lnTo>
                  <a:lnTo>
                    <a:pt x="5314" y="2053"/>
                  </a:lnTo>
                  <a:lnTo>
                    <a:pt x="5262" y="2091"/>
                  </a:lnTo>
                  <a:lnTo>
                    <a:pt x="5212" y="2130"/>
                  </a:lnTo>
                  <a:lnTo>
                    <a:pt x="5164" y="2169"/>
                  </a:lnTo>
                  <a:lnTo>
                    <a:pt x="5115" y="2210"/>
                  </a:lnTo>
                  <a:lnTo>
                    <a:pt x="5115" y="2210"/>
                  </a:lnTo>
                  <a:lnTo>
                    <a:pt x="5011" y="2295"/>
                  </a:lnTo>
                  <a:lnTo>
                    <a:pt x="4959" y="2338"/>
                  </a:lnTo>
                  <a:lnTo>
                    <a:pt x="4907" y="2381"/>
                  </a:lnTo>
                  <a:lnTo>
                    <a:pt x="4853" y="2421"/>
                  </a:lnTo>
                  <a:lnTo>
                    <a:pt x="4799" y="2461"/>
                  </a:lnTo>
                  <a:lnTo>
                    <a:pt x="4744" y="2500"/>
                  </a:lnTo>
                  <a:lnTo>
                    <a:pt x="4688" y="2536"/>
                  </a:lnTo>
                  <a:lnTo>
                    <a:pt x="4688" y="2536"/>
                  </a:lnTo>
                  <a:lnTo>
                    <a:pt x="4632" y="2570"/>
                  </a:lnTo>
                  <a:lnTo>
                    <a:pt x="4577" y="2603"/>
                  </a:lnTo>
                  <a:lnTo>
                    <a:pt x="4521" y="2634"/>
                  </a:lnTo>
                  <a:lnTo>
                    <a:pt x="4463" y="2664"/>
                  </a:lnTo>
                  <a:lnTo>
                    <a:pt x="4406" y="2694"/>
                  </a:lnTo>
                  <a:lnTo>
                    <a:pt x="4348" y="2722"/>
                  </a:lnTo>
                  <a:lnTo>
                    <a:pt x="4291" y="2750"/>
                  </a:lnTo>
                  <a:lnTo>
                    <a:pt x="4232" y="2777"/>
                  </a:lnTo>
                  <a:lnTo>
                    <a:pt x="4114" y="2830"/>
                  </a:lnTo>
                  <a:lnTo>
                    <a:pt x="3995" y="2881"/>
                  </a:lnTo>
                  <a:lnTo>
                    <a:pt x="3757" y="2983"/>
                  </a:lnTo>
                  <a:lnTo>
                    <a:pt x="3757" y="2983"/>
                  </a:lnTo>
                  <a:lnTo>
                    <a:pt x="3699" y="3009"/>
                  </a:lnTo>
                  <a:lnTo>
                    <a:pt x="3642" y="3036"/>
                  </a:lnTo>
                  <a:lnTo>
                    <a:pt x="3528" y="3089"/>
                  </a:lnTo>
                  <a:lnTo>
                    <a:pt x="3299" y="3201"/>
                  </a:lnTo>
                  <a:lnTo>
                    <a:pt x="3299" y="3201"/>
                  </a:lnTo>
                  <a:lnTo>
                    <a:pt x="3181" y="3256"/>
                  </a:lnTo>
                  <a:lnTo>
                    <a:pt x="3063" y="3311"/>
                  </a:lnTo>
                  <a:lnTo>
                    <a:pt x="3006" y="3340"/>
                  </a:lnTo>
                  <a:lnTo>
                    <a:pt x="2947" y="3369"/>
                  </a:lnTo>
                  <a:lnTo>
                    <a:pt x="2890" y="3401"/>
                  </a:lnTo>
                  <a:lnTo>
                    <a:pt x="2833" y="3432"/>
                  </a:lnTo>
                  <a:lnTo>
                    <a:pt x="2833" y="3432"/>
                  </a:lnTo>
                  <a:lnTo>
                    <a:pt x="2730" y="3492"/>
                  </a:lnTo>
                  <a:lnTo>
                    <a:pt x="2677" y="3522"/>
                  </a:lnTo>
                  <a:lnTo>
                    <a:pt x="2626" y="3551"/>
                  </a:lnTo>
                  <a:lnTo>
                    <a:pt x="2572" y="3577"/>
                  </a:lnTo>
                  <a:lnTo>
                    <a:pt x="2518" y="3604"/>
                  </a:lnTo>
                  <a:lnTo>
                    <a:pt x="2463" y="3626"/>
                  </a:lnTo>
                  <a:lnTo>
                    <a:pt x="2436" y="3636"/>
                  </a:lnTo>
                  <a:lnTo>
                    <a:pt x="2407" y="3646"/>
                  </a:lnTo>
                  <a:lnTo>
                    <a:pt x="2407" y="3646"/>
                  </a:lnTo>
                  <a:lnTo>
                    <a:pt x="2379" y="3655"/>
                  </a:lnTo>
                  <a:lnTo>
                    <a:pt x="2351" y="3663"/>
                  </a:lnTo>
                  <a:lnTo>
                    <a:pt x="2322" y="3669"/>
                  </a:lnTo>
                  <a:lnTo>
                    <a:pt x="2293" y="3675"/>
                  </a:lnTo>
                  <a:lnTo>
                    <a:pt x="2264" y="3679"/>
                  </a:lnTo>
                  <a:lnTo>
                    <a:pt x="2235" y="3683"/>
                  </a:lnTo>
                  <a:lnTo>
                    <a:pt x="2207" y="3684"/>
                  </a:lnTo>
                  <a:lnTo>
                    <a:pt x="2178" y="3683"/>
                  </a:lnTo>
                  <a:lnTo>
                    <a:pt x="2178" y="3683"/>
                  </a:lnTo>
                  <a:lnTo>
                    <a:pt x="2160" y="3682"/>
                  </a:lnTo>
                  <a:lnTo>
                    <a:pt x="2144" y="3679"/>
                  </a:lnTo>
                  <a:lnTo>
                    <a:pt x="2128" y="3677"/>
                  </a:lnTo>
                  <a:lnTo>
                    <a:pt x="2111" y="3673"/>
                  </a:lnTo>
                  <a:lnTo>
                    <a:pt x="2081" y="3663"/>
                  </a:lnTo>
                  <a:lnTo>
                    <a:pt x="2050" y="3651"/>
                  </a:lnTo>
                  <a:lnTo>
                    <a:pt x="2020" y="3639"/>
                  </a:lnTo>
                  <a:lnTo>
                    <a:pt x="1990" y="3626"/>
                  </a:lnTo>
                  <a:lnTo>
                    <a:pt x="1960" y="3613"/>
                  </a:lnTo>
                  <a:lnTo>
                    <a:pt x="1929" y="3600"/>
                  </a:lnTo>
                  <a:lnTo>
                    <a:pt x="1929" y="3600"/>
                  </a:lnTo>
                  <a:lnTo>
                    <a:pt x="1866" y="3579"/>
                  </a:lnTo>
                  <a:lnTo>
                    <a:pt x="1803" y="3560"/>
                  </a:lnTo>
                  <a:lnTo>
                    <a:pt x="1739" y="3544"/>
                  </a:lnTo>
                  <a:lnTo>
                    <a:pt x="1676" y="3530"/>
                  </a:lnTo>
                  <a:lnTo>
                    <a:pt x="1612" y="3517"/>
                  </a:lnTo>
                  <a:lnTo>
                    <a:pt x="1547" y="3508"/>
                  </a:lnTo>
                  <a:lnTo>
                    <a:pt x="1481" y="3500"/>
                  </a:lnTo>
                  <a:lnTo>
                    <a:pt x="1415" y="3493"/>
                  </a:lnTo>
                  <a:lnTo>
                    <a:pt x="1350" y="3490"/>
                  </a:lnTo>
                  <a:lnTo>
                    <a:pt x="1284" y="3486"/>
                  </a:lnTo>
                  <a:lnTo>
                    <a:pt x="1218" y="3485"/>
                  </a:lnTo>
                  <a:lnTo>
                    <a:pt x="1152" y="3483"/>
                  </a:lnTo>
                  <a:lnTo>
                    <a:pt x="1087" y="3483"/>
                  </a:lnTo>
                  <a:lnTo>
                    <a:pt x="1020" y="3485"/>
                  </a:lnTo>
                  <a:lnTo>
                    <a:pt x="889" y="3488"/>
                  </a:lnTo>
                  <a:lnTo>
                    <a:pt x="889" y="3488"/>
                  </a:lnTo>
                  <a:lnTo>
                    <a:pt x="821" y="3490"/>
                  </a:lnTo>
                  <a:lnTo>
                    <a:pt x="752" y="3493"/>
                  </a:lnTo>
                  <a:lnTo>
                    <a:pt x="752" y="3493"/>
                  </a:lnTo>
                  <a:lnTo>
                    <a:pt x="732" y="3495"/>
                  </a:lnTo>
                  <a:lnTo>
                    <a:pt x="724" y="3496"/>
                  </a:lnTo>
                  <a:lnTo>
                    <a:pt x="714" y="3498"/>
                  </a:lnTo>
                  <a:lnTo>
                    <a:pt x="705" y="3501"/>
                  </a:lnTo>
                  <a:lnTo>
                    <a:pt x="696" y="3506"/>
                  </a:lnTo>
                  <a:lnTo>
                    <a:pt x="689" y="3511"/>
                  </a:lnTo>
                  <a:lnTo>
                    <a:pt x="682" y="3518"/>
                  </a:lnTo>
                  <a:lnTo>
                    <a:pt x="682" y="3518"/>
                  </a:lnTo>
                  <a:lnTo>
                    <a:pt x="676" y="3528"/>
                  </a:lnTo>
                  <a:lnTo>
                    <a:pt x="672" y="3539"/>
                  </a:lnTo>
                  <a:lnTo>
                    <a:pt x="671" y="3550"/>
                  </a:lnTo>
                  <a:lnTo>
                    <a:pt x="671" y="3561"/>
                  </a:lnTo>
                  <a:lnTo>
                    <a:pt x="674" y="3571"/>
                  </a:lnTo>
                  <a:lnTo>
                    <a:pt x="679" y="3582"/>
                  </a:lnTo>
                  <a:lnTo>
                    <a:pt x="684" y="3594"/>
                  </a:lnTo>
                  <a:lnTo>
                    <a:pt x="691" y="3604"/>
                  </a:lnTo>
                  <a:lnTo>
                    <a:pt x="699" y="3615"/>
                  </a:lnTo>
                  <a:lnTo>
                    <a:pt x="706" y="3625"/>
                  </a:lnTo>
                  <a:lnTo>
                    <a:pt x="724" y="3644"/>
                  </a:lnTo>
                  <a:lnTo>
                    <a:pt x="741" y="3660"/>
                  </a:lnTo>
                  <a:lnTo>
                    <a:pt x="756" y="3674"/>
                  </a:lnTo>
                  <a:lnTo>
                    <a:pt x="756" y="3674"/>
                  </a:lnTo>
                  <a:lnTo>
                    <a:pt x="779" y="3693"/>
                  </a:lnTo>
                  <a:lnTo>
                    <a:pt x="801" y="3710"/>
                  </a:lnTo>
                  <a:lnTo>
                    <a:pt x="824" y="3727"/>
                  </a:lnTo>
                  <a:lnTo>
                    <a:pt x="849" y="3743"/>
                  </a:lnTo>
                  <a:lnTo>
                    <a:pt x="874" y="3757"/>
                  </a:lnTo>
                  <a:lnTo>
                    <a:pt x="899" y="3771"/>
                  </a:lnTo>
                  <a:lnTo>
                    <a:pt x="925" y="3782"/>
                  </a:lnTo>
                  <a:lnTo>
                    <a:pt x="952" y="3793"/>
                  </a:lnTo>
                  <a:lnTo>
                    <a:pt x="952" y="3793"/>
                  </a:lnTo>
                  <a:lnTo>
                    <a:pt x="983" y="3804"/>
                  </a:lnTo>
                  <a:lnTo>
                    <a:pt x="1014" y="3813"/>
                  </a:lnTo>
                  <a:lnTo>
                    <a:pt x="1079" y="3828"/>
                  </a:lnTo>
                  <a:lnTo>
                    <a:pt x="1112" y="3836"/>
                  </a:lnTo>
                  <a:lnTo>
                    <a:pt x="1143" y="3845"/>
                  </a:lnTo>
                  <a:lnTo>
                    <a:pt x="1175" y="3855"/>
                  </a:lnTo>
                  <a:lnTo>
                    <a:pt x="1190" y="3861"/>
                  </a:lnTo>
                  <a:lnTo>
                    <a:pt x="1205" y="3867"/>
                  </a:lnTo>
                  <a:lnTo>
                    <a:pt x="1205" y="3867"/>
                  </a:lnTo>
                  <a:lnTo>
                    <a:pt x="1220" y="3876"/>
                  </a:lnTo>
                  <a:lnTo>
                    <a:pt x="1235" y="3885"/>
                  </a:lnTo>
                  <a:lnTo>
                    <a:pt x="1248" y="3895"/>
                  </a:lnTo>
                  <a:lnTo>
                    <a:pt x="1261" y="3906"/>
                  </a:lnTo>
                  <a:lnTo>
                    <a:pt x="1272" y="3917"/>
                  </a:lnTo>
                  <a:lnTo>
                    <a:pt x="1284" y="3930"/>
                  </a:lnTo>
                  <a:lnTo>
                    <a:pt x="1294" y="3942"/>
                  </a:lnTo>
                  <a:lnTo>
                    <a:pt x="1301" y="3956"/>
                  </a:lnTo>
                  <a:lnTo>
                    <a:pt x="1307" y="3971"/>
                  </a:lnTo>
                  <a:lnTo>
                    <a:pt x="1312" y="3986"/>
                  </a:lnTo>
                  <a:lnTo>
                    <a:pt x="1316" y="4001"/>
                  </a:lnTo>
                  <a:lnTo>
                    <a:pt x="1317" y="4016"/>
                  </a:lnTo>
                  <a:lnTo>
                    <a:pt x="1317" y="4033"/>
                  </a:lnTo>
                  <a:lnTo>
                    <a:pt x="1315" y="4049"/>
                  </a:lnTo>
                  <a:lnTo>
                    <a:pt x="1310" y="4067"/>
                  </a:lnTo>
                  <a:lnTo>
                    <a:pt x="1302" y="4083"/>
                  </a:lnTo>
                  <a:lnTo>
                    <a:pt x="1302" y="4083"/>
                  </a:lnTo>
                  <a:lnTo>
                    <a:pt x="1295" y="4097"/>
                  </a:lnTo>
                  <a:lnTo>
                    <a:pt x="1286" y="4109"/>
                  </a:lnTo>
                  <a:lnTo>
                    <a:pt x="1277" y="4122"/>
                  </a:lnTo>
                  <a:lnTo>
                    <a:pt x="1267" y="4133"/>
                  </a:lnTo>
                  <a:lnTo>
                    <a:pt x="1257" y="4144"/>
                  </a:lnTo>
                  <a:lnTo>
                    <a:pt x="1246" y="4156"/>
                  </a:lnTo>
                  <a:lnTo>
                    <a:pt x="1222" y="4176"/>
                  </a:lnTo>
                  <a:lnTo>
                    <a:pt x="1197" y="4193"/>
                  </a:lnTo>
                  <a:lnTo>
                    <a:pt x="1171" y="4211"/>
                  </a:lnTo>
                  <a:lnTo>
                    <a:pt x="1119" y="4242"/>
                  </a:lnTo>
                  <a:lnTo>
                    <a:pt x="1119" y="4242"/>
                  </a:lnTo>
                  <a:lnTo>
                    <a:pt x="1061" y="4275"/>
                  </a:lnTo>
                  <a:lnTo>
                    <a:pt x="1002" y="4304"/>
                  </a:lnTo>
                  <a:lnTo>
                    <a:pt x="943" y="4331"/>
                  </a:lnTo>
                  <a:lnTo>
                    <a:pt x="881" y="4358"/>
                  </a:lnTo>
                  <a:lnTo>
                    <a:pt x="820" y="4381"/>
                  </a:lnTo>
                  <a:lnTo>
                    <a:pt x="759" y="4405"/>
                  </a:lnTo>
                  <a:lnTo>
                    <a:pt x="635" y="4450"/>
                  </a:lnTo>
                  <a:lnTo>
                    <a:pt x="635" y="4450"/>
                  </a:lnTo>
                  <a:lnTo>
                    <a:pt x="518" y="4492"/>
                  </a:lnTo>
                  <a:lnTo>
                    <a:pt x="459" y="4514"/>
                  </a:lnTo>
                  <a:lnTo>
                    <a:pt x="401" y="4537"/>
                  </a:lnTo>
                  <a:lnTo>
                    <a:pt x="344" y="4561"/>
                  </a:lnTo>
                  <a:lnTo>
                    <a:pt x="288" y="4587"/>
                  </a:lnTo>
                  <a:lnTo>
                    <a:pt x="259" y="4602"/>
                  </a:lnTo>
                  <a:lnTo>
                    <a:pt x="233" y="4616"/>
                  </a:lnTo>
                  <a:lnTo>
                    <a:pt x="205" y="4632"/>
                  </a:lnTo>
                  <a:lnTo>
                    <a:pt x="179" y="4647"/>
                  </a:lnTo>
                  <a:lnTo>
                    <a:pt x="179" y="4647"/>
                  </a:lnTo>
                  <a:lnTo>
                    <a:pt x="158" y="4662"/>
                  </a:lnTo>
                  <a:lnTo>
                    <a:pt x="138" y="4676"/>
                  </a:lnTo>
                  <a:lnTo>
                    <a:pt x="116" y="4693"/>
                  </a:lnTo>
                  <a:lnTo>
                    <a:pt x="97" y="4709"/>
                  </a:lnTo>
                  <a:lnTo>
                    <a:pt x="80" y="4728"/>
                  </a:lnTo>
                  <a:lnTo>
                    <a:pt x="62" y="4746"/>
                  </a:lnTo>
                  <a:lnTo>
                    <a:pt x="47" y="4767"/>
                  </a:lnTo>
                  <a:lnTo>
                    <a:pt x="34" y="4788"/>
                  </a:lnTo>
                  <a:lnTo>
                    <a:pt x="34" y="4788"/>
                  </a:lnTo>
                  <a:lnTo>
                    <a:pt x="24" y="4807"/>
                  </a:lnTo>
                  <a:lnTo>
                    <a:pt x="15" y="4827"/>
                  </a:lnTo>
                  <a:lnTo>
                    <a:pt x="7" y="4849"/>
                  </a:lnTo>
                  <a:lnTo>
                    <a:pt x="4" y="4861"/>
                  </a:lnTo>
                  <a:lnTo>
                    <a:pt x="2" y="4872"/>
                  </a:lnTo>
                  <a:lnTo>
                    <a:pt x="1" y="4884"/>
                  </a:lnTo>
                  <a:lnTo>
                    <a:pt x="0" y="4896"/>
                  </a:lnTo>
                  <a:lnTo>
                    <a:pt x="1" y="4906"/>
                  </a:lnTo>
                  <a:lnTo>
                    <a:pt x="4" y="4917"/>
                  </a:lnTo>
                  <a:lnTo>
                    <a:pt x="7" y="4927"/>
                  </a:lnTo>
                  <a:lnTo>
                    <a:pt x="12" y="4937"/>
                  </a:lnTo>
                  <a:lnTo>
                    <a:pt x="19" y="4946"/>
                  </a:lnTo>
                  <a:lnTo>
                    <a:pt x="27" y="4953"/>
                  </a:lnTo>
                  <a:lnTo>
                    <a:pt x="27" y="4953"/>
                  </a:lnTo>
                  <a:lnTo>
                    <a:pt x="36" y="4960"/>
                  </a:lnTo>
                  <a:lnTo>
                    <a:pt x="46" y="4965"/>
                  </a:lnTo>
                  <a:lnTo>
                    <a:pt x="56" y="4968"/>
                  </a:lnTo>
                  <a:lnTo>
                    <a:pt x="67" y="4972"/>
                  </a:lnTo>
                  <a:lnTo>
                    <a:pt x="90" y="4977"/>
                  </a:lnTo>
                  <a:lnTo>
                    <a:pt x="112" y="4981"/>
                  </a:lnTo>
                  <a:lnTo>
                    <a:pt x="112" y="4981"/>
                  </a:lnTo>
                  <a:lnTo>
                    <a:pt x="144" y="4985"/>
                  </a:lnTo>
                  <a:lnTo>
                    <a:pt x="176" y="4985"/>
                  </a:lnTo>
                  <a:lnTo>
                    <a:pt x="208" y="4982"/>
                  </a:lnTo>
                  <a:lnTo>
                    <a:pt x="240" y="4977"/>
                  </a:lnTo>
                  <a:lnTo>
                    <a:pt x="240" y="4977"/>
                  </a:lnTo>
                  <a:lnTo>
                    <a:pt x="243" y="4976"/>
                  </a:lnTo>
                  <a:lnTo>
                    <a:pt x="244" y="4975"/>
                  </a:lnTo>
                  <a:lnTo>
                    <a:pt x="245" y="4972"/>
                  </a:lnTo>
                  <a:lnTo>
                    <a:pt x="245" y="4968"/>
                  </a:lnTo>
                  <a:lnTo>
                    <a:pt x="244" y="4966"/>
                  </a:lnTo>
                  <a:lnTo>
                    <a:pt x="241" y="4965"/>
                  </a:lnTo>
                  <a:lnTo>
                    <a:pt x="239" y="4963"/>
                  </a:lnTo>
                  <a:lnTo>
                    <a:pt x="235" y="4963"/>
                  </a:lnTo>
                  <a:lnTo>
                    <a:pt x="235" y="496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55" name="Freeform 52">
              <a:extLst>
                <a:ext uri="{FF2B5EF4-FFF2-40B4-BE49-F238E27FC236}">
                  <a16:creationId xmlns:a16="http://schemas.microsoft.com/office/drawing/2014/main" id="{E4CB9972-E1E9-79DD-BC07-16C5118BD998}"/>
                </a:ext>
              </a:extLst>
            </p:cNvPr>
            <p:cNvSpPr>
              <a:spLocks/>
            </p:cNvSpPr>
            <p:nvPr/>
          </p:nvSpPr>
          <p:spPr bwMode="auto">
            <a:xfrm>
              <a:off x="3683" y="2747"/>
              <a:ext cx="1875" cy="1235"/>
            </a:xfrm>
            <a:custGeom>
              <a:avLst/>
              <a:gdLst>
                <a:gd name="T0" fmla="*/ 6980 w 7497"/>
                <a:gd name="T1" fmla="*/ 952 h 4941"/>
                <a:gd name="T2" fmla="*/ 6335 w 7497"/>
                <a:gd name="T3" fmla="*/ 2129 h 4941"/>
                <a:gd name="T4" fmla="*/ 6233 w 7497"/>
                <a:gd name="T5" fmla="*/ 2284 h 4941"/>
                <a:gd name="T6" fmla="*/ 6113 w 7497"/>
                <a:gd name="T7" fmla="*/ 2386 h 4941"/>
                <a:gd name="T8" fmla="*/ 5860 w 7497"/>
                <a:gd name="T9" fmla="*/ 2521 h 4941"/>
                <a:gd name="T10" fmla="*/ 5247 w 7497"/>
                <a:gd name="T11" fmla="*/ 2777 h 4941"/>
                <a:gd name="T12" fmla="*/ 3771 w 7497"/>
                <a:gd name="T13" fmla="*/ 3347 h 4941"/>
                <a:gd name="T14" fmla="*/ 2907 w 7497"/>
                <a:gd name="T15" fmla="*/ 3648 h 4941"/>
                <a:gd name="T16" fmla="*/ 2283 w 7497"/>
                <a:gd name="T17" fmla="*/ 3833 h 4941"/>
                <a:gd name="T18" fmla="*/ 1987 w 7497"/>
                <a:gd name="T19" fmla="*/ 3907 h 4941"/>
                <a:gd name="T20" fmla="*/ 1817 w 7497"/>
                <a:gd name="T21" fmla="*/ 3970 h 4941"/>
                <a:gd name="T22" fmla="*/ 1655 w 7497"/>
                <a:gd name="T23" fmla="*/ 4078 h 4941"/>
                <a:gd name="T24" fmla="*/ 1392 w 7497"/>
                <a:gd name="T25" fmla="*/ 4363 h 4941"/>
                <a:gd name="T26" fmla="*/ 1241 w 7497"/>
                <a:gd name="T27" fmla="*/ 4527 h 4941"/>
                <a:gd name="T28" fmla="*/ 1102 w 7497"/>
                <a:gd name="T29" fmla="*/ 4634 h 4941"/>
                <a:gd name="T30" fmla="*/ 868 w 7497"/>
                <a:gd name="T31" fmla="*/ 4753 h 4941"/>
                <a:gd name="T32" fmla="*/ 449 w 7497"/>
                <a:gd name="T33" fmla="*/ 4893 h 4941"/>
                <a:gd name="T34" fmla="*/ 253 w 7497"/>
                <a:gd name="T35" fmla="*/ 4926 h 4941"/>
                <a:gd name="T36" fmla="*/ 92 w 7497"/>
                <a:gd name="T37" fmla="*/ 4912 h 4941"/>
                <a:gd name="T38" fmla="*/ 29 w 7497"/>
                <a:gd name="T39" fmla="*/ 4873 h 4941"/>
                <a:gd name="T40" fmla="*/ 17 w 7497"/>
                <a:gd name="T41" fmla="*/ 4833 h 4941"/>
                <a:gd name="T42" fmla="*/ 51 w 7497"/>
                <a:gd name="T43" fmla="*/ 4788 h 4941"/>
                <a:gd name="T44" fmla="*/ 190 w 7497"/>
                <a:gd name="T45" fmla="*/ 4740 h 4941"/>
                <a:gd name="T46" fmla="*/ 414 w 7497"/>
                <a:gd name="T47" fmla="*/ 4675 h 4941"/>
                <a:gd name="T48" fmla="*/ 686 w 7497"/>
                <a:gd name="T49" fmla="*/ 4556 h 4941"/>
                <a:gd name="T50" fmla="*/ 740 w 7497"/>
                <a:gd name="T51" fmla="*/ 4520 h 4941"/>
                <a:gd name="T52" fmla="*/ 672 w 7497"/>
                <a:gd name="T53" fmla="*/ 4547 h 4941"/>
                <a:gd name="T54" fmla="*/ 305 w 7497"/>
                <a:gd name="T55" fmla="*/ 4695 h 4941"/>
                <a:gd name="T56" fmla="*/ 102 w 7497"/>
                <a:gd name="T57" fmla="*/ 4749 h 4941"/>
                <a:gd name="T58" fmla="*/ 17 w 7497"/>
                <a:gd name="T59" fmla="*/ 4796 h 4941"/>
                <a:gd name="T60" fmla="*/ 0 w 7497"/>
                <a:gd name="T61" fmla="*/ 4844 h 4941"/>
                <a:gd name="T62" fmla="*/ 22 w 7497"/>
                <a:gd name="T63" fmla="*/ 4891 h 4941"/>
                <a:gd name="T64" fmla="*/ 92 w 7497"/>
                <a:gd name="T65" fmla="*/ 4929 h 4941"/>
                <a:gd name="T66" fmla="*/ 215 w 7497"/>
                <a:gd name="T67" fmla="*/ 4941 h 4941"/>
                <a:gd name="T68" fmla="*/ 406 w 7497"/>
                <a:gd name="T69" fmla="*/ 4918 h 4941"/>
                <a:gd name="T70" fmla="*/ 715 w 7497"/>
                <a:gd name="T71" fmla="*/ 4827 h 4941"/>
                <a:gd name="T72" fmla="*/ 997 w 7497"/>
                <a:gd name="T73" fmla="*/ 4712 h 4941"/>
                <a:gd name="T74" fmla="*/ 1225 w 7497"/>
                <a:gd name="T75" fmla="*/ 4562 h 4941"/>
                <a:gd name="T76" fmla="*/ 1371 w 7497"/>
                <a:gd name="T77" fmla="*/ 4412 h 4941"/>
                <a:gd name="T78" fmla="*/ 1577 w 7497"/>
                <a:gd name="T79" fmla="*/ 4176 h 4941"/>
                <a:gd name="T80" fmla="*/ 1741 w 7497"/>
                <a:gd name="T81" fmla="*/ 4034 h 4941"/>
                <a:gd name="T82" fmla="*/ 1885 w 7497"/>
                <a:gd name="T83" fmla="*/ 3958 h 4941"/>
                <a:gd name="T84" fmla="*/ 2135 w 7497"/>
                <a:gd name="T85" fmla="*/ 3887 h 4941"/>
                <a:gd name="T86" fmla="*/ 2785 w 7497"/>
                <a:gd name="T87" fmla="*/ 3702 h 4941"/>
                <a:gd name="T88" fmla="*/ 3677 w 7497"/>
                <a:gd name="T89" fmla="*/ 3396 h 4941"/>
                <a:gd name="T90" fmla="*/ 4952 w 7497"/>
                <a:gd name="T91" fmla="*/ 2909 h 4941"/>
                <a:gd name="T92" fmla="*/ 5771 w 7497"/>
                <a:gd name="T93" fmla="*/ 2578 h 4941"/>
                <a:gd name="T94" fmla="*/ 6051 w 7497"/>
                <a:gd name="T95" fmla="*/ 2439 h 4941"/>
                <a:gd name="T96" fmla="*/ 6216 w 7497"/>
                <a:gd name="T97" fmla="*/ 2322 h 4941"/>
                <a:gd name="T98" fmla="*/ 6307 w 7497"/>
                <a:gd name="T99" fmla="*/ 2209 h 4941"/>
                <a:gd name="T100" fmla="*/ 6709 w 7497"/>
                <a:gd name="T101" fmla="*/ 1482 h 4941"/>
                <a:gd name="T102" fmla="*/ 7369 w 7497"/>
                <a:gd name="T103" fmla="*/ 255 h 4941"/>
                <a:gd name="T104" fmla="*/ 7496 w 7497"/>
                <a:gd name="T105" fmla="*/ 3 h 4941"/>
                <a:gd name="T106" fmla="*/ 7483 w 7497"/>
                <a:gd name="T107" fmla="*/ 4 h 49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7497" h="4941">
                  <a:moveTo>
                    <a:pt x="7483" y="4"/>
                  </a:moveTo>
                  <a:lnTo>
                    <a:pt x="7483" y="4"/>
                  </a:lnTo>
                  <a:lnTo>
                    <a:pt x="7359" y="242"/>
                  </a:lnTo>
                  <a:lnTo>
                    <a:pt x="7233" y="479"/>
                  </a:lnTo>
                  <a:lnTo>
                    <a:pt x="7106" y="716"/>
                  </a:lnTo>
                  <a:lnTo>
                    <a:pt x="6980" y="952"/>
                  </a:lnTo>
                  <a:lnTo>
                    <a:pt x="6852" y="1189"/>
                  </a:lnTo>
                  <a:lnTo>
                    <a:pt x="6723" y="1425"/>
                  </a:lnTo>
                  <a:lnTo>
                    <a:pt x="6594" y="1661"/>
                  </a:lnTo>
                  <a:lnTo>
                    <a:pt x="6465" y="1895"/>
                  </a:lnTo>
                  <a:lnTo>
                    <a:pt x="6465" y="1895"/>
                  </a:lnTo>
                  <a:lnTo>
                    <a:pt x="6335" y="2129"/>
                  </a:lnTo>
                  <a:lnTo>
                    <a:pt x="6335" y="2129"/>
                  </a:lnTo>
                  <a:lnTo>
                    <a:pt x="6304" y="2184"/>
                  </a:lnTo>
                  <a:lnTo>
                    <a:pt x="6288" y="2210"/>
                  </a:lnTo>
                  <a:lnTo>
                    <a:pt x="6271" y="2235"/>
                  </a:lnTo>
                  <a:lnTo>
                    <a:pt x="6253" y="2261"/>
                  </a:lnTo>
                  <a:lnTo>
                    <a:pt x="6233" y="2284"/>
                  </a:lnTo>
                  <a:lnTo>
                    <a:pt x="6212" y="2307"/>
                  </a:lnTo>
                  <a:lnTo>
                    <a:pt x="6189" y="2328"/>
                  </a:lnTo>
                  <a:lnTo>
                    <a:pt x="6189" y="2328"/>
                  </a:lnTo>
                  <a:lnTo>
                    <a:pt x="6164" y="2348"/>
                  </a:lnTo>
                  <a:lnTo>
                    <a:pt x="6139" y="2367"/>
                  </a:lnTo>
                  <a:lnTo>
                    <a:pt x="6113" y="2386"/>
                  </a:lnTo>
                  <a:lnTo>
                    <a:pt x="6087" y="2402"/>
                  </a:lnTo>
                  <a:lnTo>
                    <a:pt x="6060" y="2420"/>
                  </a:lnTo>
                  <a:lnTo>
                    <a:pt x="6033" y="2436"/>
                  </a:lnTo>
                  <a:lnTo>
                    <a:pt x="5976" y="2466"/>
                  </a:lnTo>
                  <a:lnTo>
                    <a:pt x="5919" y="2495"/>
                  </a:lnTo>
                  <a:lnTo>
                    <a:pt x="5860" y="2521"/>
                  </a:lnTo>
                  <a:lnTo>
                    <a:pt x="5745" y="2573"/>
                  </a:lnTo>
                  <a:lnTo>
                    <a:pt x="5745" y="2573"/>
                  </a:lnTo>
                  <a:lnTo>
                    <a:pt x="5622" y="2626"/>
                  </a:lnTo>
                  <a:lnTo>
                    <a:pt x="5497" y="2677"/>
                  </a:lnTo>
                  <a:lnTo>
                    <a:pt x="5373" y="2727"/>
                  </a:lnTo>
                  <a:lnTo>
                    <a:pt x="5247" y="2777"/>
                  </a:lnTo>
                  <a:lnTo>
                    <a:pt x="4998" y="2875"/>
                  </a:lnTo>
                  <a:lnTo>
                    <a:pt x="4748" y="2973"/>
                  </a:lnTo>
                  <a:lnTo>
                    <a:pt x="4748" y="2973"/>
                  </a:lnTo>
                  <a:lnTo>
                    <a:pt x="4259" y="3162"/>
                  </a:lnTo>
                  <a:lnTo>
                    <a:pt x="4015" y="3255"/>
                  </a:lnTo>
                  <a:lnTo>
                    <a:pt x="3771" y="3347"/>
                  </a:lnTo>
                  <a:lnTo>
                    <a:pt x="3525" y="3437"/>
                  </a:lnTo>
                  <a:lnTo>
                    <a:pt x="3403" y="3480"/>
                  </a:lnTo>
                  <a:lnTo>
                    <a:pt x="3279" y="3524"/>
                  </a:lnTo>
                  <a:lnTo>
                    <a:pt x="3155" y="3566"/>
                  </a:lnTo>
                  <a:lnTo>
                    <a:pt x="3031" y="3608"/>
                  </a:lnTo>
                  <a:lnTo>
                    <a:pt x="2907" y="3648"/>
                  </a:lnTo>
                  <a:lnTo>
                    <a:pt x="2783" y="3687"/>
                  </a:lnTo>
                  <a:lnTo>
                    <a:pt x="2783" y="3687"/>
                  </a:lnTo>
                  <a:lnTo>
                    <a:pt x="2659" y="3726"/>
                  </a:lnTo>
                  <a:lnTo>
                    <a:pt x="2533" y="3763"/>
                  </a:lnTo>
                  <a:lnTo>
                    <a:pt x="2408" y="3798"/>
                  </a:lnTo>
                  <a:lnTo>
                    <a:pt x="2283" y="3833"/>
                  </a:lnTo>
                  <a:lnTo>
                    <a:pt x="2283" y="3833"/>
                  </a:lnTo>
                  <a:lnTo>
                    <a:pt x="2225" y="3849"/>
                  </a:lnTo>
                  <a:lnTo>
                    <a:pt x="2165" y="3862"/>
                  </a:lnTo>
                  <a:lnTo>
                    <a:pt x="2106" y="3876"/>
                  </a:lnTo>
                  <a:lnTo>
                    <a:pt x="2046" y="3891"/>
                  </a:lnTo>
                  <a:lnTo>
                    <a:pt x="1987" y="3907"/>
                  </a:lnTo>
                  <a:lnTo>
                    <a:pt x="1930" y="3925"/>
                  </a:lnTo>
                  <a:lnTo>
                    <a:pt x="1901" y="3935"/>
                  </a:lnTo>
                  <a:lnTo>
                    <a:pt x="1872" y="3946"/>
                  </a:lnTo>
                  <a:lnTo>
                    <a:pt x="1845" y="3958"/>
                  </a:lnTo>
                  <a:lnTo>
                    <a:pt x="1817" y="3970"/>
                  </a:lnTo>
                  <a:lnTo>
                    <a:pt x="1817" y="3970"/>
                  </a:lnTo>
                  <a:lnTo>
                    <a:pt x="1795" y="3981"/>
                  </a:lnTo>
                  <a:lnTo>
                    <a:pt x="1773" y="3994"/>
                  </a:lnTo>
                  <a:lnTo>
                    <a:pt x="1753" y="4007"/>
                  </a:lnTo>
                  <a:lnTo>
                    <a:pt x="1733" y="4019"/>
                  </a:lnTo>
                  <a:lnTo>
                    <a:pt x="1693" y="4048"/>
                  </a:lnTo>
                  <a:lnTo>
                    <a:pt x="1655" y="4078"/>
                  </a:lnTo>
                  <a:lnTo>
                    <a:pt x="1620" y="4109"/>
                  </a:lnTo>
                  <a:lnTo>
                    <a:pt x="1585" y="4143"/>
                  </a:lnTo>
                  <a:lnTo>
                    <a:pt x="1552" y="4178"/>
                  </a:lnTo>
                  <a:lnTo>
                    <a:pt x="1519" y="4215"/>
                  </a:lnTo>
                  <a:lnTo>
                    <a:pt x="1455" y="4289"/>
                  </a:lnTo>
                  <a:lnTo>
                    <a:pt x="1392" y="4363"/>
                  </a:lnTo>
                  <a:lnTo>
                    <a:pt x="1361" y="4400"/>
                  </a:lnTo>
                  <a:lnTo>
                    <a:pt x="1329" y="4437"/>
                  </a:lnTo>
                  <a:lnTo>
                    <a:pt x="1296" y="4472"/>
                  </a:lnTo>
                  <a:lnTo>
                    <a:pt x="1262" y="4507"/>
                  </a:lnTo>
                  <a:lnTo>
                    <a:pt x="1262" y="4507"/>
                  </a:lnTo>
                  <a:lnTo>
                    <a:pt x="1241" y="4527"/>
                  </a:lnTo>
                  <a:lnTo>
                    <a:pt x="1220" y="4547"/>
                  </a:lnTo>
                  <a:lnTo>
                    <a:pt x="1197" y="4566"/>
                  </a:lnTo>
                  <a:lnTo>
                    <a:pt x="1173" y="4584"/>
                  </a:lnTo>
                  <a:lnTo>
                    <a:pt x="1151" y="4601"/>
                  </a:lnTo>
                  <a:lnTo>
                    <a:pt x="1127" y="4619"/>
                  </a:lnTo>
                  <a:lnTo>
                    <a:pt x="1102" y="4634"/>
                  </a:lnTo>
                  <a:lnTo>
                    <a:pt x="1078" y="4650"/>
                  </a:lnTo>
                  <a:lnTo>
                    <a:pt x="1027" y="4679"/>
                  </a:lnTo>
                  <a:lnTo>
                    <a:pt x="975" y="4705"/>
                  </a:lnTo>
                  <a:lnTo>
                    <a:pt x="922" y="4729"/>
                  </a:lnTo>
                  <a:lnTo>
                    <a:pt x="868" y="4753"/>
                  </a:lnTo>
                  <a:lnTo>
                    <a:pt x="868" y="4753"/>
                  </a:lnTo>
                  <a:lnTo>
                    <a:pt x="750" y="4798"/>
                  </a:lnTo>
                  <a:lnTo>
                    <a:pt x="691" y="4819"/>
                  </a:lnTo>
                  <a:lnTo>
                    <a:pt x="631" y="4841"/>
                  </a:lnTo>
                  <a:lnTo>
                    <a:pt x="571" y="4860"/>
                  </a:lnTo>
                  <a:lnTo>
                    <a:pt x="510" y="4878"/>
                  </a:lnTo>
                  <a:lnTo>
                    <a:pt x="449" y="4893"/>
                  </a:lnTo>
                  <a:lnTo>
                    <a:pt x="388" y="4907"/>
                  </a:lnTo>
                  <a:lnTo>
                    <a:pt x="388" y="4907"/>
                  </a:lnTo>
                  <a:lnTo>
                    <a:pt x="354" y="4913"/>
                  </a:lnTo>
                  <a:lnTo>
                    <a:pt x="320" y="4918"/>
                  </a:lnTo>
                  <a:lnTo>
                    <a:pt x="287" y="4922"/>
                  </a:lnTo>
                  <a:lnTo>
                    <a:pt x="253" y="4926"/>
                  </a:lnTo>
                  <a:lnTo>
                    <a:pt x="218" y="4927"/>
                  </a:lnTo>
                  <a:lnTo>
                    <a:pt x="184" y="4926"/>
                  </a:lnTo>
                  <a:lnTo>
                    <a:pt x="150" y="4923"/>
                  </a:lnTo>
                  <a:lnTo>
                    <a:pt x="116" y="4918"/>
                  </a:lnTo>
                  <a:lnTo>
                    <a:pt x="116" y="4918"/>
                  </a:lnTo>
                  <a:lnTo>
                    <a:pt x="92" y="4912"/>
                  </a:lnTo>
                  <a:lnTo>
                    <a:pt x="80" y="4908"/>
                  </a:lnTo>
                  <a:lnTo>
                    <a:pt x="67" y="4903"/>
                  </a:lnTo>
                  <a:lnTo>
                    <a:pt x="56" y="4898"/>
                  </a:lnTo>
                  <a:lnTo>
                    <a:pt x="46" y="4891"/>
                  </a:lnTo>
                  <a:lnTo>
                    <a:pt x="37" y="4883"/>
                  </a:lnTo>
                  <a:lnTo>
                    <a:pt x="29" y="4873"/>
                  </a:lnTo>
                  <a:lnTo>
                    <a:pt x="29" y="4873"/>
                  </a:lnTo>
                  <a:lnTo>
                    <a:pt x="24" y="4865"/>
                  </a:lnTo>
                  <a:lnTo>
                    <a:pt x="20" y="4857"/>
                  </a:lnTo>
                  <a:lnTo>
                    <a:pt x="17" y="4848"/>
                  </a:lnTo>
                  <a:lnTo>
                    <a:pt x="17" y="4841"/>
                  </a:lnTo>
                  <a:lnTo>
                    <a:pt x="17" y="4833"/>
                  </a:lnTo>
                  <a:lnTo>
                    <a:pt x="20" y="4826"/>
                  </a:lnTo>
                  <a:lnTo>
                    <a:pt x="22" y="4818"/>
                  </a:lnTo>
                  <a:lnTo>
                    <a:pt x="27" y="4812"/>
                  </a:lnTo>
                  <a:lnTo>
                    <a:pt x="32" y="4804"/>
                  </a:lnTo>
                  <a:lnTo>
                    <a:pt x="39" y="4799"/>
                  </a:lnTo>
                  <a:lnTo>
                    <a:pt x="51" y="4788"/>
                  </a:lnTo>
                  <a:lnTo>
                    <a:pt x="66" y="4779"/>
                  </a:lnTo>
                  <a:lnTo>
                    <a:pt x="82" y="4772"/>
                  </a:lnTo>
                  <a:lnTo>
                    <a:pt x="82" y="4772"/>
                  </a:lnTo>
                  <a:lnTo>
                    <a:pt x="109" y="4763"/>
                  </a:lnTo>
                  <a:lnTo>
                    <a:pt x="135" y="4754"/>
                  </a:lnTo>
                  <a:lnTo>
                    <a:pt x="190" y="4740"/>
                  </a:lnTo>
                  <a:lnTo>
                    <a:pt x="245" y="4728"/>
                  </a:lnTo>
                  <a:lnTo>
                    <a:pt x="272" y="4722"/>
                  </a:lnTo>
                  <a:lnTo>
                    <a:pt x="299" y="4713"/>
                  </a:lnTo>
                  <a:lnTo>
                    <a:pt x="299" y="4713"/>
                  </a:lnTo>
                  <a:lnTo>
                    <a:pt x="357" y="4695"/>
                  </a:lnTo>
                  <a:lnTo>
                    <a:pt x="414" y="4675"/>
                  </a:lnTo>
                  <a:lnTo>
                    <a:pt x="472" y="4653"/>
                  </a:lnTo>
                  <a:lnTo>
                    <a:pt x="528" y="4630"/>
                  </a:lnTo>
                  <a:lnTo>
                    <a:pt x="528" y="4630"/>
                  </a:lnTo>
                  <a:lnTo>
                    <a:pt x="582" y="4607"/>
                  </a:lnTo>
                  <a:lnTo>
                    <a:pt x="635" y="4582"/>
                  </a:lnTo>
                  <a:lnTo>
                    <a:pt x="686" y="4556"/>
                  </a:lnTo>
                  <a:lnTo>
                    <a:pt x="737" y="4530"/>
                  </a:lnTo>
                  <a:lnTo>
                    <a:pt x="737" y="4530"/>
                  </a:lnTo>
                  <a:lnTo>
                    <a:pt x="740" y="4527"/>
                  </a:lnTo>
                  <a:lnTo>
                    <a:pt x="741" y="4525"/>
                  </a:lnTo>
                  <a:lnTo>
                    <a:pt x="741" y="4522"/>
                  </a:lnTo>
                  <a:lnTo>
                    <a:pt x="740" y="4520"/>
                  </a:lnTo>
                  <a:lnTo>
                    <a:pt x="739" y="4517"/>
                  </a:lnTo>
                  <a:lnTo>
                    <a:pt x="736" y="4516"/>
                  </a:lnTo>
                  <a:lnTo>
                    <a:pt x="734" y="4516"/>
                  </a:lnTo>
                  <a:lnTo>
                    <a:pt x="730" y="4517"/>
                  </a:lnTo>
                  <a:lnTo>
                    <a:pt x="730" y="4517"/>
                  </a:lnTo>
                  <a:lnTo>
                    <a:pt x="672" y="4547"/>
                  </a:lnTo>
                  <a:lnTo>
                    <a:pt x="612" y="4576"/>
                  </a:lnTo>
                  <a:lnTo>
                    <a:pt x="552" y="4604"/>
                  </a:lnTo>
                  <a:lnTo>
                    <a:pt x="492" y="4629"/>
                  </a:lnTo>
                  <a:lnTo>
                    <a:pt x="431" y="4653"/>
                  </a:lnTo>
                  <a:lnTo>
                    <a:pt x="369" y="4675"/>
                  </a:lnTo>
                  <a:lnTo>
                    <a:pt x="305" y="4695"/>
                  </a:lnTo>
                  <a:lnTo>
                    <a:pt x="243" y="4714"/>
                  </a:lnTo>
                  <a:lnTo>
                    <a:pt x="243" y="4714"/>
                  </a:lnTo>
                  <a:lnTo>
                    <a:pt x="214" y="4720"/>
                  </a:lnTo>
                  <a:lnTo>
                    <a:pt x="173" y="4729"/>
                  </a:lnTo>
                  <a:lnTo>
                    <a:pt x="126" y="4742"/>
                  </a:lnTo>
                  <a:lnTo>
                    <a:pt x="102" y="4749"/>
                  </a:lnTo>
                  <a:lnTo>
                    <a:pt x="80" y="4757"/>
                  </a:lnTo>
                  <a:lnTo>
                    <a:pt x="59" y="4767"/>
                  </a:lnTo>
                  <a:lnTo>
                    <a:pt x="40" y="4777"/>
                  </a:lnTo>
                  <a:lnTo>
                    <a:pt x="31" y="4783"/>
                  </a:lnTo>
                  <a:lnTo>
                    <a:pt x="24" y="4789"/>
                  </a:lnTo>
                  <a:lnTo>
                    <a:pt x="17" y="4796"/>
                  </a:lnTo>
                  <a:lnTo>
                    <a:pt x="11" y="4803"/>
                  </a:lnTo>
                  <a:lnTo>
                    <a:pt x="6" y="4811"/>
                  </a:lnTo>
                  <a:lnTo>
                    <a:pt x="2" y="4818"/>
                  </a:lnTo>
                  <a:lnTo>
                    <a:pt x="1" y="4827"/>
                  </a:lnTo>
                  <a:lnTo>
                    <a:pt x="0" y="4836"/>
                  </a:lnTo>
                  <a:lnTo>
                    <a:pt x="0" y="4844"/>
                  </a:lnTo>
                  <a:lnTo>
                    <a:pt x="2" y="4855"/>
                  </a:lnTo>
                  <a:lnTo>
                    <a:pt x="6" y="4865"/>
                  </a:lnTo>
                  <a:lnTo>
                    <a:pt x="11" y="4876"/>
                  </a:lnTo>
                  <a:lnTo>
                    <a:pt x="11" y="4876"/>
                  </a:lnTo>
                  <a:lnTo>
                    <a:pt x="16" y="4883"/>
                  </a:lnTo>
                  <a:lnTo>
                    <a:pt x="22" y="4891"/>
                  </a:lnTo>
                  <a:lnTo>
                    <a:pt x="30" y="4898"/>
                  </a:lnTo>
                  <a:lnTo>
                    <a:pt x="37" y="4905"/>
                  </a:lnTo>
                  <a:lnTo>
                    <a:pt x="46" y="4910"/>
                  </a:lnTo>
                  <a:lnTo>
                    <a:pt x="55" y="4915"/>
                  </a:lnTo>
                  <a:lnTo>
                    <a:pt x="74" y="4922"/>
                  </a:lnTo>
                  <a:lnTo>
                    <a:pt x="92" y="4929"/>
                  </a:lnTo>
                  <a:lnTo>
                    <a:pt x="113" y="4932"/>
                  </a:lnTo>
                  <a:lnTo>
                    <a:pt x="133" y="4936"/>
                  </a:lnTo>
                  <a:lnTo>
                    <a:pt x="151" y="4939"/>
                  </a:lnTo>
                  <a:lnTo>
                    <a:pt x="151" y="4939"/>
                  </a:lnTo>
                  <a:lnTo>
                    <a:pt x="184" y="4940"/>
                  </a:lnTo>
                  <a:lnTo>
                    <a:pt x="215" y="4941"/>
                  </a:lnTo>
                  <a:lnTo>
                    <a:pt x="248" y="4940"/>
                  </a:lnTo>
                  <a:lnTo>
                    <a:pt x="279" y="4939"/>
                  </a:lnTo>
                  <a:lnTo>
                    <a:pt x="310" y="4935"/>
                  </a:lnTo>
                  <a:lnTo>
                    <a:pt x="343" y="4931"/>
                  </a:lnTo>
                  <a:lnTo>
                    <a:pt x="374" y="4925"/>
                  </a:lnTo>
                  <a:lnTo>
                    <a:pt x="406" y="4918"/>
                  </a:lnTo>
                  <a:lnTo>
                    <a:pt x="406" y="4918"/>
                  </a:lnTo>
                  <a:lnTo>
                    <a:pt x="468" y="4905"/>
                  </a:lnTo>
                  <a:lnTo>
                    <a:pt x="531" y="4888"/>
                  </a:lnTo>
                  <a:lnTo>
                    <a:pt x="592" y="4870"/>
                  </a:lnTo>
                  <a:lnTo>
                    <a:pt x="654" y="4849"/>
                  </a:lnTo>
                  <a:lnTo>
                    <a:pt x="715" y="4827"/>
                  </a:lnTo>
                  <a:lnTo>
                    <a:pt x="776" y="4804"/>
                  </a:lnTo>
                  <a:lnTo>
                    <a:pt x="836" y="4782"/>
                  </a:lnTo>
                  <a:lnTo>
                    <a:pt x="895" y="4757"/>
                  </a:lnTo>
                  <a:lnTo>
                    <a:pt x="895" y="4757"/>
                  </a:lnTo>
                  <a:lnTo>
                    <a:pt x="947" y="4735"/>
                  </a:lnTo>
                  <a:lnTo>
                    <a:pt x="997" y="4712"/>
                  </a:lnTo>
                  <a:lnTo>
                    <a:pt x="1044" y="4686"/>
                  </a:lnTo>
                  <a:lnTo>
                    <a:pt x="1092" y="4659"/>
                  </a:lnTo>
                  <a:lnTo>
                    <a:pt x="1138" y="4629"/>
                  </a:lnTo>
                  <a:lnTo>
                    <a:pt x="1182" y="4597"/>
                  </a:lnTo>
                  <a:lnTo>
                    <a:pt x="1203" y="4580"/>
                  </a:lnTo>
                  <a:lnTo>
                    <a:pt x="1225" y="4562"/>
                  </a:lnTo>
                  <a:lnTo>
                    <a:pt x="1245" y="4545"/>
                  </a:lnTo>
                  <a:lnTo>
                    <a:pt x="1266" y="4525"/>
                  </a:lnTo>
                  <a:lnTo>
                    <a:pt x="1266" y="4525"/>
                  </a:lnTo>
                  <a:lnTo>
                    <a:pt x="1302" y="4488"/>
                  </a:lnTo>
                  <a:lnTo>
                    <a:pt x="1337" y="4451"/>
                  </a:lnTo>
                  <a:lnTo>
                    <a:pt x="1371" y="4412"/>
                  </a:lnTo>
                  <a:lnTo>
                    <a:pt x="1405" y="4373"/>
                  </a:lnTo>
                  <a:lnTo>
                    <a:pt x="1471" y="4294"/>
                  </a:lnTo>
                  <a:lnTo>
                    <a:pt x="1505" y="4255"/>
                  </a:lnTo>
                  <a:lnTo>
                    <a:pt x="1539" y="4216"/>
                  </a:lnTo>
                  <a:lnTo>
                    <a:pt x="1539" y="4216"/>
                  </a:lnTo>
                  <a:lnTo>
                    <a:pt x="1577" y="4176"/>
                  </a:lnTo>
                  <a:lnTo>
                    <a:pt x="1614" y="4137"/>
                  </a:lnTo>
                  <a:lnTo>
                    <a:pt x="1654" y="4101"/>
                  </a:lnTo>
                  <a:lnTo>
                    <a:pt x="1676" y="4083"/>
                  </a:lnTo>
                  <a:lnTo>
                    <a:pt x="1697" y="4066"/>
                  </a:lnTo>
                  <a:lnTo>
                    <a:pt x="1718" y="4049"/>
                  </a:lnTo>
                  <a:lnTo>
                    <a:pt x="1741" y="4034"/>
                  </a:lnTo>
                  <a:lnTo>
                    <a:pt x="1763" y="4019"/>
                  </a:lnTo>
                  <a:lnTo>
                    <a:pt x="1786" y="4005"/>
                  </a:lnTo>
                  <a:lnTo>
                    <a:pt x="1810" y="3992"/>
                  </a:lnTo>
                  <a:lnTo>
                    <a:pt x="1833" y="3979"/>
                  </a:lnTo>
                  <a:lnTo>
                    <a:pt x="1858" y="3968"/>
                  </a:lnTo>
                  <a:lnTo>
                    <a:pt x="1885" y="3958"/>
                  </a:lnTo>
                  <a:lnTo>
                    <a:pt x="1885" y="3958"/>
                  </a:lnTo>
                  <a:lnTo>
                    <a:pt x="1915" y="3946"/>
                  </a:lnTo>
                  <a:lnTo>
                    <a:pt x="1946" y="3938"/>
                  </a:lnTo>
                  <a:lnTo>
                    <a:pt x="2009" y="3919"/>
                  </a:lnTo>
                  <a:lnTo>
                    <a:pt x="2135" y="3887"/>
                  </a:lnTo>
                  <a:lnTo>
                    <a:pt x="2135" y="3887"/>
                  </a:lnTo>
                  <a:lnTo>
                    <a:pt x="2267" y="3854"/>
                  </a:lnTo>
                  <a:lnTo>
                    <a:pt x="2398" y="3817"/>
                  </a:lnTo>
                  <a:lnTo>
                    <a:pt x="2398" y="3817"/>
                  </a:lnTo>
                  <a:lnTo>
                    <a:pt x="2527" y="3780"/>
                  </a:lnTo>
                  <a:lnTo>
                    <a:pt x="2656" y="3742"/>
                  </a:lnTo>
                  <a:lnTo>
                    <a:pt x="2785" y="3702"/>
                  </a:lnTo>
                  <a:lnTo>
                    <a:pt x="2914" y="3662"/>
                  </a:lnTo>
                  <a:lnTo>
                    <a:pt x="3042" y="3619"/>
                  </a:lnTo>
                  <a:lnTo>
                    <a:pt x="3170" y="3576"/>
                  </a:lnTo>
                  <a:lnTo>
                    <a:pt x="3296" y="3532"/>
                  </a:lnTo>
                  <a:lnTo>
                    <a:pt x="3424" y="3487"/>
                  </a:lnTo>
                  <a:lnTo>
                    <a:pt x="3677" y="3396"/>
                  </a:lnTo>
                  <a:lnTo>
                    <a:pt x="3930" y="3303"/>
                  </a:lnTo>
                  <a:lnTo>
                    <a:pt x="4182" y="3206"/>
                  </a:lnTo>
                  <a:lnTo>
                    <a:pt x="4433" y="3111"/>
                  </a:lnTo>
                  <a:lnTo>
                    <a:pt x="4433" y="3111"/>
                  </a:lnTo>
                  <a:lnTo>
                    <a:pt x="4693" y="3011"/>
                  </a:lnTo>
                  <a:lnTo>
                    <a:pt x="4952" y="2909"/>
                  </a:lnTo>
                  <a:lnTo>
                    <a:pt x="5210" y="2806"/>
                  </a:lnTo>
                  <a:lnTo>
                    <a:pt x="5468" y="2703"/>
                  </a:lnTo>
                  <a:lnTo>
                    <a:pt x="5468" y="2703"/>
                  </a:lnTo>
                  <a:lnTo>
                    <a:pt x="5589" y="2654"/>
                  </a:lnTo>
                  <a:lnTo>
                    <a:pt x="5711" y="2604"/>
                  </a:lnTo>
                  <a:lnTo>
                    <a:pt x="5771" y="2578"/>
                  </a:lnTo>
                  <a:lnTo>
                    <a:pt x="5830" y="2552"/>
                  </a:lnTo>
                  <a:lnTo>
                    <a:pt x="5890" y="2523"/>
                  </a:lnTo>
                  <a:lnTo>
                    <a:pt x="5948" y="2494"/>
                  </a:lnTo>
                  <a:lnTo>
                    <a:pt x="5948" y="2494"/>
                  </a:lnTo>
                  <a:lnTo>
                    <a:pt x="6000" y="2467"/>
                  </a:lnTo>
                  <a:lnTo>
                    <a:pt x="6051" y="2439"/>
                  </a:lnTo>
                  <a:lnTo>
                    <a:pt x="6102" y="2409"/>
                  </a:lnTo>
                  <a:lnTo>
                    <a:pt x="6125" y="2393"/>
                  </a:lnTo>
                  <a:lnTo>
                    <a:pt x="6149" y="2376"/>
                  </a:lnTo>
                  <a:lnTo>
                    <a:pt x="6172" y="2360"/>
                  </a:lnTo>
                  <a:lnTo>
                    <a:pt x="6194" y="2341"/>
                  </a:lnTo>
                  <a:lnTo>
                    <a:pt x="6216" y="2322"/>
                  </a:lnTo>
                  <a:lnTo>
                    <a:pt x="6236" y="2302"/>
                  </a:lnTo>
                  <a:lnTo>
                    <a:pt x="6256" y="2281"/>
                  </a:lnTo>
                  <a:lnTo>
                    <a:pt x="6274" y="2258"/>
                  </a:lnTo>
                  <a:lnTo>
                    <a:pt x="6291" y="2234"/>
                  </a:lnTo>
                  <a:lnTo>
                    <a:pt x="6307" y="2209"/>
                  </a:lnTo>
                  <a:lnTo>
                    <a:pt x="6307" y="2209"/>
                  </a:lnTo>
                  <a:lnTo>
                    <a:pt x="6342" y="2149"/>
                  </a:lnTo>
                  <a:lnTo>
                    <a:pt x="6377" y="2089"/>
                  </a:lnTo>
                  <a:lnTo>
                    <a:pt x="6445" y="1966"/>
                  </a:lnTo>
                  <a:lnTo>
                    <a:pt x="6578" y="1721"/>
                  </a:lnTo>
                  <a:lnTo>
                    <a:pt x="6578" y="1721"/>
                  </a:lnTo>
                  <a:lnTo>
                    <a:pt x="6709" y="1482"/>
                  </a:lnTo>
                  <a:lnTo>
                    <a:pt x="6841" y="1241"/>
                  </a:lnTo>
                  <a:lnTo>
                    <a:pt x="6841" y="1241"/>
                  </a:lnTo>
                  <a:lnTo>
                    <a:pt x="6973" y="995"/>
                  </a:lnTo>
                  <a:lnTo>
                    <a:pt x="7106" y="748"/>
                  </a:lnTo>
                  <a:lnTo>
                    <a:pt x="7238" y="502"/>
                  </a:lnTo>
                  <a:lnTo>
                    <a:pt x="7369" y="255"/>
                  </a:lnTo>
                  <a:lnTo>
                    <a:pt x="7369" y="255"/>
                  </a:lnTo>
                  <a:lnTo>
                    <a:pt x="7497" y="11"/>
                  </a:lnTo>
                  <a:lnTo>
                    <a:pt x="7497" y="11"/>
                  </a:lnTo>
                  <a:lnTo>
                    <a:pt x="7497" y="9"/>
                  </a:lnTo>
                  <a:lnTo>
                    <a:pt x="7497" y="5"/>
                  </a:lnTo>
                  <a:lnTo>
                    <a:pt x="7496" y="3"/>
                  </a:lnTo>
                  <a:lnTo>
                    <a:pt x="7493" y="1"/>
                  </a:lnTo>
                  <a:lnTo>
                    <a:pt x="7491" y="0"/>
                  </a:lnTo>
                  <a:lnTo>
                    <a:pt x="7488" y="0"/>
                  </a:lnTo>
                  <a:lnTo>
                    <a:pt x="7486" y="1"/>
                  </a:lnTo>
                  <a:lnTo>
                    <a:pt x="7483" y="4"/>
                  </a:lnTo>
                  <a:lnTo>
                    <a:pt x="7483" y="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56" name="Freeform 53">
              <a:extLst>
                <a:ext uri="{FF2B5EF4-FFF2-40B4-BE49-F238E27FC236}">
                  <a16:creationId xmlns:a16="http://schemas.microsoft.com/office/drawing/2014/main" id="{8F35E163-2DD2-8E61-6335-B98B0AC2B2C5}"/>
                </a:ext>
              </a:extLst>
            </p:cNvPr>
            <p:cNvSpPr>
              <a:spLocks/>
            </p:cNvSpPr>
            <p:nvPr/>
          </p:nvSpPr>
          <p:spPr bwMode="auto">
            <a:xfrm>
              <a:off x="4284" y="3709"/>
              <a:ext cx="1462" cy="243"/>
            </a:xfrm>
            <a:custGeom>
              <a:avLst/>
              <a:gdLst>
                <a:gd name="T0" fmla="*/ 0 w 5845"/>
                <a:gd name="T1" fmla="*/ 699 h 975"/>
                <a:gd name="T2" fmla="*/ 3 w 5845"/>
                <a:gd name="T3" fmla="*/ 705 h 975"/>
                <a:gd name="T4" fmla="*/ 8 w 5845"/>
                <a:gd name="T5" fmla="*/ 706 h 975"/>
                <a:gd name="T6" fmla="*/ 229 w 5845"/>
                <a:gd name="T7" fmla="*/ 694 h 975"/>
                <a:gd name="T8" fmla="*/ 450 w 5845"/>
                <a:gd name="T9" fmla="*/ 693 h 975"/>
                <a:gd name="T10" fmla="*/ 670 w 5845"/>
                <a:gd name="T11" fmla="*/ 701 h 975"/>
                <a:gd name="T12" fmla="*/ 891 w 5845"/>
                <a:gd name="T13" fmla="*/ 718 h 975"/>
                <a:gd name="T14" fmla="*/ 1184 w 5845"/>
                <a:gd name="T15" fmla="*/ 749 h 975"/>
                <a:gd name="T16" fmla="*/ 1771 w 5845"/>
                <a:gd name="T17" fmla="*/ 833 h 975"/>
                <a:gd name="T18" fmla="*/ 2358 w 5845"/>
                <a:gd name="T19" fmla="*/ 916 h 975"/>
                <a:gd name="T20" fmla="*/ 2644 w 5845"/>
                <a:gd name="T21" fmla="*/ 947 h 975"/>
                <a:gd name="T22" fmla="*/ 3075 w 5845"/>
                <a:gd name="T23" fmla="*/ 972 h 975"/>
                <a:gd name="T24" fmla="*/ 3290 w 5845"/>
                <a:gd name="T25" fmla="*/ 975 h 975"/>
                <a:gd name="T26" fmla="*/ 3506 w 5845"/>
                <a:gd name="T27" fmla="*/ 971 h 975"/>
                <a:gd name="T28" fmla="*/ 3788 w 5845"/>
                <a:gd name="T29" fmla="*/ 955 h 975"/>
                <a:gd name="T30" fmla="*/ 4208 w 5845"/>
                <a:gd name="T31" fmla="*/ 907 h 975"/>
                <a:gd name="T32" fmla="*/ 4627 w 5845"/>
                <a:gd name="T33" fmla="*/ 834 h 975"/>
                <a:gd name="T34" fmla="*/ 4902 w 5845"/>
                <a:gd name="T35" fmla="*/ 770 h 975"/>
                <a:gd name="T36" fmla="*/ 5310 w 5845"/>
                <a:gd name="T37" fmla="*/ 654 h 975"/>
                <a:gd name="T38" fmla="*/ 5512 w 5845"/>
                <a:gd name="T39" fmla="*/ 586 h 975"/>
                <a:gd name="T40" fmla="*/ 5711 w 5845"/>
                <a:gd name="T41" fmla="*/ 512 h 975"/>
                <a:gd name="T42" fmla="*/ 5840 w 5845"/>
                <a:gd name="T43" fmla="*/ 459 h 975"/>
                <a:gd name="T44" fmla="*/ 5845 w 5845"/>
                <a:gd name="T45" fmla="*/ 452 h 975"/>
                <a:gd name="T46" fmla="*/ 5841 w 5845"/>
                <a:gd name="T47" fmla="*/ 444 h 975"/>
                <a:gd name="T48" fmla="*/ 5836 w 5845"/>
                <a:gd name="T49" fmla="*/ 444 h 975"/>
                <a:gd name="T50" fmla="*/ 5441 w 5845"/>
                <a:gd name="T51" fmla="*/ 595 h 975"/>
                <a:gd name="T52" fmla="*/ 5037 w 5845"/>
                <a:gd name="T53" fmla="*/ 720 h 975"/>
                <a:gd name="T54" fmla="*/ 4763 w 5845"/>
                <a:gd name="T55" fmla="*/ 789 h 975"/>
                <a:gd name="T56" fmla="*/ 4554 w 5845"/>
                <a:gd name="T57" fmla="*/ 833 h 975"/>
                <a:gd name="T58" fmla="*/ 4344 w 5845"/>
                <a:gd name="T59" fmla="*/ 872 h 975"/>
                <a:gd name="T60" fmla="*/ 4132 w 5845"/>
                <a:gd name="T61" fmla="*/ 903 h 975"/>
                <a:gd name="T62" fmla="*/ 3919 w 5845"/>
                <a:gd name="T63" fmla="*/ 927 h 975"/>
                <a:gd name="T64" fmla="*/ 3706 w 5845"/>
                <a:gd name="T65" fmla="*/ 945 h 975"/>
                <a:gd name="T66" fmla="*/ 3563 w 5845"/>
                <a:gd name="T67" fmla="*/ 954 h 975"/>
                <a:gd name="T68" fmla="*/ 3350 w 5845"/>
                <a:gd name="T69" fmla="*/ 960 h 975"/>
                <a:gd name="T70" fmla="*/ 3066 w 5845"/>
                <a:gd name="T71" fmla="*/ 957 h 975"/>
                <a:gd name="T72" fmla="*/ 2639 w 5845"/>
                <a:gd name="T73" fmla="*/ 932 h 975"/>
                <a:gd name="T74" fmla="*/ 2350 w 5845"/>
                <a:gd name="T75" fmla="*/ 900 h 975"/>
                <a:gd name="T76" fmla="*/ 1908 w 5845"/>
                <a:gd name="T77" fmla="*/ 838 h 975"/>
                <a:gd name="T78" fmla="*/ 1319 w 5845"/>
                <a:gd name="T79" fmla="*/ 752 h 975"/>
                <a:gd name="T80" fmla="*/ 1028 w 5845"/>
                <a:gd name="T81" fmla="*/ 716 h 975"/>
                <a:gd name="T82" fmla="*/ 738 w 5845"/>
                <a:gd name="T83" fmla="*/ 690 h 975"/>
                <a:gd name="T84" fmla="*/ 519 w 5845"/>
                <a:gd name="T85" fmla="*/ 679 h 975"/>
                <a:gd name="T86" fmla="*/ 300 w 5845"/>
                <a:gd name="T87" fmla="*/ 678 h 975"/>
                <a:gd name="T88" fmla="*/ 153 w 5845"/>
                <a:gd name="T89" fmla="*/ 681 h 975"/>
                <a:gd name="T90" fmla="*/ 8 w 5845"/>
                <a:gd name="T91" fmla="*/ 691 h 975"/>
                <a:gd name="T92" fmla="*/ 83 w 5845"/>
                <a:gd name="T93" fmla="*/ 7 h 975"/>
                <a:gd name="T94" fmla="*/ 80 w 5845"/>
                <a:gd name="T95" fmla="*/ 2 h 975"/>
                <a:gd name="T96" fmla="*/ 73 w 5845"/>
                <a:gd name="T97" fmla="*/ 0 h 975"/>
                <a:gd name="T98" fmla="*/ 68 w 5845"/>
                <a:gd name="T99" fmla="*/ 7 h 9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5845" h="975">
                  <a:moveTo>
                    <a:pt x="68" y="7"/>
                  </a:moveTo>
                  <a:lnTo>
                    <a:pt x="68" y="7"/>
                  </a:lnTo>
                  <a:lnTo>
                    <a:pt x="0" y="699"/>
                  </a:lnTo>
                  <a:lnTo>
                    <a:pt x="0" y="699"/>
                  </a:lnTo>
                  <a:lnTo>
                    <a:pt x="1" y="703"/>
                  </a:lnTo>
                  <a:lnTo>
                    <a:pt x="3" y="705"/>
                  </a:lnTo>
                  <a:lnTo>
                    <a:pt x="5" y="706"/>
                  </a:lnTo>
                  <a:lnTo>
                    <a:pt x="8" y="706"/>
                  </a:lnTo>
                  <a:lnTo>
                    <a:pt x="8" y="706"/>
                  </a:lnTo>
                  <a:lnTo>
                    <a:pt x="82" y="701"/>
                  </a:lnTo>
                  <a:lnTo>
                    <a:pt x="155" y="696"/>
                  </a:lnTo>
                  <a:lnTo>
                    <a:pt x="229" y="694"/>
                  </a:lnTo>
                  <a:lnTo>
                    <a:pt x="302" y="693"/>
                  </a:lnTo>
                  <a:lnTo>
                    <a:pt x="376" y="691"/>
                  </a:lnTo>
                  <a:lnTo>
                    <a:pt x="450" y="693"/>
                  </a:lnTo>
                  <a:lnTo>
                    <a:pt x="524" y="694"/>
                  </a:lnTo>
                  <a:lnTo>
                    <a:pt x="596" y="698"/>
                  </a:lnTo>
                  <a:lnTo>
                    <a:pt x="670" y="701"/>
                  </a:lnTo>
                  <a:lnTo>
                    <a:pt x="744" y="705"/>
                  </a:lnTo>
                  <a:lnTo>
                    <a:pt x="817" y="711"/>
                  </a:lnTo>
                  <a:lnTo>
                    <a:pt x="891" y="718"/>
                  </a:lnTo>
                  <a:lnTo>
                    <a:pt x="1037" y="732"/>
                  </a:lnTo>
                  <a:lnTo>
                    <a:pt x="1184" y="749"/>
                  </a:lnTo>
                  <a:lnTo>
                    <a:pt x="1184" y="749"/>
                  </a:lnTo>
                  <a:lnTo>
                    <a:pt x="1330" y="769"/>
                  </a:lnTo>
                  <a:lnTo>
                    <a:pt x="1478" y="789"/>
                  </a:lnTo>
                  <a:lnTo>
                    <a:pt x="1771" y="833"/>
                  </a:lnTo>
                  <a:lnTo>
                    <a:pt x="2064" y="877"/>
                  </a:lnTo>
                  <a:lnTo>
                    <a:pt x="2211" y="897"/>
                  </a:lnTo>
                  <a:lnTo>
                    <a:pt x="2358" y="916"/>
                  </a:lnTo>
                  <a:lnTo>
                    <a:pt x="2358" y="916"/>
                  </a:lnTo>
                  <a:lnTo>
                    <a:pt x="2501" y="932"/>
                  </a:lnTo>
                  <a:lnTo>
                    <a:pt x="2644" y="947"/>
                  </a:lnTo>
                  <a:lnTo>
                    <a:pt x="2788" y="959"/>
                  </a:lnTo>
                  <a:lnTo>
                    <a:pt x="2931" y="966"/>
                  </a:lnTo>
                  <a:lnTo>
                    <a:pt x="3075" y="972"/>
                  </a:lnTo>
                  <a:lnTo>
                    <a:pt x="3146" y="974"/>
                  </a:lnTo>
                  <a:lnTo>
                    <a:pt x="3218" y="975"/>
                  </a:lnTo>
                  <a:lnTo>
                    <a:pt x="3290" y="975"/>
                  </a:lnTo>
                  <a:lnTo>
                    <a:pt x="3362" y="975"/>
                  </a:lnTo>
                  <a:lnTo>
                    <a:pt x="3434" y="974"/>
                  </a:lnTo>
                  <a:lnTo>
                    <a:pt x="3506" y="971"/>
                  </a:lnTo>
                  <a:lnTo>
                    <a:pt x="3506" y="971"/>
                  </a:lnTo>
                  <a:lnTo>
                    <a:pt x="3647" y="964"/>
                  </a:lnTo>
                  <a:lnTo>
                    <a:pt x="3788" y="955"/>
                  </a:lnTo>
                  <a:lnTo>
                    <a:pt x="3929" y="942"/>
                  </a:lnTo>
                  <a:lnTo>
                    <a:pt x="4069" y="926"/>
                  </a:lnTo>
                  <a:lnTo>
                    <a:pt x="4208" y="907"/>
                  </a:lnTo>
                  <a:lnTo>
                    <a:pt x="4349" y="886"/>
                  </a:lnTo>
                  <a:lnTo>
                    <a:pt x="4488" y="862"/>
                  </a:lnTo>
                  <a:lnTo>
                    <a:pt x="4627" y="834"/>
                  </a:lnTo>
                  <a:lnTo>
                    <a:pt x="4627" y="834"/>
                  </a:lnTo>
                  <a:lnTo>
                    <a:pt x="4764" y="804"/>
                  </a:lnTo>
                  <a:lnTo>
                    <a:pt x="4902" y="770"/>
                  </a:lnTo>
                  <a:lnTo>
                    <a:pt x="5039" y="735"/>
                  </a:lnTo>
                  <a:lnTo>
                    <a:pt x="5175" y="696"/>
                  </a:lnTo>
                  <a:lnTo>
                    <a:pt x="5310" y="654"/>
                  </a:lnTo>
                  <a:lnTo>
                    <a:pt x="5378" y="632"/>
                  </a:lnTo>
                  <a:lnTo>
                    <a:pt x="5446" y="610"/>
                  </a:lnTo>
                  <a:lnTo>
                    <a:pt x="5512" y="586"/>
                  </a:lnTo>
                  <a:lnTo>
                    <a:pt x="5578" y="562"/>
                  </a:lnTo>
                  <a:lnTo>
                    <a:pt x="5645" y="537"/>
                  </a:lnTo>
                  <a:lnTo>
                    <a:pt x="5711" y="512"/>
                  </a:lnTo>
                  <a:lnTo>
                    <a:pt x="5711" y="512"/>
                  </a:lnTo>
                  <a:lnTo>
                    <a:pt x="5840" y="459"/>
                  </a:lnTo>
                  <a:lnTo>
                    <a:pt x="5840" y="459"/>
                  </a:lnTo>
                  <a:lnTo>
                    <a:pt x="5843" y="457"/>
                  </a:lnTo>
                  <a:lnTo>
                    <a:pt x="5845" y="454"/>
                  </a:lnTo>
                  <a:lnTo>
                    <a:pt x="5845" y="452"/>
                  </a:lnTo>
                  <a:lnTo>
                    <a:pt x="5845" y="449"/>
                  </a:lnTo>
                  <a:lnTo>
                    <a:pt x="5844" y="447"/>
                  </a:lnTo>
                  <a:lnTo>
                    <a:pt x="5841" y="444"/>
                  </a:lnTo>
                  <a:lnTo>
                    <a:pt x="5839" y="444"/>
                  </a:lnTo>
                  <a:lnTo>
                    <a:pt x="5836" y="444"/>
                  </a:lnTo>
                  <a:lnTo>
                    <a:pt x="5836" y="444"/>
                  </a:lnTo>
                  <a:lnTo>
                    <a:pt x="5706" y="497"/>
                  </a:lnTo>
                  <a:lnTo>
                    <a:pt x="5573" y="547"/>
                  </a:lnTo>
                  <a:lnTo>
                    <a:pt x="5441" y="595"/>
                  </a:lnTo>
                  <a:lnTo>
                    <a:pt x="5307" y="640"/>
                  </a:lnTo>
                  <a:lnTo>
                    <a:pt x="5173" y="681"/>
                  </a:lnTo>
                  <a:lnTo>
                    <a:pt x="5037" y="720"/>
                  </a:lnTo>
                  <a:lnTo>
                    <a:pt x="4901" y="755"/>
                  </a:lnTo>
                  <a:lnTo>
                    <a:pt x="4763" y="789"/>
                  </a:lnTo>
                  <a:lnTo>
                    <a:pt x="4763" y="789"/>
                  </a:lnTo>
                  <a:lnTo>
                    <a:pt x="4694" y="804"/>
                  </a:lnTo>
                  <a:lnTo>
                    <a:pt x="4624" y="819"/>
                  </a:lnTo>
                  <a:lnTo>
                    <a:pt x="4554" y="833"/>
                  </a:lnTo>
                  <a:lnTo>
                    <a:pt x="4484" y="847"/>
                  </a:lnTo>
                  <a:lnTo>
                    <a:pt x="4414" y="859"/>
                  </a:lnTo>
                  <a:lnTo>
                    <a:pt x="4344" y="872"/>
                  </a:lnTo>
                  <a:lnTo>
                    <a:pt x="4273" y="883"/>
                  </a:lnTo>
                  <a:lnTo>
                    <a:pt x="4202" y="893"/>
                  </a:lnTo>
                  <a:lnTo>
                    <a:pt x="4132" y="903"/>
                  </a:lnTo>
                  <a:lnTo>
                    <a:pt x="4061" y="912"/>
                  </a:lnTo>
                  <a:lnTo>
                    <a:pt x="3990" y="920"/>
                  </a:lnTo>
                  <a:lnTo>
                    <a:pt x="3919" y="927"/>
                  </a:lnTo>
                  <a:lnTo>
                    <a:pt x="3848" y="935"/>
                  </a:lnTo>
                  <a:lnTo>
                    <a:pt x="3777" y="940"/>
                  </a:lnTo>
                  <a:lnTo>
                    <a:pt x="3706" y="945"/>
                  </a:lnTo>
                  <a:lnTo>
                    <a:pt x="3635" y="950"/>
                  </a:lnTo>
                  <a:lnTo>
                    <a:pt x="3635" y="950"/>
                  </a:lnTo>
                  <a:lnTo>
                    <a:pt x="3563" y="954"/>
                  </a:lnTo>
                  <a:lnTo>
                    <a:pt x="3492" y="956"/>
                  </a:lnTo>
                  <a:lnTo>
                    <a:pt x="3422" y="959"/>
                  </a:lnTo>
                  <a:lnTo>
                    <a:pt x="3350" y="960"/>
                  </a:lnTo>
                  <a:lnTo>
                    <a:pt x="3279" y="960"/>
                  </a:lnTo>
                  <a:lnTo>
                    <a:pt x="3208" y="960"/>
                  </a:lnTo>
                  <a:lnTo>
                    <a:pt x="3066" y="957"/>
                  </a:lnTo>
                  <a:lnTo>
                    <a:pt x="2923" y="951"/>
                  </a:lnTo>
                  <a:lnTo>
                    <a:pt x="2782" y="944"/>
                  </a:lnTo>
                  <a:lnTo>
                    <a:pt x="2639" y="932"/>
                  </a:lnTo>
                  <a:lnTo>
                    <a:pt x="2498" y="917"/>
                  </a:lnTo>
                  <a:lnTo>
                    <a:pt x="2498" y="917"/>
                  </a:lnTo>
                  <a:lnTo>
                    <a:pt x="2350" y="900"/>
                  </a:lnTo>
                  <a:lnTo>
                    <a:pt x="2203" y="881"/>
                  </a:lnTo>
                  <a:lnTo>
                    <a:pt x="2055" y="861"/>
                  </a:lnTo>
                  <a:lnTo>
                    <a:pt x="1908" y="838"/>
                  </a:lnTo>
                  <a:lnTo>
                    <a:pt x="1613" y="794"/>
                  </a:lnTo>
                  <a:lnTo>
                    <a:pt x="1467" y="773"/>
                  </a:lnTo>
                  <a:lnTo>
                    <a:pt x="1319" y="752"/>
                  </a:lnTo>
                  <a:lnTo>
                    <a:pt x="1319" y="752"/>
                  </a:lnTo>
                  <a:lnTo>
                    <a:pt x="1174" y="733"/>
                  </a:lnTo>
                  <a:lnTo>
                    <a:pt x="1028" y="716"/>
                  </a:lnTo>
                  <a:lnTo>
                    <a:pt x="883" y="701"/>
                  </a:lnTo>
                  <a:lnTo>
                    <a:pt x="811" y="695"/>
                  </a:lnTo>
                  <a:lnTo>
                    <a:pt x="738" y="690"/>
                  </a:lnTo>
                  <a:lnTo>
                    <a:pt x="665" y="685"/>
                  </a:lnTo>
                  <a:lnTo>
                    <a:pt x="591" y="681"/>
                  </a:lnTo>
                  <a:lnTo>
                    <a:pt x="519" y="679"/>
                  </a:lnTo>
                  <a:lnTo>
                    <a:pt x="446" y="678"/>
                  </a:lnTo>
                  <a:lnTo>
                    <a:pt x="372" y="676"/>
                  </a:lnTo>
                  <a:lnTo>
                    <a:pt x="300" y="678"/>
                  </a:lnTo>
                  <a:lnTo>
                    <a:pt x="227" y="679"/>
                  </a:lnTo>
                  <a:lnTo>
                    <a:pt x="153" y="681"/>
                  </a:lnTo>
                  <a:lnTo>
                    <a:pt x="153" y="681"/>
                  </a:lnTo>
                  <a:lnTo>
                    <a:pt x="80" y="686"/>
                  </a:lnTo>
                  <a:lnTo>
                    <a:pt x="8" y="691"/>
                  </a:lnTo>
                  <a:lnTo>
                    <a:pt x="8" y="691"/>
                  </a:lnTo>
                  <a:lnTo>
                    <a:pt x="15" y="699"/>
                  </a:lnTo>
                  <a:lnTo>
                    <a:pt x="15" y="699"/>
                  </a:lnTo>
                  <a:lnTo>
                    <a:pt x="83" y="7"/>
                  </a:lnTo>
                  <a:lnTo>
                    <a:pt x="83" y="7"/>
                  </a:lnTo>
                  <a:lnTo>
                    <a:pt x="82" y="4"/>
                  </a:lnTo>
                  <a:lnTo>
                    <a:pt x="80" y="2"/>
                  </a:lnTo>
                  <a:lnTo>
                    <a:pt x="78" y="0"/>
                  </a:lnTo>
                  <a:lnTo>
                    <a:pt x="75" y="0"/>
                  </a:lnTo>
                  <a:lnTo>
                    <a:pt x="73" y="0"/>
                  </a:lnTo>
                  <a:lnTo>
                    <a:pt x="70" y="2"/>
                  </a:lnTo>
                  <a:lnTo>
                    <a:pt x="68" y="4"/>
                  </a:lnTo>
                  <a:lnTo>
                    <a:pt x="68" y="7"/>
                  </a:lnTo>
                  <a:lnTo>
                    <a:pt x="68" y="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57" name="Freeform 54">
              <a:extLst>
                <a:ext uri="{FF2B5EF4-FFF2-40B4-BE49-F238E27FC236}">
                  <a16:creationId xmlns:a16="http://schemas.microsoft.com/office/drawing/2014/main" id="{FD299BF3-3CD0-3A44-6512-B0AE207D0721}"/>
                </a:ext>
              </a:extLst>
            </p:cNvPr>
            <p:cNvSpPr>
              <a:spLocks/>
            </p:cNvSpPr>
            <p:nvPr/>
          </p:nvSpPr>
          <p:spPr bwMode="auto">
            <a:xfrm>
              <a:off x="4340" y="3889"/>
              <a:ext cx="5" cy="421"/>
            </a:xfrm>
            <a:custGeom>
              <a:avLst/>
              <a:gdLst>
                <a:gd name="T0" fmla="*/ 6 w 22"/>
                <a:gd name="T1" fmla="*/ 7 h 1681"/>
                <a:gd name="T2" fmla="*/ 6 w 22"/>
                <a:gd name="T3" fmla="*/ 7 h 1681"/>
                <a:gd name="T4" fmla="*/ 2 w 22"/>
                <a:gd name="T5" fmla="*/ 170 h 1681"/>
                <a:gd name="T6" fmla="*/ 1 w 22"/>
                <a:gd name="T7" fmla="*/ 332 h 1681"/>
                <a:gd name="T8" fmla="*/ 0 w 22"/>
                <a:gd name="T9" fmla="*/ 495 h 1681"/>
                <a:gd name="T10" fmla="*/ 0 w 22"/>
                <a:gd name="T11" fmla="*/ 657 h 1681"/>
                <a:gd name="T12" fmla="*/ 0 w 22"/>
                <a:gd name="T13" fmla="*/ 657 h 1681"/>
                <a:gd name="T14" fmla="*/ 1 w 22"/>
                <a:gd name="T15" fmla="*/ 982 h 1681"/>
                <a:gd name="T16" fmla="*/ 4 w 22"/>
                <a:gd name="T17" fmla="*/ 1307 h 1681"/>
                <a:gd name="T18" fmla="*/ 4 w 22"/>
                <a:gd name="T19" fmla="*/ 1307 h 1681"/>
                <a:gd name="T20" fmla="*/ 7 w 22"/>
                <a:gd name="T21" fmla="*/ 1673 h 1681"/>
                <a:gd name="T22" fmla="*/ 7 w 22"/>
                <a:gd name="T23" fmla="*/ 1673 h 1681"/>
                <a:gd name="T24" fmla="*/ 9 w 22"/>
                <a:gd name="T25" fmla="*/ 1677 h 1681"/>
                <a:gd name="T26" fmla="*/ 10 w 22"/>
                <a:gd name="T27" fmla="*/ 1679 h 1681"/>
                <a:gd name="T28" fmla="*/ 12 w 22"/>
                <a:gd name="T29" fmla="*/ 1681 h 1681"/>
                <a:gd name="T30" fmla="*/ 16 w 22"/>
                <a:gd name="T31" fmla="*/ 1681 h 1681"/>
                <a:gd name="T32" fmla="*/ 19 w 22"/>
                <a:gd name="T33" fmla="*/ 1681 h 1681"/>
                <a:gd name="T34" fmla="*/ 21 w 22"/>
                <a:gd name="T35" fmla="*/ 1679 h 1681"/>
                <a:gd name="T36" fmla="*/ 22 w 22"/>
                <a:gd name="T37" fmla="*/ 1677 h 1681"/>
                <a:gd name="T38" fmla="*/ 22 w 22"/>
                <a:gd name="T39" fmla="*/ 1673 h 1681"/>
                <a:gd name="T40" fmla="*/ 22 w 22"/>
                <a:gd name="T41" fmla="*/ 1673 h 1681"/>
                <a:gd name="T42" fmla="*/ 19 w 22"/>
                <a:gd name="T43" fmla="*/ 1347 h 1681"/>
                <a:gd name="T44" fmla="*/ 16 w 22"/>
                <a:gd name="T45" fmla="*/ 1022 h 1681"/>
                <a:gd name="T46" fmla="*/ 16 w 22"/>
                <a:gd name="T47" fmla="*/ 1022 h 1681"/>
                <a:gd name="T48" fmla="*/ 15 w 22"/>
                <a:gd name="T49" fmla="*/ 697 h 1681"/>
                <a:gd name="T50" fmla="*/ 15 w 22"/>
                <a:gd name="T51" fmla="*/ 535 h 1681"/>
                <a:gd name="T52" fmla="*/ 16 w 22"/>
                <a:gd name="T53" fmla="*/ 374 h 1681"/>
                <a:gd name="T54" fmla="*/ 16 w 22"/>
                <a:gd name="T55" fmla="*/ 374 h 1681"/>
                <a:gd name="T56" fmla="*/ 17 w 22"/>
                <a:gd name="T57" fmla="*/ 190 h 1681"/>
                <a:gd name="T58" fmla="*/ 21 w 22"/>
                <a:gd name="T59" fmla="*/ 7 h 1681"/>
                <a:gd name="T60" fmla="*/ 21 w 22"/>
                <a:gd name="T61" fmla="*/ 7 h 1681"/>
                <a:gd name="T62" fmla="*/ 20 w 22"/>
                <a:gd name="T63" fmla="*/ 5 h 1681"/>
                <a:gd name="T64" fmla="*/ 19 w 22"/>
                <a:gd name="T65" fmla="*/ 2 h 1681"/>
                <a:gd name="T66" fmla="*/ 16 w 22"/>
                <a:gd name="T67" fmla="*/ 1 h 1681"/>
                <a:gd name="T68" fmla="*/ 14 w 22"/>
                <a:gd name="T69" fmla="*/ 0 h 1681"/>
                <a:gd name="T70" fmla="*/ 11 w 22"/>
                <a:gd name="T71" fmla="*/ 1 h 1681"/>
                <a:gd name="T72" fmla="*/ 9 w 22"/>
                <a:gd name="T73" fmla="*/ 2 h 1681"/>
                <a:gd name="T74" fmla="*/ 6 w 22"/>
                <a:gd name="T75" fmla="*/ 5 h 1681"/>
                <a:gd name="T76" fmla="*/ 6 w 22"/>
                <a:gd name="T77" fmla="*/ 7 h 1681"/>
                <a:gd name="T78" fmla="*/ 6 w 22"/>
                <a:gd name="T79" fmla="*/ 7 h 16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22" h="1681">
                  <a:moveTo>
                    <a:pt x="6" y="7"/>
                  </a:moveTo>
                  <a:lnTo>
                    <a:pt x="6" y="7"/>
                  </a:lnTo>
                  <a:lnTo>
                    <a:pt x="2" y="170"/>
                  </a:lnTo>
                  <a:lnTo>
                    <a:pt x="1" y="332"/>
                  </a:lnTo>
                  <a:lnTo>
                    <a:pt x="0" y="495"/>
                  </a:lnTo>
                  <a:lnTo>
                    <a:pt x="0" y="657"/>
                  </a:lnTo>
                  <a:lnTo>
                    <a:pt x="0" y="657"/>
                  </a:lnTo>
                  <a:lnTo>
                    <a:pt x="1" y="982"/>
                  </a:lnTo>
                  <a:lnTo>
                    <a:pt x="4" y="1307"/>
                  </a:lnTo>
                  <a:lnTo>
                    <a:pt x="4" y="1307"/>
                  </a:lnTo>
                  <a:lnTo>
                    <a:pt x="7" y="1673"/>
                  </a:lnTo>
                  <a:lnTo>
                    <a:pt x="7" y="1673"/>
                  </a:lnTo>
                  <a:lnTo>
                    <a:pt x="9" y="1677"/>
                  </a:lnTo>
                  <a:lnTo>
                    <a:pt x="10" y="1679"/>
                  </a:lnTo>
                  <a:lnTo>
                    <a:pt x="12" y="1681"/>
                  </a:lnTo>
                  <a:lnTo>
                    <a:pt x="16" y="1681"/>
                  </a:lnTo>
                  <a:lnTo>
                    <a:pt x="19" y="1681"/>
                  </a:lnTo>
                  <a:lnTo>
                    <a:pt x="21" y="1679"/>
                  </a:lnTo>
                  <a:lnTo>
                    <a:pt x="22" y="1677"/>
                  </a:lnTo>
                  <a:lnTo>
                    <a:pt x="22" y="1673"/>
                  </a:lnTo>
                  <a:lnTo>
                    <a:pt x="22" y="1673"/>
                  </a:lnTo>
                  <a:lnTo>
                    <a:pt x="19" y="1347"/>
                  </a:lnTo>
                  <a:lnTo>
                    <a:pt x="16" y="1022"/>
                  </a:lnTo>
                  <a:lnTo>
                    <a:pt x="16" y="1022"/>
                  </a:lnTo>
                  <a:lnTo>
                    <a:pt x="15" y="697"/>
                  </a:lnTo>
                  <a:lnTo>
                    <a:pt x="15" y="535"/>
                  </a:lnTo>
                  <a:lnTo>
                    <a:pt x="16" y="374"/>
                  </a:lnTo>
                  <a:lnTo>
                    <a:pt x="16" y="374"/>
                  </a:lnTo>
                  <a:lnTo>
                    <a:pt x="17" y="190"/>
                  </a:lnTo>
                  <a:lnTo>
                    <a:pt x="21" y="7"/>
                  </a:lnTo>
                  <a:lnTo>
                    <a:pt x="21" y="7"/>
                  </a:lnTo>
                  <a:lnTo>
                    <a:pt x="20" y="5"/>
                  </a:lnTo>
                  <a:lnTo>
                    <a:pt x="19" y="2"/>
                  </a:lnTo>
                  <a:lnTo>
                    <a:pt x="16" y="1"/>
                  </a:lnTo>
                  <a:lnTo>
                    <a:pt x="14" y="0"/>
                  </a:lnTo>
                  <a:lnTo>
                    <a:pt x="11" y="1"/>
                  </a:lnTo>
                  <a:lnTo>
                    <a:pt x="9" y="2"/>
                  </a:lnTo>
                  <a:lnTo>
                    <a:pt x="6" y="5"/>
                  </a:lnTo>
                  <a:lnTo>
                    <a:pt x="6" y="7"/>
                  </a:lnTo>
                  <a:lnTo>
                    <a:pt x="6" y="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58" name="Freeform 55">
              <a:extLst>
                <a:ext uri="{FF2B5EF4-FFF2-40B4-BE49-F238E27FC236}">
                  <a16:creationId xmlns:a16="http://schemas.microsoft.com/office/drawing/2014/main" id="{88F696EF-962A-EA14-DEF9-6E585100C63E}"/>
                </a:ext>
              </a:extLst>
            </p:cNvPr>
            <p:cNvSpPr>
              <a:spLocks/>
            </p:cNvSpPr>
            <p:nvPr/>
          </p:nvSpPr>
          <p:spPr bwMode="auto">
            <a:xfrm>
              <a:off x="4873" y="3961"/>
              <a:ext cx="5" cy="349"/>
            </a:xfrm>
            <a:custGeom>
              <a:avLst/>
              <a:gdLst>
                <a:gd name="T0" fmla="*/ 2 w 18"/>
                <a:gd name="T1" fmla="*/ 7 h 1396"/>
                <a:gd name="T2" fmla="*/ 2 w 18"/>
                <a:gd name="T3" fmla="*/ 7 h 1396"/>
                <a:gd name="T4" fmla="*/ 0 w 18"/>
                <a:gd name="T5" fmla="*/ 277 h 1396"/>
                <a:gd name="T6" fmla="*/ 0 w 18"/>
                <a:gd name="T7" fmla="*/ 546 h 1396"/>
                <a:gd name="T8" fmla="*/ 0 w 18"/>
                <a:gd name="T9" fmla="*/ 546 h 1396"/>
                <a:gd name="T10" fmla="*/ 0 w 18"/>
                <a:gd name="T11" fmla="*/ 816 h 1396"/>
                <a:gd name="T12" fmla="*/ 0 w 18"/>
                <a:gd name="T13" fmla="*/ 1085 h 1396"/>
                <a:gd name="T14" fmla="*/ 0 w 18"/>
                <a:gd name="T15" fmla="*/ 1085 h 1396"/>
                <a:gd name="T16" fmla="*/ 2 w 18"/>
                <a:gd name="T17" fmla="*/ 1388 h 1396"/>
                <a:gd name="T18" fmla="*/ 2 w 18"/>
                <a:gd name="T19" fmla="*/ 1388 h 1396"/>
                <a:gd name="T20" fmla="*/ 2 w 18"/>
                <a:gd name="T21" fmla="*/ 1392 h 1396"/>
                <a:gd name="T22" fmla="*/ 4 w 18"/>
                <a:gd name="T23" fmla="*/ 1394 h 1396"/>
                <a:gd name="T24" fmla="*/ 6 w 18"/>
                <a:gd name="T25" fmla="*/ 1396 h 1396"/>
                <a:gd name="T26" fmla="*/ 10 w 18"/>
                <a:gd name="T27" fmla="*/ 1396 h 1396"/>
                <a:gd name="T28" fmla="*/ 13 w 18"/>
                <a:gd name="T29" fmla="*/ 1396 h 1396"/>
                <a:gd name="T30" fmla="*/ 15 w 18"/>
                <a:gd name="T31" fmla="*/ 1394 h 1396"/>
                <a:gd name="T32" fmla="*/ 16 w 18"/>
                <a:gd name="T33" fmla="*/ 1392 h 1396"/>
                <a:gd name="T34" fmla="*/ 18 w 18"/>
                <a:gd name="T35" fmla="*/ 1388 h 1396"/>
                <a:gd name="T36" fmla="*/ 18 w 18"/>
                <a:gd name="T37" fmla="*/ 1388 h 1396"/>
                <a:gd name="T38" fmla="*/ 15 w 18"/>
                <a:gd name="T39" fmla="*/ 1118 h 1396"/>
                <a:gd name="T40" fmla="*/ 15 w 18"/>
                <a:gd name="T41" fmla="*/ 849 h 1396"/>
                <a:gd name="T42" fmla="*/ 15 w 18"/>
                <a:gd name="T43" fmla="*/ 849 h 1396"/>
                <a:gd name="T44" fmla="*/ 15 w 18"/>
                <a:gd name="T45" fmla="*/ 579 h 1396"/>
                <a:gd name="T46" fmla="*/ 15 w 18"/>
                <a:gd name="T47" fmla="*/ 311 h 1396"/>
                <a:gd name="T48" fmla="*/ 15 w 18"/>
                <a:gd name="T49" fmla="*/ 311 h 1396"/>
                <a:gd name="T50" fmla="*/ 18 w 18"/>
                <a:gd name="T51" fmla="*/ 7 h 1396"/>
                <a:gd name="T52" fmla="*/ 18 w 18"/>
                <a:gd name="T53" fmla="*/ 7 h 1396"/>
                <a:gd name="T54" fmla="*/ 16 w 18"/>
                <a:gd name="T55" fmla="*/ 3 h 1396"/>
                <a:gd name="T56" fmla="*/ 15 w 18"/>
                <a:gd name="T57" fmla="*/ 1 h 1396"/>
                <a:gd name="T58" fmla="*/ 13 w 18"/>
                <a:gd name="T59" fmla="*/ 0 h 1396"/>
                <a:gd name="T60" fmla="*/ 10 w 18"/>
                <a:gd name="T61" fmla="*/ 0 h 1396"/>
                <a:gd name="T62" fmla="*/ 6 w 18"/>
                <a:gd name="T63" fmla="*/ 0 h 1396"/>
                <a:gd name="T64" fmla="*/ 4 w 18"/>
                <a:gd name="T65" fmla="*/ 1 h 1396"/>
                <a:gd name="T66" fmla="*/ 2 w 18"/>
                <a:gd name="T67" fmla="*/ 3 h 1396"/>
                <a:gd name="T68" fmla="*/ 2 w 18"/>
                <a:gd name="T69" fmla="*/ 7 h 1396"/>
                <a:gd name="T70" fmla="*/ 2 w 18"/>
                <a:gd name="T71" fmla="*/ 7 h 13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18" h="1396">
                  <a:moveTo>
                    <a:pt x="2" y="7"/>
                  </a:moveTo>
                  <a:lnTo>
                    <a:pt x="2" y="7"/>
                  </a:lnTo>
                  <a:lnTo>
                    <a:pt x="0" y="277"/>
                  </a:lnTo>
                  <a:lnTo>
                    <a:pt x="0" y="546"/>
                  </a:lnTo>
                  <a:lnTo>
                    <a:pt x="0" y="546"/>
                  </a:lnTo>
                  <a:lnTo>
                    <a:pt x="0" y="816"/>
                  </a:lnTo>
                  <a:lnTo>
                    <a:pt x="0" y="1085"/>
                  </a:lnTo>
                  <a:lnTo>
                    <a:pt x="0" y="1085"/>
                  </a:lnTo>
                  <a:lnTo>
                    <a:pt x="2" y="1388"/>
                  </a:lnTo>
                  <a:lnTo>
                    <a:pt x="2" y="1388"/>
                  </a:lnTo>
                  <a:lnTo>
                    <a:pt x="2" y="1392"/>
                  </a:lnTo>
                  <a:lnTo>
                    <a:pt x="4" y="1394"/>
                  </a:lnTo>
                  <a:lnTo>
                    <a:pt x="6" y="1396"/>
                  </a:lnTo>
                  <a:lnTo>
                    <a:pt x="10" y="1396"/>
                  </a:lnTo>
                  <a:lnTo>
                    <a:pt x="13" y="1396"/>
                  </a:lnTo>
                  <a:lnTo>
                    <a:pt x="15" y="1394"/>
                  </a:lnTo>
                  <a:lnTo>
                    <a:pt x="16" y="1392"/>
                  </a:lnTo>
                  <a:lnTo>
                    <a:pt x="18" y="1388"/>
                  </a:lnTo>
                  <a:lnTo>
                    <a:pt x="18" y="1388"/>
                  </a:lnTo>
                  <a:lnTo>
                    <a:pt x="15" y="1118"/>
                  </a:lnTo>
                  <a:lnTo>
                    <a:pt x="15" y="849"/>
                  </a:lnTo>
                  <a:lnTo>
                    <a:pt x="15" y="849"/>
                  </a:lnTo>
                  <a:lnTo>
                    <a:pt x="15" y="579"/>
                  </a:lnTo>
                  <a:lnTo>
                    <a:pt x="15" y="311"/>
                  </a:lnTo>
                  <a:lnTo>
                    <a:pt x="15" y="311"/>
                  </a:lnTo>
                  <a:lnTo>
                    <a:pt x="18" y="7"/>
                  </a:lnTo>
                  <a:lnTo>
                    <a:pt x="18" y="7"/>
                  </a:lnTo>
                  <a:lnTo>
                    <a:pt x="16" y="3"/>
                  </a:lnTo>
                  <a:lnTo>
                    <a:pt x="15" y="1"/>
                  </a:lnTo>
                  <a:lnTo>
                    <a:pt x="13" y="0"/>
                  </a:lnTo>
                  <a:lnTo>
                    <a:pt x="10" y="0"/>
                  </a:lnTo>
                  <a:lnTo>
                    <a:pt x="6" y="0"/>
                  </a:lnTo>
                  <a:lnTo>
                    <a:pt x="4" y="1"/>
                  </a:lnTo>
                  <a:lnTo>
                    <a:pt x="2" y="3"/>
                  </a:lnTo>
                  <a:lnTo>
                    <a:pt x="2" y="7"/>
                  </a:lnTo>
                  <a:lnTo>
                    <a:pt x="2" y="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59" name="Freeform 56">
              <a:extLst>
                <a:ext uri="{FF2B5EF4-FFF2-40B4-BE49-F238E27FC236}">
                  <a16:creationId xmlns:a16="http://schemas.microsoft.com/office/drawing/2014/main" id="{02AA9D1F-9CA2-F2D6-D051-D0FF1821E81F}"/>
                </a:ext>
              </a:extLst>
            </p:cNvPr>
            <p:cNvSpPr>
              <a:spLocks/>
            </p:cNvSpPr>
            <p:nvPr/>
          </p:nvSpPr>
          <p:spPr bwMode="auto">
            <a:xfrm>
              <a:off x="4763" y="3945"/>
              <a:ext cx="91" cy="240"/>
            </a:xfrm>
            <a:custGeom>
              <a:avLst/>
              <a:gdLst>
                <a:gd name="T0" fmla="*/ 38 w 366"/>
                <a:gd name="T1" fmla="*/ 8 h 958"/>
                <a:gd name="T2" fmla="*/ 11 w 366"/>
                <a:gd name="T3" fmla="*/ 474 h 958"/>
                <a:gd name="T4" fmla="*/ 5 w 366"/>
                <a:gd name="T5" fmla="*/ 592 h 958"/>
                <a:gd name="T6" fmla="*/ 1 w 366"/>
                <a:gd name="T7" fmla="*/ 650 h 958"/>
                <a:gd name="T8" fmla="*/ 0 w 366"/>
                <a:gd name="T9" fmla="*/ 690 h 958"/>
                <a:gd name="T10" fmla="*/ 3 w 366"/>
                <a:gd name="T11" fmla="*/ 704 h 958"/>
                <a:gd name="T12" fmla="*/ 10 w 366"/>
                <a:gd name="T13" fmla="*/ 726 h 958"/>
                <a:gd name="T14" fmla="*/ 24 w 366"/>
                <a:gd name="T15" fmla="*/ 745 h 958"/>
                <a:gd name="T16" fmla="*/ 41 w 366"/>
                <a:gd name="T17" fmla="*/ 761 h 958"/>
                <a:gd name="T18" fmla="*/ 62 w 366"/>
                <a:gd name="T19" fmla="*/ 776 h 958"/>
                <a:gd name="T20" fmla="*/ 148 w 366"/>
                <a:gd name="T21" fmla="*/ 839 h 958"/>
                <a:gd name="T22" fmla="*/ 198 w 366"/>
                <a:gd name="T23" fmla="*/ 872 h 958"/>
                <a:gd name="T24" fmla="*/ 302 w 366"/>
                <a:gd name="T25" fmla="*/ 931 h 958"/>
                <a:gd name="T26" fmla="*/ 355 w 366"/>
                <a:gd name="T27" fmla="*/ 957 h 958"/>
                <a:gd name="T28" fmla="*/ 361 w 366"/>
                <a:gd name="T29" fmla="*/ 957 h 958"/>
                <a:gd name="T30" fmla="*/ 366 w 366"/>
                <a:gd name="T31" fmla="*/ 955 h 958"/>
                <a:gd name="T32" fmla="*/ 366 w 366"/>
                <a:gd name="T33" fmla="*/ 948 h 958"/>
                <a:gd name="T34" fmla="*/ 362 w 366"/>
                <a:gd name="T35" fmla="*/ 945 h 958"/>
                <a:gd name="T36" fmla="*/ 316 w 366"/>
                <a:gd name="T37" fmla="*/ 921 h 958"/>
                <a:gd name="T38" fmla="*/ 224 w 366"/>
                <a:gd name="T39" fmla="*/ 871 h 958"/>
                <a:gd name="T40" fmla="*/ 179 w 366"/>
                <a:gd name="T41" fmla="*/ 843 h 958"/>
                <a:gd name="T42" fmla="*/ 94 w 366"/>
                <a:gd name="T43" fmla="*/ 783 h 958"/>
                <a:gd name="T44" fmla="*/ 53 w 366"/>
                <a:gd name="T45" fmla="*/ 751 h 958"/>
                <a:gd name="T46" fmla="*/ 44 w 366"/>
                <a:gd name="T47" fmla="*/ 744 h 958"/>
                <a:gd name="T48" fmla="*/ 28 w 366"/>
                <a:gd name="T49" fmla="*/ 726 h 958"/>
                <a:gd name="T50" fmla="*/ 21 w 366"/>
                <a:gd name="T51" fmla="*/ 716 h 958"/>
                <a:gd name="T52" fmla="*/ 16 w 366"/>
                <a:gd name="T53" fmla="*/ 692 h 958"/>
                <a:gd name="T54" fmla="*/ 16 w 366"/>
                <a:gd name="T55" fmla="*/ 666 h 958"/>
                <a:gd name="T56" fmla="*/ 19 w 366"/>
                <a:gd name="T57" fmla="*/ 610 h 958"/>
                <a:gd name="T58" fmla="*/ 25 w 366"/>
                <a:gd name="T59" fmla="*/ 494 h 958"/>
                <a:gd name="T60" fmla="*/ 39 w 366"/>
                <a:gd name="T61" fmla="*/ 265 h 958"/>
                <a:gd name="T62" fmla="*/ 53 w 366"/>
                <a:gd name="T63" fmla="*/ 8 h 958"/>
                <a:gd name="T64" fmla="*/ 53 w 366"/>
                <a:gd name="T65" fmla="*/ 4 h 958"/>
                <a:gd name="T66" fmla="*/ 49 w 366"/>
                <a:gd name="T67" fmla="*/ 0 h 958"/>
                <a:gd name="T68" fmla="*/ 43 w 366"/>
                <a:gd name="T69" fmla="*/ 0 h 958"/>
                <a:gd name="T70" fmla="*/ 39 w 366"/>
                <a:gd name="T71" fmla="*/ 4 h 958"/>
                <a:gd name="T72" fmla="*/ 38 w 366"/>
                <a:gd name="T73" fmla="*/ 8 h 9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366" h="958">
                  <a:moveTo>
                    <a:pt x="38" y="8"/>
                  </a:moveTo>
                  <a:lnTo>
                    <a:pt x="38" y="8"/>
                  </a:lnTo>
                  <a:lnTo>
                    <a:pt x="11" y="474"/>
                  </a:lnTo>
                  <a:lnTo>
                    <a:pt x="11" y="474"/>
                  </a:lnTo>
                  <a:lnTo>
                    <a:pt x="5" y="592"/>
                  </a:lnTo>
                  <a:lnTo>
                    <a:pt x="5" y="592"/>
                  </a:lnTo>
                  <a:lnTo>
                    <a:pt x="1" y="650"/>
                  </a:lnTo>
                  <a:lnTo>
                    <a:pt x="1" y="650"/>
                  </a:lnTo>
                  <a:lnTo>
                    <a:pt x="0" y="676"/>
                  </a:lnTo>
                  <a:lnTo>
                    <a:pt x="0" y="690"/>
                  </a:lnTo>
                  <a:lnTo>
                    <a:pt x="3" y="704"/>
                  </a:lnTo>
                  <a:lnTo>
                    <a:pt x="3" y="704"/>
                  </a:lnTo>
                  <a:lnTo>
                    <a:pt x="5" y="716"/>
                  </a:lnTo>
                  <a:lnTo>
                    <a:pt x="10" y="726"/>
                  </a:lnTo>
                  <a:lnTo>
                    <a:pt x="16" y="736"/>
                  </a:lnTo>
                  <a:lnTo>
                    <a:pt x="24" y="745"/>
                  </a:lnTo>
                  <a:lnTo>
                    <a:pt x="33" y="754"/>
                  </a:lnTo>
                  <a:lnTo>
                    <a:pt x="41" y="761"/>
                  </a:lnTo>
                  <a:lnTo>
                    <a:pt x="62" y="776"/>
                  </a:lnTo>
                  <a:lnTo>
                    <a:pt x="62" y="776"/>
                  </a:lnTo>
                  <a:lnTo>
                    <a:pt x="104" y="809"/>
                  </a:lnTo>
                  <a:lnTo>
                    <a:pt x="148" y="839"/>
                  </a:lnTo>
                  <a:lnTo>
                    <a:pt x="148" y="839"/>
                  </a:lnTo>
                  <a:lnTo>
                    <a:pt x="198" y="872"/>
                  </a:lnTo>
                  <a:lnTo>
                    <a:pt x="249" y="902"/>
                  </a:lnTo>
                  <a:lnTo>
                    <a:pt x="302" y="931"/>
                  </a:lnTo>
                  <a:lnTo>
                    <a:pt x="355" y="957"/>
                  </a:lnTo>
                  <a:lnTo>
                    <a:pt x="355" y="957"/>
                  </a:lnTo>
                  <a:lnTo>
                    <a:pt x="358" y="958"/>
                  </a:lnTo>
                  <a:lnTo>
                    <a:pt x="361" y="957"/>
                  </a:lnTo>
                  <a:lnTo>
                    <a:pt x="363" y="956"/>
                  </a:lnTo>
                  <a:lnTo>
                    <a:pt x="366" y="955"/>
                  </a:lnTo>
                  <a:lnTo>
                    <a:pt x="366" y="951"/>
                  </a:lnTo>
                  <a:lnTo>
                    <a:pt x="366" y="948"/>
                  </a:lnTo>
                  <a:lnTo>
                    <a:pt x="365" y="946"/>
                  </a:lnTo>
                  <a:lnTo>
                    <a:pt x="362" y="945"/>
                  </a:lnTo>
                  <a:lnTo>
                    <a:pt x="362" y="945"/>
                  </a:lnTo>
                  <a:lnTo>
                    <a:pt x="316" y="921"/>
                  </a:lnTo>
                  <a:lnTo>
                    <a:pt x="269" y="897"/>
                  </a:lnTo>
                  <a:lnTo>
                    <a:pt x="224" y="871"/>
                  </a:lnTo>
                  <a:lnTo>
                    <a:pt x="179" y="843"/>
                  </a:lnTo>
                  <a:lnTo>
                    <a:pt x="179" y="843"/>
                  </a:lnTo>
                  <a:lnTo>
                    <a:pt x="137" y="813"/>
                  </a:lnTo>
                  <a:lnTo>
                    <a:pt x="94" y="783"/>
                  </a:lnTo>
                  <a:lnTo>
                    <a:pt x="94" y="783"/>
                  </a:lnTo>
                  <a:lnTo>
                    <a:pt x="53" y="751"/>
                  </a:lnTo>
                  <a:lnTo>
                    <a:pt x="53" y="751"/>
                  </a:lnTo>
                  <a:lnTo>
                    <a:pt x="44" y="744"/>
                  </a:lnTo>
                  <a:lnTo>
                    <a:pt x="35" y="735"/>
                  </a:lnTo>
                  <a:lnTo>
                    <a:pt x="28" y="726"/>
                  </a:lnTo>
                  <a:lnTo>
                    <a:pt x="21" y="716"/>
                  </a:lnTo>
                  <a:lnTo>
                    <a:pt x="21" y="716"/>
                  </a:lnTo>
                  <a:lnTo>
                    <a:pt x="18" y="705"/>
                  </a:lnTo>
                  <a:lnTo>
                    <a:pt x="16" y="692"/>
                  </a:lnTo>
                  <a:lnTo>
                    <a:pt x="15" y="679"/>
                  </a:lnTo>
                  <a:lnTo>
                    <a:pt x="16" y="666"/>
                  </a:lnTo>
                  <a:lnTo>
                    <a:pt x="16" y="666"/>
                  </a:lnTo>
                  <a:lnTo>
                    <a:pt x="19" y="610"/>
                  </a:lnTo>
                  <a:lnTo>
                    <a:pt x="19" y="610"/>
                  </a:lnTo>
                  <a:lnTo>
                    <a:pt x="25" y="494"/>
                  </a:lnTo>
                  <a:lnTo>
                    <a:pt x="25" y="494"/>
                  </a:lnTo>
                  <a:lnTo>
                    <a:pt x="39" y="265"/>
                  </a:lnTo>
                  <a:lnTo>
                    <a:pt x="39" y="265"/>
                  </a:lnTo>
                  <a:lnTo>
                    <a:pt x="53" y="8"/>
                  </a:lnTo>
                  <a:lnTo>
                    <a:pt x="53" y="8"/>
                  </a:lnTo>
                  <a:lnTo>
                    <a:pt x="53" y="4"/>
                  </a:lnTo>
                  <a:lnTo>
                    <a:pt x="50" y="1"/>
                  </a:lnTo>
                  <a:lnTo>
                    <a:pt x="49" y="0"/>
                  </a:lnTo>
                  <a:lnTo>
                    <a:pt x="45" y="0"/>
                  </a:lnTo>
                  <a:lnTo>
                    <a:pt x="43" y="0"/>
                  </a:lnTo>
                  <a:lnTo>
                    <a:pt x="40" y="1"/>
                  </a:lnTo>
                  <a:lnTo>
                    <a:pt x="39" y="4"/>
                  </a:lnTo>
                  <a:lnTo>
                    <a:pt x="38" y="8"/>
                  </a:lnTo>
                  <a:lnTo>
                    <a:pt x="38" y="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60" name="Freeform 57">
              <a:extLst>
                <a:ext uri="{FF2B5EF4-FFF2-40B4-BE49-F238E27FC236}">
                  <a16:creationId xmlns:a16="http://schemas.microsoft.com/office/drawing/2014/main" id="{FD78D908-8B29-9416-31FE-EC644AF42B7D}"/>
                </a:ext>
              </a:extLst>
            </p:cNvPr>
            <p:cNvSpPr>
              <a:spLocks/>
            </p:cNvSpPr>
            <p:nvPr/>
          </p:nvSpPr>
          <p:spPr bwMode="auto">
            <a:xfrm>
              <a:off x="5712" y="3849"/>
              <a:ext cx="24" cy="461"/>
            </a:xfrm>
            <a:custGeom>
              <a:avLst/>
              <a:gdLst>
                <a:gd name="T0" fmla="*/ 0 w 98"/>
                <a:gd name="T1" fmla="*/ 8 h 1842"/>
                <a:gd name="T2" fmla="*/ 0 w 98"/>
                <a:gd name="T3" fmla="*/ 8 h 1842"/>
                <a:gd name="T4" fmla="*/ 1 w 98"/>
                <a:gd name="T5" fmla="*/ 30 h 1842"/>
                <a:gd name="T6" fmla="*/ 4 w 98"/>
                <a:gd name="T7" fmla="*/ 52 h 1842"/>
                <a:gd name="T8" fmla="*/ 10 w 98"/>
                <a:gd name="T9" fmla="*/ 96 h 1842"/>
                <a:gd name="T10" fmla="*/ 18 w 98"/>
                <a:gd name="T11" fmla="*/ 139 h 1842"/>
                <a:gd name="T12" fmla="*/ 24 w 98"/>
                <a:gd name="T13" fmla="*/ 183 h 1842"/>
                <a:gd name="T14" fmla="*/ 24 w 98"/>
                <a:gd name="T15" fmla="*/ 183 h 1842"/>
                <a:gd name="T16" fmla="*/ 33 w 98"/>
                <a:gd name="T17" fmla="*/ 274 h 1842"/>
                <a:gd name="T18" fmla="*/ 39 w 98"/>
                <a:gd name="T19" fmla="*/ 364 h 1842"/>
                <a:gd name="T20" fmla="*/ 39 w 98"/>
                <a:gd name="T21" fmla="*/ 364 h 1842"/>
                <a:gd name="T22" fmla="*/ 53 w 98"/>
                <a:gd name="T23" fmla="*/ 542 h 1842"/>
                <a:gd name="T24" fmla="*/ 64 w 98"/>
                <a:gd name="T25" fmla="*/ 720 h 1842"/>
                <a:gd name="T26" fmla="*/ 64 w 98"/>
                <a:gd name="T27" fmla="*/ 720 h 1842"/>
                <a:gd name="T28" fmla="*/ 73 w 98"/>
                <a:gd name="T29" fmla="*/ 898 h 1842"/>
                <a:gd name="T30" fmla="*/ 79 w 98"/>
                <a:gd name="T31" fmla="*/ 1076 h 1842"/>
                <a:gd name="T32" fmla="*/ 82 w 98"/>
                <a:gd name="T33" fmla="*/ 1255 h 1842"/>
                <a:gd name="T34" fmla="*/ 83 w 98"/>
                <a:gd name="T35" fmla="*/ 1433 h 1842"/>
                <a:gd name="T36" fmla="*/ 83 w 98"/>
                <a:gd name="T37" fmla="*/ 1433 h 1842"/>
                <a:gd name="T38" fmla="*/ 82 w 98"/>
                <a:gd name="T39" fmla="*/ 1533 h 1842"/>
                <a:gd name="T40" fmla="*/ 79 w 98"/>
                <a:gd name="T41" fmla="*/ 1633 h 1842"/>
                <a:gd name="T42" fmla="*/ 77 w 98"/>
                <a:gd name="T43" fmla="*/ 1734 h 1842"/>
                <a:gd name="T44" fmla="*/ 73 w 98"/>
                <a:gd name="T45" fmla="*/ 1834 h 1842"/>
                <a:gd name="T46" fmla="*/ 73 w 98"/>
                <a:gd name="T47" fmla="*/ 1834 h 1842"/>
                <a:gd name="T48" fmla="*/ 73 w 98"/>
                <a:gd name="T49" fmla="*/ 1837 h 1842"/>
                <a:gd name="T50" fmla="*/ 74 w 98"/>
                <a:gd name="T51" fmla="*/ 1839 h 1842"/>
                <a:gd name="T52" fmla="*/ 77 w 98"/>
                <a:gd name="T53" fmla="*/ 1840 h 1842"/>
                <a:gd name="T54" fmla="*/ 79 w 98"/>
                <a:gd name="T55" fmla="*/ 1842 h 1842"/>
                <a:gd name="T56" fmla="*/ 83 w 98"/>
                <a:gd name="T57" fmla="*/ 1840 h 1842"/>
                <a:gd name="T58" fmla="*/ 85 w 98"/>
                <a:gd name="T59" fmla="*/ 1839 h 1842"/>
                <a:gd name="T60" fmla="*/ 87 w 98"/>
                <a:gd name="T61" fmla="*/ 1837 h 1842"/>
                <a:gd name="T62" fmla="*/ 88 w 98"/>
                <a:gd name="T63" fmla="*/ 1834 h 1842"/>
                <a:gd name="T64" fmla="*/ 88 w 98"/>
                <a:gd name="T65" fmla="*/ 1834 h 1842"/>
                <a:gd name="T66" fmla="*/ 92 w 98"/>
                <a:gd name="T67" fmla="*/ 1744 h 1842"/>
                <a:gd name="T68" fmla="*/ 94 w 98"/>
                <a:gd name="T69" fmla="*/ 1655 h 1842"/>
                <a:gd name="T70" fmla="*/ 95 w 98"/>
                <a:gd name="T71" fmla="*/ 1564 h 1842"/>
                <a:gd name="T72" fmla="*/ 97 w 98"/>
                <a:gd name="T73" fmla="*/ 1475 h 1842"/>
                <a:gd name="T74" fmla="*/ 98 w 98"/>
                <a:gd name="T75" fmla="*/ 1295 h 1842"/>
                <a:gd name="T76" fmla="*/ 94 w 98"/>
                <a:gd name="T77" fmla="*/ 1115 h 1842"/>
                <a:gd name="T78" fmla="*/ 94 w 98"/>
                <a:gd name="T79" fmla="*/ 1115 h 1842"/>
                <a:gd name="T80" fmla="*/ 89 w 98"/>
                <a:gd name="T81" fmla="*/ 937 h 1842"/>
                <a:gd name="T82" fmla="*/ 82 w 98"/>
                <a:gd name="T83" fmla="*/ 759 h 1842"/>
                <a:gd name="T84" fmla="*/ 70 w 98"/>
                <a:gd name="T85" fmla="*/ 581 h 1842"/>
                <a:gd name="T86" fmla="*/ 58 w 98"/>
                <a:gd name="T87" fmla="*/ 403 h 1842"/>
                <a:gd name="T88" fmla="*/ 58 w 98"/>
                <a:gd name="T89" fmla="*/ 403 h 1842"/>
                <a:gd name="T90" fmla="*/ 40 w 98"/>
                <a:gd name="T91" fmla="*/ 205 h 1842"/>
                <a:gd name="T92" fmla="*/ 40 w 98"/>
                <a:gd name="T93" fmla="*/ 205 h 1842"/>
                <a:gd name="T94" fmla="*/ 38 w 98"/>
                <a:gd name="T95" fmla="*/ 180 h 1842"/>
                <a:gd name="T96" fmla="*/ 34 w 98"/>
                <a:gd name="T97" fmla="*/ 156 h 1842"/>
                <a:gd name="T98" fmla="*/ 27 w 98"/>
                <a:gd name="T99" fmla="*/ 107 h 1842"/>
                <a:gd name="T100" fmla="*/ 19 w 98"/>
                <a:gd name="T101" fmla="*/ 58 h 1842"/>
                <a:gd name="T102" fmla="*/ 17 w 98"/>
                <a:gd name="T103" fmla="*/ 33 h 1842"/>
                <a:gd name="T104" fmla="*/ 15 w 98"/>
                <a:gd name="T105" fmla="*/ 8 h 1842"/>
                <a:gd name="T106" fmla="*/ 15 w 98"/>
                <a:gd name="T107" fmla="*/ 8 h 1842"/>
                <a:gd name="T108" fmla="*/ 14 w 98"/>
                <a:gd name="T109" fmla="*/ 5 h 1842"/>
                <a:gd name="T110" fmla="*/ 13 w 98"/>
                <a:gd name="T111" fmla="*/ 3 h 1842"/>
                <a:gd name="T112" fmla="*/ 10 w 98"/>
                <a:gd name="T113" fmla="*/ 1 h 1842"/>
                <a:gd name="T114" fmla="*/ 6 w 98"/>
                <a:gd name="T115" fmla="*/ 0 h 1842"/>
                <a:gd name="T116" fmla="*/ 4 w 98"/>
                <a:gd name="T117" fmla="*/ 1 h 1842"/>
                <a:gd name="T118" fmla="*/ 1 w 98"/>
                <a:gd name="T119" fmla="*/ 3 h 1842"/>
                <a:gd name="T120" fmla="*/ 0 w 98"/>
                <a:gd name="T121" fmla="*/ 5 h 1842"/>
                <a:gd name="T122" fmla="*/ 0 w 98"/>
                <a:gd name="T123" fmla="*/ 8 h 1842"/>
                <a:gd name="T124" fmla="*/ 0 w 98"/>
                <a:gd name="T125" fmla="*/ 8 h 18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98" h="1842">
                  <a:moveTo>
                    <a:pt x="0" y="8"/>
                  </a:moveTo>
                  <a:lnTo>
                    <a:pt x="0" y="8"/>
                  </a:lnTo>
                  <a:lnTo>
                    <a:pt x="1" y="30"/>
                  </a:lnTo>
                  <a:lnTo>
                    <a:pt x="4" y="52"/>
                  </a:lnTo>
                  <a:lnTo>
                    <a:pt x="10" y="96"/>
                  </a:lnTo>
                  <a:lnTo>
                    <a:pt x="18" y="139"/>
                  </a:lnTo>
                  <a:lnTo>
                    <a:pt x="24" y="183"/>
                  </a:lnTo>
                  <a:lnTo>
                    <a:pt x="24" y="183"/>
                  </a:lnTo>
                  <a:lnTo>
                    <a:pt x="33" y="274"/>
                  </a:lnTo>
                  <a:lnTo>
                    <a:pt x="39" y="364"/>
                  </a:lnTo>
                  <a:lnTo>
                    <a:pt x="39" y="364"/>
                  </a:lnTo>
                  <a:lnTo>
                    <a:pt x="53" y="542"/>
                  </a:lnTo>
                  <a:lnTo>
                    <a:pt x="64" y="720"/>
                  </a:lnTo>
                  <a:lnTo>
                    <a:pt x="64" y="720"/>
                  </a:lnTo>
                  <a:lnTo>
                    <a:pt x="73" y="898"/>
                  </a:lnTo>
                  <a:lnTo>
                    <a:pt x="79" y="1076"/>
                  </a:lnTo>
                  <a:lnTo>
                    <a:pt x="82" y="1255"/>
                  </a:lnTo>
                  <a:lnTo>
                    <a:pt x="83" y="1433"/>
                  </a:lnTo>
                  <a:lnTo>
                    <a:pt x="83" y="1433"/>
                  </a:lnTo>
                  <a:lnTo>
                    <a:pt x="82" y="1533"/>
                  </a:lnTo>
                  <a:lnTo>
                    <a:pt x="79" y="1633"/>
                  </a:lnTo>
                  <a:lnTo>
                    <a:pt x="77" y="1734"/>
                  </a:lnTo>
                  <a:lnTo>
                    <a:pt x="73" y="1834"/>
                  </a:lnTo>
                  <a:lnTo>
                    <a:pt x="73" y="1834"/>
                  </a:lnTo>
                  <a:lnTo>
                    <a:pt x="73" y="1837"/>
                  </a:lnTo>
                  <a:lnTo>
                    <a:pt x="74" y="1839"/>
                  </a:lnTo>
                  <a:lnTo>
                    <a:pt x="77" y="1840"/>
                  </a:lnTo>
                  <a:lnTo>
                    <a:pt x="79" y="1842"/>
                  </a:lnTo>
                  <a:lnTo>
                    <a:pt x="83" y="1840"/>
                  </a:lnTo>
                  <a:lnTo>
                    <a:pt x="85" y="1839"/>
                  </a:lnTo>
                  <a:lnTo>
                    <a:pt x="87" y="1837"/>
                  </a:lnTo>
                  <a:lnTo>
                    <a:pt x="88" y="1834"/>
                  </a:lnTo>
                  <a:lnTo>
                    <a:pt x="88" y="1834"/>
                  </a:lnTo>
                  <a:lnTo>
                    <a:pt x="92" y="1744"/>
                  </a:lnTo>
                  <a:lnTo>
                    <a:pt x="94" y="1655"/>
                  </a:lnTo>
                  <a:lnTo>
                    <a:pt x="95" y="1564"/>
                  </a:lnTo>
                  <a:lnTo>
                    <a:pt x="97" y="1475"/>
                  </a:lnTo>
                  <a:lnTo>
                    <a:pt x="98" y="1295"/>
                  </a:lnTo>
                  <a:lnTo>
                    <a:pt x="94" y="1115"/>
                  </a:lnTo>
                  <a:lnTo>
                    <a:pt x="94" y="1115"/>
                  </a:lnTo>
                  <a:lnTo>
                    <a:pt x="89" y="937"/>
                  </a:lnTo>
                  <a:lnTo>
                    <a:pt x="82" y="759"/>
                  </a:lnTo>
                  <a:lnTo>
                    <a:pt x="70" y="581"/>
                  </a:lnTo>
                  <a:lnTo>
                    <a:pt x="58" y="403"/>
                  </a:lnTo>
                  <a:lnTo>
                    <a:pt x="58" y="403"/>
                  </a:lnTo>
                  <a:lnTo>
                    <a:pt x="40" y="205"/>
                  </a:lnTo>
                  <a:lnTo>
                    <a:pt x="40" y="205"/>
                  </a:lnTo>
                  <a:lnTo>
                    <a:pt x="38" y="180"/>
                  </a:lnTo>
                  <a:lnTo>
                    <a:pt x="34" y="156"/>
                  </a:lnTo>
                  <a:lnTo>
                    <a:pt x="27" y="107"/>
                  </a:lnTo>
                  <a:lnTo>
                    <a:pt x="19" y="58"/>
                  </a:lnTo>
                  <a:lnTo>
                    <a:pt x="17" y="33"/>
                  </a:lnTo>
                  <a:lnTo>
                    <a:pt x="15" y="8"/>
                  </a:lnTo>
                  <a:lnTo>
                    <a:pt x="15" y="8"/>
                  </a:lnTo>
                  <a:lnTo>
                    <a:pt x="14" y="5"/>
                  </a:lnTo>
                  <a:lnTo>
                    <a:pt x="13" y="3"/>
                  </a:lnTo>
                  <a:lnTo>
                    <a:pt x="10" y="1"/>
                  </a:lnTo>
                  <a:lnTo>
                    <a:pt x="6" y="0"/>
                  </a:lnTo>
                  <a:lnTo>
                    <a:pt x="4" y="1"/>
                  </a:lnTo>
                  <a:lnTo>
                    <a:pt x="1" y="3"/>
                  </a:lnTo>
                  <a:lnTo>
                    <a:pt x="0" y="5"/>
                  </a:lnTo>
                  <a:lnTo>
                    <a:pt x="0" y="8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61" name="Freeform 58">
              <a:extLst>
                <a:ext uri="{FF2B5EF4-FFF2-40B4-BE49-F238E27FC236}">
                  <a16:creationId xmlns:a16="http://schemas.microsoft.com/office/drawing/2014/main" id="{4854473F-3ABF-C83A-4B44-48BF4F07AADC}"/>
                </a:ext>
              </a:extLst>
            </p:cNvPr>
            <p:cNvSpPr>
              <a:spLocks/>
            </p:cNvSpPr>
            <p:nvPr/>
          </p:nvSpPr>
          <p:spPr bwMode="auto">
            <a:xfrm>
              <a:off x="5734" y="2666"/>
              <a:ext cx="3" cy="1147"/>
            </a:xfrm>
            <a:custGeom>
              <a:avLst/>
              <a:gdLst>
                <a:gd name="T0" fmla="*/ 0 w 15"/>
                <a:gd name="T1" fmla="*/ 8 h 4588"/>
                <a:gd name="T2" fmla="*/ 0 w 15"/>
                <a:gd name="T3" fmla="*/ 8 h 4588"/>
                <a:gd name="T4" fmla="*/ 0 w 15"/>
                <a:gd name="T5" fmla="*/ 1796 h 4588"/>
                <a:gd name="T6" fmla="*/ 0 w 15"/>
                <a:gd name="T7" fmla="*/ 1796 h 4588"/>
                <a:gd name="T8" fmla="*/ 0 w 15"/>
                <a:gd name="T9" fmla="*/ 3576 h 4588"/>
                <a:gd name="T10" fmla="*/ 0 w 15"/>
                <a:gd name="T11" fmla="*/ 3576 h 4588"/>
                <a:gd name="T12" fmla="*/ 0 w 15"/>
                <a:gd name="T13" fmla="*/ 4581 h 4588"/>
                <a:gd name="T14" fmla="*/ 0 w 15"/>
                <a:gd name="T15" fmla="*/ 4581 h 4588"/>
                <a:gd name="T16" fmla="*/ 0 w 15"/>
                <a:gd name="T17" fmla="*/ 4583 h 4588"/>
                <a:gd name="T18" fmla="*/ 1 w 15"/>
                <a:gd name="T19" fmla="*/ 4586 h 4588"/>
                <a:gd name="T20" fmla="*/ 3 w 15"/>
                <a:gd name="T21" fmla="*/ 4587 h 4588"/>
                <a:gd name="T22" fmla="*/ 7 w 15"/>
                <a:gd name="T23" fmla="*/ 4588 h 4588"/>
                <a:gd name="T24" fmla="*/ 10 w 15"/>
                <a:gd name="T25" fmla="*/ 4587 h 4588"/>
                <a:gd name="T26" fmla="*/ 12 w 15"/>
                <a:gd name="T27" fmla="*/ 4586 h 4588"/>
                <a:gd name="T28" fmla="*/ 13 w 15"/>
                <a:gd name="T29" fmla="*/ 4583 h 4588"/>
                <a:gd name="T30" fmla="*/ 15 w 15"/>
                <a:gd name="T31" fmla="*/ 4581 h 4588"/>
                <a:gd name="T32" fmla="*/ 15 w 15"/>
                <a:gd name="T33" fmla="*/ 4581 h 4588"/>
                <a:gd name="T34" fmla="*/ 15 w 15"/>
                <a:gd name="T35" fmla="*/ 2792 h 4588"/>
                <a:gd name="T36" fmla="*/ 15 w 15"/>
                <a:gd name="T37" fmla="*/ 2792 h 4588"/>
                <a:gd name="T38" fmla="*/ 15 w 15"/>
                <a:gd name="T39" fmla="*/ 1011 h 4588"/>
                <a:gd name="T40" fmla="*/ 15 w 15"/>
                <a:gd name="T41" fmla="*/ 1011 h 4588"/>
                <a:gd name="T42" fmla="*/ 15 w 15"/>
                <a:gd name="T43" fmla="*/ 8 h 4588"/>
                <a:gd name="T44" fmla="*/ 15 w 15"/>
                <a:gd name="T45" fmla="*/ 8 h 4588"/>
                <a:gd name="T46" fmla="*/ 13 w 15"/>
                <a:gd name="T47" fmla="*/ 4 h 4588"/>
                <a:gd name="T48" fmla="*/ 12 w 15"/>
                <a:gd name="T49" fmla="*/ 3 h 4588"/>
                <a:gd name="T50" fmla="*/ 10 w 15"/>
                <a:gd name="T51" fmla="*/ 1 h 4588"/>
                <a:gd name="T52" fmla="*/ 7 w 15"/>
                <a:gd name="T53" fmla="*/ 0 h 4588"/>
                <a:gd name="T54" fmla="*/ 3 w 15"/>
                <a:gd name="T55" fmla="*/ 1 h 4588"/>
                <a:gd name="T56" fmla="*/ 1 w 15"/>
                <a:gd name="T57" fmla="*/ 3 h 4588"/>
                <a:gd name="T58" fmla="*/ 0 w 15"/>
                <a:gd name="T59" fmla="*/ 4 h 4588"/>
                <a:gd name="T60" fmla="*/ 0 w 15"/>
                <a:gd name="T61" fmla="*/ 8 h 4588"/>
                <a:gd name="T62" fmla="*/ 0 w 15"/>
                <a:gd name="T63" fmla="*/ 8 h 45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5" h="4588">
                  <a:moveTo>
                    <a:pt x="0" y="8"/>
                  </a:moveTo>
                  <a:lnTo>
                    <a:pt x="0" y="8"/>
                  </a:lnTo>
                  <a:lnTo>
                    <a:pt x="0" y="1796"/>
                  </a:lnTo>
                  <a:lnTo>
                    <a:pt x="0" y="1796"/>
                  </a:lnTo>
                  <a:lnTo>
                    <a:pt x="0" y="3576"/>
                  </a:lnTo>
                  <a:lnTo>
                    <a:pt x="0" y="3576"/>
                  </a:lnTo>
                  <a:lnTo>
                    <a:pt x="0" y="4581"/>
                  </a:lnTo>
                  <a:lnTo>
                    <a:pt x="0" y="4581"/>
                  </a:lnTo>
                  <a:lnTo>
                    <a:pt x="0" y="4583"/>
                  </a:lnTo>
                  <a:lnTo>
                    <a:pt x="1" y="4586"/>
                  </a:lnTo>
                  <a:lnTo>
                    <a:pt x="3" y="4587"/>
                  </a:lnTo>
                  <a:lnTo>
                    <a:pt x="7" y="4588"/>
                  </a:lnTo>
                  <a:lnTo>
                    <a:pt x="10" y="4587"/>
                  </a:lnTo>
                  <a:lnTo>
                    <a:pt x="12" y="4586"/>
                  </a:lnTo>
                  <a:lnTo>
                    <a:pt x="13" y="4583"/>
                  </a:lnTo>
                  <a:lnTo>
                    <a:pt x="15" y="4581"/>
                  </a:lnTo>
                  <a:lnTo>
                    <a:pt x="15" y="4581"/>
                  </a:lnTo>
                  <a:lnTo>
                    <a:pt x="15" y="2792"/>
                  </a:lnTo>
                  <a:lnTo>
                    <a:pt x="15" y="2792"/>
                  </a:lnTo>
                  <a:lnTo>
                    <a:pt x="15" y="1011"/>
                  </a:lnTo>
                  <a:lnTo>
                    <a:pt x="15" y="1011"/>
                  </a:lnTo>
                  <a:lnTo>
                    <a:pt x="15" y="8"/>
                  </a:lnTo>
                  <a:lnTo>
                    <a:pt x="15" y="8"/>
                  </a:lnTo>
                  <a:lnTo>
                    <a:pt x="13" y="4"/>
                  </a:lnTo>
                  <a:lnTo>
                    <a:pt x="12" y="3"/>
                  </a:lnTo>
                  <a:lnTo>
                    <a:pt x="10" y="1"/>
                  </a:lnTo>
                  <a:lnTo>
                    <a:pt x="7" y="0"/>
                  </a:lnTo>
                  <a:lnTo>
                    <a:pt x="3" y="1"/>
                  </a:lnTo>
                  <a:lnTo>
                    <a:pt x="1" y="3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62" name="Freeform 59">
              <a:extLst>
                <a:ext uri="{FF2B5EF4-FFF2-40B4-BE49-F238E27FC236}">
                  <a16:creationId xmlns:a16="http://schemas.microsoft.com/office/drawing/2014/main" id="{1CBBFBB0-1ED9-1E21-5055-4D88D177A27F}"/>
                </a:ext>
              </a:extLst>
            </p:cNvPr>
            <p:cNvSpPr>
              <a:spLocks/>
            </p:cNvSpPr>
            <p:nvPr/>
          </p:nvSpPr>
          <p:spPr bwMode="auto">
            <a:xfrm>
              <a:off x="5126" y="1496"/>
              <a:ext cx="654" cy="1252"/>
            </a:xfrm>
            <a:custGeom>
              <a:avLst/>
              <a:gdLst>
                <a:gd name="T0" fmla="*/ 441 w 2616"/>
                <a:gd name="T1" fmla="*/ 2687 h 5011"/>
                <a:gd name="T2" fmla="*/ 340 w 2616"/>
                <a:gd name="T3" fmla="*/ 3067 h 5011"/>
                <a:gd name="T4" fmla="*/ 135 w 2616"/>
                <a:gd name="T5" fmla="*/ 3685 h 5011"/>
                <a:gd name="T6" fmla="*/ 27 w 2616"/>
                <a:gd name="T7" fmla="*/ 4059 h 5011"/>
                <a:gd name="T8" fmla="*/ 0 w 2616"/>
                <a:gd name="T9" fmla="*/ 4191 h 5011"/>
                <a:gd name="T10" fmla="*/ 18 w 2616"/>
                <a:gd name="T11" fmla="*/ 4249 h 5011"/>
                <a:gd name="T12" fmla="*/ 76 w 2616"/>
                <a:gd name="T13" fmla="*/ 4279 h 5011"/>
                <a:gd name="T14" fmla="*/ 1184 w 2616"/>
                <a:gd name="T15" fmla="*/ 4723 h 5011"/>
                <a:gd name="T16" fmla="*/ 1707 w 2616"/>
                <a:gd name="T17" fmla="*/ 4905 h 5011"/>
                <a:gd name="T18" fmla="*/ 2062 w 2616"/>
                <a:gd name="T19" fmla="*/ 5001 h 5011"/>
                <a:gd name="T20" fmla="*/ 2216 w 2616"/>
                <a:gd name="T21" fmla="*/ 5007 h 5011"/>
                <a:gd name="T22" fmla="*/ 2288 w 2616"/>
                <a:gd name="T23" fmla="*/ 4981 h 5011"/>
                <a:gd name="T24" fmla="*/ 2323 w 2616"/>
                <a:gd name="T25" fmla="*/ 4928 h 5011"/>
                <a:gd name="T26" fmla="*/ 2438 w 2616"/>
                <a:gd name="T27" fmla="*/ 4625 h 5011"/>
                <a:gd name="T28" fmla="*/ 2536 w 2616"/>
                <a:gd name="T29" fmla="*/ 4238 h 5011"/>
                <a:gd name="T30" fmla="*/ 2587 w 2616"/>
                <a:gd name="T31" fmla="*/ 3906 h 5011"/>
                <a:gd name="T32" fmla="*/ 2615 w 2616"/>
                <a:gd name="T33" fmla="*/ 3502 h 5011"/>
                <a:gd name="T34" fmla="*/ 2611 w 2616"/>
                <a:gd name="T35" fmla="*/ 3097 h 5011"/>
                <a:gd name="T36" fmla="*/ 2535 w 2616"/>
                <a:gd name="T37" fmla="*/ 2263 h 5011"/>
                <a:gd name="T38" fmla="*/ 2449 w 2616"/>
                <a:gd name="T39" fmla="*/ 1717 h 5011"/>
                <a:gd name="T40" fmla="*/ 2366 w 2616"/>
                <a:gd name="T41" fmla="*/ 1401 h 5011"/>
                <a:gd name="T42" fmla="*/ 2254 w 2616"/>
                <a:gd name="T43" fmla="*/ 1153 h 5011"/>
                <a:gd name="T44" fmla="*/ 2062 w 2616"/>
                <a:gd name="T45" fmla="*/ 903 h 5011"/>
                <a:gd name="T46" fmla="*/ 1873 w 2616"/>
                <a:gd name="T47" fmla="*/ 759 h 5011"/>
                <a:gd name="T48" fmla="*/ 1526 w 2616"/>
                <a:gd name="T49" fmla="*/ 556 h 5011"/>
                <a:gd name="T50" fmla="*/ 808 w 2616"/>
                <a:gd name="T51" fmla="*/ 199 h 5011"/>
                <a:gd name="T52" fmla="*/ 319 w 2616"/>
                <a:gd name="T53" fmla="*/ 0 h 5011"/>
                <a:gd name="T54" fmla="*/ 310 w 2616"/>
                <a:gd name="T55" fmla="*/ 10 h 5011"/>
                <a:gd name="T56" fmla="*/ 681 w 2616"/>
                <a:gd name="T57" fmla="*/ 161 h 5011"/>
                <a:gd name="T58" fmla="*/ 1277 w 2616"/>
                <a:gd name="T59" fmla="*/ 440 h 5011"/>
                <a:gd name="T60" fmla="*/ 1788 w 2616"/>
                <a:gd name="T61" fmla="*/ 725 h 5011"/>
                <a:gd name="T62" fmla="*/ 2034 w 2616"/>
                <a:gd name="T63" fmla="*/ 898 h 5011"/>
                <a:gd name="T64" fmla="*/ 2153 w 2616"/>
                <a:gd name="T65" fmla="*/ 1026 h 5011"/>
                <a:gd name="T66" fmla="*/ 2312 w 2616"/>
                <a:gd name="T67" fmla="*/ 1305 h 5011"/>
                <a:gd name="T68" fmla="*/ 2411 w 2616"/>
                <a:gd name="T69" fmla="*/ 1611 h 5011"/>
                <a:gd name="T70" fmla="*/ 2464 w 2616"/>
                <a:gd name="T71" fmla="*/ 1885 h 5011"/>
                <a:gd name="T72" fmla="*/ 2550 w 2616"/>
                <a:gd name="T73" fmla="*/ 2516 h 5011"/>
                <a:gd name="T74" fmla="*/ 2598 w 2616"/>
                <a:gd name="T75" fmla="*/ 3197 h 5011"/>
                <a:gd name="T76" fmla="*/ 2596 w 2616"/>
                <a:gd name="T77" fmla="*/ 3603 h 5011"/>
                <a:gd name="T78" fmla="*/ 2568 w 2616"/>
                <a:gd name="T79" fmla="*/ 3936 h 5011"/>
                <a:gd name="T80" fmla="*/ 2503 w 2616"/>
                <a:gd name="T81" fmla="*/ 4320 h 5011"/>
                <a:gd name="T82" fmla="*/ 2398 w 2616"/>
                <a:gd name="T83" fmla="*/ 4694 h 5011"/>
                <a:gd name="T84" fmla="*/ 2310 w 2616"/>
                <a:gd name="T85" fmla="*/ 4920 h 5011"/>
                <a:gd name="T86" fmla="*/ 2275 w 2616"/>
                <a:gd name="T87" fmla="*/ 4975 h 5011"/>
                <a:gd name="T88" fmla="*/ 2221 w 2616"/>
                <a:gd name="T89" fmla="*/ 4992 h 5011"/>
                <a:gd name="T90" fmla="*/ 2076 w 2616"/>
                <a:gd name="T91" fmla="*/ 4989 h 5011"/>
                <a:gd name="T92" fmla="*/ 1819 w 2616"/>
                <a:gd name="T93" fmla="*/ 4923 h 5011"/>
                <a:gd name="T94" fmla="*/ 1186 w 2616"/>
                <a:gd name="T95" fmla="*/ 4708 h 5011"/>
                <a:gd name="T96" fmla="*/ 173 w 2616"/>
                <a:gd name="T97" fmla="*/ 4301 h 5011"/>
                <a:gd name="T98" fmla="*/ 42 w 2616"/>
                <a:gd name="T99" fmla="*/ 4247 h 5011"/>
                <a:gd name="T100" fmla="*/ 16 w 2616"/>
                <a:gd name="T101" fmla="*/ 4213 h 5011"/>
                <a:gd name="T102" fmla="*/ 30 w 2616"/>
                <a:gd name="T103" fmla="*/ 4116 h 5011"/>
                <a:gd name="T104" fmla="*/ 130 w 2616"/>
                <a:gd name="T105" fmla="*/ 3752 h 5011"/>
                <a:gd name="T106" fmla="*/ 329 w 2616"/>
                <a:gd name="T107" fmla="*/ 3152 h 5011"/>
                <a:gd name="T108" fmla="*/ 447 w 2616"/>
                <a:gd name="T109" fmla="*/ 2727 h 5011"/>
                <a:gd name="T110" fmla="*/ 497 w 2616"/>
                <a:gd name="T111" fmla="*/ 2428 h 5011"/>
                <a:gd name="T112" fmla="*/ 487 w 2616"/>
                <a:gd name="T113" fmla="*/ 2421 h 50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2616" h="5011">
                  <a:moveTo>
                    <a:pt x="482" y="2428"/>
                  </a:moveTo>
                  <a:lnTo>
                    <a:pt x="482" y="2428"/>
                  </a:lnTo>
                  <a:lnTo>
                    <a:pt x="473" y="2494"/>
                  </a:lnTo>
                  <a:lnTo>
                    <a:pt x="464" y="2558"/>
                  </a:lnTo>
                  <a:lnTo>
                    <a:pt x="453" y="2623"/>
                  </a:lnTo>
                  <a:lnTo>
                    <a:pt x="441" y="2687"/>
                  </a:lnTo>
                  <a:lnTo>
                    <a:pt x="427" y="2751"/>
                  </a:lnTo>
                  <a:lnTo>
                    <a:pt x="412" y="2815"/>
                  </a:lnTo>
                  <a:lnTo>
                    <a:pt x="395" y="2878"/>
                  </a:lnTo>
                  <a:lnTo>
                    <a:pt x="378" y="2940"/>
                  </a:lnTo>
                  <a:lnTo>
                    <a:pt x="359" y="3004"/>
                  </a:lnTo>
                  <a:lnTo>
                    <a:pt x="340" y="3067"/>
                  </a:lnTo>
                  <a:lnTo>
                    <a:pt x="302" y="3191"/>
                  </a:lnTo>
                  <a:lnTo>
                    <a:pt x="260" y="3315"/>
                  </a:lnTo>
                  <a:lnTo>
                    <a:pt x="218" y="3439"/>
                  </a:lnTo>
                  <a:lnTo>
                    <a:pt x="218" y="3439"/>
                  </a:lnTo>
                  <a:lnTo>
                    <a:pt x="176" y="3562"/>
                  </a:lnTo>
                  <a:lnTo>
                    <a:pt x="135" y="3685"/>
                  </a:lnTo>
                  <a:lnTo>
                    <a:pt x="96" y="3809"/>
                  </a:lnTo>
                  <a:lnTo>
                    <a:pt x="77" y="3871"/>
                  </a:lnTo>
                  <a:lnTo>
                    <a:pt x="60" y="3934"/>
                  </a:lnTo>
                  <a:lnTo>
                    <a:pt x="60" y="3934"/>
                  </a:lnTo>
                  <a:lnTo>
                    <a:pt x="44" y="3996"/>
                  </a:lnTo>
                  <a:lnTo>
                    <a:pt x="27" y="4059"/>
                  </a:lnTo>
                  <a:lnTo>
                    <a:pt x="27" y="4059"/>
                  </a:lnTo>
                  <a:lnTo>
                    <a:pt x="12" y="4119"/>
                  </a:lnTo>
                  <a:lnTo>
                    <a:pt x="6" y="4149"/>
                  </a:lnTo>
                  <a:lnTo>
                    <a:pt x="1" y="4180"/>
                  </a:lnTo>
                  <a:lnTo>
                    <a:pt x="1" y="4180"/>
                  </a:lnTo>
                  <a:lnTo>
                    <a:pt x="0" y="4191"/>
                  </a:lnTo>
                  <a:lnTo>
                    <a:pt x="0" y="4202"/>
                  </a:lnTo>
                  <a:lnTo>
                    <a:pt x="1" y="4212"/>
                  </a:lnTo>
                  <a:lnTo>
                    <a:pt x="3" y="4222"/>
                  </a:lnTo>
                  <a:lnTo>
                    <a:pt x="7" y="4231"/>
                  </a:lnTo>
                  <a:lnTo>
                    <a:pt x="12" y="4241"/>
                  </a:lnTo>
                  <a:lnTo>
                    <a:pt x="18" y="4249"/>
                  </a:lnTo>
                  <a:lnTo>
                    <a:pt x="27" y="4256"/>
                  </a:lnTo>
                  <a:lnTo>
                    <a:pt x="27" y="4256"/>
                  </a:lnTo>
                  <a:lnTo>
                    <a:pt x="39" y="4262"/>
                  </a:lnTo>
                  <a:lnTo>
                    <a:pt x="51" y="4269"/>
                  </a:lnTo>
                  <a:lnTo>
                    <a:pt x="76" y="4279"/>
                  </a:lnTo>
                  <a:lnTo>
                    <a:pt x="76" y="4279"/>
                  </a:lnTo>
                  <a:lnTo>
                    <a:pt x="145" y="4306"/>
                  </a:lnTo>
                  <a:lnTo>
                    <a:pt x="145" y="4306"/>
                  </a:lnTo>
                  <a:lnTo>
                    <a:pt x="663" y="4517"/>
                  </a:lnTo>
                  <a:lnTo>
                    <a:pt x="924" y="4621"/>
                  </a:lnTo>
                  <a:lnTo>
                    <a:pt x="1054" y="4672"/>
                  </a:lnTo>
                  <a:lnTo>
                    <a:pt x="1184" y="4723"/>
                  </a:lnTo>
                  <a:lnTo>
                    <a:pt x="1184" y="4723"/>
                  </a:lnTo>
                  <a:lnTo>
                    <a:pt x="1315" y="4770"/>
                  </a:lnTo>
                  <a:lnTo>
                    <a:pt x="1444" y="4818"/>
                  </a:lnTo>
                  <a:lnTo>
                    <a:pt x="1575" y="4862"/>
                  </a:lnTo>
                  <a:lnTo>
                    <a:pt x="1707" y="4905"/>
                  </a:lnTo>
                  <a:lnTo>
                    <a:pt x="1707" y="4905"/>
                  </a:lnTo>
                  <a:lnTo>
                    <a:pt x="1838" y="4943"/>
                  </a:lnTo>
                  <a:lnTo>
                    <a:pt x="1905" y="4962"/>
                  </a:lnTo>
                  <a:lnTo>
                    <a:pt x="1971" y="4980"/>
                  </a:lnTo>
                  <a:lnTo>
                    <a:pt x="1971" y="4980"/>
                  </a:lnTo>
                  <a:lnTo>
                    <a:pt x="2031" y="4995"/>
                  </a:lnTo>
                  <a:lnTo>
                    <a:pt x="2062" y="5001"/>
                  </a:lnTo>
                  <a:lnTo>
                    <a:pt x="2092" y="5006"/>
                  </a:lnTo>
                  <a:lnTo>
                    <a:pt x="2124" y="5010"/>
                  </a:lnTo>
                  <a:lnTo>
                    <a:pt x="2155" y="5011"/>
                  </a:lnTo>
                  <a:lnTo>
                    <a:pt x="2186" y="5011"/>
                  </a:lnTo>
                  <a:lnTo>
                    <a:pt x="2216" y="5007"/>
                  </a:lnTo>
                  <a:lnTo>
                    <a:pt x="2216" y="5007"/>
                  </a:lnTo>
                  <a:lnTo>
                    <a:pt x="2237" y="5005"/>
                  </a:lnTo>
                  <a:lnTo>
                    <a:pt x="2255" y="5001"/>
                  </a:lnTo>
                  <a:lnTo>
                    <a:pt x="2265" y="4997"/>
                  </a:lnTo>
                  <a:lnTo>
                    <a:pt x="2274" y="4994"/>
                  </a:lnTo>
                  <a:lnTo>
                    <a:pt x="2282" y="4989"/>
                  </a:lnTo>
                  <a:lnTo>
                    <a:pt x="2288" y="4981"/>
                  </a:lnTo>
                  <a:lnTo>
                    <a:pt x="2288" y="4981"/>
                  </a:lnTo>
                  <a:lnTo>
                    <a:pt x="2298" y="4969"/>
                  </a:lnTo>
                  <a:lnTo>
                    <a:pt x="2308" y="4956"/>
                  </a:lnTo>
                  <a:lnTo>
                    <a:pt x="2315" y="4943"/>
                  </a:lnTo>
                  <a:lnTo>
                    <a:pt x="2323" y="4928"/>
                  </a:lnTo>
                  <a:lnTo>
                    <a:pt x="2323" y="4928"/>
                  </a:lnTo>
                  <a:lnTo>
                    <a:pt x="2348" y="4869"/>
                  </a:lnTo>
                  <a:lnTo>
                    <a:pt x="2373" y="4809"/>
                  </a:lnTo>
                  <a:lnTo>
                    <a:pt x="2396" y="4749"/>
                  </a:lnTo>
                  <a:lnTo>
                    <a:pt x="2417" y="4688"/>
                  </a:lnTo>
                  <a:lnTo>
                    <a:pt x="2417" y="4688"/>
                  </a:lnTo>
                  <a:lnTo>
                    <a:pt x="2438" y="4625"/>
                  </a:lnTo>
                  <a:lnTo>
                    <a:pt x="2457" y="4561"/>
                  </a:lnTo>
                  <a:lnTo>
                    <a:pt x="2476" y="4497"/>
                  </a:lnTo>
                  <a:lnTo>
                    <a:pt x="2492" y="4433"/>
                  </a:lnTo>
                  <a:lnTo>
                    <a:pt x="2508" y="4369"/>
                  </a:lnTo>
                  <a:lnTo>
                    <a:pt x="2522" y="4304"/>
                  </a:lnTo>
                  <a:lnTo>
                    <a:pt x="2536" y="4238"/>
                  </a:lnTo>
                  <a:lnTo>
                    <a:pt x="2548" y="4173"/>
                  </a:lnTo>
                  <a:lnTo>
                    <a:pt x="2548" y="4173"/>
                  </a:lnTo>
                  <a:lnTo>
                    <a:pt x="2560" y="4107"/>
                  </a:lnTo>
                  <a:lnTo>
                    <a:pt x="2570" y="4040"/>
                  </a:lnTo>
                  <a:lnTo>
                    <a:pt x="2578" y="3974"/>
                  </a:lnTo>
                  <a:lnTo>
                    <a:pt x="2587" y="3906"/>
                  </a:lnTo>
                  <a:lnTo>
                    <a:pt x="2593" y="3840"/>
                  </a:lnTo>
                  <a:lnTo>
                    <a:pt x="2600" y="3772"/>
                  </a:lnTo>
                  <a:lnTo>
                    <a:pt x="2605" y="3705"/>
                  </a:lnTo>
                  <a:lnTo>
                    <a:pt x="2608" y="3638"/>
                  </a:lnTo>
                  <a:lnTo>
                    <a:pt x="2612" y="3570"/>
                  </a:lnTo>
                  <a:lnTo>
                    <a:pt x="2615" y="3502"/>
                  </a:lnTo>
                  <a:lnTo>
                    <a:pt x="2616" y="3434"/>
                  </a:lnTo>
                  <a:lnTo>
                    <a:pt x="2616" y="3368"/>
                  </a:lnTo>
                  <a:lnTo>
                    <a:pt x="2616" y="3300"/>
                  </a:lnTo>
                  <a:lnTo>
                    <a:pt x="2615" y="3232"/>
                  </a:lnTo>
                  <a:lnTo>
                    <a:pt x="2611" y="3097"/>
                  </a:lnTo>
                  <a:lnTo>
                    <a:pt x="2611" y="3097"/>
                  </a:lnTo>
                  <a:lnTo>
                    <a:pt x="2603" y="2958"/>
                  </a:lnTo>
                  <a:lnTo>
                    <a:pt x="2593" y="2819"/>
                  </a:lnTo>
                  <a:lnTo>
                    <a:pt x="2582" y="2679"/>
                  </a:lnTo>
                  <a:lnTo>
                    <a:pt x="2567" y="2540"/>
                  </a:lnTo>
                  <a:lnTo>
                    <a:pt x="2552" y="2402"/>
                  </a:lnTo>
                  <a:lnTo>
                    <a:pt x="2535" y="2263"/>
                  </a:lnTo>
                  <a:lnTo>
                    <a:pt x="2516" y="2125"/>
                  </a:lnTo>
                  <a:lnTo>
                    <a:pt x="2496" y="1986"/>
                  </a:lnTo>
                  <a:lnTo>
                    <a:pt x="2496" y="1986"/>
                  </a:lnTo>
                  <a:lnTo>
                    <a:pt x="2479" y="1879"/>
                  </a:lnTo>
                  <a:lnTo>
                    <a:pt x="2461" y="1771"/>
                  </a:lnTo>
                  <a:lnTo>
                    <a:pt x="2449" y="1717"/>
                  </a:lnTo>
                  <a:lnTo>
                    <a:pt x="2438" y="1665"/>
                  </a:lnTo>
                  <a:lnTo>
                    <a:pt x="2427" y="1611"/>
                  </a:lnTo>
                  <a:lnTo>
                    <a:pt x="2413" y="1558"/>
                  </a:lnTo>
                  <a:lnTo>
                    <a:pt x="2398" y="1505"/>
                  </a:lnTo>
                  <a:lnTo>
                    <a:pt x="2383" y="1453"/>
                  </a:lnTo>
                  <a:lnTo>
                    <a:pt x="2366" y="1401"/>
                  </a:lnTo>
                  <a:lnTo>
                    <a:pt x="2347" y="1351"/>
                  </a:lnTo>
                  <a:lnTo>
                    <a:pt x="2327" y="1300"/>
                  </a:lnTo>
                  <a:lnTo>
                    <a:pt x="2304" y="1251"/>
                  </a:lnTo>
                  <a:lnTo>
                    <a:pt x="2280" y="1202"/>
                  </a:lnTo>
                  <a:lnTo>
                    <a:pt x="2254" y="1153"/>
                  </a:lnTo>
                  <a:lnTo>
                    <a:pt x="2254" y="1153"/>
                  </a:lnTo>
                  <a:lnTo>
                    <a:pt x="2228" y="1108"/>
                  </a:lnTo>
                  <a:lnTo>
                    <a:pt x="2199" y="1064"/>
                  </a:lnTo>
                  <a:lnTo>
                    <a:pt x="2168" y="1021"/>
                  </a:lnTo>
                  <a:lnTo>
                    <a:pt x="2134" y="980"/>
                  </a:lnTo>
                  <a:lnTo>
                    <a:pt x="2099" y="941"/>
                  </a:lnTo>
                  <a:lnTo>
                    <a:pt x="2062" y="903"/>
                  </a:lnTo>
                  <a:lnTo>
                    <a:pt x="2024" y="868"/>
                  </a:lnTo>
                  <a:lnTo>
                    <a:pt x="1982" y="834"/>
                  </a:lnTo>
                  <a:lnTo>
                    <a:pt x="1982" y="834"/>
                  </a:lnTo>
                  <a:lnTo>
                    <a:pt x="1956" y="815"/>
                  </a:lnTo>
                  <a:lnTo>
                    <a:pt x="1928" y="795"/>
                  </a:lnTo>
                  <a:lnTo>
                    <a:pt x="1873" y="759"/>
                  </a:lnTo>
                  <a:lnTo>
                    <a:pt x="1817" y="725"/>
                  </a:lnTo>
                  <a:lnTo>
                    <a:pt x="1761" y="690"/>
                  </a:lnTo>
                  <a:lnTo>
                    <a:pt x="1761" y="690"/>
                  </a:lnTo>
                  <a:lnTo>
                    <a:pt x="1644" y="622"/>
                  </a:lnTo>
                  <a:lnTo>
                    <a:pt x="1526" y="556"/>
                  </a:lnTo>
                  <a:lnTo>
                    <a:pt x="1526" y="556"/>
                  </a:lnTo>
                  <a:lnTo>
                    <a:pt x="1409" y="492"/>
                  </a:lnTo>
                  <a:lnTo>
                    <a:pt x="1291" y="430"/>
                  </a:lnTo>
                  <a:lnTo>
                    <a:pt x="1171" y="370"/>
                  </a:lnTo>
                  <a:lnTo>
                    <a:pt x="1050" y="311"/>
                  </a:lnTo>
                  <a:lnTo>
                    <a:pt x="930" y="253"/>
                  </a:lnTo>
                  <a:lnTo>
                    <a:pt x="808" y="199"/>
                  </a:lnTo>
                  <a:lnTo>
                    <a:pt x="685" y="146"/>
                  </a:lnTo>
                  <a:lnTo>
                    <a:pt x="561" y="94"/>
                  </a:lnTo>
                  <a:lnTo>
                    <a:pt x="561" y="94"/>
                  </a:lnTo>
                  <a:lnTo>
                    <a:pt x="441" y="46"/>
                  </a:lnTo>
                  <a:lnTo>
                    <a:pt x="319" y="0"/>
                  </a:lnTo>
                  <a:lnTo>
                    <a:pt x="319" y="0"/>
                  </a:lnTo>
                  <a:lnTo>
                    <a:pt x="315" y="0"/>
                  </a:lnTo>
                  <a:lnTo>
                    <a:pt x="313" y="0"/>
                  </a:lnTo>
                  <a:lnTo>
                    <a:pt x="312" y="3"/>
                  </a:lnTo>
                  <a:lnTo>
                    <a:pt x="310" y="5"/>
                  </a:lnTo>
                  <a:lnTo>
                    <a:pt x="309" y="8"/>
                  </a:lnTo>
                  <a:lnTo>
                    <a:pt x="310" y="10"/>
                  </a:lnTo>
                  <a:lnTo>
                    <a:pt x="312" y="13"/>
                  </a:lnTo>
                  <a:lnTo>
                    <a:pt x="315" y="15"/>
                  </a:lnTo>
                  <a:lnTo>
                    <a:pt x="315" y="15"/>
                  </a:lnTo>
                  <a:lnTo>
                    <a:pt x="438" y="61"/>
                  </a:lnTo>
                  <a:lnTo>
                    <a:pt x="560" y="110"/>
                  </a:lnTo>
                  <a:lnTo>
                    <a:pt x="681" y="161"/>
                  </a:lnTo>
                  <a:lnTo>
                    <a:pt x="802" y="213"/>
                  </a:lnTo>
                  <a:lnTo>
                    <a:pt x="923" y="267"/>
                  </a:lnTo>
                  <a:lnTo>
                    <a:pt x="1042" y="322"/>
                  </a:lnTo>
                  <a:lnTo>
                    <a:pt x="1159" y="380"/>
                  </a:lnTo>
                  <a:lnTo>
                    <a:pt x="1277" y="440"/>
                  </a:lnTo>
                  <a:lnTo>
                    <a:pt x="1277" y="440"/>
                  </a:lnTo>
                  <a:lnTo>
                    <a:pt x="1394" y="501"/>
                  </a:lnTo>
                  <a:lnTo>
                    <a:pt x="1509" y="563"/>
                  </a:lnTo>
                  <a:lnTo>
                    <a:pt x="1623" y="628"/>
                  </a:lnTo>
                  <a:lnTo>
                    <a:pt x="1737" y="694"/>
                  </a:lnTo>
                  <a:lnTo>
                    <a:pt x="1737" y="694"/>
                  </a:lnTo>
                  <a:lnTo>
                    <a:pt x="1788" y="725"/>
                  </a:lnTo>
                  <a:lnTo>
                    <a:pt x="1841" y="756"/>
                  </a:lnTo>
                  <a:lnTo>
                    <a:pt x="1891" y="789"/>
                  </a:lnTo>
                  <a:lnTo>
                    <a:pt x="1940" y="824"/>
                  </a:lnTo>
                  <a:lnTo>
                    <a:pt x="1989" y="861"/>
                  </a:lnTo>
                  <a:lnTo>
                    <a:pt x="2011" y="879"/>
                  </a:lnTo>
                  <a:lnTo>
                    <a:pt x="2034" y="898"/>
                  </a:lnTo>
                  <a:lnTo>
                    <a:pt x="2056" y="919"/>
                  </a:lnTo>
                  <a:lnTo>
                    <a:pt x="2077" y="940"/>
                  </a:lnTo>
                  <a:lnTo>
                    <a:pt x="2099" y="962"/>
                  </a:lnTo>
                  <a:lnTo>
                    <a:pt x="2119" y="985"/>
                  </a:lnTo>
                  <a:lnTo>
                    <a:pt x="2119" y="985"/>
                  </a:lnTo>
                  <a:lnTo>
                    <a:pt x="2153" y="1026"/>
                  </a:lnTo>
                  <a:lnTo>
                    <a:pt x="2185" y="1070"/>
                  </a:lnTo>
                  <a:lnTo>
                    <a:pt x="2214" y="1114"/>
                  </a:lnTo>
                  <a:lnTo>
                    <a:pt x="2242" y="1160"/>
                  </a:lnTo>
                  <a:lnTo>
                    <a:pt x="2267" y="1207"/>
                  </a:lnTo>
                  <a:lnTo>
                    <a:pt x="2290" y="1256"/>
                  </a:lnTo>
                  <a:lnTo>
                    <a:pt x="2312" y="1305"/>
                  </a:lnTo>
                  <a:lnTo>
                    <a:pt x="2332" y="1353"/>
                  </a:lnTo>
                  <a:lnTo>
                    <a:pt x="2350" y="1404"/>
                  </a:lnTo>
                  <a:lnTo>
                    <a:pt x="2367" y="1455"/>
                  </a:lnTo>
                  <a:lnTo>
                    <a:pt x="2383" y="1507"/>
                  </a:lnTo>
                  <a:lnTo>
                    <a:pt x="2397" y="1558"/>
                  </a:lnTo>
                  <a:lnTo>
                    <a:pt x="2411" y="1611"/>
                  </a:lnTo>
                  <a:lnTo>
                    <a:pt x="2422" y="1663"/>
                  </a:lnTo>
                  <a:lnTo>
                    <a:pt x="2433" y="1715"/>
                  </a:lnTo>
                  <a:lnTo>
                    <a:pt x="2444" y="1767"/>
                  </a:lnTo>
                  <a:lnTo>
                    <a:pt x="2444" y="1767"/>
                  </a:lnTo>
                  <a:lnTo>
                    <a:pt x="2454" y="1826"/>
                  </a:lnTo>
                  <a:lnTo>
                    <a:pt x="2464" y="1885"/>
                  </a:lnTo>
                  <a:lnTo>
                    <a:pt x="2483" y="2003"/>
                  </a:lnTo>
                  <a:lnTo>
                    <a:pt x="2500" y="2122"/>
                  </a:lnTo>
                  <a:lnTo>
                    <a:pt x="2516" y="2240"/>
                  </a:lnTo>
                  <a:lnTo>
                    <a:pt x="2516" y="2240"/>
                  </a:lnTo>
                  <a:lnTo>
                    <a:pt x="2533" y="2378"/>
                  </a:lnTo>
                  <a:lnTo>
                    <a:pt x="2550" y="2516"/>
                  </a:lnTo>
                  <a:lnTo>
                    <a:pt x="2563" y="2654"/>
                  </a:lnTo>
                  <a:lnTo>
                    <a:pt x="2576" y="2793"/>
                  </a:lnTo>
                  <a:lnTo>
                    <a:pt x="2576" y="2793"/>
                  </a:lnTo>
                  <a:lnTo>
                    <a:pt x="2586" y="2928"/>
                  </a:lnTo>
                  <a:lnTo>
                    <a:pt x="2593" y="3063"/>
                  </a:lnTo>
                  <a:lnTo>
                    <a:pt x="2598" y="3197"/>
                  </a:lnTo>
                  <a:lnTo>
                    <a:pt x="2601" y="3265"/>
                  </a:lnTo>
                  <a:lnTo>
                    <a:pt x="2601" y="3333"/>
                  </a:lnTo>
                  <a:lnTo>
                    <a:pt x="2601" y="3401"/>
                  </a:lnTo>
                  <a:lnTo>
                    <a:pt x="2600" y="3468"/>
                  </a:lnTo>
                  <a:lnTo>
                    <a:pt x="2598" y="3535"/>
                  </a:lnTo>
                  <a:lnTo>
                    <a:pt x="2596" y="3603"/>
                  </a:lnTo>
                  <a:lnTo>
                    <a:pt x="2592" y="3670"/>
                  </a:lnTo>
                  <a:lnTo>
                    <a:pt x="2587" y="3738"/>
                  </a:lnTo>
                  <a:lnTo>
                    <a:pt x="2582" y="3804"/>
                  </a:lnTo>
                  <a:lnTo>
                    <a:pt x="2576" y="3872"/>
                  </a:lnTo>
                  <a:lnTo>
                    <a:pt x="2576" y="3872"/>
                  </a:lnTo>
                  <a:lnTo>
                    <a:pt x="2568" y="3936"/>
                  </a:lnTo>
                  <a:lnTo>
                    <a:pt x="2561" y="4000"/>
                  </a:lnTo>
                  <a:lnTo>
                    <a:pt x="2551" y="4065"/>
                  </a:lnTo>
                  <a:lnTo>
                    <a:pt x="2541" y="4129"/>
                  </a:lnTo>
                  <a:lnTo>
                    <a:pt x="2530" y="4193"/>
                  </a:lnTo>
                  <a:lnTo>
                    <a:pt x="2517" y="4256"/>
                  </a:lnTo>
                  <a:lnTo>
                    <a:pt x="2503" y="4320"/>
                  </a:lnTo>
                  <a:lnTo>
                    <a:pt x="2490" y="4383"/>
                  </a:lnTo>
                  <a:lnTo>
                    <a:pt x="2473" y="4447"/>
                  </a:lnTo>
                  <a:lnTo>
                    <a:pt x="2457" y="4508"/>
                  </a:lnTo>
                  <a:lnTo>
                    <a:pt x="2438" y="4571"/>
                  </a:lnTo>
                  <a:lnTo>
                    <a:pt x="2419" y="4632"/>
                  </a:lnTo>
                  <a:lnTo>
                    <a:pt x="2398" y="4694"/>
                  </a:lnTo>
                  <a:lnTo>
                    <a:pt x="2377" y="4755"/>
                  </a:lnTo>
                  <a:lnTo>
                    <a:pt x="2354" y="4815"/>
                  </a:lnTo>
                  <a:lnTo>
                    <a:pt x="2329" y="4876"/>
                  </a:lnTo>
                  <a:lnTo>
                    <a:pt x="2329" y="4876"/>
                  </a:lnTo>
                  <a:lnTo>
                    <a:pt x="2320" y="4898"/>
                  </a:lnTo>
                  <a:lnTo>
                    <a:pt x="2310" y="4920"/>
                  </a:lnTo>
                  <a:lnTo>
                    <a:pt x="2300" y="4941"/>
                  </a:lnTo>
                  <a:lnTo>
                    <a:pt x="2293" y="4951"/>
                  </a:lnTo>
                  <a:lnTo>
                    <a:pt x="2287" y="4960"/>
                  </a:lnTo>
                  <a:lnTo>
                    <a:pt x="2287" y="4960"/>
                  </a:lnTo>
                  <a:lnTo>
                    <a:pt x="2279" y="4970"/>
                  </a:lnTo>
                  <a:lnTo>
                    <a:pt x="2275" y="4975"/>
                  </a:lnTo>
                  <a:lnTo>
                    <a:pt x="2272" y="4979"/>
                  </a:lnTo>
                  <a:lnTo>
                    <a:pt x="2272" y="4979"/>
                  </a:lnTo>
                  <a:lnTo>
                    <a:pt x="2265" y="4982"/>
                  </a:lnTo>
                  <a:lnTo>
                    <a:pt x="2258" y="4985"/>
                  </a:lnTo>
                  <a:lnTo>
                    <a:pt x="2239" y="4990"/>
                  </a:lnTo>
                  <a:lnTo>
                    <a:pt x="2221" y="4992"/>
                  </a:lnTo>
                  <a:lnTo>
                    <a:pt x="2206" y="4994"/>
                  </a:lnTo>
                  <a:lnTo>
                    <a:pt x="2206" y="4994"/>
                  </a:lnTo>
                  <a:lnTo>
                    <a:pt x="2174" y="4996"/>
                  </a:lnTo>
                  <a:lnTo>
                    <a:pt x="2141" y="4996"/>
                  </a:lnTo>
                  <a:lnTo>
                    <a:pt x="2108" y="4994"/>
                  </a:lnTo>
                  <a:lnTo>
                    <a:pt x="2076" y="4989"/>
                  </a:lnTo>
                  <a:lnTo>
                    <a:pt x="2044" y="4982"/>
                  </a:lnTo>
                  <a:lnTo>
                    <a:pt x="2011" y="4975"/>
                  </a:lnTo>
                  <a:lnTo>
                    <a:pt x="1948" y="4958"/>
                  </a:lnTo>
                  <a:lnTo>
                    <a:pt x="1948" y="4958"/>
                  </a:lnTo>
                  <a:lnTo>
                    <a:pt x="1883" y="4941"/>
                  </a:lnTo>
                  <a:lnTo>
                    <a:pt x="1819" y="4923"/>
                  </a:lnTo>
                  <a:lnTo>
                    <a:pt x="1692" y="4884"/>
                  </a:lnTo>
                  <a:lnTo>
                    <a:pt x="1565" y="4843"/>
                  </a:lnTo>
                  <a:lnTo>
                    <a:pt x="1440" y="4799"/>
                  </a:lnTo>
                  <a:lnTo>
                    <a:pt x="1440" y="4799"/>
                  </a:lnTo>
                  <a:lnTo>
                    <a:pt x="1312" y="4754"/>
                  </a:lnTo>
                  <a:lnTo>
                    <a:pt x="1186" y="4708"/>
                  </a:lnTo>
                  <a:lnTo>
                    <a:pt x="1059" y="4659"/>
                  </a:lnTo>
                  <a:lnTo>
                    <a:pt x="934" y="4610"/>
                  </a:lnTo>
                  <a:lnTo>
                    <a:pt x="684" y="4508"/>
                  </a:lnTo>
                  <a:lnTo>
                    <a:pt x="433" y="4407"/>
                  </a:lnTo>
                  <a:lnTo>
                    <a:pt x="433" y="4407"/>
                  </a:lnTo>
                  <a:lnTo>
                    <a:pt x="173" y="4301"/>
                  </a:lnTo>
                  <a:lnTo>
                    <a:pt x="173" y="4301"/>
                  </a:lnTo>
                  <a:lnTo>
                    <a:pt x="139" y="4289"/>
                  </a:lnTo>
                  <a:lnTo>
                    <a:pt x="106" y="4276"/>
                  </a:lnTo>
                  <a:lnTo>
                    <a:pt x="72" y="4262"/>
                  </a:lnTo>
                  <a:lnTo>
                    <a:pt x="57" y="4255"/>
                  </a:lnTo>
                  <a:lnTo>
                    <a:pt x="42" y="4247"/>
                  </a:lnTo>
                  <a:lnTo>
                    <a:pt x="42" y="4247"/>
                  </a:lnTo>
                  <a:lnTo>
                    <a:pt x="34" y="4241"/>
                  </a:lnTo>
                  <a:lnTo>
                    <a:pt x="27" y="4236"/>
                  </a:lnTo>
                  <a:lnTo>
                    <a:pt x="22" y="4228"/>
                  </a:lnTo>
                  <a:lnTo>
                    <a:pt x="18" y="4221"/>
                  </a:lnTo>
                  <a:lnTo>
                    <a:pt x="16" y="4213"/>
                  </a:lnTo>
                  <a:lnTo>
                    <a:pt x="15" y="4205"/>
                  </a:lnTo>
                  <a:lnTo>
                    <a:pt x="15" y="4196"/>
                  </a:lnTo>
                  <a:lnTo>
                    <a:pt x="15" y="4187"/>
                  </a:lnTo>
                  <a:lnTo>
                    <a:pt x="17" y="4168"/>
                  </a:lnTo>
                  <a:lnTo>
                    <a:pt x="21" y="4149"/>
                  </a:lnTo>
                  <a:lnTo>
                    <a:pt x="30" y="4116"/>
                  </a:lnTo>
                  <a:lnTo>
                    <a:pt x="30" y="4116"/>
                  </a:lnTo>
                  <a:lnTo>
                    <a:pt x="44" y="4054"/>
                  </a:lnTo>
                  <a:lnTo>
                    <a:pt x="60" y="3994"/>
                  </a:lnTo>
                  <a:lnTo>
                    <a:pt x="76" y="3932"/>
                  </a:lnTo>
                  <a:lnTo>
                    <a:pt x="94" y="3872"/>
                  </a:lnTo>
                  <a:lnTo>
                    <a:pt x="130" y="3752"/>
                  </a:lnTo>
                  <a:lnTo>
                    <a:pt x="169" y="3631"/>
                  </a:lnTo>
                  <a:lnTo>
                    <a:pt x="169" y="3631"/>
                  </a:lnTo>
                  <a:lnTo>
                    <a:pt x="209" y="3512"/>
                  </a:lnTo>
                  <a:lnTo>
                    <a:pt x="250" y="3392"/>
                  </a:lnTo>
                  <a:lnTo>
                    <a:pt x="290" y="3273"/>
                  </a:lnTo>
                  <a:lnTo>
                    <a:pt x="329" y="3152"/>
                  </a:lnTo>
                  <a:lnTo>
                    <a:pt x="367" y="3032"/>
                  </a:lnTo>
                  <a:lnTo>
                    <a:pt x="385" y="2972"/>
                  </a:lnTo>
                  <a:lnTo>
                    <a:pt x="402" y="2910"/>
                  </a:lnTo>
                  <a:lnTo>
                    <a:pt x="418" y="2850"/>
                  </a:lnTo>
                  <a:lnTo>
                    <a:pt x="433" y="2788"/>
                  </a:lnTo>
                  <a:lnTo>
                    <a:pt x="447" y="2727"/>
                  </a:lnTo>
                  <a:lnTo>
                    <a:pt x="461" y="2664"/>
                  </a:lnTo>
                  <a:lnTo>
                    <a:pt x="461" y="2664"/>
                  </a:lnTo>
                  <a:lnTo>
                    <a:pt x="472" y="2605"/>
                  </a:lnTo>
                  <a:lnTo>
                    <a:pt x="481" y="2546"/>
                  </a:lnTo>
                  <a:lnTo>
                    <a:pt x="489" y="2487"/>
                  </a:lnTo>
                  <a:lnTo>
                    <a:pt x="497" y="2428"/>
                  </a:lnTo>
                  <a:lnTo>
                    <a:pt x="497" y="2428"/>
                  </a:lnTo>
                  <a:lnTo>
                    <a:pt x="496" y="2425"/>
                  </a:lnTo>
                  <a:lnTo>
                    <a:pt x="494" y="2422"/>
                  </a:lnTo>
                  <a:lnTo>
                    <a:pt x="492" y="2421"/>
                  </a:lnTo>
                  <a:lnTo>
                    <a:pt x="489" y="2421"/>
                  </a:lnTo>
                  <a:lnTo>
                    <a:pt x="487" y="2421"/>
                  </a:lnTo>
                  <a:lnTo>
                    <a:pt x="484" y="2422"/>
                  </a:lnTo>
                  <a:lnTo>
                    <a:pt x="482" y="2425"/>
                  </a:lnTo>
                  <a:lnTo>
                    <a:pt x="482" y="2428"/>
                  </a:lnTo>
                  <a:lnTo>
                    <a:pt x="482" y="242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63" name="Freeform 60">
              <a:extLst>
                <a:ext uri="{FF2B5EF4-FFF2-40B4-BE49-F238E27FC236}">
                  <a16:creationId xmlns:a16="http://schemas.microsoft.com/office/drawing/2014/main" id="{C15BA0A7-C852-4844-3814-BEAEFA37CFC6}"/>
                </a:ext>
              </a:extLst>
            </p:cNvPr>
            <p:cNvSpPr>
              <a:spLocks/>
            </p:cNvSpPr>
            <p:nvPr/>
          </p:nvSpPr>
          <p:spPr bwMode="auto">
            <a:xfrm>
              <a:off x="4319" y="2144"/>
              <a:ext cx="30" cy="1235"/>
            </a:xfrm>
            <a:custGeom>
              <a:avLst/>
              <a:gdLst>
                <a:gd name="T0" fmla="*/ 107 w 122"/>
                <a:gd name="T1" fmla="*/ 7 h 4939"/>
                <a:gd name="T2" fmla="*/ 107 w 122"/>
                <a:gd name="T3" fmla="*/ 7 h 4939"/>
                <a:gd name="T4" fmla="*/ 85 w 122"/>
                <a:gd name="T5" fmla="*/ 959 h 4939"/>
                <a:gd name="T6" fmla="*/ 85 w 122"/>
                <a:gd name="T7" fmla="*/ 959 h 4939"/>
                <a:gd name="T8" fmla="*/ 65 w 122"/>
                <a:gd name="T9" fmla="*/ 1923 h 4939"/>
                <a:gd name="T10" fmla="*/ 65 w 122"/>
                <a:gd name="T11" fmla="*/ 1923 h 4939"/>
                <a:gd name="T12" fmla="*/ 44 w 122"/>
                <a:gd name="T13" fmla="*/ 2892 h 4939"/>
                <a:gd name="T14" fmla="*/ 44 w 122"/>
                <a:gd name="T15" fmla="*/ 2892 h 4939"/>
                <a:gd name="T16" fmla="*/ 24 w 122"/>
                <a:gd name="T17" fmla="*/ 3860 h 4939"/>
                <a:gd name="T18" fmla="*/ 24 w 122"/>
                <a:gd name="T19" fmla="*/ 3860 h 4939"/>
                <a:gd name="T20" fmla="*/ 3 w 122"/>
                <a:gd name="T21" fmla="*/ 4814 h 4939"/>
                <a:gd name="T22" fmla="*/ 3 w 122"/>
                <a:gd name="T23" fmla="*/ 4814 h 4939"/>
                <a:gd name="T24" fmla="*/ 0 w 122"/>
                <a:gd name="T25" fmla="*/ 4931 h 4939"/>
                <a:gd name="T26" fmla="*/ 0 w 122"/>
                <a:gd name="T27" fmla="*/ 4931 h 4939"/>
                <a:gd name="T28" fmla="*/ 0 w 122"/>
                <a:gd name="T29" fmla="*/ 4935 h 4939"/>
                <a:gd name="T30" fmla="*/ 3 w 122"/>
                <a:gd name="T31" fmla="*/ 4936 h 4939"/>
                <a:gd name="T32" fmla="*/ 4 w 122"/>
                <a:gd name="T33" fmla="*/ 4939 h 4939"/>
                <a:gd name="T34" fmla="*/ 8 w 122"/>
                <a:gd name="T35" fmla="*/ 4939 h 4939"/>
                <a:gd name="T36" fmla="*/ 10 w 122"/>
                <a:gd name="T37" fmla="*/ 4939 h 4939"/>
                <a:gd name="T38" fmla="*/ 13 w 122"/>
                <a:gd name="T39" fmla="*/ 4936 h 4939"/>
                <a:gd name="T40" fmla="*/ 14 w 122"/>
                <a:gd name="T41" fmla="*/ 4935 h 4939"/>
                <a:gd name="T42" fmla="*/ 15 w 122"/>
                <a:gd name="T43" fmla="*/ 4931 h 4939"/>
                <a:gd name="T44" fmla="*/ 15 w 122"/>
                <a:gd name="T45" fmla="*/ 4931 h 4939"/>
                <a:gd name="T46" fmla="*/ 37 w 122"/>
                <a:gd name="T47" fmla="*/ 3979 h 4939"/>
                <a:gd name="T48" fmla="*/ 37 w 122"/>
                <a:gd name="T49" fmla="*/ 3979 h 4939"/>
                <a:gd name="T50" fmla="*/ 57 w 122"/>
                <a:gd name="T51" fmla="*/ 3016 h 4939"/>
                <a:gd name="T52" fmla="*/ 57 w 122"/>
                <a:gd name="T53" fmla="*/ 3016 h 4939"/>
                <a:gd name="T54" fmla="*/ 78 w 122"/>
                <a:gd name="T55" fmla="*/ 2047 h 4939"/>
                <a:gd name="T56" fmla="*/ 78 w 122"/>
                <a:gd name="T57" fmla="*/ 2047 h 4939"/>
                <a:gd name="T58" fmla="*/ 98 w 122"/>
                <a:gd name="T59" fmla="*/ 1078 h 4939"/>
                <a:gd name="T60" fmla="*/ 98 w 122"/>
                <a:gd name="T61" fmla="*/ 1078 h 4939"/>
                <a:gd name="T62" fmla="*/ 119 w 122"/>
                <a:gd name="T63" fmla="*/ 124 h 4939"/>
                <a:gd name="T64" fmla="*/ 119 w 122"/>
                <a:gd name="T65" fmla="*/ 124 h 4939"/>
                <a:gd name="T66" fmla="*/ 122 w 122"/>
                <a:gd name="T67" fmla="*/ 7 h 4939"/>
                <a:gd name="T68" fmla="*/ 122 w 122"/>
                <a:gd name="T69" fmla="*/ 7 h 4939"/>
                <a:gd name="T70" fmla="*/ 122 w 122"/>
                <a:gd name="T71" fmla="*/ 4 h 4939"/>
                <a:gd name="T72" fmla="*/ 119 w 122"/>
                <a:gd name="T73" fmla="*/ 2 h 4939"/>
                <a:gd name="T74" fmla="*/ 118 w 122"/>
                <a:gd name="T75" fmla="*/ 0 h 4939"/>
                <a:gd name="T76" fmla="*/ 114 w 122"/>
                <a:gd name="T77" fmla="*/ 0 h 4939"/>
                <a:gd name="T78" fmla="*/ 112 w 122"/>
                <a:gd name="T79" fmla="*/ 0 h 4939"/>
                <a:gd name="T80" fmla="*/ 109 w 122"/>
                <a:gd name="T81" fmla="*/ 2 h 4939"/>
                <a:gd name="T82" fmla="*/ 108 w 122"/>
                <a:gd name="T83" fmla="*/ 4 h 4939"/>
                <a:gd name="T84" fmla="*/ 107 w 122"/>
                <a:gd name="T85" fmla="*/ 7 h 4939"/>
                <a:gd name="T86" fmla="*/ 107 w 122"/>
                <a:gd name="T87" fmla="*/ 7 h 49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22" h="4939">
                  <a:moveTo>
                    <a:pt x="107" y="7"/>
                  </a:moveTo>
                  <a:lnTo>
                    <a:pt x="107" y="7"/>
                  </a:lnTo>
                  <a:lnTo>
                    <a:pt x="85" y="959"/>
                  </a:lnTo>
                  <a:lnTo>
                    <a:pt x="85" y="959"/>
                  </a:lnTo>
                  <a:lnTo>
                    <a:pt x="65" y="1923"/>
                  </a:lnTo>
                  <a:lnTo>
                    <a:pt x="65" y="1923"/>
                  </a:lnTo>
                  <a:lnTo>
                    <a:pt x="44" y="2892"/>
                  </a:lnTo>
                  <a:lnTo>
                    <a:pt x="44" y="2892"/>
                  </a:lnTo>
                  <a:lnTo>
                    <a:pt x="24" y="3860"/>
                  </a:lnTo>
                  <a:lnTo>
                    <a:pt x="24" y="3860"/>
                  </a:lnTo>
                  <a:lnTo>
                    <a:pt x="3" y="4814"/>
                  </a:lnTo>
                  <a:lnTo>
                    <a:pt x="3" y="4814"/>
                  </a:lnTo>
                  <a:lnTo>
                    <a:pt x="0" y="4931"/>
                  </a:lnTo>
                  <a:lnTo>
                    <a:pt x="0" y="4931"/>
                  </a:lnTo>
                  <a:lnTo>
                    <a:pt x="0" y="4935"/>
                  </a:lnTo>
                  <a:lnTo>
                    <a:pt x="3" y="4936"/>
                  </a:lnTo>
                  <a:lnTo>
                    <a:pt x="4" y="4939"/>
                  </a:lnTo>
                  <a:lnTo>
                    <a:pt x="8" y="4939"/>
                  </a:lnTo>
                  <a:lnTo>
                    <a:pt x="10" y="4939"/>
                  </a:lnTo>
                  <a:lnTo>
                    <a:pt x="13" y="4936"/>
                  </a:lnTo>
                  <a:lnTo>
                    <a:pt x="14" y="4935"/>
                  </a:lnTo>
                  <a:lnTo>
                    <a:pt x="15" y="4931"/>
                  </a:lnTo>
                  <a:lnTo>
                    <a:pt x="15" y="4931"/>
                  </a:lnTo>
                  <a:lnTo>
                    <a:pt x="37" y="3979"/>
                  </a:lnTo>
                  <a:lnTo>
                    <a:pt x="37" y="3979"/>
                  </a:lnTo>
                  <a:lnTo>
                    <a:pt x="57" y="3016"/>
                  </a:lnTo>
                  <a:lnTo>
                    <a:pt x="57" y="3016"/>
                  </a:lnTo>
                  <a:lnTo>
                    <a:pt x="78" y="2047"/>
                  </a:lnTo>
                  <a:lnTo>
                    <a:pt x="78" y="2047"/>
                  </a:lnTo>
                  <a:lnTo>
                    <a:pt x="98" y="1078"/>
                  </a:lnTo>
                  <a:lnTo>
                    <a:pt x="98" y="1078"/>
                  </a:lnTo>
                  <a:lnTo>
                    <a:pt x="119" y="124"/>
                  </a:lnTo>
                  <a:lnTo>
                    <a:pt x="119" y="124"/>
                  </a:lnTo>
                  <a:lnTo>
                    <a:pt x="122" y="7"/>
                  </a:lnTo>
                  <a:lnTo>
                    <a:pt x="122" y="7"/>
                  </a:lnTo>
                  <a:lnTo>
                    <a:pt x="122" y="4"/>
                  </a:lnTo>
                  <a:lnTo>
                    <a:pt x="119" y="2"/>
                  </a:lnTo>
                  <a:lnTo>
                    <a:pt x="118" y="0"/>
                  </a:lnTo>
                  <a:lnTo>
                    <a:pt x="114" y="0"/>
                  </a:lnTo>
                  <a:lnTo>
                    <a:pt x="112" y="0"/>
                  </a:lnTo>
                  <a:lnTo>
                    <a:pt x="109" y="2"/>
                  </a:lnTo>
                  <a:lnTo>
                    <a:pt x="108" y="4"/>
                  </a:lnTo>
                  <a:lnTo>
                    <a:pt x="107" y="7"/>
                  </a:lnTo>
                  <a:lnTo>
                    <a:pt x="107" y="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64" name="Freeform 61">
              <a:extLst>
                <a:ext uri="{FF2B5EF4-FFF2-40B4-BE49-F238E27FC236}">
                  <a16:creationId xmlns:a16="http://schemas.microsoft.com/office/drawing/2014/main" id="{3C25D3F4-69BE-960F-FB28-A5FD876B4992}"/>
                </a:ext>
              </a:extLst>
            </p:cNvPr>
            <p:cNvSpPr>
              <a:spLocks/>
            </p:cNvSpPr>
            <p:nvPr/>
          </p:nvSpPr>
          <p:spPr bwMode="auto">
            <a:xfrm>
              <a:off x="4761" y="367"/>
              <a:ext cx="676" cy="1335"/>
            </a:xfrm>
            <a:custGeom>
              <a:avLst/>
              <a:gdLst>
                <a:gd name="T0" fmla="*/ 1108 w 2703"/>
                <a:gd name="T1" fmla="*/ 513 h 5340"/>
                <a:gd name="T2" fmla="*/ 1184 w 2703"/>
                <a:gd name="T3" fmla="*/ 896 h 5340"/>
                <a:gd name="T4" fmla="*/ 1368 w 2703"/>
                <a:gd name="T5" fmla="*/ 1213 h 5340"/>
                <a:gd name="T6" fmla="*/ 1543 w 2703"/>
                <a:gd name="T7" fmla="*/ 1358 h 5340"/>
                <a:gd name="T8" fmla="*/ 1613 w 2703"/>
                <a:gd name="T9" fmla="*/ 1866 h 5340"/>
                <a:gd name="T10" fmla="*/ 1671 w 2703"/>
                <a:gd name="T11" fmla="*/ 1847 h 5340"/>
                <a:gd name="T12" fmla="*/ 1759 w 2703"/>
                <a:gd name="T13" fmla="*/ 1820 h 5340"/>
                <a:gd name="T14" fmla="*/ 1873 w 2703"/>
                <a:gd name="T15" fmla="*/ 1699 h 5340"/>
                <a:gd name="T16" fmla="*/ 2205 w 2703"/>
                <a:gd name="T17" fmla="*/ 1512 h 5340"/>
                <a:gd name="T18" fmla="*/ 2405 w 2703"/>
                <a:gd name="T19" fmla="*/ 1503 h 5340"/>
                <a:gd name="T20" fmla="*/ 2590 w 2703"/>
                <a:gd name="T21" fmla="*/ 1605 h 5340"/>
                <a:gd name="T22" fmla="*/ 2678 w 2703"/>
                <a:gd name="T23" fmla="*/ 1779 h 5340"/>
                <a:gd name="T24" fmla="*/ 2679 w 2703"/>
                <a:gd name="T25" fmla="*/ 1980 h 5340"/>
                <a:gd name="T26" fmla="*/ 2535 w 2703"/>
                <a:gd name="T27" fmla="*/ 2293 h 5340"/>
                <a:gd name="T28" fmla="*/ 2355 w 2703"/>
                <a:gd name="T29" fmla="*/ 2431 h 5340"/>
                <a:gd name="T30" fmla="*/ 1975 w 2703"/>
                <a:gd name="T31" fmla="*/ 2494 h 5340"/>
                <a:gd name="T32" fmla="*/ 1866 w 2703"/>
                <a:gd name="T33" fmla="*/ 2510 h 5340"/>
                <a:gd name="T34" fmla="*/ 1766 w 2703"/>
                <a:gd name="T35" fmla="*/ 2700 h 5340"/>
                <a:gd name="T36" fmla="*/ 1436 w 2703"/>
                <a:gd name="T37" fmla="*/ 3326 h 5340"/>
                <a:gd name="T38" fmla="*/ 1546 w 2703"/>
                <a:gd name="T39" fmla="*/ 3551 h 5340"/>
                <a:gd name="T40" fmla="*/ 1655 w 2703"/>
                <a:gd name="T41" fmla="*/ 4102 h 5340"/>
                <a:gd name="T42" fmla="*/ 1677 w 2703"/>
                <a:gd name="T43" fmla="*/ 4539 h 5340"/>
                <a:gd name="T44" fmla="*/ 1613 w 2703"/>
                <a:gd name="T45" fmla="*/ 4648 h 5340"/>
                <a:gd name="T46" fmla="*/ 989 w 2703"/>
                <a:gd name="T47" fmla="*/ 5127 h 5340"/>
                <a:gd name="T48" fmla="*/ 618 w 2703"/>
                <a:gd name="T49" fmla="*/ 5304 h 5340"/>
                <a:gd name="T50" fmla="*/ 292 w 2703"/>
                <a:gd name="T51" fmla="*/ 5310 h 5340"/>
                <a:gd name="T52" fmla="*/ 76 w 2703"/>
                <a:gd name="T53" fmla="*/ 5175 h 5340"/>
                <a:gd name="T54" fmla="*/ 15 w 2703"/>
                <a:gd name="T55" fmla="*/ 4907 h 5340"/>
                <a:gd name="T56" fmla="*/ 13 w 2703"/>
                <a:gd name="T57" fmla="*/ 4047 h 5340"/>
                <a:gd name="T58" fmla="*/ 2 w 2703"/>
                <a:gd name="T59" fmla="*/ 4971 h 5340"/>
                <a:gd name="T60" fmla="*/ 72 w 2703"/>
                <a:gd name="T61" fmla="*/ 5196 h 5340"/>
                <a:gd name="T62" fmla="*/ 232 w 2703"/>
                <a:gd name="T63" fmla="*/ 5308 h 5340"/>
                <a:gd name="T64" fmla="*/ 535 w 2703"/>
                <a:gd name="T65" fmla="*/ 5334 h 5340"/>
                <a:gd name="T66" fmla="*/ 841 w 2703"/>
                <a:gd name="T67" fmla="*/ 5235 h 5340"/>
                <a:gd name="T68" fmla="*/ 1560 w 2703"/>
                <a:gd name="T69" fmla="*/ 4710 h 5340"/>
                <a:gd name="T70" fmla="*/ 1689 w 2703"/>
                <a:gd name="T71" fmla="*/ 4560 h 5340"/>
                <a:gd name="T72" fmla="*/ 1679 w 2703"/>
                <a:gd name="T73" fmla="*/ 4179 h 5340"/>
                <a:gd name="T74" fmla="*/ 1573 w 2703"/>
                <a:gd name="T75" fmla="*/ 3597 h 5340"/>
                <a:gd name="T76" fmla="*/ 1446 w 2703"/>
                <a:gd name="T77" fmla="*/ 3316 h 5340"/>
                <a:gd name="T78" fmla="*/ 1775 w 2703"/>
                <a:gd name="T79" fmla="*/ 2716 h 5340"/>
                <a:gd name="T80" fmla="*/ 1893 w 2703"/>
                <a:gd name="T81" fmla="*/ 2512 h 5340"/>
                <a:gd name="T82" fmla="*/ 2136 w 2703"/>
                <a:gd name="T83" fmla="*/ 2502 h 5340"/>
                <a:gd name="T84" fmla="*/ 2379 w 2703"/>
                <a:gd name="T85" fmla="*/ 2436 h 5340"/>
                <a:gd name="T86" fmla="*/ 2562 w 2703"/>
                <a:gd name="T87" fmla="*/ 2286 h 5340"/>
                <a:gd name="T88" fmla="*/ 2678 w 2703"/>
                <a:gd name="T89" fmla="*/ 2047 h 5340"/>
                <a:gd name="T90" fmla="*/ 2694 w 2703"/>
                <a:gd name="T91" fmla="*/ 1783 h 5340"/>
                <a:gd name="T92" fmla="*/ 2582 w 2703"/>
                <a:gd name="T93" fmla="*/ 1575 h 5340"/>
                <a:gd name="T94" fmla="*/ 2356 w 2703"/>
                <a:gd name="T95" fmla="*/ 1482 h 5340"/>
                <a:gd name="T96" fmla="*/ 2122 w 2703"/>
                <a:gd name="T97" fmla="*/ 1524 h 5340"/>
                <a:gd name="T98" fmla="*/ 1795 w 2703"/>
                <a:gd name="T99" fmla="*/ 1743 h 5340"/>
                <a:gd name="T100" fmla="*/ 1750 w 2703"/>
                <a:gd name="T101" fmla="*/ 1808 h 5340"/>
                <a:gd name="T102" fmla="*/ 1675 w 2703"/>
                <a:gd name="T103" fmla="*/ 1819 h 5340"/>
                <a:gd name="T104" fmla="*/ 1640 w 2703"/>
                <a:gd name="T105" fmla="*/ 1857 h 5340"/>
                <a:gd name="T106" fmla="*/ 1607 w 2703"/>
                <a:gd name="T107" fmla="*/ 1763 h 5340"/>
                <a:gd name="T108" fmla="*/ 1495 w 2703"/>
                <a:gd name="T109" fmla="*/ 1325 h 5340"/>
                <a:gd name="T110" fmla="*/ 1310 w 2703"/>
                <a:gd name="T111" fmla="*/ 1109 h 5340"/>
                <a:gd name="T112" fmla="*/ 1160 w 2703"/>
                <a:gd name="T113" fmla="*/ 774 h 5340"/>
                <a:gd name="T114" fmla="*/ 1124 w 2703"/>
                <a:gd name="T115" fmla="*/ 407 h 5340"/>
                <a:gd name="T116" fmla="*/ 1179 w 2703"/>
                <a:gd name="T117" fmla="*/ 0 h 53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2703" h="5340">
                  <a:moveTo>
                    <a:pt x="1170" y="5"/>
                  </a:moveTo>
                  <a:lnTo>
                    <a:pt x="1170" y="5"/>
                  </a:lnTo>
                  <a:lnTo>
                    <a:pt x="1154" y="89"/>
                  </a:lnTo>
                  <a:lnTo>
                    <a:pt x="1139" y="173"/>
                  </a:lnTo>
                  <a:lnTo>
                    <a:pt x="1125" y="259"/>
                  </a:lnTo>
                  <a:lnTo>
                    <a:pt x="1120" y="300"/>
                  </a:lnTo>
                  <a:lnTo>
                    <a:pt x="1115" y="343"/>
                  </a:lnTo>
                  <a:lnTo>
                    <a:pt x="1111" y="385"/>
                  </a:lnTo>
                  <a:lnTo>
                    <a:pt x="1109" y="428"/>
                  </a:lnTo>
                  <a:lnTo>
                    <a:pt x="1108" y="471"/>
                  </a:lnTo>
                  <a:lnTo>
                    <a:pt x="1108" y="513"/>
                  </a:lnTo>
                  <a:lnTo>
                    <a:pt x="1110" y="556"/>
                  </a:lnTo>
                  <a:lnTo>
                    <a:pt x="1113" y="599"/>
                  </a:lnTo>
                  <a:lnTo>
                    <a:pt x="1118" y="641"/>
                  </a:lnTo>
                  <a:lnTo>
                    <a:pt x="1124" y="684"/>
                  </a:lnTo>
                  <a:lnTo>
                    <a:pt x="1124" y="684"/>
                  </a:lnTo>
                  <a:lnTo>
                    <a:pt x="1131" y="720"/>
                  </a:lnTo>
                  <a:lnTo>
                    <a:pt x="1139" y="755"/>
                  </a:lnTo>
                  <a:lnTo>
                    <a:pt x="1149" y="792"/>
                  </a:lnTo>
                  <a:lnTo>
                    <a:pt x="1159" y="827"/>
                  </a:lnTo>
                  <a:lnTo>
                    <a:pt x="1171" y="862"/>
                  </a:lnTo>
                  <a:lnTo>
                    <a:pt x="1184" y="896"/>
                  </a:lnTo>
                  <a:lnTo>
                    <a:pt x="1198" y="931"/>
                  </a:lnTo>
                  <a:lnTo>
                    <a:pt x="1213" y="964"/>
                  </a:lnTo>
                  <a:lnTo>
                    <a:pt x="1228" y="998"/>
                  </a:lnTo>
                  <a:lnTo>
                    <a:pt x="1245" y="1030"/>
                  </a:lnTo>
                  <a:lnTo>
                    <a:pt x="1263" y="1062"/>
                  </a:lnTo>
                  <a:lnTo>
                    <a:pt x="1282" y="1094"/>
                  </a:lnTo>
                  <a:lnTo>
                    <a:pt x="1302" y="1124"/>
                  </a:lnTo>
                  <a:lnTo>
                    <a:pt x="1323" y="1154"/>
                  </a:lnTo>
                  <a:lnTo>
                    <a:pt x="1344" y="1184"/>
                  </a:lnTo>
                  <a:lnTo>
                    <a:pt x="1368" y="1213"/>
                  </a:lnTo>
                  <a:lnTo>
                    <a:pt x="1368" y="1213"/>
                  </a:lnTo>
                  <a:lnTo>
                    <a:pt x="1394" y="1246"/>
                  </a:lnTo>
                  <a:lnTo>
                    <a:pt x="1423" y="1277"/>
                  </a:lnTo>
                  <a:lnTo>
                    <a:pt x="1453" y="1307"/>
                  </a:lnTo>
                  <a:lnTo>
                    <a:pt x="1484" y="1336"/>
                  </a:lnTo>
                  <a:lnTo>
                    <a:pt x="1484" y="1336"/>
                  </a:lnTo>
                  <a:lnTo>
                    <a:pt x="1491" y="1341"/>
                  </a:lnTo>
                  <a:lnTo>
                    <a:pt x="1498" y="1345"/>
                  </a:lnTo>
                  <a:lnTo>
                    <a:pt x="1515" y="1353"/>
                  </a:lnTo>
                  <a:lnTo>
                    <a:pt x="1548" y="1365"/>
                  </a:lnTo>
                  <a:lnTo>
                    <a:pt x="1548" y="1365"/>
                  </a:lnTo>
                  <a:lnTo>
                    <a:pt x="1543" y="1358"/>
                  </a:lnTo>
                  <a:lnTo>
                    <a:pt x="1543" y="1358"/>
                  </a:lnTo>
                  <a:lnTo>
                    <a:pt x="1572" y="1597"/>
                  </a:lnTo>
                  <a:lnTo>
                    <a:pt x="1572" y="1597"/>
                  </a:lnTo>
                  <a:lnTo>
                    <a:pt x="1585" y="1715"/>
                  </a:lnTo>
                  <a:lnTo>
                    <a:pt x="1592" y="1774"/>
                  </a:lnTo>
                  <a:lnTo>
                    <a:pt x="1601" y="1833"/>
                  </a:lnTo>
                  <a:lnTo>
                    <a:pt x="1601" y="1833"/>
                  </a:lnTo>
                  <a:lnTo>
                    <a:pt x="1605" y="1847"/>
                  </a:lnTo>
                  <a:lnTo>
                    <a:pt x="1607" y="1854"/>
                  </a:lnTo>
                  <a:lnTo>
                    <a:pt x="1610" y="1861"/>
                  </a:lnTo>
                  <a:lnTo>
                    <a:pt x="1613" y="1866"/>
                  </a:lnTo>
                  <a:lnTo>
                    <a:pt x="1618" y="1871"/>
                  </a:lnTo>
                  <a:lnTo>
                    <a:pt x="1625" y="1874"/>
                  </a:lnTo>
                  <a:lnTo>
                    <a:pt x="1632" y="1877"/>
                  </a:lnTo>
                  <a:lnTo>
                    <a:pt x="1632" y="1877"/>
                  </a:lnTo>
                  <a:lnTo>
                    <a:pt x="1640" y="1877"/>
                  </a:lnTo>
                  <a:lnTo>
                    <a:pt x="1646" y="1876"/>
                  </a:lnTo>
                  <a:lnTo>
                    <a:pt x="1651" y="1873"/>
                  </a:lnTo>
                  <a:lnTo>
                    <a:pt x="1656" y="1868"/>
                  </a:lnTo>
                  <a:lnTo>
                    <a:pt x="1660" y="1864"/>
                  </a:lnTo>
                  <a:lnTo>
                    <a:pt x="1664" y="1858"/>
                  </a:lnTo>
                  <a:lnTo>
                    <a:pt x="1671" y="1847"/>
                  </a:lnTo>
                  <a:lnTo>
                    <a:pt x="1671" y="1847"/>
                  </a:lnTo>
                  <a:lnTo>
                    <a:pt x="1675" y="1840"/>
                  </a:lnTo>
                  <a:lnTo>
                    <a:pt x="1679" y="1837"/>
                  </a:lnTo>
                  <a:lnTo>
                    <a:pt x="1684" y="1833"/>
                  </a:lnTo>
                  <a:lnTo>
                    <a:pt x="1689" y="1832"/>
                  </a:lnTo>
                  <a:lnTo>
                    <a:pt x="1700" y="1829"/>
                  </a:lnTo>
                  <a:lnTo>
                    <a:pt x="1714" y="1828"/>
                  </a:lnTo>
                  <a:lnTo>
                    <a:pt x="1714" y="1828"/>
                  </a:lnTo>
                  <a:lnTo>
                    <a:pt x="1755" y="1822"/>
                  </a:lnTo>
                  <a:lnTo>
                    <a:pt x="1755" y="1822"/>
                  </a:lnTo>
                  <a:lnTo>
                    <a:pt x="1759" y="1820"/>
                  </a:lnTo>
                  <a:lnTo>
                    <a:pt x="1761" y="1817"/>
                  </a:lnTo>
                  <a:lnTo>
                    <a:pt x="1761" y="1817"/>
                  </a:lnTo>
                  <a:lnTo>
                    <a:pt x="1764" y="1807"/>
                  </a:lnTo>
                  <a:lnTo>
                    <a:pt x="1768" y="1798"/>
                  </a:lnTo>
                  <a:lnTo>
                    <a:pt x="1771" y="1789"/>
                  </a:lnTo>
                  <a:lnTo>
                    <a:pt x="1778" y="1780"/>
                  </a:lnTo>
                  <a:lnTo>
                    <a:pt x="1790" y="1764"/>
                  </a:lnTo>
                  <a:lnTo>
                    <a:pt x="1806" y="1749"/>
                  </a:lnTo>
                  <a:lnTo>
                    <a:pt x="1824" y="1735"/>
                  </a:lnTo>
                  <a:lnTo>
                    <a:pt x="1840" y="1723"/>
                  </a:lnTo>
                  <a:lnTo>
                    <a:pt x="1873" y="1699"/>
                  </a:lnTo>
                  <a:lnTo>
                    <a:pt x="1873" y="1699"/>
                  </a:lnTo>
                  <a:lnTo>
                    <a:pt x="1908" y="1671"/>
                  </a:lnTo>
                  <a:lnTo>
                    <a:pt x="1943" y="1645"/>
                  </a:lnTo>
                  <a:lnTo>
                    <a:pt x="1979" y="1620"/>
                  </a:lnTo>
                  <a:lnTo>
                    <a:pt x="2017" y="1596"/>
                  </a:lnTo>
                  <a:lnTo>
                    <a:pt x="2017" y="1596"/>
                  </a:lnTo>
                  <a:lnTo>
                    <a:pt x="2052" y="1575"/>
                  </a:lnTo>
                  <a:lnTo>
                    <a:pt x="2089" y="1556"/>
                  </a:lnTo>
                  <a:lnTo>
                    <a:pt x="2127" y="1538"/>
                  </a:lnTo>
                  <a:lnTo>
                    <a:pt x="2165" y="1524"/>
                  </a:lnTo>
                  <a:lnTo>
                    <a:pt x="2205" y="1512"/>
                  </a:lnTo>
                  <a:lnTo>
                    <a:pt x="2225" y="1507"/>
                  </a:lnTo>
                  <a:lnTo>
                    <a:pt x="2245" y="1503"/>
                  </a:lnTo>
                  <a:lnTo>
                    <a:pt x="2265" y="1499"/>
                  </a:lnTo>
                  <a:lnTo>
                    <a:pt x="2286" y="1498"/>
                  </a:lnTo>
                  <a:lnTo>
                    <a:pt x="2306" y="1496"/>
                  </a:lnTo>
                  <a:lnTo>
                    <a:pt x="2327" y="1496"/>
                  </a:lnTo>
                  <a:lnTo>
                    <a:pt x="2327" y="1496"/>
                  </a:lnTo>
                  <a:lnTo>
                    <a:pt x="2347" y="1496"/>
                  </a:lnTo>
                  <a:lnTo>
                    <a:pt x="2366" y="1497"/>
                  </a:lnTo>
                  <a:lnTo>
                    <a:pt x="2386" y="1499"/>
                  </a:lnTo>
                  <a:lnTo>
                    <a:pt x="2405" y="1503"/>
                  </a:lnTo>
                  <a:lnTo>
                    <a:pt x="2425" y="1507"/>
                  </a:lnTo>
                  <a:lnTo>
                    <a:pt x="2444" y="1512"/>
                  </a:lnTo>
                  <a:lnTo>
                    <a:pt x="2461" y="1518"/>
                  </a:lnTo>
                  <a:lnTo>
                    <a:pt x="2480" y="1526"/>
                  </a:lnTo>
                  <a:lnTo>
                    <a:pt x="2498" y="1534"/>
                  </a:lnTo>
                  <a:lnTo>
                    <a:pt x="2514" y="1543"/>
                  </a:lnTo>
                  <a:lnTo>
                    <a:pt x="2530" y="1553"/>
                  </a:lnTo>
                  <a:lnTo>
                    <a:pt x="2547" y="1565"/>
                  </a:lnTo>
                  <a:lnTo>
                    <a:pt x="2562" y="1577"/>
                  </a:lnTo>
                  <a:lnTo>
                    <a:pt x="2577" y="1591"/>
                  </a:lnTo>
                  <a:lnTo>
                    <a:pt x="2590" y="1605"/>
                  </a:lnTo>
                  <a:lnTo>
                    <a:pt x="2603" y="1620"/>
                  </a:lnTo>
                  <a:lnTo>
                    <a:pt x="2603" y="1620"/>
                  </a:lnTo>
                  <a:lnTo>
                    <a:pt x="2615" y="1636"/>
                  </a:lnTo>
                  <a:lnTo>
                    <a:pt x="2625" y="1652"/>
                  </a:lnTo>
                  <a:lnTo>
                    <a:pt x="2635" y="1669"/>
                  </a:lnTo>
                  <a:lnTo>
                    <a:pt x="2645" y="1686"/>
                  </a:lnTo>
                  <a:lnTo>
                    <a:pt x="2653" y="1704"/>
                  </a:lnTo>
                  <a:lnTo>
                    <a:pt x="2661" y="1723"/>
                  </a:lnTo>
                  <a:lnTo>
                    <a:pt x="2667" y="1740"/>
                  </a:lnTo>
                  <a:lnTo>
                    <a:pt x="2673" y="1759"/>
                  </a:lnTo>
                  <a:lnTo>
                    <a:pt x="2678" y="1779"/>
                  </a:lnTo>
                  <a:lnTo>
                    <a:pt x="2682" y="1798"/>
                  </a:lnTo>
                  <a:lnTo>
                    <a:pt x="2684" y="1817"/>
                  </a:lnTo>
                  <a:lnTo>
                    <a:pt x="2687" y="1837"/>
                  </a:lnTo>
                  <a:lnTo>
                    <a:pt x="2688" y="1857"/>
                  </a:lnTo>
                  <a:lnTo>
                    <a:pt x="2688" y="1876"/>
                  </a:lnTo>
                  <a:lnTo>
                    <a:pt x="2688" y="1896"/>
                  </a:lnTo>
                  <a:lnTo>
                    <a:pt x="2688" y="1916"/>
                  </a:lnTo>
                  <a:lnTo>
                    <a:pt x="2688" y="1916"/>
                  </a:lnTo>
                  <a:lnTo>
                    <a:pt x="2686" y="1937"/>
                  </a:lnTo>
                  <a:lnTo>
                    <a:pt x="2683" y="1958"/>
                  </a:lnTo>
                  <a:lnTo>
                    <a:pt x="2679" y="1980"/>
                  </a:lnTo>
                  <a:lnTo>
                    <a:pt x="2674" y="2001"/>
                  </a:lnTo>
                  <a:lnTo>
                    <a:pt x="2664" y="2044"/>
                  </a:lnTo>
                  <a:lnTo>
                    <a:pt x="2650" y="2085"/>
                  </a:lnTo>
                  <a:lnTo>
                    <a:pt x="2634" y="2126"/>
                  </a:lnTo>
                  <a:lnTo>
                    <a:pt x="2615" y="2165"/>
                  </a:lnTo>
                  <a:lnTo>
                    <a:pt x="2595" y="2204"/>
                  </a:lnTo>
                  <a:lnTo>
                    <a:pt x="2573" y="2242"/>
                  </a:lnTo>
                  <a:lnTo>
                    <a:pt x="2573" y="2242"/>
                  </a:lnTo>
                  <a:lnTo>
                    <a:pt x="2562" y="2259"/>
                  </a:lnTo>
                  <a:lnTo>
                    <a:pt x="2549" y="2277"/>
                  </a:lnTo>
                  <a:lnTo>
                    <a:pt x="2535" y="2293"/>
                  </a:lnTo>
                  <a:lnTo>
                    <a:pt x="2523" y="2310"/>
                  </a:lnTo>
                  <a:lnTo>
                    <a:pt x="2508" y="2325"/>
                  </a:lnTo>
                  <a:lnTo>
                    <a:pt x="2493" y="2340"/>
                  </a:lnTo>
                  <a:lnTo>
                    <a:pt x="2478" y="2354"/>
                  </a:lnTo>
                  <a:lnTo>
                    <a:pt x="2461" y="2367"/>
                  </a:lnTo>
                  <a:lnTo>
                    <a:pt x="2445" y="2380"/>
                  </a:lnTo>
                  <a:lnTo>
                    <a:pt x="2429" y="2391"/>
                  </a:lnTo>
                  <a:lnTo>
                    <a:pt x="2411" y="2402"/>
                  </a:lnTo>
                  <a:lnTo>
                    <a:pt x="2392" y="2412"/>
                  </a:lnTo>
                  <a:lnTo>
                    <a:pt x="2374" y="2423"/>
                  </a:lnTo>
                  <a:lnTo>
                    <a:pt x="2355" y="2431"/>
                  </a:lnTo>
                  <a:lnTo>
                    <a:pt x="2335" y="2440"/>
                  </a:lnTo>
                  <a:lnTo>
                    <a:pt x="2315" y="2448"/>
                  </a:lnTo>
                  <a:lnTo>
                    <a:pt x="2315" y="2448"/>
                  </a:lnTo>
                  <a:lnTo>
                    <a:pt x="2274" y="2460"/>
                  </a:lnTo>
                  <a:lnTo>
                    <a:pt x="2232" y="2471"/>
                  </a:lnTo>
                  <a:lnTo>
                    <a:pt x="2190" y="2479"/>
                  </a:lnTo>
                  <a:lnTo>
                    <a:pt x="2147" y="2485"/>
                  </a:lnTo>
                  <a:lnTo>
                    <a:pt x="2104" y="2489"/>
                  </a:lnTo>
                  <a:lnTo>
                    <a:pt x="2062" y="2491"/>
                  </a:lnTo>
                  <a:lnTo>
                    <a:pt x="2018" y="2494"/>
                  </a:lnTo>
                  <a:lnTo>
                    <a:pt x="1975" y="2494"/>
                  </a:lnTo>
                  <a:lnTo>
                    <a:pt x="1975" y="2494"/>
                  </a:lnTo>
                  <a:lnTo>
                    <a:pt x="1929" y="2494"/>
                  </a:lnTo>
                  <a:lnTo>
                    <a:pt x="1929" y="2494"/>
                  </a:lnTo>
                  <a:lnTo>
                    <a:pt x="1910" y="2493"/>
                  </a:lnTo>
                  <a:lnTo>
                    <a:pt x="1900" y="2493"/>
                  </a:lnTo>
                  <a:lnTo>
                    <a:pt x="1892" y="2494"/>
                  </a:lnTo>
                  <a:lnTo>
                    <a:pt x="1892" y="2494"/>
                  </a:lnTo>
                  <a:lnTo>
                    <a:pt x="1885" y="2498"/>
                  </a:lnTo>
                  <a:lnTo>
                    <a:pt x="1879" y="2502"/>
                  </a:lnTo>
                  <a:lnTo>
                    <a:pt x="1866" y="2510"/>
                  </a:lnTo>
                  <a:lnTo>
                    <a:pt x="1866" y="2510"/>
                  </a:lnTo>
                  <a:lnTo>
                    <a:pt x="1855" y="2517"/>
                  </a:lnTo>
                  <a:lnTo>
                    <a:pt x="1850" y="2520"/>
                  </a:lnTo>
                  <a:lnTo>
                    <a:pt x="1845" y="2525"/>
                  </a:lnTo>
                  <a:lnTo>
                    <a:pt x="1845" y="2525"/>
                  </a:lnTo>
                  <a:lnTo>
                    <a:pt x="1840" y="2533"/>
                  </a:lnTo>
                  <a:lnTo>
                    <a:pt x="1836" y="2543"/>
                  </a:lnTo>
                  <a:lnTo>
                    <a:pt x="1829" y="2563"/>
                  </a:lnTo>
                  <a:lnTo>
                    <a:pt x="1829" y="2563"/>
                  </a:lnTo>
                  <a:lnTo>
                    <a:pt x="1809" y="2608"/>
                  </a:lnTo>
                  <a:lnTo>
                    <a:pt x="1809" y="2608"/>
                  </a:lnTo>
                  <a:lnTo>
                    <a:pt x="1766" y="2700"/>
                  </a:lnTo>
                  <a:lnTo>
                    <a:pt x="1722" y="2790"/>
                  </a:lnTo>
                  <a:lnTo>
                    <a:pt x="1679" y="2879"/>
                  </a:lnTo>
                  <a:lnTo>
                    <a:pt x="1632" y="2968"/>
                  </a:lnTo>
                  <a:lnTo>
                    <a:pt x="1585" y="3057"/>
                  </a:lnTo>
                  <a:lnTo>
                    <a:pt x="1536" y="3144"/>
                  </a:lnTo>
                  <a:lnTo>
                    <a:pt x="1486" y="3230"/>
                  </a:lnTo>
                  <a:lnTo>
                    <a:pt x="1434" y="3317"/>
                  </a:lnTo>
                  <a:lnTo>
                    <a:pt x="1434" y="3317"/>
                  </a:lnTo>
                  <a:lnTo>
                    <a:pt x="1433" y="3319"/>
                  </a:lnTo>
                  <a:lnTo>
                    <a:pt x="1433" y="3322"/>
                  </a:lnTo>
                  <a:lnTo>
                    <a:pt x="1436" y="3326"/>
                  </a:lnTo>
                  <a:lnTo>
                    <a:pt x="1436" y="3326"/>
                  </a:lnTo>
                  <a:lnTo>
                    <a:pt x="1493" y="3395"/>
                  </a:lnTo>
                  <a:lnTo>
                    <a:pt x="1493" y="3395"/>
                  </a:lnTo>
                  <a:lnTo>
                    <a:pt x="1501" y="3405"/>
                  </a:lnTo>
                  <a:lnTo>
                    <a:pt x="1505" y="3413"/>
                  </a:lnTo>
                  <a:lnTo>
                    <a:pt x="1508" y="3423"/>
                  </a:lnTo>
                  <a:lnTo>
                    <a:pt x="1512" y="3435"/>
                  </a:lnTo>
                  <a:lnTo>
                    <a:pt x="1512" y="3435"/>
                  </a:lnTo>
                  <a:lnTo>
                    <a:pt x="1530" y="3492"/>
                  </a:lnTo>
                  <a:lnTo>
                    <a:pt x="1546" y="3551"/>
                  </a:lnTo>
                  <a:lnTo>
                    <a:pt x="1546" y="3551"/>
                  </a:lnTo>
                  <a:lnTo>
                    <a:pt x="1561" y="3605"/>
                  </a:lnTo>
                  <a:lnTo>
                    <a:pt x="1575" y="3661"/>
                  </a:lnTo>
                  <a:lnTo>
                    <a:pt x="1587" y="3714"/>
                  </a:lnTo>
                  <a:lnTo>
                    <a:pt x="1598" y="3770"/>
                  </a:lnTo>
                  <a:lnTo>
                    <a:pt x="1610" y="3824"/>
                  </a:lnTo>
                  <a:lnTo>
                    <a:pt x="1621" y="3879"/>
                  </a:lnTo>
                  <a:lnTo>
                    <a:pt x="1630" y="3934"/>
                  </a:lnTo>
                  <a:lnTo>
                    <a:pt x="1640" y="3989"/>
                  </a:lnTo>
                  <a:lnTo>
                    <a:pt x="1640" y="3989"/>
                  </a:lnTo>
                  <a:lnTo>
                    <a:pt x="1647" y="4046"/>
                  </a:lnTo>
                  <a:lnTo>
                    <a:pt x="1655" y="4102"/>
                  </a:lnTo>
                  <a:lnTo>
                    <a:pt x="1661" y="4159"/>
                  </a:lnTo>
                  <a:lnTo>
                    <a:pt x="1667" y="4215"/>
                  </a:lnTo>
                  <a:lnTo>
                    <a:pt x="1671" y="4271"/>
                  </a:lnTo>
                  <a:lnTo>
                    <a:pt x="1676" y="4329"/>
                  </a:lnTo>
                  <a:lnTo>
                    <a:pt x="1679" y="4386"/>
                  </a:lnTo>
                  <a:lnTo>
                    <a:pt x="1681" y="4442"/>
                  </a:lnTo>
                  <a:lnTo>
                    <a:pt x="1681" y="4442"/>
                  </a:lnTo>
                  <a:lnTo>
                    <a:pt x="1681" y="4470"/>
                  </a:lnTo>
                  <a:lnTo>
                    <a:pt x="1681" y="4497"/>
                  </a:lnTo>
                  <a:lnTo>
                    <a:pt x="1680" y="4525"/>
                  </a:lnTo>
                  <a:lnTo>
                    <a:pt x="1677" y="4539"/>
                  </a:lnTo>
                  <a:lnTo>
                    <a:pt x="1675" y="4551"/>
                  </a:lnTo>
                  <a:lnTo>
                    <a:pt x="1675" y="4551"/>
                  </a:lnTo>
                  <a:lnTo>
                    <a:pt x="1671" y="4566"/>
                  </a:lnTo>
                  <a:lnTo>
                    <a:pt x="1666" y="4579"/>
                  </a:lnTo>
                  <a:lnTo>
                    <a:pt x="1660" y="4593"/>
                  </a:lnTo>
                  <a:lnTo>
                    <a:pt x="1652" y="4604"/>
                  </a:lnTo>
                  <a:lnTo>
                    <a:pt x="1644" y="4616"/>
                  </a:lnTo>
                  <a:lnTo>
                    <a:pt x="1635" y="4626"/>
                  </a:lnTo>
                  <a:lnTo>
                    <a:pt x="1625" y="4638"/>
                  </a:lnTo>
                  <a:lnTo>
                    <a:pt x="1613" y="4648"/>
                  </a:lnTo>
                  <a:lnTo>
                    <a:pt x="1613" y="4648"/>
                  </a:lnTo>
                  <a:lnTo>
                    <a:pt x="1592" y="4667"/>
                  </a:lnTo>
                  <a:lnTo>
                    <a:pt x="1571" y="4684"/>
                  </a:lnTo>
                  <a:lnTo>
                    <a:pt x="1526" y="4719"/>
                  </a:lnTo>
                  <a:lnTo>
                    <a:pt x="1481" y="4753"/>
                  </a:lnTo>
                  <a:lnTo>
                    <a:pt x="1436" y="4787"/>
                  </a:lnTo>
                  <a:lnTo>
                    <a:pt x="1436" y="4787"/>
                  </a:lnTo>
                  <a:lnTo>
                    <a:pt x="1255" y="4926"/>
                  </a:lnTo>
                  <a:lnTo>
                    <a:pt x="1075" y="5064"/>
                  </a:lnTo>
                  <a:lnTo>
                    <a:pt x="1075" y="5064"/>
                  </a:lnTo>
                  <a:lnTo>
                    <a:pt x="1031" y="5096"/>
                  </a:lnTo>
                  <a:lnTo>
                    <a:pt x="989" y="5127"/>
                  </a:lnTo>
                  <a:lnTo>
                    <a:pt x="943" y="5157"/>
                  </a:lnTo>
                  <a:lnTo>
                    <a:pt x="898" y="5186"/>
                  </a:lnTo>
                  <a:lnTo>
                    <a:pt x="852" y="5212"/>
                  </a:lnTo>
                  <a:lnTo>
                    <a:pt x="804" y="5237"/>
                  </a:lnTo>
                  <a:lnTo>
                    <a:pt x="781" y="5249"/>
                  </a:lnTo>
                  <a:lnTo>
                    <a:pt x="756" y="5259"/>
                  </a:lnTo>
                  <a:lnTo>
                    <a:pt x="732" y="5269"/>
                  </a:lnTo>
                  <a:lnTo>
                    <a:pt x="707" y="5279"/>
                  </a:lnTo>
                  <a:lnTo>
                    <a:pt x="707" y="5279"/>
                  </a:lnTo>
                  <a:lnTo>
                    <a:pt x="663" y="5291"/>
                  </a:lnTo>
                  <a:lnTo>
                    <a:pt x="618" y="5304"/>
                  </a:lnTo>
                  <a:lnTo>
                    <a:pt x="569" y="5313"/>
                  </a:lnTo>
                  <a:lnTo>
                    <a:pt x="519" y="5319"/>
                  </a:lnTo>
                  <a:lnTo>
                    <a:pt x="494" y="5321"/>
                  </a:lnTo>
                  <a:lnTo>
                    <a:pt x="469" y="5324"/>
                  </a:lnTo>
                  <a:lnTo>
                    <a:pt x="442" y="5324"/>
                  </a:lnTo>
                  <a:lnTo>
                    <a:pt x="417" y="5324"/>
                  </a:lnTo>
                  <a:lnTo>
                    <a:pt x="391" y="5324"/>
                  </a:lnTo>
                  <a:lnTo>
                    <a:pt x="366" y="5321"/>
                  </a:lnTo>
                  <a:lnTo>
                    <a:pt x="341" y="5319"/>
                  </a:lnTo>
                  <a:lnTo>
                    <a:pt x="316" y="5315"/>
                  </a:lnTo>
                  <a:lnTo>
                    <a:pt x="292" y="5310"/>
                  </a:lnTo>
                  <a:lnTo>
                    <a:pt x="268" y="5304"/>
                  </a:lnTo>
                  <a:lnTo>
                    <a:pt x="245" y="5297"/>
                  </a:lnTo>
                  <a:lnTo>
                    <a:pt x="222" y="5289"/>
                  </a:lnTo>
                  <a:lnTo>
                    <a:pt x="201" y="5279"/>
                  </a:lnTo>
                  <a:lnTo>
                    <a:pt x="179" y="5269"/>
                  </a:lnTo>
                  <a:lnTo>
                    <a:pt x="159" y="5256"/>
                  </a:lnTo>
                  <a:lnTo>
                    <a:pt x="141" y="5244"/>
                  </a:lnTo>
                  <a:lnTo>
                    <a:pt x="122" y="5228"/>
                  </a:lnTo>
                  <a:lnTo>
                    <a:pt x="106" y="5212"/>
                  </a:lnTo>
                  <a:lnTo>
                    <a:pt x="89" y="5195"/>
                  </a:lnTo>
                  <a:lnTo>
                    <a:pt x="76" y="5175"/>
                  </a:lnTo>
                  <a:lnTo>
                    <a:pt x="63" y="5154"/>
                  </a:lnTo>
                  <a:lnTo>
                    <a:pt x="52" y="5132"/>
                  </a:lnTo>
                  <a:lnTo>
                    <a:pt x="42" y="5108"/>
                  </a:lnTo>
                  <a:lnTo>
                    <a:pt x="33" y="5083"/>
                  </a:lnTo>
                  <a:lnTo>
                    <a:pt x="33" y="5083"/>
                  </a:lnTo>
                  <a:lnTo>
                    <a:pt x="27" y="5054"/>
                  </a:lnTo>
                  <a:lnTo>
                    <a:pt x="22" y="5025"/>
                  </a:lnTo>
                  <a:lnTo>
                    <a:pt x="19" y="4996"/>
                  </a:lnTo>
                  <a:lnTo>
                    <a:pt x="17" y="4966"/>
                  </a:lnTo>
                  <a:lnTo>
                    <a:pt x="15" y="4937"/>
                  </a:lnTo>
                  <a:lnTo>
                    <a:pt x="15" y="4907"/>
                  </a:lnTo>
                  <a:lnTo>
                    <a:pt x="15" y="4850"/>
                  </a:lnTo>
                  <a:lnTo>
                    <a:pt x="15" y="4850"/>
                  </a:lnTo>
                  <a:lnTo>
                    <a:pt x="18" y="4584"/>
                  </a:lnTo>
                  <a:lnTo>
                    <a:pt x="18" y="4584"/>
                  </a:lnTo>
                  <a:lnTo>
                    <a:pt x="24" y="4054"/>
                  </a:lnTo>
                  <a:lnTo>
                    <a:pt x="24" y="4054"/>
                  </a:lnTo>
                  <a:lnTo>
                    <a:pt x="23" y="4051"/>
                  </a:lnTo>
                  <a:lnTo>
                    <a:pt x="22" y="4048"/>
                  </a:lnTo>
                  <a:lnTo>
                    <a:pt x="19" y="4047"/>
                  </a:lnTo>
                  <a:lnTo>
                    <a:pt x="17" y="4047"/>
                  </a:lnTo>
                  <a:lnTo>
                    <a:pt x="13" y="4047"/>
                  </a:lnTo>
                  <a:lnTo>
                    <a:pt x="12" y="4048"/>
                  </a:lnTo>
                  <a:lnTo>
                    <a:pt x="9" y="4051"/>
                  </a:lnTo>
                  <a:lnTo>
                    <a:pt x="9" y="4054"/>
                  </a:lnTo>
                  <a:lnTo>
                    <a:pt x="9" y="4054"/>
                  </a:lnTo>
                  <a:lnTo>
                    <a:pt x="4" y="4564"/>
                  </a:lnTo>
                  <a:lnTo>
                    <a:pt x="4" y="4564"/>
                  </a:lnTo>
                  <a:lnTo>
                    <a:pt x="2" y="4807"/>
                  </a:lnTo>
                  <a:lnTo>
                    <a:pt x="2" y="4807"/>
                  </a:lnTo>
                  <a:lnTo>
                    <a:pt x="0" y="4862"/>
                  </a:lnTo>
                  <a:lnTo>
                    <a:pt x="0" y="4916"/>
                  </a:lnTo>
                  <a:lnTo>
                    <a:pt x="2" y="4971"/>
                  </a:lnTo>
                  <a:lnTo>
                    <a:pt x="4" y="4999"/>
                  </a:lnTo>
                  <a:lnTo>
                    <a:pt x="7" y="5025"/>
                  </a:lnTo>
                  <a:lnTo>
                    <a:pt x="7" y="5025"/>
                  </a:lnTo>
                  <a:lnTo>
                    <a:pt x="10" y="5048"/>
                  </a:lnTo>
                  <a:lnTo>
                    <a:pt x="15" y="5070"/>
                  </a:lnTo>
                  <a:lnTo>
                    <a:pt x="20" y="5093"/>
                  </a:lnTo>
                  <a:lnTo>
                    <a:pt x="28" y="5116"/>
                  </a:lnTo>
                  <a:lnTo>
                    <a:pt x="37" y="5137"/>
                  </a:lnTo>
                  <a:lnTo>
                    <a:pt x="47" y="5157"/>
                  </a:lnTo>
                  <a:lnTo>
                    <a:pt x="58" y="5177"/>
                  </a:lnTo>
                  <a:lnTo>
                    <a:pt x="72" y="5196"/>
                  </a:lnTo>
                  <a:lnTo>
                    <a:pt x="72" y="5196"/>
                  </a:lnTo>
                  <a:lnTo>
                    <a:pt x="86" y="5212"/>
                  </a:lnTo>
                  <a:lnTo>
                    <a:pt x="101" y="5228"/>
                  </a:lnTo>
                  <a:lnTo>
                    <a:pt x="117" y="5242"/>
                  </a:lnTo>
                  <a:lnTo>
                    <a:pt x="134" y="5256"/>
                  </a:lnTo>
                  <a:lnTo>
                    <a:pt x="152" y="5269"/>
                  </a:lnTo>
                  <a:lnTo>
                    <a:pt x="171" y="5279"/>
                  </a:lnTo>
                  <a:lnTo>
                    <a:pt x="189" y="5289"/>
                  </a:lnTo>
                  <a:lnTo>
                    <a:pt x="210" y="5299"/>
                  </a:lnTo>
                  <a:lnTo>
                    <a:pt x="210" y="5299"/>
                  </a:lnTo>
                  <a:lnTo>
                    <a:pt x="232" y="5308"/>
                  </a:lnTo>
                  <a:lnTo>
                    <a:pt x="253" y="5315"/>
                  </a:lnTo>
                  <a:lnTo>
                    <a:pt x="276" y="5321"/>
                  </a:lnTo>
                  <a:lnTo>
                    <a:pt x="300" y="5326"/>
                  </a:lnTo>
                  <a:lnTo>
                    <a:pt x="322" y="5331"/>
                  </a:lnTo>
                  <a:lnTo>
                    <a:pt x="346" y="5335"/>
                  </a:lnTo>
                  <a:lnTo>
                    <a:pt x="370" y="5338"/>
                  </a:lnTo>
                  <a:lnTo>
                    <a:pt x="392" y="5339"/>
                  </a:lnTo>
                  <a:lnTo>
                    <a:pt x="416" y="5340"/>
                  </a:lnTo>
                  <a:lnTo>
                    <a:pt x="440" y="5340"/>
                  </a:lnTo>
                  <a:lnTo>
                    <a:pt x="488" y="5338"/>
                  </a:lnTo>
                  <a:lnTo>
                    <a:pt x="535" y="5334"/>
                  </a:lnTo>
                  <a:lnTo>
                    <a:pt x="581" y="5326"/>
                  </a:lnTo>
                  <a:lnTo>
                    <a:pt x="581" y="5326"/>
                  </a:lnTo>
                  <a:lnTo>
                    <a:pt x="609" y="5321"/>
                  </a:lnTo>
                  <a:lnTo>
                    <a:pt x="635" y="5315"/>
                  </a:lnTo>
                  <a:lnTo>
                    <a:pt x="663" y="5308"/>
                  </a:lnTo>
                  <a:lnTo>
                    <a:pt x="689" y="5299"/>
                  </a:lnTo>
                  <a:lnTo>
                    <a:pt x="714" y="5290"/>
                  </a:lnTo>
                  <a:lnTo>
                    <a:pt x="741" y="5281"/>
                  </a:lnTo>
                  <a:lnTo>
                    <a:pt x="766" y="5270"/>
                  </a:lnTo>
                  <a:lnTo>
                    <a:pt x="791" y="5259"/>
                  </a:lnTo>
                  <a:lnTo>
                    <a:pt x="841" y="5235"/>
                  </a:lnTo>
                  <a:lnTo>
                    <a:pt x="890" y="5208"/>
                  </a:lnTo>
                  <a:lnTo>
                    <a:pt x="936" y="5180"/>
                  </a:lnTo>
                  <a:lnTo>
                    <a:pt x="982" y="5148"/>
                  </a:lnTo>
                  <a:lnTo>
                    <a:pt x="982" y="5148"/>
                  </a:lnTo>
                  <a:lnTo>
                    <a:pt x="1031" y="5114"/>
                  </a:lnTo>
                  <a:lnTo>
                    <a:pt x="1080" y="5079"/>
                  </a:lnTo>
                  <a:lnTo>
                    <a:pt x="1175" y="5008"/>
                  </a:lnTo>
                  <a:lnTo>
                    <a:pt x="1363" y="4861"/>
                  </a:lnTo>
                  <a:lnTo>
                    <a:pt x="1363" y="4861"/>
                  </a:lnTo>
                  <a:lnTo>
                    <a:pt x="1560" y="4710"/>
                  </a:lnTo>
                  <a:lnTo>
                    <a:pt x="1560" y="4710"/>
                  </a:lnTo>
                  <a:lnTo>
                    <a:pt x="1597" y="4682"/>
                  </a:lnTo>
                  <a:lnTo>
                    <a:pt x="1616" y="4667"/>
                  </a:lnTo>
                  <a:lnTo>
                    <a:pt x="1634" y="4650"/>
                  </a:lnTo>
                  <a:lnTo>
                    <a:pt x="1649" y="4633"/>
                  </a:lnTo>
                  <a:lnTo>
                    <a:pt x="1664" y="4615"/>
                  </a:lnTo>
                  <a:lnTo>
                    <a:pt x="1670" y="4605"/>
                  </a:lnTo>
                  <a:lnTo>
                    <a:pt x="1675" y="4595"/>
                  </a:lnTo>
                  <a:lnTo>
                    <a:pt x="1680" y="4584"/>
                  </a:lnTo>
                  <a:lnTo>
                    <a:pt x="1685" y="4572"/>
                  </a:lnTo>
                  <a:lnTo>
                    <a:pt x="1685" y="4572"/>
                  </a:lnTo>
                  <a:lnTo>
                    <a:pt x="1689" y="4560"/>
                  </a:lnTo>
                  <a:lnTo>
                    <a:pt x="1691" y="4547"/>
                  </a:lnTo>
                  <a:lnTo>
                    <a:pt x="1696" y="4521"/>
                  </a:lnTo>
                  <a:lnTo>
                    <a:pt x="1697" y="4495"/>
                  </a:lnTo>
                  <a:lnTo>
                    <a:pt x="1699" y="4468"/>
                  </a:lnTo>
                  <a:lnTo>
                    <a:pt x="1697" y="4441"/>
                  </a:lnTo>
                  <a:lnTo>
                    <a:pt x="1696" y="4414"/>
                  </a:lnTo>
                  <a:lnTo>
                    <a:pt x="1692" y="4362"/>
                  </a:lnTo>
                  <a:lnTo>
                    <a:pt x="1692" y="4362"/>
                  </a:lnTo>
                  <a:lnTo>
                    <a:pt x="1689" y="4300"/>
                  </a:lnTo>
                  <a:lnTo>
                    <a:pt x="1684" y="4240"/>
                  </a:lnTo>
                  <a:lnTo>
                    <a:pt x="1679" y="4179"/>
                  </a:lnTo>
                  <a:lnTo>
                    <a:pt x="1671" y="4118"/>
                  </a:lnTo>
                  <a:lnTo>
                    <a:pt x="1671" y="4118"/>
                  </a:lnTo>
                  <a:lnTo>
                    <a:pt x="1664" y="4052"/>
                  </a:lnTo>
                  <a:lnTo>
                    <a:pt x="1654" y="3987"/>
                  </a:lnTo>
                  <a:lnTo>
                    <a:pt x="1644" y="3921"/>
                  </a:lnTo>
                  <a:lnTo>
                    <a:pt x="1632" y="3856"/>
                  </a:lnTo>
                  <a:lnTo>
                    <a:pt x="1618" y="3791"/>
                  </a:lnTo>
                  <a:lnTo>
                    <a:pt x="1605" y="3726"/>
                  </a:lnTo>
                  <a:lnTo>
                    <a:pt x="1590" y="3662"/>
                  </a:lnTo>
                  <a:lnTo>
                    <a:pt x="1573" y="3597"/>
                  </a:lnTo>
                  <a:lnTo>
                    <a:pt x="1573" y="3597"/>
                  </a:lnTo>
                  <a:lnTo>
                    <a:pt x="1557" y="3533"/>
                  </a:lnTo>
                  <a:lnTo>
                    <a:pt x="1538" y="3470"/>
                  </a:lnTo>
                  <a:lnTo>
                    <a:pt x="1538" y="3470"/>
                  </a:lnTo>
                  <a:lnTo>
                    <a:pt x="1528" y="3431"/>
                  </a:lnTo>
                  <a:lnTo>
                    <a:pt x="1522" y="3411"/>
                  </a:lnTo>
                  <a:lnTo>
                    <a:pt x="1517" y="3402"/>
                  </a:lnTo>
                  <a:lnTo>
                    <a:pt x="1512" y="3395"/>
                  </a:lnTo>
                  <a:lnTo>
                    <a:pt x="1512" y="3395"/>
                  </a:lnTo>
                  <a:lnTo>
                    <a:pt x="1497" y="3375"/>
                  </a:lnTo>
                  <a:lnTo>
                    <a:pt x="1481" y="3354"/>
                  </a:lnTo>
                  <a:lnTo>
                    <a:pt x="1446" y="3316"/>
                  </a:lnTo>
                  <a:lnTo>
                    <a:pt x="1446" y="3316"/>
                  </a:lnTo>
                  <a:lnTo>
                    <a:pt x="1447" y="3324"/>
                  </a:lnTo>
                  <a:lnTo>
                    <a:pt x="1447" y="3324"/>
                  </a:lnTo>
                  <a:lnTo>
                    <a:pt x="1507" y="3225"/>
                  </a:lnTo>
                  <a:lnTo>
                    <a:pt x="1563" y="3126"/>
                  </a:lnTo>
                  <a:lnTo>
                    <a:pt x="1620" y="3025"/>
                  </a:lnTo>
                  <a:lnTo>
                    <a:pt x="1674" y="2923"/>
                  </a:lnTo>
                  <a:lnTo>
                    <a:pt x="1674" y="2923"/>
                  </a:lnTo>
                  <a:lnTo>
                    <a:pt x="1725" y="2820"/>
                  </a:lnTo>
                  <a:lnTo>
                    <a:pt x="1775" y="2716"/>
                  </a:lnTo>
                  <a:lnTo>
                    <a:pt x="1775" y="2716"/>
                  </a:lnTo>
                  <a:lnTo>
                    <a:pt x="1821" y="2616"/>
                  </a:lnTo>
                  <a:lnTo>
                    <a:pt x="1821" y="2616"/>
                  </a:lnTo>
                  <a:lnTo>
                    <a:pt x="1845" y="2560"/>
                  </a:lnTo>
                  <a:lnTo>
                    <a:pt x="1845" y="2560"/>
                  </a:lnTo>
                  <a:lnTo>
                    <a:pt x="1853" y="2544"/>
                  </a:lnTo>
                  <a:lnTo>
                    <a:pt x="1856" y="2538"/>
                  </a:lnTo>
                  <a:lnTo>
                    <a:pt x="1863" y="2532"/>
                  </a:lnTo>
                  <a:lnTo>
                    <a:pt x="1863" y="2532"/>
                  </a:lnTo>
                  <a:lnTo>
                    <a:pt x="1871" y="2524"/>
                  </a:lnTo>
                  <a:lnTo>
                    <a:pt x="1883" y="2517"/>
                  </a:lnTo>
                  <a:lnTo>
                    <a:pt x="1893" y="2512"/>
                  </a:lnTo>
                  <a:lnTo>
                    <a:pt x="1904" y="2509"/>
                  </a:lnTo>
                  <a:lnTo>
                    <a:pt x="1904" y="2509"/>
                  </a:lnTo>
                  <a:lnTo>
                    <a:pt x="1923" y="2508"/>
                  </a:lnTo>
                  <a:lnTo>
                    <a:pt x="1942" y="2508"/>
                  </a:lnTo>
                  <a:lnTo>
                    <a:pt x="1979" y="2508"/>
                  </a:lnTo>
                  <a:lnTo>
                    <a:pt x="1979" y="2508"/>
                  </a:lnTo>
                  <a:lnTo>
                    <a:pt x="2003" y="2509"/>
                  </a:lnTo>
                  <a:lnTo>
                    <a:pt x="2026" y="2508"/>
                  </a:lnTo>
                  <a:lnTo>
                    <a:pt x="2026" y="2508"/>
                  </a:lnTo>
                  <a:lnTo>
                    <a:pt x="2081" y="2507"/>
                  </a:lnTo>
                  <a:lnTo>
                    <a:pt x="2136" y="2502"/>
                  </a:lnTo>
                  <a:lnTo>
                    <a:pt x="2162" y="2499"/>
                  </a:lnTo>
                  <a:lnTo>
                    <a:pt x="2190" y="2494"/>
                  </a:lnTo>
                  <a:lnTo>
                    <a:pt x="2217" y="2490"/>
                  </a:lnTo>
                  <a:lnTo>
                    <a:pt x="2243" y="2484"/>
                  </a:lnTo>
                  <a:lnTo>
                    <a:pt x="2243" y="2484"/>
                  </a:lnTo>
                  <a:lnTo>
                    <a:pt x="2267" y="2478"/>
                  </a:lnTo>
                  <a:lnTo>
                    <a:pt x="2290" y="2471"/>
                  </a:lnTo>
                  <a:lnTo>
                    <a:pt x="2314" y="2464"/>
                  </a:lnTo>
                  <a:lnTo>
                    <a:pt x="2336" y="2456"/>
                  </a:lnTo>
                  <a:lnTo>
                    <a:pt x="2357" y="2446"/>
                  </a:lnTo>
                  <a:lnTo>
                    <a:pt x="2379" y="2436"/>
                  </a:lnTo>
                  <a:lnTo>
                    <a:pt x="2400" y="2426"/>
                  </a:lnTo>
                  <a:lnTo>
                    <a:pt x="2420" y="2414"/>
                  </a:lnTo>
                  <a:lnTo>
                    <a:pt x="2440" y="2401"/>
                  </a:lnTo>
                  <a:lnTo>
                    <a:pt x="2460" y="2387"/>
                  </a:lnTo>
                  <a:lnTo>
                    <a:pt x="2479" y="2374"/>
                  </a:lnTo>
                  <a:lnTo>
                    <a:pt x="2496" y="2357"/>
                  </a:lnTo>
                  <a:lnTo>
                    <a:pt x="2514" y="2341"/>
                  </a:lnTo>
                  <a:lnTo>
                    <a:pt x="2530" y="2323"/>
                  </a:lnTo>
                  <a:lnTo>
                    <a:pt x="2547" y="2306"/>
                  </a:lnTo>
                  <a:lnTo>
                    <a:pt x="2562" y="2286"/>
                  </a:lnTo>
                  <a:lnTo>
                    <a:pt x="2562" y="2286"/>
                  </a:lnTo>
                  <a:lnTo>
                    <a:pt x="2574" y="2267"/>
                  </a:lnTo>
                  <a:lnTo>
                    <a:pt x="2588" y="2248"/>
                  </a:lnTo>
                  <a:lnTo>
                    <a:pt x="2600" y="2227"/>
                  </a:lnTo>
                  <a:lnTo>
                    <a:pt x="2612" y="2207"/>
                  </a:lnTo>
                  <a:lnTo>
                    <a:pt x="2623" y="2185"/>
                  </a:lnTo>
                  <a:lnTo>
                    <a:pt x="2634" y="2163"/>
                  </a:lnTo>
                  <a:lnTo>
                    <a:pt x="2644" y="2140"/>
                  </a:lnTo>
                  <a:lnTo>
                    <a:pt x="2654" y="2118"/>
                  </a:lnTo>
                  <a:lnTo>
                    <a:pt x="2663" y="2095"/>
                  </a:lnTo>
                  <a:lnTo>
                    <a:pt x="2671" y="2071"/>
                  </a:lnTo>
                  <a:lnTo>
                    <a:pt x="2678" y="2047"/>
                  </a:lnTo>
                  <a:lnTo>
                    <a:pt x="2684" y="2024"/>
                  </a:lnTo>
                  <a:lnTo>
                    <a:pt x="2689" y="2000"/>
                  </a:lnTo>
                  <a:lnTo>
                    <a:pt x="2694" y="1976"/>
                  </a:lnTo>
                  <a:lnTo>
                    <a:pt x="2698" y="1951"/>
                  </a:lnTo>
                  <a:lnTo>
                    <a:pt x="2701" y="1927"/>
                  </a:lnTo>
                  <a:lnTo>
                    <a:pt x="2703" y="1903"/>
                  </a:lnTo>
                  <a:lnTo>
                    <a:pt x="2703" y="1878"/>
                  </a:lnTo>
                  <a:lnTo>
                    <a:pt x="2703" y="1854"/>
                  </a:lnTo>
                  <a:lnTo>
                    <a:pt x="2702" y="1830"/>
                  </a:lnTo>
                  <a:lnTo>
                    <a:pt x="2698" y="1807"/>
                  </a:lnTo>
                  <a:lnTo>
                    <a:pt x="2694" y="1783"/>
                  </a:lnTo>
                  <a:lnTo>
                    <a:pt x="2689" y="1760"/>
                  </a:lnTo>
                  <a:lnTo>
                    <a:pt x="2683" y="1738"/>
                  </a:lnTo>
                  <a:lnTo>
                    <a:pt x="2676" y="1715"/>
                  </a:lnTo>
                  <a:lnTo>
                    <a:pt x="2667" y="1694"/>
                  </a:lnTo>
                  <a:lnTo>
                    <a:pt x="2656" y="1672"/>
                  </a:lnTo>
                  <a:lnTo>
                    <a:pt x="2644" y="1651"/>
                  </a:lnTo>
                  <a:lnTo>
                    <a:pt x="2630" y="1631"/>
                  </a:lnTo>
                  <a:lnTo>
                    <a:pt x="2615" y="1611"/>
                  </a:lnTo>
                  <a:lnTo>
                    <a:pt x="2599" y="1592"/>
                  </a:lnTo>
                  <a:lnTo>
                    <a:pt x="2582" y="1575"/>
                  </a:lnTo>
                  <a:lnTo>
                    <a:pt x="2582" y="1575"/>
                  </a:lnTo>
                  <a:lnTo>
                    <a:pt x="2564" y="1560"/>
                  </a:lnTo>
                  <a:lnTo>
                    <a:pt x="2545" y="1546"/>
                  </a:lnTo>
                  <a:lnTo>
                    <a:pt x="2527" y="1533"/>
                  </a:lnTo>
                  <a:lnTo>
                    <a:pt x="2508" y="1522"/>
                  </a:lnTo>
                  <a:lnTo>
                    <a:pt x="2486" y="1512"/>
                  </a:lnTo>
                  <a:lnTo>
                    <a:pt x="2466" y="1504"/>
                  </a:lnTo>
                  <a:lnTo>
                    <a:pt x="2445" y="1497"/>
                  </a:lnTo>
                  <a:lnTo>
                    <a:pt x="2424" y="1492"/>
                  </a:lnTo>
                  <a:lnTo>
                    <a:pt x="2401" y="1487"/>
                  </a:lnTo>
                  <a:lnTo>
                    <a:pt x="2379" y="1484"/>
                  </a:lnTo>
                  <a:lnTo>
                    <a:pt x="2356" y="1482"/>
                  </a:lnTo>
                  <a:lnTo>
                    <a:pt x="2334" y="1480"/>
                  </a:lnTo>
                  <a:lnTo>
                    <a:pt x="2311" y="1480"/>
                  </a:lnTo>
                  <a:lnTo>
                    <a:pt x="2289" y="1482"/>
                  </a:lnTo>
                  <a:lnTo>
                    <a:pt x="2266" y="1484"/>
                  </a:lnTo>
                  <a:lnTo>
                    <a:pt x="2243" y="1488"/>
                  </a:lnTo>
                  <a:lnTo>
                    <a:pt x="2243" y="1488"/>
                  </a:lnTo>
                  <a:lnTo>
                    <a:pt x="2218" y="1493"/>
                  </a:lnTo>
                  <a:lnTo>
                    <a:pt x="2193" y="1499"/>
                  </a:lnTo>
                  <a:lnTo>
                    <a:pt x="2170" y="1507"/>
                  </a:lnTo>
                  <a:lnTo>
                    <a:pt x="2146" y="1514"/>
                  </a:lnTo>
                  <a:lnTo>
                    <a:pt x="2122" y="1524"/>
                  </a:lnTo>
                  <a:lnTo>
                    <a:pt x="2098" y="1534"/>
                  </a:lnTo>
                  <a:lnTo>
                    <a:pt x="2076" y="1546"/>
                  </a:lnTo>
                  <a:lnTo>
                    <a:pt x="2053" y="1557"/>
                  </a:lnTo>
                  <a:lnTo>
                    <a:pt x="2009" y="1582"/>
                  </a:lnTo>
                  <a:lnTo>
                    <a:pt x="1967" y="1610"/>
                  </a:lnTo>
                  <a:lnTo>
                    <a:pt x="1925" y="1640"/>
                  </a:lnTo>
                  <a:lnTo>
                    <a:pt x="1885" y="1670"/>
                  </a:lnTo>
                  <a:lnTo>
                    <a:pt x="1885" y="1670"/>
                  </a:lnTo>
                  <a:lnTo>
                    <a:pt x="1839" y="1706"/>
                  </a:lnTo>
                  <a:lnTo>
                    <a:pt x="1795" y="1743"/>
                  </a:lnTo>
                  <a:lnTo>
                    <a:pt x="1795" y="1743"/>
                  </a:lnTo>
                  <a:lnTo>
                    <a:pt x="1778" y="1758"/>
                  </a:lnTo>
                  <a:lnTo>
                    <a:pt x="1770" y="1766"/>
                  </a:lnTo>
                  <a:lnTo>
                    <a:pt x="1763" y="1775"/>
                  </a:lnTo>
                  <a:lnTo>
                    <a:pt x="1763" y="1775"/>
                  </a:lnTo>
                  <a:lnTo>
                    <a:pt x="1756" y="1785"/>
                  </a:lnTo>
                  <a:lnTo>
                    <a:pt x="1753" y="1790"/>
                  </a:lnTo>
                  <a:lnTo>
                    <a:pt x="1751" y="1795"/>
                  </a:lnTo>
                  <a:lnTo>
                    <a:pt x="1751" y="1795"/>
                  </a:lnTo>
                  <a:lnTo>
                    <a:pt x="1750" y="1803"/>
                  </a:lnTo>
                  <a:lnTo>
                    <a:pt x="1750" y="1807"/>
                  </a:lnTo>
                  <a:lnTo>
                    <a:pt x="1750" y="1808"/>
                  </a:lnTo>
                  <a:lnTo>
                    <a:pt x="1751" y="1808"/>
                  </a:lnTo>
                  <a:lnTo>
                    <a:pt x="1751" y="1808"/>
                  </a:lnTo>
                  <a:lnTo>
                    <a:pt x="1747" y="1809"/>
                  </a:lnTo>
                  <a:lnTo>
                    <a:pt x="1740" y="1810"/>
                  </a:lnTo>
                  <a:lnTo>
                    <a:pt x="1729" y="1810"/>
                  </a:lnTo>
                  <a:lnTo>
                    <a:pt x="1729" y="1810"/>
                  </a:lnTo>
                  <a:lnTo>
                    <a:pt x="1700" y="1814"/>
                  </a:lnTo>
                  <a:lnTo>
                    <a:pt x="1700" y="1814"/>
                  </a:lnTo>
                  <a:lnTo>
                    <a:pt x="1689" y="1815"/>
                  </a:lnTo>
                  <a:lnTo>
                    <a:pt x="1680" y="1818"/>
                  </a:lnTo>
                  <a:lnTo>
                    <a:pt x="1675" y="1819"/>
                  </a:lnTo>
                  <a:lnTo>
                    <a:pt x="1671" y="1822"/>
                  </a:lnTo>
                  <a:lnTo>
                    <a:pt x="1667" y="1824"/>
                  </a:lnTo>
                  <a:lnTo>
                    <a:pt x="1664" y="1829"/>
                  </a:lnTo>
                  <a:lnTo>
                    <a:pt x="1664" y="1829"/>
                  </a:lnTo>
                  <a:lnTo>
                    <a:pt x="1659" y="1837"/>
                  </a:lnTo>
                  <a:lnTo>
                    <a:pt x="1655" y="1844"/>
                  </a:lnTo>
                  <a:lnTo>
                    <a:pt x="1655" y="1844"/>
                  </a:lnTo>
                  <a:lnTo>
                    <a:pt x="1651" y="1852"/>
                  </a:lnTo>
                  <a:lnTo>
                    <a:pt x="1646" y="1858"/>
                  </a:lnTo>
                  <a:lnTo>
                    <a:pt x="1646" y="1858"/>
                  </a:lnTo>
                  <a:lnTo>
                    <a:pt x="1640" y="1857"/>
                  </a:lnTo>
                  <a:lnTo>
                    <a:pt x="1634" y="1856"/>
                  </a:lnTo>
                  <a:lnTo>
                    <a:pt x="1629" y="1853"/>
                  </a:lnTo>
                  <a:lnTo>
                    <a:pt x="1624" y="1849"/>
                  </a:lnTo>
                  <a:lnTo>
                    <a:pt x="1621" y="1847"/>
                  </a:lnTo>
                  <a:lnTo>
                    <a:pt x="1618" y="1842"/>
                  </a:lnTo>
                  <a:lnTo>
                    <a:pt x="1617" y="1838"/>
                  </a:lnTo>
                  <a:lnTo>
                    <a:pt x="1616" y="1832"/>
                  </a:lnTo>
                  <a:lnTo>
                    <a:pt x="1616" y="1832"/>
                  </a:lnTo>
                  <a:lnTo>
                    <a:pt x="1612" y="1815"/>
                  </a:lnTo>
                  <a:lnTo>
                    <a:pt x="1610" y="1798"/>
                  </a:lnTo>
                  <a:lnTo>
                    <a:pt x="1607" y="1763"/>
                  </a:lnTo>
                  <a:lnTo>
                    <a:pt x="1607" y="1763"/>
                  </a:lnTo>
                  <a:lnTo>
                    <a:pt x="1591" y="1628"/>
                  </a:lnTo>
                  <a:lnTo>
                    <a:pt x="1591" y="1628"/>
                  </a:lnTo>
                  <a:lnTo>
                    <a:pt x="1558" y="1358"/>
                  </a:lnTo>
                  <a:lnTo>
                    <a:pt x="1558" y="1358"/>
                  </a:lnTo>
                  <a:lnTo>
                    <a:pt x="1557" y="1354"/>
                  </a:lnTo>
                  <a:lnTo>
                    <a:pt x="1552" y="1350"/>
                  </a:lnTo>
                  <a:lnTo>
                    <a:pt x="1552" y="1350"/>
                  </a:lnTo>
                  <a:lnTo>
                    <a:pt x="1523" y="1340"/>
                  </a:lnTo>
                  <a:lnTo>
                    <a:pt x="1508" y="1334"/>
                  </a:lnTo>
                  <a:lnTo>
                    <a:pt x="1495" y="1325"/>
                  </a:lnTo>
                  <a:lnTo>
                    <a:pt x="1495" y="1325"/>
                  </a:lnTo>
                  <a:lnTo>
                    <a:pt x="1482" y="1315"/>
                  </a:lnTo>
                  <a:lnTo>
                    <a:pt x="1468" y="1302"/>
                  </a:lnTo>
                  <a:lnTo>
                    <a:pt x="1443" y="1279"/>
                  </a:lnTo>
                  <a:lnTo>
                    <a:pt x="1419" y="1251"/>
                  </a:lnTo>
                  <a:lnTo>
                    <a:pt x="1397" y="1226"/>
                  </a:lnTo>
                  <a:lnTo>
                    <a:pt x="1397" y="1226"/>
                  </a:lnTo>
                  <a:lnTo>
                    <a:pt x="1374" y="1197"/>
                  </a:lnTo>
                  <a:lnTo>
                    <a:pt x="1352" y="1169"/>
                  </a:lnTo>
                  <a:lnTo>
                    <a:pt x="1330" y="1139"/>
                  </a:lnTo>
                  <a:lnTo>
                    <a:pt x="1310" y="1109"/>
                  </a:lnTo>
                  <a:lnTo>
                    <a:pt x="1290" y="1079"/>
                  </a:lnTo>
                  <a:lnTo>
                    <a:pt x="1272" y="1048"/>
                  </a:lnTo>
                  <a:lnTo>
                    <a:pt x="1254" y="1015"/>
                  </a:lnTo>
                  <a:lnTo>
                    <a:pt x="1238" y="984"/>
                  </a:lnTo>
                  <a:lnTo>
                    <a:pt x="1238" y="984"/>
                  </a:lnTo>
                  <a:lnTo>
                    <a:pt x="1221" y="950"/>
                  </a:lnTo>
                  <a:lnTo>
                    <a:pt x="1208" y="915"/>
                  </a:lnTo>
                  <a:lnTo>
                    <a:pt x="1194" y="881"/>
                  </a:lnTo>
                  <a:lnTo>
                    <a:pt x="1181" y="846"/>
                  </a:lnTo>
                  <a:lnTo>
                    <a:pt x="1170" y="811"/>
                  </a:lnTo>
                  <a:lnTo>
                    <a:pt x="1160" y="774"/>
                  </a:lnTo>
                  <a:lnTo>
                    <a:pt x="1151" y="739"/>
                  </a:lnTo>
                  <a:lnTo>
                    <a:pt x="1144" y="703"/>
                  </a:lnTo>
                  <a:lnTo>
                    <a:pt x="1138" y="666"/>
                  </a:lnTo>
                  <a:lnTo>
                    <a:pt x="1131" y="629"/>
                  </a:lnTo>
                  <a:lnTo>
                    <a:pt x="1128" y="592"/>
                  </a:lnTo>
                  <a:lnTo>
                    <a:pt x="1125" y="556"/>
                  </a:lnTo>
                  <a:lnTo>
                    <a:pt x="1123" y="518"/>
                  </a:lnTo>
                  <a:lnTo>
                    <a:pt x="1123" y="481"/>
                  </a:lnTo>
                  <a:lnTo>
                    <a:pt x="1123" y="444"/>
                  </a:lnTo>
                  <a:lnTo>
                    <a:pt x="1124" y="407"/>
                  </a:lnTo>
                  <a:lnTo>
                    <a:pt x="1124" y="407"/>
                  </a:lnTo>
                  <a:lnTo>
                    <a:pt x="1128" y="357"/>
                  </a:lnTo>
                  <a:lnTo>
                    <a:pt x="1134" y="306"/>
                  </a:lnTo>
                  <a:lnTo>
                    <a:pt x="1140" y="256"/>
                  </a:lnTo>
                  <a:lnTo>
                    <a:pt x="1148" y="207"/>
                  </a:lnTo>
                  <a:lnTo>
                    <a:pt x="1165" y="108"/>
                  </a:lnTo>
                  <a:lnTo>
                    <a:pt x="1184" y="9"/>
                  </a:lnTo>
                  <a:lnTo>
                    <a:pt x="1184" y="9"/>
                  </a:lnTo>
                  <a:lnTo>
                    <a:pt x="1184" y="7"/>
                  </a:lnTo>
                  <a:lnTo>
                    <a:pt x="1183" y="3"/>
                  </a:lnTo>
                  <a:lnTo>
                    <a:pt x="1181" y="2"/>
                  </a:lnTo>
                  <a:lnTo>
                    <a:pt x="1179" y="0"/>
                  </a:lnTo>
                  <a:lnTo>
                    <a:pt x="1176" y="0"/>
                  </a:lnTo>
                  <a:lnTo>
                    <a:pt x="1174" y="0"/>
                  </a:lnTo>
                  <a:lnTo>
                    <a:pt x="1171" y="3"/>
                  </a:lnTo>
                  <a:lnTo>
                    <a:pt x="1170" y="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65" name="Freeform 62">
              <a:extLst>
                <a:ext uri="{FF2B5EF4-FFF2-40B4-BE49-F238E27FC236}">
                  <a16:creationId xmlns:a16="http://schemas.microsoft.com/office/drawing/2014/main" id="{28B24B39-E1A3-14B8-1BB8-922F98F7B3CF}"/>
                </a:ext>
              </a:extLst>
            </p:cNvPr>
            <p:cNvSpPr>
              <a:spLocks/>
            </p:cNvSpPr>
            <p:nvPr/>
          </p:nvSpPr>
          <p:spPr bwMode="auto">
            <a:xfrm>
              <a:off x="4761" y="367"/>
              <a:ext cx="676" cy="1335"/>
            </a:xfrm>
            <a:custGeom>
              <a:avLst/>
              <a:gdLst>
                <a:gd name="T0" fmla="*/ 1108 w 2703"/>
                <a:gd name="T1" fmla="*/ 513 h 5340"/>
                <a:gd name="T2" fmla="*/ 1184 w 2703"/>
                <a:gd name="T3" fmla="*/ 896 h 5340"/>
                <a:gd name="T4" fmla="*/ 1368 w 2703"/>
                <a:gd name="T5" fmla="*/ 1213 h 5340"/>
                <a:gd name="T6" fmla="*/ 1543 w 2703"/>
                <a:gd name="T7" fmla="*/ 1358 h 5340"/>
                <a:gd name="T8" fmla="*/ 1613 w 2703"/>
                <a:gd name="T9" fmla="*/ 1866 h 5340"/>
                <a:gd name="T10" fmla="*/ 1671 w 2703"/>
                <a:gd name="T11" fmla="*/ 1847 h 5340"/>
                <a:gd name="T12" fmla="*/ 1759 w 2703"/>
                <a:gd name="T13" fmla="*/ 1820 h 5340"/>
                <a:gd name="T14" fmla="*/ 1873 w 2703"/>
                <a:gd name="T15" fmla="*/ 1699 h 5340"/>
                <a:gd name="T16" fmla="*/ 2205 w 2703"/>
                <a:gd name="T17" fmla="*/ 1512 h 5340"/>
                <a:gd name="T18" fmla="*/ 2405 w 2703"/>
                <a:gd name="T19" fmla="*/ 1503 h 5340"/>
                <a:gd name="T20" fmla="*/ 2590 w 2703"/>
                <a:gd name="T21" fmla="*/ 1605 h 5340"/>
                <a:gd name="T22" fmla="*/ 2678 w 2703"/>
                <a:gd name="T23" fmla="*/ 1779 h 5340"/>
                <a:gd name="T24" fmla="*/ 2679 w 2703"/>
                <a:gd name="T25" fmla="*/ 1980 h 5340"/>
                <a:gd name="T26" fmla="*/ 2535 w 2703"/>
                <a:gd name="T27" fmla="*/ 2293 h 5340"/>
                <a:gd name="T28" fmla="*/ 2355 w 2703"/>
                <a:gd name="T29" fmla="*/ 2431 h 5340"/>
                <a:gd name="T30" fmla="*/ 1975 w 2703"/>
                <a:gd name="T31" fmla="*/ 2494 h 5340"/>
                <a:gd name="T32" fmla="*/ 1866 w 2703"/>
                <a:gd name="T33" fmla="*/ 2510 h 5340"/>
                <a:gd name="T34" fmla="*/ 1766 w 2703"/>
                <a:gd name="T35" fmla="*/ 2700 h 5340"/>
                <a:gd name="T36" fmla="*/ 1436 w 2703"/>
                <a:gd name="T37" fmla="*/ 3326 h 5340"/>
                <a:gd name="T38" fmla="*/ 1546 w 2703"/>
                <a:gd name="T39" fmla="*/ 3551 h 5340"/>
                <a:gd name="T40" fmla="*/ 1655 w 2703"/>
                <a:gd name="T41" fmla="*/ 4102 h 5340"/>
                <a:gd name="T42" fmla="*/ 1677 w 2703"/>
                <a:gd name="T43" fmla="*/ 4539 h 5340"/>
                <a:gd name="T44" fmla="*/ 1613 w 2703"/>
                <a:gd name="T45" fmla="*/ 4648 h 5340"/>
                <a:gd name="T46" fmla="*/ 989 w 2703"/>
                <a:gd name="T47" fmla="*/ 5127 h 5340"/>
                <a:gd name="T48" fmla="*/ 618 w 2703"/>
                <a:gd name="T49" fmla="*/ 5304 h 5340"/>
                <a:gd name="T50" fmla="*/ 292 w 2703"/>
                <a:gd name="T51" fmla="*/ 5310 h 5340"/>
                <a:gd name="T52" fmla="*/ 76 w 2703"/>
                <a:gd name="T53" fmla="*/ 5175 h 5340"/>
                <a:gd name="T54" fmla="*/ 15 w 2703"/>
                <a:gd name="T55" fmla="*/ 4907 h 5340"/>
                <a:gd name="T56" fmla="*/ 13 w 2703"/>
                <a:gd name="T57" fmla="*/ 4047 h 5340"/>
                <a:gd name="T58" fmla="*/ 2 w 2703"/>
                <a:gd name="T59" fmla="*/ 4971 h 5340"/>
                <a:gd name="T60" fmla="*/ 72 w 2703"/>
                <a:gd name="T61" fmla="*/ 5196 h 5340"/>
                <a:gd name="T62" fmla="*/ 232 w 2703"/>
                <a:gd name="T63" fmla="*/ 5308 h 5340"/>
                <a:gd name="T64" fmla="*/ 535 w 2703"/>
                <a:gd name="T65" fmla="*/ 5334 h 5340"/>
                <a:gd name="T66" fmla="*/ 841 w 2703"/>
                <a:gd name="T67" fmla="*/ 5235 h 5340"/>
                <a:gd name="T68" fmla="*/ 1560 w 2703"/>
                <a:gd name="T69" fmla="*/ 4710 h 5340"/>
                <a:gd name="T70" fmla="*/ 1689 w 2703"/>
                <a:gd name="T71" fmla="*/ 4560 h 5340"/>
                <a:gd name="T72" fmla="*/ 1679 w 2703"/>
                <a:gd name="T73" fmla="*/ 4179 h 5340"/>
                <a:gd name="T74" fmla="*/ 1573 w 2703"/>
                <a:gd name="T75" fmla="*/ 3597 h 5340"/>
                <a:gd name="T76" fmla="*/ 1446 w 2703"/>
                <a:gd name="T77" fmla="*/ 3316 h 5340"/>
                <a:gd name="T78" fmla="*/ 1775 w 2703"/>
                <a:gd name="T79" fmla="*/ 2716 h 5340"/>
                <a:gd name="T80" fmla="*/ 1893 w 2703"/>
                <a:gd name="T81" fmla="*/ 2512 h 5340"/>
                <a:gd name="T82" fmla="*/ 2136 w 2703"/>
                <a:gd name="T83" fmla="*/ 2502 h 5340"/>
                <a:gd name="T84" fmla="*/ 2379 w 2703"/>
                <a:gd name="T85" fmla="*/ 2436 h 5340"/>
                <a:gd name="T86" fmla="*/ 2562 w 2703"/>
                <a:gd name="T87" fmla="*/ 2286 h 5340"/>
                <a:gd name="T88" fmla="*/ 2678 w 2703"/>
                <a:gd name="T89" fmla="*/ 2047 h 5340"/>
                <a:gd name="T90" fmla="*/ 2694 w 2703"/>
                <a:gd name="T91" fmla="*/ 1783 h 5340"/>
                <a:gd name="T92" fmla="*/ 2582 w 2703"/>
                <a:gd name="T93" fmla="*/ 1575 h 5340"/>
                <a:gd name="T94" fmla="*/ 2356 w 2703"/>
                <a:gd name="T95" fmla="*/ 1482 h 5340"/>
                <a:gd name="T96" fmla="*/ 2122 w 2703"/>
                <a:gd name="T97" fmla="*/ 1524 h 5340"/>
                <a:gd name="T98" fmla="*/ 1795 w 2703"/>
                <a:gd name="T99" fmla="*/ 1743 h 5340"/>
                <a:gd name="T100" fmla="*/ 1750 w 2703"/>
                <a:gd name="T101" fmla="*/ 1808 h 5340"/>
                <a:gd name="T102" fmla="*/ 1675 w 2703"/>
                <a:gd name="T103" fmla="*/ 1819 h 5340"/>
                <a:gd name="T104" fmla="*/ 1640 w 2703"/>
                <a:gd name="T105" fmla="*/ 1857 h 5340"/>
                <a:gd name="T106" fmla="*/ 1607 w 2703"/>
                <a:gd name="T107" fmla="*/ 1763 h 5340"/>
                <a:gd name="T108" fmla="*/ 1495 w 2703"/>
                <a:gd name="T109" fmla="*/ 1325 h 5340"/>
                <a:gd name="T110" fmla="*/ 1310 w 2703"/>
                <a:gd name="T111" fmla="*/ 1109 h 5340"/>
                <a:gd name="T112" fmla="*/ 1160 w 2703"/>
                <a:gd name="T113" fmla="*/ 774 h 5340"/>
                <a:gd name="T114" fmla="*/ 1124 w 2703"/>
                <a:gd name="T115" fmla="*/ 407 h 5340"/>
                <a:gd name="T116" fmla="*/ 1179 w 2703"/>
                <a:gd name="T117" fmla="*/ 0 h 53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2703" h="5340">
                  <a:moveTo>
                    <a:pt x="1170" y="5"/>
                  </a:moveTo>
                  <a:lnTo>
                    <a:pt x="1170" y="5"/>
                  </a:lnTo>
                  <a:lnTo>
                    <a:pt x="1154" y="89"/>
                  </a:lnTo>
                  <a:lnTo>
                    <a:pt x="1139" y="173"/>
                  </a:lnTo>
                  <a:lnTo>
                    <a:pt x="1125" y="259"/>
                  </a:lnTo>
                  <a:lnTo>
                    <a:pt x="1120" y="300"/>
                  </a:lnTo>
                  <a:lnTo>
                    <a:pt x="1115" y="343"/>
                  </a:lnTo>
                  <a:lnTo>
                    <a:pt x="1111" y="385"/>
                  </a:lnTo>
                  <a:lnTo>
                    <a:pt x="1109" y="428"/>
                  </a:lnTo>
                  <a:lnTo>
                    <a:pt x="1108" y="471"/>
                  </a:lnTo>
                  <a:lnTo>
                    <a:pt x="1108" y="513"/>
                  </a:lnTo>
                  <a:lnTo>
                    <a:pt x="1110" y="556"/>
                  </a:lnTo>
                  <a:lnTo>
                    <a:pt x="1113" y="599"/>
                  </a:lnTo>
                  <a:lnTo>
                    <a:pt x="1118" y="641"/>
                  </a:lnTo>
                  <a:lnTo>
                    <a:pt x="1124" y="684"/>
                  </a:lnTo>
                  <a:lnTo>
                    <a:pt x="1124" y="684"/>
                  </a:lnTo>
                  <a:lnTo>
                    <a:pt x="1131" y="720"/>
                  </a:lnTo>
                  <a:lnTo>
                    <a:pt x="1139" y="755"/>
                  </a:lnTo>
                  <a:lnTo>
                    <a:pt x="1149" y="792"/>
                  </a:lnTo>
                  <a:lnTo>
                    <a:pt x="1159" y="827"/>
                  </a:lnTo>
                  <a:lnTo>
                    <a:pt x="1171" y="862"/>
                  </a:lnTo>
                  <a:lnTo>
                    <a:pt x="1184" y="896"/>
                  </a:lnTo>
                  <a:lnTo>
                    <a:pt x="1198" y="931"/>
                  </a:lnTo>
                  <a:lnTo>
                    <a:pt x="1213" y="964"/>
                  </a:lnTo>
                  <a:lnTo>
                    <a:pt x="1228" y="998"/>
                  </a:lnTo>
                  <a:lnTo>
                    <a:pt x="1245" y="1030"/>
                  </a:lnTo>
                  <a:lnTo>
                    <a:pt x="1263" y="1062"/>
                  </a:lnTo>
                  <a:lnTo>
                    <a:pt x="1282" y="1094"/>
                  </a:lnTo>
                  <a:lnTo>
                    <a:pt x="1302" y="1124"/>
                  </a:lnTo>
                  <a:lnTo>
                    <a:pt x="1323" y="1154"/>
                  </a:lnTo>
                  <a:lnTo>
                    <a:pt x="1344" y="1184"/>
                  </a:lnTo>
                  <a:lnTo>
                    <a:pt x="1368" y="1213"/>
                  </a:lnTo>
                  <a:lnTo>
                    <a:pt x="1368" y="1213"/>
                  </a:lnTo>
                  <a:lnTo>
                    <a:pt x="1394" y="1246"/>
                  </a:lnTo>
                  <a:lnTo>
                    <a:pt x="1423" y="1277"/>
                  </a:lnTo>
                  <a:lnTo>
                    <a:pt x="1453" y="1307"/>
                  </a:lnTo>
                  <a:lnTo>
                    <a:pt x="1484" y="1336"/>
                  </a:lnTo>
                  <a:lnTo>
                    <a:pt x="1484" y="1336"/>
                  </a:lnTo>
                  <a:lnTo>
                    <a:pt x="1491" y="1341"/>
                  </a:lnTo>
                  <a:lnTo>
                    <a:pt x="1498" y="1345"/>
                  </a:lnTo>
                  <a:lnTo>
                    <a:pt x="1515" y="1353"/>
                  </a:lnTo>
                  <a:lnTo>
                    <a:pt x="1548" y="1365"/>
                  </a:lnTo>
                  <a:lnTo>
                    <a:pt x="1548" y="1365"/>
                  </a:lnTo>
                  <a:lnTo>
                    <a:pt x="1543" y="1358"/>
                  </a:lnTo>
                  <a:lnTo>
                    <a:pt x="1543" y="1358"/>
                  </a:lnTo>
                  <a:lnTo>
                    <a:pt x="1572" y="1597"/>
                  </a:lnTo>
                  <a:lnTo>
                    <a:pt x="1572" y="1597"/>
                  </a:lnTo>
                  <a:lnTo>
                    <a:pt x="1585" y="1715"/>
                  </a:lnTo>
                  <a:lnTo>
                    <a:pt x="1592" y="1774"/>
                  </a:lnTo>
                  <a:lnTo>
                    <a:pt x="1601" y="1833"/>
                  </a:lnTo>
                  <a:lnTo>
                    <a:pt x="1601" y="1833"/>
                  </a:lnTo>
                  <a:lnTo>
                    <a:pt x="1605" y="1847"/>
                  </a:lnTo>
                  <a:lnTo>
                    <a:pt x="1607" y="1854"/>
                  </a:lnTo>
                  <a:lnTo>
                    <a:pt x="1610" y="1861"/>
                  </a:lnTo>
                  <a:lnTo>
                    <a:pt x="1613" y="1866"/>
                  </a:lnTo>
                  <a:lnTo>
                    <a:pt x="1618" y="1871"/>
                  </a:lnTo>
                  <a:lnTo>
                    <a:pt x="1625" y="1874"/>
                  </a:lnTo>
                  <a:lnTo>
                    <a:pt x="1632" y="1877"/>
                  </a:lnTo>
                  <a:lnTo>
                    <a:pt x="1632" y="1877"/>
                  </a:lnTo>
                  <a:lnTo>
                    <a:pt x="1640" y="1877"/>
                  </a:lnTo>
                  <a:lnTo>
                    <a:pt x="1646" y="1876"/>
                  </a:lnTo>
                  <a:lnTo>
                    <a:pt x="1651" y="1873"/>
                  </a:lnTo>
                  <a:lnTo>
                    <a:pt x="1656" y="1868"/>
                  </a:lnTo>
                  <a:lnTo>
                    <a:pt x="1660" y="1864"/>
                  </a:lnTo>
                  <a:lnTo>
                    <a:pt x="1664" y="1858"/>
                  </a:lnTo>
                  <a:lnTo>
                    <a:pt x="1671" y="1847"/>
                  </a:lnTo>
                  <a:lnTo>
                    <a:pt x="1671" y="1847"/>
                  </a:lnTo>
                  <a:lnTo>
                    <a:pt x="1675" y="1840"/>
                  </a:lnTo>
                  <a:lnTo>
                    <a:pt x="1679" y="1837"/>
                  </a:lnTo>
                  <a:lnTo>
                    <a:pt x="1684" y="1833"/>
                  </a:lnTo>
                  <a:lnTo>
                    <a:pt x="1689" y="1832"/>
                  </a:lnTo>
                  <a:lnTo>
                    <a:pt x="1700" y="1829"/>
                  </a:lnTo>
                  <a:lnTo>
                    <a:pt x="1714" y="1828"/>
                  </a:lnTo>
                  <a:lnTo>
                    <a:pt x="1714" y="1828"/>
                  </a:lnTo>
                  <a:lnTo>
                    <a:pt x="1755" y="1822"/>
                  </a:lnTo>
                  <a:lnTo>
                    <a:pt x="1755" y="1822"/>
                  </a:lnTo>
                  <a:lnTo>
                    <a:pt x="1759" y="1820"/>
                  </a:lnTo>
                  <a:lnTo>
                    <a:pt x="1761" y="1817"/>
                  </a:lnTo>
                  <a:lnTo>
                    <a:pt x="1761" y="1817"/>
                  </a:lnTo>
                  <a:lnTo>
                    <a:pt x="1764" y="1807"/>
                  </a:lnTo>
                  <a:lnTo>
                    <a:pt x="1768" y="1798"/>
                  </a:lnTo>
                  <a:lnTo>
                    <a:pt x="1771" y="1789"/>
                  </a:lnTo>
                  <a:lnTo>
                    <a:pt x="1778" y="1780"/>
                  </a:lnTo>
                  <a:lnTo>
                    <a:pt x="1790" y="1764"/>
                  </a:lnTo>
                  <a:lnTo>
                    <a:pt x="1806" y="1749"/>
                  </a:lnTo>
                  <a:lnTo>
                    <a:pt x="1824" y="1735"/>
                  </a:lnTo>
                  <a:lnTo>
                    <a:pt x="1840" y="1723"/>
                  </a:lnTo>
                  <a:lnTo>
                    <a:pt x="1873" y="1699"/>
                  </a:lnTo>
                  <a:lnTo>
                    <a:pt x="1873" y="1699"/>
                  </a:lnTo>
                  <a:lnTo>
                    <a:pt x="1908" y="1671"/>
                  </a:lnTo>
                  <a:lnTo>
                    <a:pt x="1943" y="1645"/>
                  </a:lnTo>
                  <a:lnTo>
                    <a:pt x="1979" y="1620"/>
                  </a:lnTo>
                  <a:lnTo>
                    <a:pt x="2017" y="1596"/>
                  </a:lnTo>
                  <a:lnTo>
                    <a:pt x="2017" y="1596"/>
                  </a:lnTo>
                  <a:lnTo>
                    <a:pt x="2052" y="1575"/>
                  </a:lnTo>
                  <a:lnTo>
                    <a:pt x="2089" y="1556"/>
                  </a:lnTo>
                  <a:lnTo>
                    <a:pt x="2127" y="1538"/>
                  </a:lnTo>
                  <a:lnTo>
                    <a:pt x="2165" y="1524"/>
                  </a:lnTo>
                  <a:lnTo>
                    <a:pt x="2205" y="1512"/>
                  </a:lnTo>
                  <a:lnTo>
                    <a:pt x="2225" y="1507"/>
                  </a:lnTo>
                  <a:lnTo>
                    <a:pt x="2245" y="1503"/>
                  </a:lnTo>
                  <a:lnTo>
                    <a:pt x="2265" y="1499"/>
                  </a:lnTo>
                  <a:lnTo>
                    <a:pt x="2286" y="1498"/>
                  </a:lnTo>
                  <a:lnTo>
                    <a:pt x="2306" y="1496"/>
                  </a:lnTo>
                  <a:lnTo>
                    <a:pt x="2327" y="1496"/>
                  </a:lnTo>
                  <a:lnTo>
                    <a:pt x="2327" y="1496"/>
                  </a:lnTo>
                  <a:lnTo>
                    <a:pt x="2347" y="1496"/>
                  </a:lnTo>
                  <a:lnTo>
                    <a:pt x="2366" y="1497"/>
                  </a:lnTo>
                  <a:lnTo>
                    <a:pt x="2386" y="1499"/>
                  </a:lnTo>
                  <a:lnTo>
                    <a:pt x="2405" y="1503"/>
                  </a:lnTo>
                  <a:lnTo>
                    <a:pt x="2425" y="1507"/>
                  </a:lnTo>
                  <a:lnTo>
                    <a:pt x="2444" y="1512"/>
                  </a:lnTo>
                  <a:lnTo>
                    <a:pt x="2461" y="1518"/>
                  </a:lnTo>
                  <a:lnTo>
                    <a:pt x="2480" y="1526"/>
                  </a:lnTo>
                  <a:lnTo>
                    <a:pt x="2498" y="1534"/>
                  </a:lnTo>
                  <a:lnTo>
                    <a:pt x="2514" y="1543"/>
                  </a:lnTo>
                  <a:lnTo>
                    <a:pt x="2530" y="1553"/>
                  </a:lnTo>
                  <a:lnTo>
                    <a:pt x="2547" y="1565"/>
                  </a:lnTo>
                  <a:lnTo>
                    <a:pt x="2562" y="1577"/>
                  </a:lnTo>
                  <a:lnTo>
                    <a:pt x="2577" y="1591"/>
                  </a:lnTo>
                  <a:lnTo>
                    <a:pt x="2590" y="1605"/>
                  </a:lnTo>
                  <a:lnTo>
                    <a:pt x="2603" y="1620"/>
                  </a:lnTo>
                  <a:lnTo>
                    <a:pt x="2603" y="1620"/>
                  </a:lnTo>
                  <a:lnTo>
                    <a:pt x="2615" y="1636"/>
                  </a:lnTo>
                  <a:lnTo>
                    <a:pt x="2625" y="1652"/>
                  </a:lnTo>
                  <a:lnTo>
                    <a:pt x="2635" y="1669"/>
                  </a:lnTo>
                  <a:lnTo>
                    <a:pt x="2645" y="1686"/>
                  </a:lnTo>
                  <a:lnTo>
                    <a:pt x="2653" y="1704"/>
                  </a:lnTo>
                  <a:lnTo>
                    <a:pt x="2661" y="1723"/>
                  </a:lnTo>
                  <a:lnTo>
                    <a:pt x="2667" y="1740"/>
                  </a:lnTo>
                  <a:lnTo>
                    <a:pt x="2673" y="1759"/>
                  </a:lnTo>
                  <a:lnTo>
                    <a:pt x="2678" y="1779"/>
                  </a:lnTo>
                  <a:lnTo>
                    <a:pt x="2682" y="1798"/>
                  </a:lnTo>
                  <a:lnTo>
                    <a:pt x="2684" y="1817"/>
                  </a:lnTo>
                  <a:lnTo>
                    <a:pt x="2687" y="1837"/>
                  </a:lnTo>
                  <a:lnTo>
                    <a:pt x="2688" y="1857"/>
                  </a:lnTo>
                  <a:lnTo>
                    <a:pt x="2688" y="1876"/>
                  </a:lnTo>
                  <a:lnTo>
                    <a:pt x="2688" y="1896"/>
                  </a:lnTo>
                  <a:lnTo>
                    <a:pt x="2688" y="1916"/>
                  </a:lnTo>
                  <a:lnTo>
                    <a:pt x="2688" y="1916"/>
                  </a:lnTo>
                  <a:lnTo>
                    <a:pt x="2686" y="1937"/>
                  </a:lnTo>
                  <a:lnTo>
                    <a:pt x="2683" y="1958"/>
                  </a:lnTo>
                  <a:lnTo>
                    <a:pt x="2679" y="1980"/>
                  </a:lnTo>
                  <a:lnTo>
                    <a:pt x="2674" y="2001"/>
                  </a:lnTo>
                  <a:lnTo>
                    <a:pt x="2664" y="2044"/>
                  </a:lnTo>
                  <a:lnTo>
                    <a:pt x="2650" y="2085"/>
                  </a:lnTo>
                  <a:lnTo>
                    <a:pt x="2634" y="2126"/>
                  </a:lnTo>
                  <a:lnTo>
                    <a:pt x="2615" y="2165"/>
                  </a:lnTo>
                  <a:lnTo>
                    <a:pt x="2595" y="2204"/>
                  </a:lnTo>
                  <a:lnTo>
                    <a:pt x="2573" y="2242"/>
                  </a:lnTo>
                  <a:lnTo>
                    <a:pt x="2573" y="2242"/>
                  </a:lnTo>
                  <a:lnTo>
                    <a:pt x="2562" y="2259"/>
                  </a:lnTo>
                  <a:lnTo>
                    <a:pt x="2549" y="2277"/>
                  </a:lnTo>
                  <a:lnTo>
                    <a:pt x="2535" y="2293"/>
                  </a:lnTo>
                  <a:lnTo>
                    <a:pt x="2523" y="2310"/>
                  </a:lnTo>
                  <a:lnTo>
                    <a:pt x="2508" y="2325"/>
                  </a:lnTo>
                  <a:lnTo>
                    <a:pt x="2493" y="2340"/>
                  </a:lnTo>
                  <a:lnTo>
                    <a:pt x="2478" y="2354"/>
                  </a:lnTo>
                  <a:lnTo>
                    <a:pt x="2461" y="2367"/>
                  </a:lnTo>
                  <a:lnTo>
                    <a:pt x="2445" y="2380"/>
                  </a:lnTo>
                  <a:lnTo>
                    <a:pt x="2429" y="2391"/>
                  </a:lnTo>
                  <a:lnTo>
                    <a:pt x="2411" y="2402"/>
                  </a:lnTo>
                  <a:lnTo>
                    <a:pt x="2392" y="2412"/>
                  </a:lnTo>
                  <a:lnTo>
                    <a:pt x="2374" y="2423"/>
                  </a:lnTo>
                  <a:lnTo>
                    <a:pt x="2355" y="2431"/>
                  </a:lnTo>
                  <a:lnTo>
                    <a:pt x="2335" y="2440"/>
                  </a:lnTo>
                  <a:lnTo>
                    <a:pt x="2315" y="2448"/>
                  </a:lnTo>
                  <a:lnTo>
                    <a:pt x="2315" y="2448"/>
                  </a:lnTo>
                  <a:lnTo>
                    <a:pt x="2274" y="2460"/>
                  </a:lnTo>
                  <a:lnTo>
                    <a:pt x="2232" y="2471"/>
                  </a:lnTo>
                  <a:lnTo>
                    <a:pt x="2190" y="2479"/>
                  </a:lnTo>
                  <a:lnTo>
                    <a:pt x="2147" y="2485"/>
                  </a:lnTo>
                  <a:lnTo>
                    <a:pt x="2104" y="2489"/>
                  </a:lnTo>
                  <a:lnTo>
                    <a:pt x="2062" y="2491"/>
                  </a:lnTo>
                  <a:lnTo>
                    <a:pt x="2018" y="2494"/>
                  </a:lnTo>
                  <a:lnTo>
                    <a:pt x="1975" y="2494"/>
                  </a:lnTo>
                  <a:lnTo>
                    <a:pt x="1975" y="2494"/>
                  </a:lnTo>
                  <a:lnTo>
                    <a:pt x="1929" y="2494"/>
                  </a:lnTo>
                  <a:lnTo>
                    <a:pt x="1929" y="2494"/>
                  </a:lnTo>
                  <a:lnTo>
                    <a:pt x="1910" y="2493"/>
                  </a:lnTo>
                  <a:lnTo>
                    <a:pt x="1900" y="2493"/>
                  </a:lnTo>
                  <a:lnTo>
                    <a:pt x="1892" y="2494"/>
                  </a:lnTo>
                  <a:lnTo>
                    <a:pt x="1892" y="2494"/>
                  </a:lnTo>
                  <a:lnTo>
                    <a:pt x="1885" y="2498"/>
                  </a:lnTo>
                  <a:lnTo>
                    <a:pt x="1879" y="2502"/>
                  </a:lnTo>
                  <a:lnTo>
                    <a:pt x="1866" y="2510"/>
                  </a:lnTo>
                  <a:lnTo>
                    <a:pt x="1866" y="2510"/>
                  </a:lnTo>
                  <a:lnTo>
                    <a:pt x="1855" y="2517"/>
                  </a:lnTo>
                  <a:lnTo>
                    <a:pt x="1850" y="2520"/>
                  </a:lnTo>
                  <a:lnTo>
                    <a:pt x="1845" y="2525"/>
                  </a:lnTo>
                  <a:lnTo>
                    <a:pt x="1845" y="2525"/>
                  </a:lnTo>
                  <a:lnTo>
                    <a:pt x="1840" y="2533"/>
                  </a:lnTo>
                  <a:lnTo>
                    <a:pt x="1836" y="2543"/>
                  </a:lnTo>
                  <a:lnTo>
                    <a:pt x="1829" y="2563"/>
                  </a:lnTo>
                  <a:lnTo>
                    <a:pt x="1829" y="2563"/>
                  </a:lnTo>
                  <a:lnTo>
                    <a:pt x="1809" y="2608"/>
                  </a:lnTo>
                  <a:lnTo>
                    <a:pt x="1809" y="2608"/>
                  </a:lnTo>
                  <a:lnTo>
                    <a:pt x="1766" y="2700"/>
                  </a:lnTo>
                  <a:lnTo>
                    <a:pt x="1722" y="2790"/>
                  </a:lnTo>
                  <a:lnTo>
                    <a:pt x="1679" y="2879"/>
                  </a:lnTo>
                  <a:lnTo>
                    <a:pt x="1632" y="2968"/>
                  </a:lnTo>
                  <a:lnTo>
                    <a:pt x="1585" y="3057"/>
                  </a:lnTo>
                  <a:lnTo>
                    <a:pt x="1536" y="3144"/>
                  </a:lnTo>
                  <a:lnTo>
                    <a:pt x="1486" y="3230"/>
                  </a:lnTo>
                  <a:lnTo>
                    <a:pt x="1434" y="3317"/>
                  </a:lnTo>
                  <a:lnTo>
                    <a:pt x="1434" y="3317"/>
                  </a:lnTo>
                  <a:lnTo>
                    <a:pt x="1433" y="3319"/>
                  </a:lnTo>
                  <a:lnTo>
                    <a:pt x="1433" y="3322"/>
                  </a:lnTo>
                  <a:lnTo>
                    <a:pt x="1436" y="3326"/>
                  </a:lnTo>
                  <a:lnTo>
                    <a:pt x="1436" y="3326"/>
                  </a:lnTo>
                  <a:lnTo>
                    <a:pt x="1493" y="3395"/>
                  </a:lnTo>
                  <a:lnTo>
                    <a:pt x="1493" y="3395"/>
                  </a:lnTo>
                  <a:lnTo>
                    <a:pt x="1501" y="3405"/>
                  </a:lnTo>
                  <a:lnTo>
                    <a:pt x="1505" y="3413"/>
                  </a:lnTo>
                  <a:lnTo>
                    <a:pt x="1508" y="3423"/>
                  </a:lnTo>
                  <a:lnTo>
                    <a:pt x="1512" y="3435"/>
                  </a:lnTo>
                  <a:lnTo>
                    <a:pt x="1512" y="3435"/>
                  </a:lnTo>
                  <a:lnTo>
                    <a:pt x="1530" y="3492"/>
                  </a:lnTo>
                  <a:lnTo>
                    <a:pt x="1546" y="3551"/>
                  </a:lnTo>
                  <a:lnTo>
                    <a:pt x="1546" y="3551"/>
                  </a:lnTo>
                  <a:lnTo>
                    <a:pt x="1561" y="3605"/>
                  </a:lnTo>
                  <a:lnTo>
                    <a:pt x="1575" y="3661"/>
                  </a:lnTo>
                  <a:lnTo>
                    <a:pt x="1587" y="3714"/>
                  </a:lnTo>
                  <a:lnTo>
                    <a:pt x="1598" y="3770"/>
                  </a:lnTo>
                  <a:lnTo>
                    <a:pt x="1610" y="3824"/>
                  </a:lnTo>
                  <a:lnTo>
                    <a:pt x="1621" y="3879"/>
                  </a:lnTo>
                  <a:lnTo>
                    <a:pt x="1630" y="3934"/>
                  </a:lnTo>
                  <a:lnTo>
                    <a:pt x="1640" y="3989"/>
                  </a:lnTo>
                  <a:lnTo>
                    <a:pt x="1640" y="3989"/>
                  </a:lnTo>
                  <a:lnTo>
                    <a:pt x="1647" y="4046"/>
                  </a:lnTo>
                  <a:lnTo>
                    <a:pt x="1655" y="4102"/>
                  </a:lnTo>
                  <a:lnTo>
                    <a:pt x="1661" y="4159"/>
                  </a:lnTo>
                  <a:lnTo>
                    <a:pt x="1667" y="4215"/>
                  </a:lnTo>
                  <a:lnTo>
                    <a:pt x="1671" y="4271"/>
                  </a:lnTo>
                  <a:lnTo>
                    <a:pt x="1676" y="4329"/>
                  </a:lnTo>
                  <a:lnTo>
                    <a:pt x="1679" y="4386"/>
                  </a:lnTo>
                  <a:lnTo>
                    <a:pt x="1681" y="4442"/>
                  </a:lnTo>
                  <a:lnTo>
                    <a:pt x="1681" y="4442"/>
                  </a:lnTo>
                  <a:lnTo>
                    <a:pt x="1681" y="4470"/>
                  </a:lnTo>
                  <a:lnTo>
                    <a:pt x="1681" y="4497"/>
                  </a:lnTo>
                  <a:lnTo>
                    <a:pt x="1680" y="4525"/>
                  </a:lnTo>
                  <a:lnTo>
                    <a:pt x="1677" y="4539"/>
                  </a:lnTo>
                  <a:lnTo>
                    <a:pt x="1675" y="4551"/>
                  </a:lnTo>
                  <a:lnTo>
                    <a:pt x="1675" y="4551"/>
                  </a:lnTo>
                  <a:lnTo>
                    <a:pt x="1671" y="4566"/>
                  </a:lnTo>
                  <a:lnTo>
                    <a:pt x="1666" y="4579"/>
                  </a:lnTo>
                  <a:lnTo>
                    <a:pt x="1660" y="4593"/>
                  </a:lnTo>
                  <a:lnTo>
                    <a:pt x="1652" y="4604"/>
                  </a:lnTo>
                  <a:lnTo>
                    <a:pt x="1644" y="4616"/>
                  </a:lnTo>
                  <a:lnTo>
                    <a:pt x="1635" y="4626"/>
                  </a:lnTo>
                  <a:lnTo>
                    <a:pt x="1625" y="4638"/>
                  </a:lnTo>
                  <a:lnTo>
                    <a:pt x="1613" y="4648"/>
                  </a:lnTo>
                  <a:lnTo>
                    <a:pt x="1613" y="4648"/>
                  </a:lnTo>
                  <a:lnTo>
                    <a:pt x="1592" y="4667"/>
                  </a:lnTo>
                  <a:lnTo>
                    <a:pt x="1571" y="4684"/>
                  </a:lnTo>
                  <a:lnTo>
                    <a:pt x="1526" y="4719"/>
                  </a:lnTo>
                  <a:lnTo>
                    <a:pt x="1481" y="4753"/>
                  </a:lnTo>
                  <a:lnTo>
                    <a:pt x="1436" y="4787"/>
                  </a:lnTo>
                  <a:lnTo>
                    <a:pt x="1436" y="4787"/>
                  </a:lnTo>
                  <a:lnTo>
                    <a:pt x="1255" y="4926"/>
                  </a:lnTo>
                  <a:lnTo>
                    <a:pt x="1075" y="5064"/>
                  </a:lnTo>
                  <a:lnTo>
                    <a:pt x="1075" y="5064"/>
                  </a:lnTo>
                  <a:lnTo>
                    <a:pt x="1031" y="5096"/>
                  </a:lnTo>
                  <a:lnTo>
                    <a:pt x="989" y="5127"/>
                  </a:lnTo>
                  <a:lnTo>
                    <a:pt x="943" y="5157"/>
                  </a:lnTo>
                  <a:lnTo>
                    <a:pt x="898" y="5186"/>
                  </a:lnTo>
                  <a:lnTo>
                    <a:pt x="852" y="5212"/>
                  </a:lnTo>
                  <a:lnTo>
                    <a:pt x="804" y="5237"/>
                  </a:lnTo>
                  <a:lnTo>
                    <a:pt x="781" y="5249"/>
                  </a:lnTo>
                  <a:lnTo>
                    <a:pt x="756" y="5259"/>
                  </a:lnTo>
                  <a:lnTo>
                    <a:pt x="732" y="5269"/>
                  </a:lnTo>
                  <a:lnTo>
                    <a:pt x="707" y="5279"/>
                  </a:lnTo>
                  <a:lnTo>
                    <a:pt x="707" y="5279"/>
                  </a:lnTo>
                  <a:lnTo>
                    <a:pt x="663" y="5291"/>
                  </a:lnTo>
                  <a:lnTo>
                    <a:pt x="618" y="5304"/>
                  </a:lnTo>
                  <a:lnTo>
                    <a:pt x="569" y="5313"/>
                  </a:lnTo>
                  <a:lnTo>
                    <a:pt x="519" y="5319"/>
                  </a:lnTo>
                  <a:lnTo>
                    <a:pt x="494" y="5321"/>
                  </a:lnTo>
                  <a:lnTo>
                    <a:pt x="469" y="5324"/>
                  </a:lnTo>
                  <a:lnTo>
                    <a:pt x="442" y="5324"/>
                  </a:lnTo>
                  <a:lnTo>
                    <a:pt x="417" y="5324"/>
                  </a:lnTo>
                  <a:lnTo>
                    <a:pt x="391" y="5324"/>
                  </a:lnTo>
                  <a:lnTo>
                    <a:pt x="366" y="5321"/>
                  </a:lnTo>
                  <a:lnTo>
                    <a:pt x="341" y="5319"/>
                  </a:lnTo>
                  <a:lnTo>
                    <a:pt x="316" y="5315"/>
                  </a:lnTo>
                  <a:lnTo>
                    <a:pt x="292" y="5310"/>
                  </a:lnTo>
                  <a:lnTo>
                    <a:pt x="268" y="5304"/>
                  </a:lnTo>
                  <a:lnTo>
                    <a:pt x="245" y="5297"/>
                  </a:lnTo>
                  <a:lnTo>
                    <a:pt x="222" y="5289"/>
                  </a:lnTo>
                  <a:lnTo>
                    <a:pt x="201" y="5279"/>
                  </a:lnTo>
                  <a:lnTo>
                    <a:pt x="179" y="5269"/>
                  </a:lnTo>
                  <a:lnTo>
                    <a:pt x="159" y="5256"/>
                  </a:lnTo>
                  <a:lnTo>
                    <a:pt x="141" y="5244"/>
                  </a:lnTo>
                  <a:lnTo>
                    <a:pt x="122" y="5228"/>
                  </a:lnTo>
                  <a:lnTo>
                    <a:pt x="106" y="5212"/>
                  </a:lnTo>
                  <a:lnTo>
                    <a:pt x="89" y="5195"/>
                  </a:lnTo>
                  <a:lnTo>
                    <a:pt x="76" y="5175"/>
                  </a:lnTo>
                  <a:lnTo>
                    <a:pt x="63" y="5154"/>
                  </a:lnTo>
                  <a:lnTo>
                    <a:pt x="52" y="5132"/>
                  </a:lnTo>
                  <a:lnTo>
                    <a:pt x="42" y="5108"/>
                  </a:lnTo>
                  <a:lnTo>
                    <a:pt x="33" y="5083"/>
                  </a:lnTo>
                  <a:lnTo>
                    <a:pt x="33" y="5083"/>
                  </a:lnTo>
                  <a:lnTo>
                    <a:pt x="27" y="5054"/>
                  </a:lnTo>
                  <a:lnTo>
                    <a:pt x="22" y="5025"/>
                  </a:lnTo>
                  <a:lnTo>
                    <a:pt x="19" y="4996"/>
                  </a:lnTo>
                  <a:lnTo>
                    <a:pt x="17" y="4966"/>
                  </a:lnTo>
                  <a:lnTo>
                    <a:pt x="15" y="4937"/>
                  </a:lnTo>
                  <a:lnTo>
                    <a:pt x="15" y="4907"/>
                  </a:lnTo>
                  <a:lnTo>
                    <a:pt x="15" y="4850"/>
                  </a:lnTo>
                  <a:lnTo>
                    <a:pt x="15" y="4850"/>
                  </a:lnTo>
                  <a:lnTo>
                    <a:pt x="18" y="4584"/>
                  </a:lnTo>
                  <a:lnTo>
                    <a:pt x="18" y="4584"/>
                  </a:lnTo>
                  <a:lnTo>
                    <a:pt x="24" y="4054"/>
                  </a:lnTo>
                  <a:lnTo>
                    <a:pt x="24" y="4054"/>
                  </a:lnTo>
                  <a:lnTo>
                    <a:pt x="23" y="4051"/>
                  </a:lnTo>
                  <a:lnTo>
                    <a:pt x="22" y="4048"/>
                  </a:lnTo>
                  <a:lnTo>
                    <a:pt x="19" y="4047"/>
                  </a:lnTo>
                  <a:lnTo>
                    <a:pt x="17" y="4047"/>
                  </a:lnTo>
                  <a:lnTo>
                    <a:pt x="13" y="4047"/>
                  </a:lnTo>
                  <a:lnTo>
                    <a:pt x="12" y="4048"/>
                  </a:lnTo>
                  <a:lnTo>
                    <a:pt x="9" y="4051"/>
                  </a:lnTo>
                  <a:lnTo>
                    <a:pt x="9" y="4054"/>
                  </a:lnTo>
                  <a:lnTo>
                    <a:pt x="9" y="4054"/>
                  </a:lnTo>
                  <a:lnTo>
                    <a:pt x="4" y="4564"/>
                  </a:lnTo>
                  <a:lnTo>
                    <a:pt x="4" y="4564"/>
                  </a:lnTo>
                  <a:lnTo>
                    <a:pt x="2" y="4807"/>
                  </a:lnTo>
                  <a:lnTo>
                    <a:pt x="2" y="4807"/>
                  </a:lnTo>
                  <a:lnTo>
                    <a:pt x="0" y="4862"/>
                  </a:lnTo>
                  <a:lnTo>
                    <a:pt x="0" y="4916"/>
                  </a:lnTo>
                  <a:lnTo>
                    <a:pt x="2" y="4971"/>
                  </a:lnTo>
                  <a:lnTo>
                    <a:pt x="4" y="4999"/>
                  </a:lnTo>
                  <a:lnTo>
                    <a:pt x="7" y="5025"/>
                  </a:lnTo>
                  <a:lnTo>
                    <a:pt x="7" y="5025"/>
                  </a:lnTo>
                  <a:lnTo>
                    <a:pt x="10" y="5048"/>
                  </a:lnTo>
                  <a:lnTo>
                    <a:pt x="15" y="5070"/>
                  </a:lnTo>
                  <a:lnTo>
                    <a:pt x="20" y="5093"/>
                  </a:lnTo>
                  <a:lnTo>
                    <a:pt x="28" y="5116"/>
                  </a:lnTo>
                  <a:lnTo>
                    <a:pt x="37" y="5137"/>
                  </a:lnTo>
                  <a:lnTo>
                    <a:pt x="47" y="5157"/>
                  </a:lnTo>
                  <a:lnTo>
                    <a:pt x="58" y="5177"/>
                  </a:lnTo>
                  <a:lnTo>
                    <a:pt x="72" y="5196"/>
                  </a:lnTo>
                  <a:lnTo>
                    <a:pt x="72" y="5196"/>
                  </a:lnTo>
                  <a:lnTo>
                    <a:pt x="86" y="5212"/>
                  </a:lnTo>
                  <a:lnTo>
                    <a:pt x="101" y="5228"/>
                  </a:lnTo>
                  <a:lnTo>
                    <a:pt x="117" y="5242"/>
                  </a:lnTo>
                  <a:lnTo>
                    <a:pt x="134" y="5256"/>
                  </a:lnTo>
                  <a:lnTo>
                    <a:pt x="152" y="5269"/>
                  </a:lnTo>
                  <a:lnTo>
                    <a:pt x="171" y="5279"/>
                  </a:lnTo>
                  <a:lnTo>
                    <a:pt x="189" y="5289"/>
                  </a:lnTo>
                  <a:lnTo>
                    <a:pt x="210" y="5299"/>
                  </a:lnTo>
                  <a:lnTo>
                    <a:pt x="210" y="5299"/>
                  </a:lnTo>
                  <a:lnTo>
                    <a:pt x="232" y="5308"/>
                  </a:lnTo>
                  <a:lnTo>
                    <a:pt x="253" y="5315"/>
                  </a:lnTo>
                  <a:lnTo>
                    <a:pt x="276" y="5321"/>
                  </a:lnTo>
                  <a:lnTo>
                    <a:pt x="300" y="5326"/>
                  </a:lnTo>
                  <a:lnTo>
                    <a:pt x="322" y="5331"/>
                  </a:lnTo>
                  <a:lnTo>
                    <a:pt x="346" y="5335"/>
                  </a:lnTo>
                  <a:lnTo>
                    <a:pt x="370" y="5338"/>
                  </a:lnTo>
                  <a:lnTo>
                    <a:pt x="392" y="5339"/>
                  </a:lnTo>
                  <a:lnTo>
                    <a:pt x="416" y="5340"/>
                  </a:lnTo>
                  <a:lnTo>
                    <a:pt x="440" y="5340"/>
                  </a:lnTo>
                  <a:lnTo>
                    <a:pt x="488" y="5338"/>
                  </a:lnTo>
                  <a:lnTo>
                    <a:pt x="535" y="5334"/>
                  </a:lnTo>
                  <a:lnTo>
                    <a:pt x="581" y="5326"/>
                  </a:lnTo>
                  <a:lnTo>
                    <a:pt x="581" y="5326"/>
                  </a:lnTo>
                  <a:lnTo>
                    <a:pt x="609" y="5321"/>
                  </a:lnTo>
                  <a:lnTo>
                    <a:pt x="635" y="5315"/>
                  </a:lnTo>
                  <a:lnTo>
                    <a:pt x="663" y="5308"/>
                  </a:lnTo>
                  <a:lnTo>
                    <a:pt x="689" y="5299"/>
                  </a:lnTo>
                  <a:lnTo>
                    <a:pt x="714" y="5290"/>
                  </a:lnTo>
                  <a:lnTo>
                    <a:pt x="741" y="5281"/>
                  </a:lnTo>
                  <a:lnTo>
                    <a:pt x="766" y="5270"/>
                  </a:lnTo>
                  <a:lnTo>
                    <a:pt x="791" y="5259"/>
                  </a:lnTo>
                  <a:lnTo>
                    <a:pt x="841" y="5235"/>
                  </a:lnTo>
                  <a:lnTo>
                    <a:pt x="890" y="5208"/>
                  </a:lnTo>
                  <a:lnTo>
                    <a:pt x="936" y="5180"/>
                  </a:lnTo>
                  <a:lnTo>
                    <a:pt x="982" y="5148"/>
                  </a:lnTo>
                  <a:lnTo>
                    <a:pt x="982" y="5148"/>
                  </a:lnTo>
                  <a:lnTo>
                    <a:pt x="1031" y="5114"/>
                  </a:lnTo>
                  <a:lnTo>
                    <a:pt x="1080" y="5079"/>
                  </a:lnTo>
                  <a:lnTo>
                    <a:pt x="1175" y="5008"/>
                  </a:lnTo>
                  <a:lnTo>
                    <a:pt x="1363" y="4861"/>
                  </a:lnTo>
                  <a:lnTo>
                    <a:pt x="1363" y="4861"/>
                  </a:lnTo>
                  <a:lnTo>
                    <a:pt x="1560" y="4710"/>
                  </a:lnTo>
                  <a:lnTo>
                    <a:pt x="1560" y="4710"/>
                  </a:lnTo>
                  <a:lnTo>
                    <a:pt x="1597" y="4682"/>
                  </a:lnTo>
                  <a:lnTo>
                    <a:pt x="1616" y="4667"/>
                  </a:lnTo>
                  <a:lnTo>
                    <a:pt x="1634" y="4650"/>
                  </a:lnTo>
                  <a:lnTo>
                    <a:pt x="1649" y="4633"/>
                  </a:lnTo>
                  <a:lnTo>
                    <a:pt x="1664" y="4615"/>
                  </a:lnTo>
                  <a:lnTo>
                    <a:pt x="1670" y="4605"/>
                  </a:lnTo>
                  <a:lnTo>
                    <a:pt x="1675" y="4595"/>
                  </a:lnTo>
                  <a:lnTo>
                    <a:pt x="1680" y="4584"/>
                  </a:lnTo>
                  <a:lnTo>
                    <a:pt x="1685" y="4572"/>
                  </a:lnTo>
                  <a:lnTo>
                    <a:pt x="1685" y="4572"/>
                  </a:lnTo>
                  <a:lnTo>
                    <a:pt x="1689" y="4560"/>
                  </a:lnTo>
                  <a:lnTo>
                    <a:pt x="1691" y="4547"/>
                  </a:lnTo>
                  <a:lnTo>
                    <a:pt x="1696" y="4521"/>
                  </a:lnTo>
                  <a:lnTo>
                    <a:pt x="1697" y="4495"/>
                  </a:lnTo>
                  <a:lnTo>
                    <a:pt x="1699" y="4468"/>
                  </a:lnTo>
                  <a:lnTo>
                    <a:pt x="1697" y="4441"/>
                  </a:lnTo>
                  <a:lnTo>
                    <a:pt x="1696" y="4414"/>
                  </a:lnTo>
                  <a:lnTo>
                    <a:pt x="1692" y="4362"/>
                  </a:lnTo>
                  <a:lnTo>
                    <a:pt x="1692" y="4362"/>
                  </a:lnTo>
                  <a:lnTo>
                    <a:pt x="1689" y="4300"/>
                  </a:lnTo>
                  <a:lnTo>
                    <a:pt x="1684" y="4240"/>
                  </a:lnTo>
                  <a:lnTo>
                    <a:pt x="1679" y="4179"/>
                  </a:lnTo>
                  <a:lnTo>
                    <a:pt x="1671" y="4118"/>
                  </a:lnTo>
                  <a:lnTo>
                    <a:pt x="1671" y="4118"/>
                  </a:lnTo>
                  <a:lnTo>
                    <a:pt x="1664" y="4052"/>
                  </a:lnTo>
                  <a:lnTo>
                    <a:pt x="1654" y="3987"/>
                  </a:lnTo>
                  <a:lnTo>
                    <a:pt x="1644" y="3921"/>
                  </a:lnTo>
                  <a:lnTo>
                    <a:pt x="1632" y="3856"/>
                  </a:lnTo>
                  <a:lnTo>
                    <a:pt x="1618" y="3791"/>
                  </a:lnTo>
                  <a:lnTo>
                    <a:pt x="1605" y="3726"/>
                  </a:lnTo>
                  <a:lnTo>
                    <a:pt x="1590" y="3662"/>
                  </a:lnTo>
                  <a:lnTo>
                    <a:pt x="1573" y="3597"/>
                  </a:lnTo>
                  <a:lnTo>
                    <a:pt x="1573" y="3597"/>
                  </a:lnTo>
                  <a:lnTo>
                    <a:pt x="1557" y="3533"/>
                  </a:lnTo>
                  <a:lnTo>
                    <a:pt x="1538" y="3470"/>
                  </a:lnTo>
                  <a:lnTo>
                    <a:pt x="1538" y="3470"/>
                  </a:lnTo>
                  <a:lnTo>
                    <a:pt x="1528" y="3431"/>
                  </a:lnTo>
                  <a:lnTo>
                    <a:pt x="1522" y="3411"/>
                  </a:lnTo>
                  <a:lnTo>
                    <a:pt x="1517" y="3402"/>
                  </a:lnTo>
                  <a:lnTo>
                    <a:pt x="1512" y="3395"/>
                  </a:lnTo>
                  <a:lnTo>
                    <a:pt x="1512" y="3395"/>
                  </a:lnTo>
                  <a:lnTo>
                    <a:pt x="1497" y="3375"/>
                  </a:lnTo>
                  <a:lnTo>
                    <a:pt x="1481" y="3354"/>
                  </a:lnTo>
                  <a:lnTo>
                    <a:pt x="1446" y="3316"/>
                  </a:lnTo>
                  <a:lnTo>
                    <a:pt x="1446" y="3316"/>
                  </a:lnTo>
                  <a:lnTo>
                    <a:pt x="1447" y="3324"/>
                  </a:lnTo>
                  <a:lnTo>
                    <a:pt x="1447" y="3324"/>
                  </a:lnTo>
                  <a:lnTo>
                    <a:pt x="1507" y="3225"/>
                  </a:lnTo>
                  <a:lnTo>
                    <a:pt x="1563" y="3126"/>
                  </a:lnTo>
                  <a:lnTo>
                    <a:pt x="1620" y="3025"/>
                  </a:lnTo>
                  <a:lnTo>
                    <a:pt x="1674" y="2923"/>
                  </a:lnTo>
                  <a:lnTo>
                    <a:pt x="1674" y="2923"/>
                  </a:lnTo>
                  <a:lnTo>
                    <a:pt x="1725" y="2820"/>
                  </a:lnTo>
                  <a:lnTo>
                    <a:pt x="1775" y="2716"/>
                  </a:lnTo>
                  <a:lnTo>
                    <a:pt x="1775" y="2716"/>
                  </a:lnTo>
                  <a:lnTo>
                    <a:pt x="1821" y="2616"/>
                  </a:lnTo>
                  <a:lnTo>
                    <a:pt x="1821" y="2616"/>
                  </a:lnTo>
                  <a:lnTo>
                    <a:pt x="1845" y="2560"/>
                  </a:lnTo>
                  <a:lnTo>
                    <a:pt x="1845" y="2560"/>
                  </a:lnTo>
                  <a:lnTo>
                    <a:pt x="1853" y="2544"/>
                  </a:lnTo>
                  <a:lnTo>
                    <a:pt x="1856" y="2538"/>
                  </a:lnTo>
                  <a:lnTo>
                    <a:pt x="1863" y="2532"/>
                  </a:lnTo>
                  <a:lnTo>
                    <a:pt x="1863" y="2532"/>
                  </a:lnTo>
                  <a:lnTo>
                    <a:pt x="1871" y="2524"/>
                  </a:lnTo>
                  <a:lnTo>
                    <a:pt x="1883" y="2517"/>
                  </a:lnTo>
                  <a:lnTo>
                    <a:pt x="1893" y="2512"/>
                  </a:lnTo>
                  <a:lnTo>
                    <a:pt x="1904" y="2509"/>
                  </a:lnTo>
                  <a:lnTo>
                    <a:pt x="1904" y="2509"/>
                  </a:lnTo>
                  <a:lnTo>
                    <a:pt x="1923" y="2508"/>
                  </a:lnTo>
                  <a:lnTo>
                    <a:pt x="1942" y="2508"/>
                  </a:lnTo>
                  <a:lnTo>
                    <a:pt x="1979" y="2508"/>
                  </a:lnTo>
                  <a:lnTo>
                    <a:pt x="1979" y="2508"/>
                  </a:lnTo>
                  <a:lnTo>
                    <a:pt x="2003" y="2509"/>
                  </a:lnTo>
                  <a:lnTo>
                    <a:pt x="2026" y="2508"/>
                  </a:lnTo>
                  <a:lnTo>
                    <a:pt x="2026" y="2508"/>
                  </a:lnTo>
                  <a:lnTo>
                    <a:pt x="2081" y="2507"/>
                  </a:lnTo>
                  <a:lnTo>
                    <a:pt x="2136" y="2502"/>
                  </a:lnTo>
                  <a:lnTo>
                    <a:pt x="2162" y="2499"/>
                  </a:lnTo>
                  <a:lnTo>
                    <a:pt x="2190" y="2494"/>
                  </a:lnTo>
                  <a:lnTo>
                    <a:pt x="2217" y="2490"/>
                  </a:lnTo>
                  <a:lnTo>
                    <a:pt x="2243" y="2484"/>
                  </a:lnTo>
                  <a:lnTo>
                    <a:pt x="2243" y="2484"/>
                  </a:lnTo>
                  <a:lnTo>
                    <a:pt x="2267" y="2478"/>
                  </a:lnTo>
                  <a:lnTo>
                    <a:pt x="2290" y="2471"/>
                  </a:lnTo>
                  <a:lnTo>
                    <a:pt x="2314" y="2464"/>
                  </a:lnTo>
                  <a:lnTo>
                    <a:pt x="2336" y="2456"/>
                  </a:lnTo>
                  <a:lnTo>
                    <a:pt x="2357" y="2446"/>
                  </a:lnTo>
                  <a:lnTo>
                    <a:pt x="2379" y="2436"/>
                  </a:lnTo>
                  <a:lnTo>
                    <a:pt x="2400" y="2426"/>
                  </a:lnTo>
                  <a:lnTo>
                    <a:pt x="2420" y="2414"/>
                  </a:lnTo>
                  <a:lnTo>
                    <a:pt x="2440" y="2401"/>
                  </a:lnTo>
                  <a:lnTo>
                    <a:pt x="2460" y="2387"/>
                  </a:lnTo>
                  <a:lnTo>
                    <a:pt x="2479" y="2374"/>
                  </a:lnTo>
                  <a:lnTo>
                    <a:pt x="2496" y="2357"/>
                  </a:lnTo>
                  <a:lnTo>
                    <a:pt x="2514" y="2341"/>
                  </a:lnTo>
                  <a:lnTo>
                    <a:pt x="2530" y="2323"/>
                  </a:lnTo>
                  <a:lnTo>
                    <a:pt x="2547" y="2306"/>
                  </a:lnTo>
                  <a:lnTo>
                    <a:pt x="2562" y="2286"/>
                  </a:lnTo>
                  <a:lnTo>
                    <a:pt x="2562" y="2286"/>
                  </a:lnTo>
                  <a:lnTo>
                    <a:pt x="2574" y="2267"/>
                  </a:lnTo>
                  <a:lnTo>
                    <a:pt x="2588" y="2248"/>
                  </a:lnTo>
                  <a:lnTo>
                    <a:pt x="2600" y="2227"/>
                  </a:lnTo>
                  <a:lnTo>
                    <a:pt x="2612" y="2207"/>
                  </a:lnTo>
                  <a:lnTo>
                    <a:pt x="2623" y="2185"/>
                  </a:lnTo>
                  <a:lnTo>
                    <a:pt x="2634" y="2163"/>
                  </a:lnTo>
                  <a:lnTo>
                    <a:pt x="2644" y="2140"/>
                  </a:lnTo>
                  <a:lnTo>
                    <a:pt x="2654" y="2118"/>
                  </a:lnTo>
                  <a:lnTo>
                    <a:pt x="2663" y="2095"/>
                  </a:lnTo>
                  <a:lnTo>
                    <a:pt x="2671" y="2071"/>
                  </a:lnTo>
                  <a:lnTo>
                    <a:pt x="2678" y="2047"/>
                  </a:lnTo>
                  <a:lnTo>
                    <a:pt x="2684" y="2024"/>
                  </a:lnTo>
                  <a:lnTo>
                    <a:pt x="2689" y="2000"/>
                  </a:lnTo>
                  <a:lnTo>
                    <a:pt x="2694" y="1976"/>
                  </a:lnTo>
                  <a:lnTo>
                    <a:pt x="2698" y="1951"/>
                  </a:lnTo>
                  <a:lnTo>
                    <a:pt x="2701" y="1927"/>
                  </a:lnTo>
                  <a:lnTo>
                    <a:pt x="2703" y="1903"/>
                  </a:lnTo>
                  <a:lnTo>
                    <a:pt x="2703" y="1878"/>
                  </a:lnTo>
                  <a:lnTo>
                    <a:pt x="2703" y="1854"/>
                  </a:lnTo>
                  <a:lnTo>
                    <a:pt x="2702" y="1830"/>
                  </a:lnTo>
                  <a:lnTo>
                    <a:pt x="2698" y="1807"/>
                  </a:lnTo>
                  <a:lnTo>
                    <a:pt x="2694" y="1783"/>
                  </a:lnTo>
                  <a:lnTo>
                    <a:pt x="2689" y="1760"/>
                  </a:lnTo>
                  <a:lnTo>
                    <a:pt x="2683" y="1738"/>
                  </a:lnTo>
                  <a:lnTo>
                    <a:pt x="2676" y="1715"/>
                  </a:lnTo>
                  <a:lnTo>
                    <a:pt x="2667" y="1694"/>
                  </a:lnTo>
                  <a:lnTo>
                    <a:pt x="2656" y="1672"/>
                  </a:lnTo>
                  <a:lnTo>
                    <a:pt x="2644" y="1651"/>
                  </a:lnTo>
                  <a:lnTo>
                    <a:pt x="2630" y="1631"/>
                  </a:lnTo>
                  <a:lnTo>
                    <a:pt x="2615" y="1611"/>
                  </a:lnTo>
                  <a:lnTo>
                    <a:pt x="2599" y="1592"/>
                  </a:lnTo>
                  <a:lnTo>
                    <a:pt x="2582" y="1575"/>
                  </a:lnTo>
                  <a:lnTo>
                    <a:pt x="2582" y="1575"/>
                  </a:lnTo>
                  <a:lnTo>
                    <a:pt x="2564" y="1560"/>
                  </a:lnTo>
                  <a:lnTo>
                    <a:pt x="2545" y="1546"/>
                  </a:lnTo>
                  <a:lnTo>
                    <a:pt x="2527" y="1533"/>
                  </a:lnTo>
                  <a:lnTo>
                    <a:pt x="2508" y="1522"/>
                  </a:lnTo>
                  <a:lnTo>
                    <a:pt x="2486" y="1512"/>
                  </a:lnTo>
                  <a:lnTo>
                    <a:pt x="2466" y="1504"/>
                  </a:lnTo>
                  <a:lnTo>
                    <a:pt x="2445" y="1497"/>
                  </a:lnTo>
                  <a:lnTo>
                    <a:pt x="2424" y="1492"/>
                  </a:lnTo>
                  <a:lnTo>
                    <a:pt x="2401" y="1487"/>
                  </a:lnTo>
                  <a:lnTo>
                    <a:pt x="2379" y="1484"/>
                  </a:lnTo>
                  <a:lnTo>
                    <a:pt x="2356" y="1482"/>
                  </a:lnTo>
                  <a:lnTo>
                    <a:pt x="2334" y="1480"/>
                  </a:lnTo>
                  <a:lnTo>
                    <a:pt x="2311" y="1480"/>
                  </a:lnTo>
                  <a:lnTo>
                    <a:pt x="2289" y="1482"/>
                  </a:lnTo>
                  <a:lnTo>
                    <a:pt x="2266" y="1484"/>
                  </a:lnTo>
                  <a:lnTo>
                    <a:pt x="2243" y="1488"/>
                  </a:lnTo>
                  <a:lnTo>
                    <a:pt x="2243" y="1488"/>
                  </a:lnTo>
                  <a:lnTo>
                    <a:pt x="2218" y="1493"/>
                  </a:lnTo>
                  <a:lnTo>
                    <a:pt x="2193" y="1499"/>
                  </a:lnTo>
                  <a:lnTo>
                    <a:pt x="2170" y="1507"/>
                  </a:lnTo>
                  <a:lnTo>
                    <a:pt x="2146" y="1514"/>
                  </a:lnTo>
                  <a:lnTo>
                    <a:pt x="2122" y="1524"/>
                  </a:lnTo>
                  <a:lnTo>
                    <a:pt x="2098" y="1534"/>
                  </a:lnTo>
                  <a:lnTo>
                    <a:pt x="2076" y="1546"/>
                  </a:lnTo>
                  <a:lnTo>
                    <a:pt x="2053" y="1557"/>
                  </a:lnTo>
                  <a:lnTo>
                    <a:pt x="2009" y="1582"/>
                  </a:lnTo>
                  <a:lnTo>
                    <a:pt x="1967" y="1610"/>
                  </a:lnTo>
                  <a:lnTo>
                    <a:pt x="1925" y="1640"/>
                  </a:lnTo>
                  <a:lnTo>
                    <a:pt x="1885" y="1670"/>
                  </a:lnTo>
                  <a:lnTo>
                    <a:pt x="1885" y="1670"/>
                  </a:lnTo>
                  <a:lnTo>
                    <a:pt x="1839" y="1706"/>
                  </a:lnTo>
                  <a:lnTo>
                    <a:pt x="1795" y="1743"/>
                  </a:lnTo>
                  <a:lnTo>
                    <a:pt x="1795" y="1743"/>
                  </a:lnTo>
                  <a:lnTo>
                    <a:pt x="1778" y="1758"/>
                  </a:lnTo>
                  <a:lnTo>
                    <a:pt x="1770" y="1766"/>
                  </a:lnTo>
                  <a:lnTo>
                    <a:pt x="1763" y="1775"/>
                  </a:lnTo>
                  <a:lnTo>
                    <a:pt x="1763" y="1775"/>
                  </a:lnTo>
                  <a:lnTo>
                    <a:pt x="1756" y="1785"/>
                  </a:lnTo>
                  <a:lnTo>
                    <a:pt x="1753" y="1790"/>
                  </a:lnTo>
                  <a:lnTo>
                    <a:pt x="1751" y="1795"/>
                  </a:lnTo>
                  <a:lnTo>
                    <a:pt x="1751" y="1795"/>
                  </a:lnTo>
                  <a:lnTo>
                    <a:pt x="1750" y="1803"/>
                  </a:lnTo>
                  <a:lnTo>
                    <a:pt x="1750" y="1807"/>
                  </a:lnTo>
                  <a:lnTo>
                    <a:pt x="1750" y="1808"/>
                  </a:lnTo>
                  <a:lnTo>
                    <a:pt x="1751" y="1808"/>
                  </a:lnTo>
                  <a:lnTo>
                    <a:pt x="1751" y="1808"/>
                  </a:lnTo>
                  <a:lnTo>
                    <a:pt x="1747" y="1809"/>
                  </a:lnTo>
                  <a:lnTo>
                    <a:pt x="1740" y="1810"/>
                  </a:lnTo>
                  <a:lnTo>
                    <a:pt x="1729" y="1810"/>
                  </a:lnTo>
                  <a:lnTo>
                    <a:pt x="1729" y="1810"/>
                  </a:lnTo>
                  <a:lnTo>
                    <a:pt x="1700" y="1814"/>
                  </a:lnTo>
                  <a:lnTo>
                    <a:pt x="1700" y="1814"/>
                  </a:lnTo>
                  <a:lnTo>
                    <a:pt x="1689" y="1815"/>
                  </a:lnTo>
                  <a:lnTo>
                    <a:pt x="1680" y="1818"/>
                  </a:lnTo>
                  <a:lnTo>
                    <a:pt x="1675" y="1819"/>
                  </a:lnTo>
                  <a:lnTo>
                    <a:pt x="1671" y="1822"/>
                  </a:lnTo>
                  <a:lnTo>
                    <a:pt x="1667" y="1824"/>
                  </a:lnTo>
                  <a:lnTo>
                    <a:pt x="1664" y="1829"/>
                  </a:lnTo>
                  <a:lnTo>
                    <a:pt x="1664" y="1829"/>
                  </a:lnTo>
                  <a:lnTo>
                    <a:pt x="1659" y="1837"/>
                  </a:lnTo>
                  <a:lnTo>
                    <a:pt x="1655" y="1844"/>
                  </a:lnTo>
                  <a:lnTo>
                    <a:pt x="1655" y="1844"/>
                  </a:lnTo>
                  <a:lnTo>
                    <a:pt x="1651" y="1852"/>
                  </a:lnTo>
                  <a:lnTo>
                    <a:pt x="1646" y="1858"/>
                  </a:lnTo>
                  <a:lnTo>
                    <a:pt x="1646" y="1858"/>
                  </a:lnTo>
                  <a:lnTo>
                    <a:pt x="1640" y="1857"/>
                  </a:lnTo>
                  <a:lnTo>
                    <a:pt x="1634" y="1856"/>
                  </a:lnTo>
                  <a:lnTo>
                    <a:pt x="1629" y="1853"/>
                  </a:lnTo>
                  <a:lnTo>
                    <a:pt x="1624" y="1849"/>
                  </a:lnTo>
                  <a:lnTo>
                    <a:pt x="1621" y="1847"/>
                  </a:lnTo>
                  <a:lnTo>
                    <a:pt x="1618" y="1842"/>
                  </a:lnTo>
                  <a:lnTo>
                    <a:pt x="1617" y="1838"/>
                  </a:lnTo>
                  <a:lnTo>
                    <a:pt x="1616" y="1832"/>
                  </a:lnTo>
                  <a:lnTo>
                    <a:pt x="1616" y="1832"/>
                  </a:lnTo>
                  <a:lnTo>
                    <a:pt x="1612" y="1815"/>
                  </a:lnTo>
                  <a:lnTo>
                    <a:pt x="1610" y="1798"/>
                  </a:lnTo>
                  <a:lnTo>
                    <a:pt x="1607" y="1763"/>
                  </a:lnTo>
                  <a:lnTo>
                    <a:pt x="1607" y="1763"/>
                  </a:lnTo>
                  <a:lnTo>
                    <a:pt x="1591" y="1628"/>
                  </a:lnTo>
                  <a:lnTo>
                    <a:pt x="1591" y="1628"/>
                  </a:lnTo>
                  <a:lnTo>
                    <a:pt x="1558" y="1358"/>
                  </a:lnTo>
                  <a:lnTo>
                    <a:pt x="1558" y="1358"/>
                  </a:lnTo>
                  <a:lnTo>
                    <a:pt x="1557" y="1354"/>
                  </a:lnTo>
                  <a:lnTo>
                    <a:pt x="1552" y="1350"/>
                  </a:lnTo>
                  <a:lnTo>
                    <a:pt x="1552" y="1350"/>
                  </a:lnTo>
                  <a:lnTo>
                    <a:pt x="1523" y="1340"/>
                  </a:lnTo>
                  <a:lnTo>
                    <a:pt x="1508" y="1334"/>
                  </a:lnTo>
                  <a:lnTo>
                    <a:pt x="1495" y="1325"/>
                  </a:lnTo>
                  <a:lnTo>
                    <a:pt x="1495" y="1325"/>
                  </a:lnTo>
                  <a:lnTo>
                    <a:pt x="1482" y="1315"/>
                  </a:lnTo>
                  <a:lnTo>
                    <a:pt x="1468" y="1302"/>
                  </a:lnTo>
                  <a:lnTo>
                    <a:pt x="1443" y="1279"/>
                  </a:lnTo>
                  <a:lnTo>
                    <a:pt x="1419" y="1251"/>
                  </a:lnTo>
                  <a:lnTo>
                    <a:pt x="1397" y="1226"/>
                  </a:lnTo>
                  <a:lnTo>
                    <a:pt x="1397" y="1226"/>
                  </a:lnTo>
                  <a:lnTo>
                    <a:pt x="1374" y="1197"/>
                  </a:lnTo>
                  <a:lnTo>
                    <a:pt x="1352" y="1169"/>
                  </a:lnTo>
                  <a:lnTo>
                    <a:pt x="1330" y="1139"/>
                  </a:lnTo>
                  <a:lnTo>
                    <a:pt x="1310" y="1109"/>
                  </a:lnTo>
                  <a:lnTo>
                    <a:pt x="1290" y="1079"/>
                  </a:lnTo>
                  <a:lnTo>
                    <a:pt x="1272" y="1048"/>
                  </a:lnTo>
                  <a:lnTo>
                    <a:pt x="1254" y="1015"/>
                  </a:lnTo>
                  <a:lnTo>
                    <a:pt x="1238" y="984"/>
                  </a:lnTo>
                  <a:lnTo>
                    <a:pt x="1238" y="984"/>
                  </a:lnTo>
                  <a:lnTo>
                    <a:pt x="1221" y="950"/>
                  </a:lnTo>
                  <a:lnTo>
                    <a:pt x="1208" y="915"/>
                  </a:lnTo>
                  <a:lnTo>
                    <a:pt x="1194" y="881"/>
                  </a:lnTo>
                  <a:lnTo>
                    <a:pt x="1181" y="846"/>
                  </a:lnTo>
                  <a:lnTo>
                    <a:pt x="1170" y="811"/>
                  </a:lnTo>
                  <a:lnTo>
                    <a:pt x="1160" y="774"/>
                  </a:lnTo>
                  <a:lnTo>
                    <a:pt x="1151" y="739"/>
                  </a:lnTo>
                  <a:lnTo>
                    <a:pt x="1144" y="703"/>
                  </a:lnTo>
                  <a:lnTo>
                    <a:pt x="1138" y="666"/>
                  </a:lnTo>
                  <a:lnTo>
                    <a:pt x="1131" y="629"/>
                  </a:lnTo>
                  <a:lnTo>
                    <a:pt x="1128" y="592"/>
                  </a:lnTo>
                  <a:lnTo>
                    <a:pt x="1125" y="556"/>
                  </a:lnTo>
                  <a:lnTo>
                    <a:pt x="1123" y="518"/>
                  </a:lnTo>
                  <a:lnTo>
                    <a:pt x="1123" y="481"/>
                  </a:lnTo>
                  <a:lnTo>
                    <a:pt x="1123" y="444"/>
                  </a:lnTo>
                  <a:lnTo>
                    <a:pt x="1124" y="407"/>
                  </a:lnTo>
                  <a:lnTo>
                    <a:pt x="1124" y="407"/>
                  </a:lnTo>
                  <a:lnTo>
                    <a:pt x="1128" y="357"/>
                  </a:lnTo>
                  <a:lnTo>
                    <a:pt x="1134" y="306"/>
                  </a:lnTo>
                  <a:lnTo>
                    <a:pt x="1140" y="256"/>
                  </a:lnTo>
                  <a:lnTo>
                    <a:pt x="1148" y="207"/>
                  </a:lnTo>
                  <a:lnTo>
                    <a:pt x="1165" y="108"/>
                  </a:lnTo>
                  <a:lnTo>
                    <a:pt x="1184" y="9"/>
                  </a:lnTo>
                  <a:lnTo>
                    <a:pt x="1184" y="9"/>
                  </a:lnTo>
                  <a:lnTo>
                    <a:pt x="1184" y="7"/>
                  </a:lnTo>
                  <a:lnTo>
                    <a:pt x="1183" y="3"/>
                  </a:lnTo>
                  <a:lnTo>
                    <a:pt x="1181" y="2"/>
                  </a:lnTo>
                  <a:lnTo>
                    <a:pt x="1179" y="0"/>
                  </a:lnTo>
                  <a:lnTo>
                    <a:pt x="1176" y="0"/>
                  </a:lnTo>
                  <a:lnTo>
                    <a:pt x="1174" y="0"/>
                  </a:lnTo>
                  <a:lnTo>
                    <a:pt x="1171" y="3"/>
                  </a:lnTo>
                  <a:lnTo>
                    <a:pt x="1170" y="5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66" name="Freeform 63">
              <a:extLst>
                <a:ext uri="{FF2B5EF4-FFF2-40B4-BE49-F238E27FC236}">
                  <a16:creationId xmlns:a16="http://schemas.microsoft.com/office/drawing/2014/main" id="{4160749B-DFFF-0F8A-8840-5276A76C5DEC}"/>
                </a:ext>
              </a:extLst>
            </p:cNvPr>
            <p:cNvSpPr>
              <a:spLocks/>
            </p:cNvSpPr>
            <p:nvPr/>
          </p:nvSpPr>
          <p:spPr bwMode="auto">
            <a:xfrm>
              <a:off x="4209" y="1"/>
              <a:ext cx="1179" cy="725"/>
            </a:xfrm>
            <a:custGeom>
              <a:avLst/>
              <a:gdLst>
                <a:gd name="T0" fmla="*/ 458 w 4717"/>
                <a:gd name="T1" fmla="*/ 2414 h 2901"/>
                <a:gd name="T2" fmla="*/ 358 w 4717"/>
                <a:gd name="T3" fmla="*/ 2020 h 2901"/>
                <a:gd name="T4" fmla="*/ 363 w 4717"/>
                <a:gd name="T5" fmla="*/ 1776 h 2901"/>
                <a:gd name="T6" fmla="*/ 427 w 4717"/>
                <a:gd name="T7" fmla="*/ 1569 h 2901"/>
                <a:gd name="T8" fmla="*/ 447 w 4717"/>
                <a:gd name="T9" fmla="*/ 1477 h 2901"/>
                <a:gd name="T10" fmla="*/ 303 w 4717"/>
                <a:gd name="T11" fmla="*/ 1338 h 2901"/>
                <a:gd name="T12" fmla="*/ 112 w 4717"/>
                <a:gd name="T13" fmla="*/ 1100 h 2901"/>
                <a:gd name="T14" fmla="*/ 26 w 4717"/>
                <a:gd name="T15" fmla="*/ 864 h 2901"/>
                <a:gd name="T16" fmla="*/ 19 w 4717"/>
                <a:gd name="T17" fmla="*/ 608 h 2901"/>
                <a:gd name="T18" fmla="*/ 73 w 4717"/>
                <a:gd name="T19" fmla="*/ 375 h 2901"/>
                <a:gd name="T20" fmla="*/ 241 w 4717"/>
                <a:gd name="T21" fmla="*/ 198 h 2901"/>
                <a:gd name="T22" fmla="*/ 453 w 4717"/>
                <a:gd name="T23" fmla="*/ 120 h 2901"/>
                <a:gd name="T24" fmla="*/ 812 w 4717"/>
                <a:gd name="T25" fmla="*/ 104 h 2901"/>
                <a:gd name="T26" fmla="*/ 1131 w 4717"/>
                <a:gd name="T27" fmla="*/ 140 h 2901"/>
                <a:gd name="T28" fmla="*/ 1425 w 4717"/>
                <a:gd name="T29" fmla="*/ 213 h 2901"/>
                <a:gd name="T30" fmla="*/ 1668 w 4717"/>
                <a:gd name="T31" fmla="*/ 173 h 2901"/>
                <a:gd name="T32" fmla="*/ 2172 w 4717"/>
                <a:gd name="T33" fmla="*/ 57 h 2901"/>
                <a:gd name="T34" fmla="*/ 2752 w 4717"/>
                <a:gd name="T35" fmla="*/ 13 h 2901"/>
                <a:gd name="T36" fmla="*/ 3230 w 4717"/>
                <a:gd name="T37" fmla="*/ 63 h 2901"/>
                <a:gd name="T38" fmla="*/ 3600 w 4717"/>
                <a:gd name="T39" fmla="*/ 214 h 2901"/>
                <a:gd name="T40" fmla="*/ 3776 w 4717"/>
                <a:gd name="T41" fmla="*/ 361 h 2901"/>
                <a:gd name="T42" fmla="*/ 3896 w 4717"/>
                <a:gd name="T43" fmla="*/ 528 h 2901"/>
                <a:gd name="T44" fmla="*/ 3962 w 4717"/>
                <a:gd name="T45" fmla="*/ 703 h 2901"/>
                <a:gd name="T46" fmla="*/ 4009 w 4717"/>
                <a:gd name="T47" fmla="*/ 783 h 2901"/>
                <a:gd name="T48" fmla="*/ 4139 w 4717"/>
                <a:gd name="T49" fmla="*/ 861 h 2901"/>
                <a:gd name="T50" fmla="*/ 4370 w 4717"/>
                <a:gd name="T51" fmla="*/ 1096 h 2901"/>
                <a:gd name="T52" fmla="*/ 4595 w 4717"/>
                <a:gd name="T53" fmla="*/ 1541 h 2901"/>
                <a:gd name="T54" fmla="*/ 4694 w 4717"/>
                <a:gd name="T55" fmla="*/ 1996 h 2901"/>
                <a:gd name="T56" fmla="*/ 4670 w 4717"/>
                <a:gd name="T57" fmla="*/ 2530 h 2901"/>
                <a:gd name="T58" fmla="*/ 4595 w 4717"/>
                <a:gd name="T59" fmla="*/ 2814 h 2901"/>
                <a:gd name="T60" fmla="*/ 4647 w 4717"/>
                <a:gd name="T61" fmla="*/ 2699 h 2901"/>
                <a:gd name="T62" fmla="*/ 4717 w 4717"/>
                <a:gd name="T63" fmla="*/ 2168 h 2901"/>
                <a:gd name="T64" fmla="*/ 4659 w 4717"/>
                <a:gd name="T65" fmla="*/ 1704 h 2901"/>
                <a:gd name="T66" fmla="*/ 4470 w 4717"/>
                <a:gd name="T67" fmla="*/ 1224 h 2901"/>
                <a:gd name="T68" fmla="*/ 4213 w 4717"/>
                <a:gd name="T69" fmla="*/ 900 h 2901"/>
                <a:gd name="T70" fmla="*/ 4044 w 4717"/>
                <a:gd name="T71" fmla="*/ 785 h 2901"/>
                <a:gd name="T72" fmla="*/ 3995 w 4717"/>
                <a:gd name="T73" fmla="*/ 731 h 2901"/>
                <a:gd name="T74" fmla="*/ 3941 w 4717"/>
                <a:gd name="T75" fmla="*/ 589 h 2901"/>
                <a:gd name="T76" fmla="*/ 3836 w 4717"/>
                <a:gd name="T77" fmla="*/ 407 h 2901"/>
                <a:gd name="T78" fmla="*/ 3662 w 4717"/>
                <a:gd name="T79" fmla="*/ 239 h 2901"/>
                <a:gd name="T80" fmla="*/ 3243 w 4717"/>
                <a:gd name="T81" fmla="*/ 50 h 2901"/>
                <a:gd name="T82" fmla="*/ 2755 w 4717"/>
                <a:gd name="T83" fmla="*/ 0 h 2901"/>
                <a:gd name="T84" fmla="*/ 2231 w 4717"/>
                <a:gd name="T85" fmla="*/ 35 h 2901"/>
                <a:gd name="T86" fmla="*/ 1647 w 4717"/>
                <a:gd name="T87" fmla="*/ 163 h 2901"/>
                <a:gd name="T88" fmla="*/ 1394 w 4717"/>
                <a:gd name="T89" fmla="*/ 195 h 2901"/>
                <a:gd name="T90" fmla="*/ 1136 w 4717"/>
                <a:gd name="T91" fmla="*/ 125 h 2901"/>
                <a:gd name="T92" fmla="*/ 817 w 4717"/>
                <a:gd name="T93" fmla="*/ 90 h 2901"/>
                <a:gd name="T94" fmla="*/ 446 w 4717"/>
                <a:gd name="T95" fmla="*/ 107 h 2901"/>
                <a:gd name="T96" fmla="*/ 205 w 4717"/>
                <a:gd name="T97" fmla="*/ 201 h 2901"/>
                <a:gd name="T98" fmla="*/ 64 w 4717"/>
                <a:gd name="T99" fmla="*/ 357 h 2901"/>
                <a:gd name="T100" fmla="*/ 8 w 4717"/>
                <a:gd name="T101" fmla="*/ 569 h 2901"/>
                <a:gd name="T102" fmla="*/ 13 w 4717"/>
                <a:gd name="T103" fmla="*/ 865 h 2901"/>
                <a:gd name="T104" fmla="*/ 88 w 4717"/>
                <a:gd name="T105" fmla="*/ 1088 h 2901"/>
                <a:gd name="T106" fmla="*/ 311 w 4717"/>
                <a:gd name="T107" fmla="*/ 1366 h 2901"/>
                <a:gd name="T108" fmla="*/ 431 w 4717"/>
                <a:gd name="T109" fmla="*/ 1476 h 2901"/>
                <a:gd name="T110" fmla="*/ 400 w 4717"/>
                <a:gd name="T111" fmla="*/ 1594 h 2901"/>
                <a:gd name="T112" fmla="*/ 346 w 4717"/>
                <a:gd name="T113" fmla="*/ 1794 h 2901"/>
                <a:gd name="T114" fmla="*/ 350 w 4717"/>
                <a:gd name="T115" fmla="*/ 2073 h 2901"/>
                <a:gd name="T116" fmla="*/ 497 w 4717"/>
                <a:gd name="T117" fmla="*/ 2550 h 2901"/>
                <a:gd name="T118" fmla="*/ 666 w 4717"/>
                <a:gd name="T119" fmla="*/ 2901 h 29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4717" h="2901">
                  <a:moveTo>
                    <a:pt x="673" y="2890"/>
                  </a:moveTo>
                  <a:lnTo>
                    <a:pt x="673" y="2890"/>
                  </a:lnTo>
                  <a:lnTo>
                    <a:pt x="615" y="2773"/>
                  </a:lnTo>
                  <a:lnTo>
                    <a:pt x="586" y="2714"/>
                  </a:lnTo>
                  <a:lnTo>
                    <a:pt x="559" y="2655"/>
                  </a:lnTo>
                  <a:lnTo>
                    <a:pt x="532" y="2596"/>
                  </a:lnTo>
                  <a:lnTo>
                    <a:pt x="506" y="2536"/>
                  </a:lnTo>
                  <a:lnTo>
                    <a:pt x="482" y="2476"/>
                  </a:lnTo>
                  <a:lnTo>
                    <a:pt x="458" y="2414"/>
                  </a:lnTo>
                  <a:lnTo>
                    <a:pt x="458" y="2414"/>
                  </a:lnTo>
                  <a:lnTo>
                    <a:pt x="437" y="2356"/>
                  </a:lnTo>
                  <a:lnTo>
                    <a:pt x="417" y="2296"/>
                  </a:lnTo>
                  <a:lnTo>
                    <a:pt x="400" y="2236"/>
                  </a:lnTo>
                  <a:lnTo>
                    <a:pt x="383" y="2176"/>
                  </a:lnTo>
                  <a:lnTo>
                    <a:pt x="371" y="2114"/>
                  </a:lnTo>
                  <a:lnTo>
                    <a:pt x="366" y="2083"/>
                  </a:lnTo>
                  <a:lnTo>
                    <a:pt x="362" y="2052"/>
                  </a:lnTo>
                  <a:lnTo>
                    <a:pt x="358" y="2020"/>
                  </a:lnTo>
                  <a:lnTo>
                    <a:pt x="356" y="1990"/>
                  </a:lnTo>
                  <a:lnTo>
                    <a:pt x="353" y="1959"/>
                  </a:lnTo>
                  <a:lnTo>
                    <a:pt x="353" y="1927"/>
                  </a:lnTo>
                  <a:lnTo>
                    <a:pt x="353" y="1927"/>
                  </a:lnTo>
                  <a:lnTo>
                    <a:pt x="353" y="1896"/>
                  </a:lnTo>
                  <a:lnTo>
                    <a:pt x="355" y="1866"/>
                  </a:lnTo>
                  <a:lnTo>
                    <a:pt x="356" y="1836"/>
                  </a:lnTo>
                  <a:lnTo>
                    <a:pt x="360" y="1806"/>
                  </a:lnTo>
                  <a:lnTo>
                    <a:pt x="363" y="1776"/>
                  </a:lnTo>
                  <a:lnTo>
                    <a:pt x="368" y="1746"/>
                  </a:lnTo>
                  <a:lnTo>
                    <a:pt x="376" y="1715"/>
                  </a:lnTo>
                  <a:lnTo>
                    <a:pt x="383" y="1687"/>
                  </a:lnTo>
                  <a:lnTo>
                    <a:pt x="383" y="1687"/>
                  </a:lnTo>
                  <a:lnTo>
                    <a:pt x="392" y="1657"/>
                  </a:lnTo>
                  <a:lnTo>
                    <a:pt x="402" y="1626"/>
                  </a:lnTo>
                  <a:lnTo>
                    <a:pt x="415" y="1598"/>
                  </a:lnTo>
                  <a:lnTo>
                    <a:pt x="427" y="1569"/>
                  </a:lnTo>
                  <a:lnTo>
                    <a:pt x="427" y="1569"/>
                  </a:lnTo>
                  <a:lnTo>
                    <a:pt x="432" y="1557"/>
                  </a:lnTo>
                  <a:lnTo>
                    <a:pt x="435" y="1546"/>
                  </a:lnTo>
                  <a:lnTo>
                    <a:pt x="440" y="1522"/>
                  </a:lnTo>
                  <a:lnTo>
                    <a:pt x="440" y="1522"/>
                  </a:lnTo>
                  <a:lnTo>
                    <a:pt x="445" y="1500"/>
                  </a:lnTo>
                  <a:lnTo>
                    <a:pt x="447" y="1487"/>
                  </a:lnTo>
                  <a:lnTo>
                    <a:pt x="447" y="1482"/>
                  </a:lnTo>
                  <a:lnTo>
                    <a:pt x="447" y="1477"/>
                  </a:lnTo>
                  <a:lnTo>
                    <a:pt x="447" y="1477"/>
                  </a:lnTo>
                  <a:lnTo>
                    <a:pt x="446" y="1473"/>
                  </a:lnTo>
                  <a:lnTo>
                    <a:pt x="443" y="1470"/>
                  </a:lnTo>
                  <a:lnTo>
                    <a:pt x="437" y="1463"/>
                  </a:lnTo>
                  <a:lnTo>
                    <a:pt x="423" y="1452"/>
                  </a:lnTo>
                  <a:lnTo>
                    <a:pt x="423" y="1452"/>
                  </a:lnTo>
                  <a:lnTo>
                    <a:pt x="382" y="1414"/>
                  </a:lnTo>
                  <a:lnTo>
                    <a:pt x="382" y="1414"/>
                  </a:lnTo>
                  <a:lnTo>
                    <a:pt x="342" y="1376"/>
                  </a:lnTo>
                  <a:lnTo>
                    <a:pt x="303" y="1338"/>
                  </a:lnTo>
                  <a:lnTo>
                    <a:pt x="264" y="1298"/>
                  </a:lnTo>
                  <a:lnTo>
                    <a:pt x="228" y="1258"/>
                  </a:lnTo>
                  <a:lnTo>
                    <a:pt x="228" y="1258"/>
                  </a:lnTo>
                  <a:lnTo>
                    <a:pt x="192" y="1214"/>
                  </a:lnTo>
                  <a:lnTo>
                    <a:pt x="174" y="1192"/>
                  </a:lnTo>
                  <a:lnTo>
                    <a:pt x="158" y="1170"/>
                  </a:lnTo>
                  <a:lnTo>
                    <a:pt x="142" y="1146"/>
                  </a:lnTo>
                  <a:lnTo>
                    <a:pt x="127" y="1123"/>
                  </a:lnTo>
                  <a:lnTo>
                    <a:pt x="112" y="1100"/>
                  </a:lnTo>
                  <a:lnTo>
                    <a:pt x="99" y="1074"/>
                  </a:lnTo>
                  <a:lnTo>
                    <a:pt x="85" y="1049"/>
                  </a:lnTo>
                  <a:lnTo>
                    <a:pt x="74" y="1024"/>
                  </a:lnTo>
                  <a:lnTo>
                    <a:pt x="63" y="999"/>
                  </a:lnTo>
                  <a:lnTo>
                    <a:pt x="53" y="973"/>
                  </a:lnTo>
                  <a:lnTo>
                    <a:pt x="45" y="947"/>
                  </a:lnTo>
                  <a:lnTo>
                    <a:pt x="38" y="919"/>
                  </a:lnTo>
                  <a:lnTo>
                    <a:pt x="31" y="891"/>
                  </a:lnTo>
                  <a:lnTo>
                    <a:pt x="26" y="864"/>
                  </a:lnTo>
                  <a:lnTo>
                    <a:pt x="26" y="864"/>
                  </a:lnTo>
                  <a:lnTo>
                    <a:pt x="21" y="832"/>
                  </a:lnTo>
                  <a:lnTo>
                    <a:pt x="19" y="800"/>
                  </a:lnTo>
                  <a:lnTo>
                    <a:pt x="16" y="768"/>
                  </a:lnTo>
                  <a:lnTo>
                    <a:pt x="15" y="736"/>
                  </a:lnTo>
                  <a:lnTo>
                    <a:pt x="15" y="703"/>
                  </a:lnTo>
                  <a:lnTo>
                    <a:pt x="16" y="672"/>
                  </a:lnTo>
                  <a:lnTo>
                    <a:pt x="19" y="608"/>
                  </a:lnTo>
                  <a:lnTo>
                    <a:pt x="19" y="608"/>
                  </a:lnTo>
                  <a:lnTo>
                    <a:pt x="21" y="578"/>
                  </a:lnTo>
                  <a:lnTo>
                    <a:pt x="24" y="548"/>
                  </a:lnTo>
                  <a:lnTo>
                    <a:pt x="29" y="518"/>
                  </a:lnTo>
                  <a:lnTo>
                    <a:pt x="34" y="489"/>
                  </a:lnTo>
                  <a:lnTo>
                    <a:pt x="41" y="459"/>
                  </a:lnTo>
                  <a:lnTo>
                    <a:pt x="50" y="430"/>
                  </a:lnTo>
                  <a:lnTo>
                    <a:pt x="60" y="402"/>
                  </a:lnTo>
                  <a:lnTo>
                    <a:pt x="73" y="375"/>
                  </a:lnTo>
                  <a:lnTo>
                    <a:pt x="73" y="375"/>
                  </a:lnTo>
                  <a:lnTo>
                    <a:pt x="85" y="349"/>
                  </a:lnTo>
                  <a:lnTo>
                    <a:pt x="100" y="326"/>
                  </a:lnTo>
                  <a:lnTo>
                    <a:pt x="117" y="304"/>
                  </a:lnTo>
                  <a:lnTo>
                    <a:pt x="134" y="283"/>
                  </a:lnTo>
                  <a:lnTo>
                    <a:pt x="154" y="263"/>
                  </a:lnTo>
                  <a:lnTo>
                    <a:pt x="174" y="245"/>
                  </a:lnTo>
                  <a:lnTo>
                    <a:pt x="195" y="228"/>
                  </a:lnTo>
                  <a:lnTo>
                    <a:pt x="218" y="211"/>
                  </a:lnTo>
                  <a:lnTo>
                    <a:pt x="241" y="198"/>
                  </a:lnTo>
                  <a:lnTo>
                    <a:pt x="266" y="184"/>
                  </a:lnTo>
                  <a:lnTo>
                    <a:pt x="289" y="171"/>
                  </a:lnTo>
                  <a:lnTo>
                    <a:pt x="316" y="160"/>
                  </a:lnTo>
                  <a:lnTo>
                    <a:pt x="341" y="150"/>
                  </a:lnTo>
                  <a:lnTo>
                    <a:pt x="367" y="141"/>
                  </a:lnTo>
                  <a:lnTo>
                    <a:pt x="393" y="134"/>
                  </a:lnTo>
                  <a:lnTo>
                    <a:pt x="421" y="127"/>
                  </a:lnTo>
                  <a:lnTo>
                    <a:pt x="421" y="127"/>
                  </a:lnTo>
                  <a:lnTo>
                    <a:pt x="453" y="120"/>
                  </a:lnTo>
                  <a:lnTo>
                    <a:pt x="486" y="115"/>
                  </a:lnTo>
                  <a:lnTo>
                    <a:pt x="519" y="111"/>
                  </a:lnTo>
                  <a:lnTo>
                    <a:pt x="551" y="107"/>
                  </a:lnTo>
                  <a:lnTo>
                    <a:pt x="584" y="105"/>
                  </a:lnTo>
                  <a:lnTo>
                    <a:pt x="618" y="104"/>
                  </a:lnTo>
                  <a:lnTo>
                    <a:pt x="684" y="102"/>
                  </a:lnTo>
                  <a:lnTo>
                    <a:pt x="684" y="102"/>
                  </a:lnTo>
                  <a:lnTo>
                    <a:pt x="748" y="104"/>
                  </a:lnTo>
                  <a:lnTo>
                    <a:pt x="812" y="104"/>
                  </a:lnTo>
                  <a:lnTo>
                    <a:pt x="876" y="106"/>
                  </a:lnTo>
                  <a:lnTo>
                    <a:pt x="939" y="110"/>
                  </a:lnTo>
                  <a:lnTo>
                    <a:pt x="939" y="110"/>
                  </a:lnTo>
                  <a:lnTo>
                    <a:pt x="971" y="114"/>
                  </a:lnTo>
                  <a:lnTo>
                    <a:pt x="1003" y="116"/>
                  </a:lnTo>
                  <a:lnTo>
                    <a:pt x="1036" y="121"/>
                  </a:lnTo>
                  <a:lnTo>
                    <a:pt x="1067" y="126"/>
                  </a:lnTo>
                  <a:lnTo>
                    <a:pt x="1098" y="132"/>
                  </a:lnTo>
                  <a:lnTo>
                    <a:pt x="1131" y="140"/>
                  </a:lnTo>
                  <a:lnTo>
                    <a:pt x="1162" y="148"/>
                  </a:lnTo>
                  <a:lnTo>
                    <a:pt x="1194" y="156"/>
                  </a:lnTo>
                  <a:lnTo>
                    <a:pt x="1194" y="156"/>
                  </a:lnTo>
                  <a:lnTo>
                    <a:pt x="1250" y="175"/>
                  </a:lnTo>
                  <a:lnTo>
                    <a:pt x="1308" y="193"/>
                  </a:lnTo>
                  <a:lnTo>
                    <a:pt x="1336" y="200"/>
                  </a:lnTo>
                  <a:lnTo>
                    <a:pt x="1365" y="206"/>
                  </a:lnTo>
                  <a:lnTo>
                    <a:pt x="1395" y="210"/>
                  </a:lnTo>
                  <a:lnTo>
                    <a:pt x="1425" y="213"/>
                  </a:lnTo>
                  <a:lnTo>
                    <a:pt x="1425" y="213"/>
                  </a:lnTo>
                  <a:lnTo>
                    <a:pt x="1455" y="213"/>
                  </a:lnTo>
                  <a:lnTo>
                    <a:pt x="1487" y="211"/>
                  </a:lnTo>
                  <a:lnTo>
                    <a:pt x="1518" y="208"/>
                  </a:lnTo>
                  <a:lnTo>
                    <a:pt x="1548" y="203"/>
                  </a:lnTo>
                  <a:lnTo>
                    <a:pt x="1578" y="196"/>
                  </a:lnTo>
                  <a:lnTo>
                    <a:pt x="1608" y="189"/>
                  </a:lnTo>
                  <a:lnTo>
                    <a:pt x="1668" y="173"/>
                  </a:lnTo>
                  <a:lnTo>
                    <a:pt x="1668" y="173"/>
                  </a:lnTo>
                  <a:lnTo>
                    <a:pt x="1731" y="154"/>
                  </a:lnTo>
                  <a:lnTo>
                    <a:pt x="1792" y="137"/>
                  </a:lnTo>
                  <a:lnTo>
                    <a:pt x="1855" y="121"/>
                  </a:lnTo>
                  <a:lnTo>
                    <a:pt x="1919" y="106"/>
                  </a:lnTo>
                  <a:lnTo>
                    <a:pt x="1919" y="106"/>
                  </a:lnTo>
                  <a:lnTo>
                    <a:pt x="1981" y="92"/>
                  </a:lnTo>
                  <a:lnTo>
                    <a:pt x="2044" y="80"/>
                  </a:lnTo>
                  <a:lnTo>
                    <a:pt x="2108" y="68"/>
                  </a:lnTo>
                  <a:lnTo>
                    <a:pt x="2172" y="57"/>
                  </a:lnTo>
                  <a:lnTo>
                    <a:pt x="2236" y="48"/>
                  </a:lnTo>
                  <a:lnTo>
                    <a:pt x="2300" y="40"/>
                  </a:lnTo>
                  <a:lnTo>
                    <a:pt x="2365" y="32"/>
                  </a:lnTo>
                  <a:lnTo>
                    <a:pt x="2429" y="26"/>
                  </a:lnTo>
                  <a:lnTo>
                    <a:pt x="2494" y="21"/>
                  </a:lnTo>
                  <a:lnTo>
                    <a:pt x="2558" y="17"/>
                  </a:lnTo>
                  <a:lnTo>
                    <a:pt x="2623" y="15"/>
                  </a:lnTo>
                  <a:lnTo>
                    <a:pt x="2688" y="13"/>
                  </a:lnTo>
                  <a:lnTo>
                    <a:pt x="2752" y="13"/>
                  </a:lnTo>
                  <a:lnTo>
                    <a:pt x="2817" y="15"/>
                  </a:lnTo>
                  <a:lnTo>
                    <a:pt x="2881" y="17"/>
                  </a:lnTo>
                  <a:lnTo>
                    <a:pt x="2945" y="21"/>
                  </a:lnTo>
                  <a:lnTo>
                    <a:pt x="2945" y="21"/>
                  </a:lnTo>
                  <a:lnTo>
                    <a:pt x="3002" y="26"/>
                  </a:lnTo>
                  <a:lnTo>
                    <a:pt x="3060" y="32"/>
                  </a:lnTo>
                  <a:lnTo>
                    <a:pt x="3116" y="41"/>
                  </a:lnTo>
                  <a:lnTo>
                    <a:pt x="3174" y="51"/>
                  </a:lnTo>
                  <a:lnTo>
                    <a:pt x="3230" y="63"/>
                  </a:lnTo>
                  <a:lnTo>
                    <a:pt x="3285" y="77"/>
                  </a:lnTo>
                  <a:lnTo>
                    <a:pt x="3340" y="94"/>
                  </a:lnTo>
                  <a:lnTo>
                    <a:pt x="3394" y="112"/>
                  </a:lnTo>
                  <a:lnTo>
                    <a:pt x="3448" y="134"/>
                  </a:lnTo>
                  <a:lnTo>
                    <a:pt x="3499" y="158"/>
                  </a:lnTo>
                  <a:lnTo>
                    <a:pt x="3524" y="171"/>
                  </a:lnTo>
                  <a:lnTo>
                    <a:pt x="3549" y="185"/>
                  </a:lnTo>
                  <a:lnTo>
                    <a:pt x="3575" y="199"/>
                  </a:lnTo>
                  <a:lnTo>
                    <a:pt x="3600" y="214"/>
                  </a:lnTo>
                  <a:lnTo>
                    <a:pt x="3623" y="229"/>
                  </a:lnTo>
                  <a:lnTo>
                    <a:pt x="3646" y="247"/>
                  </a:lnTo>
                  <a:lnTo>
                    <a:pt x="3670" y="263"/>
                  </a:lnTo>
                  <a:lnTo>
                    <a:pt x="3692" y="282"/>
                  </a:lnTo>
                  <a:lnTo>
                    <a:pt x="3714" y="301"/>
                  </a:lnTo>
                  <a:lnTo>
                    <a:pt x="3735" y="319"/>
                  </a:lnTo>
                  <a:lnTo>
                    <a:pt x="3756" y="339"/>
                  </a:lnTo>
                  <a:lnTo>
                    <a:pt x="3776" y="361"/>
                  </a:lnTo>
                  <a:lnTo>
                    <a:pt x="3776" y="361"/>
                  </a:lnTo>
                  <a:lnTo>
                    <a:pt x="3794" y="380"/>
                  </a:lnTo>
                  <a:lnTo>
                    <a:pt x="3810" y="400"/>
                  </a:lnTo>
                  <a:lnTo>
                    <a:pt x="3826" y="420"/>
                  </a:lnTo>
                  <a:lnTo>
                    <a:pt x="3843" y="440"/>
                  </a:lnTo>
                  <a:lnTo>
                    <a:pt x="3856" y="461"/>
                  </a:lnTo>
                  <a:lnTo>
                    <a:pt x="3871" y="484"/>
                  </a:lnTo>
                  <a:lnTo>
                    <a:pt x="3884" y="505"/>
                  </a:lnTo>
                  <a:lnTo>
                    <a:pt x="3896" y="528"/>
                  </a:lnTo>
                  <a:lnTo>
                    <a:pt x="3896" y="528"/>
                  </a:lnTo>
                  <a:lnTo>
                    <a:pt x="3909" y="551"/>
                  </a:lnTo>
                  <a:lnTo>
                    <a:pt x="3920" y="575"/>
                  </a:lnTo>
                  <a:lnTo>
                    <a:pt x="3930" y="600"/>
                  </a:lnTo>
                  <a:lnTo>
                    <a:pt x="3939" y="625"/>
                  </a:lnTo>
                  <a:lnTo>
                    <a:pt x="3939" y="625"/>
                  </a:lnTo>
                  <a:lnTo>
                    <a:pt x="3945" y="644"/>
                  </a:lnTo>
                  <a:lnTo>
                    <a:pt x="3950" y="664"/>
                  </a:lnTo>
                  <a:lnTo>
                    <a:pt x="3955" y="684"/>
                  </a:lnTo>
                  <a:lnTo>
                    <a:pt x="3962" y="703"/>
                  </a:lnTo>
                  <a:lnTo>
                    <a:pt x="3962" y="703"/>
                  </a:lnTo>
                  <a:lnTo>
                    <a:pt x="3968" y="714"/>
                  </a:lnTo>
                  <a:lnTo>
                    <a:pt x="3974" y="726"/>
                  </a:lnTo>
                  <a:lnTo>
                    <a:pt x="3989" y="748"/>
                  </a:lnTo>
                  <a:lnTo>
                    <a:pt x="3989" y="748"/>
                  </a:lnTo>
                  <a:lnTo>
                    <a:pt x="3998" y="766"/>
                  </a:lnTo>
                  <a:lnTo>
                    <a:pt x="4003" y="776"/>
                  </a:lnTo>
                  <a:lnTo>
                    <a:pt x="4009" y="783"/>
                  </a:lnTo>
                  <a:lnTo>
                    <a:pt x="4009" y="783"/>
                  </a:lnTo>
                  <a:lnTo>
                    <a:pt x="4018" y="790"/>
                  </a:lnTo>
                  <a:lnTo>
                    <a:pt x="4028" y="795"/>
                  </a:lnTo>
                  <a:lnTo>
                    <a:pt x="4049" y="805"/>
                  </a:lnTo>
                  <a:lnTo>
                    <a:pt x="4049" y="805"/>
                  </a:lnTo>
                  <a:lnTo>
                    <a:pt x="4073" y="817"/>
                  </a:lnTo>
                  <a:lnTo>
                    <a:pt x="4096" y="831"/>
                  </a:lnTo>
                  <a:lnTo>
                    <a:pt x="4096" y="831"/>
                  </a:lnTo>
                  <a:lnTo>
                    <a:pt x="4118" y="846"/>
                  </a:lnTo>
                  <a:lnTo>
                    <a:pt x="4139" y="861"/>
                  </a:lnTo>
                  <a:lnTo>
                    <a:pt x="4161" y="878"/>
                  </a:lnTo>
                  <a:lnTo>
                    <a:pt x="4182" y="894"/>
                  </a:lnTo>
                  <a:lnTo>
                    <a:pt x="4182" y="894"/>
                  </a:lnTo>
                  <a:lnTo>
                    <a:pt x="4203" y="911"/>
                  </a:lnTo>
                  <a:lnTo>
                    <a:pt x="4223" y="930"/>
                  </a:lnTo>
                  <a:lnTo>
                    <a:pt x="4263" y="969"/>
                  </a:lnTo>
                  <a:lnTo>
                    <a:pt x="4301" y="1009"/>
                  </a:lnTo>
                  <a:lnTo>
                    <a:pt x="4337" y="1052"/>
                  </a:lnTo>
                  <a:lnTo>
                    <a:pt x="4370" y="1096"/>
                  </a:lnTo>
                  <a:lnTo>
                    <a:pt x="4402" y="1141"/>
                  </a:lnTo>
                  <a:lnTo>
                    <a:pt x="4432" y="1187"/>
                  </a:lnTo>
                  <a:lnTo>
                    <a:pt x="4461" y="1235"/>
                  </a:lnTo>
                  <a:lnTo>
                    <a:pt x="4488" y="1285"/>
                  </a:lnTo>
                  <a:lnTo>
                    <a:pt x="4513" y="1334"/>
                  </a:lnTo>
                  <a:lnTo>
                    <a:pt x="4535" y="1386"/>
                  </a:lnTo>
                  <a:lnTo>
                    <a:pt x="4556" y="1437"/>
                  </a:lnTo>
                  <a:lnTo>
                    <a:pt x="4576" y="1488"/>
                  </a:lnTo>
                  <a:lnTo>
                    <a:pt x="4595" y="1541"/>
                  </a:lnTo>
                  <a:lnTo>
                    <a:pt x="4613" y="1594"/>
                  </a:lnTo>
                  <a:lnTo>
                    <a:pt x="4628" y="1645"/>
                  </a:lnTo>
                  <a:lnTo>
                    <a:pt x="4628" y="1645"/>
                  </a:lnTo>
                  <a:lnTo>
                    <a:pt x="4643" y="1703"/>
                  </a:lnTo>
                  <a:lnTo>
                    <a:pt x="4657" y="1761"/>
                  </a:lnTo>
                  <a:lnTo>
                    <a:pt x="4668" y="1820"/>
                  </a:lnTo>
                  <a:lnTo>
                    <a:pt x="4679" y="1879"/>
                  </a:lnTo>
                  <a:lnTo>
                    <a:pt x="4687" y="1937"/>
                  </a:lnTo>
                  <a:lnTo>
                    <a:pt x="4694" y="1996"/>
                  </a:lnTo>
                  <a:lnTo>
                    <a:pt x="4698" y="2055"/>
                  </a:lnTo>
                  <a:lnTo>
                    <a:pt x="4702" y="2114"/>
                  </a:lnTo>
                  <a:lnTo>
                    <a:pt x="4703" y="2175"/>
                  </a:lnTo>
                  <a:lnTo>
                    <a:pt x="4702" y="2234"/>
                  </a:lnTo>
                  <a:lnTo>
                    <a:pt x="4699" y="2292"/>
                  </a:lnTo>
                  <a:lnTo>
                    <a:pt x="4695" y="2353"/>
                  </a:lnTo>
                  <a:lnTo>
                    <a:pt x="4689" y="2412"/>
                  </a:lnTo>
                  <a:lnTo>
                    <a:pt x="4680" y="2471"/>
                  </a:lnTo>
                  <a:lnTo>
                    <a:pt x="4670" y="2530"/>
                  </a:lnTo>
                  <a:lnTo>
                    <a:pt x="4659" y="2587"/>
                  </a:lnTo>
                  <a:lnTo>
                    <a:pt x="4659" y="2587"/>
                  </a:lnTo>
                  <a:lnTo>
                    <a:pt x="4645" y="2644"/>
                  </a:lnTo>
                  <a:lnTo>
                    <a:pt x="4630" y="2699"/>
                  </a:lnTo>
                  <a:lnTo>
                    <a:pt x="4614" y="2754"/>
                  </a:lnTo>
                  <a:lnTo>
                    <a:pt x="4595" y="2809"/>
                  </a:lnTo>
                  <a:lnTo>
                    <a:pt x="4595" y="2809"/>
                  </a:lnTo>
                  <a:lnTo>
                    <a:pt x="4595" y="2812"/>
                  </a:lnTo>
                  <a:lnTo>
                    <a:pt x="4595" y="2814"/>
                  </a:lnTo>
                  <a:lnTo>
                    <a:pt x="4598" y="2817"/>
                  </a:lnTo>
                  <a:lnTo>
                    <a:pt x="4600" y="2818"/>
                  </a:lnTo>
                  <a:lnTo>
                    <a:pt x="4603" y="2818"/>
                  </a:lnTo>
                  <a:lnTo>
                    <a:pt x="4605" y="2817"/>
                  </a:lnTo>
                  <a:lnTo>
                    <a:pt x="4608" y="2816"/>
                  </a:lnTo>
                  <a:lnTo>
                    <a:pt x="4609" y="2813"/>
                  </a:lnTo>
                  <a:lnTo>
                    <a:pt x="4609" y="2813"/>
                  </a:lnTo>
                  <a:lnTo>
                    <a:pt x="4629" y="2757"/>
                  </a:lnTo>
                  <a:lnTo>
                    <a:pt x="4647" y="2699"/>
                  </a:lnTo>
                  <a:lnTo>
                    <a:pt x="4662" y="2641"/>
                  </a:lnTo>
                  <a:lnTo>
                    <a:pt x="4675" y="2583"/>
                  </a:lnTo>
                  <a:lnTo>
                    <a:pt x="4687" y="2525"/>
                  </a:lnTo>
                  <a:lnTo>
                    <a:pt x="4697" y="2466"/>
                  </a:lnTo>
                  <a:lnTo>
                    <a:pt x="4704" y="2407"/>
                  </a:lnTo>
                  <a:lnTo>
                    <a:pt x="4710" y="2348"/>
                  </a:lnTo>
                  <a:lnTo>
                    <a:pt x="4714" y="2287"/>
                  </a:lnTo>
                  <a:lnTo>
                    <a:pt x="4717" y="2228"/>
                  </a:lnTo>
                  <a:lnTo>
                    <a:pt x="4717" y="2168"/>
                  </a:lnTo>
                  <a:lnTo>
                    <a:pt x="4715" y="2109"/>
                  </a:lnTo>
                  <a:lnTo>
                    <a:pt x="4713" y="2049"/>
                  </a:lnTo>
                  <a:lnTo>
                    <a:pt x="4708" y="1990"/>
                  </a:lnTo>
                  <a:lnTo>
                    <a:pt x="4702" y="1930"/>
                  </a:lnTo>
                  <a:lnTo>
                    <a:pt x="4693" y="1871"/>
                  </a:lnTo>
                  <a:lnTo>
                    <a:pt x="4693" y="1871"/>
                  </a:lnTo>
                  <a:lnTo>
                    <a:pt x="4683" y="1816"/>
                  </a:lnTo>
                  <a:lnTo>
                    <a:pt x="4672" y="1759"/>
                  </a:lnTo>
                  <a:lnTo>
                    <a:pt x="4659" y="1704"/>
                  </a:lnTo>
                  <a:lnTo>
                    <a:pt x="4645" y="1648"/>
                  </a:lnTo>
                  <a:lnTo>
                    <a:pt x="4629" y="1593"/>
                  </a:lnTo>
                  <a:lnTo>
                    <a:pt x="4612" y="1539"/>
                  </a:lnTo>
                  <a:lnTo>
                    <a:pt x="4591" y="1483"/>
                  </a:lnTo>
                  <a:lnTo>
                    <a:pt x="4571" y="1431"/>
                  </a:lnTo>
                  <a:lnTo>
                    <a:pt x="4549" y="1377"/>
                  </a:lnTo>
                  <a:lnTo>
                    <a:pt x="4524" y="1325"/>
                  </a:lnTo>
                  <a:lnTo>
                    <a:pt x="4498" y="1274"/>
                  </a:lnTo>
                  <a:lnTo>
                    <a:pt x="4470" y="1224"/>
                  </a:lnTo>
                  <a:lnTo>
                    <a:pt x="4441" y="1175"/>
                  </a:lnTo>
                  <a:lnTo>
                    <a:pt x="4410" y="1127"/>
                  </a:lnTo>
                  <a:lnTo>
                    <a:pt x="4376" y="1080"/>
                  </a:lnTo>
                  <a:lnTo>
                    <a:pt x="4342" y="1036"/>
                  </a:lnTo>
                  <a:lnTo>
                    <a:pt x="4342" y="1036"/>
                  </a:lnTo>
                  <a:lnTo>
                    <a:pt x="4307" y="994"/>
                  </a:lnTo>
                  <a:lnTo>
                    <a:pt x="4271" y="955"/>
                  </a:lnTo>
                  <a:lnTo>
                    <a:pt x="4233" y="919"/>
                  </a:lnTo>
                  <a:lnTo>
                    <a:pt x="4213" y="900"/>
                  </a:lnTo>
                  <a:lnTo>
                    <a:pt x="4193" y="884"/>
                  </a:lnTo>
                  <a:lnTo>
                    <a:pt x="4193" y="884"/>
                  </a:lnTo>
                  <a:lnTo>
                    <a:pt x="4153" y="852"/>
                  </a:lnTo>
                  <a:lnTo>
                    <a:pt x="4112" y="824"/>
                  </a:lnTo>
                  <a:lnTo>
                    <a:pt x="4112" y="824"/>
                  </a:lnTo>
                  <a:lnTo>
                    <a:pt x="4089" y="810"/>
                  </a:lnTo>
                  <a:lnTo>
                    <a:pt x="4067" y="797"/>
                  </a:lnTo>
                  <a:lnTo>
                    <a:pt x="4067" y="797"/>
                  </a:lnTo>
                  <a:lnTo>
                    <a:pt x="4044" y="785"/>
                  </a:lnTo>
                  <a:lnTo>
                    <a:pt x="4044" y="785"/>
                  </a:lnTo>
                  <a:lnTo>
                    <a:pt x="4033" y="780"/>
                  </a:lnTo>
                  <a:lnTo>
                    <a:pt x="4025" y="777"/>
                  </a:lnTo>
                  <a:lnTo>
                    <a:pt x="4022" y="775"/>
                  </a:lnTo>
                  <a:lnTo>
                    <a:pt x="4022" y="775"/>
                  </a:lnTo>
                  <a:lnTo>
                    <a:pt x="4018" y="771"/>
                  </a:lnTo>
                  <a:lnTo>
                    <a:pt x="4014" y="766"/>
                  </a:lnTo>
                  <a:lnTo>
                    <a:pt x="4007" y="753"/>
                  </a:lnTo>
                  <a:lnTo>
                    <a:pt x="3995" y="731"/>
                  </a:lnTo>
                  <a:lnTo>
                    <a:pt x="3995" y="731"/>
                  </a:lnTo>
                  <a:lnTo>
                    <a:pt x="3982" y="708"/>
                  </a:lnTo>
                  <a:lnTo>
                    <a:pt x="3977" y="696"/>
                  </a:lnTo>
                  <a:lnTo>
                    <a:pt x="3973" y="683"/>
                  </a:lnTo>
                  <a:lnTo>
                    <a:pt x="3973" y="683"/>
                  </a:lnTo>
                  <a:lnTo>
                    <a:pt x="3967" y="659"/>
                  </a:lnTo>
                  <a:lnTo>
                    <a:pt x="3959" y="635"/>
                  </a:lnTo>
                  <a:lnTo>
                    <a:pt x="3950" y="612"/>
                  </a:lnTo>
                  <a:lnTo>
                    <a:pt x="3941" y="589"/>
                  </a:lnTo>
                  <a:lnTo>
                    <a:pt x="3931" y="565"/>
                  </a:lnTo>
                  <a:lnTo>
                    <a:pt x="3921" y="543"/>
                  </a:lnTo>
                  <a:lnTo>
                    <a:pt x="3910" y="521"/>
                  </a:lnTo>
                  <a:lnTo>
                    <a:pt x="3898" y="499"/>
                  </a:lnTo>
                  <a:lnTo>
                    <a:pt x="3898" y="499"/>
                  </a:lnTo>
                  <a:lnTo>
                    <a:pt x="3884" y="475"/>
                  </a:lnTo>
                  <a:lnTo>
                    <a:pt x="3869" y="452"/>
                  </a:lnTo>
                  <a:lnTo>
                    <a:pt x="3853" y="430"/>
                  </a:lnTo>
                  <a:lnTo>
                    <a:pt x="3836" y="407"/>
                  </a:lnTo>
                  <a:lnTo>
                    <a:pt x="3820" y="387"/>
                  </a:lnTo>
                  <a:lnTo>
                    <a:pt x="3801" y="366"/>
                  </a:lnTo>
                  <a:lnTo>
                    <a:pt x="3784" y="346"/>
                  </a:lnTo>
                  <a:lnTo>
                    <a:pt x="3765" y="327"/>
                  </a:lnTo>
                  <a:lnTo>
                    <a:pt x="3745" y="308"/>
                  </a:lnTo>
                  <a:lnTo>
                    <a:pt x="3725" y="289"/>
                  </a:lnTo>
                  <a:lnTo>
                    <a:pt x="3705" y="272"/>
                  </a:lnTo>
                  <a:lnTo>
                    <a:pt x="3683" y="255"/>
                  </a:lnTo>
                  <a:lnTo>
                    <a:pt x="3662" y="239"/>
                  </a:lnTo>
                  <a:lnTo>
                    <a:pt x="3640" y="223"/>
                  </a:lnTo>
                  <a:lnTo>
                    <a:pt x="3595" y="194"/>
                  </a:lnTo>
                  <a:lnTo>
                    <a:pt x="3547" y="166"/>
                  </a:lnTo>
                  <a:lnTo>
                    <a:pt x="3499" y="141"/>
                  </a:lnTo>
                  <a:lnTo>
                    <a:pt x="3449" y="119"/>
                  </a:lnTo>
                  <a:lnTo>
                    <a:pt x="3398" y="99"/>
                  </a:lnTo>
                  <a:lnTo>
                    <a:pt x="3347" y="80"/>
                  </a:lnTo>
                  <a:lnTo>
                    <a:pt x="3295" y="63"/>
                  </a:lnTo>
                  <a:lnTo>
                    <a:pt x="3243" y="50"/>
                  </a:lnTo>
                  <a:lnTo>
                    <a:pt x="3189" y="38"/>
                  </a:lnTo>
                  <a:lnTo>
                    <a:pt x="3189" y="38"/>
                  </a:lnTo>
                  <a:lnTo>
                    <a:pt x="3127" y="27"/>
                  </a:lnTo>
                  <a:lnTo>
                    <a:pt x="3066" y="18"/>
                  </a:lnTo>
                  <a:lnTo>
                    <a:pt x="3005" y="11"/>
                  </a:lnTo>
                  <a:lnTo>
                    <a:pt x="2942" y="6"/>
                  </a:lnTo>
                  <a:lnTo>
                    <a:pt x="2881" y="2"/>
                  </a:lnTo>
                  <a:lnTo>
                    <a:pt x="2818" y="1"/>
                  </a:lnTo>
                  <a:lnTo>
                    <a:pt x="2755" y="0"/>
                  </a:lnTo>
                  <a:lnTo>
                    <a:pt x="2694" y="0"/>
                  </a:lnTo>
                  <a:lnTo>
                    <a:pt x="2694" y="0"/>
                  </a:lnTo>
                  <a:lnTo>
                    <a:pt x="2628" y="1"/>
                  </a:lnTo>
                  <a:lnTo>
                    <a:pt x="2561" y="3"/>
                  </a:lnTo>
                  <a:lnTo>
                    <a:pt x="2495" y="7"/>
                  </a:lnTo>
                  <a:lnTo>
                    <a:pt x="2429" y="12"/>
                  </a:lnTo>
                  <a:lnTo>
                    <a:pt x="2362" y="18"/>
                  </a:lnTo>
                  <a:lnTo>
                    <a:pt x="2297" y="26"/>
                  </a:lnTo>
                  <a:lnTo>
                    <a:pt x="2231" y="35"/>
                  </a:lnTo>
                  <a:lnTo>
                    <a:pt x="2166" y="45"/>
                  </a:lnTo>
                  <a:lnTo>
                    <a:pt x="2166" y="45"/>
                  </a:lnTo>
                  <a:lnTo>
                    <a:pt x="2099" y="55"/>
                  </a:lnTo>
                  <a:lnTo>
                    <a:pt x="2034" y="67"/>
                  </a:lnTo>
                  <a:lnTo>
                    <a:pt x="1969" y="81"/>
                  </a:lnTo>
                  <a:lnTo>
                    <a:pt x="1905" y="95"/>
                  </a:lnTo>
                  <a:lnTo>
                    <a:pt x="1840" y="111"/>
                  </a:lnTo>
                  <a:lnTo>
                    <a:pt x="1776" y="127"/>
                  </a:lnTo>
                  <a:lnTo>
                    <a:pt x="1647" y="163"/>
                  </a:lnTo>
                  <a:lnTo>
                    <a:pt x="1647" y="163"/>
                  </a:lnTo>
                  <a:lnTo>
                    <a:pt x="1614" y="171"/>
                  </a:lnTo>
                  <a:lnTo>
                    <a:pt x="1581" y="180"/>
                  </a:lnTo>
                  <a:lnTo>
                    <a:pt x="1547" y="186"/>
                  </a:lnTo>
                  <a:lnTo>
                    <a:pt x="1513" y="193"/>
                  </a:lnTo>
                  <a:lnTo>
                    <a:pt x="1479" y="196"/>
                  </a:lnTo>
                  <a:lnTo>
                    <a:pt x="1445" y="198"/>
                  </a:lnTo>
                  <a:lnTo>
                    <a:pt x="1412" y="196"/>
                  </a:lnTo>
                  <a:lnTo>
                    <a:pt x="1394" y="195"/>
                  </a:lnTo>
                  <a:lnTo>
                    <a:pt x="1377" y="193"/>
                  </a:lnTo>
                  <a:lnTo>
                    <a:pt x="1377" y="193"/>
                  </a:lnTo>
                  <a:lnTo>
                    <a:pt x="1346" y="186"/>
                  </a:lnTo>
                  <a:lnTo>
                    <a:pt x="1316" y="179"/>
                  </a:lnTo>
                  <a:lnTo>
                    <a:pt x="1286" y="171"/>
                  </a:lnTo>
                  <a:lnTo>
                    <a:pt x="1256" y="161"/>
                  </a:lnTo>
                  <a:lnTo>
                    <a:pt x="1196" y="143"/>
                  </a:lnTo>
                  <a:lnTo>
                    <a:pt x="1166" y="132"/>
                  </a:lnTo>
                  <a:lnTo>
                    <a:pt x="1136" y="125"/>
                  </a:lnTo>
                  <a:lnTo>
                    <a:pt x="1136" y="125"/>
                  </a:lnTo>
                  <a:lnTo>
                    <a:pt x="1105" y="117"/>
                  </a:lnTo>
                  <a:lnTo>
                    <a:pt x="1073" y="112"/>
                  </a:lnTo>
                  <a:lnTo>
                    <a:pt x="1042" y="106"/>
                  </a:lnTo>
                  <a:lnTo>
                    <a:pt x="1011" y="102"/>
                  </a:lnTo>
                  <a:lnTo>
                    <a:pt x="947" y="96"/>
                  </a:lnTo>
                  <a:lnTo>
                    <a:pt x="883" y="92"/>
                  </a:lnTo>
                  <a:lnTo>
                    <a:pt x="883" y="92"/>
                  </a:lnTo>
                  <a:lnTo>
                    <a:pt x="817" y="90"/>
                  </a:lnTo>
                  <a:lnTo>
                    <a:pt x="750" y="87"/>
                  </a:lnTo>
                  <a:lnTo>
                    <a:pt x="684" y="87"/>
                  </a:lnTo>
                  <a:lnTo>
                    <a:pt x="618" y="89"/>
                  </a:lnTo>
                  <a:lnTo>
                    <a:pt x="618" y="89"/>
                  </a:lnTo>
                  <a:lnTo>
                    <a:pt x="560" y="92"/>
                  </a:lnTo>
                  <a:lnTo>
                    <a:pt x="531" y="95"/>
                  </a:lnTo>
                  <a:lnTo>
                    <a:pt x="502" y="97"/>
                  </a:lnTo>
                  <a:lnTo>
                    <a:pt x="474" y="102"/>
                  </a:lnTo>
                  <a:lnTo>
                    <a:pt x="446" y="107"/>
                  </a:lnTo>
                  <a:lnTo>
                    <a:pt x="417" y="112"/>
                  </a:lnTo>
                  <a:lnTo>
                    <a:pt x="390" y="120"/>
                  </a:lnTo>
                  <a:lnTo>
                    <a:pt x="362" y="127"/>
                  </a:lnTo>
                  <a:lnTo>
                    <a:pt x="334" y="136"/>
                  </a:lnTo>
                  <a:lnTo>
                    <a:pt x="307" y="148"/>
                  </a:lnTo>
                  <a:lnTo>
                    <a:pt x="281" y="159"/>
                  </a:lnTo>
                  <a:lnTo>
                    <a:pt x="256" y="171"/>
                  </a:lnTo>
                  <a:lnTo>
                    <a:pt x="231" y="185"/>
                  </a:lnTo>
                  <a:lnTo>
                    <a:pt x="205" y="201"/>
                  </a:lnTo>
                  <a:lnTo>
                    <a:pt x="182" y="218"/>
                  </a:lnTo>
                  <a:lnTo>
                    <a:pt x="182" y="218"/>
                  </a:lnTo>
                  <a:lnTo>
                    <a:pt x="162" y="235"/>
                  </a:lnTo>
                  <a:lnTo>
                    <a:pt x="143" y="253"/>
                  </a:lnTo>
                  <a:lnTo>
                    <a:pt x="124" y="272"/>
                  </a:lnTo>
                  <a:lnTo>
                    <a:pt x="108" y="292"/>
                  </a:lnTo>
                  <a:lnTo>
                    <a:pt x="92" y="312"/>
                  </a:lnTo>
                  <a:lnTo>
                    <a:pt x="78" y="334"/>
                  </a:lnTo>
                  <a:lnTo>
                    <a:pt x="64" y="357"/>
                  </a:lnTo>
                  <a:lnTo>
                    <a:pt x="53" y="381"/>
                  </a:lnTo>
                  <a:lnTo>
                    <a:pt x="53" y="381"/>
                  </a:lnTo>
                  <a:lnTo>
                    <a:pt x="43" y="407"/>
                  </a:lnTo>
                  <a:lnTo>
                    <a:pt x="34" y="432"/>
                  </a:lnTo>
                  <a:lnTo>
                    <a:pt x="26" y="460"/>
                  </a:lnTo>
                  <a:lnTo>
                    <a:pt x="20" y="486"/>
                  </a:lnTo>
                  <a:lnTo>
                    <a:pt x="14" y="514"/>
                  </a:lnTo>
                  <a:lnTo>
                    <a:pt x="10" y="541"/>
                  </a:lnTo>
                  <a:lnTo>
                    <a:pt x="8" y="569"/>
                  </a:lnTo>
                  <a:lnTo>
                    <a:pt x="5" y="595"/>
                  </a:lnTo>
                  <a:lnTo>
                    <a:pt x="5" y="595"/>
                  </a:lnTo>
                  <a:lnTo>
                    <a:pt x="1" y="656"/>
                  </a:lnTo>
                  <a:lnTo>
                    <a:pt x="0" y="716"/>
                  </a:lnTo>
                  <a:lnTo>
                    <a:pt x="1" y="746"/>
                  </a:lnTo>
                  <a:lnTo>
                    <a:pt x="3" y="776"/>
                  </a:lnTo>
                  <a:lnTo>
                    <a:pt x="5" y="806"/>
                  </a:lnTo>
                  <a:lnTo>
                    <a:pt x="8" y="835"/>
                  </a:lnTo>
                  <a:lnTo>
                    <a:pt x="13" y="865"/>
                  </a:lnTo>
                  <a:lnTo>
                    <a:pt x="18" y="894"/>
                  </a:lnTo>
                  <a:lnTo>
                    <a:pt x="24" y="923"/>
                  </a:lnTo>
                  <a:lnTo>
                    <a:pt x="31" y="952"/>
                  </a:lnTo>
                  <a:lnTo>
                    <a:pt x="40" y="980"/>
                  </a:lnTo>
                  <a:lnTo>
                    <a:pt x="50" y="1008"/>
                  </a:lnTo>
                  <a:lnTo>
                    <a:pt x="61" y="1036"/>
                  </a:lnTo>
                  <a:lnTo>
                    <a:pt x="75" y="1063"/>
                  </a:lnTo>
                  <a:lnTo>
                    <a:pt x="75" y="1063"/>
                  </a:lnTo>
                  <a:lnTo>
                    <a:pt x="88" y="1088"/>
                  </a:lnTo>
                  <a:lnTo>
                    <a:pt x="102" y="1112"/>
                  </a:lnTo>
                  <a:lnTo>
                    <a:pt x="115" y="1135"/>
                  </a:lnTo>
                  <a:lnTo>
                    <a:pt x="130" y="1157"/>
                  </a:lnTo>
                  <a:lnTo>
                    <a:pt x="147" y="1180"/>
                  </a:lnTo>
                  <a:lnTo>
                    <a:pt x="163" y="1202"/>
                  </a:lnTo>
                  <a:lnTo>
                    <a:pt x="198" y="1245"/>
                  </a:lnTo>
                  <a:lnTo>
                    <a:pt x="234" y="1286"/>
                  </a:lnTo>
                  <a:lnTo>
                    <a:pt x="272" y="1327"/>
                  </a:lnTo>
                  <a:lnTo>
                    <a:pt x="311" y="1366"/>
                  </a:lnTo>
                  <a:lnTo>
                    <a:pt x="350" y="1404"/>
                  </a:lnTo>
                  <a:lnTo>
                    <a:pt x="350" y="1404"/>
                  </a:lnTo>
                  <a:lnTo>
                    <a:pt x="388" y="1440"/>
                  </a:lnTo>
                  <a:lnTo>
                    <a:pt x="388" y="1440"/>
                  </a:lnTo>
                  <a:lnTo>
                    <a:pt x="410" y="1460"/>
                  </a:lnTo>
                  <a:lnTo>
                    <a:pt x="410" y="1460"/>
                  </a:lnTo>
                  <a:lnTo>
                    <a:pt x="421" y="1468"/>
                  </a:lnTo>
                  <a:lnTo>
                    <a:pt x="427" y="1473"/>
                  </a:lnTo>
                  <a:lnTo>
                    <a:pt x="431" y="1476"/>
                  </a:lnTo>
                  <a:lnTo>
                    <a:pt x="431" y="1476"/>
                  </a:lnTo>
                  <a:lnTo>
                    <a:pt x="431" y="1480"/>
                  </a:lnTo>
                  <a:lnTo>
                    <a:pt x="431" y="1485"/>
                  </a:lnTo>
                  <a:lnTo>
                    <a:pt x="430" y="1500"/>
                  </a:lnTo>
                  <a:lnTo>
                    <a:pt x="423" y="1526"/>
                  </a:lnTo>
                  <a:lnTo>
                    <a:pt x="423" y="1526"/>
                  </a:lnTo>
                  <a:lnTo>
                    <a:pt x="420" y="1544"/>
                  </a:lnTo>
                  <a:lnTo>
                    <a:pt x="413" y="1561"/>
                  </a:lnTo>
                  <a:lnTo>
                    <a:pt x="400" y="1594"/>
                  </a:lnTo>
                  <a:lnTo>
                    <a:pt x="400" y="1594"/>
                  </a:lnTo>
                  <a:lnTo>
                    <a:pt x="388" y="1620"/>
                  </a:lnTo>
                  <a:lnTo>
                    <a:pt x="380" y="1646"/>
                  </a:lnTo>
                  <a:lnTo>
                    <a:pt x="371" y="1674"/>
                  </a:lnTo>
                  <a:lnTo>
                    <a:pt x="363" y="1702"/>
                  </a:lnTo>
                  <a:lnTo>
                    <a:pt x="363" y="1702"/>
                  </a:lnTo>
                  <a:lnTo>
                    <a:pt x="356" y="1733"/>
                  </a:lnTo>
                  <a:lnTo>
                    <a:pt x="351" y="1763"/>
                  </a:lnTo>
                  <a:lnTo>
                    <a:pt x="346" y="1794"/>
                  </a:lnTo>
                  <a:lnTo>
                    <a:pt x="342" y="1826"/>
                  </a:lnTo>
                  <a:lnTo>
                    <a:pt x="340" y="1857"/>
                  </a:lnTo>
                  <a:lnTo>
                    <a:pt x="338" y="1887"/>
                  </a:lnTo>
                  <a:lnTo>
                    <a:pt x="337" y="1919"/>
                  </a:lnTo>
                  <a:lnTo>
                    <a:pt x="338" y="1950"/>
                  </a:lnTo>
                  <a:lnTo>
                    <a:pt x="340" y="1980"/>
                  </a:lnTo>
                  <a:lnTo>
                    <a:pt x="342" y="2011"/>
                  </a:lnTo>
                  <a:lnTo>
                    <a:pt x="345" y="2042"/>
                  </a:lnTo>
                  <a:lnTo>
                    <a:pt x="350" y="2073"/>
                  </a:lnTo>
                  <a:lnTo>
                    <a:pt x="355" y="2103"/>
                  </a:lnTo>
                  <a:lnTo>
                    <a:pt x="360" y="2134"/>
                  </a:lnTo>
                  <a:lnTo>
                    <a:pt x="373" y="2195"/>
                  </a:lnTo>
                  <a:lnTo>
                    <a:pt x="390" y="2255"/>
                  </a:lnTo>
                  <a:lnTo>
                    <a:pt x="407" y="2315"/>
                  </a:lnTo>
                  <a:lnTo>
                    <a:pt x="427" y="2375"/>
                  </a:lnTo>
                  <a:lnTo>
                    <a:pt x="450" y="2434"/>
                  </a:lnTo>
                  <a:lnTo>
                    <a:pt x="472" y="2492"/>
                  </a:lnTo>
                  <a:lnTo>
                    <a:pt x="497" y="2550"/>
                  </a:lnTo>
                  <a:lnTo>
                    <a:pt x="522" y="2607"/>
                  </a:lnTo>
                  <a:lnTo>
                    <a:pt x="547" y="2663"/>
                  </a:lnTo>
                  <a:lnTo>
                    <a:pt x="547" y="2663"/>
                  </a:lnTo>
                  <a:lnTo>
                    <a:pt x="603" y="2780"/>
                  </a:lnTo>
                  <a:lnTo>
                    <a:pt x="659" y="2898"/>
                  </a:lnTo>
                  <a:lnTo>
                    <a:pt x="659" y="2898"/>
                  </a:lnTo>
                  <a:lnTo>
                    <a:pt x="661" y="2901"/>
                  </a:lnTo>
                  <a:lnTo>
                    <a:pt x="664" y="2901"/>
                  </a:lnTo>
                  <a:lnTo>
                    <a:pt x="666" y="2901"/>
                  </a:lnTo>
                  <a:lnTo>
                    <a:pt x="669" y="2901"/>
                  </a:lnTo>
                  <a:lnTo>
                    <a:pt x="671" y="2898"/>
                  </a:lnTo>
                  <a:lnTo>
                    <a:pt x="673" y="2896"/>
                  </a:lnTo>
                  <a:lnTo>
                    <a:pt x="673" y="2893"/>
                  </a:lnTo>
                  <a:lnTo>
                    <a:pt x="673" y="2890"/>
                  </a:lnTo>
                  <a:lnTo>
                    <a:pt x="673" y="289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67" name="Freeform 64">
              <a:extLst>
                <a:ext uri="{FF2B5EF4-FFF2-40B4-BE49-F238E27FC236}">
                  <a16:creationId xmlns:a16="http://schemas.microsoft.com/office/drawing/2014/main" id="{083CA68B-52B9-09FF-155A-F390DF124A8B}"/>
                </a:ext>
              </a:extLst>
            </p:cNvPr>
            <p:cNvSpPr>
              <a:spLocks/>
            </p:cNvSpPr>
            <p:nvPr/>
          </p:nvSpPr>
          <p:spPr bwMode="auto">
            <a:xfrm>
              <a:off x="4383" y="357"/>
              <a:ext cx="671" cy="1012"/>
            </a:xfrm>
            <a:custGeom>
              <a:avLst/>
              <a:gdLst>
                <a:gd name="T0" fmla="*/ 1908 w 2686"/>
                <a:gd name="T1" fmla="*/ 273 h 4049"/>
                <a:gd name="T2" fmla="*/ 1591 w 2686"/>
                <a:gd name="T3" fmla="*/ 371 h 4049"/>
                <a:gd name="T4" fmla="*/ 1209 w 2686"/>
                <a:gd name="T5" fmla="*/ 437 h 4049"/>
                <a:gd name="T6" fmla="*/ 822 w 2686"/>
                <a:gd name="T7" fmla="*/ 446 h 4049"/>
                <a:gd name="T8" fmla="*/ 484 w 2686"/>
                <a:gd name="T9" fmla="*/ 404 h 4049"/>
                <a:gd name="T10" fmla="*/ 162 w 2686"/>
                <a:gd name="T11" fmla="*/ 328 h 4049"/>
                <a:gd name="T12" fmla="*/ 49 w 2686"/>
                <a:gd name="T13" fmla="*/ 312 h 4049"/>
                <a:gd name="T14" fmla="*/ 37 w 2686"/>
                <a:gd name="T15" fmla="*/ 377 h 4049"/>
                <a:gd name="T16" fmla="*/ 43 w 2686"/>
                <a:gd name="T17" fmla="*/ 696 h 4049"/>
                <a:gd name="T18" fmla="*/ 28 w 2686"/>
                <a:gd name="T19" fmla="*/ 1090 h 4049"/>
                <a:gd name="T20" fmla="*/ 3 w 2686"/>
                <a:gd name="T21" fmla="*/ 1366 h 4049"/>
                <a:gd name="T22" fmla="*/ 4 w 2686"/>
                <a:gd name="T23" fmla="*/ 1703 h 4049"/>
                <a:gd name="T24" fmla="*/ 37 w 2686"/>
                <a:gd name="T25" fmla="*/ 2028 h 4049"/>
                <a:gd name="T26" fmla="*/ 102 w 2686"/>
                <a:gd name="T27" fmla="*/ 2325 h 4049"/>
                <a:gd name="T28" fmla="*/ 157 w 2686"/>
                <a:gd name="T29" fmla="*/ 2614 h 4049"/>
                <a:gd name="T30" fmla="*/ 213 w 2686"/>
                <a:gd name="T31" fmla="*/ 2935 h 4049"/>
                <a:gd name="T32" fmla="*/ 315 w 2686"/>
                <a:gd name="T33" fmla="*/ 3200 h 4049"/>
                <a:gd name="T34" fmla="*/ 479 w 2686"/>
                <a:gd name="T35" fmla="*/ 3463 h 4049"/>
                <a:gd name="T36" fmla="*/ 742 w 2686"/>
                <a:gd name="T37" fmla="*/ 3736 h 4049"/>
                <a:gd name="T38" fmla="*/ 1034 w 2686"/>
                <a:gd name="T39" fmla="*/ 3926 h 4049"/>
                <a:gd name="T40" fmla="*/ 1209 w 2686"/>
                <a:gd name="T41" fmla="*/ 3995 h 4049"/>
                <a:gd name="T42" fmla="*/ 1378 w 2686"/>
                <a:gd name="T43" fmla="*/ 4032 h 4049"/>
                <a:gd name="T44" fmla="*/ 1586 w 2686"/>
                <a:gd name="T45" fmla="*/ 4049 h 4049"/>
                <a:gd name="T46" fmla="*/ 1794 w 2686"/>
                <a:gd name="T47" fmla="*/ 4035 h 4049"/>
                <a:gd name="T48" fmla="*/ 2200 w 2686"/>
                <a:gd name="T49" fmla="*/ 3930 h 4049"/>
                <a:gd name="T50" fmla="*/ 2456 w 2686"/>
                <a:gd name="T51" fmla="*/ 3812 h 4049"/>
                <a:gd name="T52" fmla="*/ 2455 w 2686"/>
                <a:gd name="T53" fmla="*/ 3799 h 4049"/>
                <a:gd name="T54" fmla="*/ 2257 w 2686"/>
                <a:gd name="T55" fmla="*/ 3891 h 4049"/>
                <a:gd name="T56" fmla="*/ 1850 w 2686"/>
                <a:gd name="T57" fmla="*/ 4011 h 4049"/>
                <a:gd name="T58" fmla="*/ 1639 w 2686"/>
                <a:gd name="T59" fmla="*/ 4032 h 4049"/>
                <a:gd name="T60" fmla="*/ 1427 w 2686"/>
                <a:gd name="T61" fmla="*/ 4024 h 4049"/>
                <a:gd name="T62" fmla="*/ 1258 w 2686"/>
                <a:gd name="T63" fmla="*/ 3992 h 4049"/>
                <a:gd name="T64" fmla="*/ 1073 w 2686"/>
                <a:gd name="T65" fmla="*/ 3926 h 4049"/>
                <a:gd name="T66" fmla="*/ 897 w 2686"/>
                <a:gd name="T67" fmla="*/ 3832 h 4049"/>
                <a:gd name="T68" fmla="*/ 678 w 2686"/>
                <a:gd name="T69" fmla="*/ 3659 h 4049"/>
                <a:gd name="T70" fmla="*/ 473 w 2686"/>
                <a:gd name="T71" fmla="*/ 3429 h 4049"/>
                <a:gd name="T72" fmla="*/ 289 w 2686"/>
                <a:gd name="T73" fmla="*/ 3109 h 4049"/>
                <a:gd name="T74" fmla="*/ 226 w 2686"/>
                <a:gd name="T75" fmla="*/ 2920 h 4049"/>
                <a:gd name="T76" fmla="*/ 157 w 2686"/>
                <a:gd name="T77" fmla="*/ 2516 h 4049"/>
                <a:gd name="T78" fmla="*/ 91 w 2686"/>
                <a:gd name="T79" fmla="*/ 2226 h 4049"/>
                <a:gd name="T80" fmla="*/ 38 w 2686"/>
                <a:gd name="T81" fmla="*/ 1925 h 4049"/>
                <a:gd name="T82" fmla="*/ 15 w 2686"/>
                <a:gd name="T83" fmla="*/ 1575 h 4049"/>
                <a:gd name="T84" fmla="*/ 23 w 2686"/>
                <a:gd name="T85" fmla="*/ 1314 h 4049"/>
                <a:gd name="T86" fmla="*/ 49 w 2686"/>
                <a:gd name="T87" fmla="*/ 1006 h 4049"/>
                <a:gd name="T88" fmla="*/ 58 w 2686"/>
                <a:gd name="T89" fmla="*/ 540 h 4049"/>
                <a:gd name="T90" fmla="*/ 61 w 2686"/>
                <a:gd name="T91" fmla="*/ 320 h 4049"/>
                <a:gd name="T92" fmla="*/ 153 w 2686"/>
                <a:gd name="T93" fmla="*/ 342 h 4049"/>
                <a:gd name="T94" fmla="*/ 446 w 2686"/>
                <a:gd name="T95" fmla="*/ 411 h 4049"/>
                <a:gd name="T96" fmla="*/ 764 w 2686"/>
                <a:gd name="T97" fmla="*/ 456 h 4049"/>
                <a:gd name="T98" fmla="*/ 1084 w 2686"/>
                <a:gd name="T99" fmla="*/ 461 h 4049"/>
                <a:gd name="T100" fmla="*/ 1463 w 2686"/>
                <a:gd name="T101" fmla="*/ 415 h 4049"/>
                <a:gd name="T102" fmla="*/ 1780 w 2686"/>
                <a:gd name="T103" fmla="*/ 332 h 4049"/>
                <a:gd name="T104" fmla="*/ 2681 w 2686"/>
                <a:gd name="T105" fmla="*/ 14 h 4049"/>
                <a:gd name="T106" fmla="*/ 2683 w 2686"/>
                <a:gd name="T107" fmla="*/ 0 h 4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2686" h="4049">
                  <a:moveTo>
                    <a:pt x="2677" y="0"/>
                  </a:moveTo>
                  <a:lnTo>
                    <a:pt x="2677" y="0"/>
                  </a:lnTo>
                  <a:lnTo>
                    <a:pt x="2158" y="183"/>
                  </a:lnTo>
                  <a:lnTo>
                    <a:pt x="2158" y="183"/>
                  </a:lnTo>
                  <a:lnTo>
                    <a:pt x="2033" y="228"/>
                  </a:lnTo>
                  <a:lnTo>
                    <a:pt x="1908" y="273"/>
                  </a:lnTo>
                  <a:lnTo>
                    <a:pt x="1844" y="294"/>
                  </a:lnTo>
                  <a:lnTo>
                    <a:pt x="1781" y="316"/>
                  </a:lnTo>
                  <a:lnTo>
                    <a:pt x="1718" y="336"/>
                  </a:lnTo>
                  <a:lnTo>
                    <a:pt x="1654" y="353"/>
                  </a:lnTo>
                  <a:lnTo>
                    <a:pt x="1654" y="353"/>
                  </a:lnTo>
                  <a:lnTo>
                    <a:pt x="1591" y="371"/>
                  </a:lnTo>
                  <a:lnTo>
                    <a:pt x="1528" y="386"/>
                  </a:lnTo>
                  <a:lnTo>
                    <a:pt x="1466" y="400"/>
                  </a:lnTo>
                  <a:lnTo>
                    <a:pt x="1402" y="411"/>
                  </a:lnTo>
                  <a:lnTo>
                    <a:pt x="1338" y="422"/>
                  </a:lnTo>
                  <a:lnTo>
                    <a:pt x="1274" y="431"/>
                  </a:lnTo>
                  <a:lnTo>
                    <a:pt x="1209" y="437"/>
                  </a:lnTo>
                  <a:lnTo>
                    <a:pt x="1145" y="442"/>
                  </a:lnTo>
                  <a:lnTo>
                    <a:pt x="1080" y="448"/>
                  </a:lnTo>
                  <a:lnTo>
                    <a:pt x="1016" y="449"/>
                  </a:lnTo>
                  <a:lnTo>
                    <a:pt x="951" y="450"/>
                  </a:lnTo>
                  <a:lnTo>
                    <a:pt x="886" y="449"/>
                  </a:lnTo>
                  <a:lnTo>
                    <a:pt x="822" y="446"/>
                  </a:lnTo>
                  <a:lnTo>
                    <a:pt x="757" y="441"/>
                  </a:lnTo>
                  <a:lnTo>
                    <a:pt x="693" y="435"/>
                  </a:lnTo>
                  <a:lnTo>
                    <a:pt x="628" y="427"/>
                  </a:lnTo>
                  <a:lnTo>
                    <a:pt x="628" y="427"/>
                  </a:lnTo>
                  <a:lnTo>
                    <a:pt x="557" y="416"/>
                  </a:lnTo>
                  <a:lnTo>
                    <a:pt x="484" y="404"/>
                  </a:lnTo>
                  <a:lnTo>
                    <a:pt x="412" y="389"/>
                  </a:lnTo>
                  <a:lnTo>
                    <a:pt x="341" y="372"/>
                  </a:lnTo>
                  <a:lnTo>
                    <a:pt x="341" y="372"/>
                  </a:lnTo>
                  <a:lnTo>
                    <a:pt x="270" y="353"/>
                  </a:lnTo>
                  <a:lnTo>
                    <a:pt x="198" y="336"/>
                  </a:lnTo>
                  <a:lnTo>
                    <a:pt x="162" y="328"/>
                  </a:lnTo>
                  <a:lnTo>
                    <a:pt x="126" y="321"/>
                  </a:lnTo>
                  <a:lnTo>
                    <a:pt x="89" y="315"/>
                  </a:lnTo>
                  <a:lnTo>
                    <a:pt x="53" y="311"/>
                  </a:lnTo>
                  <a:lnTo>
                    <a:pt x="53" y="311"/>
                  </a:lnTo>
                  <a:lnTo>
                    <a:pt x="51" y="311"/>
                  </a:lnTo>
                  <a:lnTo>
                    <a:pt x="49" y="312"/>
                  </a:lnTo>
                  <a:lnTo>
                    <a:pt x="47" y="313"/>
                  </a:lnTo>
                  <a:lnTo>
                    <a:pt x="46" y="316"/>
                  </a:lnTo>
                  <a:lnTo>
                    <a:pt x="46" y="316"/>
                  </a:lnTo>
                  <a:lnTo>
                    <a:pt x="39" y="346"/>
                  </a:lnTo>
                  <a:lnTo>
                    <a:pt x="38" y="361"/>
                  </a:lnTo>
                  <a:lnTo>
                    <a:pt x="37" y="377"/>
                  </a:lnTo>
                  <a:lnTo>
                    <a:pt x="37" y="377"/>
                  </a:lnTo>
                  <a:lnTo>
                    <a:pt x="41" y="456"/>
                  </a:lnTo>
                  <a:lnTo>
                    <a:pt x="43" y="537"/>
                  </a:lnTo>
                  <a:lnTo>
                    <a:pt x="43" y="537"/>
                  </a:lnTo>
                  <a:lnTo>
                    <a:pt x="43" y="616"/>
                  </a:lnTo>
                  <a:lnTo>
                    <a:pt x="43" y="696"/>
                  </a:lnTo>
                  <a:lnTo>
                    <a:pt x="43" y="775"/>
                  </a:lnTo>
                  <a:lnTo>
                    <a:pt x="41" y="854"/>
                  </a:lnTo>
                  <a:lnTo>
                    <a:pt x="41" y="854"/>
                  </a:lnTo>
                  <a:lnTo>
                    <a:pt x="38" y="933"/>
                  </a:lnTo>
                  <a:lnTo>
                    <a:pt x="33" y="1012"/>
                  </a:lnTo>
                  <a:lnTo>
                    <a:pt x="28" y="1090"/>
                  </a:lnTo>
                  <a:lnTo>
                    <a:pt x="22" y="1169"/>
                  </a:lnTo>
                  <a:lnTo>
                    <a:pt x="22" y="1169"/>
                  </a:lnTo>
                  <a:lnTo>
                    <a:pt x="17" y="1224"/>
                  </a:lnTo>
                  <a:lnTo>
                    <a:pt x="10" y="1280"/>
                  </a:lnTo>
                  <a:lnTo>
                    <a:pt x="4" y="1337"/>
                  </a:lnTo>
                  <a:lnTo>
                    <a:pt x="3" y="1366"/>
                  </a:lnTo>
                  <a:lnTo>
                    <a:pt x="2" y="1393"/>
                  </a:lnTo>
                  <a:lnTo>
                    <a:pt x="2" y="1393"/>
                  </a:lnTo>
                  <a:lnTo>
                    <a:pt x="0" y="1496"/>
                  </a:lnTo>
                  <a:lnTo>
                    <a:pt x="0" y="1600"/>
                  </a:lnTo>
                  <a:lnTo>
                    <a:pt x="2" y="1652"/>
                  </a:lnTo>
                  <a:lnTo>
                    <a:pt x="4" y="1703"/>
                  </a:lnTo>
                  <a:lnTo>
                    <a:pt x="7" y="1755"/>
                  </a:lnTo>
                  <a:lnTo>
                    <a:pt x="10" y="1806"/>
                  </a:lnTo>
                  <a:lnTo>
                    <a:pt x="10" y="1806"/>
                  </a:lnTo>
                  <a:lnTo>
                    <a:pt x="18" y="1880"/>
                  </a:lnTo>
                  <a:lnTo>
                    <a:pt x="27" y="1954"/>
                  </a:lnTo>
                  <a:lnTo>
                    <a:pt x="37" y="2028"/>
                  </a:lnTo>
                  <a:lnTo>
                    <a:pt x="49" y="2102"/>
                  </a:lnTo>
                  <a:lnTo>
                    <a:pt x="49" y="2102"/>
                  </a:lnTo>
                  <a:lnTo>
                    <a:pt x="57" y="2140"/>
                  </a:lnTo>
                  <a:lnTo>
                    <a:pt x="64" y="2177"/>
                  </a:lnTo>
                  <a:lnTo>
                    <a:pt x="83" y="2251"/>
                  </a:lnTo>
                  <a:lnTo>
                    <a:pt x="102" y="2325"/>
                  </a:lnTo>
                  <a:lnTo>
                    <a:pt x="119" y="2401"/>
                  </a:lnTo>
                  <a:lnTo>
                    <a:pt x="119" y="2401"/>
                  </a:lnTo>
                  <a:lnTo>
                    <a:pt x="127" y="2436"/>
                  </a:lnTo>
                  <a:lnTo>
                    <a:pt x="134" y="2471"/>
                  </a:lnTo>
                  <a:lnTo>
                    <a:pt x="147" y="2542"/>
                  </a:lnTo>
                  <a:lnTo>
                    <a:pt x="157" y="2614"/>
                  </a:lnTo>
                  <a:lnTo>
                    <a:pt x="167" y="2687"/>
                  </a:lnTo>
                  <a:lnTo>
                    <a:pt x="178" y="2758"/>
                  </a:lnTo>
                  <a:lnTo>
                    <a:pt x="190" y="2830"/>
                  </a:lnTo>
                  <a:lnTo>
                    <a:pt x="197" y="2865"/>
                  </a:lnTo>
                  <a:lnTo>
                    <a:pt x="205" y="2900"/>
                  </a:lnTo>
                  <a:lnTo>
                    <a:pt x="213" y="2935"/>
                  </a:lnTo>
                  <a:lnTo>
                    <a:pt x="223" y="2970"/>
                  </a:lnTo>
                  <a:lnTo>
                    <a:pt x="223" y="2970"/>
                  </a:lnTo>
                  <a:lnTo>
                    <a:pt x="242" y="3029"/>
                  </a:lnTo>
                  <a:lnTo>
                    <a:pt x="263" y="3087"/>
                  </a:lnTo>
                  <a:lnTo>
                    <a:pt x="289" y="3144"/>
                  </a:lnTo>
                  <a:lnTo>
                    <a:pt x="315" y="3200"/>
                  </a:lnTo>
                  <a:lnTo>
                    <a:pt x="342" y="3255"/>
                  </a:lnTo>
                  <a:lnTo>
                    <a:pt x="374" y="3309"/>
                  </a:lnTo>
                  <a:lnTo>
                    <a:pt x="406" y="3361"/>
                  </a:lnTo>
                  <a:lnTo>
                    <a:pt x="441" y="3413"/>
                  </a:lnTo>
                  <a:lnTo>
                    <a:pt x="441" y="3413"/>
                  </a:lnTo>
                  <a:lnTo>
                    <a:pt x="479" y="3463"/>
                  </a:lnTo>
                  <a:lnTo>
                    <a:pt x="518" y="3512"/>
                  </a:lnTo>
                  <a:lnTo>
                    <a:pt x="559" y="3560"/>
                  </a:lnTo>
                  <a:lnTo>
                    <a:pt x="602" y="3607"/>
                  </a:lnTo>
                  <a:lnTo>
                    <a:pt x="647" y="3652"/>
                  </a:lnTo>
                  <a:lnTo>
                    <a:pt x="693" y="3695"/>
                  </a:lnTo>
                  <a:lnTo>
                    <a:pt x="742" y="3736"/>
                  </a:lnTo>
                  <a:lnTo>
                    <a:pt x="791" y="3777"/>
                  </a:lnTo>
                  <a:lnTo>
                    <a:pt x="842" y="3814"/>
                  </a:lnTo>
                  <a:lnTo>
                    <a:pt x="896" y="3849"/>
                  </a:lnTo>
                  <a:lnTo>
                    <a:pt x="950" y="3882"/>
                  </a:lnTo>
                  <a:lnTo>
                    <a:pt x="1005" y="3912"/>
                  </a:lnTo>
                  <a:lnTo>
                    <a:pt x="1034" y="3926"/>
                  </a:lnTo>
                  <a:lnTo>
                    <a:pt x="1062" y="3940"/>
                  </a:lnTo>
                  <a:lnTo>
                    <a:pt x="1091" y="3952"/>
                  </a:lnTo>
                  <a:lnTo>
                    <a:pt x="1120" y="3963"/>
                  </a:lnTo>
                  <a:lnTo>
                    <a:pt x="1150" y="3975"/>
                  </a:lnTo>
                  <a:lnTo>
                    <a:pt x="1179" y="3985"/>
                  </a:lnTo>
                  <a:lnTo>
                    <a:pt x="1209" y="3995"/>
                  </a:lnTo>
                  <a:lnTo>
                    <a:pt x="1240" y="4004"/>
                  </a:lnTo>
                  <a:lnTo>
                    <a:pt x="1240" y="4004"/>
                  </a:lnTo>
                  <a:lnTo>
                    <a:pt x="1274" y="4012"/>
                  </a:lnTo>
                  <a:lnTo>
                    <a:pt x="1308" y="4020"/>
                  </a:lnTo>
                  <a:lnTo>
                    <a:pt x="1343" y="4026"/>
                  </a:lnTo>
                  <a:lnTo>
                    <a:pt x="1378" y="4032"/>
                  </a:lnTo>
                  <a:lnTo>
                    <a:pt x="1412" y="4037"/>
                  </a:lnTo>
                  <a:lnTo>
                    <a:pt x="1447" y="4041"/>
                  </a:lnTo>
                  <a:lnTo>
                    <a:pt x="1482" y="4045"/>
                  </a:lnTo>
                  <a:lnTo>
                    <a:pt x="1516" y="4046"/>
                  </a:lnTo>
                  <a:lnTo>
                    <a:pt x="1551" y="4048"/>
                  </a:lnTo>
                  <a:lnTo>
                    <a:pt x="1586" y="4049"/>
                  </a:lnTo>
                  <a:lnTo>
                    <a:pt x="1621" y="4049"/>
                  </a:lnTo>
                  <a:lnTo>
                    <a:pt x="1656" y="4048"/>
                  </a:lnTo>
                  <a:lnTo>
                    <a:pt x="1690" y="4045"/>
                  </a:lnTo>
                  <a:lnTo>
                    <a:pt x="1725" y="4042"/>
                  </a:lnTo>
                  <a:lnTo>
                    <a:pt x="1760" y="4039"/>
                  </a:lnTo>
                  <a:lnTo>
                    <a:pt x="1794" y="4035"/>
                  </a:lnTo>
                  <a:lnTo>
                    <a:pt x="1863" y="4024"/>
                  </a:lnTo>
                  <a:lnTo>
                    <a:pt x="1932" y="4010"/>
                  </a:lnTo>
                  <a:lnTo>
                    <a:pt x="1999" y="3994"/>
                  </a:lnTo>
                  <a:lnTo>
                    <a:pt x="2067" y="3975"/>
                  </a:lnTo>
                  <a:lnTo>
                    <a:pt x="2135" y="3953"/>
                  </a:lnTo>
                  <a:lnTo>
                    <a:pt x="2200" y="3930"/>
                  </a:lnTo>
                  <a:lnTo>
                    <a:pt x="2265" y="3903"/>
                  </a:lnTo>
                  <a:lnTo>
                    <a:pt x="2329" y="3876"/>
                  </a:lnTo>
                  <a:lnTo>
                    <a:pt x="2329" y="3876"/>
                  </a:lnTo>
                  <a:lnTo>
                    <a:pt x="2394" y="3844"/>
                  </a:lnTo>
                  <a:lnTo>
                    <a:pt x="2456" y="3812"/>
                  </a:lnTo>
                  <a:lnTo>
                    <a:pt x="2456" y="3812"/>
                  </a:lnTo>
                  <a:lnTo>
                    <a:pt x="2459" y="3810"/>
                  </a:lnTo>
                  <a:lnTo>
                    <a:pt x="2460" y="3808"/>
                  </a:lnTo>
                  <a:lnTo>
                    <a:pt x="2460" y="3805"/>
                  </a:lnTo>
                  <a:lnTo>
                    <a:pt x="2459" y="3803"/>
                  </a:lnTo>
                  <a:lnTo>
                    <a:pt x="2458" y="3800"/>
                  </a:lnTo>
                  <a:lnTo>
                    <a:pt x="2455" y="3799"/>
                  </a:lnTo>
                  <a:lnTo>
                    <a:pt x="2453" y="3798"/>
                  </a:lnTo>
                  <a:lnTo>
                    <a:pt x="2449" y="3799"/>
                  </a:lnTo>
                  <a:lnTo>
                    <a:pt x="2449" y="3799"/>
                  </a:lnTo>
                  <a:lnTo>
                    <a:pt x="2386" y="3832"/>
                  </a:lnTo>
                  <a:lnTo>
                    <a:pt x="2322" y="3862"/>
                  </a:lnTo>
                  <a:lnTo>
                    <a:pt x="2257" y="3891"/>
                  </a:lnTo>
                  <a:lnTo>
                    <a:pt x="2191" y="3917"/>
                  </a:lnTo>
                  <a:lnTo>
                    <a:pt x="2125" y="3941"/>
                  </a:lnTo>
                  <a:lnTo>
                    <a:pt x="2057" y="3962"/>
                  </a:lnTo>
                  <a:lnTo>
                    <a:pt x="1988" y="3981"/>
                  </a:lnTo>
                  <a:lnTo>
                    <a:pt x="1919" y="3997"/>
                  </a:lnTo>
                  <a:lnTo>
                    <a:pt x="1850" y="4011"/>
                  </a:lnTo>
                  <a:lnTo>
                    <a:pt x="1815" y="4017"/>
                  </a:lnTo>
                  <a:lnTo>
                    <a:pt x="1780" y="4021"/>
                  </a:lnTo>
                  <a:lnTo>
                    <a:pt x="1745" y="4026"/>
                  </a:lnTo>
                  <a:lnTo>
                    <a:pt x="1710" y="4029"/>
                  </a:lnTo>
                  <a:lnTo>
                    <a:pt x="1675" y="4031"/>
                  </a:lnTo>
                  <a:lnTo>
                    <a:pt x="1639" y="4032"/>
                  </a:lnTo>
                  <a:lnTo>
                    <a:pt x="1604" y="4034"/>
                  </a:lnTo>
                  <a:lnTo>
                    <a:pt x="1568" y="4034"/>
                  </a:lnTo>
                  <a:lnTo>
                    <a:pt x="1533" y="4032"/>
                  </a:lnTo>
                  <a:lnTo>
                    <a:pt x="1497" y="4031"/>
                  </a:lnTo>
                  <a:lnTo>
                    <a:pt x="1462" y="4027"/>
                  </a:lnTo>
                  <a:lnTo>
                    <a:pt x="1427" y="4024"/>
                  </a:lnTo>
                  <a:lnTo>
                    <a:pt x="1392" y="4020"/>
                  </a:lnTo>
                  <a:lnTo>
                    <a:pt x="1356" y="4014"/>
                  </a:lnTo>
                  <a:lnTo>
                    <a:pt x="1356" y="4014"/>
                  </a:lnTo>
                  <a:lnTo>
                    <a:pt x="1323" y="4007"/>
                  </a:lnTo>
                  <a:lnTo>
                    <a:pt x="1290" y="4000"/>
                  </a:lnTo>
                  <a:lnTo>
                    <a:pt x="1258" y="3992"/>
                  </a:lnTo>
                  <a:lnTo>
                    <a:pt x="1227" y="3984"/>
                  </a:lnTo>
                  <a:lnTo>
                    <a:pt x="1195" y="3974"/>
                  </a:lnTo>
                  <a:lnTo>
                    <a:pt x="1164" y="3963"/>
                  </a:lnTo>
                  <a:lnTo>
                    <a:pt x="1133" y="3952"/>
                  </a:lnTo>
                  <a:lnTo>
                    <a:pt x="1103" y="3940"/>
                  </a:lnTo>
                  <a:lnTo>
                    <a:pt x="1073" y="3926"/>
                  </a:lnTo>
                  <a:lnTo>
                    <a:pt x="1042" y="3912"/>
                  </a:lnTo>
                  <a:lnTo>
                    <a:pt x="1012" y="3898"/>
                  </a:lnTo>
                  <a:lnTo>
                    <a:pt x="984" y="3882"/>
                  </a:lnTo>
                  <a:lnTo>
                    <a:pt x="955" y="3867"/>
                  </a:lnTo>
                  <a:lnTo>
                    <a:pt x="926" y="3849"/>
                  </a:lnTo>
                  <a:lnTo>
                    <a:pt x="897" y="3832"/>
                  </a:lnTo>
                  <a:lnTo>
                    <a:pt x="870" y="3813"/>
                  </a:lnTo>
                  <a:lnTo>
                    <a:pt x="870" y="3813"/>
                  </a:lnTo>
                  <a:lnTo>
                    <a:pt x="820" y="3778"/>
                  </a:lnTo>
                  <a:lnTo>
                    <a:pt x="771" y="3740"/>
                  </a:lnTo>
                  <a:lnTo>
                    <a:pt x="723" y="3700"/>
                  </a:lnTo>
                  <a:lnTo>
                    <a:pt x="678" y="3659"/>
                  </a:lnTo>
                  <a:lnTo>
                    <a:pt x="633" y="3616"/>
                  </a:lnTo>
                  <a:lnTo>
                    <a:pt x="590" y="3572"/>
                  </a:lnTo>
                  <a:lnTo>
                    <a:pt x="549" y="3526"/>
                  </a:lnTo>
                  <a:lnTo>
                    <a:pt x="510" y="3478"/>
                  </a:lnTo>
                  <a:lnTo>
                    <a:pt x="510" y="3478"/>
                  </a:lnTo>
                  <a:lnTo>
                    <a:pt x="473" y="3429"/>
                  </a:lnTo>
                  <a:lnTo>
                    <a:pt x="436" y="3379"/>
                  </a:lnTo>
                  <a:lnTo>
                    <a:pt x="402" y="3328"/>
                  </a:lnTo>
                  <a:lnTo>
                    <a:pt x="371" y="3275"/>
                  </a:lnTo>
                  <a:lnTo>
                    <a:pt x="341" y="3221"/>
                  </a:lnTo>
                  <a:lnTo>
                    <a:pt x="314" y="3166"/>
                  </a:lnTo>
                  <a:lnTo>
                    <a:pt x="289" y="3109"/>
                  </a:lnTo>
                  <a:lnTo>
                    <a:pt x="266" y="3052"/>
                  </a:lnTo>
                  <a:lnTo>
                    <a:pt x="266" y="3052"/>
                  </a:lnTo>
                  <a:lnTo>
                    <a:pt x="255" y="3019"/>
                  </a:lnTo>
                  <a:lnTo>
                    <a:pt x="245" y="2986"/>
                  </a:lnTo>
                  <a:lnTo>
                    <a:pt x="235" y="2954"/>
                  </a:lnTo>
                  <a:lnTo>
                    <a:pt x="226" y="2920"/>
                  </a:lnTo>
                  <a:lnTo>
                    <a:pt x="211" y="2853"/>
                  </a:lnTo>
                  <a:lnTo>
                    <a:pt x="198" y="2787"/>
                  </a:lnTo>
                  <a:lnTo>
                    <a:pt x="188" y="2719"/>
                  </a:lnTo>
                  <a:lnTo>
                    <a:pt x="178" y="2651"/>
                  </a:lnTo>
                  <a:lnTo>
                    <a:pt x="168" y="2584"/>
                  </a:lnTo>
                  <a:lnTo>
                    <a:pt x="157" y="2516"/>
                  </a:lnTo>
                  <a:lnTo>
                    <a:pt x="157" y="2516"/>
                  </a:lnTo>
                  <a:lnTo>
                    <a:pt x="151" y="2480"/>
                  </a:lnTo>
                  <a:lnTo>
                    <a:pt x="143" y="2442"/>
                  </a:lnTo>
                  <a:lnTo>
                    <a:pt x="126" y="2370"/>
                  </a:lnTo>
                  <a:lnTo>
                    <a:pt x="108" y="2298"/>
                  </a:lnTo>
                  <a:lnTo>
                    <a:pt x="91" y="2226"/>
                  </a:lnTo>
                  <a:lnTo>
                    <a:pt x="91" y="2226"/>
                  </a:lnTo>
                  <a:lnTo>
                    <a:pt x="74" y="2151"/>
                  </a:lnTo>
                  <a:lnTo>
                    <a:pt x="61" y="2076"/>
                  </a:lnTo>
                  <a:lnTo>
                    <a:pt x="48" y="2000"/>
                  </a:lnTo>
                  <a:lnTo>
                    <a:pt x="38" y="1925"/>
                  </a:lnTo>
                  <a:lnTo>
                    <a:pt x="38" y="1925"/>
                  </a:lnTo>
                  <a:lnTo>
                    <a:pt x="31" y="1866"/>
                  </a:lnTo>
                  <a:lnTo>
                    <a:pt x="25" y="1808"/>
                  </a:lnTo>
                  <a:lnTo>
                    <a:pt x="22" y="1751"/>
                  </a:lnTo>
                  <a:lnTo>
                    <a:pt x="18" y="1692"/>
                  </a:lnTo>
                  <a:lnTo>
                    <a:pt x="17" y="1634"/>
                  </a:lnTo>
                  <a:lnTo>
                    <a:pt x="15" y="1575"/>
                  </a:lnTo>
                  <a:lnTo>
                    <a:pt x="15" y="1516"/>
                  </a:lnTo>
                  <a:lnTo>
                    <a:pt x="15" y="1459"/>
                  </a:lnTo>
                  <a:lnTo>
                    <a:pt x="15" y="1459"/>
                  </a:lnTo>
                  <a:lnTo>
                    <a:pt x="18" y="1386"/>
                  </a:lnTo>
                  <a:lnTo>
                    <a:pt x="19" y="1351"/>
                  </a:lnTo>
                  <a:lnTo>
                    <a:pt x="23" y="1314"/>
                  </a:lnTo>
                  <a:lnTo>
                    <a:pt x="23" y="1314"/>
                  </a:lnTo>
                  <a:lnTo>
                    <a:pt x="31" y="1238"/>
                  </a:lnTo>
                  <a:lnTo>
                    <a:pt x="38" y="1160"/>
                  </a:lnTo>
                  <a:lnTo>
                    <a:pt x="44" y="1083"/>
                  </a:lnTo>
                  <a:lnTo>
                    <a:pt x="49" y="1006"/>
                  </a:lnTo>
                  <a:lnTo>
                    <a:pt x="49" y="1006"/>
                  </a:lnTo>
                  <a:lnTo>
                    <a:pt x="53" y="928"/>
                  </a:lnTo>
                  <a:lnTo>
                    <a:pt x="56" y="850"/>
                  </a:lnTo>
                  <a:lnTo>
                    <a:pt x="58" y="772"/>
                  </a:lnTo>
                  <a:lnTo>
                    <a:pt x="58" y="696"/>
                  </a:lnTo>
                  <a:lnTo>
                    <a:pt x="58" y="618"/>
                  </a:lnTo>
                  <a:lnTo>
                    <a:pt x="58" y="540"/>
                  </a:lnTo>
                  <a:lnTo>
                    <a:pt x="56" y="463"/>
                  </a:lnTo>
                  <a:lnTo>
                    <a:pt x="53" y="385"/>
                  </a:lnTo>
                  <a:lnTo>
                    <a:pt x="53" y="385"/>
                  </a:lnTo>
                  <a:lnTo>
                    <a:pt x="53" y="368"/>
                  </a:lnTo>
                  <a:lnTo>
                    <a:pt x="54" y="352"/>
                  </a:lnTo>
                  <a:lnTo>
                    <a:pt x="61" y="320"/>
                  </a:lnTo>
                  <a:lnTo>
                    <a:pt x="61" y="320"/>
                  </a:lnTo>
                  <a:lnTo>
                    <a:pt x="53" y="326"/>
                  </a:lnTo>
                  <a:lnTo>
                    <a:pt x="53" y="326"/>
                  </a:lnTo>
                  <a:lnTo>
                    <a:pt x="87" y="330"/>
                  </a:lnTo>
                  <a:lnTo>
                    <a:pt x="121" y="335"/>
                  </a:lnTo>
                  <a:lnTo>
                    <a:pt x="153" y="342"/>
                  </a:lnTo>
                  <a:lnTo>
                    <a:pt x="187" y="348"/>
                  </a:lnTo>
                  <a:lnTo>
                    <a:pt x="253" y="365"/>
                  </a:lnTo>
                  <a:lnTo>
                    <a:pt x="319" y="382"/>
                  </a:lnTo>
                  <a:lnTo>
                    <a:pt x="319" y="382"/>
                  </a:lnTo>
                  <a:lnTo>
                    <a:pt x="382" y="397"/>
                  </a:lnTo>
                  <a:lnTo>
                    <a:pt x="446" y="411"/>
                  </a:lnTo>
                  <a:lnTo>
                    <a:pt x="510" y="424"/>
                  </a:lnTo>
                  <a:lnTo>
                    <a:pt x="574" y="435"/>
                  </a:lnTo>
                  <a:lnTo>
                    <a:pt x="574" y="435"/>
                  </a:lnTo>
                  <a:lnTo>
                    <a:pt x="638" y="444"/>
                  </a:lnTo>
                  <a:lnTo>
                    <a:pt x="701" y="451"/>
                  </a:lnTo>
                  <a:lnTo>
                    <a:pt x="764" y="456"/>
                  </a:lnTo>
                  <a:lnTo>
                    <a:pt x="828" y="461"/>
                  </a:lnTo>
                  <a:lnTo>
                    <a:pt x="892" y="464"/>
                  </a:lnTo>
                  <a:lnTo>
                    <a:pt x="956" y="465"/>
                  </a:lnTo>
                  <a:lnTo>
                    <a:pt x="1020" y="464"/>
                  </a:lnTo>
                  <a:lnTo>
                    <a:pt x="1084" y="461"/>
                  </a:lnTo>
                  <a:lnTo>
                    <a:pt x="1084" y="461"/>
                  </a:lnTo>
                  <a:lnTo>
                    <a:pt x="1148" y="458"/>
                  </a:lnTo>
                  <a:lnTo>
                    <a:pt x="1210" y="453"/>
                  </a:lnTo>
                  <a:lnTo>
                    <a:pt x="1274" y="446"/>
                  </a:lnTo>
                  <a:lnTo>
                    <a:pt x="1338" y="437"/>
                  </a:lnTo>
                  <a:lnTo>
                    <a:pt x="1401" y="427"/>
                  </a:lnTo>
                  <a:lnTo>
                    <a:pt x="1463" y="415"/>
                  </a:lnTo>
                  <a:lnTo>
                    <a:pt x="1526" y="402"/>
                  </a:lnTo>
                  <a:lnTo>
                    <a:pt x="1587" y="387"/>
                  </a:lnTo>
                  <a:lnTo>
                    <a:pt x="1587" y="387"/>
                  </a:lnTo>
                  <a:lnTo>
                    <a:pt x="1652" y="370"/>
                  </a:lnTo>
                  <a:lnTo>
                    <a:pt x="1716" y="351"/>
                  </a:lnTo>
                  <a:lnTo>
                    <a:pt x="1780" y="332"/>
                  </a:lnTo>
                  <a:lnTo>
                    <a:pt x="1843" y="311"/>
                  </a:lnTo>
                  <a:lnTo>
                    <a:pt x="1969" y="267"/>
                  </a:lnTo>
                  <a:lnTo>
                    <a:pt x="2094" y="222"/>
                  </a:lnTo>
                  <a:lnTo>
                    <a:pt x="2094" y="222"/>
                  </a:lnTo>
                  <a:lnTo>
                    <a:pt x="2681" y="14"/>
                  </a:lnTo>
                  <a:lnTo>
                    <a:pt x="2681" y="14"/>
                  </a:lnTo>
                  <a:lnTo>
                    <a:pt x="2684" y="12"/>
                  </a:lnTo>
                  <a:lnTo>
                    <a:pt x="2686" y="10"/>
                  </a:lnTo>
                  <a:lnTo>
                    <a:pt x="2686" y="7"/>
                  </a:lnTo>
                  <a:lnTo>
                    <a:pt x="2686" y="5"/>
                  </a:lnTo>
                  <a:lnTo>
                    <a:pt x="2684" y="2"/>
                  </a:lnTo>
                  <a:lnTo>
                    <a:pt x="2683" y="0"/>
                  </a:lnTo>
                  <a:lnTo>
                    <a:pt x="2681" y="0"/>
                  </a:lnTo>
                  <a:lnTo>
                    <a:pt x="2677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68" name="Freeform 65">
              <a:extLst>
                <a:ext uri="{FF2B5EF4-FFF2-40B4-BE49-F238E27FC236}">
                  <a16:creationId xmlns:a16="http://schemas.microsoft.com/office/drawing/2014/main" id="{F2A5518A-865E-07D3-F78A-780182F525FD}"/>
                </a:ext>
              </a:extLst>
            </p:cNvPr>
            <p:cNvSpPr>
              <a:spLocks/>
            </p:cNvSpPr>
            <p:nvPr/>
          </p:nvSpPr>
          <p:spPr bwMode="auto">
            <a:xfrm>
              <a:off x="4383" y="357"/>
              <a:ext cx="671" cy="1012"/>
            </a:xfrm>
            <a:custGeom>
              <a:avLst/>
              <a:gdLst>
                <a:gd name="T0" fmla="*/ 1908 w 2686"/>
                <a:gd name="T1" fmla="*/ 273 h 4049"/>
                <a:gd name="T2" fmla="*/ 1591 w 2686"/>
                <a:gd name="T3" fmla="*/ 371 h 4049"/>
                <a:gd name="T4" fmla="*/ 1209 w 2686"/>
                <a:gd name="T5" fmla="*/ 437 h 4049"/>
                <a:gd name="T6" fmla="*/ 822 w 2686"/>
                <a:gd name="T7" fmla="*/ 446 h 4049"/>
                <a:gd name="T8" fmla="*/ 484 w 2686"/>
                <a:gd name="T9" fmla="*/ 404 h 4049"/>
                <a:gd name="T10" fmla="*/ 162 w 2686"/>
                <a:gd name="T11" fmla="*/ 328 h 4049"/>
                <a:gd name="T12" fmla="*/ 49 w 2686"/>
                <a:gd name="T13" fmla="*/ 312 h 4049"/>
                <a:gd name="T14" fmla="*/ 37 w 2686"/>
                <a:gd name="T15" fmla="*/ 377 h 4049"/>
                <a:gd name="T16" fmla="*/ 43 w 2686"/>
                <a:gd name="T17" fmla="*/ 696 h 4049"/>
                <a:gd name="T18" fmla="*/ 28 w 2686"/>
                <a:gd name="T19" fmla="*/ 1090 h 4049"/>
                <a:gd name="T20" fmla="*/ 3 w 2686"/>
                <a:gd name="T21" fmla="*/ 1366 h 4049"/>
                <a:gd name="T22" fmla="*/ 4 w 2686"/>
                <a:gd name="T23" fmla="*/ 1703 h 4049"/>
                <a:gd name="T24" fmla="*/ 37 w 2686"/>
                <a:gd name="T25" fmla="*/ 2028 h 4049"/>
                <a:gd name="T26" fmla="*/ 102 w 2686"/>
                <a:gd name="T27" fmla="*/ 2325 h 4049"/>
                <a:gd name="T28" fmla="*/ 157 w 2686"/>
                <a:gd name="T29" fmla="*/ 2614 h 4049"/>
                <a:gd name="T30" fmla="*/ 213 w 2686"/>
                <a:gd name="T31" fmla="*/ 2935 h 4049"/>
                <a:gd name="T32" fmla="*/ 315 w 2686"/>
                <a:gd name="T33" fmla="*/ 3200 h 4049"/>
                <a:gd name="T34" fmla="*/ 479 w 2686"/>
                <a:gd name="T35" fmla="*/ 3463 h 4049"/>
                <a:gd name="T36" fmla="*/ 742 w 2686"/>
                <a:gd name="T37" fmla="*/ 3736 h 4049"/>
                <a:gd name="T38" fmla="*/ 1034 w 2686"/>
                <a:gd name="T39" fmla="*/ 3926 h 4049"/>
                <a:gd name="T40" fmla="*/ 1209 w 2686"/>
                <a:gd name="T41" fmla="*/ 3995 h 4049"/>
                <a:gd name="T42" fmla="*/ 1378 w 2686"/>
                <a:gd name="T43" fmla="*/ 4032 h 4049"/>
                <a:gd name="T44" fmla="*/ 1586 w 2686"/>
                <a:gd name="T45" fmla="*/ 4049 h 4049"/>
                <a:gd name="T46" fmla="*/ 1794 w 2686"/>
                <a:gd name="T47" fmla="*/ 4035 h 4049"/>
                <a:gd name="T48" fmla="*/ 2200 w 2686"/>
                <a:gd name="T49" fmla="*/ 3930 h 4049"/>
                <a:gd name="T50" fmla="*/ 2456 w 2686"/>
                <a:gd name="T51" fmla="*/ 3812 h 4049"/>
                <a:gd name="T52" fmla="*/ 2455 w 2686"/>
                <a:gd name="T53" fmla="*/ 3799 h 4049"/>
                <a:gd name="T54" fmla="*/ 2257 w 2686"/>
                <a:gd name="T55" fmla="*/ 3891 h 4049"/>
                <a:gd name="T56" fmla="*/ 1850 w 2686"/>
                <a:gd name="T57" fmla="*/ 4011 h 4049"/>
                <a:gd name="T58" fmla="*/ 1639 w 2686"/>
                <a:gd name="T59" fmla="*/ 4032 h 4049"/>
                <a:gd name="T60" fmla="*/ 1427 w 2686"/>
                <a:gd name="T61" fmla="*/ 4024 h 4049"/>
                <a:gd name="T62" fmla="*/ 1258 w 2686"/>
                <a:gd name="T63" fmla="*/ 3992 h 4049"/>
                <a:gd name="T64" fmla="*/ 1073 w 2686"/>
                <a:gd name="T65" fmla="*/ 3926 h 4049"/>
                <a:gd name="T66" fmla="*/ 897 w 2686"/>
                <a:gd name="T67" fmla="*/ 3832 h 4049"/>
                <a:gd name="T68" fmla="*/ 678 w 2686"/>
                <a:gd name="T69" fmla="*/ 3659 h 4049"/>
                <a:gd name="T70" fmla="*/ 473 w 2686"/>
                <a:gd name="T71" fmla="*/ 3429 h 4049"/>
                <a:gd name="T72" fmla="*/ 289 w 2686"/>
                <a:gd name="T73" fmla="*/ 3109 h 4049"/>
                <a:gd name="T74" fmla="*/ 226 w 2686"/>
                <a:gd name="T75" fmla="*/ 2920 h 4049"/>
                <a:gd name="T76" fmla="*/ 157 w 2686"/>
                <a:gd name="T77" fmla="*/ 2516 h 4049"/>
                <a:gd name="T78" fmla="*/ 91 w 2686"/>
                <a:gd name="T79" fmla="*/ 2226 h 4049"/>
                <a:gd name="T80" fmla="*/ 38 w 2686"/>
                <a:gd name="T81" fmla="*/ 1925 h 4049"/>
                <a:gd name="T82" fmla="*/ 15 w 2686"/>
                <a:gd name="T83" fmla="*/ 1575 h 4049"/>
                <a:gd name="T84" fmla="*/ 23 w 2686"/>
                <a:gd name="T85" fmla="*/ 1314 h 4049"/>
                <a:gd name="T86" fmla="*/ 49 w 2686"/>
                <a:gd name="T87" fmla="*/ 1006 h 4049"/>
                <a:gd name="T88" fmla="*/ 58 w 2686"/>
                <a:gd name="T89" fmla="*/ 540 h 4049"/>
                <a:gd name="T90" fmla="*/ 61 w 2686"/>
                <a:gd name="T91" fmla="*/ 320 h 4049"/>
                <a:gd name="T92" fmla="*/ 153 w 2686"/>
                <a:gd name="T93" fmla="*/ 342 h 4049"/>
                <a:gd name="T94" fmla="*/ 446 w 2686"/>
                <a:gd name="T95" fmla="*/ 411 h 4049"/>
                <a:gd name="T96" fmla="*/ 764 w 2686"/>
                <a:gd name="T97" fmla="*/ 456 h 4049"/>
                <a:gd name="T98" fmla="*/ 1084 w 2686"/>
                <a:gd name="T99" fmla="*/ 461 h 4049"/>
                <a:gd name="T100" fmla="*/ 1463 w 2686"/>
                <a:gd name="T101" fmla="*/ 415 h 4049"/>
                <a:gd name="T102" fmla="*/ 1780 w 2686"/>
                <a:gd name="T103" fmla="*/ 332 h 4049"/>
                <a:gd name="T104" fmla="*/ 2681 w 2686"/>
                <a:gd name="T105" fmla="*/ 14 h 4049"/>
                <a:gd name="T106" fmla="*/ 2683 w 2686"/>
                <a:gd name="T107" fmla="*/ 0 h 4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2686" h="4049">
                  <a:moveTo>
                    <a:pt x="2677" y="0"/>
                  </a:moveTo>
                  <a:lnTo>
                    <a:pt x="2677" y="0"/>
                  </a:lnTo>
                  <a:lnTo>
                    <a:pt x="2158" y="183"/>
                  </a:lnTo>
                  <a:lnTo>
                    <a:pt x="2158" y="183"/>
                  </a:lnTo>
                  <a:lnTo>
                    <a:pt x="2033" y="228"/>
                  </a:lnTo>
                  <a:lnTo>
                    <a:pt x="1908" y="273"/>
                  </a:lnTo>
                  <a:lnTo>
                    <a:pt x="1844" y="294"/>
                  </a:lnTo>
                  <a:lnTo>
                    <a:pt x="1781" y="316"/>
                  </a:lnTo>
                  <a:lnTo>
                    <a:pt x="1718" y="336"/>
                  </a:lnTo>
                  <a:lnTo>
                    <a:pt x="1654" y="353"/>
                  </a:lnTo>
                  <a:lnTo>
                    <a:pt x="1654" y="353"/>
                  </a:lnTo>
                  <a:lnTo>
                    <a:pt x="1591" y="371"/>
                  </a:lnTo>
                  <a:lnTo>
                    <a:pt x="1528" y="386"/>
                  </a:lnTo>
                  <a:lnTo>
                    <a:pt x="1466" y="400"/>
                  </a:lnTo>
                  <a:lnTo>
                    <a:pt x="1402" y="411"/>
                  </a:lnTo>
                  <a:lnTo>
                    <a:pt x="1338" y="422"/>
                  </a:lnTo>
                  <a:lnTo>
                    <a:pt x="1274" y="431"/>
                  </a:lnTo>
                  <a:lnTo>
                    <a:pt x="1209" y="437"/>
                  </a:lnTo>
                  <a:lnTo>
                    <a:pt x="1145" y="442"/>
                  </a:lnTo>
                  <a:lnTo>
                    <a:pt x="1080" y="448"/>
                  </a:lnTo>
                  <a:lnTo>
                    <a:pt x="1016" y="449"/>
                  </a:lnTo>
                  <a:lnTo>
                    <a:pt x="951" y="450"/>
                  </a:lnTo>
                  <a:lnTo>
                    <a:pt x="886" y="449"/>
                  </a:lnTo>
                  <a:lnTo>
                    <a:pt x="822" y="446"/>
                  </a:lnTo>
                  <a:lnTo>
                    <a:pt x="757" y="441"/>
                  </a:lnTo>
                  <a:lnTo>
                    <a:pt x="693" y="435"/>
                  </a:lnTo>
                  <a:lnTo>
                    <a:pt x="628" y="427"/>
                  </a:lnTo>
                  <a:lnTo>
                    <a:pt x="628" y="427"/>
                  </a:lnTo>
                  <a:lnTo>
                    <a:pt x="557" y="416"/>
                  </a:lnTo>
                  <a:lnTo>
                    <a:pt x="484" y="404"/>
                  </a:lnTo>
                  <a:lnTo>
                    <a:pt x="412" y="389"/>
                  </a:lnTo>
                  <a:lnTo>
                    <a:pt x="341" y="372"/>
                  </a:lnTo>
                  <a:lnTo>
                    <a:pt x="341" y="372"/>
                  </a:lnTo>
                  <a:lnTo>
                    <a:pt x="270" y="353"/>
                  </a:lnTo>
                  <a:lnTo>
                    <a:pt x="198" y="336"/>
                  </a:lnTo>
                  <a:lnTo>
                    <a:pt x="162" y="328"/>
                  </a:lnTo>
                  <a:lnTo>
                    <a:pt x="126" y="321"/>
                  </a:lnTo>
                  <a:lnTo>
                    <a:pt x="89" y="315"/>
                  </a:lnTo>
                  <a:lnTo>
                    <a:pt x="53" y="311"/>
                  </a:lnTo>
                  <a:lnTo>
                    <a:pt x="53" y="311"/>
                  </a:lnTo>
                  <a:lnTo>
                    <a:pt x="51" y="311"/>
                  </a:lnTo>
                  <a:lnTo>
                    <a:pt x="49" y="312"/>
                  </a:lnTo>
                  <a:lnTo>
                    <a:pt x="47" y="313"/>
                  </a:lnTo>
                  <a:lnTo>
                    <a:pt x="46" y="316"/>
                  </a:lnTo>
                  <a:lnTo>
                    <a:pt x="46" y="316"/>
                  </a:lnTo>
                  <a:lnTo>
                    <a:pt x="39" y="346"/>
                  </a:lnTo>
                  <a:lnTo>
                    <a:pt x="38" y="361"/>
                  </a:lnTo>
                  <a:lnTo>
                    <a:pt x="37" y="377"/>
                  </a:lnTo>
                  <a:lnTo>
                    <a:pt x="37" y="377"/>
                  </a:lnTo>
                  <a:lnTo>
                    <a:pt x="41" y="456"/>
                  </a:lnTo>
                  <a:lnTo>
                    <a:pt x="43" y="537"/>
                  </a:lnTo>
                  <a:lnTo>
                    <a:pt x="43" y="537"/>
                  </a:lnTo>
                  <a:lnTo>
                    <a:pt x="43" y="616"/>
                  </a:lnTo>
                  <a:lnTo>
                    <a:pt x="43" y="696"/>
                  </a:lnTo>
                  <a:lnTo>
                    <a:pt x="43" y="775"/>
                  </a:lnTo>
                  <a:lnTo>
                    <a:pt x="41" y="854"/>
                  </a:lnTo>
                  <a:lnTo>
                    <a:pt x="41" y="854"/>
                  </a:lnTo>
                  <a:lnTo>
                    <a:pt x="38" y="933"/>
                  </a:lnTo>
                  <a:lnTo>
                    <a:pt x="33" y="1012"/>
                  </a:lnTo>
                  <a:lnTo>
                    <a:pt x="28" y="1090"/>
                  </a:lnTo>
                  <a:lnTo>
                    <a:pt x="22" y="1169"/>
                  </a:lnTo>
                  <a:lnTo>
                    <a:pt x="22" y="1169"/>
                  </a:lnTo>
                  <a:lnTo>
                    <a:pt x="17" y="1224"/>
                  </a:lnTo>
                  <a:lnTo>
                    <a:pt x="10" y="1280"/>
                  </a:lnTo>
                  <a:lnTo>
                    <a:pt x="4" y="1337"/>
                  </a:lnTo>
                  <a:lnTo>
                    <a:pt x="3" y="1366"/>
                  </a:lnTo>
                  <a:lnTo>
                    <a:pt x="2" y="1393"/>
                  </a:lnTo>
                  <a:lnTo>
                    <a:pt x="2" y="1393"/>
                  </a:lnTo>
                  <a:lnTo>
                    <a:pt x="0" y="1496"/>
                  </a:lnTo>
                  <a:lnTo>
                    <a:pt x="0" y="1600"/>
                  </a:lnTo>
                  <a:lnTo>
                    <a:pt x="2" y="1652"/>
                  </a:lnTo>
                  <a:lnTo>
                    <a:pt x="4" y="1703"/>
                  </a:lnTo>
                  <a:lnTo>
                    <a:pt x="7" y="1755"/>
                  </a:lnTo>
                  <a:lnTo>
                    <a:pt x="10" y="1806"/>
                  </a:lnTo>
                  <a:lnTo>
                    <a:pt x="10" y="1806"/>
                  </a:lnTo>
                  <a:lnTo>
                    <a:pt x="18" y="1880"/>
                  </a:lnTo>
                  <a:lnTo>
                    <a:pt x="27" y="1954"/>
                  </a:lnTo>
                  <a:lnTo>
                    <a:pt x="37" y="2028"/>
                  </a:lnTo>
                  <a:lnTo>
                    <a:pt x="49" y="2102"/>
                  </a:lnTo>
                  <a:lnTo>
                    <a:pt x="49" y="2102"/>
                  </a:lnTo>
                  <a:lnTo>
                    <a:pt x="57" y="2140"/>
                  </a:lnTo>
                  <a:lnTo>
                    <a:pt x="64" y="2177"/>
                  </a:lnTo>
                  <a:lnTo>
                    <a:pt x="83" y="2251"/>
                  </a:lnTo>
                  <a:lnTo>
                    <a:pt x="102" y="2325"/>
                  </a:lnTo>
                  <a:lnTo>
                    <a:pt x="119" y="2401"/>
                  </a:lnTo>
                  <a:lnTo>
                    <a:pt x="119" y="2401"/>
                  </a:lnTo>
                  <a:lnTo>
                    <a:pt x="127" y="2436"/>
                  </a:lnTo>
                  <a:lnTo>
                    <a:pt x="134" y="2471"/>
                  </a:lnTo>
                  <a:lnTo>
                    <a:pt x="147" y="2542"/>
                  </a:lnTo>
                  <a:lnTo>
                    <a:pt x="157" y="2614"/>
                  </a:lnTo>
                  <a:lnTo>
                    <a:pt x="167" y="2687"/>
                  </a:lnTo>
                  <a:lnTo>
                    <a:pt x="178" y="2758"/>
                  </a:lnTo>
                  <a:lnTo>
                    <a:pt x="190" y="2830"/>
                  </a:lnTo>
                  <a:lnTo>
                    <a:pt x="197" y="2865"/>
                  </a:lnTo>
                  <a:lnTo>
                    <a:pt x="205" y="2900"/>
                  </a:lnTo>
                  <a:lnTo>
                    <a:pt x="213" y="2935"/>
                  </a:lnTo>
                  <a:lnTo>
                    <a:pt x="223" y="2970"/>
                  </a:lnTo>
                  <a:lnTo>
                    <a:pt x="223" y="2970"/>
                  </a:lnTo>
                  <a:lnTo>
                    <a:pt x="242" y="3029"/>
                  </a:lnTo>
                  <a:lnTo>
                    <a:pt x="263" y="3087"/>
                  </a:lnTo>
                  <a:lnTo>
                    <a:pt x="289" y="3144"/>
                  </a:lnTo>
                  <a:lnTo>
                    <a:pt x="315" y="3200"/>
                  </a:lnTo>
                  <a:lnTo>
                    <a:pt x="342" y="3255"/>
                  </a:lnTo>
                  <a:lnTo>
                    <a:pt x="374" y="3309"/>
                  </a:lnTo>
                  <a:lnTo>
                    <a:pt x="406" y="3361"/>
                  </a:lnTo>
                  <a:lnTo>
                    <a:pt x="441" y="3413"/>
                  </a:lnTo>
                  <a:lnTo>
                    <a:pt x="441" y="3413"/>
                  </a:lnTo>
                  <a:lnTo>
                    <a:pt x="479" y="3463"/>
                  </a:lnTo>
                  <a:lnTo>
                    <a:pt x="518" y="3512"/>
                  </a:lnTo>
                  <a:lnTo>
                    <a:pt x="559" y="3560"/>
                  </a:lnTo>
                  <a:lnTo>
                    <a:pt x="602" y="3607"/>
                  </a:lnTo>
                  <a:lnTo>
                    <a:pt x="647" y="3652"/>
                  </a:lnTo>
                  <a:lnTo>
                    <a:pt x="693" y="3695"/>
                  </a:lnTo>
                  <a:lnTo>
                    <a:pt x="742" y="3736"/>
                  </a:lnTo>
                  <a:lnTo>
                    <a:pt x="791" y="3777"/>
                  </a:lnTo>
                  <a:lnTo>
                    <a:pt x="842" y="3814"/>
                  </a:lnTo>
                  <a:lnTo>
                    <a:pt x="896" y="3849"/>
                  </a:lnTo>
                  <a:lnTo>
                    <a:pt x="950" y="3882"/>
                  </a:lnTo>
                  <a:lnTo>
                    <a:pt x="1005" y="3912"/>
                  </a:lnTo>
                  <a:lnTo>
                    <a:pt x="1034" y="3926"/>
                  </a:lnTo>
                  <a:lnTo>
                    <a:pt x="1062" y="3940"/>
                  </a:lnTo>
                  <a:lnTo>
                    <a:pt x="1091" y="3952"/>
                  </a:lnTo>
                  <a:lnTo>
                    <a:pt x="1120" y="3963"/>
                  </a:lnTo>
                  <a:lnTo>
                    <a:pt x="1150" y="3975"/>
                  </a:lnTo>
                  <a:lnTo>
                    <a:pt x="1179" y="3985"/>
                  </a:lnTo>
                  <a:lnTo>
                    <a:pt x="1209" y="3995"/>
                  </a:lnTo>
                  <a:lnTo>
                    <a:pt x="1240" y="4004"/>
                  </a:lnTo>
                  <a:lnTo>
                    <a:pt x="1240" y="4004"/>
                  </a:lnTo>
                  <a:lnTo>
                    <a:pt x="1274" y="4012"/>
                  </a:lnTo>
                  <a:lnTo>
                    <a:pt x="1308" y="4020"/>
                  </a:lnTo>
                  <a:lnTo>
                    <a:pt x="1343" y="4026"/>
                  </a:lnTo>
                  <a:lnTo>
                    <a:pt x="1378" y="4032"/>
                  </a:lnTo>
                  <a:lnTo>
                    <a:pt x="1412" y="4037"/>
                  </a:lnTo>
                  <a:lnTo>
                    <a:pt x="1447" y="4041"/>
                  </a:lnTo>
                  <a:lnTo>
                    <a:pt x="1482" y="4045"/>
                  </a:lnTo>
                  <a:lnTo>
                    <a:pt x="1516" y="4046"/>
                  </a:lnTo>
                  <a:lnTo>
                    <a:pt x="1551" y="4048"/>
                  </a:lnTo>
                  <a:lnTo>
                    <a:pt x="1586" y="4049"/>
                  </a:lnTo>
                  <a:lnTo>
                    <a:pt x="1621" y="4049"/>
                  </a:lnTo>
                  <a:lnTo>
                    <a:pt x="1656" y="4048"/>
                  </a:lnTo>
                  <a:lnTo>
                    <a:pt x="1690" y="4045"/>
                  </a:lnTo>
                  <a:lnTo>
                    <a:pt x="1725" y="4042"/>
                  </a:lnTo>
                  <a:lnTo>
                    <a:pt x="1760" y="4039"/>
                  </a:lnTo>
                  <a:lnTo>
                    <a:pt x="1794" y="4035"/>
                  </a:lnTo>
                  <a:lnTo>
                    <a:pt x="1863" y="4024"/>
                  </a:lnTo>
                  <a:lnTo>
                    <a:pt x="1932" y="4010"/>
                  </a:lnTo>
                  <a:lnTo>
                    <a:pt x="1999" y="3994"/>
                  </a:lnTo>
                  <a:lnTo>
                    <a:pt x="2067" y="3975"/>
                  </a:lnTo>
                  <a:lnTo>
                    <a:pt x="2135" y="3953"/>
                  </a:lnTo>
                  <a:lnTo>
                    <a:pt x="2200" y="3930"/>
                  </a:lnTo>
                  <a:lnTo>
                    <a:pt x="2265" y="3903"/>
                  </a:lnTo>
                  <a:lnTo>
                    <a:pt x="2329" y="3876"/>
                  </a:lnTo>
                  <a:lnTo>
                    <a:pt x="2329" y="3876"/>
                  </a:lnTo>
                  <a:lnTo>
                    <a:pt x="2394" y="3844"/>
                  </a:lnTo>
                  <a:lnTo>
                    <a:pt x="2456" y="3812"/>
                  </a:lnTo>
                  <a:lnTo>
                    <a:pt x="2456" y="3812"/>
                  </a:lnTo>
                  <a:lnTo>
                    <a:pt x="2459" y="3810"/>
                  </a:lnTo>
                  <a:lnTo>
                    <a:pt x="2460" y="3808"/>
                  </a:lnTo>
                  <a:lnTo>
                    <a:pt x="2460" y="3805"/>
                  </a:lnTo>
                  <a:lnTo>
                    <a:pt x="2459" y="3803"/>
                  </a:lnTo>
                  <a:lnTo>
                    <a:pt x="2458" y="3800"/>
                  </a:lnTo>
                  <a:lnTo>
                    <a:pt x="2455" y="3799"/>
                  </a:lnTo>
                  <a:lnTo>
                    <a:pt x="2453" y="3798"/>
                  </a:lnTo>
                  <a:lnTo>
                    <a:pt x="2449" y="3799"/>
                  </a:lnTo>
                  <a:lnTo>
                    <a:pt x="2449" y="3799"/>
                  </a:lnTo>
                  <a:lnTo>
                    <a:pt x="2386" y="3832"/>
                  </a:lnTo>
                  <a:lnTo>
                    <a:pt x="2322" y="3862"/>
                  </a:lnTo>
                  <a:lnTo>
                    <a:pt x="2257" y="3891"/>
                  </a:lnTo>
                  <a:lnTo>
                    <a:pt x="2191" y="3917"/>
                  </a:lnTo>
                  <a:lnTo>
                    <a:pt x="2125" y="3941"/>
                  </a:lnTo>
                  <a:lnTo>
                    <a:pt x="2057" y="3962"/>
                  </a:lnTo>
                  <a:lnTo>
                    <a:pt x="1988" y="3981"/>
                  </a:lnTo>
                  <a:lnTo>
                    <a:pt x="1919" y="3997"/>
                  </a:lnTo>
                  <a:lnTo>
                    <a:pt x="1850" y="4011"/>
                  </a:lnTo>
                  <a:lnTo>
                    <a:pt x="1815" y="4017"/>
                  </a:lnTo>
                  <a:lnTo>
                    <a:pt x="1780" y="4021"/>
                  </a:lnTo>
                  <a:lnTo>
                    <a:pt x="1745" y="4026"/>
                  </a:lnTo>
                  <a:lnTo>
                    <a:pt x="1710" y="4029"/>
                  </a:lnTo>
                  <a:lnTo>
                    <a:pt x="1675" y="4031"/>
                  </a:lnTo>
                  <a:lnTo>
                    <a:pt x="1639" y="4032"/>
                  </a:lnTo>
                  <a:lnTo>
                    <a:pt x="1604" y="4034"/>
                  </a:lnTo>
                  <a:lnTo>
                    <a:pt x="1568" y="4034"/>
                  </a:lnTo>
                  <a:lnTo>
                    <a:pt x="1533" y="4032"/>
                  </a:lnTo>
                  <a:lnTo>
                    <a:pt x="1497" y="4031"/>
                  </a:lnTo>
                  <a:lnTo>
                    <a:pt x="1462" y="4027"/>
                  </a:lnTo>
                  <a:lnTo>
                    <a:pt x="1427" y="4024"/>
                  </a:lnTo>
                  <a:lnTo>
                    <a:pt x="1392" y="4020"/>
                  </a:lnTo>
                  <a:lnTo>
                    <a:pt x="1356" y="4014"/>
                  </a:lnTo>
                  <a:lnTo>
                    <a:pt x="1356" y="4014"/>
                  </a:lnTo>
                  <a:lnTo>
                    <a:pt x="1323" y="4007"/>
                  </a:lnTo>
                  <a:lnTo>
                    <a:pt x="1290" y="4000"/>
                  </a:lnTo>
                  <a:lnTo>
                    <a:pt x="1258" y="3992"/>
                  </a:lnTo>
                  <a:lnTo>
                    <a:pt x="1227" y="3984"/>
                  </a:lnTo>
                  <a:lnTo>
                    <a:pt x="1195" y="3974"/>
                  </a:lnTo>
                  <a:lnTo>
                    <a:pt x="1164" y="3963"/>
                  </a:lnTo>
                  <a:lnTo>
                    <a:pt x="1133" y="3952"/>
                  </a:lnTo>
                  <a:lnTo>
                    <a:pt x="1103" y="3940"/>
                  </a:lnTo>
                  <a:lnTo>
                    <a:pt x="1073" y="3926"/>
                  </a:lnTo>
                  <a:lnTo>
                    <a:pt x="1042" y="3912"/>
                  </a:lnTo>
                  <a:lnTo>
                    <a:pt x="1012" y="3898"/>
                  </a:lnTo>
                  <a:lnTo>
                    <a:pt x="984" y="3882"/>
                  </a:lnTo>
                  <a:lnTo>
                    <a:pt x="955" y="3867"/>
                  </a:lnTo>
                  <a:lnTo>
                    <a:pt x="926" y="3849"/>
                  </a:lnTo>
                  <a:lnTo>
                    <a:pt x="897" y="3832"/>
                  </a:lnTo>
                  <a:lnTo>
                    <a:pt x="870" y="3813"/>
                  </a:lnTo>
                  <a:lnTo>
                    <a:pt x="870" y="3813"/>
                  </a:lnTo>
                  <a:lnTo>
                    <a:pt x="820" y="3778"/>
                  </a:lnTo>
                  <a:lnTo>
                    <a:pt x="771" y="3740"/>
                  </a:lnTo>
                  <a:lnTo>
                    <a:pt x="723" y="3700"/>
                  </a:lnTo>
                  <a:lnTo>
                    <a:pt x="678" y="3659"/>
                  </a:lnTo>
                  <a:lnTo>
                    <a:pt x="633" y="3616"/>
                  </a:lnTo>
                  <a:lnTo>
                    <a:pt x="590" y="3572"/>
                  </a:lnTo>
                  <a:lnTo>
                    <a:pt x="549" y="3526"/>
                  </a:lnTo>
                  <a:lnTo>
                    <a:pt x="510" y="3478"/>
                  </a:lnTo>
                  <a:lnTo>
                    <a:pt x="510" y="3478"/>
                  </a:lnTo>
                  <a:lnTo>
                    <a:pt x="473" y="3429"/>
                  </a:lnTo>
                  <a:lnTo>
                    <a:pt x="436" y="3379"/>
                  </a:lnTo>
                  <a:lnTo>
                    <a:pt x="402" y="3328"/>
                  </a:lnTo>
                  <a:lnTo>
                    <a:pt x="371" y="3275"/>
                  </a:lnTo>
                  <a:lnTo>
                    <a:pt x="341" y="3221"/>
                  </a:lnTo>
                  <a:lnTo>
                    <a:pt x="314" y="3166"/>
                  </a:lnTo>
                  <a:lnTo>
                    <a:pt x="289" y="3109"/>
                  </a:lnTo>
                  <a:lnTo>
                    <a:pt x="266" y="3052"/>
                  </a:lnTo>
                  <a:lnTo>
                    <a:pt x="266" y="3052"/>
                  </a:lnTo>
                  <a:lnTo>
                    <a:pt x="255" y="3019"/>
                  </a:lnTo>
                  <a:lnTo>
                    <a:pt x="245" y="2986"/>
                  </a:lnTo>
                  <a:lnTo>
                    <a:pt x="235" y="2954"/>
                  </a:lnTo>
                  <a:lnTo>
                    <a:pt x="226" y="2920"/>
                  </a:lnTo>
                  <a:lnTo>
                    <a:pt x="211" y="2853"/>
                  </a:lnTo>
                  <a:lnTo>
                    <a:pt x="198" y="2787"/>
                  </a:lnTo>
                  <a:lnTo>
                    <a:pt x="188" y="2719"/>
                  </a:lnTo>
                  <a:lnTo>
                    <a:pt x="178" y="2651"/>
                  </a:lnTo>
                  <a:lnTo>
                    <a:pt x="168" y="2584"/>
                  </a:lnTo>
                  <a:lnTo>
                    <a:pt x="157" y="2516"/>
                  </a:lnTo>
                  <a:lnTo>
                    <a:pt x="157" y="2516"/>
                  </a:lnTo>
                  <a:lnTo>
                    <a:pt x="151" y="2480"/>
                  </a:lnTo>
                  <a:lnTo>
                    <a:pt x="143" y="2442"/>
                  </a:lnTo>
                  <a:lnTo>
                    <a:pt x="126" y="2370"/>
                  </a:lnTo>
                  <a:lnTo>
                    <a:pt x="108" y="2298"/>
                  </a:lnTo>
                  <a:lnTo>
                    <a:pt x="91" y="2226"/>
                  </a:lnTo>
                  <a:lnTo>
                    <a:pt x="91" y="2226"/>
                  </a:lnTo>
                  <a:lnTo>
                    <a:pt x="74" y="2151"/>
                  </a:lnTo>
                  <a:lnTo>
                    <a:pt x="61" y="2076"/>
                  </a:lnTo>
                  <a:lnTo>
                    <a:pt x="48" y="2000"/>
                  </a:lnTo>
                  <a:lnTo>
                    <a:pt x="38" y="1925"/>
                  </a:lnTo>
                  <a:lnTo>
                    <a:pt x="38" y="1925"/>
                  </a:lnTo>
                  <a:lnTo>
                    <a:pt x="31" y="1866"/>
                  </a:lnTo>
                  <a:lnTo>
                    <a:pt x="25" y="1808"/>
                  </a:lnTo>
                  <a:lnTo>
                    <a:pt x="22" y="1751"/>
                  </a:lnTo>
                  <a:lnTo>
                    <a:pt x="18" y="1692"/>
                  </a:lnTo>
                  <a:lnTo>
                    <a:pt x="17" y="1634"/>
                  </a:lnTo>
                  <a:lnTo>
                    <a:pt x="15" y="1575"/>
                  </a:lnTo>
                  <a:lnTo>
                    <a:pt x="15" y="1516"/>
                  </a:lnTo>
                  <a:lnTo>
                    <a:pt x="15" y="1459"/>
                  </a:lnTo>
                  <a:lnTo>
                    <a:pt x="15" y="1459"/>
                  </a:lnTo>
                  <a:lnTo>
                    <a:pt x="18" y="1386"/>
                  </a:lnTo>
                  <a:lnTo>
                    <a:pt x="19" y="1351"/>
                  </a:lnTo>
                  <a:lnTo>
                    <a:pt x="23" y="1314"/>
                  </a:lnTo>
                  <a:lnTo>
                    <a:pt x="23" y="1314"/>
                  </a:lnTo>
                  <a:lnTo>
                    <a:pt x="31" y="1238"/>
                  </a:lnTo>
                  <a:lnTo>
                    <a:pt x="38" y="1160"/>
                  </a:lnTo>
                  <a:lnTo>
                    <a:pt x="44" y="1083"/>
                  </a:lnTo>
                  <a:lnTo>
                    <a:pt x="49" y="1006"/>
                  </a:lnTo>
                  <a:lnTo>
                    <a:pt x="49" y="1006"/>
                  </a:lnTo>
                  <a:lnTo>
                    <a:pt x="53" y="928"/>
                  </a:lnTo>
                  <a:lnTo>
                    <a:pt x="56" y="850"/>
                  </a:lnTo>
                  <a:lnTo>
                    <a:pt x="58" y="772"/>
                  </a:lnTo>
                  <a:lnTo>
                    <a:pt x="58" y="696"/>
                  </a:lnTo>
                  <a:lnTo>
                    <a:pt x="58" y="618"/>
                  </a:lnTo>
                  <a:lnTo>
                    <a:pt x="58" y="540"/>
                  </a:lnTo>
                  <a:lnTo>
                    <a:pt x="56" y="463"/>
                  </a:lnTo>
                  <a:lnTo>
                    <a:pt x="53" y="385"/>
                  </a:lnTo>
                  <a:lnTo>
                    <a:pt x="53" y="385"/>
                  </a:lnTo>
                  <a:lnTo>
                    <a:pt x="53" y="368"/>
                  </a:lnTo>
                  <a:lnTo>
                    <a:pt x="54" y="352"/>
                  </a:lnTo>
                  <a:lnTo>
                    <a:pt x="61" y="320"/>
                  </a:lnTo>
                  <a:lnTo>
                    <a:pt x="61" y="320"/>
                  </a:lnTo>
                  <a:lnTo>
                    <a:pt x="53" y="326"/>
                  </a:lnTo>
                  <a:lnTo>
                    <a:pt x="53" y="326"/>
                  </a:lnTo>
                  <a:lnTo>
                    <a:pt x="87" y="330"/>
                  </a:lnTo>
                  <a:lnTo>
                    <a:pt x="121" y="335"/>
                  </a:lnTo>
                  <a:lnTo>
                    <a:pt x="153" y="342"/>
                  </a:lnTo>
                  <a:lnTo>
                    <a:pt x="187" y="348"/>
                  </a:lnTo>
                  <a:lnTo>
                    <a:pt x="253" y="365"/>
                  </a:lnTo>
                  <a:lnTo>
                    <a:pt x="319" y="382"/>
                  </a:lnTo>
                  <a:lnTo>
                    <a:pt x="319" y="382"/>
                  </a:lnTo>
                  <a:lnTo>
                    <a:pt x="382" y="397"/>
                  </a:lnTo>
                  <a:lnTo>
                    <a:pt x="446" y="411"/>
                  </a:lnTo>
                  <a:lnTo>
                    <a:pt x="510" y="424"/>
                  </a:lnTo>
                  <a:lnTo>
                    <a:pt x="574" y="435"/>
                  </a:lnTo>
                  <a:lnTo>
                    <a:pt x="574" y="435"/>
                  </a:lnTo>
                  <a:lnTo>
                    <a:pt x="638" y="444"/>
                  </a:lnTo>
                  <a:lnTo>
                    <a:pt x="701" y="451"/>
                  </a:lnTo>
                  <a:lnTo>
                    <a:pt x="764" y="456"/>
                  </a:lnTo>
                  <a:lnTo>
                    <a:pt x="828" y="461"/>
                  </a:lnTo>
                  <a:lnTo>
                    <a:pt x="892" y="464"/>
                  </a:lnTo>
                  <a:lnTo>
                    <a:pt x="956" y="465"/>
                  </a:lnTo>
                  <a:lnTo>
                    <a:pt x="1020" y="464"/>
                  </a:lnTo>
                  <a:lnTo>
                    <a:pt x="1084" y="461"/>
                  </a:lnTo>
                  <a:lnTo>
                    <a:pt x="1084" y="461"/>
                  </a:lnTo>
                  <a:lnTo>
                    <a:pt x="1148" y="458"/>
                  </a:lnTo>
                  <a:lnTo>
                    <a:pt x="1210" y="453"/>
                  </a:lnTo>
                  <a:lnTo>
                    <a:pt x="1274" y="446"/>
                  </a:lnTo>
                  <a:lnTo>
                    <a:pt x="1338" y="437"/>
                  </a:lnTo>
                  <a:lnTo>
                    <a:pt x="1401" y="427"/>
                  </a:lnTo>
                  <a:lnTo>
                    <a:pt x="1463" y="415"/>
                  </a:lnTo>
                  <a:lnTo>
                    <a:pt x="1526" y="402"/>
                  </a:lnTo>
                  <a:lnTo>
                    <a:pt x="1587" y="387"/>
                  </a:lnTo>
                  <a:lnTo>
                    <a:pt x="1587" y="387"/>
                  </a:lnTo>
                  <a:lnTo>
                    <a:pt x="1652" y="370"/>
                  </a:lnTo>
                  <a:lnTo>
                    <a:pt x="1716" y="351"/>
                  </a:lnTo>
                  <a:lnTo>
                    <a:pt x="1780" y="332"/>
                  </a:lnTo>
                  <a:lnTo>
                    <a:pt x="1843" y="311"/>
                  </a:lnTo>
                  <a:lnTo>
                    <a:pt x="1969" y="267"/>
                  </a:lnTo>
                  <a:lnTo>
                    <a:pt x="2094" y="222"/>
                  </a:lnTo>
                  <a:lnTo>
                    <a:pt x="2094" y="222"/>
                  </a:lnTo>
                  <a:lnTo>
                    <a:pt x="2681" y="14"/>
                  </a:lnTo>
                  <a:lnTo>
                    <a:pt x="2681" y="14"/>
                  </a:lnTo>
                  <a:lnTo>
                    <a:pt x="2684" y="12"/>
                  </a:lnTo>
                  <a:lnTo>
                    <a:pt x="2686" y="10"/>
                  </a:lnTo>
                  <a:lnTo>
                    <a:pt x="2686" y="7"/>
                  </a:lnTo>
                  <a:lnTo>
                    <a:pt x="2686" y="5"/>
                  </a:lnTo>
                  <a:lnTo>
                    <a:pt x="2684" y="2"/>
                  </a:lnTo>
                  <a:lnTo>
                    <a:pt x="2683" y="0"/>
                  </a:lnTo>
                  <a:lnTo>
                    <a:pt x="2681" y="0"/>
                  </a:lnTo>
                  <a:lnTo>
                    <a:pt x="2677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69" name="Freeform 66">
              <a:extLst>
                <a:ext uri="{FF2B5EF4-FFF2-40B4-BE49-F238E27FC236}">
                  <a16:creationId xmlns:a16="http://schemas.microsoft.com/office/drawing/2014/main" id="{5D241FAD-0DE5-5215-C08E-F20174259083}"/>
                </a:ext>
              </a:extLst>
            </p:cNvPr>
            <p:cNvSpPr>
              <a:spLocks/>
            </p:cNvSpPr>
            <p:nvPr/>
          </p:nvSpPr>
          <p:spPr bwMode="auto">
            <a:xfrm>
              <a:off x="4427" y="690"/>
              <a:ext cx="153" cy="30"/>
            </a:xfrm>
            <a:custGeom>
              <a:avLst/>
              <a:gdLst>
                <a:gd name="T0" fmla="*/ 11 w 611"/>
                <a:gd name="T1" fmla="*/ 122 h 123"/>
                <a:gd name="T2" fmla="*/ 65 w 611"/>
                <a:gd name="T3" fmla="*/ 98 h 123"/>
                <a:gd name="T4" fmla="*/ 121 w 611"/>
                <a:gd name="T5" fmla="*/ 77 h 123"/>
                <a:gd name="T6" fmla="*/ 177 w 611"/>
                <a:gd name="T7" fmla="*/ 59 h 123"/>
                <a:gd name="T8" fmla="*/ 235 w 611"/>
                <a:gd name="T9" fmla="*/ 44 h 123"/>
                <a:gd name="T10" fmla="*/ 264 w 611"/>
                <a:gd name="T11" fmla="*/ 38 h 123"/>
                <a:gd name="T12" fmla="*/ 323 w 611"/>
                <a:gd name="T13" fmla="*/ 27 h 123"/>
                <a:gd name="T14" fmla="*/ 382 w 611"/>
                <a:gd name="T15" fmla="*/ 20 h 123"/>
                <a:gd name="T16" fmla="*/ 440 w 611"/>
                <a:gd name="T17" fmla="*/ 17 h 123"/>
                <a:gd name="T18" fmla="*/ 470 w 611"/>
                <a:gd name="T19" fmla="*/ 15 h 123"/>
                <a:gd name="T20" fmla="*/ 537 w 611"/>
                <a:gd name="T21" fmla="*/ 17 h 123"/>
                <a:gd name="T22" fmla="*/ 603 w 611"/>
                <a:gd name="T23" fmla="*/ 23 h 123"/>
                <a:gd name="T24" fmla="*/ 607 w 611"/>
                <a:gd name="T25" fmla="*/ 22 h 123"/>
                <a:gd name="T26" fmla="*/ 611 w 611"/>
                <a:gd name="T27" fmla="*/ 19 h 123"/>
                <a:gd name="T28" fmla="*/ 611 w 611"/>
                <a:gd name="T29" fmla="*/ 13 h 123"/>
                <a:gd name="T30" fmla="*/ 607 w 611"/>
                <a:gd name="T31" fmla="*/ 9 h 123"/>
                <a:gd name="T32" fmla="*/ 603 w 611"/>
                <a:gd name="T33" fmla="*/ 8 h 123"/>
                <a:gd name="T34" fmla="*/ 544 w 611"/>
                <a:gd name="T35" fmla="*/ 3 h 123"/>
                <a:gd name="T36" fmla="*/ 484 w 611"/>
                <a:gd name="T37" fmla="*/ 0 h 123"/>
                <a:gd name="T38" fmla="*/ 424 w 611"/>
                <a:gd name="T39" fmla="*/ 2 h 123"/>
                <a:gd name="T40" fmla="*/ 364 w 611"/>
                <a:gd name="T41" fmla="*/ 7 h 123"/>
                <a:gd name="T42" fmla="*/ 334 w 611"/>
                <a:gd name="T43" fmla="*/ 10 h 123"/>
                <a:gd name="T44" fmla="*/ 275 w 611"/>
                <a:gd name="T45" fmla="*/ 20 h 123"/>
                <a:gd name="T46" fmla="*/ 216 w 611"/>
                <a:gd name="T47" fmla="*/ 33 h 123"/>
                <a:gd name="T48" fmla="*/ 157 w 611"/>
                <a:gd name="T49" fmla="*/ 49 h 123"/>
                <a:gd name="T50" fmla="*/ 129 w 611"/>
                <a:gd name="T51" fmla="*/ 58 h 123"/>
                <a:gd name="T52" fmla="*/ 66 w 611"/>
                <a:gd name="T53" fmla="*/ 82 h 123"/>
                <a:gd name="T54" fmla="*/ 3 w 611"/>
                <a:gd name="T55" fmla="*/ 109 h 123"/>
                <a:gd name="T56" fmla="*/ 1 w 611"/>
                <a:gd name="T57" fmla="*/ 111 h 123"/>
                <a:gd name="T58" fmla="*/ 0 w 611"/>
                <a:gd name="T59" fmla="*/ 116 h 123"/>
                <a:gd name="T60" fmla="*/ 2 w 611"/>
                <a:gd name="T61" fmla="*/ 121 h 123"/>
                <a:gd name="T62" fmla="*/ 8 w 611"/>
                <a:gd name="T63" fmla="*/ 123 h 123"/>
                <a:gd name="T64" fmla="*/ 11 w 611"/>
                <a:gd name="T65" fmla="*/ 122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611" h="123">
                  <a:moveTo>
                    <a:pt x="11" y="122"/>
                  </a:moveTo>
                  <a:lnTo>
                    <a:pt x="11" y="122"/>
                  </a:lnTo>
                  <a:lnTo>
                    <a:pt x="38" y="109"/>
                  </a:lnTo>
                  <a:lnTo>
                    <a:pt x="65" y="98"/>
                  </a:lnTo>
                  <a:lnTo>
                    <a:pt x="92" y="87"/>
                  </a:lnTo>
                  <a:lnTo>
                    <a:pt x="121" y="77"/>
                  </a:lnTo>
                  <a:lnTo>
                    <a:pt x="149" y="68"/>
                  </a:lnTo>
                  <a:lnTo>
                    <a:pt x="177" y="59"/>
                  </a:lnTo>
                  <a:lnTo>
                    <a:pt x="206" y="51"/>
                  </a:lnTo>
                  <a:lnTo>
                    <a:pt x="235" y="44"/>
                  </a:lnTo>
                  <a:lnTo>
                    <a:pt x="235" y="44"/>
                  </a:lnTo>
                  <a:lnTo>
                    <a:pt x="264" y="38"/>
                  </a:lnTo>
                  <a:lnTo>
                    <a:pt x="293" y="32"/>
                  </a:lnTo>
                  <a:lnTo>
                    <a:pt x="323" y="27"/>
                  </a:lnTo>
                  <a:lnTo>
                    <a:pt x="351" y="23"/>
                  </a:lnTo>
                  <a:lnTo>
                    <a:pt x="382" y="20"/>
                  </a:lnTo>
                  <a:lnTo>
                    <a:pt x="410" y="18"/>
                  </a:lnTo>
                  <a:lnTo>
                    <a:pt x="440" y="17"/>
                  </a:lnTo>
                  <a:lnTo>
                    <a:pt x="470" y="15"/>
                  </a:lnTo>
                  <a:lnTo>
                    <a:pt x="470" y="15"/>
                  </a:lnTo>
                  <a:lnTo>
                    <a:pt x="504" y="15"/>
                  </a:lnTo>
                  <a:lnTo>
                    <a:pt x="537" y="17"/>
                  </a:lnTo>
                  <a:lnTo>
                    <a:pt x="571" y="19"/>
                  </a:lnTo>
                  <a:lnTo>
                    <a:pt x="603" y="23"/>
                  </a:lnTo>
                  <a:lnTo>
                    <a:pt x="603" y="23"/>
                  </a:lnTo>
                  <a:lnTo>
                    <a:pt x="607" y="22"/>
                  </a:lnTo>
                  <a:lnTo>
                    <a:pt x="609" y="20"/>
                  </a:lnTo>
                  <a:lnTo>
                    <a:pt x="611" y="19"/>
                  </a:lnTo>
                  <a:lnTo>
                    <a:pt x="611" y="15"/>
                  </a:lnTo>
                  <a:lnTo>
                    <a:pt x="611" y="13"/>
                  </a:lnTo>
                  <a:lnTo>
                    <a:pt x="609" y="10"/>
                  </a:lnTo>
                  <a:lnTo>
                    <a:pt x="607" y="9"/>
                  </a:lnTo>
                  <a:lnTo>
                    <a:pt x="603" y="8"/>
                  </a:lnTo>
                  <a:lnTo>
                    <a:pt x="603" y="8"/>
                  </a:lnTo>
                  <a:lnTo>
                    <a:pt x="574" y="4"/>
                  </a:lnTo>
                  <a:lnTo>
                    <a:pt x="544" y="3"/>
                  </a:lnTo>
                  <a:lnTo>
                    <a:pt x="514" y="2"/>
                  </a:lnTo>
                  <a:lnTo>
                    <a:pt x="484" y="0"/>
                  </a:lnTo>
                  <a:lnTo>
                    <a:pt x="454" y="0"/>
                  </a:lnTo>
                  <a:lnTo>
                    <a:pt x="424" y="2"/>
                  </a:lnTo>
                  <a:lnTo>
                    <a:pt x="394" y="4"/>
                  </a:lnTo>
                  <a:lnTo>
                    <a:pt x="364" y="7"/>
                  </a:lnTo>
                  <a:lnTo>
                    <a:pt x="364" y="7"/>
                  </a:lnTo>
                  <a:lnTo>
                    <a:pt x="334" y="10"/>
                  </a:lnTo>
                  <a:lnTo>
                    <a:pt x="304" y="15"/>
                  </a:lnTo>
                  <a:lnTo>
                    <a:pt x="275" y="20"/>
                  </a:lnTo>
                  <a:lnTo>
                    <a:pt x="245" y="27"/>
                  </a:lnTo>
                  <a:lnTo>
                    <a:pt x="216" y="33"/>
                  </a:lnTo>
                  <a:lnTo>
                    <a:pt x="186" y="40"/>
                  </a:lnTo>
                  <a:lnTo>
                    <a:pt x="157" y="49"/>
                  </a:lnTo>
                  <a:lnTo>
                    <a:pt x="129" y="58"/>
                  </a:lnTo>
                  <a:lnTo>
                    <a:pt x="129" y="58"/>
                  </a:lnTo>
                  <a:lnTo>
                    <a:pt x="97" y="69"/>
                  </a:lnTo>
                  <a:lnTo>
                    <a:pt x="66" y="82"/>
                  </a:lnTo>
                  <a:lnTo>
                    <a:pt x="35" y="96"/>
                  </a:lnTo>
                  <a:lnTo>
                    <a:pt x="3" y="109"/>
                  </a:lnTo>
                  <a:lnTo>
                    <a:pt x="3" y="109"/>
                  </a:lnTo>
                  <a:lnTo>
                    <a:pt x="1" y="111"/>
                  </a:lnTo>
                  <a:lnTo>
                    <a:pt x="0" y="113"/>
                  </a:lnTo>
                  <a:lnTo>
                    <a:pt x="0" y="116"/>
                  </a:lnTo>
                  <a:lnTo>
                    <a:pt x="1" y="119"/>
                  </a:lnTo>
                  <a:lnTo>
                    <a:pt x="2" y="121"/>
                  </a:lnTo>
                  <a:lnTo>
                    <a:pt x="5" y="122"/>
                  </a:lnTo>
                  <a:lnTo>
                    <a:pt x="8" y="123"/>
                  </a:lnTo>
                  <a:lnTo>
                    <a:pt x="11" y="122"/>
                  </a:lnTo>
                  <a:lnTo>
                    <a:pt x="11" y="12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70" name="Freeform 67">
              <a:extLst>
                <a:ext uri="{FF2B5EF4-FFF2-40B4-BE49-F238E27FC236}">
                  <a16:creationId xmlns:a16="http://schemas.microsoft.com/office/drawing/2014/main" id="{C628560A-6FC7-878E-E35A-18985B4E80A2}"/>
                </a:ext>
              </a:extLst>
            </p:cNvPr>
            <p:cNvSpPr>
              <a:spLocks/>
            </p:cNvSpPr>
            <p:nvPr/>
          </p:nvSpPr>
          <p:spPr bwMode="auto">
            <a:xfrm>
              <a:off x="4768" y="670"/>
              <a:ext cx="157" cy="27"/>
            </a:xfrm>
            <a:custGeom>
              <a:avLst/>
              <a:gdLst>
                <a:gd name="T0" fmla="*/ 8 w 625"/>
                <a:gd name="T1" fmla="*/ 48 h 109"/>
                <a:gd name="T2" fmla="*/ 8 w 625"/>
                <a:gd name="T3" fmla="*/ 48 h 109"/>
                <a:gd name="T4" fmla="*/ 141 w 625"/>
                <a:gd name="T5" fmla="*/ 33 h 109"/>
                <a:gd name="T6" fmla="*/ 141 w 625"/>
                <a:gd name="T7" fmla="*/ 33 h 109"/>
                <a:gd name="T8" fmla="*/ 206 w 625"/>
                <a:gd name="T9" fmla="*/ 25 h 109"/>
                <a:gd name="T10" fmla="*/ 271 w 625"/>
                <a:gd name="T11" fmla="*/ 18 h 109"/>
                <a:gd name="T12" fmla="*/ 271 w 625"/>
                <a:gd name="T13" fmla="*/ 18 h 109"/>
                <a:gd name="T14" fmla="*/ 301 w 625"/>
                <a:gd name="T15" fmla="*/ 17 h 109"/>
                <a:gd name="T16" fmla="*/ 331 w 625"/>
                <a:gd name="T17" fmla="*/ 15 h 109"/>
                <a:gd name="T18" fmla="*/ 362 w 625"/>
                <a:gd name="T19" fmla="*/ 15 h 109"/>
                <a:gd name="T20" fmla="*/ 392 w 625"/>
                <a:gd name="T21" fmla="*/ 17 h 109"/>
                <a:gd name="T22" fmla="*/ 421 w 625"/>
                <a:gd name="T23" fmla="*/ 20 h 109"/>
                <a:gd name="T24" fmla="*/ 451 w 625"/>
                <a:gd name="T25" fmla="*/ 25 h 109"/>
                <a:gd name="T26" fmla="*/ 480 w 625"/>
                <a:gd name="T27" fmla="*/ 33 h 109"/>
                <a:gd name="T28" fmla="*/ 509 w 625"/>
                <a:gd name="T29" fmla="*/ 42 h 109"/>
                <a:gd name="T30" fmla="*/ 509 w 625"/>
                <a:gd name="T31" fmla="*/ 42 h 109"/>
                <a:gd name="T32" fmla="*/ 538 w 625"/>
                <a:gd name="T33" fmla="*/ 54 h 109"/>
                <a:gd name="T34" fmla="*/ 551 w 625"/>
                <a:gd name="T35" fmla="*/ 62 h 109"/>
                <a:gd name="T36" fmla="*/ 564 w 625"/>
                <a:gd name="T37" fmla="*/ 69 h 109"/>
                <a:gd name="T38" fmla="*/ 578 w 625"/>
                <a:gd name="T39" fmla="*/ 78 h 109"/>
                <a:gd name="T40" fmla="*/ 589 w 625"/>
                <a:gd name="T41" fmla="*/ 87 h 109"/>
                <a:gd name="T42" fmla="*/ 602 w 625"/>
                <a:gd name="T43" fmla="*/ 97 h 109"/>
                <a:gd name="T44" fmla="*/ 613 w 625"/>
                <a:gd name="T45" fmla="*/ 108 h 109"/>
                <a:gd name="T46" fmla="*/ 613 w 625"/>
                <a:gd name="T47" fmla="*/ 108 h 109"/>
                <a:gd name="T48" fmla="*/ 615 w 625"/>
                <a:gd name="T49" fmla="*/ 109 h 109"/>
                <a:gd name="T50" fmla="*/ 618 w 625"/>
                <a:gd name="T51" fmla="*/ 109 h 109"/>
                <a:gd name="T52" fmla="*/ 620 w 625"/>
                <a:gd name="T53" fmla="*/ 109 h 109"/>
                <a:gd name="T54" fmla="*/ 623 w 625"/>
                <a:gd name="T55" fmla="*/ 108 h 109"/>
                <a:gd name="T56" fmla="*/ 624 w 625"/>
                <a:gd name="T57" fmla="*/ 106 h 109"/>
                <a:gd name="T58" fmla="*/ 625 w 625"/>
                <a:gd name="T59" fmla="*/ 103 h 109"/>
                <a:gd name="T60" fmla="*/ 625 w 625"/>
                <a:gd name="T61" fmla="*/ 99 h 109"/>
                <a:gd name="T62" fmla="*/ 623 w 625"/>
                <a:gd name="T63" fmla="*/ 97 h 109"/>
                <a:gd name="T64" fmla="*/ 623 w 625"/>
                <a:gd name="T65" fmla="*/ 97 h 109"/>
                <a:gd name="T66" fmla="*/ 603 w 625"/>
                <a:gd name="T67" fmla="*/ 78 h 109"/>
                <a:gd name="T68" fmla="*/ 580 w 625"/>
                <a:gd name="T69" fmla="*/ 62 h 109"/>
                <a:gd name="T70" fmla="*/ 557 w 625"/>
                <a:gd name="T71" fmla="*/ 48 h 109"/>
                <a:gd name="T72" fmla="*/ 531 w 625"/>
                <a:gd name="T73" fmla="*/ 35 h 109"/>
                <a:gd name="T74" fmla="*/ 506 w 625"/>
                <a:gd name="T75" fmla="*/ 25 h 109"/>
                <a:gd name="T76" fmla="*/ 479 w 625"/>
                <a:gd name="T77" fmla="*/ 17 h 109"/>
                <a:gd name="T78" fmla="*/ 453 w 625"/>
                <a:gd name="T79" fmla="*/ 10 h 109"/>
                <a:gd name="T80" fmla="*/ 425 w 625"/>
                <a:gd name="T81" fmla="*/ 5 h 109"/>
                <a:gd name="T82" fmla="*/ 425 w 625"/>
                <a:gd name="T83" fmla="*/ 5 h 109"/>
                <a:gd name="T84" fmla="*/ 392 w 625"/>
                <a:gd name="T85" fmla="*/ 2 h 109"/>
                <a:gd name="T86" fmla="*/ 359 w 625"/>
                <a:gd name="T87" fmla="*/ 0 h 109"/>
                <a:gd name="T88" fmla="*/ 326 w 625"/>
                <a:gd name="T89" fmla="*/ 0 h 109"/>
                <a:gd name="T90" fmla="*/ 292 w 625"/>
                <a:gd name="T91" fmla="*/ 2 h 109"/>
                <a:gd name="T92" fmla="*/ 260 w 625"/>
                <a:gd name="T93" fmla="*/ 4 h 109"/>
                <a:gd name="T94" fmla="*/ 226 w 625"/>
                <a:gd name="T95" fmla="*/ 8 h 109"/>
                <a:gd name="T96" fmla="*/ 159 w 625"/>
                <a:gd name="T97" fmla="*/ 15 h 109"/>
                <a:gd name="T98" fmla="*/ 159 w 625"/>
                <a:gd name="T99" fmla="*/ 15 h 109"/>
                <a:gd name="T100" fmla="*/ 8 w 625"/>
                <a:gd name="T101" fmla="*/ 33 h 109"/>
                <a:gd name="T102" fmla="*/ 8 w 625"/>
                <a:gd name="T103" fmla="*/ 33 h 109"/>
                <a:gd name="T104" fmla="*/ 5 w 625"/>
                <a:gd name="T105" fmla="*/ 34 h 109"/>
                <a:gd name="T106" fmla="*/ 3 w 625"/>
                <a:gd name="T107" fmla="*/ 35 h 109"/>
                <a:gd name="T108" fmla="*/ 2 w 625"/>
                <a:gd name="T109" fmla="*/ 38 h 109"/>
                <a:gd name="T110" fmla="*/ 0 w 625"/>
                <a:gd name="T111" fmla="*/ 42 h 109"/>
                <a:gd name="T112" fmla="*/ 2 w 625"/>
                <a:gd name="T113" fmla="*/ 44 h 109"/>
                <a:gd name="T114" fmla="*/ 3 w 625"/>
                <a:gd name="T115" fmla="*/ 47 h 109"/>
                <a:gd name="T116" fmla="*/ 5 w 625"/>
                <a:gd name="T117" fmla="*/ 48 h 109"/>
                <a:gd name="T118" fmla="*/ 8 w 625"/>
                <a:gd name="T119" fmla="*/ 48 h 109"/>
                <a:gd name="T120" fmla="*/ 8 w 625"/>
                <a:gd name="T121" fmla="*/ 48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625" h="109">
                  <a:moveTo>
                    <a:pt x="8" y="48"/>
                  </a:moveTo>
                  <a:lnTo>
                    <a:pt x="8" y="48"/>
                  </a:lnTo>
                  <a:lnTo>
                    <a:pt x="141" y="33"/>
                  </a:lnTo>
                  <a:lnTo>
                    <a:pt x="141" y="33"/>
                  </a:lnTo>
                  <a:lnTo>
                    <a:pt x="206" y="25"/>
                  </a:lnTo>
                  <a:lnTo>
                    <a:pt x="271" y="18"/>
                  </a:lnTo>
                  <a:lnTo>
                    <a:pt x="271" y="18"/>
                  </a:lnTo>
                  <a:lnTo>
                    <a:pt x="301" y="17"/>
                  </a:lnTo>
                  <a:lnTo>
                    <a:pt x="331" y="15"/>
                  </a:lnTo>
                  <a:lnTo>
                    <a:pt x="362" y="15"/>
                  </a:lnTo>
                  <a:lnTo>
                    <a:pt x="392" y="17"/>
                  </a:lnTo>
                  <a:lnTo>
                    <a:pt x="421" y="20"/>
                  </a:lnTo>
                  <a:lnTo>
                    <a:pt x="451" y="25"/>
                  </a:lnTo>
                  <a:lnTo>
                    <a:pt x="480" y="33"/>
                  </a:lnTo>
                  <a:lnTo>
                    <a:pt x="509" y="42"/>
                  </a:lnTo>
                  <a:lnTo>
                    <a:pt x="509" y="42"/>
                  </a:lnTo>
                  <a:lnTo>
                    <a:pt x="538" y="54"/>
                  </a:lnTo>
                  <a:lnTo>
                    <a:pt x="551" y="62"/>
                  </a:lnTo>
                  <a:lnTo>
                    <a:pt x="564" y="69"/>
                  </a:lnTo>
                  <a:lnTo>
                    <a:pt x="578" y="78"/>
                  </a:lnTo>
                  <a:lnTo>
                    <a:pt x="589" y="87"/>
                  </a:lnTo>
                  <a:lnTo>
                    <a:pt x="602" y="97"/>
                  </a:lnTo>
                  <a:lnTo>
                    <a:pt x="613" y="108"/>
                  </a:lnTo>
                  <a:lnTo>
                    <a:pt x="613" y="108"/>
                  </a:lnTo>
                  <a:lnTo>
                    <a:pt x="615" y="109"/>
                  </a:lnTo>
                  <a:lnTo>
                    <a:pt x="618" y="109"/>
                  </a:lnTo>
                  <a:lnTo>
                    <a:pt x="620" y="109"/>
                  </a:lnTo>
                  <a:lnTo>
                    <a:pt x="623" y="108"/>
                  </a:lnTo>
                  <a:lnTo>
                    <a:pt x="624" y="106"/>
                  </a:lnTo>
                  <a:lnTo>
                    <a:pt x="625" y="103"/>
                  </a:lnTo>
                  <a:lnTo>
                    <a:pt x="625" y="99"/>
                  </a:lnTo>
                  <a:lnTo>
                    <a:pt x="623" y="97"/>
                  </a:lnTo>
                  <a:lnTo>
                    <a:pt x="623" y="97"/>
                  </a:lnTo>
                  <a:lnTo>
                    <a:pt x="603" y="78"/>
                  </a:lnTo>
                  <a:lnTo>
                    <a:pt x="580" y="62"/>
                  </a:lnTo>
                  <a:lnTo>
                    <a:pt x="557" y="48"/>
                  </a:lnTo>
                  <a:lnTo>
                    <a:pt x="531" y="35"/>
                  </a:lnTo>
                  <a:lnTo>
                    <a:pt x="506" y="25"/>
                  </a:lnTo>
                  <a:lnTo>
                    <a:pt x="479" y="17"/>
                  </a:lnTo>
                  <a:lnTo>
                    <a:pt x="453" y="10"/>
                  </a:lnTo>
                  <a:lnTo>
                    <a:pt x="425" y="5"/>
                  </a:lnTo>
                  <a:lnTo>
                    <a:pt x="425" y="5"/>
                  </a:lnTo>
                  <a:lnTo>
                    <a:pt x="392" y="2"/>
                  </a:lnTo>
                  <a:lnTo>
                    <a:pt x="359" y="0"/>
                  </a:lnTo>
                  <a:lnTo>
                    <a:pt x="326" y="0"/>
                  </a:lnTo>
                  <a:lnTo>
                    <a:pt x="292" y="2"/>
                  </a:lnTo>
                  <a:lnTo>
                    <a:pt x="260" y="4"/>
                  </a:lnTo>
                  <a:lnTo>
                    <a:pt x="226" y="8"/>
                  </a:lnTo>
                  <a:lnTo>
                    <a:pt x="159" y="15"/>
                  </a:lnTo>
                  <a:lnTo>
                    <a:pt x="159" y="15"/>
                  </a:lnTo>
                  <a:lnTo>
                    <a:pt x="8" y="33"/>
                  </a:lnTo>
                  <a:lnTo>
                    <a:pt x="8" y="33"/>
                  </a:lnTo>
                  <a:lnTo>
                    <a:pt x="5" y="34"/>
                  </a:lnTo>
                  <a:lnTo>
                    <a:pt x="3" y="35"/>
                  </a:lnTo>
                  <a:lnTo>
                    <a:pt x="2" y="38"/>
                  </a:lnTo>
                  <a:lnTo>
                    <a:pt x="0" y="42"/>
                  </a:lnTo>
                  <a:lnTo>
                    <a:pt x="2" y="44"/>
                  </a:lnTo>
                  <a:lnTo>
                    <a:pt x="3" y="47"/>
                  </a:lnTo>
                  <a:lnTo>
                    <a:pt x="5" y="48"/>
                  </a:lnTo>
                  <a:lnTo>
                    <a:pt x="8" y="48"/>
                  </a:lnTo>
                  <a:lnTo>
                    <a:pt x="8" y="4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71" name="Freeform 68">
              <a:extLst>
                <a:ext uri="{FF2B5EF4-FFF2-40B4-BE49-F238E27FC236}">
                  <a16:creationId xmlns:a16="http://schemas.microsoft.com/office/drawing/2014/main" id="{D03B2D80-7021-71F1-6201-DF5F74A2EDAC}"/>
                </a:ext>
              </a:extLst>
            </p:cNvPr>
            <p:cNvSpPr>
              <a:spLocks/>
            </p:cNvSpPr>
            <p:nvPr/>
          </p:nvSpPr>
          <p:spPr bwMode="auto">
            <a:xfrm>
              <a:off x="4557" y="801"/>
              <a:ext cx="86" cy="263"/>
            </a:xfrm>
            <a:custGeom>
              <a:avLst/>
              <a:gdLst>
                <a:gd name="T0" fmla="*/ 197 w 345"/>
                <a:gd name="T1" fmla="*/ 43 h 1053"/>
                <a:gd name="T2" fmla="*/ 204 w 345"/>
                <a:gd name="T3" fmla="*/ 142 h 1053"/>
                <a:gd name="T4" fmla="*/ 202 w 345"/>
                <a:gd name="T5" fmla="*/ 242 h 1053"/>
                <a:gd name="T6" fmla="*/ 196 w 345"/>
                <a:gd name="T7" fmla="*/ 309 h 1053"/>
                <a:gd name="T8" fmla="*/ 179 w 345"/>
                <a:gd name="T9" fmla="*/ 408 h 1053"/>
                <a:gd name="T10" fmla="*/ 154 w 345"/>
                <a:gd name="T11" fmla="*/ 505 h 1053"/>
                <a:gd name="T12" fmla="*/ 133 w 345"/>
                <a:gd name="T13" fmla="*/ 567 h 1053"/>
                <a:gd name="T14" fmla="*/ 93 w 345"/>
                <a:gd name="T15" fmla="*/ 659 h 1053"/>
                <a:gd name="T16" fmla="*/ 63 w 345"/>
                <a:gd name="T17" fmla="*/ 718 h 1053"/>
                <a:gd name="T18" fmla="*/ 29 w 345"/>
                <a:gd name="T19" fmla="*/ 777 h 1053"/>
                <a:gd name="T20" fmla="*/ 15 w 345"/>
                <a:gd name="T21" fmla="*/ 804 h 1053"/>
                <a:gd name="T22" fmla="*/ 2 w 345"/>
                <a:gd name="T23" fmla="*/ 850 h 1053"/>
                <a:gd name="T24" fmla="*/ 2 w 345"/>
                <a:gd name="T25" fmla="*/ 896 h 1053"/>
                <a:gd name="T26" fmla="*/ 9 w 345"/>
                <a:gd name="T27" fmla="*/ 924 h 1053"/>
                <a:gd name="T28" fmla="*/ 29 w 345"/>
                <a:gd name="T29" fmla="*/ 960 h 1053"/>
                <a:gd name="T30" fmla="*/ 57 w 345"/>
                <a:gd name="T31" fmla="*/ 990 h 1053"/>
                <a:gd name="T32" fmla="*/ 83 w 345"/>
                <a:gd name="T33" fmla="*/ 1010 h 1053"/>
                <a:gd name="T34" fmla="*/ 127 w 345"/>
                <a:gd name="T35" fmla="*/ 1033 h 1053"/>
                <a:gd name="T36" fmla="*/ 173 w 345"/>
                <a:gd name="T37" fmla="*/ 1045 h 1053"/>
                <a:gd name="T38" fmla="*/ 271 w 345"/>
                <a:gd name="T39" fmla="*/ 1053 h 1053"/>
                <a:gd name="T40" fmla="*/ 337 w 345"/>
                <a:gd name="T41" fmla="*/ 1050 h 1053"/>
                <a:gd name="T42" fmla="*/ 343 w 345"/>
                <a:gd name="T43" fmla="*/ 1047 h 1053"/>
                <a:gd name="T44" fmla="*/ 345 w 345"/>
                <a:gd name="T45" fmla="*/ 1039 h 1053"/>
                <a:gd name="T46" fmla="*/ 337 w 345"/>
                <a:gd name="T47" fmla="*/ 1035 h 1053"/>
                <a:gd name="T48" fmla="*/ 272 w 345"/>
                <a:gd name="T49" fmla="*/ 1038 h 1053"/>
                <a:gd name="T50" fmla="*/ 189 w 345"/>
                <a:gd name="T51" fmla="*/ 1033 h 1053"/>
                <a:gd name="T52" fmla="*/ 142 w 345"/>
                <a:gd name="T53" fmla="*/ 1023 h 1053"/>
                <a:gd name="T54" fmla="*/ 98 w 345"/>
                <a:gd name="T55" fmla="*/ 1001 h 1053"/>
                <a:gd name="T56" fmla="*/ 73 w 345"/>
                <a:gd name="T57" fmla="*/ 984 h 1053"/>
                <a:gd name="T58" fmla="*/ 44 w 345"/>
                <a:gd name="T59" fmla="*/ 955 h 1053"/>
                <a:gd name="T60" fmla="*/ 24 w 345"/>
                <a:gd name="T61" fmla="*/ 920 h 1053"/>
                <a:gd name="T62" fmla="*/ 17 w 345"/>
                <a:gd name="T63" fmla="*/ 891 h 1053"/>
                <a:gd name="T64" fmla="*/ 18 w 345"/>
                <a:gd name="T65" fmla="*/ 846 h 1053"/>
                <a:gd name="T66" fmla="*/ 33 w 345"/>
                <a:gd name="T67" fmla="*/ 803 h 1053"/>
                <a:gd name="T68" fmla="*/ 55 w 345"/>
                <a:gd name="T69" fmla="*/ 762 h 1053"/>
                <a:gd name="T70" fmla="*/ 88 w 345"/>
                <a:gd name="T71" fmla="*/ 704 h 1053"/>
                <a:gd name="T72" fmla="*/ 117 w 345"/>
                <a:gd name="T73" fmla="*/ 645 h 1053"/>
                <a:gd name="T74" fmla="*/ 153 w 345"/>
                <a:gd name="T75" fmla="*/ 555 h 1053"/>
                <a:gd name="T76" fmla="*/ 173 w 345"/>
                <a:gd name="T77" fmla="*/ 492 h 1053"/>
                <a:gd name="T78" fmla="*/ 197 w 345"/>
                <a:gd name="T79" fmla="*/ 397 h 1053"/>
                <a:gd name="T80" fmla="*/ 212 w 345"/>
                <a:gd name="T81" fmla="*/ 299 h 1053"/>
                <a:gd name="T82" fmla="*/ 218 w 345"/>
                <a:gd name="T83" fmla="*/ 234 h 1053"/>
                <a:gd name="T84" fmla="*/ 219 w 345"/>
                <a:gd name="T85" fmla="*/ 136 h 1053"/>
                <a:gd name="T86" fmla="*/ 212 w 345"/>
                <a:gd name="T87" fmla="*/ 38 h 1053"/>
                <a:gd name="T88" fmla="*/ 207 w 345"/>
                <a:gd name="T89" fmla="*/ 5 h 1053"/>
                <a:gd name="T90" fmla="*/ 202 w 345"/>
                <a:gd name="T91" fmla="*/ 0 h 1053"/>
                <a:gd name="T92" fmla="*/ 194 w 345"/>
                <a:gd name="T93" fmla="*/ 4 h 1053"/>
                <a:gd name="T94" fmla="*/ 193 w 345"/>
                <a:gd name="T95" fmla="*/ 9 h 10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345" h="1053">
                  <a:moveTo>
                    <a:pt x="193" y="9"/>
                  </a:moveTo>
                  <a:lnTo>
                    <a:pt x="193" y="9"/>
                  </a:lnTo>
                  <a:lnTo>
                    <a:pt x="197" y="43"/>
                  </a:lnTo>
                  <a:lnTo>
                    <a:pt x="201" y="76"/>
                  </a:lnTo>
                  <a:lnTo>
                    <a:pt x="203" y="109"/>
                  </a:lnTo>
                  <a:lnTo>
                    <a:pt x="204" y="142"/>
                  </a:lnTo>
                  <a:lnTo>
                    <a:pt x="204" y="176"/>
                  </a:lnTo>
                  <a:lnTo>
                    <a:pt x="204" y="209"/>
                  </a:lnTo>
                  <a:lnTo>
                    <a:pt x="202" y="242"/>
                  </a:lnTo>
                  <a:lnTo>
                    <a:pt x="199" y="276"/>
                  </a:lnTo>
                  <a:lnTo>
                    <a:pt x="199" y="276"/>
                  </a:lnTo>
                  <a:lnTo>
                    <a:pt x="196" y="309"/>
                  </a:lnTo>
                  <a:lnTo>
                    <a:pt x="192" y="342"/>
                  </a:lnTo>
                  <a:lnTo>
                    <a:pt x="186" y="375"/>
                  </a:lnTo>
                  <a:lnTo>
                    <a:pt x="179" y="408"/>
                  </a:lnTo>
                  <a:lnTo>
                    <a:pt x="172" y="441"/>
                  </a:lnTo>
                  <a:lnTo>
                    <a:pt x="163" y="472"/>
                  </a:lnTo>
                  <a:lnTo>
                    <a:pt x="154" y="505"/>
                  </a:lnTo>
                  <a:lnTo>
                    <a:pt x="144" y="536"/>
                  </a:lnTo>
                  <a:lnTo>
                    <a:pt x="144" y="536"/>
                  </a:lnTo>
                  <a:lnTo>
                    <a:pt x="133" y="567"/>
                  </a:lnTo>
                  <a:lnTo>
                    <a:pt x="121" y="599"/>
                  </a:lnTo>
                  <a:lnTo>
                    <a:pt x="108" y="629"/>
                  </a:lnTo>
                  <a:lnTo>
                    <a:pt x="93" y="659"/>
                  </a:lnTo>
                  <a:lnTo>
                    <a:pt x="93" y="659"/>
                  </a:lnTo>
                  <a:lnTo>
                    <a:pt x="79" y="689"/>
                  </a:lnTo>
                  <a:lnTo>
                    <a:pt x="63" y="718"/>
                  </a:lnTo>
                  <a:lnTo>
                    <a:pt x="63" y="718"/>
                  </a:lnTo>
                  <a:lnTo>
                    <a:pt x="47" y="747"/>
                  </a:lnTo>
                  <a:lnTo>
                    <a:pt x="29" y="777"/>
                  </a:lnTo>
                  <a:lnTo>
                    <a:pt x="29" y="777"/>
                  </a:lnTo>
                  <a:lnTo>
                    <a:pt x="22" y="791"/>
                  </a:lnTo>
                  <a:lnTo>
                    <a:pt x="15" y="804"/>
                  </a:lnTo>
                  <a:lnTo>
                    <a:pt x="10" y="819"/>
                  </a:lnTo>
                  <a:lnTo>
                    <a:pt x="5" y="835"/>
                  </a:lnTo>
                  <a:lnTo>
                    <a:pt x="2" y="850"/>
                  </a:lnTo>
                  <a:lnTo>
                    <a:pt x="0" y="865"/>
                  </a:lnTo>
                  <a:lnTo>
                    <a:pt x="0" y="881"/>
                  </a:lnTo>
                  <a:lnTo>
                    <a:pt x="2" y="896"/>
                  </a:lnTo>
                  <a:lnTo>
                    <a:pt x="2" y="896"/>
                  </a:lnTo>
                  <a:lnTo>
                    <a:pt x="4" y="910"/>
                  </a:lnTo>
                  <a:lnTo>
                    <a:pt x="9" y="924"/>
                  </a:lnTo>
                  <a:lnTo>
                    <a:pt x="14" y="936"/>
                  </a:lnTo>
                  <a:lnTo>
                    <a:pt x="22" y="947"/>
                  </a:lnTo>
                  <a:lnTo>
                    <a:pt x="29" y="960"/>
                  </a:lnTo>
                  <a:lnTo>
                    <a:pt x="38" y="971"/>
                  </a:lnTo>
                  <a:lnTo>
                    <a:pt x="47" y="981"/>
                  </a:lnTo>
                  <a:lnTo>
                    <a:pt x="57" y="990"/>
                  </a:lnTo>
                  <a:lnTo>
                    <a:pt x="57" y="990"/>
                  </a:lnTo>
                  <a:lnTo>
                    <a:pt x="70" y="1001"/>
                  </a:lnTo>
                  <a:lnTo>
                    <a:pt x="83" y="1010"/>
                  </a:lnTo>
                  <a:lnTo>
                    <a:pt x="98" y="1019"/>
                  </a:lnTo>
                  <a:lnTo>
                    <a:pt x="112" y="1026"/>
                  </a:lnTo>
                  <a:lnTo>
                    <a:pt x="127" y="1033"/>
                  </a:lnTo>
                  <a:lnTo>
                    <a:pt x="142" y="1038"/>
                  </a:lnTo>
                  <a:lnTo>
                    <a:pt x="158" y="1041"/>
                  </a:lnTo>
                  <a:lnTo>
                    <a:pt x="173" y="1045"/>
                  </a:lnTo>
                  <a:lnTo>
                    <a:pt x="206" y="1050"/>
                  </a:lnTo>
                  <a:lnTo>
                    <a:pt x="238" y="1053"/>
                  </a:lnTo>
                  <a:lnTo>
                    <a:pt x="271" y="1053"/>
                  </a:lnTo>
                  <a:lnTo>
                    <a:pt x="303" y="1052"/>
                  </a:lnTo>
                  <a:lnTo>
                    <a:pt x="303" y="1052"/>
                  </a:lnTo>
                  <a:lnTo>
                    <a:pt x="337" y="1050"/>
                  </a:lnTo>
                  <a:lnTo>
                    <a:pt x="337" y="1050"/>
                  </a:lnTo>
                  <a:lnTo>
                    <a:pt x="341" y="1049"/>
                  </a:lnTo>
                  <a:lnTo>
                    <a:pt x="343" y="1047"/>
                  </a:lnTo>
                  <a:lnTo>
                    <a:pt x="345" y="1044"/>
                  </a:lnTo>
                  <a:lnTo>
                    <a:pt x="345" y="1041"/>
                  </a:lnTo>
                  <a:lnTo>
                    <a:pt x="345" y="1039"/>
                  </a:lnTo>
                  <a:lnTo>
                    <a:pt x="343" y="1036"/>
                  </a:lnTo>
                  <a:lnTo>
                    <a:pt x="341" y="1035"/>
                  </a:lnTo>
                  <a:lnTo>
                    <a:pt x="337" y="1035"/>
                  </a:lnTo>
                  <a:lnTo>
                    <a:pt x="337" y="1035"/>
                  </a:lnTo>
                  <a:lnTo>
                    <a:pt x="306" y="1036"/>
                  </a:lnTo>
                  <a:lnTo>
                    <a:pt x="272" y="1038"/>
                  </a:lnTo>
                  <a:lnTo>
                    <a:pt x="240" y="1038"/>
                  </a:lnTo>
                  <a:lnTo>
                    <a:pt x="206" y="1035"/>
                  </a:lnTo>
                  <a:lnTo>
                    <a:pt x="189" y="1033"/>
                  </a:lnTo>
                  <a:lnTo>
                    <a:pt x="173" y="1030"/>
                  </a:lnTo>
                  <a:lnTo>
                    <a:pt x="158" y="1026"/>
                  </a:lnTo>
                  <a:lnTo>
                    <a:pt x="142" y="1023"/>
                  </a:lnTo>
                  <a:lnTo>
                    <a:pt x="127" y="1016"/>
                  </a:lnTo>
                  <a:lnTo>
                    <a:pt x="112" y="1010"/>
                  </a:lnTo>
                  <a:lnTo>
                    <a:pt x="98" y="1001"/>
                  </a:lnTo>
                  <a:lnTo>
                    <a:pt x="83" y="993"/>
                  </a:lnTo>
                  <a:lnTo>
                    <a:pt x="83" y="993"/>
                  </a:lnTo>
                  <a:lnTo>
                    <a:pt x="73" y="984"/>
                  </a:lnTo>
                  <a:lnTo>
                    <a:pt x="63" y="975"/>
                  </a:lnTo>
                  <a:lnTo>
                    <a:pt x="53" y="965"/>
                  </a:lnTo>
                  <a:lnTo>
                    <a:pt x="44" y="955"/>
                  </a:lnTo>
                  <a:lnTo>
                    <a:pt x="37" y="944"/>
                  </a:lnTo>
                  <a:lnTo>
                    <a:pt x="29" y="931"/>
                  </a:lnTo>
                  <a:lnTo>
                    <a:pt x="24" y="920"/>
                  </a:lnTo>
                  <a:lnTo>
                    <a:pt x="19" y="906"/>
                  </a:lnTo>
                  <a:lnTo>
                    <a:pt x="19" y="906"/>
                  </a:lnTo>
                  <a:lnTo>
                    <a:pt x="17" y="891"/>
                  </a:lnTo>
                  <a:lnTo>
                    <a:pt x="15" y="876"/>
                  </a:lnTo>
                  <a:lnTo>
                    <a:pt x="15" y="861"/>
                  </a:lnTo>
                  <a:lnTo>
                    <a:pt x="18" y="846"/>
                  </a:lnTo>
                  <a:lnTo>
                    <a:pt x="22" y="832"/>
                  </a:lnTo>
                  <a:lnTo>
                    <a:pt x="27" y="817"/>
                  </a:lnTo>
                  <a:lnTo>
                    <a:pt x="33" y="803"/>
                  </a:lnTo>
                  <a:lnTo>
                    <a:pt x="39" y="789"/>
                  </a:lnTo>
                  <a:lnTo>
                    <a:pt x="39" y="789"/>
                  </a:lnTo>
                  <a:lnTo>
                    <a:pt x="55" y="762"/>
                  </a:lnTo>
                  <a:lnTo>
                    <a:pt x="72" y="733"/>
                  </a:lnTo>
                  <a:lnTo>
                    <a:pt x="72" y="733"/>
                  </a:lnTo>
                  <a:lnTo>
                    <a:pt x="88" y="704"/>
                  </a:lnTo>
                  <a:lnTo>
                    <a:pt x="103" y="675"/>
                  </a:lnTo>
                  <a:lnTo>
                    <a:pt x="103" y="675"/>
                  </a:lnTo>
                  <a:lnTo>
                    <a:pt x="117" y="645"/>
                  </a:lnTo>
                  <a:lnTo>
                    <a:pt x="129" y="615"/>
                  </a:lnTo>
                  <a:lnTo>
                    <a:pt x="142" y="585"/>
                  </a:lnTo>
                  <a:lnTo>
                    <a:pt x="153" y="555"/>
                  </a:lnTo>
                  <a:lnTo>
                    <a:pt x="153" y="555"/>
                  </a:lnTo>
                  <a:lnTo>
                    <a:pt x="164" y="523"/>
                  </a:lnTo>
                  <a:lnTo>
                    <a:pt x="173" y="492"/>
                  </a:lnTo>
                  <a:lnTo>
                    <a:pt x="182" y="461"/>
                  </a:lnTo>
                  <a:lnTo>
                    <a:pt x="191" y="428"/>
                  </a:lnTo>
                  <a:lnTo>
                    <a:pt x="197" y="397"/>
                  </a:lnTo>
                  <a:lnTo>
                    <a:pt x="203" y="364"/>
                  </a:lnTo>
                  <a:lnTo>
                    <a:pt x="208" y="332"/>
                  </a:lnTo>
                  <a:lnTo>
                    <a:pt x="212" y="299"/>
                  </a:lnTo>
                  <a:lnTo>
                    <a:pt x="212" y="299"/>
                  </a:lnTo>
                  <a:lnTo>
                    <a:pt x="216" y="266"/>
                  </a:lnTo>
                  <a:lnTo>
                    <a:pt x="218" y="234"/>
                  </a:lnTo>
                  <a:lnTo>
                    <a:pt x="219" y="201"/>
                  </a:lnTo>
                  <a:lnTo>
                    <a:pt x="219" y="168"/>
                  </a:lnTo>
                  <a:lnTo>
                    <a:pt x="219" y="136"/>
                  </a:lnTo>
                  <a:lnTo>
                    <a:pt x="218" y="103"/>
                  </a:lnTo>
                  <a:lnTo>
                    <a:pt x="216" y="71"/>
                  </a:lnTo>
                  <a:lnTo>
                    <a:pt x="212" y="38"/>
                  </a:lnTo>
                  <a:lnTo>
                    <a:pt x="212" y="38"/>
                  </a:lnTo>
                  <a:lnTo>
                    <a:pt x="207" y="5"/>
                  </a:lnTo>
                  <a:lnTo>
                    <a:pt x="207" y="5"/>
                  </a:lnTo>
                  <a:lnTo>
                    <a:pt x="207" y="3"/>
                  </a:lnTo>
                  <a:lnTo>
                    <a:pt x="204" y="0"/>
                  </a:lnTo>
                  <a:lnTo>
                    <a:pt x="202" y="0"/>
                  </a:lnTo>
                  <a:lnTo>
                    <a:pt x="199" y="0"/>
                  </a:lnTo>
                  <a:lnTo>
                    <a:pt x="197" y="2"/>
                  </a:lnTo>
                  <a:lnTo>
                    <a:pt x="194" y="4"/>
                  </a:lnTo>
                  <a:lnTo>
                    <a:pt x="193" y="7"/>
                  </a:lnTo>
                  <a:lnTo>
                    <a:pt x="193" y="9"/>
                  </a:lnTo>
                  <a:lnTo>
                    <a:pt x="193" y="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72" name="Freeform 69">
              <a:extLst>
                <a:ext uri="{FF2B5EF4-FFF2-40B4-BE49-F238E27FC236}">
                  <a16:creationId xmlns:a16="http://schemas.microsoft.com/office/drawing/2014/main" id="{C8236B9F-803B-595F-BD24-2A235EBEC893}"/>
                </a:ext>
              </a:extLst>
            </p:cNvPr>
            <p:cNvSpPr>
              <a:spLocks/>
            </p:cNvSpPr>
            <p:nvPr/>
          </p:nvSpPr>
          <p:spPr bwMode="auto">
            <a:xfrm>
              <a:off x="4613" y="1111"/>
              <a:ext cx="257" cy="85"/>
            </a:xfrm>
            <a:custGeom>
              <a:avLst/>
              <a:gdLst>
                <a:gd name="T0" fmla="*/ 2 w 1031"/>
                <a:gd name="T1" fmla="*/ 276 h 341"/>
                <a:gd name="T2" fmla="*/ 23 w 1031"/>
                <a:gd name="T3" fmla="*/ 292 h 341"/>
                <a:gd name="T4" fmla="*/ 45 w 1031"/>
                <a:gd name="T5" fmla="*/ 306 h 341"/>
                <a:gd name="T6" fmla="*/ 94 w 1031"/>
                <a:gd name="T7" fmla="*/ 325 h 341"/>
                <a:gd name="T8" fmla="*/ 145 w 1031"/>
                <a:gd name="T9" fmla="*/ 335 h 341"/>
                <a:gd name="T10" fmla="*/ 197 w 1031"/>
                <a:gd name="T11" fmla="*/ 340 h 341"/>
                <a:gd name="T12" fmla="*/ 258 w 1031"/>
                <a:gd name="T13" fmla="*/ 341 h 341"/>
                <a:gd name="T14" fmla="*/ 318 w 1031"/>
                <a:gd name="T15" fmla="*/ 341 h 341"/>
                <a:gd name="T16" fmla="*/ 418 w 1031"/>
                <a:gd name="T17" fmla="*/ 339 h 341"/>
                <a:gd name="T18" fmla="*/ 452 w 1031"/>
                <a:gd name="T19" fmla="*/ 336 h 341"/>
                <a:gd name="T20" fmla="*/ 513 w 1031"/>
                <a:gd name="T21" fmla="*/ 329 h 341"/>
                <a:gd name="T22" fmla="*/ 574 w 1031"/>
                <a:gd name="T23" fmla="*/ 319 h 341"/>
                <a:gd name="T24" fmla="*/ 632 w 1031"/>
                <a:gd name="T25" fmla="*/ 305 h 341"/>
                <a:gd name="T26" fmla="*/ 691 w 1031"/>
                <a:gd name="T27" fmla="*/ 286 h 341"/>
                <a:gd name="T28" fmla="*/ 720 w 1031"/>
                <a:gd name="T29" fmla="*/ 276 h 341"/>
                <a:gd name="T30" fmla="*/ 776 w 1031"/>
                <a:gd name="T31" fmla="*/ 254 h 341"/>
                <a:gd name="T32" fmla="*/ 804 w 1031"/>
                <a:gd name="T33" fmla="*/ 241 h 341"/>
                <a:gd name="T34" fmla="*/ 855 w 1031"/>
                <a:gd name="T35" fmla="*/ 216 h 341"/>
                <a:gd name="T36" fmla="*/ 905 w 1031"/>
                <a:gd name="T37" fmla="*/ 186 h 341"/>
                <a:gd name="T38" fmla="*/ 926 w 1031"/>
                <a:gd name="T39" fmla="*/ 172 h 341"/>
                <a:gd name="T40" fmla="*/ 966 w 1031"/>
                <a:gd name="T41" fmla="*/ 139 h 341"/>
                <a:gd name="T42" fmla="*/ 998 w 1031"/>
                <a:gd name="T43" fmla="*/ 102 h 341"/>
                <a:gd name="T44" fmla="*/ 1012 w 1031"/>
                <a:gd name="T45" fmla="*/ 80 h 341"/>
                <a:gd name="T46" fmla="*/ 1022 w 1031"/>
                <a:gd name="T47" fmla="*/ 57 h 341"/>
                <a:gd name="T48" fmla="*/ 1028 w 1031"/>
                <a:gd name="T49" fmla="*/ 33 h 341"/>
                <a:gd name="T50" fmla="*/ 1031 w 1031"/>
                <a:gd name="T51" fmla="*/ 20 h 341"/>
                <a:gd name="T52" fmla="*/ 1031 w 1031"/>
                <a:gd name="T53" fmla="*/ 8 h 341"/>
                <a:gd name="T54" fmla="*/ 1029 w 1031"/>
                <a:gd name="T55" fmla="*/ 3 h 341"/>
                <a:gd name="T56" fmla="*/ 1024 w 1031"/>
                <a:gd name="T57" fmla="*/ 0 h 341"/>
                <a:gd name="T58" fmla="*/ 1018 w 1031"/>
                <a:gd name="T59" fmla="*/ 3 h 341"/>
                <a:gd name="T60" fmla="*/ 1016 w 1031"/>
                <a:gd name="T61" fmla="*/ 8 h 341"/>
                <a:gd name="T62" fmla="*/ 1016 w 1031"/>
                <a:gd name="T63" fmla="*/ 20 h 341"/>
                <a:gd name="T64" fmla="*/ 1009 w 1031"/>
                <a:gd name="T65" fmla="*/ 44 h 341"/>
                <a:gd name="T66" fmla="*/ 1001 w 1031"/>
                <a:gd name="T67" fmla="*/ 67 h 341"/>
                <a:gd name="T68" fmla="*/ 983 w 1031"/>
                <a:gd name="T69" fmla="*/ 97 h 341"/>
                <a:gd name="T70" fmla="*/ 949 w 1031"/>
                <a:gd name="T71" fmla="*/ 133 h 341"/>
                <a:gd name="T72" fmla="*/ 912 w 1031"/>
                <a:gd name="T73" fmla="*/ 163 h 341"/>
                <a:gd name="T74" fmla="*/ 889 w 1031"/>
                <a:gd name="T75" fmla="*/ 178 h 341"/>
                <a:gd name="T76" fmla="*/ 843 w 1031"/>
                <a:gd name="T77" fmla="*/ 206 h 341"/>
                <a:gd name="T78" fmla="*/ 818 w 1031"/>
                <a:gd name="T79" fmla="*/ 218 h 341"/>
                <a:gd name="T80" fmla="*/ 764 w 1031"/>
                <a:gd name="T81" fmla="*/ 242 h 341"/>
                <a:gd name="T82" fmla="*/ 709 w 1031"/>
                <a:gd name="T83" fmla="*/ 265 h 341"/>
                <a:gd name="T84" fmla="*/ 681 w 1031"/>
                <a:gd name="T85" fmla="*/ 274 h 341"/>
                <a:gd name="T86" fmla="*/ 625 w 1031"/>
                <a:gd name="T87" fmla="*/ 291 h 341"/>
                <a:gd name="T88" fmla="*/ 567 w 1031"/>
                <a:gd name="T89" fmla="*/ 305 h 341"/>
                <a:gd name="T90" fmla="*/ 510 w 1031"/>
                <a:gd name="T91" fmla="*/ 315 h 341"/>
                <a:gd name="T92" fmla="*/ 480 w 1031"/>
                <a:gd name="T93" fmla="*/ 319 h 341"/>
                <a:gd name="T94" fmla="*/ 417 w 1031"/>
                <a:gd name="T95" fmla="*/ 324 h 341"/>
                <a:gd name="T96" fmla="*/ 292 w 1031"/>
                <a:gd name="T97" fmla="*/ 326 h 341"/>
                <a:gd name="T98" fmla="*/ 229 w 1031"/>
                <a:gd name="T99" fmla="*/ 326 h 341"/>
                <a:gd name="T100" fmla="*/ 178 w 1031"/>
                <a:gd name="T101" fmla="*/ 324 h 341"/>
                <a:gd name="T102" fmla="*/ 126 w 1031"/>
                <a:gd name="T103" fmla="*/ 318 h 341"/>
                <a:gd name="T104" fmla="*/ 78 w 1031"/>
                <a:gd name="T105" fmla="*/ 304 h 341"/>
                <a:gd name="T106" fmla="*/ 43 w 1031"/>
                <a:gd name="T107" fmla="*/ 287 h 341"/>
                <a:gd name="T108" fmla="*/ 33 w 1031"/>
                <a:gd name="T109" fmla="*/ 281 h 341"/>
                <a:gd name="T110" fmla="*/ 12 w 1031"/>
                <a:gd name="T111" fmla="*/ 265 h 341"/>
                <a:gd name="T112" fmla="*/ 10 w 1031"/>
                <a:gd name="T113" fmla="*/ 264 h 341"/>
                <a:gd name="T114" fmla="*/ 5 w 1031"/>
                <a:gd name="T115" fmla="*/ 264 h 341"/>
                <a:gd name="T116" fmla="*/ 1 w 1031"/>
                <a:gd name="T117" fmla="*/ 269 h 341"/>
                <a:gd name="T118" fmla="*/ 0 w 1031"/>
                <a:gd name="T119" fmla="*/ 274 h 341"/>
                <a:gd name="T120" fmla="*/ 2 w 1031"/>
                <a:gd name="T121" fmla="*/ 276 h 3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031" h="341">
                  <a:moveTo>
                    <a:pt x="2" y="276"/>
                  </a:moveTo>
                  <a:lnTo>
                    <a:pt x="2" y="276"/>
                  </a:lnTo>
                  <a:lnTo>
                    <a:pt x="12" y="285"/>
                  </a:lnTo>
                  <a:lnTo>
                    <a:pt x="23" y="292"/>
                  </a:lnTo>
                  <a:lnTo>
                    <a:pt x="34" y="300"/>
                  </a:lnTo>
                  <a:lnTo>
                    <a:pt x="45" y="306"/>
                  </a:lnTo>
                  <a:lnTo>
                    <a:pt x="69" y="316"/>
                  </a:lnTo>
                  <a:lnTo>
                    <a:pt x="94" y="325"/>
                  </a:lnTo>
                  <a:lnTo>
                    <a:pt x="119" y="331"/>
                  </a:lnTo>
                  <a:lnTo>
                    <a:pt x="145" y="335"/>
                  </a:lnTo>
                  <a:lnTo>
                    <a:pt x="172" y="339"/>
                  </a:lnTo>
                  <a:lnTo>
                    <a:pt x="197" y="340"/>
                  </a:lnTo>
                  <a:lnTo>
                    <a:pt x="197" y="340"/>
                  </a:lnTo>
                  <a:lnTo>
                    <a:pt x="258" y="341"/>
                  </a:lnTo>
                  <a:lnTo>
                    <a:pt x="318" y="341"/>
                  </a:lnTo>
                  <a:lnTo>
                    <a:pt x="318" y="341"/>
                  </a:lnTo>
                  <a:lnTo>
                    <a:pt x="384" y="340"/>
                  </a:lnTo>
                  <a:lnTo>
                    <a:pt x="418" y="339"/>
                  </a:lnTo>
                  <a:lnTo>
                    <a:pt x="452" y="336"/>
                  </a:lnTo>
                  <a:lnTo>
                    <a:pt x="452" y="336"/>
                  </a:lnTo>
                  <a:lnTo>
                    <a:pt x="482" y="334"/>
                  </a:lnTo>
                  <a:lnTo>
                    <a:pt x="513" y="329"/>
                  </a:lnTo>
                  <a:lnTo>
                    <a:pt x="544" y="324"/>
                  </a:lnTo>
                  <a:lnTo>
                    <a:pt x="574" y="319"/>
                  </a:lnTo>
                  <a:lnTo>
                    <a:pt x="602" y="313"/>
                  </a:lnTo>
                  <a:lnTo>
                    <a:pt x="632" y="305"/>
                  </a:lnTo>
                  <a:lnTo>
                    <a:pt x="663" y="296"/>
                  </a:lnTo>
                  <a:lnTo>
                    <a:pt x="691" y="286"/>
                  </a:lnTo>
                  <a:lnTo>
                    <a:pt x="691" y="286"/>
                  </a:lnTo>
                  <a:lnTo>
                    <a:pt x="720" y="276"/>
                  </a:lnTo>
                  <a:lnTo>
                    <a:pt x="749" y="266"/>
                  </a:lnTo>
                  <a:lnTo>
                    <a:pt x="776" y="254"/>
                  </a:lnTo>
                  <a:lnTo>
                    <a:pt x="804" y="241"/>
                  </a:lnTo>
                  <a:lnTo>
                    <a:pt x="804" y="241"/>
                  </a:lnTo>
                  <a:lnTo>
                    <a:pt x="830" y="228"/>
                  </a:lnTo>
                  <a:lnTo>
                    <a:pt x="855" y="216"/>
                  </a:lnTo>
                  <a:lnTo>
                    <a:pt x="882" y="201"/>
                  </a:lnTo>
                  <a:lnTo>
                    <a:pt x="905" y="186"/>
                  </a:lnTo>
                  <a:lnTo>
                    <a:pt x="905" y="186"/>
                  </a:lnTo>
                  <a:lnTo>
                    <a:pt x="926" y="172"/>
                  </a:lnTo>
                  <a:lnTo>
                    <a:pt x="946" y="157"/>
                  </a:lnTo>
                  <a:lnTo>
                    <a:pt x="966" y="139"/>
                  </a:lnTo>
                  <a:lnTo>
                    <a:pt x="983" y="121"/>
                  </a:lnTo>
                  <a:lnTo>
                    <a:pt x="998" y="102"/>
                  </a:lnTo>
                  <a:lnTo>
                    <a:pt x="1006" y="90"/>
                  </a:lnTo>
                  <a:lnTo>
                    <a:pt x="1012" y="80"/>
                  </a:lnTo>
                  <a:lnTo>
                    <a:pt x="1017" y="69"/>
                  </a:lnTo>
                  <a:lnTo>
                    <a:pt x="1022" y="57"/>
                  </a:lnTo>
                  <a:lnTo>
                    <a:pt x="1026" y="45"/>
                  </a:lnTo>
                  <a:lnTo>
                    <a:pt x="1028" y="33"/>
                  </a:lnTo>
                  <a:lnTo>
                    <a:pt x="1028" y="33"/>
                  </a:lnTo>
                  <a:lnTo>
                    <a:pt x="1031" y="20"/>
                  </a:lnTo>
                  <a:lnTo>
                    <a:pt x="1031" y="8"/>
                  </a:lnTo>
                  <a:lnTo>
                    <a:pt x="1031" y="8"/>
                  </a:lnTo>
                  <a:lnTo>
                    <a:pt x="1031" y="5"/>
                  </a:lnTo>
                  <a:lnTo>
                    <a:pt x="1029" y="3"/>
                  </a:lnTo>
                  <a:lnTo>
                    <a:pt x="1027" y="1"/>
                  </a:lnTo>
                  <a:lnTo>
                    <a:pt x="1024" y="0"/>
                  </a:lnTo>
                  <a:lnTo>
                    <a:pt x="1021" y="1"/>
                  </a:lnTo>
                  <a:lnTo>
                    <a:pt x="1018" y="3"/>
                  </a:lnTo>
                  <a:lnTo>
                    <a:pt x="1017" y="5"/>
                  </a:lnTo>
                  <a:lnTo>
                    <a:pt x="1016" y="8"/>
                  </a:lnTo>
                  <a:lnTo>
                    <a:pt x="1016" y="8"/>
                  </a:lnTo>
                  <a:lnTo>
                    <a:pt x="1016" y="20"/>
                  </a:lnTo>
                  <a:lnTo>
                    <a:pt x="1013" y="33"/>
                  </a:lnTo>
                  <a:lnTo>
                    <a:pt x="1009" y="44"/>
                  </a:lnTo>
                  <a:lnTo>
                    <a:pt x="1006" y="55"/>
                  </a:lnTo>
                  <a:lnTo>
                    <a:pt x="1001" y="67"/>
                  </a:lnTo>
                  <a:lnTo>
                    <a:pt x="996" y="77"/>
                  </a:lnTo>
                  <a:lnTo>
                    <a:pt x="983" y="97"/>
                  </a:lnTo>
                  <a:lnTo>
                    <a:pt x="967" y="116"/>
                  </a:lnTo>
                  <a:lnTo>
                    <a:pt x="949" y="133"/>
                  </a:lnTo>
                  <a:lnTo>
                    <a:pt x="932" y="149"/>
                  </a:lnTo>
                  <a:lnTo>
                    <a:pt x="912" y="163"/>
                  </a:lnTo>
                  <a:lnTo>
                    <a:pt x="912" y="163"/>
                  </a:lnTo>
                  <a:lnTo>
                    <a:pt x="889" y="178"/>
                  </a:lnTo>
                  <a:lnTo>
                    <a:pt x="867" y="192"/>
                  </a:lnTo>
                  <a:lnTo>
                    <a:pt x="843" y="206"/>
                  </a:lnTo>
                  <a:lnTo>
                    <a:pt x="818" y="218"/>
                  </a:lnTo>
                  <a:lnTo>
                    <a:pt x="818" y="218"/>
                  </a:lnTo>
                  <a:lnTo>
                    <a:pt x="792" y="231"/>
                  </a:lnTo>
                  <a:lnTo>
                    <a:pt x="764" y="242"/>
                  </a:lnTo>
                  <a:lnTo>
                    <a:pt x="736" y="254"/>
                  </a:lnTo>
                  <a:lnTo>
                    <a:pt x="709" y="265"/>
                  </a:lnTo>
                  <a:lnTo>
                    <a:pt x="709" y="265"/>
                  </a:lnTo>
                  <a:lnTo>
                    <a:pt x="681" y="274"/>
                  </a:lnTo>
                  <a:lnTo>
                    <a:pt x="654" y="282"/>
                  </a:lnTo>
                  <a:lnTo>
                    <a:pt x="625" y="291"/>
                  </a:lnTo>
                  <a:lnTo>
                    <a:pt x="596" y="297"/>
                  </a:lnTo>
                  <a:lnTo>
                    <a:pt x="567" y="305"/>
                  </a:lnTo>
                  <a:lnTo>
                    <a:pt x="539" y="310"/>
                  </a:lnTo>
                  <a:lnTo>
                    <a:pt x="510" y="315"/>
                  </a:lnTo>
                  <a:lnTo>
                    <a:pt x="480" y="319"/>
                  </a:lnTo>
                  <a:lnTo>
                    <a:pt x="480" y="319"/>
                  </a:lnTo>
                  <a:lnTo>
                    <a:pt x="448" y="321"/>
                  </a:lnTo>
                  <a:lnTo>
                    <a:pt x="417" y="324"/>
                  </a:lnTo>
                  <a:lnTo>
                    <a:pt x="354" y="326"/>
                  </a:lnTo>
                  <a:lnTo>
                    <a:pt x="292" y="326"/>
                  </a:lnTo>
                  <a:lnTo>
                    <a:pt x="229" y="326"/>
                  </a:lnTo>
                  <a:lnTo>
                    <a:pt x="229" y="326"/>
                  </a:lnTo>
                  <a:lnTo>
                    <a:pt x="203" y="325"/>
                  </a:lnTo>
                  <a:lnTo>
                    <a:pt x="178" y="324"/>
                  </a:lnTo>
                  <a:lnTo>
                    <a:pt x="153" y="321"/>
                  </a:lnTo>
                  <a:lnTo>
                    <a:pt x="126" y="318"/>
                  </a:lnTo>
                  <a:lnTo>
                    <a:pt x="101" y="313"/>
                  </a:lnTo>
                  <a:lnTo>
                    <a:pt x="78" y="304"/>
                  </a:lnTo>
                  <a:lnTo>
                    <a:pt x="54" y="294"/>
                  </a:lnTo>
                  <a:lnTo>
                    <a:pt x="43" y="287"/>
                  </a:lnTo>
                  <a:lnTo>
                    <a:pt x="33" y="281"/>
                  </a:lnTo>
                  <a:lnTo>
                    <a:pt x="33" y="281"/>
                  </a:lnTo>
                  <a:lnTo>
                    <a:pt x="23" y="274"/>
                  </a:lnTo>
                  <a:lnTo>
                    <a:pt x="12" y="265"/>
                  </a:lnTo>
                  <a:lnTo>
                    <a:pt x="12" y="265"/>
                  </a:lnTo>
                  <a:lnTo>
                    <a:pt x="10" y="264"/>
                  </a:lnTo>
                  <a:lnTo>
                    <a:pt x="7" y="264"/>
                  </a:lnTo>
                  <a:lnTo>
                    <a:pt x="5" y="264"/>
                  </a:lnTo>
                  <a:lnTo>
                    <a:pt x="2" y="266"/>
                  </a:lnTo>
                  <a:lnTo>
                    <a:pt x="1" y="269"/>
                  </a:lnTo>
                  <a:lnTo>
                    <a:pt x="0" y="271"/>
                  </a:lnTo>
                  <a:lnTo>
                    <a:pt x="0" y="274"/>
                  </a:lnTo>
                  <a:lnTo>
                    <a:pt x="2" y="276"/>
                  </a:lnTo>
                  <a:lnTo>
                    <a:pt x="2" y="27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73" name="Freeform 70">
              <a:extLst>
                <a:ext uri="{FF2B5EF4-FFF2-40B4-BE49-F238E27FC236}">
                  <a16:creationId xmlns:a16="http://schemas.microsoft.com/office/drawing/2014/main" id="{AF930132-5DB8-A087-1E72-AEFA51B487D1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4" y="1095"/>
              <a:ext cx="48" cy="112"/>
            </a:xfrm>
            <a:custGeom>
              <a:avLst/>
              <a:gdLst>
                <a:gd name="T0" fmla="*/ 190 w 190"/>
                <a:gd name="T1" fmla="*/ 224 h 448"/>
                <a:gd name="T2" fmla="*/ 189 w 190"/>
                <a:gd name="T3" fmla="*/ 270 h 448"/>
                <a:gd name="T4" fmla="*/ 183 w 190"/>
                <a:gd name="T5" fmla="*/ 311 h 448"/>
                <a:gd name="T6" fmla="*/ 174 w 190"/>
                <a:gd name="T7" fmla="*/ 350 h 448"/>
                <a:gd name="T8" fmla="*/ 163 w 190"/>
                <a:gd name="T9" fmla="*/ 383 h 448"/>
                <a:gd name="T10" fmla="*/ 149 w 190"/>
                <a:gd name="T11" fmla="*/ 410 h 448"/>
                <a:gd name="T12" fmla="*/ 133 w 190"/>
                <a:gd name="T13" fmla="*/ 430 h 448"/>
                <a:gd name="T14" fmla="*/ 114 w 190"/>
                <a:gd name="T15" fmla="*/ 444 h 448"/>
                <a:gd name="T16" fmla="*/ 95 w 190"/>
                <a:gd name="T17" fmla="*/ 448 h 448"/>
                <a:gd name="T18" fmla="*/ 85 w 190"/>
                <a:gd name="T19" fmla="*/ 448 h 448"/>
                <a:gd name="T20" fmla="*/ 66 w 190"/>
                <a:gd name="T21" fmla="*/ 438 h 448"/>
                <a:gd name="T22" fmla="*/ 50 w 190"/>
                <a:gd name="T23" fmla="*/ 421 h 448"/>
                <a:gd name="T24" fmla="*/ 34 w 190"/>
                <a:gd name="T25" fmla="*/ 398 h 448"/>
                <a:gd name="T26" fmla="*/ 21 w 190"/>
                <a:gd name="T27" fmla="*/ 366 h 448"/>
                <a:gd name="T28" fmla="*/ 11 w 190"/>
                <a:gd name="T29" fmla="*/ 331 h 448"/>
                <a:gd name="T30" fmla="*/ 4 w 190"/>
                <a:gd name="T31" fmla="*/ 291 h 448"/>
                <a:gd name="T32" fmla="*/ 0 w 190"/>
                <a:gd name="T33" fmla="*/ 247 h 448"/>
                <a:gd name="T34" fmla="*/ 0 w 190"/>
                <a:gd name="T35" fmla="*/ 224 h 448"/>
                <a:gd name="T36" fmla="*/ 1 w 190"/>
                <a:gd name="T37" fmla="*/ 178 h 448"/>
                <a:gd name="T38" fmla="*/ 8 w 190"/>
                <a:gd name="T39" fmla="*/ 137 h 448"/>
                <a:gd name="T40" fmla="*/ 16 w 190"/>
                <a:gd name="T41" fmla="*/ 98 h 448"/>
                <a:gd name="T42" fmla="*/ 28 w 190"/>
                <a:gd name="T43" fmla="*/ 65 h 448"/>
                <a:gd name="T44" fmla="*/ 41 w 190"/>
                <a:gd name="T45" fmla="*/ 38 h 448"/>
                <a:gd name="T46" fmla="*/ 58 w 190"/>
                <a:gd name="T47" fmla="*/ 18 h 448"/>
                <a:gd name="T48" fmla="*/ 77 w 190"/>
                <a:gd name="T49" fmla="*/ 4 h 448"/>
                <a:gd name="T50" fmla="*/ 95 w 190"/>
                <a:gd name="T51" fmla="*/ 0 h 448"/>
                <a:gd name="T52" fmla="*/ 105 w 190"/>
                <a:gd name="T53" fmla="*/ 0 h 448"/>
                <a:gd name="T54" fmla="*/ 124 w 190"/>
                <a:gd name="T55" fmla="*/ 10 h 448"/>
                <a:gd name="T56" fmla="*/ 140 w 190"/>
                <a:gd name="T57" fmla="*/ 26 h 448"/>
                <a:gd name="T58" fmla="*/ 155 w 190"/>
                <a:gd name="T59" fmla="*/ 50 h 448"/>
                <a:gd name="T60" fmla="*/ 169 w 190"/>
                <a:gd name="T61" fmla="*/ 81 h 448"/>
                <a:gd name="T62" fmla="*/ 179 w 190"/>
                <a:gd name="T63" fmla="*/ 117 h 448"/>
                <a:gd name="T64" fmla="*/ 187 w 190"/>
                <a:gd name="T65" fmla="*/ 157 h 448"/>
                <a:gd name="T66" fmla="*/ 190 w 190"/>
                <a:gd name="T67" fmla="*/ 201 h 448"/>
                <a:gd name="T68" fmla="*/ 190 w 190"/>
                <a:gd name="T69" fmla="*/ 224 h 4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90" h="448">
                  <a:moveTo>
                    <a:pt x="190" y="224"/>
                  </a:moveTo>
                  <a:lnTo>
                    <a:pt x="190" y="224"/>
                  </a:lnTo>
                  <a:lnTo>
                    <a:pt x="190" y="247"/>
                  </a:lnTo>
                  <a:lnTo>
                    <a:pt x="189" y="270"/>
                  </a:lnTo>
                  <a:lnTo>
                    <a:pt x="187" y="291"/>
                  </a:lnTo>
                  <a:lnTo>
                    <a:pt x="183" y="311"/>
                  </a:lnTo>
                  <a:lnTo>
                    <a:pt x="179" y="331"/>
                  </a:lnTo>
                  <a:lnTo>
                    <a:pt x="174" y="350"/>
                  </a:lnTo>
                  <a:lnTo>
                    <a:pt x="169" y="366"/>
                  </a:lnTo>
                  <a:lnTo>
                    <a:pt x="163" y="383"/>
                  </a:lnTo>
                  <a:lnTo>
                    <a:pt x="155" y="398"/>
                  </a:lnTo>
                  <a:lnTo>
                    <a:pt x="149" y="410"/>
                  </a:lnTo>
                  <a:lnTo>
                    <a:pt x="140" y="421"/>
                  </a:lnTo>
                  <a:lnTo>
                    <a:pt x="133" y="430"/>
                  </a:lnTo>
                  <a:lnTo>
                    <a:pt x="124" y="438"/>
                  </a:lnTo>
                  <a:lnTo>
                    <a:pt x="114" y="444"/>
                  </a:lnTo>
                  <a:lnTo>
                    <a:pt x="105" y="448"/>
                  </a:lnTo>
                  <a:lnTo>
                    <a:pt x="95" y="448"/>
                  </a:lnTo>
                  <a:lnTo>
                    <a:pt x="95" y="448"/>
                  </a:lnTo>
                  <a:lnTo>
                    <a:pt x="85" y="448"/>
                  </a:lnTo>
                  <a:lnTo>
                    <a:pt x="77" y="444"/>
                  </a:lnTo>
                  <a:lnTo>
                    <a:pt x="66" y="438"/>
                  </a:lnTo>
                  <a:lnTo>
                    <a:pt x="58" y="430"/>
                  </a:lnTo>
                  <a:lnTo>
                    <a:pt x="50" y="421"/>
                  </a:lnTo>
                  <a:lnTo>
                    <a:pt x="41" y="410"/>
                  </a:lnTo>
                  <a:lnTo>
                    <a:pt x="34" y="398"/>
                  </a:lnTo>
                  <a:lnTo>
                    <a:pt x="28" y="383"/>
                  </a:lnTo>
                  <a:lnTo>
                    <a:pt x="21" y="366"/>
                  </a:lnTo>
                  <a:lnTo>
                    <a:pt x="16" y="350"/>
                  </a:lnTo>
                  <a:lnTo>
                    <a:pt x="11" y="331"/>
                  </a:lnTo>
                  <a:lnTo>
                    <a:pt x="8" y="311"/>
                  </a:lnTo>
                  <a:lnTo>
                    <a:pt x="4" y="291"/>
                  </a:lnTo>
                  <a:lnTo>
                    <a:pt x="1" y="270"/>
                  </a:lnTo>
                  <a:lnTo>
                    <a:pt x="0" y="247"/>
                  </a:lnTo>
                  <a:lnTo>
                    <a:pt x="0" y="224"/>
                  </a:lnTo>
                  <a:lnTo>
                    <a:pt x="0" y="224"/>
                  </a:lnTo>
                  <a:lnTo>
                    <a:pt x="0" y="201"/>
                  </a:lnTo>
                  <a:lnTo>
                    <a:pt x="1" y="178"/>
                  </a:lnTo>
                  <a:lnTo>
                    <a:pt x="4" y="157"/>
                  </a:lnTo>
                  <a:lnTo>
                    <a:pt x="8" y="137"/>
                  </a:lnTo>
                  <a:lnTo>
                    <a:pt x="11" y="117"/>
                  </a:lnTo>
                  <a:lnTo>
                    <a:pt x="16" y="98"/>
                  </a:lnTo>
                  <a:lnTo>
                    <a:pt x="21" y="81"/>
                  </a:lnTo>
                  <a:lnTo>
                    <a:pt x="28" y="65"/>
                  </a:lnTo>
                  <a:lnTo>
                    <a:pt x="34" y="50"/>
                  </a:lnTo>
                  <a:lnTo>
                    <a:pt x="41" y="38"/>
                  </a:lnTo>
                  <a:lnTo>
                    <a:pt x="50" y="26"/>
                  </a:lnTo>
                  <a:lnTo>
                    <a:pt x="58" y="18"/>
                  </a:lnTo>
                  <a:lnTo>
                    <a:pt x="66" y="10"/>
                  </a:lnTo>
                  <a:lnTo>
                    <a:pt x="77" y="4"/>
                  </a:lnTo>
                  <a:lnTo>
                    <a:pt x="85" y="0"/>
                  </a:lnTo>
                  <a:lnTo>
                    <a:pt x="95" y="0"/>
                  </a:lnTo>
                  <a:lnTo>
                    <a:pt x="95" y="0"/>
                  </a:lnTo>
                  <a:lnTo>
                    <a:pt x="105" y="0"/>
                  </a:lnTo>
                  <a:lnTo>
                    <a:pt x="114" y="4"/>
                  </a:lnTo>
                  <a:lnTo>
                    <a:pt x="124" y="10"/>
                  </a:lnTo>
                  <a:lnTo>
                    <a:pt x="133" y="18"/>
                  </a:lnTo>
                  <a:lnTo>
                    <a:pt x="140" y="26"/>
                  </a:lnTo>
                  <a:lnTo>
                    <a:pt x="149" y="38"/>
                  </a:lnTo>
                  <a:lnTo>
                    <a:pt x="155" y="50"/>
                  </a:lnTo>
                  <a:lnTo>
                    <a:pt x="163" y="65"/>
                  </a:lnTo>
                  <a:lnTo>
                    <a:pt x="169" y="81"/>
                  </a:lnTo>
                  <a:lnTo>
                    <a:pt x="174" y="98"/>
                  </a:lnTo>
                  <a:lnTo>
                    <a:pt x="179" y="117"/>
                  </a:lnTo>
                  <a:lnTo>
                    <a:pt x="183" y="137"/>
                  </a:lnTo>
                  <a:lnTo>
                    <a:pt x="187" y="157"/>
                  </a:lnTo>
                  <a:lnTo>
                    <a:pt x="189" y="178"/>
                  </a:lnTo>
                  <a:lnTo>
                    <a:pt x="190" y="201"/>
                  </a:lnTo>
                  <a:lnTo>
                    <a:pt x="190" y="224"/>
                  </a:lnTo>
                  <a:lnTo>
                    <a:pt x="190" y="22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74" name="Freeform 71">
              <a:extLst>
                <a:ext uri="{FF2B5EF4-FFF2-40B4-BE49-F238E27FC236}">
                  <a16:creationId xmlns:a16="http://schemas.microsoft.com/office/drawing/2014/main" id="{5157F850-1A6B-7DBA-39A7-2E3B8CF133A1}"/>
                </a:ext>
              </a:extLst>
            </p:cNvPr>
            <p:cNvSpPr>
              <a:spLocks/>
            </p:cNvSpPr>
            <p:nvPr/>
          </p:nvSpPr>
          <p:spPr bwMode="auto">
            <a:xfrm>
              <a:off x="3440" y="1113"/>
              <a:ext cx="48" cy="112"/>
            </a:xfrm>
            <a:custGeom>
              <a:avLst/>
              <a:gdLst>
                <a:gd name="T0" fmla="*/ 192 w 192"/>
                <a:gd name="T1" fmla="*/ 224 h 449"/>
                <a:gd name="T2" fmla="*/ 190 w 192"/>
                <a:gd name="T3" fmla="*/ 269 h 449"/>
                <a:gd name="T4" fmla="*/ 185 w 192"/>
                <a:gd name="T5" fmla="*/ 312 h 449"/>
                <a:gd name="T6" fmla="*/ 176 w 192"/>
                <a:gd name="T7" fmla="*/ 350 h 449"/>
                <a:gd name="T8" fmla="*/ 164 w 192"/>
                <a:gd name="T9" fmla="*/ 384 h 449"/>
                <a:gd name="T10" fmla="*/ 149 w 192"/>
                <a:gd name="T11" fmla="*/ 411 h 449"/>
                <a:gd name="T12" fmla="*/ 133 w 192"/>
                <a:gd name="T13" fmla="*/ 431 h 449"/>
                <a:gd name="T14" fmla="*/ 116 w 192"/>
                <a:gd name="T15" fmla="*/ 445 h 449"/>
                <a:gd name="T16" fmla="*/ 97 w 192"/>
                <a:gd name="T17" fmla="*/ 449 h 449"/>
                <a:gd name="T18" fmla="*/ 87 w 192"/>
                <a:gd name="T19" fmla="*/ 448 h 449"/>
                <a:gd name="T20" fmla="*/ 68 w 192"/>
                <a:gd name="T21" fmla="*/ 439 h 449"/>
                <a:gd name="T22" fmla="*/ 51 w 192"/>
                <a:gd name="T23" fmla="*/ 422 h 449"/>
                <a:gd name="T24" fmla="*/ 35 w 192"/>
                <a:gd name="T25" fmla="*/ 397 h 449"/>
                <a:gd name="T26" fmla="*/ 23 w 192"/>
                <a:gd name="T27" fmla="*/ 367 h 449"/>
                <a:gd name="T28" fmla="*/ 13 w 192"/>
                <a:gd name="T29" fmla="*/ 331 h 449"/>
                <a:gd name="T30" fmla="*/ 5 w 192"/>
                <a:gd name="T31" fmla="*/ 291 h 449"/>
                <a:gd name="T32" fmla="*/ 2 w 192"/>
                <a:gd name="T33" fmla="*/ 247 h 449"/>
                <a:gd name="T34" fmla="*/ 0 w 192"/>
                <a:gd name="T35" fmla="*/ 224 h 449"/>
                <a:gd name="T36" fmla="*/ 3 w 192"/>
                <a:gd name="T37" fmla="*/ 179 h 449"/>
                <a:gd name="T38" fmla="*/ 8 w 192"/>
                <a:gd name="T39" fmla="*/ 138 h 449"/>
                <a:gd name="T40" fmla="*/ 17 w 192"/>
                <a:gd name="T41" fmla="*/ 99 h 449"/>
                <a:gd name="T42" fmla="*/ 29 w 192"/>
                <a:gd name="T43" fmla="*/ 66 h 449"/>
                <a:gd name="T44" fmla="*/ 43 w 192"/>
                <a:gd name="T45" fmla="*/ 39 h 449"/>
                <a:gd name="T46" fmla="*/ 59 w 192"/>
                <a:gd name="T47" fmla="*/ 17 h 449"/>
                <a:gd name="T48" fmla="*/ 77 w 192"/>
                <a:gd name="T49" fmla="*/ 5 h 449"/>
                <a:gd name="T50" fmla="*/ 97 w 192"/>
                <a:gd name="T51" fmla="*/ 0 h 449"/>
                <a:gd name="T52" fmla="*/ 106 w 192"/>
                <a:gd name="T53" fmla="*/ 1 h 449"/>
                <a:gd name="T54" fmla="*/ 124 w 192"/>
                <a:gd name="T55" fmla="*/ 10 h 449"/>
                <a:gd name="T56" fmla="*/ 142 w 192"/>
                <a:gd name="T57" fmla="*/ 27 h 449"/>
                <a:gd name="T58" fmla="*/ 157 w 192"/>
                <a:gd name="T59" fmla="*/ 51 h 449"/>
                <a:gd name="T60" fmla="*/ 169 w 192"/>
                <a:gd name="T61" fmla="*/ 81 h 449"/>
                <a:gd name="T62" fmla="*/ 181 w 192"/>
                <a:gd name="T63" fmla="*/ 118 h 449"/>
                <a:gd name="T64" fmla="*/ 187 w 192"/>
                <a:gd name="T65" fmla="*/ 158 h 449"/>
                <a:gd name="T66" fmla="*/ 191 w 192"/>
                <a:gd name="T67" fmla="*/ 202 h 449"/>
                <a:gd name="T68" fmla="*/ 192 w 192"/>
                <a:gd name="T69" fmla="*/ 224 h 4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92" h="449">
                  <a:moveTo>
                    <a:pt x="192" y="224"/>
                  </a:moveTo>
                  <a:lnTo>
                    <a:pt x="192" y="224"/>
                  </a:lnTo>
                  <a:lnTo>
                    <a:pt x="191" y="247"/>
                  </a:lnTo>
                  <a:lnTo>
                    <a:pt x="190" y="269"/>
                  </a:lnTo>
                  <a:lnTo>
                    <a:pt x="187" y="291"/>
                  </a:lnTo>
                  <a:lnTo>
                    <a:pt x="185" y="312"/>
                  </a:lnTo>
                  <a:lnTo>
                    <a:pt x="181" y="331"/>
                  </a:lnTo>
                  <a:lnTo>
                    <a:pt x="176" y="350"/>
                  </a:lnTo>
                  <a:lnTo>
                    <a:pt x="169" y="367"/>
                  </a:lnTo>
                  <a:lnTo>
                    <a:pt x="164" y="384"/>
                  </a:lnTo>
                  <a:lnTo>
                    <a:pt x="157" y="397"/>
                  </a:lnTo>
                  <a:lnTo>
                    <a:pt x="149" y="411"/>
                  </a:lnTo>
                  <a:lnTo>
                    <a:pt x="142" y="422"/>
                  </a:lnTo>
                  <a:lnTo>
                    <a:pt x="133" y="431"/>
                  </a:lnTo>
                  <a:lnTo>
                    <a:pt x="124" y="439"/>
                  </a:lnTo>
                  <a:lnTo>
                    <a:pt x="116" y="445"/>
                  </a:lnTo>
                  <a:lnTo>
                    <a:pt x="106" y="448"/>
                  </a:lnTo>
                  <a:lnTo>
                    <a:pt x="97" y="449"/>
                  </a:lnTo>
                  <a:lnTo>
                    <a:pt x="97" y="449"/>
                  </a:lnTo>
                  <a:lnTo>
                    <a:pt x="87" y="448"/>
                  </a:lnTo>
                  <a:lnTo>
                    <a:pt x="77" y="445"/>
                  </a:lnTo>
                  <a:lnTo>
                    <a:pt x="68" y="439"/>
                  </a:lnTo>
                  <a:lnTo>
                    <a:pt x="59" y="431"/>
                  </a:lnTo>
                  <a:lnTo>
                    <a:pt x="51" y="422"/>
                  </a:lnTo>
                  <a:lnTo>
                    <a:pt x="43" y="411"/>
                  </a:lnTo>
                  <a:lnTo>
                    <a:pt x="35" y="397"/>
                  </a:lnTo>
                  <a:lnTo>
                    <a:pt x="29" y="384"/>
                  </a:lnTo>
                  <a:lnTo>
                    <a:pt x="23" y="367"/>
                  </a:lnTo>
                  <a:lnTo>
                    <a:pt x="17" y="350"/>
                  </a:lnTo>
                  <a:lnTo>
                    <a:pt x="13" y="331"/>
                  </a:lnTo>
                  <a:lnTo>
                    <a:pt x="8" y="312"/>
                  </a:lnTo>
                  <a:lnTo>
                    <a:pt x="5" y="291"/>
                  </a:lnTo>
                  <a:lnTo>
                    <a:pt x="3" y="269"/>
                  </a:lnTo>
                  <a:lnTo>
                    <a:pt x="2" y="247"/>
                  </a:lnTo>
                  <a:lnTo>
                    <a:pt x="0" y="224"/>
                  </a:lnTo>
                  <a:lnTo>
                    <a:pt x="0" y="224"/>
                  </a:lnTo>
                  <a:lnTo>
                    <a:pt x="2" y="202"/>
                  </a:lnTo>
                  <a:lnTo>
                    <a:pt x="3" y="179"/>
                  </a:lnTo>
                  <a:lnTo>
                    <a:pt x="5" y="158"/>
                  </a:lnTo>
                  <a:lnTo>
                    <a:pt x="8" y="138"/>
                  </a:lnTo>
                  <a:lnTo>
                    <a:pt x="13" y="118"/>
                  </a:lnTo>
                  <a:lnTo>
                    <a:pt x="17" y="99"/>
                  </a:lnTo>
                  <a:lnTo>
                    <a:pt x="23" y="81"/>
                  </a:lnTo>
                  <a:lnTo>
                    <a:pt x="29" y="66"/>
                  </a:lnTo>
                  <a:lnTo>
                    <a:pt x="35" y="51"/>
                  </a:lnTo>
                  <a:lnTo>
                    <a:pt x="43" y="39"/>
                  </a:lnTo>
                  <a:lnTo>
                    <a:pt x="51" y="27"/>
                  </a:lnTo>
                  <a:lnTo>
                    <a:pt x="59" y="17"/>
                  </a:lnTo>
                  <a:lnTo>
                    <a:pt x="68" y="10"/>
                  </a:lnTo>
                  <a:lnTo>
                    <a:pt x="77" y="5"/>
                  </a:lnTo>
                  <a:lnTo>
                    <a:pt x="87" y="1"/>
                  </a:lnTo>
                  <a:lnTo>
                    <a:pt x="97" y="0"/>
                  </a:lnTo>
                  <a:lnTo>
                    <a:pt x="97" y="0"/>
                  </a:lnTo>
                  <a:lnTo>
                    <a:pt x="106" y="1"/>
                  </a:lnTo>
                  <a:lnTo>
                    <a:pt x="116" y="5"/>
                  </a:lnTo>
                  <a:lnTo>
                    <a:pt x="124" y="10"/>
                  </a:lnTo>
                  <a:lnTo>
                    <a:pt x="133" y="17"/>
                  </a:lnTo>
                  <a:lnTo>
                    <a:pt x="142" y="27"/>
                  </a:lnTo>
                  <a:lnTo>
                    <a:pt x="149" y="39"/>
                  </a:lnTo>
                  <a:lnTo>
                    <a:pt x="157" y="51"/>
                  </a:lnTo>
                  <a:lnTo>
                    <a:pt x="164" y="66"/>
                  </a:lnTo>
                  <a:lnTo>
                    <a:pt x="169" y="81"/>
                  </a:lnTo>
                  <a:lnTo>
                    <a:pt x="176" y="99"/>
                  </a:lnTo>
                  <a:lnTo>
                    <a:pt x="181" y="118"/>
                  </a:lnTo>
                  <a:lnTo>
                    <a:pt x="185" y="138"/>
                  </a:lnTo>
                  <a:lnTo>
                    <a:pt x="187" y="158"/>
                  </a:lnTo>
                  <a:lnTo>
                    <a:pt x="190" y="179"/>
                  </a:lnTo>
                  <a:lnTo>
                    <a:pt x="191" y="202"/>
                  </a:lnTo>
                  <a:lnTo>
                    <a:pt x="192" y="224"/>
                  </a:lnTo>
                  <a:lnTo>
                    <a:pt x="192" y="22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75" name="Freeform 72">
              <a:extLst>
                <a:ext uri="{FF2B5EF4-FFF2-40B4-BE49-F238E27FC236}">
                  <a16:creationId xmlns:a16="http://schemas.microsoft.com/office/drawing/2014/main" id="{692193B3-D0A5-1180-120D-C88A6285600F}"/>
                </a:ext>
              </a:extLst>
            </p:cNvPr>
            <p:cNvSpPr>
              <a:spLocks/>
            </p:cNvSpPr>
            <p:nvPr/>
          </p:nvSpPr>
          <p:spPr bwMode="auto">
            <a:xfrm>
              <a:off x="4504" y="771"/>
              <a:ext cx="47" cy="112"/>
            </a:xfrm>
            <a:custGeom>
              <a:avLst/>
              <a:gdLst>
                <a:gd name="T0" fmla="*/ 191 w 191"/>
                <a:gd name="T1" fmla="*/ 225 h 449"/>
                <a:gd name="T2" fmla="*/ 189 w 191"/>
                <a:gd name="T3" fmla="*/ 270 h 449"/>
                <a:gd name="T4" fmla="*/ 183 w 191"/>
                <a:gd name="T5" fmla="*/ 313 h 449"/>
                <a:gd name="T6" fmla="*/ 174 w 191"/>
                <a:gd name="T7" fmla="*/ 350 h 449"/>
                <a:gd name="T8" fmla="*/ 163 w 191"/>
                <a:gd name="T9" fmla="*/ 383 h 449"/>
                <a:gd name="T10" fmla="*/ 148 w 191"/>
                <a:gd name="T11" fmla="*/ 410 h 449"/>
                <a:gd name="T12" fmla="*/ 133 w 191"/>
                <a:gd name="T13" fmla="*/ 432 h 449"/>
                <a:gd name="T14" fmla="*/ 114 w 191"/>
                <a:gd name="T15" fmla="*/ 444 h 449"/>
                <a:gd name="T16" fmla="*/ 95 w 191"/>
                <a:gd name="T17" fmla="*/ 449 h 449"/>
                <a:gd name="T18" fmla="*/ 85 w 191"/>
                <a:gd name="T19" fmla="*/ 448 h 449"/>
                <a:gd name="T20" fmla="*/ 67 w 191"/>
                <a:gd name="T21" fmla="*/ 439 h 449"/>
                <a:gd name="T22" fmla="*/ 49 w 191"/>
                <a:gd name="T23" fmla="*/ 422 h 449"/>
                <a:gd name="T24" fmla="*/ 34 w 191"/>
                <a:gd name="T25" fmla="*/ 398 h 449"/>
                <a:gd name="T26" fmla="*/ 21 w 191"/>
                <a:gd name="T27" fmla="*/ 368 h 449"/>
                <a:gd name="T28" fmla="*/ 11 w 191"/>
                <a:gd name="T29" fmla="*/ 331 h 449"/>
                <a:gd name="T30" fmla="*/ 4 w 191"/>
                <a:gd name="T31" fmla="*/ 291 h 449"/>
                <a:gd name="T32" fmla="*/ 0 w 191"/>
                <a:gd name="T33" fmla="*/ 247 h 449"/>
                <a:gd name="T34" fmla="*/ 0 w 191"/>
                <a:gd name="T35" fmla="*/ 225 h 449"/>
                <a:gd name="T36" fmla="*/ 1 w 191"/>
                <a:gd name="T37" fmla="*/ 180 h 449"/>
                <a:gd name="T38" fmla="*/ 8 w 191"/>
                <a:gd name="T39" fmla="*/ 137 h 449"/>
                <a:gd name="T40" fmla="*/ 16 w 191"/>
                <a:gd name="T41" fmla="*/ 99 h 449"/>
                <a:gd name="T42" fmla="*/ 28 w 191"/>
                <a:gd name="T43" fmla="*/ 65 h 449"/>
                <a:gd name="T44" fmla="*/ 41 w 191"/>
                <a:gd name="T45" fmla="*/ 38 h 449"/>
                <a:gd name="T46" fmla="*/ 58 w 191"/>
                <a:gd name="T47" fmla="*/ 18 h 449"/>
                <a:gd name="T48" fmla="*/ 75 w 191"/>
                <a:gd name="T49" fmla="*/ 5 h 449"/>
                <a:gd name="T50" fmla="*/ 95 w 191"/>
                <a:gd name="T51" fmla="*/ 0 h 449"/>
                <a:gd name="T52" fmla="*/ 105 w 191"/>
                <a:gd name="T53" fmla="*/ 1 h 449"/>
                <a:gd name="T54" fmla="*/ 124 w 191"/>
                <a:gd name="T55" fmla="*/ 10 h 449"/>
                <a:gd name="T56" fmla="*/ 140 w 191"/>
                <a:gd name="T57" fmla="*/ 27 h 449"/>
                <a:gd name="T58" fmla="*/ 155 w 191"/>
                <a:gd name="T59" fmla="*/ 52 h 449"/>
                <a:gd name="T60" fmla="*/ 169 w 191"/>
                <a:gd name="T61" fmla="*/ 82 h 449"/>
                <a:gd name="T62" fmla="*/ 179 w 191"/>
                <a:gd name="T63" fmla="*/ 118 h 449"/>
                <a:gd name="T64" fmla="*/ 187 w 191"/>
                <a:gd name="T65" fmla="*/ 158 h 449"/>
                <a:gd name="T66" fmla="*/ 191 w 191"/>
                <a:gd name="T67" fmla="*/ 202 h 449"/>
                <a:gd name="T68" fmla="*/ 191 w 191"/>
                <a:gd name="T69" fmla="*/ 225 h 4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91" h="449">
                  <a:moveTo>
                    <a:pt x="191" y="225"/>
                  </a:moveTo>
                  <a:lnTo>
                    <a:pt x="191" y="225"/>
                  </a:lnTo>
                  <a:lnTo>
                    <a:pt x="191" y="247"/>
                  </a:lnTo>
                  <a:lnTo>
                    <a:pt x="189" y="270"/>
                  </a:lnTo>
                  <a:lnTo>
                    <a:pt x="187" y="291"/>
                  </a:lnTo>
                  <a:lnTo>
                    <a:pt x="183" y="313"/>
                  </a:lnTo>
                  <a:lnTo>
                    <a:pt x="179" y="331"/>
                  </a:lnTo>
                  <a:lnTo>
                    <a:pt x="174" y="350"/>
                  </a:lnTo>
                  <a:lnTo>
                    <a:pt x="169" y="368"/>
                  </a:lnTo>
                  <a:lnTo>
                    <a:pt x="163" y="383"/>
                  </a:lnTo>
                  <a:lnTo>
                    <a:pt x="155" y="398"/>
                  </a:lnTo>
                  <a:lnTo>
                    <a:pt x="148" y="410"/>
                  </a:lnTo>
                  <a:lnTo>
                    <a:pt x="140" y="422"/>
                  </a:lnTo>
                  <a:lnTo>
                    <a:pt x="133" y="432"/>
                  </a:lnTo>
                  <a:lnTo>
                    <a:pt x="124" y="439"/>
                  </a:lnTo>
                  <a:lnTo>
                    <a:pt x="114" y="444"/>
                  </a:lnTo>
                  <a:lnTo>
                    <a:pt x="105" y="448"/>
                  </a:lnTo>
                  <a:lnTo>
                    <a:pt x="95" y="449"/>
                  </a:lnTo>
                  <a:lnTo>
                    <a:pt x="95" y="449"/>
                  </a:lnTo>
                  <a:lnTo>
                    <a:pt x="85" y="448"/>
                  </a:lnTo>
                  <a:lnTo>
                    <a:pt x="75" y="444"/>
                  </a:lnTo>
                  <a:lnTo>
                    <a:pt x="67" y="439"/>
                  </a:lnTo>
                  <a:lnTo>
                    <a:pt x="58" y="432"/>
                  </a:lnTo>
                  <a:lnTo>
                    <a:pt x="49" y="422"/>
                  </a:lnTo>
                  <a:lnTo>
                    <a:pt x="41" y="410"/>
                  </a:lnTo>
                  <a:lnTo>
                    <a:pt x="34" y="398"/>
                  </a:lnTo>
                  <a:lnTo>
                    <a:pt x="28" y="383"/>
                  </a:lnTo>
                  <a:lnTo>
                    <a:pt x="21" y="368"/>
                  </a:lnTo>
                  <a:lnTo>
                    <a:pt x="16" y="350"/>
                  </a:lnTo>
                  <a:lnTo>
                    <a:pt x="11" y="331"/>
                  </a:lnTo>
                  <a:lnTo>
                    <a:pt x="8" y="313"/>
                  </a:lnTo>
                  <a:lnTo>
                    <a:pt x="4" y="291"/>
                  </a:lnTo>
                  <a:lnTo>
                    <a:pt x="1" y="270"/>
                  </a:lnTo>
                  <a:lnTo>
                    <a:pt x="0" y="247"/>
                  </a:lnTo>
                  <a:lnTo>
                    <a:pt x="0" y="225"/>
                  </a:lnTo>
                  <a:lnTo>
                    <a:pt x="0" y="225"/>
                  </a:lnTo>
                  <a:lnTo>
                    <a:pt x="0" y="202"/>
                  </a:lnTo>
                  <a:lnTo>
                    <a:pt x="1" y="180"/>
                  </a:lnTo>
                  <a:lnTo>
                    <a:pt x="4" y="158"/>
                  </a:lnTo>
                  <a:lnTo>
                    <a:pt x="8" y="137"/>
                  </a:lnTo>
                  <a:lnTo>
                    <a:pt x="11" y="118"/>
                  </a:lnTo>
                  <a:lnTo>
                    <a:pt x="16" y="99"/>
                  </a:lnTo>
                  <a:lnTo>
                    <a:pt x="21" y="82"/>
                  </a:lnTo>
                  <a:lnTo>
                    <a:pt x="28" y="65"/>
                  </a:lnTo>
                  <a:lnTo>
                    <a:pt x="34" y="52"/>
                  </a:lnTo>
                  <a:lnTo>
                    <a:pt x="41" y="38"/>
                  </a:lnTo>
                  <a:lnTo>
                    <a:pt x="49" y="27"/>
                  </a:lnTo>
                  <a:lnTo>
                    <a:pt x="58" y="18"/>
                  </a:lnTo>
                  <a:lnTo>
                    <a:pt x="67" y="10"/>
                  </a:lnTo>
                  <a:lnTo>
                    <a:pt x="75" y="5"/>
                  </a:lnTo>
                  <a:lnTo>
                    <a:pt x="85" y="1"/>
                  </a:lnTo>
                  <a:lnTo>
                    <a:pt x="95" y="0"/>
                  </a:lnTo>
                  <a:lnTo>
                    <a:pt x="95" y="0"/>
                  </a:lnTo>
                  <a:lnTo>
                    <a:pt x="105" y="1"/>
                  </a:lnTo>
                  <a:lnTo>
                    <a:pt x="114" y="5"/>
                  </a:lnTo>
                  <a:lnTo>
                    <a:pt x="124" y="10"/>
                  </a:lnTo>
                  <a:lnTo>
                    <a:pt x="133" y="18"/>
                  </a:lnTo>
                  <a:lnTo>
                    <a:pt x="140" y="27"/>
                  </a:lnTo>
                  <a:lnTo>
                    <a:pt x="148" y="38"/>
                  </a:lnTo>
                  <a:lnTo>
                    <a:pt x="155" y="52"/>
                  </a:lnTo>
                  <a:lnTo>
                    <a:pt x="163" y="65"/>
                  </a:lnTo>
                  <a:lnTo>
                    <a:pt x="169" y="82"/>
                  </a:lnTo>
                  <a:lnTo>
                    <a:pt x="174" y="99"/>
                  </a:lnTo>
                  <a:lnTo>
                    <a:pt x="179" y="118"/>
                  </a:lnTo>
                  <a:lnTo>
                    <a:pt x="183" y="137"/>
                  </a:lnTo>
                  <a:lnTo>
                    <a:pt x="187" y="158"/>
                  </a:lnTo>
                  <a:lnTo>
                    <a:pt x="189" y="180"/>
                  </a:lnTo>
                  <a:lnTo>
                    <a:pt x="191" y="202"/>
                  </a:lnTo>
                  <a:lnTo>
                    <a:pt x="191" y="225"/>
                  </a:lnTo>
                  <a:lnTo>
                    <a:pt x="191" y="22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76" name="Freeform 73">
              <a:extLst>
                <a:ext uri="{FF2B5EF4-FFF2-40B4-BE49-F238E27FC236}">
                  <a16:creationId xmlns:a16="http://schemas.microsoft.com/office/drawing/2014/main" id="{2B449C83-BD46-1541-2E3D-7A75AE052413}"/>
                </a:ext>
              </a:extLst>
            </p:cNvPr>
            <p:cNvSpPr>
              <a:spLocks/>
            </p:cNvSpPr>
            <p:nvPr/>
          </p:nvSpPr>
          <p:spPr bwMode="auto">
            <a:xfrm>
              <a:off x="4770" y="747"/>
              <a:ext cx="48" cy="112"/>
            </a:xfrm>
            <a:custGeom>
              <a:avLst/>
              <a:gdLst>
                <a:gd name="T0" fmla="*/ 191 w 191"/>
                <a:gd name="T1" fmla="*/ 224 h 449"/>
                <a:gd name="T2" fmla="*/ 189 w 191"/>
                <a:gd name="T3" fmla="*/ 270 h 449"/>
                <a:gd name="T4" fmla="*/ 184 w 191"/>
                <a:gd name="T5" fmla="*/ 311 h 449"/>
                <a:gd name="T6" fmla="*/ 175 w 191"/>
                <a:gd name="T7" fmla="*/ 350 h 449"/>
                <a:gd name="T8" fmla="*/ 164 w 191"/>
                <a:gd name="T9" fmla="*/ 382 h 449"/>
                <a:gd name="T10" fmla="*/ 149 w 191"/>
                <a:gd name="T11" fmla="*/ 410 h 449"/>
                <a:gd name="T12" fmla="*/ 132 w 191"/>
                <a:gd name="T13" fmla="*/ 430 h 449"/>
                <a:gd name="T14" fmla="*/ 115 w 191"/>
                <a:gd name="T15" fmla="*/ 444 h 449"/>
                <a:gd name="T16" fmla="*/ 96 w 191"/>
                <a:gd name="T17" fmla="*/ 449 h 449"/>
                <a:gd name="T18" fmla="*/ 86 w 191"/>
                <a:gd name="T19" fmla="*/ 448 h 449"/>
                <a:gd name="T20" fmla="*/ 67 w 191"/>
                <a:gd name="T21" fmla="*/ 438 h 449"/>
                <a:gd name="T22" fmla="*/ 50 w 191"/>
                <a:gd name="T23" fmla="*/ 421 h 449"/>
                <a:gd name="T24" fmla="*/ 35 w 191"/>
                <a:gd name="T25" fmla="*/ 398 h 449"/>
                <a:gd name="T26" fmla="*/ 22 w 191"/>
                <a:gd name="T27" fmla="*/ 366 h 449"/>
                <a:gd name="T28" fmla="*/ 12 w 191"/>
                <a:gd name="T29" fmla="*/ 331 h 449"/>
                <a:gd name="T30" fmla="*/ 5 w 191"/>
                <a:gd name="T31" fmla="*/ 291 h 449"/>
                <a:gd name="T32" fmla="*/ 1 w 191"/>
                <a:gd name="T33" fmla="*/ 247 h 449"/>
                <a:gd name="T34" fmla="*/ 0 w 191"/>
                <a:gd name="T35" fmla="*/ 224 h 449"/>
                <a:gd name="T36" fmla="*/ 2 w 191"/>
                <a:gd name="T37" fmla="*/ 179 h 449"/>
                <a:gd name="T38" fmla="*/ 7 w 191"/>
                <a:gd name="T39" fmla="*/ 137 h 449"/>
                <a:gd name="T40" fmla="*/ 16 w 191"/>
                <a:gd name="T41" fmla="*/ 99 h 449"/>
                <a:gd name="T42" fmla="*/ 28 w 191"/>
                <a:gd name="T43" fmla="*/ 65 h 449"/>
                <a:gd name="T44" fmla="*/ 42 w 191"/>
                <a:gd name="T45" fmla="*/ 38 h 449"/>
                <a:gd name="T46" fmla="*/ 59 w 191"/>
                <a:gd name="T47" fmla="*/ 17 h 449"/>
                <a:gd name="T48" fmla="*/ 76 w 191"/>
                <a:gd name="T49" fmla="*/ 4 h 449"/>
                <a:gd name="T50" fmla="*/ 96 w 191"/>
                <a:gd name="T51" fmla="*/ 0 h 449"/>
                <a:gd name="T52" fmla="*/ 105 w 191"/>
                <a:gd name="T53" fmla="*/ 1 h 449"/>
                <a:gd name="T54" fmla="*/ 124 w 191"/>
                <a:gd name="T55" fmla="*/ 10 h 449"/>
                <a:gd name="T56" fmla="*/ 141 w 191"/>
                <a:gd name="T57" fmla="*/ 26 h 449"/>
                <a:gd name="T58" fmla="*/ 156 w 191"/>
                <a:gd name="T59" fmla="*/ 50 h 449"/>
                <a:gd name="T60" fmla="*/ 169 w 191"/>
                <a:gd name="T61" fmla="*/ 81 h 449"/>
                <a:gd name="T62" fmla="*/ 180 w 191"/>
                <a:gd name="T63" fmla="*/ 117 h 449"/>
                <a:gd name="T64" fmla="*/ 186 w 191"/>
                <a:gd name="T65" fmla="*/ 157 h 449"/>
                <a:gd name="T66" fmla="*/ 190 w 191"/>
                <a:gd name="T67" fmla="*/ 201 h 449"/>
                <a:gd name="T68" fmla="*/ 191 w 191"/>
                <a:gd name="T69" fmla="*/ 224 h 4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91" h="449">
                  <a:moveTo>
                    <a:pt x="191" y="224"/>
                  </a:moveTo>
                  <a:lnTo>
                    <a:pt x="191" y="224"/>
                  </a:lnTo>
                  <a:lnTo>
                    <a:pt x="190" y="247"/>
                  </a:lnTo>
                  <a:lnTo>
                    <a:pt x="189" y="270"/>
                  </a:lnTo>
                  <a:lnTo>
                    <a:pt x="186" y="291"/>
                  </a:lnTo>
                  <a:lnTo>
                    <a:pt x="184" y="311"/>
                  </a:lnTo>
                  <a:lnTo>
                    <a:pt x="180" y="331"/>
                  </a:lnTo>
                  <a:lnTo>
                    <a:pt x="175" y="350"/>
                  </a:lnTo>
                  <a:lnTo>
                    <a:pt x="169" y="366"/>
                  </a:lnTo>
                  <a:lnTo>
                    <a:pt x="164" y="382"/>
                  </a:lnTo>
                  <a:lnTo>
                    <a:pt x="156" y="398"/>
                  </a:lnTo>
                  <a:lnTo>
                    <a:pt x="149" y="410"/>
                  </a:lnTo>
                  <a:lnTo>
                    <a:pt x="141" y="421"/>
                  </a:lnTo>
                  <a:lnTo>
                    <a:pt x="132" y="430"/>
                  </a:lnTo>
                  <a:lnTo>
                    <a:pt x="124" y="438"/>
                  </a:lnTo>
                  <a:lnTo>
                    <a:pt x="115" y="444"/>
                  </a:lnTo>
                  <a:lnTo>
                    <a:pt x="105" y="448"/>
                  </a:lnTo>
                  <a:lnTo>
                    <a:pt x="96" y="449"/>
                  </a:lnTo>
                  <a:lnTo>
                    <a:pt x="96" y="449"/>
                  </a:lnTo>
                  <a:lnTo>
                    <a:pt x="86" y="448"/>
                  </a:lnTo>
                  <a:lnTo>
                    <a:pt x="76" y="444"/>
                  </a:lnTo>
                  <a:lnTo>
                    <a:pt x="67" y="438"/>
                  </a:lnTo>
                  <a:lnTo>
                    <a:pt x="59" y="430"/>
                  </a:lnTo>
                  <a:lnTo>
                    <a:pt x="50" y="421"/>
                  </a:lnTo>
                  <a:lnTo>
                    <a:pt x="42" y="410"/>
                  </a:lnTo>
                  <a:lnTo>
                    <a:pt x="35" y="398"/>
                  </a:lnTo>
                  <a:lnTo>
                    <a:pt x="28" y="382"/>
                  </a:lnTo>
                  <a:lnTo>
                    <a:pt x="22" y="366"/>
                  </a:lnTo>
                  <a:lnTo>
                    <a:pt x="16" y="350"/>
                  </a:lnTo>
                  <a:lnTo>
                    <a:pt x="12" y="331"/>
                  </a:lnTo>
                  <a:lnTo>
                    <a:pt x="7" y="311"/>
                  </a:lnTo>
                  <a:lnTo>
                    <a:pt x="5" y="291"/>
                  </a:lnTo>
                  <a:lnTo>
                    <a:pt x="2" y="270"/>
                  </a:lnTo>
                  <a:lnTo>
                    <a:pt x="1" y="247"/>
                  </a:lnTo>
                  <a:lnTo>
                    <a:pt x="0" y="224"/>
                  </a:lnTo>
                  <a:lnTo>
                    <a:pt x="0" y="224"/>
                  </a:lnTo>
                  <a:lnTo>
                    <a:pt x="1" y="201"/>
                  </a:lnTo>
                  <a:lnTo>
                    <a:pt x="2" y="179"/>
                  </a:lnTo>
                  <a:lnTo>
                    <a:pt x="5" y="157"/>
                  </a:lnTo>
                  <a:lnTo>
                    <a:pt x="7" y="137"/>
                  </a:lnTo>
                  <a:lnTo>
                    <a:pt x="12" y="117"/>
                  </a:lnTo>
                  <a:lnTo>
                    <a:pt x="16" y="99"/>
                  </a:lnTo>
                  <a:lnTo>
                    <a:pt x="22" y="81"/>
                  </a:lnTo>
                  <a:lnTo>
                    <a:pt x="28" y="65"/>
                  </a:lnTo>
                  <a:lnTo>
                    <a:pt x="35" y="50"/>
                  </a:lnTo>
                  <a:lnTo>
                    <a:pt x="42" y="38"/>
                  </a:lnTo>
                  <a:lnTo>
                    <a:pt x="50" y="26"/>
                  </a:lnTo>
                  <a:lnTo>
                    <a:pt x="59" y="17"/>
                  </a:lnTo>
                  <a:lnTo>
                    <a:pt x="67" y="10"/>
                  </a:lnTo>
                  <a:lnTo>
                    <a:pt x="76" y="4"/>
                  </a:lnTo>
                  <a:lnTo>
                    <a:pt x="86" y="1"/>
                  </a:lnTo>
                  <a:lnTo>
                    <a:pt x="96" y="0"/>
                  </a:lnTo>
                  <a:lnTo>
                    <a:pt x="96" y="0"/>
                  </a:lnTo>
                  <a:lnTo>
                    <a:pt x="105" y="1"/>
                  </a:lnTo>
                  <a:lnTo>
                    <a:pt x="115" y="4"/>
                  </a:lnTo>
                  <a:lnTo>
                    <a:pt x="124" y="10"/>
                  </a:lnTo>
                  <a:lnTo>
                    <a:pt x="132" y="17"/>
                  </a:lnTo>
                  <a:lnTo>
                    <a:pt x="141" y="26"/>
                  </a:lnTo>
                  <a:lnTo>
                    <a:pt x="149" y="38"/>
                  </a:lnTo>
                  <a:lnTo>
                    <a:pt x="156" y="50"/>
                  </a:lnTo>
                  <a:lnTo>
                    <a:pt x="164" y="65"/>
                  </a:lnTo>
                  <a:lnTo>
                    <a:pt x="169" y="81"/>
                  </a:lnTo>
                  <a:lnTo>
                    <a:pt x="175" y="99"/>
                  </a:lnTo>
                  <a:lnTo>
                    <a:pt x="180" y="117"/>
                  </a:lnTo>
                  <a:lnTo>
                    <a:pt x="184" y="137"/>
                  </a:lnTo>
                  <a:lnTo>
                    <a:pt x="186" y="157"/>
                  </a:lnTo>
                  <a:lnTo>
                    <a:pt x="189" y="179"/>
                  </a:lnTo>
                  <a:lnTo>
                    <a:pt x="190" y="201"/>
                  </a:lnTo>
                  <a:lnTo>
                    <a:pt x="191" y="224"/>
                  </a:lnTo>
                  <a:lnTo>
                    <a:pt x="191" y="22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77" name="Freeform 74">
              <a:extLst>
                <a:ext uri="{FF2B5EF4-FFF2-40B4-BE49-F238E27FC236}">
                  <a16:creationId xmlns:a16="http://schemas.microsoft.com/office/drawing/2014/main" id="{D56B2465-3E9C-2150-79D6-B77D4104D7F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061" y="1741"/>
              <a:ext cx="226" cy="88"/>
            </a:xfrm>
            <a:custGeom>
              <a:avLst/>
              <a:gdLst>
                <a:gd name="T0" fmla="*/ 888 w 904"/>
                <a:gd name="T1" fmla="*/ 92 h 354"/>
                <a:gd name="T2" fmla="*/ 888 w 904"/>
                <a:gd name="T3" fmla="*/ 92 h 354"/>
                <a:gd name="T4" fmla="*/ 845 w 904"/>
                <a:gd name="T5" fmla="*/ 101 h 354"/>
                <a:gd name="T6" fmla="*/ 803 w 904"/>
                <a:gd name="T7" fmla="*/ 107 h 354"/>
                <a:gd name="T8" fmla="*/ 803 w 904"/>
                <a:gd name="T9" fmla="*/ 107 h 354"/>
                <a:gd name="T10" fmla="*/ 845 w 904"/>
                <a:gd name="T11" fmla="*/ 101 h 354"/>
                <a:gd name="T12" fmla="*/ 888 w 904"/>
                <a:gd name="T13" fmla="*/ 93 h 354"/>
                <a:gd name="T14" fmla="*/ 888 w 904"/>
                <a:gd name="T15" fmla="*/ 92 h 354"/>
                <a:gd name="T16" fmla="*/ 0 w 904"/>
                <a:gd name="T17" fmla="*/ 0 h 354"/>
                <a:gd name="T18" fmla="*/ 30 w 904"/>
                <a:gd name="T19" fmla="*/ 53 h 354"/>
                <a:gd name="T20" fmla="*/ 30 w 904"/>
                <a:gd name="T21" fmla="*/ 53 h 354"/>
                <a:gd name="T22" fmla="*/ 57 w 904"/>
                <a:gd name="T23" fmla="*/ 70 h 354"/>
                <a:gd name="T24" fmla="*/ 85 w 904"/>
                <a:gd name="T25" fmla="*/ 87 h 354"/>
                <a:gd name="T26" fmla="*/ 114 w 904"/>
                <a:gd name="T27" fmla="*/ 102 h 354"/>
                <a:gd name="T28" fmla="*/ 143 w 904"/>
                <a:gd name="T29" fmla="*/ 117 h 354"/>
                <a:gd name="T30" fmla="*/ 203 w 904"/>
                <a:gd name="T31" fmla="*/ 143 h 354"/>
                <a:gd name="T32" fmla="*/ 263 w 904"/>
                <a:gd name="T33" fmla="*/ 168 h 354"/>
                <a:gd name="T34" fmla="*/ 263 w 904"/>
                <a:gd name="T35" fmla="*/ 168 h 354"/>
                <a:gd name="T36" fmla="*/ 335 w 904"/>
                <a:gd name="T37" fmla="*/ 198 h 354"/>
                <a:gd name="T38" fmla="*/ 408 w 904"/>
                <a:gd name="T39" fmla="*/ 227 h 354"/>
                <a:gd name="T40" fmla="*/ 482 w 904"/>
                <a:gd name="T41" fmla="*/ 255 h 354"/>
                <a:gd name="T42" fmla="*/ 557 w 904"/>
                <a:gd name="T43" fmla="*/ 281 h 354"/>
                <a:gd name="T44" fmla="*/ 595 w 904"/>
                <a:gd name="T45" fmla="*/ 294 h 354"/>
                <a:gd name="T46" fmla="*/ 632 w 904"/>
                <a:gd name="T47" fmla="*/ 305 h 354"/>
                <a:gd name="T48" fmla="*/ 670 w 904"/>
                <a:gd name="T49" fmla="*/ 315 h 354"/>
                <a:gd name="T50" fmla="*/ 707 w 904"/>
                <a:gd name="T51" fmla="*/ 325 h 354"/>
                <a:gd name="T52" fmla="*/ 745 w 904"/>
                <a:gd name="T53" fmla="*/ 334 h 354"/>
                <a:gd name="T54" fmla="*/ 784 w 904"/>
                <a:gd name="T55" fmla="*/ 341 h 354"/>
                <a:gd name="T56" fmla="*/ 823 w 904"/>
                <a:gd name="T57" fmla="*/ 349 h 354"/>
                <a:gd name="T58" fmla="*/ 861 w 904"/>
                <a:gd name="T59" fmla="*/ 354 h 354"/>
                <a:gd name="T60" fmla="*/ 904 w 904"/>
                <a:gd name="T61" fmla="*/ 354 h 354"/>
                <a:gd name="T62" fmla="*/ 904 w 904"/>
                <a:gd name="T63" fmla="*/ 354 h 354"/>
                <a:gd name="T64" fmla="*/ 888 w 904"/>
                <a:gd name="T65" fmla="*/ 117 h 354"/>
                <a:gd name="T66" fmla="*/ 888 w 904"/>
                <a:gd name="T67" fmla="*/ 108 h 354"/>
                <a:gd name="T68" fmla="*/ 888 w 904"/>
                <a:gd name="T69" fmla="*/ 108 h 354"/>
                <a:gd name="T70" fmla="*/ 859 w 904"/>
                <a:gd name="T71" fmla="*/ 114 h 354"/>
                <a:gd name="T72" fmla="*/ 831 w 904"/>
                <a:gd name="T73" fmla="*/ 118 h 354"/>
                <a:gd name="T74" fmla="*/ 774 w 904"/>
                <a:gd name="T75" fmla="*/ 126 h 354"/>
                <a:gd name="T76" fmla="*/ 717 w 904"/>
                <a:gd name="T77" fmla="*/ 129 h 354"/>
                <a:gd name="T78" fmla="*/ 660 w 904"/>
                <a:gd name="T79" fmla="*/ 131 h 354"/>
                <a:gd name="T80" fmla="*/ 660 w 904"/>
                <a:gd name="T81" fmla="*/ 131 h 354"/>
                <a:gd name="T82" fmla="*/ 603 w 904"/>
                <a:gd name="T83" fmla="*/ 129 h 354"/>
                <a:gd name="T84" fmla="*/ 546 w 904"/>
                <a:gd name="T85" fmla="*/ 126 h 354"/>
                <a:gd name="T86" fmla="*/ 489 w 904"/>
                <a:gd name="T87" fmla="*/ 121 h 354"/>
                <a:gd name="T88" fmla="*/ 433 w 904"/>
                <a:gd name="T89" fmla="*/ 112 h 354"/>
                <a:gd name="T90" fmla="*/ 433 w 904"/>
                <a:gd name="T91" fmla="*/ 112 h 354"/>
                <a:gd name="T92" fmla="*/ 362 w 904"/>
                <a:gd name="T93" fmla="*/ 101 h 354"/>
                <a:gd name="T94" fmla="*/ 292 w 904"/>
                <a:gd name="T95" fmla="*/ 85 h 354"/>
                <a:gd name="T96" fmla="*/ 221 w 904"/>
                <a:gd name="T97" fmla="*/ 68 h 354"/>
                <a:gd name="T98" fmla="*/ 153 w 904"/>
                <a:gd name="T99" fmla="*/ 48 h 354"/>
                <a:gd name="T100" fmla="*/ 153 w 904"/>
                <a:gd name="T101" fmla="*/ 48 h 354"/>
                <a:gd name="T102" fmla="*/ 76 w 904"/>
                <a:gd name="T103" fmla="*/ 25 h 354"/>
                <a:gd name="T104" fmla="*/ 39 w 904"/>
                <a:gd name="T105" fmla="*/ 13 h 354"/>
                <a:gd name="T106" fmla="*/ 0 w 904"/>
                <a:gd name="T107" fmla="*/ 0 h 3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04" h="354">
                  <a:moveTo>
                    <a:pt x="888" y="92"/>
                  </a:moveTo>
                  <a:lnTo>
                    <a:pt x="888" y="92"/>
                  </a:lnTo>
                  <a:lnTo>
                    <a:pt x="845" y="101"/>
                  </a:lnTo>
                  <a:lnTo>
                    <a:pt x="803" y="107"/>
                  </a:lnTo>
                  <a:lnTo>
                    <a:pt x="803" y="107"/>
                  </a:lnTo>
                  <a:lnTo>
                    <a:pt x="845" y="101"/>
                  </a:lnTo>
                  <a:lnTo>
                    <a:pt x="888" y="93"/>
                  </a:lnTo>
                  <a:lnTo>
                    <a:pt x="888" y="92"/>
                  </a:lnTo>
                  <a:close/>
                  <a:moveTo>
                    <a:pt x="0" y="0"/>
                  </a:moveTo>
                  <a:lnTo>
                    <a:pt x="30" y="53"/>
                  </a:lnTo>
                  <a:lnTo>
                    <a:pt x="30" y="53"/>
                  </a:lnTo>
                  <a:lnTo>
                    <a:pt x="57" y="70"/>
                  </a:lnTo>
                  <a:lnTo>
                    <a:pt x="85" y="87"/>
                  </a:lnTo>
                  <a:lnTo>
                    <a:pt x="114" y="102"/>
                  </a:lnTo>
                  <a:lnTo>
                    <a:pt x="143" y="117"/>
                  </a:lnTo>
                  <a:lnTo>
                    <a:pt x="203" y="143"/>
                  </a:lnTo>
                  <a:lnTo>
                    <a:pt x="263" y="168"/>
                  </a:lnTo>
                  <a:lnTo>
                    <a:pt x="263" y="168"/>
                  </a:lnTo>
                  <a:lnTo>
                    <a:pt x="335" y="198"/>
                  </a:lnTo>
                  <a:lnTo>
                    <a:pt x="408" y="227"/>
                  </a:lnTo>
                  <a:lnTo>
                    <a:pt x="482" y="255"/>
                  </a:lnTo>
                  <a:lnTo>
                    <a:pt x="557" y="281"/>
                  </a:lnTo>
                  <a:lnTo>
                    <a:pt x="595" y="294"/>
                  </a:lnTo>
                  <a:lnTo>
                    <a:pt x="632" y="305"/>
                  </a:lnTo>
                  <a:lnTo>
                    <a:pt x="670" y="315"/>
                  </a:lnTo>
                  <a:lnTo>
                    <a:pt x="707" y="325"/>
                  </a:lnTo>
                  <a:lnTo>
                    <a:pt x="745" y="334"/>
                  </a:lnTo>
                  <a:lnTo>
                    <a:pt x="784" y="341"/>
                  </a:lnTo>
                  <a:lnTo>
                    <a:pt x="823" y="349"/>
                  </a:lnTo>
                  <a:lnTo>
                    <a:pt x="861" y="354"/>
                  </a:lnTo>
                  <a:lnTo>
                    <a:pt x="904" y="354"/>
                  </a:lnTo>
                  <a:lnTo>
                    <a:pt x="904" y="354"/>
                  </a:lnTo>
                  <a:lnTo>
                    <a:pt x="888" y="117"/>
                  </a:lnTo>
                  <a:lnTo>
                    <a:pt x="888" y="108"/>
                  </a:lnTo>
                  <a:lnTo>
                    <a:pt x="888" y="108"/>
                  </a:lnTo>
                  <a:lnTo>
                    <a:pt x="859" y="114"/>
                  </a:lnTo>
                  <a:lnTo>
                    <a:pt x="831" y="118"/>
                  </a:lnTo>
                  <a:lnTo>
                    <a:pt x="774" y="126"/>
                  </a:lnTo>
                  <a:lnTo>
                    <a:pt x="717" y="129"/>
                  </a:lnTo>
                  <a:lnTo>
                    <a:pt x="660" y="131"/>
                  </a:lnTo>
                  <a:lnTo>
                    <a:pt x="660" y="131"/>
                  </a:lnTo>
                  <a:lnTo>
                    <a:pt x="603" y="129"/>
                  </a:lnTo>
                  <a:lnTo>
                    <a:pt x="546" y="126"/>
                  </a:lnTo>
                  <a:lnTo>
                    <a:pt x="489" y="121"/>
                  </a:lnTo>
                  <a:lnTo>
                    <a:pt x="433" y="112"/>
                  </a:lnTo>
                  <a:lnTo>
                    <a:pt x="433" y="112"/>
                  </a:lnTo>
                  <a:lnTo>
                    <a:pt x="362" y="101"/>
                  </a:lnTo>
                  <a:lnTo>
                    <a:pt x="292" y="85"/>
                  </a:lnTo>
                  <a:lnTo>
                    <a:pt x="221" y="68"/>
                  </a:lnTo>
                  <a:lnTo>
                    <a:pt x="153" y="48"/>
                  </a:lnTo>
                  <a:lnTo>
                    <a:pt x="153" y="48"/>
                  </a:lnTo>
                  <a:lnTo>
                    <a:pt x="76" y="25"/>
                  </a:lnTo>
                  <a:lnTo>
                    <a:pt x="39" y="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CC5B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78" name="Freeform 75">
              <a:extLst>
                <a:ext uri="{FF2B5EF4-FFF2-40B4-BE49-F238E27FC236}">
                  <a16:creationId xmlns:a16="http://schemas.microsoft.com/office/drawing/2014/main" id="{24F2E995-4F09-83E9-6F49-60CAE5D6D337}"/>
                </a:ext>
              </a:extLst>
            </p:cNvPr>
            <p:cNvSpPr>
              <a:spLocks/>
            </p:cNvSpPr>
            <p:nvPr/>
          </p:nvSpPr>
          <p:spPr bwMode="auto">
            <a:xfrm>
              <a:off x="3261" y="1764"/>
              <a:ext cx="22" cy="4"/>
            </a:xfrm>
            <a:custGeom>
              <a:avLst/>
              <a:gdLst>
                <a:gd name="T0" fmla="*/ 85 w 85"/>
                <a:gd name="T1" fmla="*/ 0 h 15"/>
                <a:gd name="T2" fmla="*/ 85 w 85"/>
                <a:gd name="T3" fmla="*/ 0 h 15"/>
                <a:gd name="T4" fmla="*/ 42 w 85"/>
                <a:gd name="T5" fmla="*/ 9 h 15"/>
                <a:gd name="T6" fmla="*/ 0 w 85"/>
                <a:gd name="T7" fmla="*/ 15 h 15"/>
                <a:gd name="T8" fmla="*/ 0 w 85"/>
                <a:gd name="T9" fmla="*/ 15 h 15"/>
                <a:gd name="T10" fmla="*/ 42 w 85"/>
                <a:gd name="T11" fmla="*/ 9 h 15"/>
                <a:gd name="T12" fmla="*/ 85 w 85"/>
                <a:gd name="T13" fmla="*/ 1 h 15"/>
                <a:gd name="T14" fmla="*/ 85 w 85"/>
                <a:gd name="T1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5" h="15">
                  <a:moveTo>
                    <a:pt x="85" y="0"/>
                  </a:moveTo>
                  <a:lnTo>
                    <a:pt x="85" y="0"/>
                  </a:lnTo>
                  <a:lnTo>
                    <a:pt x="42" y="9"/>
                  </a:lnTo>
                  <a:lnTo>
                    <a:pt x="0" y="15"/>
                  </a:lnTo>
                  <a:lnTo>
                    <a:pt x="0" y="15"/>
                  </a:lnTo>
                  <a:lnTo>
                    <a:pt x="42" y="9"/>
                  </a:lnTo>
                  <a:lnTo>
                    <a:pt x="85" y="1"/>
                  </a:lnTo>
                  <a:lnTo>
                    <a:pt x="85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79" name="Freeform 76">
              <a:extLst>
                <a:ext uri="{FF2B5EF4-FFF2-40B4-BE49-F238E27FC236}">
                  <a16:creationId xmlns:a16="http://schemas.microsoft.com/office/drawing/2014/main" id="{84DFC77D-9E97-3067-05CD-6F7EF828A539}"/>
                </a:ext>
              </a:extLst>
            </p:cNvPr>
            <p:cNvSpPr>
              <a:spLocks/>
            </p:cNvSpPr>
            <p:nvPr/>
          </p:nvSpPr>
          <p:spPr bwMode="auto">
            <a:xfrm>
              <a:off x="3061" y="1741"/>
              <a:ext cx="226" cy="88"/>
            </a:xfrm>
            <a:custGeom>
              <a:avLst/>
              <a:gdLst>
                <a:gd name="T0" fmla="*/ 0 w 904"/>
                <a:gd name="T1" fmla="*/ 0 h 354"/>
                <a:gd name="T2" fmla="*/ 30 w 904"/>
                <a:gd name="T3" fmla="*/ 53 h 354"/>
                <a:gd name="T4" fmla="*/ 30 w 904"/>
                <a:gd name="T5" fmla="*/ 53 h 354"/>
                <a:gd name="T6" fmla="*/ 57 w 904"/>
                <a:gd name="T7" fmla="*/ 70 h 354"/>
                <a:gd name="T8" fmla="*/ 85 w 904"/>
                <a:gd name="T9" fmla="*/ 87 h 354"/>
                <a:gd name="T10" fmla="*/ 114 w 904"/>
                <a:gd name="T11" fmla="*/ 102 h 354"/>
                <a:gd name="T12" fmla="*/ 143 w 904"/>
                <a:gd name="T13" fmla="*/ 117 h 354"/>
                <a:gd name="T14" fmla="*/ 203 w 904"/>
                <a:gd name="T15" fmla="*/ 143 h 354"/>
                <a:gd name="T16" fmla="*/ 263 w 904"/>
                <a:gd name="T17" fmla="*/ 168 h 354"/>
                <a:gd name="T18" fmla="*/ 263 w 904"/>
                <a:gd name="T19" fmla="*/ 168 h 354"/>
                <a:gd name="T20" fmla="*/ 335 w 904"/>
                <a:gd name="T21" fmla="*/ 198 h 354"/>
                <a:gd name="T22" fmla="*/ 408 w 904"/>
                <a:gd name="T23" fmla="*/ 227 h 354"/>
                <a:gd name="T24" fmla="*/ 482 w 904"/>
                <a:gd name="T25" fmla="*/ 255 h 354"/>
                <a:gd name="T26" fmla="*/ 557 w 904"/>
                <a:gd name="T27" fmla="*/ 281 h 354"/>
                <a:gd name="T28" fmla="*/ 595 w 904"/>
                <a:gd name="T29" fmla="*/ 294 h 354"/>
                <a:gd name="T30" fmla="*/ 632 w 904"/>
                <a:gd name="T31" fmla="*/ 305 h 354"/>
                <a:gd name="T32" fmla="*/ 670 w 904"/>
                <a:gd name="T33" fmla="*/ 315 h 354"/>
                <a:gd name="T34" fmla="*/ 707 w 904"/>
                <a:gd name="T35" fmla="*/ 325 h 354"/>
                <a:gd name="T36" fmla="*/ 745 w 904"/>
                <a:gd name="T37" fmla="*/ 334 h 354"/>
                <a:gd name="T38" fmla="*/ 784 w 904"/>
                <a:gd name="T39" fmla="*/ 341 h 354"/>
                <a:gd name="T40" fmla="*/ 823 w 904"/>
                <a:gd name="T41" fmla="*/ 349 h 354"/>
                <a:gd name="T42" fmla="*/ 861 w 904"/>
                <a:gd name="T43" fmla="*/ 354 h 354"/>
                <a:gd name="T44" fmla="*/ 904 w 904"/>
                <a:gd name="T45" fmla="*/ 354 h 354"/>
                <a:gd name="T46" fmla="*/ 904 w 904"/>
                <a:gd name="T47" fmla="*/ 354 h 354"/>
                <a:gd name="T48" fmla="*/ 888 w 904"/>
                <a:gd name="T49" fmla="*/ 117 h 354"/>
                <a:gd name="T50" fmla="*/ 888 w 904"/>
                <a:gd name="T51" fmla="*/ 108 h 354"/>
                <a:gd name="T52" fmla="*/ 888 w 904"/>
                <a:gd name="T53" fmla="*/ 108 h 354"/>
                <a:gd name="T54" fmla="*/ 859 w 904"/>
                <a:gd name="T55" fmla="*/ 114 h 354"/>
                <a:gd name="T56" fmla="*/ 831 w 904"/>
                <a:gd name="T57" fmla="*/ 118 h 354"/>
                <a:gd name="T58" fmla="*/ 774 w 904"/>
                <a:gd name="T59" fmla="*/ 126 h 354"/>
                <a:gd name="T60" fmla="*/ 717 w 904"/>
                <a:gd name="T61" fmla="*/ 129 h 354"/>
                <a:gd name="T62" fmla="*/ 660 w 904"/>
                <a:gd name="T63" fmla="*/ 131 h 354"/>
                <a:gd name="T64" fmla="*/ 660 w 904"/>
                <a:gd name="T65" fmla="*/ 131 h 354"/>
                <a:gd name="T66" fmla="*/ 603 w 904"/>
                <a:gd name="T67" fmla="*/ 129 h 354"/>
                <a:gd name="T68" fmla="*/ 546 w 904"/>
                <a:gd name="T69" fmla="*/ 126 h 354"/>
                <a:gd name="T70" fmla="*/ 489 w 904"/>
                <a:gd name="T71" fmla="*/ 121 h 354"/>
                <a:gd name="T72" fmla="*/ 433 w 904"/>
                <a:gd name="T73" fmla="*/ 112 h 354"/>
                <a:gd name="T74" fmla="*/ 433 w 904"/>
                <a:gd name="T75" fmla="*/ 112 h 354"/>
                <a:gd name="T76" fmla="*/ 362 w 904"/>
                <a:gd name="T77" fmla="*/ 101 h 354"/>
                <a:gd name="T78" fmla="*/ 292 w 904"/>
                <a:gd name="T79" fmla="*/ 85 h 354"/>
                <a:gd name="T80" fmla="*/ 221 w 904"/>
                <a:gd name="T81" fmla="*/ 68 h 354"/>
                <a:gd name="T82" fmla="*/ 153 w 904"/>
                <a:gd name="T83" fmla="*/ 48 h 354"/>
                <a:gd name="T84" fmla="*/ 153 w 904"/>
                <a:gd name="T85" fmla="*/ 48 h 354"/>
                <a:gd name="T86" fmla="*/ 76 w 904"/>
                <a:gd name="T87" fmla="*/ 25 h 354"/>
                <a:gd name="T88" fmla="*/ 39 w 904"/>
                <a:gd name="T89" fmla="*/ 13 h 354"/>
                <a:gd name="T90" fmla="*/ 0 w 904"/>
                <a:gd name="T91" fmla="*/ 0 h 3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904" h="354">
                  <a:moveTo>
                    <a:pt x="0" y="0"/>
                  </a:moveTo>
                  <a:lnTo>
                    <a:pt x="30" y="53"/>
                  </a:lnTo>
                  <a:lnTo>
                    <a:pt x="30" y="53"/>
                  </a:lnTo>
                  <a:lnTo>
                    <a:pt x="57" y="70"/>
                  </a:lnTo>
                  <a:lnTo>
                    <a:pt x="85" y="87"/>
                  </a:lnTo>
                  <a:lnTo>
                    <a:pt x="114" y="102"/>
                  </a:lnTo>
                  <a:lnTo>
                    <a:pt x="143" y="117"/>
                  </a:lnTo>
                  <a:lnTo>
                    <a:pt x="203" y="143"/>
                  </a:lnTo>
                  <a:lnTo>
                    <a:pt x="263" y="168"/>
                  </a:lnTo>
                  <a:lnTo>
                    <a:pt x="263" y="168"/>
                  </a:lnTo>
                  <a:lnTo>
                    <a:pt x="335" y="198"/>
                  </a:lnTo>
                  <a:lnTo>
                    <a:pt x="408" y="227"/>
                  </a:lnTo>
                  <a:lnTo>
                    <a:pt x="482" y="255"/>
                  </a:lnTo>
                  <a:lnTo>
                    <a:pt x="557" y="281"/>
                  </a:lnTo>
                  <a:lnTo>
                    <a:pt x="595" y="294"/>
                  </a:lnTo>
                  <a:lnTo>
                    <a:pt x="632" y="305"/>
                  </a:lnTo>
                  <a:lnTo>
                    <a:pt x="670" y="315"/>
                  </a:lnTo>
                  <a:lnTo>
                    <a:pt x="707" y="325"/>
                  </a:lnTo>
                  <a:lnTo>
                    <a:pt x="745" y="334"/>
                  </a:lnTo>
                  <a:lnTo>
                    <a:pt x="784" y="341"/>
                  </a:lnTo>
                  <a:lnTo>
                    <a:pt x="823" y="349"/>
                  </a:lnTo>
                  <a:lnTo>
                    <a:pt x="861" y="354"/>
                  </a:lnTo>
                  <a:lnTo>
                    <a:pt x="904" y="354"/>
                  </a:lnTo>
                  <a:lnTo>
                    <a:pt x="904" y="354"/>
                  </a:lnTo>
                  <a:lnTo>
                    <a:pt x="888" y="117"/>
                  </a:lnTo>
                  <a:lnTo>
                    <a:pt x="888" y="108"/>
                  </a:lnTo>
                  <a:lnTo>
                    <a:pt x="888" y="108"/>
                  </a:lnTo>
                  <a:lnTo>
                    <a:pt x="859" y="114"/>
                  </a:lnTo>
                  <a:lnTo>
                    <a:pt x="831" y="118"/>
                  </a:lnTo>
                  <a:lnTo>
                    <a:pt x="774" y="126"/>
                  </a:lnTo>
                  <a:lnTo>
                    <a:pt x="717" y="129"/>
                  </a:lnTo>
                  <a:lnTo>
                    <a:pt x="660" y="131"/>
                  </a:lnTo>
                  <a:lnTo>
                    <a:pt x="660" y="131"/>
                  </a:lnTo>
                  <a:lnTo>
                    <a:pt x="603" y="129"/>
                  </a:lnTo>
                  <a:lnTo>
                    <a:pt x="546" y="126"/>
                  </a:lnTo>
                  <a:lnTo>
                    <a:pt x="489" y="121"/>
                  </a:lnTo>
                  <a:lnTo>
                    <a:pt x="433" y="112"/>
                  </a:lnTo>
                  <a:lnTo>
                    <a:pt x="433" y="112"/>
                  </a:lnTo>
                  <a:lnTo>
                    <a:pt x="362" y="101"/>
                  </a:lnTo>
                  <a:lnTo>
                    <a:pt x="292" y="85"/>
                  </a:lnTo>
                  <a:lnTo>
                    <a:pt x="221" y="68"/>
                  </a:lnTo>
                  <a:lnTo>
                    <a:pt x="153" y="48"/>
                  </a:lnTo>
                  <a:lnTo>
                    <a:pt x="153" y="48"/>
                  </a:lnTo>
                  <a:lnTo>
                    <a:pt x="76" y="25"/>
                  </a:lnTo>
                  <a:lnTo>
                    <a:pt x="39" y="13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80" name="Freeform 77">
              <a:extLst>
                <a:ext uri="{FF2B5EF4-FFF2-40B4-BE49-F238E27FC236}">
                  <a16:creationId xmlns:a16="http://schemas.microsoft.com/office/drawing/2014/main" id="{F906B75D-CF49-CFFC-DE40-784A88811FF6}"/>
                </a:ext>
              </a:extLst>
            </p:cNvPr>
            <p:cNvSpPr>
              <a:spLocks/>
            </p:cNvSpPr>
            <p:nvPr/>
          </p:nvSpPr>
          <p:spPr bwMode="auto">
            <a:xfrm>
              <a:off x="3059" y="1738"/>
              <a:ext cx="224" cy="36"/>
            </a:xfrm>
            <a:custGeom>
              <a:avLst/>
              <a:gdLst>
                <a:gd name="T0" fmla="*/ 0 w 895"/>
                <a:gd name="T1" fmla="*/ 0 h 143"/>
                <a:gd name="T2" fmla="*/ 7 w 895"/>
                <a:gd name="T3" fmla="*/ 12 h 143"/>
                <a:gd name="T4" fmla="*/ 7 w 895"/>
                <a:gd name="T5" fmla="*/ 12 h 143"/>
                <a:gd name="T6" fmla="*/ 46 w 895"/>
                <a:gd name="T7" fmla="*/ 25 h 143"/>
                <a:gd name="T8" fmla="*/ 83 w 895"/>
                <a:gd name="T9" fmla="*/ 37 h 143"/>
                <a:gd name="T10" fmla="*/ 160 w 895"/>
                <a:gd name="T11" fmla="*/ 60 h 143"/>
                <a:gd name="T12" fmla="*/ 160 w 895"/>
                <a:gd name="T13" fmla="*/ 60 h 143"/>
                <a:gd name="T14" fmla="*/ 228 w 895"/>
                <a:gd name="T15" fmla="*/ 80 h 143"/>
                <a:gd name="T16" fmla="*/ 299 w 895"/>
                <a:gd name="T17" fmla="*/ 97 h 143"/>
                <a:gd name="T18" fmla="*/ 369 w 895"/>
                <a:gd name="T19" fmla="*/ 113 h 143"/>
                <a:gd name="T20" fmla="*/ 440 w 895"/>
                <a:gd name="T21" fmla="*/ 124 h 143"/>
                <a:gd name="T22" fmla="*/ 440 w 895"/>
                <a:gd name="T23" fmla="*/ 124 h 143"/>
                <a:gd name="T24" fmla="*/ 496 w 895"/>
                <a:gd name="T25" fmla="*/ 133 h 143"/>
                <a:gd name="T26" fmla="*/ 553 w 895"/>
                <a:gd name="T27" fmla="*/ 138 h 143"/>
                <a:gd name="T28" fmla="*/ 610 w 895"/>
                <a:gd name="T29" fmla="*/ 141 h 143"/>
                <a:gd name="T30" fmla="*/ 667 w 895"/>
                <a:gd name="T31" fmla="*/ 143 h 143"/>
                <a:gd name="T32" fmla="*/ 667 w 895"/>
                <a:gd name="T33" fmla="*/ 143 h 143"/>
                <a:gd name="T34" fmla="*/ 724 w 895"/>
                <a:gd name="T35" fmla="*/ 141 h 143"/>
                <a:gd name="T36" fmla="*/ 781 w 895"/>
                <a:gd name="T37" fmla="*/ 138 h 143"/>
                <a:gd name="T38" fmla="*/ 838 w 895"/>
                <a:gd name="T39" fmla="*/ 130 h 143"/>
                <a:gd name="T40" fmla="*/ 866 w 895"/>
                <a:gd name="T41" fmla="*/ 126 h 143"/>
                <a:gd name="T42" fmla="*/ 895 w 895"/>
                <a:gd name="T43" fmla="*/ 120 h 143"/>
                <a:gd name="T44" fmla="*/ 895 w 895"/>
                <a:gd name="T45" fmla="*/ 105 h 143"/>
                <a:gd name="T46" fmla="*/ 895 w 895"/>
                <a:gd name="T47" fmla="*/ 105 h 143"/>
                <a:gd name="T48" fmla="*/ 852 w 895"/>
                <a:gd name="T49" fmla="*/ 113 h 143"/>
                <a:gd name="T50" fmla="*/ 810 w 895"/>
                <a:gd name="T51" fmla="*/ 119 h 143"/>
                <a:gd name="T52" fmla="*/ 810 w 895"/>
                <a:gd name="T53" fmla="*/ 119 h 143"/>
                <a:gd name="T54" fmla="*/ 772 w 895"/>
                <a:gd name="T55" fmla="*/ 124 h 143"/>
                <a:gd name="T56" fmla="*/ 733 w 895"/>
                <a:gd name="T57" fmla="*/ 126 h 143"/>
                <a:gd name="T58" fmla="*/ 694 w 895"/>
                <a:gd name="T59" fmla="*/ 129 h 143"/>
                <a:gd name="T60" fmla="*/ 654 w 895"/>
                <a:gd name="T61" fmla="*/ 129 h 143"/>
                <a:gd name="T62" fmla="*/ 654 w 895"/>
                <a:gd name="T63" fmla="*/ 129 h 143"/>
                <a:gd name="T64" fmla="*/ 599 w 895"/>
                <a:gd name="T65" fmla="*/ 128 h 143"/>
                <a:gd name="T66" fmla="*/ 599 w 895"/>
                <a:gd name="T67" fmla="*/ 128 h 143"/>
                <a:gd name="T68" fmla="*/ 560 w 895"/>
                <a:gd name="T69" fmla="*/ 126 h 143"/>
                <a:gd name="T70" fmla="*/ 523 w 895"/>
                <a:gd name="T71" fmla="*/ 123 h 143"/>
                <a:gd name="T72" fmla="*/ 484 w 895"/>
                <a:gd name="T73" fmla="*/ 119 h 143"/>
                <a:gd name="T74" fmla="*/ 446 w 895"/>
                <a:gd name="T75" fmla="*/ 114 h 143"/>
                <a:gd name="T76" fmla="*/ 407 w 895"/>
                <a:gd name="T77" fmla="*/ 108 h 143"/>
                <a:gd name="T78" fmla="*/ 370 w 895"/>
                <a:gd name="T79" fmla="*/ 101 h 143"/>
                <a:gd name="T80" fmla="*/ 295 w 895"/>
                <a:gd name="T81" fmla="*/ 86 h 143"/>
                <a:gd name="T82" fmla="*/ 221 w 895"/>
                <a:gd name="T83" fmla="*/ 67 h 143"/>
                <a:gd name="T84" fmla="*/ 146 w 895"/>
                <a:gd name="T85" fmla="*/ 46 h 143"/>
                <a:gd name="T86" fmla="*/ 73 w 895"/>
                <a:gd name="T87" fmla="*/ 23 h 143"/>
                <a:gd name="T88" fmla="*/ 0 w 895"/>
                <a:gd name="T89" fmla="*/ 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895" h="143">
                  <a:moveTo>
                    <a:pt x="0" y="0"/>
                  </a:moveTo>
                  <a:lnTo>
                    <a:pt x="7" y="12"/>
                  </a:lnTo>
                  <a:lnTo>
                    <a:pt x="7" y="12"/>
                  </a:lnTo>
                  <a:lnTo>
                    <a:pt x="46" y="25"/>
                  </a:lnTo>
                  <a:lnTo>
                    <a:pt x="83" y="37"/>
                  </a:lnTo>
                  <a:lnTo>
                    <a:pt x="160" y="60"/>
                  </a:lnTo>
                  <a:lnTo>
                    <a:pt x="160" y="60"/>
                  </a:lnTo>
                  <a:lnTo>
                    <a:pt x="228" y="80"/>
                  </a:lnTo>
                  <a:lnTo>
                    <a:pt x="299" y="97"/>
                  </a:lnTo>
                  <a:lnTo>
                    <a:pt x="369" y="113"/>
                  </a:lnTo>
                  <a:lnTo>
                    <a:pt x="440" y="124"/>
                  </a:lnTo>
                  <a:lnTo>
                    <a:pt x="440" y="124"/>
                  </a:lnTo>
                  <a:lnTo>
                    <a:pt x="496" y="133"/>
                  </a:lnTo>
                  <a:lnTo>
                    <a:pt x="553" y="138"/>
                  </a:lnTo>
                  <a:lnTo>
                    <a:pt x="610" y="141"/>
                  </a:lnTo>
                  <a:lnTo>
                    <a:pt x="667" y="143"/>
                  </a:lnTo>
                  <a:lnTo>
                    <a:pt x="667" y="143"/>
                  </a:lnTo>
                  <a:lnTo>
                    <a:pt x="724" y="141"/>
                  </a:lnTo>
                  <a:lnTo>
                    <a:pt x="781" y="138"/>
                  </a:lnTo>
                  <a:lnTo>
                    <a:pt x="838" y="130"/>
                  </a:lnTo>
                  <a:lnTo>
                    <a:pt x="866" y="126"/>
                  </a:lnTo>
                  <a:lnTo>
                    <a:pt x="895" y="120"/>
                  </a:lnTo>
                  <a:lnTo>
                    <a:pt x="895" y="105"/>
                  </a:lnTo>
                  <a:lnTo>
                    <a:pt x="895" y="105"/>
                  </a:lnTo>
                  <a:lnTo>
                    <a:pt x="852" y="113"/>
                  </a:lnTo>
                  <a:lnTo>
                    <a:pt x="810" y="119"/>
                  </a:lnTo>
                  <a:lnTo>
                    <a:pt x="810" y="119"/>
                  </a:lnTo>
                  <a:lnTo>
                    <a:pt x="772" y="124"/>
                  </a:lnTo>
                  <a:lnTo>
                    <a:pt x="733" y="126"/>
                  </a:lnTo>
                  <a:lnTo>
                    <a:pt x="694" y="129"/>
                  </a:lnTo>
                  <a:lnTo>
                    <a:pt x="654" y="129"/>
                  </a:lnTo>
                  <a:lnTo>
                    <a:pt x="654" y="129"/>
                  </a:lnTo>
                  <a:lnTo>
                    <a:pt x="599" y="128"/>
                  </a:lnTo>
                  <a:lnTo>
                    <a:pt x="599" y="128"/>
                  </a:lnTo>
                  <a:lnTo>
                    <a:pt x="560" y="126"/>
                  </a:lnTo>
                  <a:lnTo>
                    <a:pt x="523" y="123"/>
                  </a:lnTo>
                  <a:lnTo>
                    <a:pt x="484" y="119"/>
                  </a:lnTo>
                  <a:lnTo>
                    <a:pt x="446" y="114"/>
                  </a:lnTo>
                  <a:lnTo>
                    <a:pt x="407" y="108"/>
                  </a:lnTo>
                  <a:lnTo>
                    <a:pt x="370" y="101"/>
                  </a:lnTo>
                  <a:lnTo>
                    <a:pt x="295" y="86"/>
                  </a:lnTo>
                  <a:lnTo>
                    <a:pt x="221" y="67"/>
                  </a:lnTo>
                  <a:lnTo>
                    <a:pt x="146" y="46"/>
                  </a:lnTo>
                  <a:lnTo>
                    <a:pt x="73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81" name="Freeform 78">
              <a:extLst>
                <a:ext uri="{FF2B5EF4-FFF2-40B4-BE49-F238E27FC236}">
                  <a16:creationId xmlns:a16="http://schemas.microsoft.com/office/drawing/2014/main" id="{B9196A1B-83A9-2DCB-0F91-5D8205AD5558}"/>
                </a:ext>
              </a:extLst>
            </p:cNvPr>
            <p:cNvSpPr>
              <a:spLocks/>
            </p:cNvSpPr>
            <p:nvPr/>
          </p:nvSpPr>
          <p:spPr bwMode="auto">
            <a:xfrm>
              <a:off x="3059" y="1738"/>
              <a:ext cx="224" cy="36"/>
            </a:xfrm>
            <a:custGeom>
              <a:avLst/>
              <a:gdLst>
                <a:gd name="T0" fmla="*/ 0 w 895"/>
                <a:gd name="T1" fmla="*/ 0 h 143"/>
                <a:gd name="T2" fmla="*/ 7 w 895"/>
                <a:gd name="T3" fmla="*/ 12 h 143"/>
                <a:gd name="T4" fmla="*/ 7 w 895"/>
                <a:gd name="T5" fmla="*/ 12 h 143"/>
                <a:gd name="T6" fmla="*/ 46 w 895"/>
                <a:gd name="T7" fmla="*/ 25 h 143"/>
                <a:gd name="T8" fmla="*/ 83 w 895"/>
                <a:gd name="T9" fmla="*/ 37 h 143"/>
                <a:gd name="T10" fmla="*/ 160 w 895"/>
                <a:gd name="T11" fmla="*/ 60 h 143"/>
                <a:gd name="T12" fmla="*/ 160 w 895"/>
                <a:gd name="T13" fmla="*/ 60 h 143"/>
                <a:gd name="T14" fmla="*/ 228 w 895"/>
                <a:gd name="T15" fmla="*/ 80 h 143"/>
                <a:gd name="T16" fmla="*/ 299 w 895"/>
                <a:gd name="T17" fmla="*/ 97 h 143"/>
                <a:gd name="T18" fmla="*/ 369 w 895"/>
                <a:gd name="T19" fmla="*/ 113 h 143"/>
                <a:gd name="T20" fmla="*/ 440 w 895"/>
                <a:gd name="T21" fmla="*/ 124 h 143"/>
                <a:gd name="T22" fmla="*/ 440 w 895"/>
                <a:gd name="T23" fmla="*/ 124 h 143"/>
                <a:gd name="T24" fmla="*/ 496 w 895"/>
                <a:gd name="T25" fmla="*/ 133 h 143"/>
                <a:gd name="T26" fmla="*/ 553 w 895"/>
                <a:gd name="T27" fmla="*/ 138 h 143"/>
                <a:gd name="T28" fmla="*/ 610 w 895"/>
                <a:gd name="T29" fmla="*/ 141 h 143"/>
                <a:gd name="T30" fmla="*/ 667 w 895"/>
                <a:gd name="T31" fmla="*/ 143 h 143"/>
                <a:gd name="T32" fmla="*/ 667 w 895"/>
                <a:gd name="T33" fmla="*/ 143 h 143"/>
                <a:gd name="T34" fmla="*/ 724 w 895"/>
                <a:gd name="T35" fmla="*/ 141 h 143"/>
                <a:gd name="T36" fmla="*/ 781 w 895"/>
                <a:gd name="T37" fmla="*/ 138 h 143"/>
                <a:gd name="T38" fmla="*/ 838 w 895"/>
                <a:gd name="T39" fmla="*/ 130 h 143"/>
                <a:gd name="T40" fmla="*/ 866 w 895"/>
                <a:gd name="T41" fmla="*/ 126 h 143"/>
                <a:gd name="T42" fmla="*/ 895 w 895"/>
                <a:gd name="T43" fmla="*/ 120 h 143"/>
                <a:gd name="T44" fmla="*/ 895 w 895"/>
                <a:gd name="T45" fmla="*/ 105 h 143"/>
                <a:gd name="T46" fmla="*/ 895 w 895"/>
                <a:gd name="T47" fmla="*/ 105 h 143"/>
                <a:gd name="T48" fmla="*/ 852 w 895"/>
                <a:gd name="T49" fmla="*/ 113 h 143"/>
                <a:gd name="T50" fmla="*/ 810 w 895"/>
                <a:gd name="T51" fmla="*/ 119 h 143"/>
                <a:gd name="T52" fmla="*/ 810 w 895"/>
                <a:gd name="T53" fmla="*/ 119 h 143"/>
                <a:gd name="T54" fmla="*/ 772 w 895"/>
                <a:gd name="T55" fmla="*/ 124 h 143"/>
                <a:gd name="T56" fmla="*/ 733 w 895"/>
                <a:gd name="T57" fmla="*/ 126 h 143"/>
                <a:gd name="T58" fmla="*/ 694 w 895"/>
                <a:gd name="T59" fmla="*/ 129 h 143"/>
                <a:gd name="T60" fmla="*/ 654 w 895"/>
                <a:gd name="T61" fmla="*/ 129 h 143"/>
                <a:gd name="T62" fmla="*/ 654 w 895"/>
                <a:gd name="T63" fmla="*/ 129 h 143"/>
                <a:gd name="T64" fmla="*/ 599 w 895"/>
                <a:gd name="T65" fmla="*/ 128 h 143"/>
                <a:gd name="T66" fmla="*/ 599 w 895"/>
                <a:gd name="T67" fmla="*/ 128 h 143"/>
                <a:gd name="T68" fmla="*/ 560 w 895"/>
                <a:gd name="T69" fmla="*/ 126 h 143"/>
                <a:gd name="T70" fmla="*/ 523 w 895"/>
                <a:gd name="T71" fmla="*/ 123 h 143"/>
                <a:gd name="T72" fmla="*/ 484 w 895"/>
                <a:gd name="T73" fmla="*/ 119 h 143"/>
                <a:gd name="T74" fmla="*/ 446 w 895"/>
                <a:gd name="T75" fmla="*/ 114 h 143"/>
                <a:gd name="T76" fmla="*/ 407 w 895"/>
                <a:gd name="T77" fmla="*/ 108 h 143"/>
                <a:gd name="T78" fmla="*/ 370 w 895"/>
                <a:gd name="T79" fmla="*/ 101 h 143"/>
                <a:gd name="T80" fmla="*/ 295 w 895"/>
                <a:gd name="T81" fmla="*/ 86 h 143"/>
                <a:gd name="T82" fmla="*/ 221 w 895"/>
                <a:gd name="T83" fmla="*/ 67 h 143"/>
                <a:gd name="T84" fmla="*/ 146 w 895"/>
                <a:gd name="T85" fmla="*/ 46 h 143"/>
                <a:gd name="T86" fmla="*/ 73 w 895"/>
                <a:gd name="T87" fmla="*/ 23 h 143"/>
                <a:gd name="T88" fmla="*/ 0 w 895"/>
                <a:gd name="T89" fmla="*/ 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895" h="143">
                  <a:moveTo>
                    <a:pt x="0" y="0"/>
                  </a:moveTo>
                  <a:lnTo>
                    <a:pt x="7" y="12"/>
                  </a:lnTo>
                  <a:lnTo>
                    <a:pt x="7" y="12"/>
                  </a:lnTo>
                  <a:lnTo>
                    <a:pt x="46" y="25"/>
                  </a:lnTo>
                  <a:lnTo>
                    <a:pt x="83" y="37"/>
                  </a:lnTo>
                  <a:lnTo>
                    <a:pt x="160" y="60"/>
                  </a:lnTo>
                  <a:lnTo>
                    <a:pt x="160" y="60"/>
                  </a:lnTo>
                  <a:lnTo>
                    <a:pt x="228" y="80"/>
                  </a:lnTo>
                  <a:lnTo>
                    <a:pt x="299" y="97"/>
                  </a:lnTo>
                  <a:lnTo>
                    <a:pt x="369" y="113"/>
                  </a:lnTo>
                  <a:lnTo>
                    <a:pt x="440" y="124"/>
                  </a:lnTo>
                  <a:lnTo>
                    <a:pt x="440" y="124"/>
                  </a:lnTo>
                  <a:lnTo>
                    <a:pt x="496" y="133"/>
                  </a:lnTo>
                  <a:lnTo>
                    <a:pt x="553" y="138"/>
                  </a:lnTo>
                  <a:lnTo>
                    <a:pt x="610" y="141"/>
                  </a:lnTo>
                  <a:lnTo>
                    <a:pt x="667" y="143"/>
                  </a:lnTo>
                  <a:lnTo>
                    <a:pt x="667" y="143"/>
                  </a:lnTo>
                  <a:lnTo>
                    <a:pt x="724" y="141"/>
                  </a:lnTo>
                  <a:lnTo>
                    <a:pt x="781" y="138"/>
                  </a:lnTo>
                  <a:lnTo>
                    <a:pt x="838" y="130"/>
                  </a:lnTo>
                  <a:lnTo>
                    <a:pt x="866" y="126"/>
                  </a:lnTo>
                  <a:lnTo>
                    <a:pt x="895" y="120"/>
                  </a:lnTo>
                  <a:lnTo>
                    <a:pt x="895" y="105"/>
                  </a:lnTo>
                  <a:lnTo>
                    <a:pt x="895" y="105"/>
                  </a:lnTo>
                  <a:lnTo>
                    <a:pt x="852" y="113"/>
                  </a:lnTo>
                  <a:lnTo>
                    <a:pt x="810" y="119"/>
                  </a:lnTo>
                  <a:lnTo>
                    <a:pt x="810" y="119"/>
                  </a:lnTo>
                  <a:lnTo>
                    <a:pt x="772" y="124"/>
                  </a:lnTo>
                  <a:lnTo>
                    <a:pt x="733" y="126"/>
                  </a:lnTo>
                  <a:lnTo>
                    <a:pt x="694" y="129"/>
                  </a:lnTo>
                  <a:lnTo>
                    <a:pt x="654" y="129"/>
                  </a:lnTo>
                  <a:lnTo>
                    <a:pt x="654" y="129"/>
                  </a:lnTo>
                  <a:lnTo>
                    <a:pt x="599" y="128"/>
                  </a:lnTo>
                  <a:lnTo>
                    <a:pt x="599" y="128"/>
                  </a:lnTo>
                  <a:lnTo>
                    <a:pt x="560" y="126"/>
                  </a:lnTo>
                  <a:lnTo>
                    <a:pt x="523" y="123"/>
                  </a:lnTo>
                  <a:lnTo>
                    <a:pt x="484" y="119"/>
                  </a:lnTo>
                  <a:lnTo>
                    <a:pt x="446" y="114"/>
                  </a:lnTo>
                  <a:lnTo>
                    <a:pt x="407" y="108"/>
                  </a:lnTo>
                  <a:lnTo>
                    <a:pt x="370" y="101"/>
                  </a:lnTo>
                  <a:lnTo>
                    <a:pt x="295" y="86"/>
                  </a:lnTo>
                  <a:lnTo>
                    <a:pt x="221" y="67"/>
                  </a:lnTo>
                  <a:lnTo>
                    <a:pt x="146" y="46"/>
                  </a:lnTo>
                  <a:lnTo>
                    <a:pt x="73" y="23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82" name="Freeform 79">
              <a:extLst>
                <a:ext uri="{FF2B5EF4-FFF2-40B4-BE49-F238E27FC236}">
                  <a16:creationId xmlns:a16="http://schemas.microsoft.com/office/drawing/2014/main" id="{7F0BE46D-E4F5-6DD2-95EE-C0BDD43D57AC}"/>
                </a:ext>
              </a:extLst>
            </p:cNvPr>
            <p:cNvSpPr>
              <a:spLocks/>
            </p:cNvSpPr>
            <p:nvPr/>
          </p:nvSpPr>
          <p:spPr bwMode="auto">
            <a:xfrm>
              <a:off x="4882" y="1338"/>
              <a:ext cx="44" cy="14"/>
            </a:xfrm>
            <a:custGeom>
              <a:avLst/>
              <a:gdLst>
                <a:gd name="T0" fmla="*/ 174 w 174"/>
                <a:gd name="T1" fmla="*/ 0 h 57"/>
                <a:gd name="T2" fmla="*/ 174 w 174"/>
                <a:gd name="T3" fmla="*/ 0 h 57"/>
                <a:gd name="T4" fmla="*/ 132 w 174"/>
                <a:gd name="T5" fmla="*/ 16 h 57"/>
                <a:gd name="T6" fmla="*/ 88 w 174"/>
                <a:gd name="T7" fmla="*/ 30 h 57"/>
                <a:gd name="T8" fmla="*/ 44 w 174"/>
                <a:gd name="T9" fmla="*/ 44 h 57"/>
                <a:gd name="T10" fmla="*/ 0 w 174"/>
                <a:gd name="T11" fmla="*/ 57 h 57"/>
                <a:gd name="T12" fmla="*/ 0 w 174"/>
                <a:gd name="T13" fmla="*/ 57 h 57"/>
                <a:gd name="T14" fmla="*/ 44 w 174"/>
                <a:gd name="T15" fmla="*/ 44 h 57"/>
                <a:gd name="T16" fmla="*/ 87 w 174"/>
                <a:gd name="T17" fmla="*/ 31 h 57"/>
                <a:gd name="T18" fmla="*/ 131 w 174"/>
                <a:gd name="T19" fmla="*/ 16 h 57"/>
                <a:gd name="T20" fmla="*/ 173 w 174"/>
                <a:gd name="T21" fmla="*/ 1 h 57"/>
                <a:gd name="T22" fmla="*/ 174 w 174"/>
                <a:gd name="T23" fmla="*/ 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74" h="57">
                  <a:moveTo>
                    <a:pt x="174" y="0"/>
                  </a:moveTo>
                  <a:lnTo>
                    <a:pt x="174" y="0"/>
                  </a:lnTo>
                  <a:lnTo>
                    <a:pt x="132" y="16"/>
                  </a:lnTo>
                  <a:lnTo>
                    <a:pt x="88" y="30"/>
                  </a:lnTo>
                  <a:lnTo>
                    <a:pt x="44" y="44"/>
                  </a:lnTo>
                  <a:lnTo>
                    <a:pt x="0" y="57"/>
                  </a:lnTo>
                  <a:lnTo>
                    <a:pt x="0" y="57"/>
                  </a:lnTo>
                  <a:lnTo>
                    <a:pt x="44" y="44"/>
                  </a:lnTo>
                  <a:lnTo>
                    <a:pt x="87" y="31"/>
                  </a:lnTo>
                  <a:lnTo>
                    <a:pt x="131" y="16"/>
                  </a:lnTo>
                  <a:lnTo>
                    <a:pt x="173" y="1"/>
                  </a:lnTo>
                  <a:lnTo>
                    <a:pt x="174" y="0"/>
                  </a:lnTo>
                  <a:close/>
                </a:path>
              </a:pathLst>
            </a:custGeom>
            <a:solidFill>
              <a:srgbClr val="DCC5B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83" name="Freeform 80">
              <a:extLst>
                <a:ext uri="{FF2B5EF4-FFF2-40B4-BE49-F238E27FC236}">
                  <a16:creationId xmlns:a16="http://schemas.microsoft.com/office/drawing/2014/main" id="{97BCA861-C5D6-EFFB-CBE1-4D88A24BB684}"/>
                </a:ext>
              </a:extLst>
            </p:cNvPr>
            <p:cNvSpPr>
              <a:spLocks/>
            </p:cNvSpPr>
            <p:nvPr/>
          </p:nvSpPr>
          <p:spPr bwMode="auto">
            <a:xfrm>
              <a:off x="4882" y="1338"/>
              <a:ext cx="44" cy="14"/>
            </a:xfrm>
            <a:custGeom>
              <a:avLst/>
              <a:gdLst>
                <a:gd name="T0" fmla="*/ 174 w 174"/>
                <a:gd name="T1" fmla="*/ 0 h 57"/>
                <a:gd name="T2" fmla="*/ 174 w 174"/>
                <a:gd name="T3" fmla="*/ 0 h 57"/>
                <a:gd name="T4" fmla="*/ 132 w 174"/>
                <a:gd name="T5" fmla="*/ 16 h 57"/>
                <a:gd name="T6" fmla="*/ 88 w 174"/>
                <a:gd name="T7" fmla="*/ 30 h 57"/>
                <a:gd name="T8" fmla="*/ 44 w 174"/>
                <a:gd name="T9" fmla="*/ 44 h 57"/>
                <a:gd name="T10" fmla="*/ 0 w 174"/>
                <a:gd name="T11" fmla="*/ 57 h 57"/>
                <a:gd name="T12" fmla="*/ 0 w 174"/>
                <a:gd name="T13" fmla="*/ 57 h 57"/>
                <a:gd name="T14" fmla="*/ 44 w 174"/>
                <a:gd name="T15" fmla="*/ 44 h 57"/>
                <a:gd name="T16" fmla="*/ 87 w 174"/>
                <a:gd name="T17" fmla="*/ 31 h 57"/>
                <a:gd name="T18" fmla="*/ 131 w 174"/>
                <a:gd name="T19" fmla="*/ 16 h 57"/>
                <a:gd name="T20" fmla="*/ 173 w 174"/>
                <a:gd name="T21" fmla="*/ 1 h 57"/>
                <a:gd name="T22" fmla="*/ 174 w 174"/>
                <a:gd name="T23" fmla="*/ 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74" h="57">
                  <a:moveTo>
                    <a:pt x="174" y="0"/>
                  </a:moveTo>
                  <a:lnTo>
                    <a:pt x="174" y="0"/>
                  </a:lnTo>
                  <a:lnTo>
                    <a:pt x="132" y="16"/>
                  </a:lnTo>
                  <a:lnTo>
                    <a:pt x="88" y="30"/>
                  </a:lnTo>
                  <a:lnTo>
                    <a:pt x="44" y="44"/>
                  </a:lnTo>
                  <a:lnTo>
                    <a:pt x="0" y="57"/>
                  </a:lnTo>
                  <a:lnTo>
                    <a:pt x="0" y="57"/>
                  </a:lnTo>
                  <a:lnTo>
                    <a:pt x="44" y="44"/>
                  </a:lnTo>
                  <a:lnTo>
                    <a:pt x="87" y="31"/>
                  </a:lnTo>
                  <a:lnTo>
                    <a:pt x="131" y="16"/>
                  </a:lnTo>
                  <a:lnTo>
                    <a:pt x="173" y="1"/>
                  </a:lnTo>
                  <a:lnTo>
                    <a:pt x="174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84" name="Freeform 81">
              <a:extLst>
                <a:ext uri="{FF2B5EF4-FFF2-40B4-BE49-F238E27FC236}">
                  <a16:creationId xmlns:a16="http://schemas.microsoft.com/office/drawing/2014/main" id="{61A0E7B5-D288-AD0B-E70E-DCB8D38A037C}"/>
                </a:ext>
              </a:extLst>
            </p:cNvPr>
            <p:cNvSpPr>
              <a:spLocks/>
            </p:cNvSpPr>
            <p:nvPr/>
          </p:nvSpPr>
          <p:spPr bwMode="auto">
            <a:xfrm>
              <a:off x="4762" y="1369"/>
              <a:ext cx="4" cy="60"/>
            </a:xfrm>
            <a:custGeom>
              <a:avLst/>
              <a:gdLst>
                <a:gd name="T0" fmla="*/ 0 w 17"/>
                <a:gd name="T1" fmla="*/ 0 h 241"/>
                <a:gd name="T2" fmla="*/ 3 w 17"/>
                <a:gd name="T3" fmla="*/ 39 h 241"/>
                <a:gd name="T4" fmla="*/ 3 w 17"/>
                <a:gd name="T5" fmla="*/ 39 h 241"/>
                <a:gd name="T6" fmla="*/ 0 w 17"/>
                <a:gd name="T7" fmla="*/ 241 h 241"/>
                <a:gd name="T8" fmla="*/ 2 w 17"/>
                <a:gd name="T9" fmla="*/ 241 h 241"/>
                <a:gd name="T10" fmla="*/ 2 w 17"/>
                <a:gd name="T11" fmla="*/ 241 h 241"/>
                <a:gd name="T12" fmla="*/ 4 w 17"/>
                <a:gd name="T13" fmla="*/ 45 h 241"/>
                <a:gd name="T14" fmla="*/ 4 w 17"/>
                <a:gd name="T15" fmla="*/ 45 h 241"/>
                <a:gd name="T16" fmla="*/ 4 w 17"/>
                <a:gd name="T17" fmla="*/ 42 h 241"/>
                <a:gd name="T18" fmla="*/ 7 w 17"/>
                <a:gd name="T19" fmla="*/ 39 h 241"/>
                <a:gd name="T20" fmla="*/ 8 w 17"/>
                <a:gd name="T21" fmla="*/ 38 h 241"/>
                <a:gd name="T22" fmla="*/ 12 w 17"/>
                <a:gd name="T23" fmla="*/ 38 h 241"/>
                <a:gd name="T24" fmla="*/ 12 w 17"/>
                <a:gd name="T25" fmla="*/ 38 h 241"/>
                <a:gd name="T26" fmla="*/ 15 w 17"/>
                <a:gd name="T27" fmla="*/ 39 h 241"/>
                <a:gd name="T28" fmla="*/ 17 w 17"/>
                <a:gd name="T29" fmla="*/ 2 h 241"/>
                <a:gd name="T30" fmla="*/ 17 w 17"/>
                <a:gd name="T31" fmla="*/ 2 h 241"/>
                <a:gd name="T32" fmla="*/ 0 w 17"/>
                <a:gd name="T33" fmla="*/ 0 h 2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" h="241">
                  <a:moveTo>
                    <a:pt x="0" y="0"/>
                  </a:moveTo>
                  <a:lnTo>
                    <a:pt x="3" y="39"/>
                  </a:lnTo>
                  <a:lnTo>
                    <a:pt x="3" y="39"/>
                  </a:lnTo>
                  <a:lnTo>
                    <a:pt x="0" y="241"/>
                  </a:lnTo>
                  <a:lnTo>
                    <a:pt x="2" y="241"/>
                  </a:lnTo>
                  <a:lnTo>
                    <a:pt x="2" y="241"/>
                  </a:lnTo>
                  <a:lnTo>
                    <a:pt x="4" y="45"/>
                  </a:lnTo>
                  <a:lnTo>
                    <a:pt x="4" y="45"/>
                  </a:lnTo>
                  <a:lnTo>
                    <a:pt x="4" y="42"/>
                  </a:lnTo>
                  <a:lnTo>
                    <a:pt x="7" y="39"/>
                  </a:lnTo>
                  <a:lnTo>
                    <a:pt x="8" y="38"/>
                  </a:lnTo>
                  <a:lnTo>
                    <a:pt x="12" y="38"/>
                  </a:lnTo>
                  <a:lnTo>
                    <a:pt x="12" y="38"/>
                  </a:lnTo>
                  <a:lnTo>
                    <a:pt x="15" y="39"/>
                  </a:lnTo>
                  <a:lnTo>
                    <a:pt x="17" y="2"/>
                  </a:lnTo>
                  <a:lnTo>
                    <a:pt x="17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5E5E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85" name="Freeform 82">
              <a:extLst>
                <a:ext uri="{FF2B5EF4-FFF2-40B4-BE49-F238E27FC236}">
                  <a16:creationId xmlns:a16="http://schemas.microsoft.com/office/drawing/2014/main" id="{316341F9-3D26-A884-429B-AE14CC752006}"/>
                </a:ext>
              </a:extLst>
            </p:cNvPr>
            <p:cNvSpPr>
              <a:spLocks/>
            </p:cNvSpPr>
            <p:nvPr/>
          </p:nvSpPr>
          <p:spPr bwMode="auto">
            <a:xfrm>
              <a:off x="4762" y="1369"/>
              <a:ext cx="4" cy="60"/>
            </a:xfrm>
            <a:custGeom>
              <a:avLst/>
              <a:gdLst>
                <a:gd name="T0" fmla="*/ 0 w 17"/>
                <a:gd name="T1" fmla="*/ 0 h 241"/>
                <a:gd name="T2" fmla="*/ 3 w 17"/>
                <a:gd name="T3" fmla="*/ 39 h 241"/>
                <a:gd name="T4" fmla="*/ 3 w 17"/>
                <a:gd name="T5" fmla="*/ 39 h 241"/>
                <a:gd name="T6" fmla="*/ 0 w 17"/>
                <a:gd name="T7" fmla="*/ 241 h 241"/>
                <a:gd name="T8" fmla="*/ 2 w 17"/>
                <a:gd name="T9" fmla="*/ 241 h 241"/>
                <a:gd name="T10" fmla="*/ 2 w 17"/>
                <a:gd name="T11" fmla="*/ 241 h 241"/>
                <a:gd name="T12" fmla="*/ 4 w 17"/>
                <a:gd name="T13" fmla="*/ 45 h 241"/>
                <a:gd name="T14" fmla="*/ 4 w 17"/>
                <a:gd name="T15" fmla="*/ 45 h 241"/>
                <a:gd name="T16" fmla="*/ 4 w 17"/>
                <a:gd name="T17" fmla="*/ 42 h 241"/>
                <a:gd name="T18" fmla="*/ 7 w 17"/>
                <a:gd name="T19" fmla="*/ 39 h 241"/>
                <a:gd name="T20" fmla="*/ 8 w 17"/>
                <a:gd name="T21" fmla="*/ 38 h 241"/>
                <a:gd name="T22" fmla="*/ 12 w 17"/>
                <a:gd name="T23" fmla="*/ 38 h 241"/>
                <a:gd name="T24" fmla="*/ 12 w 17"/>
                <a:gd name="T25" fmla="*/ 38 h 241"/>
                <a:gd name="T26" fmla="*/ 15 w 17"/>
                <a:gd name="T27" fmla="*/ 39 h 241"/>
                <a:gd name="T28" fmla="*/ 17 w 17"/>
                <a:gd name="T29" fmla="*/ 2 h 241"/>
                <a:gd name="T30" fmla="*/ 17 w 17"/>
                <a:gd name="T31" fmla="*/ 2 h 241"/>
                <a:gd name="T32" fmla="*/ 0 w 17"/>
                <a:gd name="T33" fmla="*/ 0 h 2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" h="241">
                  <a:moveTo>
                    <a:pt x="0" y="0"/>
                  </a:moveTo>
                  <a:lnTo>
                    <a:pt x="3" y="39"/>
                  </a:lnTo>
                  <a:lnTo>
                    <a:pt x="3" y="39"/>
                  </a:lnTo>
                  <a:lnTo>
                    <a:pt x="0" y="241"/>
                  </a:lnTo>
                  <a:lnTo>
                    <a:pt x="2" y="241"/>
                  </a:lnTo>
                  <a:lnTo>
                    <a:pt x="2" y="241"/>
                  </a:lnTo>
                  <a:lnTo>
                    <a:pt x="4" y="45"/>
                  </a:lnTo>
                  <a:lnTo>
                    <a:pt x="4" y="45"/>
                  </a:lnTo>
                  <a:lnTo>
                    <a:pt x="4" y="42"/>
                  </a:lnTo>
                  <a:lnTo>
                    <a:pt x="7" y="39"/>
                  </a:lnTo>
                  <a:lnTo>
                    <a:pt x="8" y="38"/>
                  </a:lnTo>
                  <a:lnTo>
                    <a:pt x="12" y="38"/>
                  </a:lnTo>
                  <a:lnTo>
                    <a:pt x="12" y="38"/>
                  </a:lnTo>
                  <a:lnTo>
                    <a:pt x="15" y="39"/>
                  </a:lnTo>
                  <a:lnTo>
                    <a:pt x="17" y="2"/>
                  </a:lnTo>
                  <a:lnTo>
                    <a:pt x="17" y="2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86" name="Freeform 83">
              <a:extLst>
                <a:ext uri="{FF2B5EF4-FFF2-40B4-BE49-F238E27FC236}">
                  <a16:creationId xmlns:a16="http://schemas.microsoft.com/office/drawing/2014/main" id="{5CD9E011-0AB4-FD35-B3B3-C95585D1378D}"/>
                </a:ext>
              </a:extLst>
            </p:cNvPr>
            <p:cNvSpPr>
              <a:spLocks/>
            </p:cNvSpPr>
            <p:nvPr/>
          </p:nvSpPr>
          <p:spPr bwMode="auto">
            <a:xfrm>
              <a:off x="4766" y="1344"/>
              <a:ext cx="155" cy="85"/>
            </a:xfrm>
            <a:custGeom>
              <a:avLst/>
              <a:gdLst>
                <a:gd name="T0" fmla="*/ 620 w 620"/>
                <a:gd name="T1" fmla="*/ 0 h 340"/>
                <a:gd name="T2" fmla="*/ 620 w 620"/>
                <a:gd name="T3" fmla="*/ 0 h 340"/>
                <a:gd name="T4" fmla="*/ 551 w 620"/>
                <a:gd name="T5" fmla="*/ 23 h 340"/>
                <a:gd name="T6" fmla="*/ 483 w 620"/>
                <a:gd name="T7" fmla="*/ 43 h 340"/>
                <a:gd name="T8" fmla="*/ 412 w 620"/>
                <a:gd name="T9" fmla="*/ 60 h 340"/>
                <a:gd name="T10" fmla="*/ 342 w 620"/>
                <a:gd name="T11" fmla="*/ 74 h 340"/>
                <a:gd name="T12" fmla="*/ 306 w 620"/>
                <a:gd name="T13" fmla="*/ 80 h 340"/>
                <a:gd name="T14" fmla="*/ 271 w 620"/>
                <a:gd name="T15" fmla="*/ 87 h 340"/>
                <a:gd name="T16" fmla="*/ 236 w 620"/>
                <a:gd name="T17" fmla="*/ 90 h 340"/>
                <a:gd name="T18" fmla="*/ 200 w 620"/>
                <a:gd name="T19" fmla="*/ 94 h 340"/>
                <a:gd name="T20" fmla="*/ 164 w 620"/>
                <a:gd name="T21" fmla="*/ 98 h 340"/>
                <a:gd name="T22" fmla="*/ 128 w 620"/>
                <a:gd name="T23" fmla="*/ 99 h 340"/>
                <a:gd name="T24" fmla="*/ 92 w 620"/>
                <a:gd name="T25" fmla="*/ 101 h 340"/>
                <a:gd name="T26" fmla="*/ 57 w 620"/>
                <a:gd name="T27" fmla="*/ 102 h 340"/>
                <a:gd name="T28" fmla="*/ 57 w 620"/>
                <a:gd name="T29" fmla="*/ 102 h 340"/>
                <a:gd name="T30" fmla="*/ 2 w 620"/>
                <a:gd name="T31" fmla="*/ 101 h 340"/>
                <a:gd name="T32" fmla="*/ 0 w 620"/>
                <a:gd name="T33" fmla="*/ 138 h 340"/>
                <a:gd name="T34" fmla="*/ 0 w 620"/>
                <a:gd name="T35" fmla="*/ 138 h 340"/>
                <a:gd name="T36" fmla="*/ 3 w 620"/>
                <a:gd name="T37" fmla="*/ 141 h 340"/>
                <a:gd name="T38" fmla="*/ 4 w 620"/>
                <a:gd name="T39" fmla="*/ 144 h 340"/>
                <a:gd name="T40" fmla="*/ 4 w 620"/>
                <a:gd name="T41" fmla="*/ 144 h 340"/>
                <a:gd name="T42" fmla="*/ 2 w 620"/>
                <a:gd name="T43" fmla="*/ 340 h 340"/>
                <a:gd name="T44" fmla="*/ 20 w 620"/>
                <a:gd name="T45" fmla="*/ 340 h 340"/>
                <a:gd name="T46" fmla="*/ 20 w 620"/>
                <a:gd name="T47" fmla="*/ 340 h 340"/>
                <a:gd name="T48" fmla="*/ 62 w 620"/>
                <a:gd name="T49" fmla="*/ 333 h 340"/>
                <a:gd name="T50" fmla="*/ 103 w 620"/>
                <a:gd name="T51" fmla="*/ 325 h 340"/>
                <a:gd name="T52" fmla="*/ 143 w 620"/>
                <a:gd name="T53" fmla="*/ 314 h 340"/>
                <a:gd name="T54" fmla="*/ 185 w 620"/>
                <a:gd name="T55" fmla="*/ 301 h 340"/>
                <a:gd name="T56" fmla="*/ 223 w 620"/>
                <a:gd name="T57" fmla="*/ 287 h 340"/>
                <a:gd name="T58" fmla="*/ 262 w 620"/>
                <a:gd name="T59" fmla="*/ 271 h 340"/>
                <a:gd name="T60" fmla="*/ 301 w 620"/>
                <a:gd name="T61" fmla="*/ 254 h 340"/>
                <a:gd name="T62" fmla="*/ 339 w 620"/>
                <a:gd name="T63" fmla="*/ 235 h 340"/>
                <a:gd name="T64" fmla="*/ 375 w 620"/>
                <a:gd name="T65" fmla="*/ 213 h 340"/>
                <a:gd name="T66" fmla="*/ 411 w 620"/>
                <a:gd name="T67" fmla="*/ 191 h 340"/>
                <a:gd name="T68" fmla="*/ 445 w 620"/>
                <a:gd name="T69" fmla="*/ 167 h 340"/>
                <a:gd name="T70" fmla="*/ 479 w 620"/>
                <a:gd name="T71" fmla="*/ 142 h 340"/>
                <a:gd name="T72" fmla="*/ 511 w 620"/>
                <a:gd name="T73" fmla="*/ 114 h 340"/>
                <a:gd name="T74" fmla="*/ 541 w 620"/>
                <a:gd name="T75" fmla="*/ 85 h 340"/>
                <a:gd name="T76" fmla="*/ 572 w 620"/>
                <a:gd name="T77" fmla="*/ 55 h 340"/>
                <a:gd name="T78" fmla="*/ 599 w 620"/>
                <a:gd name="T79" fmla="*/ 24 h 340"/>
                <a:gd name="T80" fmla="*/ 620 w 620"/>
                <a:gd name="T81" fmla="*/ 0 h 3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620" h="340">
                  <a:moveTo>
                    <a:pt x="620" y="0"/>
                  </a:moveTo>
                  <a:lnTo>
                    <a:pt x="620" y="0"/>
                  </a:lnTo>
                  <a:lnTo>
                    <a:pt x="551" y="23"/>
                  </a:lnTo>
                  <a:lnTo>
                    <a:pt x="483" y="43"/>
                  </a:lnTo>
                  <a:lnTo>
                    <a:pt x="412" y="60"/>
                  </a:lnTo>
                  <a:lnTo>
                    <a:pt x="342" y="74"/>
                  </a:lnTo>
                  <a:lnTo>
                    <a:pt x="306" y="80"/>
                  </a:lnTo>
                  <a:lnTo>
                    <a:pt x="271" y="87"/>
                  </a:lnTo>
                  <a:lnTo>
                    <a:pt x="236" y="90"/>
                  </a:lnTo>
                  <a:lnTo>
                    <a:pt x="200" y="94"/>
                  </a:lnTo>
                  <a:lnTo>
                    <a:pt x="164" y="98"/>
                  </a:lnTo>
                  <a:lnTo>
                    <a:pt x="128" y="99"/>
                  </a:lnTo>
                  <a:lnTo>
                    <a:pt x="92" y="101"/>
                  </a:lnTo>
                  <a:lnTo>
                    <a:pt x="57" y="102"/>
                  </a:lnTo>
                  <a:lnTo>
                    <a:pt x="57" y="102"/>
                  </a:lnTo>
                  <a:lnTo>
                    <a:pt x="2" y="101"/>
                  </a:lnTo>
                  <a:lnTo>
                    <a:pt x="0" y="138"/>
                  </a:lnTo>
                  <a:lnTo>
                    <a:pt x="0" y="138"/>
                  </a:lnTo>
                  <a:lnTo>
                    <a:pt x="3" y="141"/>
                  </a:lnTo>
                  <a:lnTo>
                    <a:pt x="4" y="144"/>
                  </a:lnTo>
                  <a:lnTo>
                    <a:pt x="4" y="144"/>
                  </a:lnTo>
                  <a:lnTo>
                    <a:pt x="2" y="340"/>
                  </a:lnTo>
                  <a:lnTo>
                    <a:pt x="20" y="340"/>
                  </a:lnTo>
                  <a:lnTo>
                    <a:pt x="20" y="340"/>
                  </a:lnTo>
                  <a:lnTo>
                    <a:pt x="62" y="333"/>
                  </a:lnTo>
                  <a:lnTo>
                    <a:pt x="103" y="325"/>
                  </a:lnTo>
                  <a:lnTo>
                    <a:pt x="143" y="314"/>
                  </a:lnTo>
                  <a:lnTo>
                    <a:pt x="185" y="301"/>
                  </a:lnTo>
                  <a:lnTo>
                    <a:pt x="223" y="287"/>
                  </a:lnTo>
                  <a:lnTo>
                    <a:pt x="262" y="271"/>
                  </a:lnTo>
                  <a:lnTo>
                    <a:pt x="301" y="254"/>
                  </a:lnTo>
                  <a:lnTo>
                    <a:pt x="339" y="235"/>
                  </a:lnTo>
                  <a:lnTo>
                    <a:pt x="375" y="213"/>
                  </a:lnTo>
                  <a:lnTo>
                    <a:pt x="411" y="191"/>
                  </a:lnTo>
                  <a:lnTo>
                    <a:pt x="445" y="167"/>
                  </a:lnTo>
                  <a:lnTo>
                    <a:pt x="479" y="142"/>
                  </a:lnTo>
                  <a:lnTo>
                    <a:pt x="511" y="114"/>
                  </a:lnTo>
                  <a:lnTo>
                    <a:pt x="541" y="85"/>
                  </a:lnTo>
                  <a:lnTo>
                    <a:pt x="572" y="55"/>
                  </a:lnTo>
                  <a:lnTo>
                    <a:pt x="599" y="24"/>
                  </a:lnTo>
                  <a:lnTo>
                    <a:pt x="620" y="0"/>
                  </a:lnTo>
                  <a:close/>
                </a:path>
              </a:pathLst>
            </a:custGeom>
            <a:solidFill>
              <a:srgbClr val="DCC5B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87" name="Freeform 84">
              <a:extLst>
                <a:ext uri="{FF2B5EF4-FFF2-40B4-BE49-F238E27FC236}">
                  <a16:creationId xmlns:a16="http://schemas.microsoft.com/office/drawing/2014/main" id="{D3D23F4F-4831-1AF2-0D43-EAD28D624180}"/>
                </a:ext>
              </a:extLst>
            </p:cNvPr>
            <p:cNvSpPr>
              <a:spLocks/>
            </p:cNvSpPr>
            <p:nvPr/>
          </p:nvSpPr>
          <p:spPr bwMode="auto">
            <a:xfrm>
              <a:off x="4766" y="1344"/>
              <a:ext cx="155" cy="85"/>
            </a:xfrm>
            <a:custGeom>
              <a:avLst/>
              <a:gdLst>
                <a:gd name="T0" fmla="*/ 620 w 620"/>
                <a:gd name="T1" fmla="*/ 0 h 340"/>
                <a:gd name="T2" fmla="*/ 620 w 620"/>
                <a:gd name="T3" fmla="*/ 0 h 340"/>
                <a:gd name="T4" fmla="*/ 551 w 620"/>
                <a:gd name="T5" fmla="*/ 23 h 340"/>
                <a:gd name="T6" fmla="*/ 483 w 620"/>
                <a:gd name="T7" fmla="*/ 43 h 340"/>
                <a:gd name="T8" fmla="*/ 412 w 620"/>
                <a:gd name="T9" fmla="*/ 60 h 340"/>
                <a:gd name="T10" fmla="*/ 342 w 620"/>
                <a:gd name="T11" fmla="*/ 74 h 340"/>
                <a:gd name="T12" fmla="*/ 306 w 620"/>
                <a:gd name="T13" fmla="*/ 80 h 340"/>
                <a:gd name="T14" fmla="*/ 271 w 620"/>
                <a:gd name="T15" fmla="*/ 87 h 340"/>
                <a:gd name="T16" fmla="*/ 236 w 620"/>
                <a:gd name="T17" fmla="*/ 90 h 340"/>
                <a:gd name="T18" fmla="*/ 200 w 620"/>
                <a:gd name="T19" fmla="*/ 94 h 340"/>
                <a:gd name="T20" fmla="*/ 164 w 620"/>
                <a:gd name="T21" fmla="*/ 98 h 340"/>
                <a:gd name="T22" fmla="*/ 128 w 620"/>
                <a:gd name="T23" fmla="*/ 99 h 340"/>
                <a:gd name="T24" fmla="*/ 92 w 620"/>
                <a:gd name="T25" fmla="*/ 101 h 340"/>
                <a:gd name="T26" fmla="*/ 57 w 620"/>
                <a:gd name="T27" fmla="*/ 102 h 340"/>
                <a:gd name="T28" fmla="*/ 57 w 620"/>
                <a:gd name="T29" fmla="*/ 102 h 340"/>
                <a:gd name="T30" fmla="*/ 2 w 620"/>
                <a:gd name="T31" fmla="*/ 101 h 340"/>
                <a:gd name="T32" fmla="*/ 0 w 620"/>
                <a:gd name="T33" fmla="*/ 138 h 340"/>
                <a:gd name="T34" fmla="*/ 0 w 620"/>
                <a:gd name="T35" fmla="*/ 138 h 340"/>
                <a:gd name="T36" fmla="*/ 3 w 620"/>
                <a:gd name="T37" fmla="*/ 141 h 340"/>
                <a:gd name="T38" fmla="*/ 4 w 620"/>
                <a:gd name="T39" fmla="*/ 144 h 340"/>
                <a:gd name="T40" fmla="*/ 4 w 620"/>
                <a:gd name="T41" fmla="*/ 144 h 340"/>
                <a:gd name="T42" fmla="*/ 2 w 620"/>
                <a:gd name="T43" fmla="*/ 340 h 340"/>
                <a:gd name="T44" fmla="*/ 20 w 620"/>
                <a:gd name="T45" fmla="*/ 340 h 340"/>
                <a:gd name="T46" fmla="*/ 20 w 620"/>
                <a:gd name="T47" fmla="*/ 340 h 340"/>
                <a:gd name="T48" fmla="*/ 62 w 620"/>
                <a:gd name="T49" fmla="*/ 333 h 340"/>
                <a:gd name="T50" fmla="*/ 103 w 620"/>
                <a:gd name="T51" fmla="*/ 325 h 340"/>
                <a:gd name="T52" fmla="*/ 143 w 620"/>
                <a:gd name="T53" fmla="*/ 314 h 340"/>
                <a:gd name="T54" fmla="*/ 185 w 620"/>
                <a:gd name="T55" fmla="*/ 301 h 340"/>
                <a:gd name="T56" fmla="*/ 223 w 620"/>
                <a:gd name="T57" fmla="*/ 287 h 340"/>
                <a:gd name="T58" fmla="*/ 262 w 620"/>
                <a:gd name="T59" fmla="*/ 271 h 340"/>
                <a:gd name="T60" fmla="*/ 301 w 620"/>
                <a:gd name="T61" fmla="*/ 254 h 340"/>
                <a:gd name="T62" fmla="*/ 339 w 620"/>
                <a:gd name="T63" fmla="*/ 235 h 340"/>
                <a:gd name="T64" fmla="*/ 375 w 620"/>
                <a:gd name="T65" fmla="*/ 213 h 340"/>
                <a:gd name="T66" fmla="*/ 411 w 620"/>
                <a:gd name="T67" fmla="*/ 191 h 340"/>
                <a:gd name="T68" fmla="*/ 445 w 620"/>
                <a:gd name="T69" fmla="*/ 167 h 340"/>
                <a:gd name="T70" fmla="*/ 479 w 620"/>
                <a:gd name="T71" fmla="*/ 142 h 340"/>
                <a:gd name="T72" fmla="*/ 511 w 620"/>
                <a:gd name="T73" fmla="*/ 114 h 340"/>
                <a:gd name="T74" fmla="*/ 541 w 620"/>
                <a:gd name="T75" fmla="*/ 85 h 340"/>
                <a:gd name="T76" fmla="*/ 572 w 620"/>
                <a:gd name="T77" fmla="*/ 55 h 340"/>
                <a:gd name="T78" fmla="*/ 599 w 620"/>
                <a:gd name="T79" fmla="*/ 24 h 340"/>
                <a:gd name="T80" fmla="*/ 620 w 620"/>
                <a:gd name="T81" fmla="*/ 0 h 3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620" h="340">
                  <a:moveTo>
                    <a:pt x="620" y="0"/>
                  </a:moveTo>
                  <a:lnTo>
                    <a:pt x="620" y="0"/>
                  </a:lnTo>
                  <a:lnTo>
                    <a:pt x="551" y="23"/>
                  </a:lnTo>
                  <a:lnTo>
                    <a:pt x="483" y="43"/>
                  </a:lnTo>
                  <a:lnTo>
                    <a:pt x="412" y="60"/>
                  </a:lnTo>
                  <a:lnTo>
                    <a:pt x="342" y="74"/>
                  </a:lnTo>
                  <a:lnTo>
                    <a:pt x="306" y="80"/>
                  </a:lnTo>
                  <a:lnTo>
                    <a:pt x="271" y="87"/>
                  </a:lnTo>
                  <a:lnTo>
                    <a:pt x="236" y="90"/>
                  </a:lnTo>
                  <a:lnTo>
                    <a:pt x="200" y="94"/>
                  </a:lnTo>
                  <a:lnTo>
                    <a:pt x="164" y="98"/>
                  </a:lnTo>
                  <a:lnTo>
                    <a:pt x="128" y="99"/>
                  </a:lnTo>
                  <a:lnTo>
                    <a:pt x="92" y="101"/>
                  </a:lnTo>
                  <a:lnTo>
                    <a:pt x="57" y="102"/>
                  </a:lnTo>
                  <a:lnTo>
                    <a:pt x="57" y="102"/>
                  </a:lnTo>
                  <a:lnTo>
                    <a:pt x="2" y="101"/>
                  </a:lnTo>
                  <a:lnTo>
                    <a:pt x="0" y="138"/>
                  </a:lnTo>
                  <a:lnTo>
                    <a:pt x="0" y="138"/>
                  </a:lnTo>
                  <a:lnTo>
                    <a:pt x="3" y="141"/>
                  </a:lnTo>
                  <a:lnTo>
                    <a:pt x="4" y="144"/>
                  </a:lnTo>
                  <a:lnTo>
                    <a:pt x="4" y="144"/>
                  </a:lnTo>
                  <a:lnTo>
                    <a:pt x="2" y="340"/>
                  </a:lnTo>
                  <a:lnTo>
                    <a:pt x="20" y="340"/>
                  </a:lnTo>
                  <a:lnTo>
                    <a:pt x="20" y="340"/>
                  </a:lnTo>
                  <a:lnTo>
                    <a:pt x="62" y="333"/>
                  </a:lnTo>
                  <a:lnTo>
                    <a:pt x="103" y="325"/>
                  </a:lnTo>
                  <a:lnTo>
                    <a:pt x="143" y="314"/>
                  </a:lnTo>
                  <a:lnTo>
                    <a:pt x="185" y="301"/>
                  </a:lnTo>
                  <a:lnTo>
                    <a:pt x="223" y="287"/>
                  </a:lnTo>
                  <a:lnTo>
                    <a:pt x="262" y="271"/>
                  </a:lnTo>
                  <a:lnTo>
                    <a:pt x="301" y="254"/>
                  </a:lnTo>
                  <a:lnTo>
                    <a:pt x="339" y="235"/>
                  </a:lnTo>
                  <a:lnTo>
                    <a:pt x="375" y="213"/>
                  </a:lnTo>
                  <a:lnTo>
                    <a:pt x="411" y="191"/>
                  </a:lnTo>
                  <a:lnTo>
                    <a:pt x="445" y="167"/>
                  </a:lnTo>
                  <a:lnTo>
                    <a:pt x="479" y="142"/>
                  </a:lnTo>
                  <a:lnTo>
                    <a:pt x="511" y="114"/>
                  </a:lnTo>
                  <a:lnTo>
                    <a:pt x="541" y="85"/>
                  </a:lnTo>
                  <a:lnTo>
                    <a:pt x="572" y="55"/>
                  </a:lnTo>
                  <a:lnTo>
                    <a:pt x="599" y="24"/>
                  </a:lnTo>
                  <a:lnTo>
                    <a:pt x="62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88" name="Freeform 85">
              <a:extLst>
                <a:ext uri="{FF2B5EF4-FFF2-40B4-BE49-F238E27FC236}">
                  <a16:creationId xmlns:a16="http://schemas.microsoft.com/office/drawing/2014/main" id="{5D3CBA04-ACC1-C9E3-472D-6789646C3E83}"/>
                </a:ext>
              </a:extLst>
            </p:cNvPr>
            <p:cNvSpPr>
              <a:spLocks/>
            </p:cNvSpPr>
            <p:nvPr/>
          </p:nvSpPr>
          <p:spPr bwMode="auto">
            <a:xfrm>
              <a:off x="4762" y="1378"/>
              <a:ext cx="5" cy="51"/>
            </a:xfrm>
            <a:custGeom>
              <a:avLst/>
              <a:gdLst>
                <a:gd name="T0" fmla="*/ 10 w 17"/>
                <a:gd name="T1" fmla="*/ 0 h 203"/>
                <a:gd name="T2" fmla="*/ 10 w 17"/>
                <a:gd name="T3" fmla="*/ 0 h 203"/>
                <a:gd name="T4" fmla="*/ 6 w 17"/>
                <a:gd name="T5" fmla="*/ 0 h 203"/>
                <a:gd name="T6" fmla="*/ 5 w 17"/>
                <a:gd name="T7" fmla="*/ 1 h 203"/>
                <a:gd name="T8" fmla="*/ 2 w 17"/>
                <a:gd name="T9" fmla="*/ 4 h 203"/>
                <a:gd name="T10" fmla="*/ 2 w 17"/>
                <a:gd name="T11" fmla="*/ 7 h 203"/>
                <a:gd name="T12" fmla="*/ 2 w 17"/>
                <a:gd name="T13" fmla="*/ 7 h 203"/>
                <a:gd name="T14" fmla="*/ 0 w 17"/>
                <a:gd name="T15" fmla="*/ 203 h 203"/>
                <a:gd name="T16" fmla="*/ 15 w 17"/>
                <a:gd name="T17" fmla="*/ 203 h 203"/>
                <a:gd name="T18" fmla="*/ 15 w 17"/>
                <a:gd name="T19" fmla="*/ 203 h 203"/>
                <a:gd name="T20" fmla="*/ 17 w 17"/>
                <a:gd name="T21" fmla="*/ 7 h 203"/>
                <a:gd name="T22" fmla="*/ 17 w 17"/>
                <a:gd name="T23" fmla="*/ 7 h 203"/>
                <a:gd name="T24" fmla="*/ 16 w 17"/>
                <a:gd name="T25" fmla="*/ 4 h 203"/>
                <a:gd name="T26" fmla="*/ 13 w 17"/>
                <a:gd name="T27" fmla="*/ 1 h 203"/>
                <a:gd name="T28" fmla="*/ 13 w 17"/>
                <a:gd name="T29" fmla="*/ 1 h 203"/>
                <a:gd name="T30" fmla="*/ 10 w 17"/>
                <a:gd name="T31" fmla="*/ 0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" h="203">
                  <a:moveTo>
                    <a:pt x="10" y="0"/>
                  </a:moveTo>
                  <a:lnTo>
                    <a:pt x="10" y="0"/>
                  </a:lnTo>
                  <a:lnTo>
                    <a:pt x="6" y="0"/>
                  </a:lnTo>
                  <a:lnTo>
                    <a:pt x="5" y="1"/>
                  </a:lnTo>
                  <a:lnTo>
                    <a:pt x="2" y="4"/>
                  </a:lnTo>
                  <a:lnTo>
                    <a:pt x="2" y="7"/>
                  </a:lnTo>
                  <a:lnTo>
                    <a:pt x="2" y="7"/>
                  </a:lnTo>
                  <a:lnTo>
                    <a:pt x="0" y="203"/>
                  </a:lnTo>
                  <a:lnTo>
                    <a:pt x="15" y="203"/>
                  </a:lnTo>
                  <a:lnTo>
                    <a:pt x="15" y="203"/>
                  </a:lnTo>
                  <a:lnTo>
                    <a:pt x="17" y="7"/>
                  </a:lnTo>
                  <a:lnTo>
                    <a:pt x="17" y="7"/>
                  </a:lnTo>
                  <a:lnTo>
                    <a:pt x="16" y="4"/>
                  </a:lnTo>
                  <a:lnTo>
                    <a:pt x="13" y="1"/>
                  </a:lnTo>
                  <a:lnTo>
                    <a:pt x="13" y="1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89" name="Freeform 86">
              <a:extLst>
                <a:ext uri="{FF2B5EF4-FFF2-40B4-BE49-F238E27FC236}">
                  <a16:creationId xmlns:a16="http://schemas.microsoft.com/office/drawing/2014/main" id="{9E9E78EB-E852-26DE-E7D6-F139602ACDBC}"/>
                </a:ext>
              </a:extLst>
            </p:cNvPr>
            <p:cNvSpPr>
              <a:spLocks/>
            </p:cNvSpPr>
            <p:nvPr/>
          </p:nvSpPr>
          <p:spPr bwMode="auto">
            <a:xfrm>
              <a:off x="4762" y="1378"/>
              <a:ext cx="5" cy="51"/>
            </a:xfrm>
            <a:custGeom>
              <a:avLst/>
              <a:gdLst>
                <a:gd name="T0" fmla="*/ 10 w 17"/>
                <a:gd name="T1" fmla="*/ 0 h 203"/>
                <a:gd name="T2" fmla="*/ 10 w 17"/>
                <a:gd name="T3" fmla="*/ 0 h 203"/>
                <a:gd name="T4" fmla="*/ 6 w 17"/>
                <a:gd name="T5" fmla="*/ 0 h 203"/>
                <a:gd name="T6" fmla="*/ 5 w 17"/>
                <a:gd name="T7" fmla="*/ 1 h 203"/>
                <a:gd name="T8" fmla="*/ 2 w 17"/>
                <a:gd name="T9" fmla="*/ 4 h 203"/>
                <a:gd name="T10" fmla="*/ 2 w 17"/>
                <a:gd name="T11" fmla="*/ 7 h 203"/>
                <a:gd name="T12" fmla="*/ 2 w 17"/>
                <a:gd name="T13" fmla="*/ 7 h 203"/>
                <a:gd name="T14" fmla="*/ 0 w 17"/>
                <a:gd name="T15" fmla="*/ 203 h 203"/>
                <a:gd name="T16" fmla="*/ 15 w 17"/>
                <a:gd name="T17" fmla="*/ 203 h 203"/>
                <a:gd name="T18" fmla="*/ 15 w 17"/>
                <a:gd name="T19" fmla="*/ 203 h 203"/>
                <a:gd name="T20" fmla="*/ 17 w 17"/>
                <a:gd name="T21" fmla="*/ 7 h 203"/>
                <a:gd name="T22" fmla="*/ 17 w 17"/>
                <a:gd name="T23" fmla="*/ 7 h 203"/>
                <a:gd name="T24" fmla="*/ 16 w 17"/>
                <a:gd name="T25" fmla="*/ 4 h 203"/>
                <a:gd name="T26" fmla="*/ 13 w 17"/>
                <a:gd name="T27" fmla="*/ 1 h 203"/>
                <a:gd name="T28" fmla="*/ 13 w 17"/>
                <a:gd name="T29" fmla="*/ 1 h 203"/>
                <a:gd name="T30" fmla="*/ 10 w 17"/>
                <a:gd name="T31" fmla="*/ 0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" h="203">
                  <a:moveTo>
                    <a:pt x="10" y="0"/>
                  </a:moveTo>
                  <a:lnTo>
                    <a:pt x="10" y="0"/>
                  </a:lnTo>
                  <a:lnTo>
                    <a:pt x="6" y="0"/>
                  </a:lnTo>
                  <a:lnTo>
                    <a:pt x="5" y="1"/>
                  </a:lnTo>
                  <a:lnTo>
                    <a:pt x="2" y="4"/>
                  </a:lnTo>
                  <a:lnTo>
                    <a:pt x="2" y="7"/>
                  </a:lnTo>
                  <a:lnTo>
                    <a:pt x="2" y="7"/>
                  </a:lnTo>
                  <a:lnTo>
                    <a:pt x="0" y="203"/>
                  </a:lnTo>
                  <a:lnTo>
                    <a:pt x="15" y="203"/>
                  </a:lnTo>
                  <a:lnTo>
                    <a:pt x="15" y="203"/>
                  </a:lnTo>
                  <a:lnTo>
                    <a:pt x="17" y="7"/>
                  </a:lnTo>
                  <a:lnTo>
                    <a:pt x="17" y="7"/>
                  </a:lnTo>
                  <a:lnTo>
                    <a:pt x="16" y="4"/>
                  </a:lnTo>
                  <a:lnTo>
                    <a:pt x="13" y="1"/>
                  </a:lnTo>
                  <a:lnTo>
                    <a:pt x="13" y="1"/>
                  </a:lnTo>
                  <a:lnTo>
                    <a:pt x="1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90" name="Freeform 87">
              <a:extLst>
                <a:ext uri="{FF2B5EF4-FFF2-40B4-BE49-F238E27FC236}">
                  <a16:creationId xmlns:a16="http://schemas.microsoft.com/office/drawing/2014/main" id="{9A29EF6D-AB59-5E69-B42C-B30998239C3B}"/>
                </a:ext>
              </a:extLst>
            </p:cNvPr>
            <p:cNvSpPr>
              <a:spLocks/>
            </p:cNvSpPr>
            <p:nvPr/>
          </p:nvSpPr>
          <p:spPr bwMode="auto">
            <a:xfrm>
              <a:off x="4762" y="1338"/>
              <a:ext cx="164" cy="31"/>
            </a:xfrm>
            <a:custGeom>
              <a:avLst/>
              <a:gdLst>
                <a:gd name="T0" fmla="*/ 654 w 654"/>
                <a:gd name="T1" fmla="*/ 0 h 126"/>
                <a:gd name="T2" fmla="*/ 654 w 654"/>
                <a:gd name="T3" fmla="*/ 0 h 126"/>
                <a:gd name="T4" fmla="*/ 612 w 654"/>
                <a:gd name="T5" fmla="*/ 15 h 126"/>
                <a:gd name="T6" fmla="*/ 568 w 654"/>
                <a:gd name="T7" fmla="*/ 30 h 126"/>
                <a:gd name="T8" fmla="*/ 525 w 654"/>
                <a:gd name="T9" fmla="*/ 43 h 126"/>
                <a:gd name="T10" fmla="*/ 481 w 654"/>
                <a:gd name="T11" fmla="*/ 56 h 126"/>
                <a:gd name="T12" fmla="*/ 481 w 654"/>
                <a:gd name="T13" fmla="*/ 56 h 126"/>
                <a:gd name="T14" fmla="*/ 445 w 654"/>
                <a:gd name="T15" fmla="*/ 66 h 126"/>
                <a:gd name="T16" fmla="*/ 407 w 654"/>
                <a:gd name="T17" fmla="*/ 73 h 126"/>
                <a:gd name="T18" fmla="*/ 371 w 654"/>
                <a:gd name="T19" fmla="*/ 82 h 126"/>
                <a:gd name="T20" fmla="*/ 335 w 654"/>
                <a:gd name="T21" fmla="*/ 88 h 126"/>
                <a:gd name="T22" fmla="*/ 297 w 654"/>
                <a:gd name="T23" fmla="*/ 94 h 126"/>
                <a:gd name="T24" fmla="*/ 260 w 654"/>
                <a:gd name="T25" fmla="*/ 99 h 126"/>
                <a:gd name="T26" fmla="*/ 223 w 654"/>
                <a:gd name="T27" fmla="*/ 104 h 126"/>
                <a:gd name="T28" fmla="*/ 186 w 654"/>
                <a:gd name="T29" fmla="*/ 108 h 126"/>
                <a:gd name="T30" fmla="*/ 186 w 654"/>
                <a:gd name="T31" fmla="*/ 108 h 126"/>
                <a:gd name="T32" fmla="*/ 127 w 654"/>
                <a:gd name="T33" fmla="*/ 111 h 126"/>
                <a:gd name="T34" fmla="*/ 67 w 654"/>
                <a:gd name="T35" fmla="*/ 112 h 126"/>
                <a:gd name="T36" fmla="*/ 67 w 654"/>
                <a:gd name="T37" fmla="*/ 112 h 126"/>
                <a:gd name="T38" fmla="*/ 34 w 654"/>
                <a:gd name="T39" fmla="*/ 112 h 126"/>
                <a:gd name="T40" fmla="*/ 0 w 654"/>
                <a:gd name="T41" fmla="*/ 111 h 126"/>
                <a:gd name="T42" fmla="*/ 0 w 654"/>
                <a:gd name="T43" fmla="*/ 123 h 126"/>
                <a:gd name="T44" fmla="*/ 0 w 654"/>
                <a:gd name="T45" fmla="*/ 123 h 126"/>
                <a:gd name="T46" fmla="*/ 17 w 654"/>
                <a:gd name="T47" fmla="*/ 125 h 126"/>
                <a:gd name="T48" fmla="*/ 17 w 654"/>
                <a:gd name="T49" fmla="*/ 125 h 126"/>
                <a:gd name="T50" fmla="*/ 72 w 654"/>
                <a:gd name="T51" fmla="*/ 126 h 126"/>
                <a:gd name="T52" fmla="*/ 72 w 654"/>
                <a:gd name="T53" fmla="*/ 126 h 126"/>
                <a:gd name="T54" fmla="*/ 107 w 654"/>
                <a:gd name="T55" fmla="*/ 125 h 126"/>
                <a:gd name="T56" fmla="*/ 143 w 654"/>
                <a:gd name="T57" fmla="*/ 123 h 126"/>
                <a:gd name="T58" fmla="*/ 179 w 654"/>
                <a:gd name="T59" fmla="*/ 122 h 126"/>
                <a:gd name="T60" fmla="*/ 215 w 654"/>
                <a:gd name="T61" fmla="*/ 118 h 126"/>
                <a:gd name="T62" fmla="*/ 251 w 654"/>
                <a:gd name="T63" fmla="*/ 114 h 126"/>
                <a:gd name="T64" fmla="*/ 286 w 654"/>
                <a:gd name="T65" fmla="*/ 111 h 126"/>
                <a:gd name="T66" fmla="*/ 321 w 654"/>
                <a:gd name="T67" fmla="*/ 104 h 126"/>
                <a:gd name="T68" fmla="*/ 357 w 654"/>
                <a:gd name="T69" fmla="*/ 98 h 126"/>
                <a:gd name="T70" fmla="*/ 427 w 654"/>
                <a:gd name="T71" fmla="*/ 84 h 126"/>
                <a:gd name="T72" fmla="*/ 498 w 654"/>
                <a:gd name="T73" fmla="*/ 67 h 126"/>
                <a:gd name="T74" fmla="*/ 566 w 654"/>
                <a:gd name="T75" fmla="*/ 47 h 126"/>
                <a:gd name="T76" fmla="*/ 635 w 654"/>
                <a:gd name="T77" fmla="*/ 24 h 126"/>
                <a:gd name="T78" fmla="*/ 654 w 654"/>
                <a:gd name="T79" fmla="*/ 0 h 1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654" h="126">
                  <a:moveTo>
                    <a:pt x="654" y="0"/>
                  </a:moveTo>
                  <a:lnTo>
                    <a:pt x="654" y="0"/>
                  </a:lnTo>
                  <a:lnTo>
                    <a:pt x="612" y="15"/>
                  </a:lnTo>
                  <a:lnTo>
                    <a:pt x="568" y="30"/>
                  </a:lnTo>
                  <a:lnTo>
                    <a:pt x="525" y="43"/>
                  </a:lnTo>
                  <a:lnTo>
                    <a:pt x="481" y="56"/>
                  </a:lnTo>
                  <a:lnTo>
                    <a:pt x="481" y="56"/>
                  </a:lnTo>
                  <a:lnTo>
                    <a:pt x="445" y="66"/>
                  </a:lnTo>
                  <a:lnTo>
                    <a:pt x="407" y="73"/>
                  </a:lnTo>
                  <a:lnTo>
                    <a:pt x="371" y="82"/>
                  </a:lnTo>
                  <a:lnTo>
                    <a:pt x="335" y="88"/>
                  </a:lnTo>
                  <a:lnTo>
                    <a:pt x="297" y="94"/>
                  </a:lnTo>
                  <a:lnTo>
                    <a:pt x="260" y="99"/>
                  </a:lnTo>
                  <a:lnTo>
                    <a:pt x="223" y="104"/>
                  </a:lnTo>
                  <a:lnTo>
                    <a:pt x="186" y="108"/>
                  </a:lnTo>
                  <a:lnTo>
                    <a:pt x="186" y="108"/>
                  </a:lnTo>
                  <a:lnTo>
                    <a:pt x="127" y="111"/>
                  </a:lnTo>
                  <a:lnTo>
                    <a:pt x="67" y="112"/>
                  </a:lnTo>
                  <a:lnTo>
                    <a:pt x="67" y="112"/>
                  </a:lnTo>
                  <a:lnTo>
                    <a:pt x="34" y="112"/>
                  </a:lnTo>
                  <a:lnTo>
                    <a:pt x="0" y="111"/>
                  </a:lnTo>
                  <a:lnTo>
                    <a:pt x="0" y="123"/>
                  </a:lnTo>
                  <a:lnTo>
                    <a:pt x="0" y="123"/>
                  </a:lnTo>
                  <a:lnTo>
                    <a:pt x="17" y="125"/>
                  </a:lnTo>
                  <a:lnTo>
                    <a:pt x="17" y="125"/>
                  </a:lnTo>
                  <a:lnTo>
                    <a:pt x="72" y="126"/>
                  </a:lnTo>
                  <a:lnTo>
                    <a:pt x="72" y="126"/>
                  </a:lnTo>
                  <a:lnTo>
                    <a:pt x="107" y="125"/>
                  </a:lnTo>
                  <a:lnTo>
                    <a:pt x="143" y="123"/>
                  </a:lnTo>
                  <a:lnTo>
                    <a:pt x="179" y="122"/>
                  </a:lnTo>
                  <a:lnTo>
                    <a:pt x="215" y="118"/>
                  </a:lnTo>
                  <a:lnTo>
                    <a:pt x="251" y="114"/>
                  </a:lnTo>
                  <a:lnTo>
                    <a:pt x="286" y="111"/>
                  </a:lnTo>
                  <a:lnTo>
                    <a:pt x="321" y="104"/>
                  </a:lnTo>
                  <a:lnTo>
                    <a:pt x="357" y="98"/>
                  </a:lnTo>
                  <a:lnTo>
                    <a:pt x="427" y="84"/>
                  </a:lnTo>
                  <a:lnTo>
                    <a:pt x="498" y="67"/>
                  </a:lnTo>
                  <a:lnTo>
                    <a:pt x="566" y="47"/>
                  </a:lnTo>
                  <a:lnTo>
                    <a:pt x="635" y="24"/>
                  </a:lnTo>
                  <a:lnTo>
                    <a:pt x="65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91" name="Freeform 88">
              <a:extLst>
                <a:ext uri="{FF2B5EF4-FFF2-40B4-BE49-F238E27FC236}">
                  <a16:creationId xmlns:a16="http://schemas.microsoft.com/office/drawing/2014/main" id="{601217DB-6CAD-D175-688A-D91603CEDD11}"/>
                </a:ext>
              </a:extLst>
            </p:cNvPr>
            <p:cNvSpPr>
              <a:spLocks/>
            </p:cNvSpPr>
            <p:nvPr/>
          </p:nvSpPr>
          <p:spPr bwMode="auto">
            <a:xfrm>
              <a:off x="4762" y="1338"/>
              <a:ext cx="164" cy="31"/>
            </a:xfrm>
            <a:custGeom>
              <a:avLst/>
              <a:gdLst>
                <a:gd name="T0" fmla="*/ 654 w 654"/>
                <a:gd name="T1" fmla="*/ 0 h 126"/>
                <a:gd name="T2" fmla="*/ 654 w 654"/>
                <a:gd name="T3" fmla="*/ 0 h 126"/>
                <a:gd name="T4" fmla="*/ 612 w 654"/>
                <a:gd name="T5" fmla="*/ 15 h 126"/>
                <a:gd name="T6" fmla="*/ 568 w 654"/>
                <a:gd name="T7" fmla="*/ 30 h 126"/>
                <a:gd name="T8" fmla="*/ 525 w 654"/>
                <a:gd name="T9" fmla="*/ 43 h 126"/>
                <a:gd name="T10" fmla="*/ 481 w 654"/>
                <a:gd name="T11" fmla="*/ 56 h 126"/>
                <a:gd name="T12" fmla="*/ 481 w 654"/>
                <a:gd name="T13" fmla="*/ 56 h 126"/>
                <a:gd name="T14" fmla="*/ 445 w 654"/>
                <a:gd name="T15" fmla="*/ 66 h 126"/>
                <a:gd name="T16" fmla="*/ 407 w 654"/>
                <a:gd name="T17" fmla="*/ 73 h 126"/>
                <a:gd name="T18" fmla="*/ 371 w 654"/>
                <a:gd name="T19" fmla="*/ 82 h 126"/>
                <a:gd name="T20" fmla="*/ 335 w 654"/>
                <a:gd name="T21" fmla="*/ 88 h 126"/>
                <a:gd name="T22" fmla="*/ 297 w 654"/>
                <a:gd name="T23" fmla="*/ 94 h 126"/>
                <a:gd name="T24" fmla="*/ 260 w 654"/>
                <a:gd name="T25" fmla="*/ 99 h 126"/>
                <a:gd name="T26" fmla="*/ 223 w 654"/>
                <a:gd name="T27" fmla="*/ 104 h 126"/>
                <a:gd name="T28" fmla="*/ 186 w 654"/>
                <a:gd name="T29" fmla="*/ 108 h 126"/>
                <a:gd name="T30" fmla="*/ 186 w 654"/>
                <a:gd name="T31" fmla="*/ 108 h 126"/>
                <a:gd name="T32" fmla="*/ 127 w 654"/>
                <a:gd name="T33" fmla="*/ 111 h 126"/>
                <a:gd name="T34" fmla="*/ 67 w 654"/>
                <a:gd name="T35" fmla="*/ 112 h 126"/>
                <a:gd name="T36" fmla="*/ 67 w 654"/>
                <a:gd name="T37" fmla="*/ 112 h 126"/>
                <a:gd name="T38" fmla="*/ 34 w 654"/>
                <a:gd name="T39" fmla="*/ 112 h 126"/>
                <a:gd name="T40" fmla="*/ 0 w 654"/>
                <a:gd name="T41" fmla="*/ 111 h 126"/>
                <a:gd name="T42" fmla="*/ 0 w 654"/>
                <a:gd name="T43" fmla="*/ 123 h 126"/>
                <a:gd name="T44" fmla="*/ 0 w 654"/>
                <a:gd name="T45" fmla="*/ 123 h 126"/>
                <a:gd name="T46" fmla="*/ 17 w 654"/>
                <a:gd name="T47" fmla="*/ 125 h 126"/>
                <a:gd name="T48" fmla="*/ 17 w 654"/>
                <a:gd name="T49" fmla="*/ 125 h 126"/>
                <a:gd name="T50" fmla="*/ 72 w 654"/>
                <a:gd name="T51" fmla="*/ 126 h 126"/>
                <a:gd name="T52" fmla="*/ 72 w 654"/>
                <a:gd name="T53" fmla="*/ 126 h 126"/>
                <a:gd name="T54" fmla="*/ 107 w 654"/>
                <a:gd name="T55" fmla="*/ 125 h 126"/>
                <a:gd name="T56" fmla="*/ 143 w 654"/>
                <a:gd name="T57" fmla="*/ 123 h 126"/>
                <a:gd name="T58" fmla="*/ 179 w 654"/>
                <a:gd name="T59" fmla="*/ 122 h 126"/>
                <a:gd name="T60" fmla="*/ 215 w 654"/>
                <a:gd name="T61" fmla="*/ 118 h 126"/>
                <a:gd name="T62" fmla="*/ 251 w 654"/>
                <a:gd name="T63" fmla="*/ 114 h 126"/>
                <a:gd name="T64" fmla="*/ 286 w 654"/>
                <a:gd name="T65" fmla="*/ 111 h 126"/>
                <a:gd name="T66" fmla="*/ 321 w 654"/>
                <a:gd name="T67" fmla="*/ 104 h 126"/>
                <a:gd name="T68" fmla="*/ 357 w 654"/>
                <a:gd name="T69" fmla="*/ 98 h 126"/>
                <a:gd name="T70" fmla="*/ 427 w 654"/>
                <a:gd name="T71" fmla="*/ 84 h 126"/>
                <a:gd name="T72" fmla="*/ 498 w 654"/>
                <a:gd name="T73" fmla="*/ 67 h 126"/>
                <a:gd name="T74" fmla="*/ 566 w 654"/>
                <a:gd name="T75" fmla="*/ 47 h 126"/>
                <a:gd name="T76" fmla="*/ 635 w 654"/>
                <a:gd name="T77" fmla="*/ 24 h 126"/>
                <a:gd name="T78" fmla="*/ 654 w 654"/>
                <a:gd name="T79" fmla="*/ 0 h 1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654" h="126">
                  <a:moveTo>
                    <a:pt x="654" y="0"/>
                  </a:moveTo>
                  <a:lnTo>
                    <a:pt x="654" y="0"/>
                  </a:lnTo>
                  <a:lnTo>
                    <a:pt x="612" y="15"/>
                  </a:lnTo>
                  <a:lnTo>
                    <a:pt x="568" y="30"/>
                  </a:lnTo>
                  <a:lnTo>
                    <a:pt x="525" y="43"/>
                  </a:lnTo>
                  <a:lnTo>
                    <a:pt x="481" y="56"/>
                  </a:lnTo>
                  <a:lnTo>
                    <a:pt x="481" y="56"/>
                  </a:lnTo>
                  <a:lnTo>
                    <a:pt x="445" y="66"/>
                  </a:lnTo>
                  <a:lnTo>
                    <a:pt x="407" y="73"/>
                  </a:lnTo>
                  <a:lnTo>
                    <a:pt x="371" y="82"/>
                  </a:lnTo>
                  <a:lnTo>
                    <a:pt x="335" y="88"/>
                  </a:lnTo>
                  <a:lnTo>
                    <a:pt x="297" y="94"/>
                  </a:lnTo>
                  <a:lnTo>
                    <a:pt x="260" y="99"/>
                  </a:lnTo>
                  <a:lnTo>
                    <a:pt x="223" y="104"/>
                  </a:lnTo>
                  <a:lnTo>
                    <a:pt x="186" y="108"/>
                  </a:lnTo>
                  <a:lnTo>
                    <a:pt x="186" y="108"/>
                  </a:lnTo>
                  <a:lnTo>
                    <a:pt x="127" y="111"/>
                  </a:lnTo>
                  <a:lnTo>
                    <a:pt x="67" y="112"/>
                  </a:lnTo>
                  <a:lnTo>
                    <a:pt x="67" y="112"/>
                  </a:lnTo>
                  <a:lnTo>
                    <a:pt x="34" y="112"/>
                  </a:lnTo>
                  <a:lnTo>
                    <a:pt x="0" y="111"/>
                  </a:lnTo>
                  <a:lnTo>
                    <a:pt x="0" y="123"/>
                  </a:lnTo>
                  <a:lnTo>
                    <a:pt x="0" y="123"/>
                  </a:lnTo>
                  <a:lnTo>
                    <a:pt x="17" y="125"/>
                  </a:lnTo>
                  <a:lnTo>
                    <a:pt x="17" y="125"/>
                  </a:lnTo>
                  <a:lnTo>
                    <a:pt x="72" y="126"/>
                  </a:lnTo>
                  <a:lnTo>
                    <a:pt x="72" y="126"/>
                  </a:lnTo>
                  <a:lnTo>
                    <a:pt x="107" y="125"/>
                  </a:lnTo>
                  <a:lnTo>
                    <a:pt x="143" y="123"/>
                  </a:lnTo>
                  <a:lnTo>
                    <a:pt x="179" y="122"/>
                  </a:lnTo>
                  <a:lnTo>
                    <a:pt x="215" y="118"/>
                  </a:lnTo>
                  <a:lnTo>
                    <a:pt x="251" y="114"/>
                  </a:lnTo>
                  <a:lnTo>
                    <a:pt x="286" y="111"/>
                  </a:lnTo>
                  <a:lnTo>
                    <a:pt x="321" y="104"/>
                  </a:lnTo>
                  <a:lnTo>
                    <a:pt x="357" y="98"/>
                  </a:lnTo>
                  <a:lnTo>
                    <a:pt x="427" y="84"/>
                  </a:lnTo>
                  <a:lnTo>
                    <a:pt x="498" y="67"/>
                  </a:lnTo>
                  <a:lnTo>
                    <a:pt x="566" y="47"/>
                  </a:lnTo>
                  <a:lnTo>
                    <a:pt x="635" y="24"/>
                  </a:lnTo>
                  <a:lnTo>
                    <a:pt x="654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92" name="Freeform 89">
              <a:extLst>
                <a:ext uri="{FF2B5EF4-FFF2-40B4-BE49-F238E27FC236}">
                  <a16:creationId xmlns:a16="http://schemas.microsoft.com/office/drawing/2014/main" id="{E444A661-AC04-1447-A8FD-DA1ACDCC52C3}"/>
                </a:ext>
              </a:extLst>
            </p:cNvPr>
            <p:cNvSpPr>
              <a:spLocks/>
            </p:cNvSpPr>
            <p:nvPr/>
          </p:nvSpPr>
          <p:spPr bwMode="auto">
            <a:xfrm>
              <a:off x="5261" y="824"/>
              <a:ext cx="68" cy="126"/>
            </a:xfrm>
            <a:custGeom>
              <a:avLst/>
              <a:gdLst>
                <a:gd name="T0" fmla="*/ 83 w 269"/>
                <a:gd name="T1" fmla="*/ 89 h 506"/>
                <a:gd name="T2" fmla="*/ 123 w 269"/>
                <a:gd name="T3" fmla="*/ 43 h 506"/>
                <a:gd name="T4" fmla="*/ 148 w 269"/>
                <a:gd name="T5" fmla="*/ 27 h 506"/>
                <a:gd name="T6" fmla="*/ 175 w 269"/>
                <a:gd name="T7" fmla="*/ 16 h 506"/>
                <a:gd name="T8" fmla="*/ 197 w 269"/>
                <a:gd name="T9" fmla="*/ 15 h 506"/>
                <a:gd name="T10" fmla="*/ 222 w 269"/>
                <a:gd name="T11" fmla="*/ 23 h 506"/>
                <a:gd name="T12" fmla="*/ 242 w 269"/>
                <a:gd name="T13" fmla="*/ 39 h 506"/>
                <a:gd name="T14" fmla="*/ 250 w 269"/>
                <a:gd name="T15" fmla="*/ 55 h 506"/>
                <a:gd name="T16" fmla="*/ 254 w 269"/>
                <a:gd name="T17" fmla="*/ 85 h 506"/>
                <a:gd name="T18" fmla="*/ 247 w 269"/>
                <a:gd name="T19" fmla="*/ 136 h 506"/>
                <a:gd name="T20" fmla="*/ 232 w 269"/>
                <a:gd name="T21" fmla="*/ 172 h 506"/>
                <a:gd name="T22" fmla="*/ 198 w 269"/>
                <a:gd name="T23" fmla="*/ 218 h 506"/>
                <a:gd name="T24" fmla="*/ 152 w 269"/>
                <a:gd name="T25" fmla="*/ 252 h 506"/>
                <a:gd name="T26" fmla="*/ 113 w 269"/>
                <a:gd name="T27" fmla="*/ 269 h 506"/>
                <a:gd name="T28" fmla="*/ 75 w 269"/>
                <a:gd name="T29" fmla="*/ 282 h 506"/>
                <a:gd name="T30" fmla="*/ 34 w 269"/>
                <a:gd name="T31" fmla="*/ 309 h 506"/>
                <a:gd name="T32" fmla="*/ 16 w 269"/>
                <a:gd name="T33" fmla="*/ 331 h 506"/>
                <a:gd name="T34" fmla="*/ 8 w 269"/>
                <a:gd name="T35" fmla="*/ 351 h 506"/>
                <a:gd name="T36" fmla="*/ 0 w 269"/>
                <a:gd name="T37" fmla="*/ 383 h 506"/>
                <a:gd name="T38" fmla="*/ 4 w 269"/>
                <a:gd name="T39" fmla="*/ 437 h 506"/>
                <a:gd name="T40" fmla="*/ 19 w 269"/>
                <a:gd name="T41" fmla="*/ 499 h 506"/>
                <a:gd name="T42" fmla="*/ 23 w 269"/>
                <a:gd name="T43" fmla="*/ 504 h 506"/>
                <a:gd name="T44" fmla="*/ 31 w 269"/>
                <a:gd name="T45" fmla="*/ 504 h 506"/>
                <a:gd name="T46" fmla="*/ 34 w 269"/>
                <a:gd name="T47" fmla="*/ 496 h 506"/>
                <a:gd name="T48" fmla="*/ 23 w 269"/>
                <a:gd name="T49" fmla="*/ 457 h 506"/>
                <a:gd name="T50" fmla="*/ 16 w 269"/>
                <a:gd name="T51" fmla="*/ 415 h 506"/>
                <a:gd name="T52" fmla="*/ 19 w 269"/>
                <a:gd name="T53" fmla="*/ 368 h 506"/>
                <a:gd name="T54" fmla="*/ 28 w 269"/>
                <a:gd name="T55" fmla="*/ 340 h 506"/>
                <a:gd name="T56" fmla="*/ 40 w 269"/>
                <a:gd name="T57" fmla="*/ 324 h 506"/>
                <a:gd name="T58" fmla="*/ 64 w 269"/>
                <a:gd name="T59" fmla="*/ 305 h 506"/>
                <a:gd name="T60" fmla="*/ 91 w 269"/>
                <a:gd name="T61" fmla="*/ 292 h 506"/>
                <a:gd name="T62" fmla="*/ 169 w 269"/>
                <a:gd name="T63" fmla="*/ 260 h 506"/>
                <a:gd name="T64" fmla="*/ 202 w 269"/>
                <a:gd name="T65" fmla="*/ 236 h 506"/>
                <a:gd name="T66" fmla="*/ 239 w 269"/>
                <a:gd name="T67" fmla="*/ 188 h 506"/>
                <a:gd name="T68" fmla="*/ 263 w 269"/>
                <a:gd name="T69" fmla="*/ 133 h 506"/>
                <a:gd name="T70" fmla="*/ 269 w 269"/>
                <a:gd name="T71" fmla="*/ 91 h 506"/>
                <a:gd name="T72" fmla="*/ 267 w 269"/>
                <a:gd name="T73" fmla="*/ 58 h 506"/>
                <a:gd name="T74" fmla="*/ 259 w 269"/>
                <a:gd name="T75" fmla="*/ 39 h 506"/>
                <a:gd name="T76" fmla="*/ 242 w 269"/>
                <a:gd name="T77" fmla="*/ 16 h 506"/>
                <a:gd name="T78" fmla="*/ 217 w 269"/>
                <a:gd name="T79" fmla="*/ 4 h 506"/>
                <a:gd name="T80" fmla="*/ 195 w 269"/>
                <a:gd name="T81" fmla="*/ 0 h 506"/>
                <a:gd name="T82" fmla="*/ 164 w 269"/>
                <a:gd name="T83" fmla="*/ 4 h 506"/>
                <a:gd name="T84" fmla="*/ 134 w 269"/>
                <a:gd name="T85" fmla="*/ 16 h 506"/>
                <a:gd name="T86" fmla="*/ 115 w 269"/>
                <a:gd name="T87" fmla="*/ 30 h 506"/>
                <a:gd name="T88" fmla="*/ 73 w 269"/>
                <a:gd name="T89" fmla="*/ 77 h 506"/>
                <a:gd name="T90" fmla="*/ 56 w 269"/>
                <a:gd name="T91" fmla="*/ 101 h 506"/>
                <a:gd name="T92" fmla="*/ 60 w 269"/>
                <a:gd name="T93" fmla="*/ 108 h 506"/>
                <a:gd name="T94" fmla="*/ 69 w 269"/>
                <a:gd name="T95" fmla="*/ 108 h 5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269" h="506">
                  <a:moveTo>
                    <a:pt x="71" y="106"/>
                  </a:moveTo>
                  <a:lnTo>
                    <a:pt x="71" y="106"/>
                  </a:lnTo>
                  <a:lnTo>
                    <a:pt x="83" y="89"/>
                  </a:lnTo>
                  <a:lnTo>
                    <a:pt x="95" y="73"/>
                  </a:lnTo>
                  <a:lnTo>
                    <a:pt x="108" y="57"/>
                  </a:lnTo>
                  <a:lnTo>
                    <a:pt x="123" y="43"/>
                  </a:lnTo>
                  <a:lnTo>
                    <a:pt x="130" y="37"/>
                  </a:lnTo>
                  <a:lnTo>
                    <a:pt x="139" y="30"/>
                  </a:lnTo>
                  <a:lnTo>
                    <a:pt x="148" y="27"/>
                  </a:lnTo>
                  <a:lnTo>
                    <a:pt x="157" y="22"/>
                  </a:lnTo>
                  <a:lnTo>
                    <a:pt x="165" y="19"/>
                  </a:lnTo>
                  <a:lnTo>
                    <a:pt x="175" y="16"/>
                  </a:lnTo>
                  <a:lnTo>
                    <a:pt x="185" y="15"/>
                  </a:lnTo>
                  <a:lnTo>
                    <a:pt x="197" y="15"/>
                  </a:lnTo>
                  <a:lnTo>
                    <a:pt x="197" y="15"/>
                  </a:lnTo>
                  <a:lnTo>
                    <a:pt x="205" y="16"/>
                  </a:lnTo>
                  <a:lnTo>
                    <a:pt x="214" y="19"/>
                  </a:lnTo>
                  <a:lnTo>
                    <a:pt x="222" y="23"/>
                  </a:lnTo>
                  <a:lnTo>
                    <a:pt x="229" y="28"/>
                  </a:lnTo>
                  <a:lnTo>
                    <a:pt x="237" y="33"/>
                  </a:lnTo>
                  <a:lnTo>
                    <a:pt x="242" y="39"/>
                  </a:lnTo>
                  <a:lnTo>
                    <a:pt x="247" y="47"/>
                  </a:lnTo>
                  <a:lnTo>
                    <a:pt x="250" y="55"/>
                  </a:lnTo>
                  <a:lnTo>
                    <a:pt x="250" y="55"/>
                  </a:lnTo>
                  <a:lnTo>
                    <a:pt x="253" y="65"/>
                  </a:lnTo>
                  <a:lnTo>
                    <a:pt x="254" y="75"/>
                  </a:lnTo>
                  <a:lnTo>
                    <a:pt x="254" y="85"/>
                  </a:lnTo>
                  <a:lnTo>
                    <a:pt x="254" y="96"/>
                  </a:lnTo>
                  <a:lnTo>
                    <a:pt x="252" y="116"/>
                  </a:lnTo>
                  <a:lnTo>
                    <a:pt x="247" y="136"/>
                  </a:lnTo>
                  <a:lnTo>
                    <a:pt x="247" y="136"/>
                  </a:lnTo>
                  <a:lnTo>
                    <a:pt x="240" y="154"/>
                  </a:lnTo>
                  <a:lnTo>
                    <a:pt x="232" y="172"/>
                  </a:lnTo>
                  <a:lnTo>
                    <a:pt x="222" y="188"/>
                  </a:lnTo>
                  <a:lnTo>
                    <a:pt x="210" y="203"/>
                  </a:lnTo>
                  <a:lnTo>
                    <a:pt x="198" y="218"/>
                  </a:lnTo>
                  <a:lnTo>
                    <a:pt x="183" y="231"/>
                  </a:lnTo>
                  <a:lnTo>
                    <a:pt x="168" y="242"/>
                  </a:lnTo>
                  <a:lnTo>
                    <a:pt x="152" y="252"/>
                  </a:lnTo>
                  <a:lnTo>
                    <a:pt x="152" y="252"/>
                  </a:lnTo>
                  <a:lnTo>
                    <a:pt x="133" y="261"/>
                  </a:lnTo>
                  <a:lnTo>
                    <a:pt x="113" y="269"/>
                  </a:lnTo>
                  <a:lnTo>
                    <a:pt x="94" y="275"/>
                  </a:lnTo>
                  <a:lnTo>
                    <a:pt x="75" y="282"/>
                  </a:lnTo>
                  <a:lnTo>
                    <a:pt x="75" y="282"/>
                  </a:lnTo>
                  <a:lnTo>
                    <a:pt x="58" y="291"/>
                  </a:lnTo>
                  <a:lnTo>
                    <a:pt x="41" y="302"/>
                  </a:lnTo>
                  <a:lnTo>
                    <a:pt x="34" y="309"/>
                  </a:lnTo>
                  <a:lnTo>
                    <a:pt x="28" y="315"/>
                  </a:lnTo>
                  <a:lnTo>
                    <a:pt x="21" y="323"/>
                  </a:lnTo>
                  <a:lnTo>
                    <a:pt x="16" y="331"/>
                  </a:lnTo>
                  <a:lnTo>
                    <a:pt x="16" y="331"/>
                  </a:lnTo>
                  <a:lnTo>
                    <a:pt x="11" y="341"/>
                  </a:lnTo>
                  <a:lnTo>
                    <a:pt x="8" y="351"/>
                  </a:lnTo>
                  <a:lnTo>
                    <a:pt x="4" y="361"/>
                  </a:lnTo>
                  <a:lnTo>
                    <a:pt x="2" y="371"/>
                  </a:lnTo>
                  <a:lnTo>
                    <a:pt x="0" y="383"/>
                  </a:lnTo>
                  <a:lnTo>
                    <a:pt x="0" y="393"/>
                  </a:lnTo>
                  <a:lnTo>
                    <a:pt x="0" y="415"/>
                  </a:lnTo>
                  <a:lnTo>
                    <a:pt x="4" y="437"/>
                  </a:lnTo>
                  <a:lnTo>
                    <a:pt x="8" y="459"/>
                  </a:lnTo>
                  <a:lnTo>
                    <a:pt x="13" y="479"/>
                  </a:lnTo>
                  <a:lnTo>
                    <a:pt x="19" y="499"/>
                  </a:lnTo>
                  <a:lnTo>
                    <a:pt x="19" y="499"/>
                  </a:lnTo>
                  <a:lnTo>
                    <a:pt x="20" y="503"/>
                  </a:lnTo>
                  <a:lnTo>
                    <a:pt x="23" y="504"/>
                  </a:lnTo>
                  <a:lnTo>
                    <a:pt x="25" y="506"/>
                  </a:lnTo>
                  <a:lnTo>
                    <a:pt x="29" y="504"/>
                  </a:lnTo>
                  <a:lnTo>
                    <a:pt x="31" y="504"/>
                  </a:lnTo>
                  <a:lnTo>
                    <a:pt x="33" y="502"/>
                  </a:lnTo>
                  <a:lnTo>
                    <a:pt x="34" y="499"/>
                  </a:lnTo>
                  <a:lnTo>
                    <a:pt x="34" y="496"/>
                  </a:lnTo>
                  <a:lnTo>
                    <a:pt x="34" y="496"/>
                  </a:lnTo>
                  <a:lnTo>
                    <a:pt x="28" y="477"/>
                  </a:lnTo>
                  <a:lnTo>
                    <a:pt x="23" y="457"/>
                  </a:lnTo>
                  <a:lnTo>
                    <a:pt x="19" y="435"/>
                  </a:lnTo>
                  <a:lnTo>
                    <a:pt x="16" y="415"/>
                  </a:lnTo>
                  <a:lnTo>
                    <a:pt x="16" y="415"/>
                  </a:lnTo>
                  <a:lnTo>
                    <a:pt x="15" y="397"/>
                  </a:lnTo>
                  <a:lnTo>
                    <a:pt x="16" y="376"/>
                  </a:lnTo>
                  <a:lnTo>
                    <a:pt x="19" y="368"/>
                  </a:lnTo>
                  <a:lnTo>
                    <a:pt x="20" y="358"/>
                  </a:lnTo>
                  <a:lnTo>
                    <a:pt x="24" y="349"/>
                  </a:lnTo>
                  <a:lnTo>
                    <a:pt x="28" y="340"/>
                  </a:lnTo>
                  <a:lnTo>
                    <a:pt x="28" y="340"/>
                  </a:lnTo>
                  <a:lnTo>
                    <a:pt x="34" y="331"/>
                  </a:lnTo>
                  <a:lnTo>
                    <a:pt x="40" y="324"/>
                  </a:lnTo>
                  <a:lnTo>
                    <a:pt x="48" y="316"/>
                  </a:lnTo>
                  <a:lnTo>
                    <a:pt x="55" y="310"/>
                  </a:lnTo>
                  <a:lnTo>
                    <a:pt x="64" y="305"/>
                  </a:lnTo>
                  <a:lnTo>
                    <a:pt x="73" y="300"/>
                  </a:lnTo>
                  <a:lnTo>
                    <a:pt x="91" y="292"/>
                  </a:lnTo>
                  <a:lnTo>
                    <a:pt x="91" y="292"/>
                  </a:lnTo>
                  <a:lnTo>
                    <a:pt x="131" y="277"/>
                  </a:lnTo>
                  <a:lnTo>
                    <a:pt x="150" y="270"/>
                  </a:lnTo>
                  <a:lnTo>
                    <a:pt x="169" y="260"/>
                  </a:lnTo>
                  <a:lnTo>
                    <a:pt x="169" y="260"/>
                  </a:lnTo>
                  <a:lnTo>
                    <a:pt x="185" y="249"/>
                  </a:lnTo>
                  <a:lnTo>
                    <a:pt x="202" y="236"/>
                  </a:lnTo>
                  <a:lnTo>
                    <a:pt x="215" y="221"/>
                  </a:lnTo>
                  <a:lnTo>
                    <a:pt x="228" y="206"/>
                  </a:lnTo>
                  <a:lnTo>
                    <a:pt x="239" y="188"/>
                  </a:lnTo>
                  <a:lnTo>
                    <a:pt x="249" y="171"/>
                  </a:lnTo>
                  <a:lnTo>
                    <a:pt x="257" y="152"/>
                  </a:lnTo>
                  <a:lnTo>
                    <a:pt x="263" y="133"/>
                  </a:lnTo>
                  <a:lnTo>
                    <a:pt x="263" y="133"/>
                  </a:lnTo>
                  <a:lnTo>
                    <a:pt x="268" y="112"/>
                  </a:lnTo>
                  <a:lnTo>
                    <a:pt x="269" y="91"/>
                  </a:lnTo>
                  <a:lnTo>
                    <a:pt x="269" y="79"/>
                  </a:lnTo>
                  <a:lnTo>
                    <a:pt x="268" y="68"/>
                  </a:lnTo>
                  <a:lnTo>
                    <a:pt x="267" y="58"/>
                  </a:lnTo>
                  <a:lnTo>
                    <a:pt x="263" y="48"/>
                  </a:lnTo>
                  <a:lnTo>
                    <a:pt x="263" y="48"/>
                  </a:lnTo>
                  <a:lnTo>
                    <a:pt x="259" y="39"/>
                  </a:lnTo>
                  <a:lnTo>
                    <a:pt x="254" y="30"/>
                  </a:lnTo>
                  <a:lnTo>
                    <a:pt x="248" y="23"/>
                  </a:lnTo>
                  <a:lnTo>
                    <a:pt x="242" y="16"/>
                  </a:lnTo>
                  <a:lnTo>
                    <a:pt x="233" y="11"/>
                  </a:lnTo>
                  <a:lnTo>
                    <a:pt x="225" y="8"/>
                  </a:lnTo>
                  <a:lnTo>
                    <a:pt x="217" y="4"/>
                  </a:lnTo>
                  <a:lnTo>
                    <a:pt x="207" y="1"/>
                  </a:lnTo>
                  <a:lnTo>
                    <a:pt x="207" y="1"/>
                  </a:lnTo>
                  <a:lnTo>
                    <a:pt x="195" y="0"/>
                  </a:lnTo>
                  <a:lnTo>
                    <a:pt x="185" y="0"/>
                  </a:lnTo>
                  <a:lnTo>
                    <a:pt x="174" y="1"/>
                  </a:lnTo>
                  <a:lnTo>
                    <a:pt x="164" y="4"/>
                  </a:lnTo>
                  <a:lnTo>
                    <a:pt x="153" y="6"/>
                  </a:lnTo>
                  <a:lnTo>
                    <a:pt x="144" y="11"/>
                  </a:lnTo>
                  <a:lnTo>
                    <a:pt x="134" y="16"/>
                  </a:lnTo>
                  <a:lnTo>
                    <a:pt x="125" y="23"/>
                  </a:lnTo>
                  <a:lnTo>
                    <a:pt x="125" y="23"/>
                  </a:lnTo>
                  <a:lnTo>
                    <a:pt x="115" y="30"/>
                  </a:lnTo>
                  <a:lnTo>
                    <a:pt x="105" y="39"/>
                  </a:lnTo>
                  <a:lnTo>
                    <a:pt x="88" y="57"/>
                  </a:lnTo>
                  <a:lnTo>
                    <a:pt x="73" y="77"/>
                  </a:lnTo>
                  <a:lnTo>
                    <a:pt x="58" y="98"/>
                  </a:lnTo>
                  <a:lnTo>
                    <a:pt x="58" y="98"/>
                  </a:lnTo>
                  <a:lnTo>
                    <a:pt x="56" y="101"/>
                  </a:lnTo>
                  <a:lnTo>
                    <a:pt x="56" y="103"/>
                  </a:lnTo>
                  <a:lnTo>
                    <a:pt x="59" y="106"/>
                  </a:lnTo>
                  <a:lnTo>
                    <a:pt x="60" y="108"/>
                  </a:lnTo>
                  <a:lnTo>
                    <a:pt x="63" y="108"/>
                  </a:lnTo>
                  <a:lnTo>
                    <a:pt x="66" y="108"/>
                  </a:lnTo>
                  <a:lnTo>
                    <a:pt x="69" y="108"/>
                  </a:lnTo>
                  <a:lnTo>
                    <a:pt x="71" y="106"/>
                  </a:lnTo>
                  <a:lnTo>
                    <a:pt x="71" y="10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93" name="Freeform 90">
              <a:extLst>
                <a:ext uri="{FF2B5EF4-FFF2-40B4-BE49-F238E27FC236}">
                  <a16:creationId xmlns:a16="http://schemas.microsoft.com/office/drawing/2014/main" id="{CA0F4655-1B46-20C5-0E23-0A71B56F9DBC}"/>
                </a:ext>
              </a:extLst>
            </p:cNvPr>
            <p:cNvSpPr>
              <a:spLocks/>
            </p:cNvSpPr>
            <p:nvPr/>
          </p:nvSpPr>
          <p:spPr bwMode="auto">
            <a:xfrm>
              <a:off x="5109" y="212"/>
              <a:ext cx="98" cy="85"/>
            </a:xfrm>
            <a:custGeom>
              <a:avLst/>
              <a:gdLst>
                <a:gd name="T0" fmla="*/ 376 w 390"/>
                <a:gd name="T1" fmla="*/ 3 h 341"/>
                <a:gd name="T2" fmla="*/ 376 w 390"/>
                <a:gd name="T3" fmla="*/ 3 h 341"/>
                <a:gd name="T4" fmla="*/ 347 w 390"/>
                <a:gd name="T5" fmla="*/ 42 h 341"/>
                <a:gd name="T6" fmla="*/ 317 w 390"/>
                <a:gd name="T7" fmla="*/ 81 h 341"/>
                <a:gd name="T8" fmla="*/ 286 w 390"/>
                <a:gd name="T9" fmla="*/ 118 h 341"/>
                <a:gd name="T10" fmla="*/ 252 w 390"/>
                <a:gd name="T11" fmla="*/ 153 h 341"/>
                <a:gd name="T12" fmla="*/ 216 w 390"/>
                <a:gd name="T13" fmla="*/ 185 h 341"/>
                <a:gd name="T14" fmla="*/ 179 w 390"/>
                <a:gd name="T15" fmla="*/ 217 h 341"/>
                <a:gd name="T16" fmla="*/ 141 w 390"/>
                <a:gd name="T17" fmla="*/ 246 h 341"/>
                <a:gd name="T18" fmla="*/ 101 w 390"/>
                <a:gd name="T19" fmla="*/ 273 h 341"/>
                <a:gd name="T20" fmla="*/ 101 w 390"/>
                <a:gd name="T21" fmla="*/ 273 h 341"/>
                <a:gd name="T22" fmla="*/ 77 w 390"/>
                <a:gd name="T23" fmla="*/ 287 h 341"/>
                <a:gd name="T24" fmla="*/ 53 w 390"/>
                <a:gd name="T25" fmla="*/ 301 h 341"/>
                <a:gd name="T26" fmla="*/ 29 w 390"/>
                <a:gd name="T27" fmla="*/ 315 h 341"/>
                <a:gd name="T28" fmla="*/ 4 w 390"/>
                <a:gd name="T29" fmla="*/ 327 h 341"/>
                <a:gd name="T30" fmla="*/ 4 w 390"/>
                <a:gd name="T31" fmla="*/ 327 h 341"/>
                <a:gd name="T32" fmla="*/ 2 w 390"/>
                <a:gd name="T33" fmla="*/ 330 h 341"/>
                <a:gd name="T34" fmla="*/ 0 w 390"/>
                <a:gd name="T35" fmla="*/ 331 h 341"/>
                <a:gd name="T36" fmla="*/ 0 w 390"/>
                <a:gd name="T37" fmla="*/ 335 h 341"/>
                <a:gd name="T38" fmla="*/ 2 w 390"/>
                <a:gd name="T39" fmla="*/ 337 h 341"/>
                <a:gd name="T40" fmla="*/ 3 w 390"/>
                <a:gd name="T41" fmla="*/ 338 h 341"/>
                <a:gd name="T42" fmla="*/ 5 w 390"/>
                <a:gd name="T43" fmla="*/ 341 h 341"/>
                <a:gd name="T44" fmla="*/ 9 w 390"/>
                <a:gd name="T45" fmla="*/ 341 h 341"/>
                <a:gd name="T46" fmla="*/ 12 w 390"/>
                <a:gd name="T47" fmla="*/ 340 h 341"/>
                <a:gd name="T48" fmla="*/ 12 w 390"/>
                <a:gd name="T49" fmla="*/ 340 h 341"/>
                <a:gd name="T50" fmla="*/ 55 w 390"/>
                <a:gd name="T51" fmla="*/ 317 h 341"/>
                <a:gd name="T52" fmla="*/ 98 w 390"/>
                <a:gd name="T53" fmla="*/ 292 h 341"/>
                <a:gd name="T54" fmla="*/ 139 w 390"/>
                <a:gd name="T55" fmla="*/ 266 h 341"/>
                <a:gd name="T56" fmla="*/ 178 w 390"/>
                <a:gd name="T57" fmla="*/ 236 h 341"/>
                <a:gd name="T58" fmla="*/ 217 w 390"/>
                <a:gd name="T59" fmla="*/ 204 h 341"/>
                <a:gd name="T60" fmla="*/ 253 w 390"/>
                <a:gd name="T61" fmla="*/ 172 h 341"/>
                <a:gd name="T62" fmla="*/ 288 w 390"/>
                <a:gd name="T63" fmla="*/ 136 h 341"/>
                <a:gd name="T64" fmla="*/ 321 w 390"/>
                <a:gd name="T65" fmla="*/ 100 h 341"/>
                <a:gd name="T66" fmla="*/ 321 w 390"/>
                <a:gd name="T67" fmla="*/ 100 h 341"/>
                <a:gd name="T68" fmla="*/ 338 w 390"/>
                <a:gd name="T69" fmla="*/ 79 h 341"/>
                <a:gd name="T70" fmla="*/ 356 w 390"/>
                <a:gd name="T71" fmla="*/ 56 h 341"/>
                <a:gd name="T72" fmla="*/ 372 w 390"/>
                <a:gd name="T73" fmla="*/ 34 h 341"/>
                <a:gd name="T74" fmla="*/ 389 w 390"/>
                <a:gd name="T75" fmla="*/ 11 h 341"/>
                <a:gd name="T76" fmla="*/ 389 w 390"/>
                <a:gd name="T77" fmla="*/ 11 h 341"/>
                <a:gd name="T78" fmla="*/ 390 w 390"/>
                <a:gd name="T79" fmla="*/ 8 h 341"/>
                <a:gd name="T80" fmla="*/ 390 w 390"/>
                <a:gd name="T81" fmla="*/ 5 h 341"/>
                <a:gd name="T82" fmla="*/ 389 w 390"/>
                <a:gd name="T83" fmla="*/ 2 h 341"/>
                <a:gd name="T84" fmla="*/ 386 w 390"/>
                <a:gd name="T85" fmla="*/ 1 h 341"/>
                <a:gd name="T86" fmla="*/ 384 w 390"/>
                <a:gd name="T87" fmla="*/ 0 h 341"/>
                <a:gd name="T88" fmla="*/ 381 w 390"/>
                <a:gd name="T89" fmla="*/ 0 h 341"/>
                <a:gd name="T90" fmla="*/ 377 w 390"/>
                <a:gd name="T91" fmla="*/ 1 h 341"/>
                <a:gd name="T92" fmla="*/ 376 w 390"/>
                <a:gd name="T93" fmla="*/ 3 h 341"/>
                <a:gd name="T94" fmla="*/ 376 w 390"/>
                <a:gd name="T95" fmla="*/ 3 h 3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390" h="341">
                  <a:moveTo>
                    <a:pt x="376" y="3"/>
                  </a:moveTo>
                  <a:lnTo>
                    <a:pt x="376" y="3"/>
                  </a:lnTo>
                  <a:lnTo>
                    <a:pt x="347" y="42"/>
                  </a:lnTo>
                  <a:lnTo>
                    <a:pt x="317" y="81"/>
                  </a:lnTo>
                  <a:lnTo>
                    <a:pt x="286" y="118"/>
                  </a:lnTo>
                  <a:lnTo>
                    <a:pt x="252" y="153"/>
                  </a:lnTo>
                  <a:lnTo>
                    <a:pt x="216" y="185"/>
                  </a:lnTo>
                  <a:lnTo>
                    <a:pt x="179" y="217"/>
                  </a:lnTo>
                  <a:lnTo>
                    <a:pt x="141" y="246"/>
                  </a:lnTo>
                  <a:lnTo>
                    <a:pt x="101" y="273"/>
                  </a:lnTo>
                  <a:lnTo>
                    <a:pt x="101" y="273"/>
                  </a:lnTo>
                  <a:lnTo>
                    <a:pt x="77" y="287"/>
                  </a:lnTo>
                  <a:lnTo>
                    <a:pt x="53" y="301"/>
                  </a:lnTo>
                  <a:lnTo>
                    <a:pt x="29" y="315"/>
                  </a:lnTo>
                  <a:lnTo>
                    <a:pt x="4" y="327"/>
                  </a:lnTo>
                  <a:lnTo>
                    <a:pt x="4" y="327"/>
                  </a:lnTo>
                  <a:lnTo>
                    <a:pt x="2" y="330"/>
                  </a:lnTo>
                  <a:lnTo>
                    <a:pt x="0" y="331"/>
                  </a:lnTo>
                  <a:lnTo>
                    <a:pt x="0" y="335"/>
                  </a:lnTo>
                  <a:lnTo>
                    <a:pt x="2" y="337"/>
                  </a:lnTo>
                  <a:lnTo>
                    <a:pt x="3" y="338"/>
                  </a:lnTo>
                  <a:lnTo>
                    <a:pt x="5" y="341"/>
                  </a:lnTo>
                  <a:lnTo>
                    <a:pt x="9" y="341"/>
                  </a:lnTo>
                  <a:lnTo>
                    <a:pt x="12" y="340"/>
                  </a:lnTo>
                  <a:lnTo>
                    <a:pt x="12" y="340"/>
                  </a:lnTo>
                  <a:lnTo>
                    <a:pt x="55" y="317"/>
                  </a:lnTo>
                  <a:lnTo>
                    <a:pt x="98" y="292"/>
                  </a:lnTo>
                  <a:lnTo>
                    <a:pt x="139" y="266"/>
                  </a:lnTo>
                  <a:lnTo>
                    <a:pt x="178" y="236"/>
                  </a:lnTo>
                  <a:lnTo>
                    <a:pt x="217" y="204"/>
                  </a:lnTo>
                  <a:lnTo>
                    <a:pt x="253" y="172"/>
                  </a:lnTo>
                  <a:lnTo>
                    <a:pt x="288" y="136"/>
                  </a:lnTo>
                  <a:lnTo>
                    <a:pt x="321" y="100"/>
                  </a:lnTo>
                  <a:lnTo>
                    <a:pt x="321" y="100"/>
                  </a:lnTo>
                  <a:lnTo>
                    <a:pt x="338" y="79"/>
                  </a:lnTo>
                  <a:lnTo>
                    <a:pt x="356" y="56"/>
                  </a:lnTo>
                  <a:lnTo>
                    <a:pt x="372" y="34"/>
                  </a:lnTo>
                  <a:lnTo>
                    <a:pt x="389" y="11"/>
                  </a:lnTo>
                  <a:lnTo>
                    <a:pt x="389" y="11"/>
                  </a:lnTo>
                  <a:lnTo>
                    <a:pt x="390" y="8"/>
                  </a:lnTo>
                  <a:lnTo>
                    <a:pt x="390" y="5"/>
                  </a:lnTo>
                  <a:lnTo>
                    <a:pt x="389" y="2"/>
                  </a:lnTo>
                  <a:lnTo>
                    <a:pt x="386" y="1"/>
                  </a:lnTo>
                  <a:lnTo>
                    <a:pt x="384" y="0"/>
                  </a:lnTo>
                  <a:lnTo>
                    <a:pt x="381" y="0"/>
                  </a:lnTo>
                  <a:lnTo>
                    <a:pt x="377" y="1"/>
                  </a:lnTo>
                  <a:lnTo>
                    <a:pt x="376" y="3"/>
                  </a:lnTo>
                  <a:lnTo>
                    <a:pt x="376" y="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94" name="Freeform 91">
              <a:extLst>
                <a:ext uri="{FF2B5EF4-FFF2-40B4-BE49-F238E27FC236}">
                  <a16:creationId xmlns:a16="http://schemas.microsoft.com/office/drawing/2014/main" id="{26976699-798A-CF05-0B25-7E0252B4D8A3}"/>
                </a:ext>
              </a:extLst>
            </p:cNvPr>
            <p:cNvSpPr>
              <a:spLocks/>
            </p:cNvSpPr>
            <p:nvPr/>
          </p:nvSpPr>
          <p:spPr bwMode="auto">
            <a:xfrm>
              <a:off x="3273" y="493"/>
              <a:ext cx="46" cy="129"/>
            </a:xfrm>
            <a:custGeom>
              <a:avLst/>
              <a:gdLst>
                <a:gd name="T0" fmla="*/ 3 w 185"/>
                <a:gd name="T1" fmla="*/ 14 h 517"/>
                <a:gd name="T2" fmla="*/ 3 w 185"/>
                <a:gd name="T3" fmla="*/ 14 h 517"/>
                <a:gd name="T4" fmla="*/ 13 w 185"/>
                <a:gd name="T5" fmla="*/ 19 h 517"/>
                <a:gd name="T6" fmla="*/ 22 w 185"/>
                <a:gd name="T7" fmla="*/ 24 h 517"/>
                <a:gd name="T8" fmla="*/ 31 w 185"/>
                <a:gd name="T9" fmla="*/ 30 h 517"/>
                <a:gd name="T10" fmla="*/ 40 w 185"/>
                <a:gd name="T11" fmla="*/ 38 h 517"/>
                <a:gd name="T12" fmla="*/ 47 w 185"/>
                <a:gd name="T13" fmla="*/ 45 h 517"/>
                <a:gd name="T14" fmla="*/ 55 w 185"/>
                <a:gd name="T15" fmla="*/ 54 h 517"/>
                <a:gd name="T16" fmla="*/ 67 w 185"/>
                <a:gd name="T17" fmla="*/ 72 h 517"/>
                <a:gd name="T18" fmla="*/ 79 w 185"/>
                <a:gd name="T19" fmla="*/ 90 h 517"/>
                <a:gd name="T20" fmla="*/ 87 w 185"/>
                <a:gd name="T21" fmla="*/ 110 h 517"/>
                <a:gd name="T22" fmla="*/ 95 w 185"/>
                <a:gd name="T23" fmla="*/ 132 h 517"/>
                <a:gd name="T24" fmla="*/ 102 w 185"/>
                <a:gd name="T25" fmla="*/ 152 h 517"/>
                <a:gd name="T26" fmla="*/ 102 w 185"/>
                <a:gd name="T27" fmla="*/ 152 h 517"/>
                <a:gd name="T28" fmla="*/ 119 w 185"/>
                <a:gd name="T29" fmla="*/ 207 h 517"/>
                <a:gd name="T30" fmla="*/ 132 w 185"/>
                <a:gd name="T31" fmla="*/ 264 h 517"/>
                <a:gd name="T32" fmla="*/ 145 w 185"/>
                <a:gd name="T33" fmla="*/ 321 h 517"/>
                <a:gd name="T34" fmla="*/ 155 w 185"/>
                <a:gd name="T35" fmla="*/ 378 h 517"/>
                <a:gd name="T36" fmla="*/ 155 w 185"/>
                <a:gd name="T37" fmla="*/ 378 h 517"/>
                <a:gd name="T38" fmla="*/ 164 w 185"/>
                <a:gd name="T39" fmla="*/ 444 h 517"/>
                <a:gd name="T40" fmla="*/ 170 w 185"/>
                <a:gd name="T41" fmla="*/ 511 h 517"/>
                <a:gd name="T42" fmla="*/ 170 w 185"/>
                <a:gd name="T43" fmla="*/ 511 h 517"/>
                <a:gd name="T44" fmla="*/ 171 w 185"/>
                <a:gd name="T45" fmla="*/ 513 h 517"/>
                <a:gd name="T46" fmla="*/ 172 w 185"/>
                <a:gd name="T47" fmla="*/ 516 h 517"/>
                <a:gd name="T48" fmla="*/ 175 w 185"/>
                <a:gd name="T49" fmla="*/ 517 h 517"/>
                <a:gd name="T50" fmla="*/ 177 w 185"/>
                <a:gd name="T51" fmla="*/ 517 h 517"/>
                <a:gd name="T52" fmla="*/ 181 w 185"/>
                <a:gd name="T53" fmla="*/ 517 h 517"/>
                <a:gd name="T54" fmla="*/ 182 w 185"/>
                <a:gd name="T55" fmla="*/ 516 h 517"/>
                <a:gd name="T56" fmla="*/ 185 w 185"/>
                <a:gd name="T57" fmla="*/ 513 h 517"/>
                <a:gd name="T58" fmla="*/ 185 w 185"/>
                <a:gd name="T59" fmla="*/ 511 h 517"/>
                <a:gd name="T60" fmla="*/ 185 w 185"/>
                <a:gd name="T61" fmla="*/ 511 h 517"/>
                <a:gd name="T62" fmla="*/ 179 w 185"/>
                <a:gd name="T63" fmla="*/ 449 h 517"/>
                <a:gd name="T64" fmla="*/ 171 w 185"/>
                <a:gd name="T65" fmla="*/ 389 h 517"/>
                <a:gd name="T66" fmla="*/ 161 w 185"/>
                <a:gd name="T67" fmla="*/ 329 h 517"/>
                <a:gd name="T68" fmla="*/ 149 w 185"/>
                <a:gd name="T69" fmla="*/ 270 h 517"/>
                <a:gd name="T70" fmla="*/ 149 w 185"/>
                <a:gd name="T71" fmla="*/ 270 h 517"/>
                <a:gd name="T72" fmla="*/ 135 w 185"/>
                <a:gd name="T73" fmla="*/ 212 h 517"/>
                <a:gd name="T74" fmla="*/ 119 w 185"/>
                <a:gd name="T75" fmla="*/ 154 h 517"/>
                <a:gd name="T76" fmla="*/ 119 w 185"/>
                <a:gd name="T77" fmla="*/ 154 h 517"/>
                <a:gd name="T78" fmla="*/ 111 w 185"/>
                <a:gd name="T79" fmla="*/ 132 h 517"/>
                <a:gd name="T80" fmla="*/ 104 w 185"/>
                <a:gd name="T81" fmla="*/ 110 h 517"/>
                <a:gd name="T82" fmla="*/ 94 w 185"/>
                <a:gd name="T83" fmla="*/ 89 h 517"/>
                <a:gd name="T84" fmla="*/ 82 w 185"/>
                <a:gd name="T85" fmla="*/ 69 h 517"/>
                <a:gd name="T86" fmla="*/ 82 w 185"/>
                <a:gd name="T87" fmla="*/ 69 h 517"/>
                <a:gd name="T88" fmla="*/ 76 w 185"/>
                <a:gd name="T89" fmla="*/ 58 h 517"/>
                <a:gd name="T90" fmla="*/ 68 w 185"/>
                <a:gd name="T91" fmla="*/ 48 h 517"/>
                <a:gd name="T92" fmla="*/ 61 w 185"/>
                <a:gd name="T93" fmla="*/ 38 h 517"/>
                <a:gd name="T94" fmla="*/ 52 w 185"/>
                <a:gd name="T95" fmla="*/ 29 h 517"/>
                <a:gd name="T96" fmla="*/ 42 w 185"/>
                <a:gd name="T97" fmla="*/ 20 h 517"/>
                <a:gd name="T98" fmla="*/ 32 w 185"/>
                <a:gd name="T99" fmla="*/ 13 h 517"/>
                <a:gd name="T100" fmla="*/ 22 w 185"/>
                <a:gd name="T101" fmla="*/ 6 h 517"/>
                <a:gd name="T102" fmla="*/ 11 w 185"/>
                <a:gd name="T103" fmla="*/ 0 h 517"/>
                <a:gd name="T104" fmla="*/ 11 w 185"/>
                <a:gd name="T105" fmla="*/ 0 h 517"/>
                <a:gd name="T106" fmla="*/ 7 w 185"/>
                <a:gd name="T107" fmla="*/ 0 h 517"/>
                <a:gd name="T108" fmla="*/ 5 w 185"/>
                <a:gd name="T109" fmla="*/ 0 h 517"/>
                <a:gd name="T110" fmla="*/ 2 w 185"/>
                <a:gd name="T111" fmla="*/ 3 h 517"/>
                <a:gd name="T112" fmla="*/ 0 w 185"/>
                <a:gd name="T113" fmla="*/ 4 h 517"/>
                <a:gd name="T114" fmla="*/ 0 w 185"/>
                <a:gd name="T115" fmla="*/ 6 h 517"/>
                <a:gd name="T116" fmla="*/ 0 w 185"/>
                <a:gd name="T117" fmla="*/ 9 h 517"/>
                <a:gd name="T118" fmla="*/ 1 w 185"/>
                <a:gd name="T119" fmla="*/ 11 h 517"/>
                <a:gd name="T120" fmla="*/ 3 w 185"/>
                <a:gd name="T121" fmla="*/ 14 h 517"/>
                <a:gd name="T122" fmla="*/ 3 w 185"/>
                <a:gd name="T123" fmla="*/ 14 h 5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85" h="517">
                  <a:moveTo>
                    <a:pt x="3" y="14"/>
                  </a:moveTo>
                  <a:lnTo>
                    <a:pt x="3" y="14"/>
                  </a:lnTo>
                  <a:lnTo>
                    <a:pt x="13" y="19"/>
                  </a:lnTo>
                  <a:lnTo>
                    <a:pt x="22" y="24"/>
                  </a:lnTo>
                  <a:lnTo>
                    <a:pt x="31" y="30"/>
                  </a:lnTo>
                  <a:lnTo>
                    <a:pt x="40" y="38"/>
                  </a:lnTo>
                  <a:lnTo>
                    <a:pt x="47" y="45"/>
                  </a:lnTo>
                  <a:lnTo>
                    <a:pt x="55" y="54"/>
                  </a:lnTo>
                  <a:lnTo>
                    <a:pt x="67" y="72"/>
                  </a:lnTo>
                  <a:lnTo>
                    <a:pt x="79" y="90"/>
                  </a:lnTo>
                  <a:lnTo>
                    <a:pt x="87" y="110"/>
                  </a:lnTo>
                  <a:lnTo>
                    <a:pt x="95" y="132"/>
                  </a:lnTo>
                  <a:lnTo>
                    <a:pt x="102" y="152"/>
                  </a:lnTo>
                  <a:lnTo>
                    <a:pt x="102" y="152"/>
                  </a:lnTo>
                  <a:lnTo>
                    <a:pt x="119" y="207"/>
                  </a:lnTo>
                  <a:lnTo>
                    <a:pt x="132" y="264"/>
                  </a:lnTo>
                  <a:lnTo>
                    <a:pt x="145" y="321"/>
                  </a:lnTo>
                  <a:lnTo>
                    <a:pt x="155" y="378"/>
                  </a:lnTo>
                  <a:lnTo>
                    <a:pt x="155" y="378"/>
                  </a:lnTo>
                  <a:lnTo>
                    <a:pt x="164" y="444"/>
                  </a:lnTo>
                  <a:lnTo>
                    <a:pt x="170" y="511"/>
                  </a:lnTo>
                  <a:lnTo>
                    <a:pt x="170" y="511"/>
                  </a:lnTo>
                  <a:lnTo>
                    <a:pt x="171" y="513"/>
                  </a:lnTo>
                  <a:lnTo>
                    <a:pt x="172" y="516"/>
                  </a:lnTo>
                  <a:lnTo>
                    <a:pt x="175" y="517"/>
                  </a:lnTo>
                  <a:lnTo>
                    <a:pt x="177" y="517"/>
                  </a:lnTo>
                  <a:lnTo>
                    <a:pt x="181" y="517"/>
                  </a:lnTo>
                  <a:lnTo>
                    <a:pt x="182" y="516"/>
                  </a:lnTo>
                  <a:lnTo>
                    <a:pt x="185" y="513"/>
                  </a:lnTo>
                  <a:lnTo>
                    <a:pt x="185" y="511"/>
                  </a:lnTo>
                  <a:lnTo>
                    <a:pt x="185" y="511"/>
                  </a:lnTo>
                  <a:lnTo>
                    <a:pt x="179" y="449"/>
                  </a:lnTo>
                  <a:lnTo>
                    <a:pt x="171" y="389"/>
                  </a:lnTo>
                  <a:lnTo>
                    <a:pt x="161" y="329"/>
                  </a:lnTo>
                  <a:lnTo>
                    <a:pt x="149" y="270"/>
                  </a:lnTo>
                  <a:lnTo>
                    <a:pt x="149" y="270"/>
                  </a:lnTo>
                  <a:lnTo>
                    <a:pt x="135" y="212"/>
                  </a:lnTo>
                  <a:lnTo>
                    <a:pt x="119" y="154"/>
                  </a:lnTo>
                  <a:lnTo>
                    <a:pt x="119" y="154"/>
                  </a:lnTo>
                  <a:lnTo>
                    <a:pt x="111" y="132"/>
                  </a:lnTo>
                  <a:lnTo>
                    <a:pt x="104" y="110"/>
                  </a:lnTo>
                  <a:lnTo>
                    <a:pt x="94" y="89"/>
                  </a:lnTo>
                  <a:lnTo>
                    <a:pt x="82" y="69"/>
                  </a:lnTo>
                  <a:lnTo>
                    <a:pt x="82" y="69"/>
                  </a:lnTo>
                  <a:lnTo>
                    <a:pt x="76" y="58"/>
                  </a:lnTo>
                  <a:lnTo>
                    <a:pt x="68" y="48"/>
                  </a:lnTo>
                  <a:lnTo>
                    <a:pt x="61" y="38"/>
                  </a:lnTo>
                  <a:lnTo>
                    <a:pt x="52" y="29"/>
                  </a:lnTo>
                  <a:lnTo>
                    <a:pt x="42" y="20"/>
                  </a:lnTo>
                  <a:lnTo>
                    <a:pt x="32" y="13"/>
                  </a:lnTo>
                  <a:lnTo>
                    <a:pt x="22" y="6"/>
                  </a:lnTo>
                  <a:lnTo>
                    <a:pt x="11" y="0"/>
                  </a:lnTo>
                  <a:lnTo>
                    <a:pt x="11" y="0"/>
                  </a:lnTo>
                  <a:lnTo>
                    <a:pt x="7" y="0"/>
                  </a:lnTo>
                  <a:lnTo>
                    <a:pt x="5" y="0"/>
                  </a:lnTo>
                  <a:lnTo>
                    <a:pt x="2" y="3"/>
                  </a:lnTo>
                  <a:lnTo>
                    <a:pt x="0" y="4"/>
                  </a:lnTo>
                  <a:lnTo>
                    <a:pt x="0" y="6"/>
                  </a:lnTo>
                  <a:lnTo>
                    <a:pt x="0" y="9"/>
                  </a:lnTo>
                  <a:lnTo>
                    <a:pt x="1" y="11"/>
                  </a:lnTo>
                  <a:lnTo>
                    <a:pt x="3" y="14"/>
                  </a:lnTo>
                  <a:lnTo>
                    <a:pt x="3" y="1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95" name="Freeform 92">
              <a:extLst>
                <a:ext uri="{FF2B5EF4-FFF2-40B4-BE49-F238E27FC236}">
                  <a16:creationId xmlns:a16="http://schemas.microsoft.com/office/drawing/2014/main" id="{91F5C557-2FE1-EB2F-040D-7DEDBDC7C86C}"/>
                </a:ext>
              </a:extLst>
            </p:cNvPr>
            <p:cNvSpPr>
              <a:spLocks/>
            </p:cNvSpPr>
            <p:nvPr/>
          </p:nvSpPr>
          <p:spPr bwMode="auto">
            <a:xfrm>
              <a:off x="3544" y="1664"/>
              <a:ext cx="194" cy="523"/>
            </a:xfrm>
            <a:custGeom>
              <a:avLst/>
              <a:gdLst>
                <a:gd name="T0" fmla="*/ 1 w 778"/>
                <a:gd name="T1" fmla="*/ 10 h 2091"/>
                <a:gd name="T2" fmla="*/ 33 w 778"/>
                <a:gd name="T3" fmla="*/ 113 h 2091"/>
                <a:gd name="T4" fmla="*/ 72 w 778"/>
                <a:gd name="T5" fmla="*/ 214 h 2091"/>
                <a:gd name="T6" fmla="*/ 115 w 778"/>
                <a:gd name="T7" fmla="*/ 313 h 2091"/>
                <a:gd name="T8" fmla="*/ 164 w 778"/>
                <a:gd name="T9" fmla="*/ 411 h 2091"/>
                <a:gd name="T10" fmla="*/ 189 w 778"/>
                <a:gd name="T11" fmla="*/ 459 h 2091"/>
                <a:gd name="T12" fmla="*/ 272 w 778"/>
                <a:gd name="T13" fmla="*/ 602 h 2091"/>
                <a:gd name="T14" fmla="*/ 385 w 778"/>
                <a:gd name="T15" fmla="*/ 790 h 2091"/>
                <a:gd name="T16" fmla="*/ 442 w 778"/>
                <a:gd name="T17" fmla="*/ 885 h 2091"/>
                <a:gd name="T18" fmla="*/ 525 w 778"/>
                <a:gd name="T19" fmla="*/ 1029 h 2091"/>
                <a:gd name="T20" fmla="*/ 576 w 778"/>
                <a:gd name="T21" fmla="*/ 1127 h 2091"/>
                <a:gd name="T22" fmla="*/ 601 w 778"/>
                <a:gd name="T23" fmla="*/ 1176 h 2091"/>
                <a:gd name="T24" fmla="*/ 646 w 778"/>
                <a:gd name="T25" fmla="*/ 1279 h 2091"/>
                <a:gd name="T26" fmla="*/ 685 w 778"/>
                <a:gd name="T27" fmla="*/ 1383 h 2091"/>
                <a:gd name="T28" fmla="*/ 718 w 778"/>
                <a:gd name="T29" fmla="*/ 1490 h 2091"/>
                <a:gd name="T30" fmla="*/ 743 w 778"/>
                <a:gd name="T31" fmla="*/ 1599 h 2091"/>
                <a:gd name="T32" fmla="*/ 752 w 778"/>
                <a:gd name="T33" fmla="*/ 1652 h 2091"/>
                <a:gd name="T34" fmla="*/ 762 w 778"/>
                <a:gd name="T35" fmla="*/ 1761 h 2091"/>
                <a:gd name="T36" fmla="*/ 762 w 778"/>
                <a:gd name="T37" fmla="*/ 1842 h 2091"/>
                <a:gd name="T38" fmla="*/ 758 w 778"/>
                <a:gd name="T39" fmla="*/ 1896 h 2091"/>
                <a:gd name="T40" fmla="*/ 752 w 778"/>
                <a:gd name="T41" fmla="*/ 1950 h 2091"/>
                <a:gd name="T42" fmla="*/ 742 w 778"/>
                <a:gd name="T43" fmla="*/ 2004 h 2091"/>
                <a:gd name="T44" fmla="*/ 735 w 778"/>
                <a:gd name="T45" fmla="*/ 2030 h 2091"/>
                <a:gd name="T46" fmla="*/ 720 w 778"/>
                <a:gd name="T47" fmla="*/ 2082 h 2091"/>
                <a:gd name="T48" fmla="*/ 720 w 778"/>
                <a:gd name="T49" fmla="*/ 2086 h 2091"/>
                <a:gd name="T50" fmla="*/ 723 w 778"/>
                <a:gd name="T51" fmla="*/ 2089 h 2091"/>
                <a:gd name="T52" fmla="*/ 729 w 778"/>
                <a:gd name="T53" fmla="*/ 2091 h 2091"/>
                <a:gd name="T54" fmla="*/ 734 w 778"/>
                <a:gd name="T55" fmla="*/ 2088 h 2091"/>
                <a:gd name="T56" fmla="*/ 735 w 778"/>
                <a:gd name="T57" fmla="*/ 2086 h 2091"/>
                <a:gd name="T58" fmla="*/ 750 w 778"/>
                <a:gd name="T59" fmla="*/ 2034 h 2091"/>
                <a:gd name="T60" fmla="*/ 762 w 778"/>
                <a:gd name="T61" fmla="*/ 1980 h 2091"/>
                <a:gd name="T62" fmla="*/ 770 w 778"/>
                <a:gd name="T63" fmla="*/ 1928 h 2091"/>
                <a:gd name="T64" fmla="*/ 775 w 778"/>
                <a:gd name="T65" fmla="*/ 1874 h 2091"/>
                <a:gd name="T66" fmla="*/ 777 w 778"/>
                <a:gd name="T67" fmla="*/ 1766 h 2091"/>
                <a:gd name="T68" fmla="*/ 768 w 778"/>
                <a:gd name="T69" fmla="*/ 1658 h 2091"/>
                <a:gd name="T70" fmla="*/ 759 w 778"/>
                <a:gd name="T71" fmla="*/ 1603 h 2091"/>
                <a:gd name="T72" fmla="*/ 735 w 778"/>
                <a:gd name="T73" fmla="*/ 1495 h 2091"/>
                <a:gd name="T74" fmla="*/ 703 w 778"/>
                <a:gd name="T75" fmla="*/ 1388 h 2091"/>
                <a:gd name="T76" fmla="*/ 664 w 778"/>
                <a:gd name="T77" fmla="*/ 1284 h 2091"/>
                <a:gd name="T78" fmla="*/ 643 w 778"/>
                <a:gd name="T79" fmla="*/ 1233 h 2091"/>
                <a:gd name="T80" fmla="*/ 596 w 778"/>
                <a:gd name="T81" fmla="*/ 1132 h 2091"/>
                <a:gd name="T82" fmla="*/ 545 w 778"/>
                <a:gd name="T83" fmla="*/ 1033 h 2091"/>
                <a:gd name="T84" fmla="*/ 490 w 778"/>
                <a:gd name="T85" fmla="*/ 937 h 2091"/>
                <a:gd name="T86" fmla="*/ 434 w 778"/>
                <a:gd name="T87" fmla="*/ 841 h 2091"/>
                <a:gd name="T88" fmla="*/ 262 w 778"/>
                <a:gd name="T89" fmla="*/ 557 h 2091"/>
                <a:gd name="T90" fmla="*/ 207 w 778"/>
                <a:gd name="T91" fmla="*/ 460 h 2091"/>
                <a:gd name="T92" fmla="*/ 156 w 778"/>
                <a:gd name="T93" fmla="*/ 362 h 2091"/>
                <a:gd name="T94" fmla="*/ 108 w 778"/>
                <a:gd name="T95" fmla="*/ 263 h 2091"/>
                <a:gd name="T96" fmla="*/ 67 w 778"/>
                <a:gd name="T97" fmla="*/ 161 h 2091"/>
                <a:gd name="T98" fmla="*/ 30 w 778"/>
                <a:gd name="T99" fmla="*/ 57 h 2091"/>
                <a:gd name="T100" fmla="*/ 15 w 778"/>
                <a:gd name="T101" fmla="*/ 6 h 2091"/>
                <a:gd name="T102" fmla="*/ 14 w 778"/>
                <a:gd name="T103" fmla="*/ 2 h 2091"/>
                <a:gd name="T104" fmla="*/ 9 w 778"/>
                <a:gd name="T105" fmla="*/ 0 h 2091"/>
                <a:gd name="T106" fmla="*/ 4 w 778"/>
                <a:gd name="T107" fmla="*/ 1 h 2091"/>
                <a:gd name="T108" fmla="*/ 0 w 778"/>
                <a:gd name="T109" fmla="*/ 6 h 2091"/>
                <a:gd name="T110" fmla="*/ 1 w 778"/>
                <a:gd name="T111" fmla="*/ 10 h 20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778" h="2091">
                  <a:moveTo>
                    <a:pt x="1" y="10"/>
                  </a:moveTo>
                  <a:lnTo>
                    <a:pt x="1" y="10"/>
                  </a:lnTo>
                  <a:lnTo>
                    <a:pt x="16" y="61"/>
                  </a:lnTo>
                  <a:lnTo>
                    <a:pt x="33" y="113"/>
                  </a:lnTo>
                  <a:lnTo>
                    <a:pt x="52" y="164"/>
                  </a:lnTo>
                  <a:lnTo>
                    <a:pt x="72" y="214"/>
                  </a:lnTo>
                  <a:lnTo>
                    <a:pt x="93" y="264"/>
                  </a:lnTo>
                  <a:lnTo>
                    <a:pt x="115" y="313"/>
                  </a:lnTo>
                  <a:lnTo>
                    <a:pt x="139" y="362"/>
                  </a:lnTo>
                  <a:lnTo>
                    <a:pt x="164" y="411"/>
                  </a:lnTo>
                  <a:lnTo>
                    <a:pt x="164" y="411"/>
                  </a:lnTo>
                  <a:lnTo>
                    <a:pt x="189" y="459"/>
                  </a:lnTo>
                  <a:lnTo>
                    <a:pt x="217" y="508"/>
                  </a:lnTo>
                  <a:lnTo>
                    <a:pt x="272" y="602"/>
                  </a:lnTo>
                  <a:lnTo>
                    <a:pt x="328" y="696"/>
                  </a:lnTo>
                  <a:lnTo>
                    <a:pt x="385" y="790"/>
                  </a:lnTo>
                  <a:lnTo>
                    <a:pt x="385" y="790"/>
                  </a:lnTo>
                  <a:lnTo>
                    <a:pt x="442" y="885"/>
                  </a:lnTo>
                  <a:lnTo>
                    <a:pt x="499" y="981"/>
                  </a:lnTo>
                  <a:lnTo>
                    <a:pt x="525" y="1029"/>
                  </a:lnTo>
                  <a:lnTo>
                    <a:pt x="551" y="1077"/>
                  </a:lnTo>
                  <a:lnTo>
                    <a:pt x="576" y="1127"/>
                  </a:lnTo>
                  <a:lnTo>
                    <a:pt x="601" y="1176"/>
                  </a:lnTo>
                  <a:lnTo>
                    <a:pt x="601" y="1176"/>
                  </a:lnTo>
                  <a:lnTo>
                    <a:pt x="624" y="1228"/>
                  </a:lnTo>
                  <a:lnTo>
                    <a:pt x="646" y="1279"/>
                  </a:lnTo>
                  <a:lnTo>
                    <a:pt x="666" y="1330"/>
                  </a:lnTo>
                  <a:lnTo>
                    <a:pt x="685" y="1383"/>
                  </a:lnTo>
                  <a:lnTo>
                    <a:pt x="703" y="1436"/>
                  </a:lnTo>
                  <a:lnTo>
                    <a:pt x="718" y="1490"/>
                  </a:lnTo>
                  <a:lnTo>
                    <a:pt x="732" y="1544"/>
                  </a:lnTo>
                  <a:lnTo>
                    <a:pt x="743" y="1599"/>
                  </a:lnTo>
                  <a:lnTo>
                    <a:pt x="743" y="1599"/>
                  </a:lnTo>
                  <a:lnTo>
                    <a:pt x="752" y="1652"/>
                  </a:lnTo>
                  <a:lnTo>
                    <a:pt x="758" y="1706"/>
                  </a:lnTo>
                  <a:lnTo>
                    <a:pt x="762" y="1761"/>
                  </a:lnTo>
                  <a:lnTo>
                    <a:pt x="763" y="1815"/>
                  </a:lnTo>
                  <a:lnTo>
                    <a:pt x="762" y="1842"/>
                  </a:lnTo>
                  <a:lnTo>
                    <a:pt x="760" y="1869"/>
                  </a:lnTo>
                  <a:lnTo>
                    <a:pt x="758" y="1896"/>
                  </a:lnTo>
                  <a:lnTo>
                    <a:pt x="755" y="1923"/>
                  </a:lnTo>
                  <a:lnTo>
                    <a:pt x="752" y="1950"/>
                  </a:lnTo>
                  <a:lnTo>
                    <a:pt x="748" y="1976"/>
                  </a:lnTo>
                  <a:lnTo>
                    <a:pt x="742" y="2004"/>
                  </a:lnTo>
                  <a:lnTo>
                    <a:pt x="735" y="2030"/>
                  </a:lnTo>
                  <a:lnTo>
                    <a:pt x="735" y="2030"/>
                  </a:lnTo>
                  <a:lnTo>
                    <a:pt x="729" y="2055"/>
                  </a:lnTo>
                  <a:lnTo>
                    <a:pt x="720" y="2082"/>
                  </a:lnTo>
                  <a:lnTo>
                    <a:pt x="720" y="2082"/>
                  </a:lnTo>
                  <a:lnTo>
                    <a:pt x="720" y="2086"/>
                  </a:lnTo>
                  <a:lnTo>
                    <a:pt x="722" y="2088"/>
                  </a:lnTo>
                  <a:lnTo>
                    <a:pt x="723" y="2089"/>
                  </a:lnTo>
                  <a:lnTo>
                    <a:pt x="725" y="2091"/>
                  </a:lnTo>
                  <a:lnTo>
                    <a:pt x="729" y="2091"/>
                  </a:lnTo>
                  <a:lnTo>
                    <a:pt x="732" y="2091"/>
                  </a:lnTo>
                  <a:lnTo>
                    <a:pt x="734" y="2088"/>
                  </a:lnTo>
                  <a:lnTo>
                    <a:pt x="735" y="2086"/>
                  </a:lnTo>
                  <a:lnTo>
                    <a:pt x="735" y="2086"/>
                  </a:lnTo>
                  <a:lnTo>
                    <a:pt x="743" y="2059"/>
                  </a:lnTo>
                  <a:lnTo>
                    <a:pt x="750" y="2034"/>
                  </a:lnTo>
                  <a:lnTo>
                    <a:pt x="757" y="2008"/>
                  </a:lnTo>
                  <a:lnTo>
                    <a:pt x="762" y="1980"/>
                  </a:lnTo>
                  <a:lnTo>
                    <a:pt x="767" y="1954"/>
                  </a:lnTo>
                  <a:lnTo>
                    <a:pt x="770" y="1928"/>
                  </a:lnTo>
                  <a:lnTo>
                    <a:pt x="773" y="1900"/>
                  </a:lnTo>
                  <a:lnTo>
                    <a:pt x="775" y="1874"/>
                  </a:lnTo>
                  <a:lnTo>
                    <a:pt x="778" y="1820"/>
                  </a:lnTo>
                  <a:lnTo>
                    <a:pt x="777" y="1766"/>
                  </a:lnTo>
                  <a:lnTo>
                    <a:pt x="773" y="1712"/>
                  </a:lnTo>
                  <a:lnTo>
                    <a:pt x="768" y="1658"/>
                  </a:lnTo>
                  <a:lnTo>
                    <a:pt x="768" y="1658"/>
                  </a:lnTo>
                  <a:lnTo>
                    <a:pt x="759" y="1603"/>
                  </a:lnTo>
                  <a:lnTo>
                    <a:pt x="748" y="1547"/>
                  </a:lnTo>
                  <a:lnTo>
                    <a:pt x="735" y="1495"/>
                  </a:lnTo>
                  <a:lnTo>
                    <a:pt x="720" y="1441"/>
                  </a:lnTo>
                  <a:lnTo>
                    <a:pt x="703" y="1388"/>
                  </a:lnTo>
                  <a:lnTo>
                    <a:pt x="684" y="1335"/>
                  </a:lnTo>
                  <a:lnTo>
                    <a:pt x="664" y="1284"/>
                  </a:lnTo>
                  <a:lnTo>
                    <a:pt x="643" y="1233"/>
                  </a:lnTo>
                  <a:lnTo>
                    <a:pt x="643" y="1233"/>
                  </a:lnTo>
                  <a:lnTo>
                    <a:pt x="620" y="1182"/>
                  </a:lnTo>
                  <a:lnTo>
                    <a:pt x="596" y="1132"/>
                  </a:lnTo>
                  <a:lnTo>
                    <a:pt x="571" y="1082"/>
                  </a:lnTo>
                  <a:lnTo>
                    <a:pt x="545" y="1033"/>
                  </a:lnTo>
                  <a:lnTo>
                    <a:pt x="517" y="986"/>
                  </a:lnTo>
                  <a:lnTo>
                    <a:pt x="490" y="937"/>
                  </a:lnTo>
                  <a:lnTo>
                    <a:pt x="434" y="841"/>
                  </a:lnTo>
                  <a:lnTo>
                    <a:pt x="434" y="841"/>
                  </a:lnTo>
                  <a:lnTo>
                    <a:pt x="318" y="652"/>
                  </a:lnTo>
                  <a:lnTo>
                    <a:pt x="262" y="557"/>
                  </a:lnTo>
                  <a:lnTo>
                    <a:pt x="207" y="460"/>
                  </a:lnTo>
                  <a:lnTo>
                    <a:pt x="207" y="460"/>
                  </a:lnTo>
                  <a:lnTo>
                    <a:pt x="182" y="411"/>
                  </a:lnTo>
                  <a:lnTo>
                    <a:pt x="156" y="362"/>
                  </a:lnTo>
                  <a:lnTo>
                    <a:pt x="132" y="313"/>
                  </a:lnTo>
                  <a:lnTo>
                    <a:pt x="108" y="263"/>
                  </a:lnTo>
                  <a:lnTo>
                    <a:pt x="87" y="213"/>
                  </a:lnTo>
                  <a:lnTo>
                    <a:pt x="67" y="161"/>
                  </a:lnTo>
                  <a:lnTo>
                    <a:pt x="48" y="110"/>
                  </a:lnTo>
                  <a:lnTo>
                    <a:pt x="30" y="57"/>
                  </a:lnTo>
                  <a:lnTo>
                    <a:pt x="30" y="57"/>
                  </a:lnTo>
                  <a:lnTo>
                    <a:pt x="15" y="6"/>
                  </a:lnTo>
                  <a:lnTo>
                    <a:pt x="15" y="6"/>
                  </a:lnTo>
                  <a:lnTo>
                    <a:pt x="14" y="2"/>
                  </a:lnTo>
                  <a:lnTo>
                    <a:pt x="11" y="1"/>
                  </a:lnTo>
                  <a:lnTo>
                    <a:pt x="9" y="0"/>
                  </a:lnTo>
                  <a:lnTo>
                    <a:pt x="6" y="1"/>
                  </a:lnTo>
                  <a:lnTo>
                    <a:pt x="4" y="1"/>
                  </a:lnTo>
                  <a:lnTo>
                    <a:pt x="1" y="3"/>
                  </a:lnTo>
                  <a:lnTo>
                    <a:pt x="0" y="6"/>
                  </a:lnTo>
                  <a:lnTo>
                    <a:pt x="1" y="10"/>
                  </a:lnTo>
                  <a:lnTo>
                    <a:pt x="1" y="1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96" name="Freeform 93">
              <a:extLst>
                <a:ext uri="{FF2B5EF4-FFF2-40B4-BE49-F238E27FC236}">
                  <a16:creationId xmlns:a16="http://schemas.microsoft.com/office/drawing/2014/main" id="{C0B12BC3-EE06-53EB-4A5D-E85DAC6FC4B7}"/>
                </a:ext>
              </a:extLst>
            </p:cNvPr>
            <p:cNvSpPr>
              <a:spLocks/>
            </p:cNvSpPr>
            <p:nvPr/>
          </p:nvSpPr>
          <p:spPr bwMode="auto">
            <a:xfrm>
              <a:off x="2855" y="659"/>
              <a:ext cx="229" cy="376"/>
            </a:xfrm>
            <a:custGeom>
              <a:avLst/>
              <a:gdLst>
                <a:gd name="T0" fmla="*/ 903 w 918"/>
                <a:gd name="T1" fmla="*/ 8 h 1505"/>
                <a:gd name="T2" fmla="*/ 893 w 918"/>
                <a:gd name="T3" fmla="*/ 94 h 1505"/>
                <a:gd name="T4" fmla="*/ 878 w 918"/>
                <a:gd name="T5" fmla="*/ 181 h 1505"/>
                <a:gd name="T6" fmla="*/ 860 w 918"/>
                <a:gd name="T7" fmla="*/ 266 h 1505"/>
                <a:gd name="T8" fmla="*/ 838 w 918"/>
                <a:gd name="T9" fmla="*/ 350 h 1505"/>
                <a:gd name="T10" fmla="*/ 825 w 918"/>
                <a:gd name="T11" fmla="*/ 393 h 1505"/>
                <a:gd name="T12" fmla="*/ 798 w 918"/>
                <a:gd name="T13" fmla="*/ 476 h 1505"/>
                <a:gd name="T14" fmla="*/ 766 w 918"/>
                <a:gd name="T15" fmla="*/ 557 h 1505"/>
                <a:gd name="T16" fmla="*/ 731 w 918"/>
                <a:gd name="T17" fmla="*/ 637 h 1505"/>
                <a:gd name="T18" fmla="*/ 713 w 918"/>
                <a:gd name="T19" fmla="*/ 677 h 1505"/>
                <a:gd name="T20" fmla="*/ 674 w 918"/>
                <a:gd name="T21" fmla="*/ 755 h 1505"/>
                <a:gd name="T22" fmla="*/ 630 w 918"/>
                <a:gd name="T23" fmla="*/ 832 h 1505"/>
                <a:gd name="T24" fmla="*/ 585 w 918"/>
                <a:gd name="T25" fmla="*/ 906 h 1505"/>
                <a:gd name="T26" fmla="*/ 535 w 918"/>
                <a:gd name="T27" fmla="*/ 979 h 1505"/>
                <a:gd name="T28" fmla="*/ 510 w 918"/>
                <a:gd name="T29" fmla="*/ 1014 h 1505"/>
                <a:gd name="T30" fmla="*/ 456 w 918"/>
                <a:gd name="T31" fmla="*/ 1083 h 1505"/>
                <a:gd name="T32" fmla="*/ 399 w 918"/>
                <a:gd name="T33" fmla="*/ 1149 h 1505"/>
                <a:gd name="T34" fmla="*/ 339 w 918"/>
                <a:gd name="T35" fmla="*/ 1213 h 1505"/>
                <a:gd name="T36" fmla="*/ 308 w 918"/>
                <a:gd name="T37" fmla="*/ 1244 h 1505"/>
                <a:gd name="T38" fmla="*/ 245 w 918"/>
                <a:gd name="T39" fmla="*/ 1305 h 1505"/>
                <a:gd name="T40" fmla="*/ 179 w 918"/>
                <a:gd name="T41" fmla="*/ 1361 h 1505"/>
                <a:gd name="T42" fmla="*/ 110 w 918"/>
                <a:gd name="T43" fmla="*/ 1416 h 1505"/>
                <a:gd name="T44" fmla="*/ 40 w 918"/>
                <a:gd name="T45" fmla="*/ 1466 h 1505"/>
                <a:gd name="T46" fmla="*/ 4 w 918"/>
                <a:gd name="T47" fmla="*/ 1492 h 1505"/>
                <a:gd name="T48" fmla="*/ 1 w 918"/>
                <a:gd name="T49" fmla="*/ 1493 h 1505"/>
                <a:gd name="T50" fmla="*/ 0 w 918"/>
                <a:gd name="T51" fmla="*/ 1499 h 1505"/>
                <a:gd name="T52" fmla="*/ 2 w 918"/>
                <a:gd name="T53" fmla="*/ 1504 h 1505"/>
                <a:gd name="T54" fmla="*/ 7 w 918"/>
                <a:gd name="T55" fmla="*/ 1505 h 1505"/>
                <a:gd name="T56" fmla="*/ 11 w 918"/>
                <a:gd name="T57" fmla="*/ 1504 h 1505"/>
                <a:gd name="T58" fmla="*/ 84 w 918"/>
                <a:gd name="T59" fmla="*/ 1454 h 1505"/>
                <a:gd name="T60" fmla="*/ 154 w 918"/>
                <a:gd name="T61" fmla="*/ 1401 h 1505"/>
                <a:gd name="T62" fmla="*/ 223 w 918"/>
                <a:gd name="T63" fmla="*/ 1345 h 1505"/>
                <a:gd name="T64" fmla="*/ 288 w 918"/>
                <a:gd name="T65" fmla="*/ 1285 h 1505"/>
                <a:gd name="T66" fmla="*/ 319 w 918"/>
                <a:gd name="T67" fmla="*/ 1255 h 1505"/>
                <a:gd name="T68" fmla="*/ 381 w 918"/>
                <a:gd name="T69" fmla="*/ 1192 h 1505"/>
                <a:gd name="T70" fmla="*/ 439 w 918"/>
                <a:gd name="T71" fmla="*/ 1125 h 1505"/>
                <a:gd name="T72" fmla="*/ 495 w 918"/>
                <a:gd name="T73" fmla="*/ 1058 h 1505"/>
                <a:gd name="T74" fmla="*/ 521 w 918"/>
                <a:gd name="T75" fmla="*/ 1022 h 1505"/>
                <a:gd name="T76" fmla="*/ 572 w 918"/>
                <a:gd name="T77" fmla="*/ 951 h 1505"/>
                <a:gd name="T78" fmla="*/ 621 w 918"/>
                <a:gd name="T79" fmla="*/ 876 h 1505"/>
                <a:gd name="T80" fmla="*/ 666 w 918"/>
                <a:gd name="T81" fmla="*/ 800 h 1505"/>
                <a:gd name="T82" fmla="*/ 708 w 918"/>
                <a:gd name="T83" fmla="*/ 721 h 1505"/>
                <a:gd name="T84" fmla="*/ 728 w 918"/>
                <a:gd name="T85" fmla="*/ 683 h 1505"/>
                <a:gd name="T86" fmla="*/ 764 w 918"/>
                <a:gd name="T87" fmla="*/ 602 h 1505"/>
                <a:gd name="T88" fmla="*/ 798 w 918"/>
                <a:gd name="T89" fmla="*/ 521 h 1505"/>
                <a:gd name="T90" fmla="*/ 826 w 918"/>
                <a:gd name="T91" fmla="*/ 437 h 1505"/>
                <a:gd name="T92" fmla="*/ 840 w 918"/>
                <a:gd name="T93" fmla="*/ 395 h 1505"/>
                <a:gd name="T94" fmla="*/ 864 w 918"/>
                <a:gd name="T95" fmla="*/ 310 h 1505"/>
                <a:gd name="T96" fmla="*/ 884 w 918"/>
                <a:gd name="T97" fmla="*/ 225 h 1505"/>
                <a:gd name="T98" fmla="*/ 902 w 918"/>
                <a:gd name="T99" fmla="*/ 138 h 1505"/>
                <a:gd name="T100" fmla="*/ 914 w 918"/>
                <a:gd name="T101" fmla="*/ 50 h 1505"/>
                <a:gd name="T102" fmla="*/ 918 w 918"/>
                <a:gd name="T103" fmla="*/ 8 h 1505"/>
                <a:gd name="T104" fmla="*/ 918 w 918"/>
                <a:gd name="T105" fmla="*/ 4 h 1505"/>
                <a:gd name="T106" fmla="*/ 914 w 918"/>
                <a:gd name="T107" fmla="*/ 0 h 1505"/>
                <a:gd name="T108" fmla="*/ 909 w 918"/>
                <a:gd name="T109" fmla="*/ 0 h 1505"/>
                <a:gd name="T110" fmla="*/ 904 w 918"/>
                <a:gd name="T111" fmla="*/ 4 h 1505"/>
                <a:gd name="T112" fmla="*/ 903 w 918"/>
                <a:gd name="T113" fmla="*/ 8 h 15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918" h="1505">
                  <a:moveTo>
                    <a:pt x="903" y="8"/>
                  </a:moveTo>
                  <a:lnTo>
                    <a:pt x="903" y="8"/>
                  </a:lnTo>
                  <a:lnTo>
                    <a:pt x="899" y="50"/>
                  </a:lnTo>
                  <a:lnTo>
                    <a:pt x="893" y="94"/>
                  </a:lnTo>
                  <a:lnTo>
                    <a:pt x="887" y="137"/>
                  </a:lnTo>
                  <a:lnTo>
                    <a:pt x="878" y="181"/>
                  </a:lnTo>
                  <a:lnTo>
                    <a:pt x="869" y="223"/>
                  </a:lnTo>
                  <a:lnTo>
                    <a:pt x="860" y="266"/>
                  </a:lnTo>
                  <a:lnTo>
                    <a:pt x="849" y="309"/>
                  </a:lnTo>
                  <a:lnTo>
                    <a:pt x="838" y="350"/>
                  </a:lnTo>
                  <a:lnTo>
                    <a:pt x="838" y="350"/>
                  </a:lnTo>
                  <a:lnTo>
                    <a:pt x="825" y="393"/>
                  </a:lnTo>
                  <a:lnTo>
                    <a:pt x="811" y="434"/>
                  </a:lnTo>
                  <a:lnTo>
                    <a:pt x="798" y="476"/>
                  </a:lnTo>
                  <a:lnTo>
                    <a:pt x="783" y="517"/>
                  </a:lnTo>
                  <a:lnTo>
                    <a:pt x="766" y="557"/>
                  </a:lnTo>
                  <a:lnTo>
                    <a:pt x="750" y="597"/>
                  </a:lnTo>
                  <a:lnTo>
                    <a:pt x="731" y="637"/>
                  </a:lnTo>
                  <a:lnTo>
                    <a:pt x="713" y="677"/>
                  </a:lnTo>
                  <a:lnTo>
                    <a:pt x="713" y="677"/>
                  </a:lnTo>
                  <a:lnTo>
                    <a:pt x="694" y="716"/>
                  </a:lnTo>
                  <a:lnTo>
                    <a:pt x="674" y="755"/>
                  </a:lnTo>
                  <a:lnTo>
                    <a:pt x="652" y="794"/>
                  </a:lnTo>
                  <a:lnTo>
                    <a:pt x="630" y="832"/>
                  </a:lnTo>
                  <a:lnTo>
                    <a:pt x="607" y="868"/>
                  </a:lnTo>
                  <a:lnTo>
                    <a:pt x="585" y="906"/>
                  </a:lnTo>
                  <a:lnTo>
                    <a:pt x="560" y="942"/>
                  </a:lnTo>
                  <a:lnTo>
                    <a:pt x="535" y="979"/>
                  </a:lnTo>
                  <a:lnTo>
                    <a:pt x="535" y="979"/>
                  </a:lnTo>
                  <a:lnTo>
                    <a:pt x="510" y="1014"/>
                  </a:lnTo>
                  <a:lnTo>
                    <a:pt x="483" y="1048"/>
                  </a:lnTo>
                  <a:lnTo>
                    <a:pt x="456" y="1083"/>
                  </a:lnTo>
                  <a:lnTo>
                    <a:pt x="427" y="1117"/>
                  </a:lnTo>
                  <a:lnTo>
                    <a:pt x="399" y="1149"/>
                  </a:lnTo>
                  <a:lnTo>
                    <a:pt x="369" y="1182"/>
                  </a:lnTo>
                  <a:lnTo>
                    <a:pt x="339" y="1213"/>
                  </a:lnTo>
                  <a:lnTo>
                    <a:pt x="308" y="1244"/>
                  </a:lnTo>
                  <a:lnTo>
                    <a:pt x="308" y="1244"/>
                  </a:lnTo>
                  <a:lnTo>
                    <a:pt x="277" y="1275"/>
                  </a:lnTo>
                  <a:lnTo>
                    <a:pt x="245" y="1305"/>
                  </a:lnTo>
                  <a:lnTo>
                    <a:pt x="213" y="1334"/>
                  </a:lnTo>
                  <a:lnTo>
                    <a:pt x="179" y="1361"/>
                  </a:lnTo>
                  <a:lnTo>
                    <a:pt x="145" y="1389"/>
                  </a:lnTo>
                  <a:lnTo>
                    <a:pt x="110" y="1416"/>
                  </a:lnTo>
                  <a:lnTo>
                    <a:pt x="75" y="1441"/>
                  </a:lnTo>
                  <a:lnTo>
                    <a:pt x="40" y="1466"/>
                  </a:lnTo>
                  <a:lnTo>
                    <a:pt x="40" y="1466"/>
                  </a:lnTo>
                  <a:lnTo>
                    <a:pt x="4" y="1492"/>
                  </a:lnTo>
                  <a:lnTo>
                    <a:pt x="4" y="1492"/>
                  </a:lnTo>
                  <a:lnTo>
                    <a:pt x="1" y="1493"/>
                  </a:lnTo>
                  <a:lnTo>
                    <a:pt x="0" y="1497"/>
                  </a:lnTo>
                  <a:lnTo>
                    <a:pt x="0" y="1499"/>
                  </a:lnTo>
                  <a:lnTo>
                    <a:pt x="1" y="1502"/>
                  </a:lnTo>
                  <a:lnTo>
                    <a:pt x="2" y="1504"/>
                  </a:lnTo>
                  <a:lnTo>
                    <a:pt x="5" y="1505"/>
                  </a:lnTo>
                  <a:lnTo>
                    <a:pt x="7" y="1505"/>
                  </a:lnTo>
                  <a:lnTo>
                    <a:pt x="11" y="1504"/>
                  </a:lnTo>
                  <a:lnTo>
                    <a:pt x="11" y="1504"/>
                  </a:lnTo>
                  <a:lnTo>
                    <a:pt x="47" y="1479"/>
                  </a:lnTo>
                  <a:lnTo>
                    <a:pt x="84" y="1454"/>
                  </a:lnTo>
                  <a:lnTo>
                    <a:pt x="119" y="1428"/>
                  </a:lnTo>
                  <a:lnTo>
                    <a:pt x="154" y="1401"/>
                  </a:lnTo>
                  <a:lnTo>
                    <a:pt x="189" y="1372"/>
                  </a:lnTo>
                  <a:lnTo>
                    <a:pt x="223" y="1345"/>
                  </a:lnTo>
                  <a:lnTo>
                    <a:pt x="255" y="1315"/>
                  </a:lnTo>
                  <a:lnTo>
                    <a:pt x="288" y="1285"/>
                  </a:lnTo>
                  <a:lnTo>
                    <a:pt x="288" y="1285"/>
                  </a:lnTo>
                  <a:lnTo>
                    <a:pt x="319" y="1255"/>
                  </a:lnTo>
                  <a:lnTo>
                    <a:pt x="351" y="1223"/>
                  </a:lnTo>
                  <a:lnTo>
                    <a:pt x="381" y="1192"/>
                  </a:lnTo>
                  <a:lnTo>
                    <a:pt x="411" y="1159"/>
                  </a:lnTo>
                  <a:lnTo>
                    <a:pt x="439" y="1125"/>
                  </a:lnTo>
                  <a:lnTo>
                    <a:pt x="467" y="1091"/>
                  </a:lnTo>
                  <a:lnTo>
                    <a:pt x="495" y="1058"/>
                  </a:lnTo>
                  <a:lnTo>
                    <a:pt x="521" y="1022"/>
                  </a:lnTo>
                  <a:lnTo>
                    <a:pt x="521" y="1022"/>
                  </a:lnTo>
                  <a:lnTo>
                    <a:pt x="547" y="987"/>
                  </a:lnTo>
                  <a:lnTo>
                    <a:pt x="572" y="951"/>
                  </a:lnTo>
                  <a:lnTo>
                    <a:pt x="597" y="913"/>
                  </a:lnTo>
                  <a:lnTo>
                    <a:pt x="621" y="876"/>
                  </a:lnTo>
                  <a:lnTo>
                    <a:pt x="644" y="838"/>
                  </a:lnTo>
                  <a:lnTo>
                    <a:pt x="666" y="800"/>
                  </a:lnTo>
                  <a:lnTo>
                    <a:pt x="687" y="762"/>
                  </a:lnTo>
                  <a:lnTo>
                    <a:pt x="708" y="721"/>
                  </a:lnTo>
                  <a:lnTo>
                    <a:pt x="708" y="721"/>
                  </a:lnTo>
                  <a:lnTo>
                    <a:pt x="728" y="683"/>
                  </a:lnTo>
                  <a:lnTo>
                    <a:pt x="746" y="642"/>
                  </a:lnTo>
                  <a:lnTo>
                    <a:pt x="764" y="602"/>
                  </a:lnTo>
                  <a:lnTo>
                    <a:pt x="781" y="561"/>
                  </a:lnTo>
                  <a:lnTo>
                    <a:pt x="798" y="521"/>
                  </a:lnTo>
                  <a:lnTo>
                    <a:pt x="813" y="479"/>
                  </a:lnTo>
                  <a:lnTo>
                    <a:pt x="826" y="437"/>
                  </a:lnTo>
                  <a:lnTo>
                    <a:pt x="840" y="395"/>
                  </a:lnTo>
                  <a:lnTo>
                    <a:pt x="840" y="395"/>
                  </a:lnTo>
                  <a:lnTo>
                    <a:pt x="853" y="353"/>
                  </a:lnTo>
                  <a:lnTo>
                    <a:pt x="864" y="310"/>
                  </a:lnTo>
                  <a:lnTo>
                    <a:pt x="875" y="267"/>
                  </a:lnTo>
                  <a:lnTo>
                    <a:pt x="884" y="225"/>
                  </a:lnTo>
                  <a:lnTo>
                    <a:pt x="893" y="181"/>
                  </a:lnTo>
                  <a:lnTo>
                    <a:pt x="902" y="138"/>
                  </a:lnTo>
                  <a:lnTo>
                    <a:pt x="908" y="94"/>
                  </a:lnTo>
                  <a:lnTo>
                    <a:pt x="914" y="50"/>
                  </a:lnTo>
                  <a:lnTo>
                    <a:pt x="914" y="50"/>
                  </a:lnTo>
                  <a:lnTo>
                    <a:pt x="918" y="8"/>
                  </a:lnTo>
                  <a:lnTo>
                    <a:pt x="918" y="8"/>
                  </a:lnTo>
                  <a:lnTo>
                    <a:pt x="918" y="4"/>
                  </a:lnTo>
                  <a:lnTo>
                    <a:pt x="917" y="1"/>
                  </a:lnTo>
                  <a:lnTo>
                    <a:pt x="914" y="0"/>
                  </a:lnTo>
                  <a:lnTo>
                    <a:pt x="912" y="0"/>
                  </a:lnTo>
                  <a:lnTo>
                    <a:pt x="909" y="0"/>
                  </a:lnTo>
                  <a:lnTo>
                    <a:pt x="907" y="1"/>
                  </a:lnTo>
                  <a:lnTo>
                    <a:pt x="904" y="4"/>
                  </a:lnTo>
                  <a:lnTo>
                    <a:pt x="903" y="8"/>
                  </a:lnTo>
                  <a:lnTo>
                    <a:pt x="903" y="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7745696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0" y="797726"/>
            <a:ext cx="12192000" cy="53384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6000" b="1" i="0" u="none" strike="noStrike" kern="0" cap="none" spc="0" normalizeH="0" baseline="0" noProof="0" dirty="0">
                <a:ln w="9525"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+mn-cs"/>
              </a:rPr>
              <a:t>그림 소스</a:t>
            </a:r>
            <a:endParaRPr kumimoji="0" lang="en-US" altLang="ko-KR" sz="3600" b="1" i="0" u="none" strike="noStrike" kern="0" cap="none" spc="0" normalizeH="0" baseline="0" noProof="0" dirty="0">
              <a:ln w="9525"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HY견고딕" panose="02030600000101010101" pitchFamily="18" charset="-127"/>
              <a:ea typeface="HY견고딕" panose="02030600000101010101" pitchFamily="18" charset="-127"/>
              <a:cs typeface="+mn-cs"/>
            </a:endParaRP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4000" b="1" kern="0" dirty="0">
                <a:ln w="9525"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라이센스</a:t>
            </a:r>
            <a:r>
              <a:rPr kumimoji="0" lang="ko-KR" altLang="en-US" sz="4000" b="1" i="0" u="none" strike="noStrike" kern="0" cap="none" spc="0" normalizeH="0" baseline="0" noProof="0" dirty="0">
                <a:ln w="9525"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+mn-cs"/>
              </a:rPr>
              <a:t> 사항 </a:t>
            </a:r>
            <a:endParaRPr kumimoji="0" lang="en-US" altLang="ko-KR" sz="4000" b="1" i="0" u="none" strike="noStrike" kern="0" cap="none" spc="0" normalizeH="0" baseline="0" noProof="0" dirty="0">
              <a:ln w="9525"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HY견고딕" panose="02030600000101010101" pitchFamily="18" charset="-127"/>
              <a:ea typeface="HY견고딕" panose="02030600000101010101" pitchFamily="18" charset="-127"/>
              <a:cs typeface="+mn-cs"/>
            </a:endParaRP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2800" b="0" i="1" u="none" strike="noStrike" kern="0" cap="none" spc="0" normalizeH="0" baseline="0" noProof="0" dirty="0">
              <a:ln w="9525"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Tmon몬소리 Black" panose="02000A03000000000000" pitchFamily="2" charset="-127"/>
              <a:ea typeface="Tmon몬소리 Black" panose="02000A03000000000000" pitchFamily="2" charset="-127"/>
              <a:cs typeface="+mn-cs"/>
            </a:endParaRPr>
          </a:p>
          <a:p>
            <a:pPr marL="0" marR="0" lvl="0" indent="0" algn="ctr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600" i="0" u="none" strike="noStrike" kern="0" cap="none" spc="0" normalizeH="0" baseline="0" noProof="0" dirty="0" err="1">
                <a:ln w="9525"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미리캔버스</a:t>
            </a:r>
            <a:r>
              <a:rPr kumimoji="0" lang="en-US" altLang="ko-KR" sz="1600" i="0" u="none" strike="noStrike" kern="0" cap="none" spc="0" normalizeH="0" baseline="0" noProof="0" dirty="0">
                <a:ln w="9525"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, </a:t>
            </a:r>
            <a:r>
              <a:rPr kumimoji="0" lang="ko-KR" altLang="en-US" sz="1600" i="0" u="none" strike="noStrike" kern="0" cap="none" spc="0" normalizeH="0" baseline="0" noProof="0" dirty="0" err="1">
                <a:ln w="9525"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캔바</a:t>
            </a:r>
            <a:r>
              <a:rPr kumimoji="0" lang="ko-KR" altLang="en-US" sz="1600" i="0" u="none" strike="noStrike" kern="0" cap="none" spc="0" normalizeH="0" baseline="0" noProof="0" dirty="0">
                <a:ln w="9525"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 등에서 사용할 수 있는</a:t>
            </a:r>
            <a:endParaRPr kumimoji="0" lang="en-US" altLang="ko-KR" sz="1600" i="0" u="none" strike="noStrike" kern="0" cap="none" spc="0" normalizeH="0" baseline="0" noProof="0" dirty="0">
              <a:ln w="9525"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  <a:p>
            <a:pPr marL="0" marR="0" lvl="0" indent="0" algn="ctr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600" i="0" u="none" strike="noStrike" kern="0" cap="none" spc="0" normalizeH="0" baseline="0" noProof="0" dirty="0">
                <a:ln w="9525"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일러스트 그림 소스를 만들어 공유하면서</a:t>
            </a:r>
            <a:endParaRPr kumimoji="0" lang="en-US" altLang="ko-KR" sz="1600" i="0" u="none" strike="noStrike" kern="0" cap="none" spc="0" normalizeH="0" baseline="0" noProof="0" dirty="0">
              <a:ln w="9525"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  <a:p>
            <a:pPr marL="0" marR="0" lvl="0" indent="0" algn="ctr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600" b="0" kern="0" dirty="0">
                <a:ln w="9525"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PPT</a:t>
            </a:r>
            <a:r>
              <a:rPr lang="ko-KR" altLang="en-US" sz="1600" b="0" kern="0" dirty="0">
                <a:ln w="9525"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에서도 </a:t>
            </a:r>
            <a:r>
              <a:rPr lang="ko-KR" altLang="en-US" sz="1600" kern="0" dirty="0">
                <a:ln w="9525"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사용하실 수 있게 슬라이드 자체에 담아 공유하고</a:t>
            </a:r>
            <a:r>
              <a:rPr lang="en-US" altLang="ko-KR" sz="1600" kern="0" dirty="0">
                <a:ln w="9525"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 </a:t>
            </a:r>
            <a:r>
              <a:rPr lang="ko-KR" altLang="en-US" sz="1600" kern="0" dirty="0">
                <a:ln w="9525"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있습니다</a:t>
            </a:r>
            <a:r>
              <a:rPr lang="en-US" altLang="ko-KR" sz="1600" kern="0" dirty="0">
                <a:ln w="9525"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.</a:t>
            </a:r>
          </a:p>
          <a:p>
            <a:pPr marL="0" marR="0" lvl="0" indent="0" algn="ctr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1600" b="0" i="0" u="none" strike="noStrike" kern="0" cap="none" spc="0" normalizeH="0" baseline="0" noProof="0" dirty="0">
              <a:ln w="9525"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  <a:p>
            <a:pPr marL="0" marR="0" lvl="0" indent="0" algn="ctr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600" kern="0" dirty="0">
                <a:ln w="9525"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이에 대한 사용 가능 범위는</a:t>
            </a:r>
            <a:endParaRPr lang="en-US" altLang="ko-KR" sz="1600" kern="0" dirty="0">
              <a:ln w="9525">
                <a:noFill/>
              </a:ln>
              <a:solidFill>
                <a:prstClr val="black">
                  <a:lumMod val="75000"/>
                  <a:lumOff val="2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marL="0" marR="0" lvl="0" indent="0" algn="ctr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600" kern="0" dirty="0">
                <a:ln w="9525"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공유 사이트에 안내해 드린 </a:t>
            </a:r>
            <a:r>
              <a:rPr lang="en-US" altLang="ko-KR" sz="1600" kern="0" dirty="0">
                <a:ln w="9525"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[</a:t>
            </a:r>
            <a:r>
              <a:rPr lang="ko-KR" altLang="en-US" sz="1600" kern="0" dirty="0">
                <a:ln w="9525"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라이선스</a:t>
            </a:r>
            <a:r>
              <a:rPr lang="en-US" altLang="ko-KR" sz="1600" kern="0" dirty="0">
                <a:ln w="9525"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]</a:t>
            </a:r>
          </a:p>
          <a:p>
            <a:pPr marL="0" marR="0" lvl="0" indent="0" algn="ctr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600" kern="0" dirty="0">
                <a:ln w="9525"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자세한 사항을 확인해 주시면 감사하겠습니다</a:t>
            </a:r>
            <a:r>
              <a:rPr lang="en-US" altLang="ko-KR" sz="1600" kern="0" dirty="0">
                <a:ln w="9525"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.</a:t>
            </a:r>
          </a:p>
          <a:p>
            <a:pPr marL="0" marR="0" lvl="0" indent="0" algn="ctr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ko-KR" sz="1600" kern="0" dirty="0">
              <a:ln w="9525">
                <a:noFill/>
              </a:ln>
              <a:solidFill>
                <a:prstClr val="black">
                  <a:lumMod val="75000"/>
                  <a:lumOff val="2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marL="0" marR="0" lvl="0" indent="0" algn="ctr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600" b="1" kern="0" dirty="0" err="1">
                <a:ln w="9525">
                  <a:noFill/>
                </a:ln>
                <a:solidFill>
                  <a:srgbClr val="FF0000"/>
                </a:solidFill>
                <a:latin typeface="맑은 고딕" panose="020F0502020204030204"/>
                <a:ea typeface="맑은 고딕" panose="020B0503020000020004" pitchFamily="50" charset="-127"/>
              </a:rPr>
              <a:t>재배포</a:t>
            </a:r>
            <a:r>
              <a:rPr lang="en-US" altLang="ko-KR" sz="1600" b="1" kern="0" dirty="0">
                <a:ln w="9525">
                  <a:noFill/>
                </a:ln>
                <a:solidFill>
                  <a:srgbClr val="FF0000"/>
                </a:solidFill>
                <a:latin typeface="맑은 고딕" panose="020F0502020204030204"/>
                <a:ea typeface="맑은 고딕" panose="020B0503020000020004" pitchFamily="50" charset="-127"/>
              </a:rPr>
              <a:t>, </a:t>
            </a:r>
            <a:r>
              <a:rPr lang="ko-KR" altLang="en-US" sz="1600" b="1" kern="0" dirty="0">
                <a:ln w="9525">
                  <a:noFill/>
                </a:ln>
                <a:solidFill>
                  <a:srgbClr val="FF0000"/>
                </a:solidFill>
                <a:latin typeface="맑은 고딕" panose="020F0502020204030204"/>
                <a:ea typeface="맑은 고딕" panose="020B0503020000020004" pitchFamily="50" charset="-127"/>
              </a:rPr>
              <a:t>재판매 절대 금지</a:t>
            </a:r>
            <a:endParaRPr lang="en-US" altLang="ko-KR" sz="1600" b="1" kern="0" dirty="0">
              <a:ln w="9525">
                <a:noFill/>
              </a:ln>
              <a:solidFill>
                <a:srgbClr val="FF0000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417486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50</Words>
  <Application>Microsoft Office PowerPoint</Application>
  <PresentationFormat>와이드스크린</PresentationFormat>
  <Paragraphs>12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7" baseType="lpstr">
      <vt:lpstr>HY견고딕</vt:lpstr>
      <vt:lpstr>Tmon몬소리 Black</vt:lpstr>
      <vt:lpstr>맑은 고딕</vt:lpstr>
      <vt:lpstr>Arial</vt:lpstr>
      <vt:lpstr>Office 테마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현석 조</dc:creator>
  <cp:lastModifiedBy>현석 조</cp:lastModifiedBy>
  <cp:revision>1</cp:revision>
  <dcterms:created xsi:type="dcterms:W3CDTF">2025-04-09T01:57:30Z</dcterms:created>
  <dcterms:modified xsi:type="dcterms:W3CDTF">2025-04-09T01:57:37Z</dcterms:modified>
</cp:coreProperties>
</file>