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7E9467-1E84-DB08-CCE7-7B45C0CDAA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F1CDB4F-61A0-C10A-CB45-790D9F8DC7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7F1425A-0F83-0690-4FC7-2DFD5E89B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6CFD-22A9-40A8-A490-4FA7C1ECD2F7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672C709-F91B-2E41-D08E-F046DD2FF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698E66-0E23-53FB-CDD5-9E5A01EF6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705A-4786-4384-A8FB-4916ED728B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383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FCD2A5-A543-ECA0-963C-1AB67B3A5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C536592-4003-9C9A-021B-90F7EFA34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059EBE-7348-F145-3E29-B29F7E98D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6CFD-22A9-40A8-A490-4FA7C1ECD2F7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F55B8B7-2971-A714-C5BA-5D6C11398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6BE0303-0914-BA05-CA49-89424508F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705A-4786-4384-A8FB-4916ED728B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350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B5B66B8-9375-B67A-4A91-9453D4203D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4981389-1FFA-5D6D-7BEE-05B5344093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B9F08DF-BDE4-46CC-C636-1CFB23464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6CFD-22A9-40A8-A490-4FA7C1ECD2F7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1A46887-72FE-CD9E-ACB9-844FFFDA2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CAB8804-FA38-9970-CD28-1735083A6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705A-4786-4384-A8FB-4916ED728B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2319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48FC6A4-55CE-0560-D5CF-47851C06A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A044AEE-1973-06D8-60FF-5520BAFA3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58AF867-A972-1530-5009-C56B61498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6CFD-22A9-40A8-A490-4FA7C1ECD2F7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34AED0E-B3B1-4015-4EF0-C512BE698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BB9A717-A423-8FA9-B364-15391332F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705A-4786-4384-A8FB-4916ED728B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7827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02B0C26-D932-C38E-2576-7F9B40B62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C0F71AB-4BA9-5446-39F3-CA346B049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BAC9CEB-EE70-375F-B748-25D6B9D0C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6CFD-22A9-40A8-A490-4FA7C1ECD2F7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49D282A-1BB3-52EA-C83C-4BA414850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BD79FE-3E47-F38A-8CBF-48EDE8C6C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705A-4786-4384-A8FB-4916ED728B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712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070F42D-2DC3-D10E-7E92-ECE142413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715E860-AFAD-2B33-8366-2A81BEFE8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996F313-C171-EAF7-2FAE-454D8C10BC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E7E27DA-9363-717D-641A-F29ED8661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6CFD-22A9-40A8-A490-4FA7C1ECD2F7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8DB5DD5-4FDC-3569-1AED-AA9D08DAB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5E04F9A-7002-01AB-7F7D-AFE836B09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705A-4786-4384-A8FB-4916ED728B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6895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8B3863-7A73-B56C-7C6B-D6D0A2CB5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632AA94-282C-950D-7849-07642AB26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1F90998-16B4-9CD8-FB3E-1A111B192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FF4CE1E-0A9B-B4F3-9351-90E4E94015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CF68607-1923-7F1D-7453-AE0DBA145F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F68E36E-4A8F-E746-2152-46E303661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6CFD-22A9-40A8-A490-4FA7C1ECD2F7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5EB5E9E-6972-CE42-6373-D74C35F1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7DE3C66-0587-5278-F848-0C0D73D6D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705A-4786-4384-A8FB-4916ED728B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409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5BCDA7-5C6A-253D-5435-50CA555BD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4F4210B-DAA8-6C02-55FA-7F09A0B4C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6CFD-22A9-40A8-A490-4FA7C1ECD2F7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8ADB967-29EC-1A6B-B1BB-A6A071872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5582823-8551-D7B1-B00D-2783DC29F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705A-4786-4384-A8FB-4916ED728B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086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C5A6334-4F19-5C23-7705-E7D0986B0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6CFD-22A9-40A8-A490-4FA7C1ECD2F7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C88904F-E1AA-07D1-D771-F0EF17F93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F5D8D92-A43F-1E84-74E3-8171D27E0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705A-4786-4384-A8FB-4916ED728B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862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55FE8C-B3DB-78AA-CCEF-05D3E966D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B95A580-2D9E-2C29-32D0-1C59CBE52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3154F44-200C-8407-B899-9C03DA322E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1254BFB-5852-5032-9E6E-F1D668C9F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6CFD-22A9-40A8-A490-4FA7C1ECD2F7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CE6B02B-8B13-43B9-A6E9-A74DE106C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751E98C-191F-0485-EED3-EE1FE98F5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705A-4786-4384-A8FB-4916ED728B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706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74A9C6-DA8D-98FE-C514-62EFE2C2F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A0C16C7-9DC7-99C8-9551-1A311EE58F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6FD23D9-8A7F-18A5-4BA7-C92CF4F4B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0B6F754-222B-9014-976F-1698D7A01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6CFD-22A9-40A8-A490-4FA7C1ECD2F7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EBE9173-6351-325E-9C5A-95CC4FC52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4D34EB1-6563-5AD3-77A8-B10A2F571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705A-4786-4384-A8FB-4916ED728B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332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4293E43-28EA-A13D-F132-8BF9F4391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90032A5-8973-FBD1-42EE-E9D40F8FF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CD9B473-2FF1-EFF1-EA14-9BD934F850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526CFD-22A9-40A8-A490-4FA7C1ECD2F7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C6F0F4E-4B8A-8014-1B5D-49EFF6A64E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4B6E729-3CCE-13E0-1186-475CAC546A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F4705A-4786-4384-A8FB-4916ED728B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13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E2B3B29A-941F-6F0D-DAE3-D42A0FAB588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687638" y="0"/>
            <a:ext cx="6816725" cy="6858000"/>
            <a:chOff x="1693" y="0"/>
            <a:chExt cx="4294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081312E7-B360-A54D-2872-1766124B7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7" y="854"/>
              <a:ext cx="3173" cy="3201"/>
            </a:xfrm>
            <a:custGeom>
              <a:avLst/>
              <a:gdLst>
                <a:gd name="T0" fmla="*/ 9886 w 12693"/>
                <a:gd name="T1" fmla="*/ 7286 h 12801"/>
                <a:gd name="T2" fmla="*/ 9449 w 12693"/>
                <a:gd name="T3" fmla="*/ 7744 h 12801"/>
                <a:gd name="T4" fmla="*/ 8826 w 12693"/>
                <a:gd name="T5" fmla="*/ 8264 h 12801"/>
                <a:gd name="T6" fmla="*/ 8674 w 12693"/>
                <a:gd name="T7" fmla="*/ 8457 h 12801"/>
                <a:gd name="T8" fmla="*/ 8358 w 12693"/>
                <a:gd name="T9" fmla="*/ 8947 h 12801"/>
                <a:gd name="T10" fmla="*/ 8161 w 12693"/>
                <a:gd name="T11" fmla="*/ 9502 h 12801"/>
                <a:gd name="T12" fmla="*/ 8115 w 12693"/>
                <a:gd name="T13" fmla="*/ 10033 h 12801"/>
                <a:gd name="T14" fmla="*/ 8183 w 12693"/>
                <a:gd name="T15" fmla="*/ 10617 h 12801"/>
                <a:gd name="T16" fmla="*/ 8414 w 12693"/>
                <a:gd name="T17" fmla="*/ 11475 h 12801"/>
                <a:gd name="T18" fmla="*/ 7815 w 12693"/>
                <a:gd name="T19" fmla="*/ 12217 h 12801"/>
                <a:gd name="T20" fmla="*/ 5958 w 12693"/>
                <a:gd name="T21" fmla="*/ 12632 h 12801"/>
                <a:gd name="T22" fmla="*/ 4067 w 12693"/>
                <a:gd name="T23" fmla="*/ 12800 h 12801"/>
                <a:gd name="T24" fmla="*/ 2929 w 12693"/>
                <a:gd name="T25" fmla="*/ 12764 h 12801"/>
                <a:gd name="T26" fmla="*/ 2125 w 12693"/>
                <a:gd name="T27" fmla="*/ 12667 h 12801"/>
                <a:gd name="T28" fmla="*/ 1287 w 12693"/>
                <a:gd name="T29" fmla="*/ 12475 h 12801"/>
                <a:gd name="T30" fmla="*/ 500 w 12693"/>
                <a:gd name="T31" fmla="*/ 12154 h 12801"/>
                <a:gd name="T32" fmla="*/ 13 w 12693"/>
                <a:gd name="T33" fmla="*/ 11822 h 12801"/>
                <a:gd name="T34" fmla="*/ 261 w 12693"/>
                <a:gd name="T35" fmla="*/ 9837 h 12801"/>
                <a:gd name="T36" fmla="*/ 432 w 12693"/>
                <a:gd name="T37" fmla="*/ 8231 h 12801"/>
                <a:gd name="T38" fmla="*/ 560 w 12693"/>
                <a:gd name="T39" fmla="*/ 7369 h 12801"/>
                <a:gd name="T40" fmla="*/ 744 w 12693"/>
                <a:gd name="T41" fmla="*/ 6834 h 12801"/>
                <a:gd name="T42" fmla="*/ 947 w 12693"/>
                <a:gd name="T43" fmla="*/ 6560 h 12801"/>
                <a:gd name="T44" fmla="*/ 1327 w 12693"/>
                <a:gd name="T45" fmla="*/ 6386 h 12801"/>
                <a:gd name="T46" fmla="*/ 1997 w 12693"/>
                <a:gd name="T47" fmla="*/ 6149 h 12801"/>
                <a:gd name="T48" fmla="*/ 2437 w 12693"/>
                <a:gd name="T49" fmla="*/ 5947 h 12801"/>
                <a:gd name="T50" fmla="*/ 2784 w 12693"/>
                <a:gd name="T51" fmla="*/ 5823 h 12801"/>
                <a:gd name="T52" fmla="*/ 2340 w 12693"/>
                <a:gd name="T53" fmla="*/ 5411 h 12801"/>
                <a:gd name="T54" fmla="*/ 1720 w 12693"/>
                <a:gd name="T55" fmla="*/ 4970 h 12801"/>
                <a:gd name="T56" fmla="*/ 1331 w 12693"/>
                <a:gd name="T57" fmla="*/ 4560 h 12801"/>
                <a:gd name="T58" fmla="*/ 812 w 12693"/>
                <a:gd name="T59" fmla="*/ 3741 h 12801"/>
                <a:gd name="T60" fmla="*/ 911 w 12693"/>
                <a:gd name="T61" fmla="*/ 3145 h 12801"/>
                <a:gd name="T62" fmla="*/ 1712 w 12693"/>
                <a:gd name="T63" fmla="*/ 2603 h 12801"/>
                <a:gd name="T64" fmla="*/ 2099 w 12693"/>
                <a:gd name="T65" fmla="*/ 2280 h 12801"/>
                <a:gd name="T66" fmla="*/ 2590 w 12693"/>
                <a:gd name="T67" fmla="*/ 1705 h 12801"/>
                <a:gd name="T68" fmla="*/ 3154 w 12693"/>
                <a:gd name="T69" fmla="*/ 1199 h 12801"/>
                <a:gd name="T70" fmla="*/ 3796 w 12693"/>
                <a:gd name="T71" fmla="*/ 797 h 12801"/>
                <a:gd name="T72" fmla="*/ 4424 w 12693"/>
                <a:gd name="T73" fmla="*/ 533 h 12801"/>
                <a:gd name="T74" fmla="*/ 5262 w 12693"/>
                <a:gd name="T75" fmla="*/ 330 h 12801"/>
                <a:gd name="T76" fmla="*/ 7349 w 12693"/>
                <a:gd name="T77" fmla="*/ 53 h 12801"/>
                <a:gd name="T78" fmla="*/ 7963 w 12693"/>
                <a:gd name="T79" fmla="*/ 477 h 12801"/>
                <a:gd name="T80" fmla="*/ 8086 w 12693"/>
                <a:gd name="T81" fmla="*/ 1188 h 12801"/>
                <a:gd name="T82" fmla="*/ 8430 w 12693"/>
                <a:gd name="T83" fmla="*/ 2083 h 12801"/>
                <a:gd name="T84" fmla="*/ 8814 w 12693"/>
                <a:gd name="T85" fmla="*/ 2833 h 12801"/>
                <a:gd name="T86" fmla="*/ 9063 w 12693"/>
                <a:gd name="T87" fmla="*/ 3116 h 12801"/>
                <a:gd name="T88" fmla="*/ 9423 w 12693"/>
                <a:gd name="T89" fmla="*/ 3348 h 12801"/>
                <a:gd name="T90" fmla="*/ 9832 w 12693"/>
                <a:gd name="T91" fmla="*/ 3471 h 12801"/>
                <a:gd name="T92" fmla="*/ 10403 w 12693"/>
                <a:gd name="T93" fmla="*/ 3597 h 12801"/>
                <a:gd name="T94" fmla="*/ 10751 w 12693"/>
                <a:gd name="T95" fmla="*/ 3951 h 12801"/>
                <a:gd name="T96" fmla="*/ 11006 w 12693"/>
                <a:gd name="T97" fmla="*/ 4077 h 12801"/>
                <a:gd name="T98" fmla="*/ 11250 w 12693"/>
                <a:gd name="T99" fmla="*/ 4098 h 12801"/>
                <a:gd name="T100" fmla="*/ 11562 w 12693"/>
                <a:gd name="T101" fmla="*/ 3991 h 12801"/>
                <a:gd name="T102" fmla="*/ 12021 w 12693"/>
                <a:gd name="T103" fmla="*/ 3637 h 12801"/>
                <a:gd name="T104" fmla="*/ 12426 w 12693"/>
                <a:gd name="T105" fmla="*/ 3386 h 12801"/>
                <a:gd name="T106" fmla="*/ 12653 w 12693"/>
                <a:gd name="T107" fmla="*/ 3670 h 12801"/>
                <a:gd name="T108" fmla="*/ 12437 w 12693"/>
                <a:gd name="T109" fmla="*/ 4065 h 12801"/>
                <a:gd name="T110" fmla="*/ 12088 w 12693"/>
                <a:gd name="T111" fmla="*/ 4538 h 12801"/>
                <a:gd name="T112" fmla="*/ 11919 w 12693"/>
                <a:gd name="T113" fmla="*/ 4937 h 12801"/>
                <a:gd name="T114" fmla="*/ 11661 w 12693"/>
                <a:gd name="T115" fmla="*/ 5825 h 12801"/>
                <a:gd name="T116" fmla="*/ 11545 w 12693"/>
                <a:gd name="T117" fmla="*/ 5964 h 12801"/>
                <a:gd name="T118" fmla="*/ 11247 w 12693"/>
                <a:gd name="T119" fmla="*/ 6073 h 12801"/>
                <a:gd name="T120" fmla="*/ 10731 w 12693"/>
                <a:gd name="T121" fmla="*/ 6142 h 12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693" h="12801">
                  <a:moveTo>
                    <a:pt x="10142" y="6926"/>
                  </a:moveTo>
                  <a:lnTo>
                    <a:pt x="10142" y="6926"/>
                  </a:lnTo>
                  <a:lnTo>
                    <a:pt x="10108" y="6979"/>
                  </a:lnTo>
                  <a:lnTo>
                    <a:pt x="10073" y="7033"/>
                  </a:lnTo>
                  <a:lnTo>
                    <a:pt x="10073" y="7033"/>
                  </a:lnTo>
                  <a:lnTo>
                    <a:pt x="10038" y="7084"/>
                  </a:lnTo>
                  <a:lnTo>
                    <a:pt x="10000" y="7136"/>
                  </a:lnTo>
                  <a:lnTo>
                    <a:pt x="9962" y="7187"/>
                  </a:lnTo>
                  <a:lnTo>
                    <a:pt x="9925" y="7237"/>
                  </a:lnTo>
                  <a:lnTo>
                    <a:pt x="9886" y="7286"/>
                  </a:lnTo>
                  <a:lnTo>
                    <a:pt x="9846" y="7335"/>
                  </a:lnTo>
                  <a:lnTo>
                    <a:pt x="9804" y="7384"/>
                  </a:lnTo>
                  <a:lnTo>
                    <a:pt x="9763" y="7432"/>
                  </a:lnTo>
                  <a:lnTo>
                    <a:pt x="9720" y="7479"/>
                  </a:lnTo>
                  <a:lnTo>
                    <a:pt x="9676" y="7525"/>
                  </a:lnTo>
                  <a:lnTo>
                    <a:pt x="9633" y="7570"/>
                  </a:lnTo>
                  <a:lnTo>
                    <a:pt x="9589" y="7614"/>
                  </a:lnTo>
                  <a:lnTo>
                    <a:pt x="9542" y="7658"/>
                  </a:lnTo>
                  <a:lnTo>
                    <a:pt x="9496" y="7702"/>
                  </a:lnTo>
                  <a:lnTo>
                    <a:pt x="9449" y="7744"/>
                  </a:lnTo>
                  <a:lnTo>
                    <a:pt x="9402" y="7785"/>
                  </a:lnTo>
                  <a:lnTo>
                    <a:pt x="9402" y="7785"/>
                  </a:lnTo>
                  <a:lnTo>
                    <a:pt x="9325" y="7849"/>
                  </a:lnTo>
                  <a:lnTo>
                    <a:pt x="9248" y="7912"/>
                  </a:lnTo>
                  <a:lnTo>
                    <a:pt x="9091" y="8036"/>
                  </a:lnTo>
                  <a:lnTo>
                    <a:pt x="9013" y="8099"/>
                  </a:lnTo>
                  <a:lnTo>
                    <a:pt x="8938" y="8163"/>
                  </a:lnTo>
                  <a:lnTo>
                    <a:pt x="8900" y="8196"/>
                  </a:lnTo>
                  <a:lnTo>
                    <a:pt x="8863" y="8230"/>
                  </a:lnTo>
                  <a:lnTo>
                    <a:pt x="8826" y="8264"/>
                  </a:lnTo>
                  <a:lnTo>
                    <a:pt x="8791" y="8299"/>
                  </a:lnTo>
                  <a:lnTo>
                    <a:pt x="8756" y="8329"/>
                  </a:lnTo>
                  <a:lnTo>
                    <a:pt x="8756" y="8329"/>
                  </a:lnTo>
                  <a:lnTo>
                    <a:pt x="8743" y="8343"/>
                  </a:lnTo>
                  <a:lnTo>
                    <a:pt x="8732" y="8358"/>
                  </a:lnTo>
                  <a:lnTo>
                    <a:pt x="8721" y="8374"/>
                  </a:lnTo>
                  <a:lnTo>
                    <a:pt x="8711" y="8391"/>
                  </a:lnTo>
                  <a:lnTo>
                    <a:pt x="8692" y="8423"/>
                  </a:lnTo>
                  <a:lnTo>
                    <a:pt x="8674" y="8457"/>
                  </a:lnTo>
                  <a:lnTo>
                    <a:pt x="8674" y="8457"/>
                  </a:lnTo>
                  <a:lnTo>
                    <a:pt x="8644" y="8515"/>
                  </a:lnTo>
                  <a:lnTo>
                    <a:pt x="8612" y="8572"/>
                  </a:lnTo>
                  <a:lnTo>
                    <a:pt x="8578" y="8627"/>
                  </a:lnTo>
                  <a:lnTo>
                    <a:pt x="8544" y="8682"/>
                  </a:lnTo>
                  <a:lnTo>
                    <a:pt x="8508" y="8736"/>
                  </a:lnTo>
                  <a:lnTo>
                    <a:pt x="8470" y="8790"/>
                  </a:lnTo>
                  <a:lnTo>
                    <a:pt x="8431" y="8843"/>
                  </a:lnTo>
                  <a:lnTo>
                    <a:pt x="8392" y="8894"/>
                  </a:lnTo>
                  <a:lnTo>
                    <a:pt x="8358" y="8947"/>
                  </a:lnTo>
                  <a:lnTo>
                    <a:pt x="8358" y="8947"/>
                  </a:lnTo>
                  <a:lnTo>
                    <a:pt x="8331" y="8999"/>
                  </a:lnTo>
                  <a:lnTo>
                    <a:pt x="8304" y="9053"/>
                  </a:lnTo>
                  <a:lnTo>
                    <a:pt x="8281" y="9107"/>
                  </a:lnTo>
                  <a:lnTo>
                    <a:pt x="8258" y="9161"/>
                  </a:lnTo>
                  <a:lnTo>
                    <a:pt x="8238" y="9216"/>
                  </a:lnTo>
                  <a:lnTo>
                    <a:pt x="8219" y="9273"/>
                  </a:lnTo>
                  <a:lnTo>
                    <a:pt x="8202" y="9329"/>
                  </a:lnTo>
                  <a:lnTo>
                    <a:pt x="8187" y="9387"/>
                  </a:lnTo>
                  <a:lnTo>
                    <a:pt x="8173" y="9445"/>
                  </a:lnTo>
                  <a:lnTo>
                    <a:pt x="8161" y="9502"/>
                  </a:lnTo>
                  <a:lnTo>
                    <a:pt x="8150" y="9562"/>
                  </a:lnTo>
                  <a:lnTo>
                    <a:pt x="8141" y="9621"/>
                  </a:lnTo>
                  <a:lnTo>
                    <a:pt x="8134" y="9678"/>
                  </a:lnTo>
                  <a:lnTo>
                    <a:pt x="8128" y="9739"/>
                  </a:lnTo>
                  <a:lnTo>
                    <a:pt x="8123" y="9798"/>
                  </a:lnTo>
                  <a:lnTo>
                    <a:pt x="8119" y="9857"/>
                  </a:lnTo>
                  <a:lnTo>
                    <a:pt x="8119" y="9857"/>
                  </a:lnTo>
                  <a:lnTo>
                    <a:pt x="8116" y="9916"/>
                  </a:lnTo>
                  <a:lnTo>
                    <a:pt x="8115" y="9974"/>
                  </a:lnTo>
                  <a:lnTo>
                    <a:pt x="8115" y="10033"/>
                  </a:lnTo>
                  <a:lnTo>
                    <a:pt x="8116" y="10092"/>
                  </a:lnTo>
                  <a:lnTo>
                    <a:pt x="8119" y="10151"/>
                  </a:lnTo>
                  <a:lnTo>
                    <a:pt x="8123" y="10210"/>
                  </a:lnTo>
                  <a:lnTo>
                    <a:pt x="8128" y="10268"/>
                  </a:lnTo>
                  <a:lnTo>
                    <a:pt x="8134" y="10327"/>
                  </a:lnTo>
                  <a:lnTo>
                    <a:pt x="8141" y="10384"/>
                  </a:lnTo>
                  <a:lnTo>
                    <a:pt x="8150" y="10443"/>
                  </a:lnTo>
                  <a:lnTo>
                    <a:pt x="8159" y="10501"/>
                  </a:lnTo>
                  <a:lnTo>
                    <a:pt x="8170" y="10559"/>
                  </a:lnTo>
                  <a:lnTo>
                    <a:pt x="8183" y="10617"/>
                  </a:lnTo>
                  <a:lnTo>
                    <a:pt x="8195" y="10673"/>
                  </a:lnTo>
                  <a:lnTo>
                    <a:pt x="8210" y="10731"/>
                  </a:lnTo>
                  <a:lnTo>
                    <a:pt x="8225" y="10788"/>
                  </a:lnTo>
                  <a:lnTo>
                    <a:pt x="8213" y="10863"/>
                  </a:lnTo>
                  <a:lnTo>
                    <a:pt x="8213" y="10863"/>
                  </a:lnTo>
                  <a:lnTo>
                    <a:pt x="8257" y="10985"/>
                  </a:lnTo>
                  <a:lnTo>
                    <a:pt x="8298" y="11107"/>
                  </a:lnTo>
                  <a:lnTo>
                    <a:pt x="8337" y="11229"/>
                  </a:lnTo>
                  <a:lnTo>
                    <a:pt x="8376" y="11352"/>
                  </a:lnTo>
                  <a:lnTo>
                    <a:pt x="8414" y="11475"/>
                  </a:lnTo>
                  <a:lnTo>
                    <a:pt x="8449" y="11599"/>
                  </a:lnTo>
                  <a:lnTo>
                    <a:pt x="8483" y="11724"/>
                  </a:lnTo>
                  <a:lnTo>
                    <a:pt x="8514" y="11848"/>
                  </a:lnTo>
                  <a:lnTo>
                    <a:pt x="8558" y="11984"/>
                  </a:lnTo>
                  <a:lnTo>
                    <a:pt x="8543" y="11992"/>
                  </a:lnTo>
                  <a:lnTo>
                    <a:pt x="8543" y="11992"/>
                  </a:lnTo>
                  <a:lnTo>
                    <a:pt x="8362" y="12051"/>
                  </a:lnTo>
                  <a:lnTo>
                    <a:pt x="8180" y="12108"/>
                  </a:lnTo>
                  <a:lnTo>
                    <a:pt x="7998" y="12163"/>
                  </a:lnTo>
                  <a:lnTo>
                    <a:pt x="7815" y="12217"/>
                  </a:lnTo>
                  <a:lnTo>
                    <a:pt x="7632" y="12268"/>
                  </a:lnTo>
                  <a:lnTo>
                    <a:pt x="7448" y="12318"/>
                  </a:lnTo>
                  <a:lnTo>
                    <a:pt x="7263" y="12364"/>
                  </a:lnTo>
                  <a:lnTo>
                    <a:pt x="7078" y="12409"/>
                  </a:lnTo>
                  <a:lnTo>
                    <a:pt x="6892" y="12452"/>
                  </a:lnTo>
                  <a:lnTo>
                    <a:pt x="6707" y="12492"/>
                  </a:lnTo>
                  <a:lnTo>
                    <a:pt x="6520" y="12531"/>
                  </a:lnTo>
                  <a:lnTo>
                    <a:pt x="6333" y="12567"/>
                  </a:lnTo>
                  <a:lnTo>
                    <a:pt x="6146" y="12600"/>
                  </a:lnTo>
                  <a:lnTo>
                    <a:pt x="5958" y="12632"/>
                  </a:lnTo>
                  <a:lnTo>
                    <a:pt x="5770" y="12659"/>
                  </a:lnTo>
                  <a:lnTo>
                    <a:pt x="5582" y="12686"/>
                  </a:lnTo>
                  <a:lnTo>
                    <a:pt x="5392" y="12710"/>
                  </a:lnTo>
                  <a:lnTo>
                    <a:pt x="5204" y="12731"/>
                  </a:lnTo>
                  <a:lnTo>
                    <a:pt x="5015" y="12749"/>
                  </a:lnTo>
                  <a:lnTo>
                    <a:pt x="4825" y="12765"/>
                  </a:lnTo>
                  <a:lnTo>
                    <a:pt x="4636" y="12778"/>
                  </a:lnTo>
                  <a:lnTo>
                    <a:pt x="4447" y="12788"/>
                  </a:lnTo>
                  <a:lnTo>
                    <a:pt x="4256" y="12795"/>
                  </a:lnTo>
                  <a:lnTo>
                    <a:pt x="4067" y="12800"/>
                  </a:lnTo>
                  <a:lnTo>
                    <a:pt x="3877" y="12801"/>
                  </a:lnTo>
                  <a:lnTo>
                    <a:pt x="3688" y="12800"/>
                  </a:lnTo>
                  <a:lnTo>
                    <a:pt x="3592" y="12798"/>
                  </a:lnTo>
                  <a:lnTo>
                    <a:pt x="3497" y="12795"/>
                  </a:lnTo>
                  <a:lnTo>
                    <a:pt x="3403" y="12791"/>
                  </a:lnTo>
                  <a:lnTo>
                    <a:pt x="3308" y="12788"/>
                  </a:lnTo>
                  <a:lnTo>
                    <a:pt x="3214" y="12783"/>
                  </a:lnTo>
                  <a:lnTo>
                    <a:pt x="3118" y="12778"/>
                  </a:lnTo>
                  <a:lnTo>
                    <a:pt x="3024" y="12771"/>
                  </a:lnTo>
                  <a:lnTo>
                    <a:pt x="2929" y="12764"/>
                  </a:lnTo>
                  <a:lnTo>
                    <a:pt x="2835" y="12755"/>
                  </a:lnTo>
                  <a:lnTo>
                    <a:pt x="2740" y="12746"/>
                  </a:lnTo>
                  <a:lnTo>
                    <a:pt x="2646" y="12737"/>
                  </a:lnTo>
                  <a:lnTo>
                    <a:pt x="2550" y="12726"/>
                  </a:lnTo>
                  <a:lnTo>
                    <a:pt x="2550" y="12726"/>
                  </a:lnTo>
                  <a:lnTo>
                    <a:pt x="2466" y="12716"/>
                  </a:lnTo>
                  <a:lnTo>
                    <a:pt x="2381" y="12705"/>
                  </a:lnTo>
                  <a:lnTo>
                    <a:pt x="2296" y="12693"/>
                  </a:lnTo>
                  <a:lnTo>
                    <a:pt x="2210" y="12681"/>
                  </a:lnTo>
                  <a:lnTo>
                    <a:pt x="2125" y="12667"/>
                  </a:lnTo>
                  <a:lnTo>
                    <a:pt x="2040" y="12653"/>
                  </a:lnTo>
                  <a:lnTo>
                    <a:pt x="1956" y="12637"/>
                  </a:lnTo>
                  <a:lnTo>
                    <a:pt x="1870" y="12621"/>
                  </a:lnTo>
                  <a:lnTo>
                    <a:pt x="1786" y="12603"/>
                  </a:lnTo>
                  <a:lnTo>
                    <a:pt x="1702" y="12585"/>
                  </a:lnTo>
                  <a:lnTo>
                    <a:pt x="1618" y="12565"/>
                  </a:lnTo>
                  <a:lnTo>
                    <a:pt x="1534" y="12544"/>
                  </a:lnTo>
                  <a:lnTo>
                    <a:pt x="1452" y="12523"/>
                  </a:lnTo>
                  <a:lnTo>
                    <a:pt x="1369" y="12499"/>
                  </a:lnTo>
                  <a:lnTo>
                    <a:pt x="1287" y="12475"/>
                  </a:lnTo>
                  <a:lnTo>
                    <a:pt x="1206" y="12450"/>
                  </a:lnTo>
                  <a:lnTo>
                    <a:pt x="1124" y="12422"/>
                  </a:lnTo>
                  <a:lnTo>
                    <a:pt x="1044" y="12394"/>
                  </a:lnTo>
                  <a:lnTo>
                    <a:pt x="964" y="12364"/>
                  </a:lnTo>
                  <a:lnTo>
                    <a:pt x="885" y="12333"/>
                  </a:lnTo>
                  <a:lnTo>
                    <a:pt x="806" y="12300"/>
                  </a:lnTo>
                  <a:lnTo>
                    <a:pt x="728" y="12266"/>
                  </a:lnTo>
                  <a:lnTo>
                    <a:pt x="651" y="12230"/>
                  </a:lnTo>
                  <a:lnTo>
                    <a:pt x="575" y="12193"/>
                  </a:lnTo>
                  <a:lnTo>
                    <a:pt x="500" y="12154"/>
                  </a:lnTo>
                  <a:lnTo>
                    <a:pt x="426" y="12114"/>
                  </a:lnTo>
                  <a:lnTo>
                    <a:pt x="352" y="12072"/>
                  </a:lnTo>
                  <a:lnTo>
                    <a:pt x="279" y="12028"/>
                  </a:lnTo>
                  <a:lnTo>
                    <a:pt x="209" y="11982"/>
                  </a:lnTo>
                  <a:lnTo>
                    <a:pt x="137" y="11935"/>
                  </a:lnTo>
                  <a:lnTo>
                    <a:pt x="68" y="11886"/>
                  </a:lnTo>
                  <a:lnTo>
                    <a:pt x="0" y="11834"/>
                  </a:lnTo>
                  <a:lnTo>
                    <a:pt x="9" y="11842"/>
                  </a:lnTo>
                  <a:lnTo>
                    <a:pt x="13" y="11822"/>
                  </a:lnTo>
                  <a:lnTo>
                    <a:pt x="13" y="11822"/>
                  </a:lnTo>
                  <a:lnTo>
                    <a:pt x="42" y="11624"/>
                  </a:lnTo>
                  <a:lnTo>
                    <a:pt x="71" y="11426"/>
                  </a:lnTo>
                  <a:lnTo>
                    <a:pt x="98" y="11227"/>
                  </a:lnTo>
                  <a:lnTo>
                    <a:pt x="125" y="11029"/>
                  </a:lnTo>
                  <a:lnTo>
                    <a:pt x="150" y="10830"/>
                  </a:lnTo>
                  <a:lnTo>
                    <a:pt x="175" y="10632"/>
                  </a:lnTo>
                  <a:lnTo>
                    <a:pt x="197" y="10433"/>
                  </a:lnTo>
                  <a:lnTo>
                    <a:pt x="220" y="10235"/>
                  </a:lnTo>
                  <a:lnTo>
                    <a:pt x="241" y="10035"/>
                  </a:lnTo>
                  <a:lnTo>
                    <a:pt x="261" y="9837"/>
                  </a:lnTo>
                  <a:lnTo>
                    <a:pt x="280" y="9637"/>
                  </a:lnTo>
                  <a:lnTo>
                    <a:pt x="299" y="9438"/>
                  </a:lnTo>
                  <a:lnTo>
                    <a:pt x="317" y="9239"/>
                  </a:lnTo>
                  <a:lnTo>
                    <a:pt x="332" y="9039"/>
                  </a:lnTo>
                  <a:lnTo>
                    <a:pt x="347" y="8839"/>
                  </a:lnTo>
                  <a:lnTo>
                    <a:pt x="362" y="8639"/>
                  </a:lnTo>
                  <a:lnTo>
                    <a:pt x="408" y="8521"/>
                  </a:lnTo>
                  <a:lnTo>
                    <a:pt x="408" y="8521"/>
                  </a:lnTo>
                  <a:lnTo>
                    <a:pt x="419" y="8377"/>
                  </a:lnTo>
                  <a:lnTo>
                    <a:pt x="432" y="8231"/>
                  </a:lnTo>
                  <a:lnTo>
                    <a:pt x="447" y="8087"/>
                  </a:lnTo>
                  <a:lnTo>
                    <a:pt x="465" y="7942"/>
                  </a:lnTo>
                  <a:lnTo>
                    <a:pt x="483" y="7799"/>
                  </a:lnTo>
                  <a:lnTo>
                    <a:pt x="493" y="7726"/>
                  </a:lnTo>
                  <a:lnTo>
                    <a:pt x="506" y="7655"/>
                  </a:lnTo>
                  <a:lnTo>
                    <a:pt x="517" y="7583"/>
                  </a:lnTo>
                  <a:lnTo>
                    <a:pt x="531" y="7511"/>
                  </a:lnTo>
                  <a:lnTo>
                    <a:pt x="545" y="7441"/>
                  </a:lnTo>
                  <a:lnTo>
                    <a:pt x="560" y="7369"/>
                  </a:lnTo>
                  <a:lnTo>
                    <a:pt x="560" y="7369"/>
                  </a:lnTo>
                  <a:lnTo>
                    <a:pt x="575" y="7300"/>
                  </a:lnTo>
                  <a:lnTo>
                    <a:pt x="592" y="7232"/>
                  </a:lnTo>
                  <a:lnTo>
                    <a:pt x="613" y="7163"/>
                  </a:lnTo>
                  <a:lnTo>
                    <a:pt x="634" y="7095"/>
                  </a:lnTo>
                  <a:lnTo>
                    <a:pt x="658" y="7028"/>
                  </a:lnTo>
                  <a:lnTo>
                    <a:pt x="684" y="6962"/>
                  </a:lnTo>
                  <a:lnTo>
                    <a:pt x="698" y="6930"/>
                  </a:lnTo>
                  <a:lnTo>
                    <a:pt x="712" y="6897"/>
                  </a:lnTo>
                  <a:lnTo>
                    <a:pt x="728" y="6866"/>
                  </a:lnTo>
                  <a:lnTo>
                    <a:pt x="744" y="6834"/>
                  </a:lnTo>
                  <a:lnTo>
                    <a:pt x="761" y="6804"/>
                  </a:lnTo>
                  <a:lnTo>
                    <a:pt x="778" y="6774"/>
                  </a:lnTo>
                  <a:lnTo>
                    <a:pt x="797" y="6744"/>
                  </a:lnTo>
                  <a:lnTo>
                    <a:pt x="816" y="6716"/>
                  </a:lnTo>
                  <a:lnTo>
                    <a:pt x="836" y="6687"/>
                  </a:lnTo>
                  <a:lnTo>
                    <a:pt x="856" y="6661"/>
                  </a:lnTo>
                  <a:lnTo>
                    <a:pt x="877" y="6634"/>
                  </a:lnTo>
                  <a:lnTo>
                    <a:pt x="900" y="6608"/>
                  </a:lnTo>
                  <a:lnTo>
                    <a:pt x="924" y="6584"/>
                  </a:lnTo>
                  <a:lnTo>
                    <a:pt x="947" y="6560"/>
                  </a:lnTo>
                  <a:lnTo>
                    <a:pt x="974" y="6538"/>
                  </a:lnTo>
                  <a:lnTo>
                    <a:pt x="999" y="6516"/>
                  </a:lnTo>
                  <a:lnTo>
                    <a:pt x="1026" y="6495"/>
                  </a:lnTo>
                  <a:lnTo>
                    <a:pt x="1055" y="6476"/>
                  </a:lnTo>
                  <a:lnTo>
                    <a:pt x="1084" y="6459"/>
                  </a:lnTo>
                  <a:lnTo>
                    <a:pt x="1114" y="6441"/>
                  </a:lnTo>
                  <a:lnTo>
                    <a:pt x="1189" y="6421"/>
                  </a:lnTo>
                  <a:lnTo>
                    <a:pt x="1189" y="6421"/>
                  </a:lnTo>
                  <a:lnTo>
                    <a:pt x="1258" y="6403"/>
                  </a:lnTo>
                  <a:lnTo>
                    <a:pt x="1327" y="6386"/>
                  </a:lnTo>
                  <a:lnTo>
                    <a:pt x="1396" y="6366"/>
                  </a:lnTo>
                  <a:lnTo>
                    <a:pt x="1464" y="6345"/>
                  </a:lnTo>
                  <a:lnTo>
                    <a:pt x="1532" y="6325"/>
                  </a:lnTo>
                  <a:lnTo>
                    <a:pt x="1600" y="6303"/>
                  </a:lnTo>
                  <a:lnTo>
                    <a:pt x="1666" y="6280"/>
                  </a:lnTo>
                  <a:lnTo>
                    <a:pt x="1734" y="6255"/>
                  </a:lnTo>
                  <a:lnTo>
                    <a:pt x="1800" y="6231"/>
                  </a:lnTo>
                  <a:lnTo>
                    <a:pt x="1865" y="6205"/>
                  </a:lnTo>
                  <a:lnTo>
                    <a:pt x="1932" y="6177"/>
                  </a:lnTo>
                  <a:lnTo>
                    <a:pt x="1997" y="6149"/>
                  </a:lnTo>
                  <a:lnTo>
                    <a:pt x="2062" y="6121"/>
                  </a:lnTo>
                  <a:lnTo>
                    <a:pt x="2126" y="6092"/>
                  </a:lnTo>
                  <a:lnTo>
                    <a:pt x="2190" y="6060"/>
                  </a:lnTo>
                  <a:lnTo>
                    <a:pt x="2254" y="6029"/>
                  </a:lnTo>
                  <a:lnTo>
                    <a:pt x="2254" y="6029"/>
                  </a:lnTo>
                  <a:lnTo>
                    <a:pt x="2294" y="6009"/>
                  </a:lnTo>
                  <a:lnTo>
                    <a:pt x="2335" y="5989"/>
                  </a:lnTo>
                  <a:lnTo>
                    <a:pt x="2376" y="5971"/>
                  </a:lnTo>
                  <a:lnTo>
                    <a:pt x="2417" y="5954"/>
                  </a:lnTo>
                  <a:lnTo>
                    <a:pt x="2437" y="5947"/>
                  </a:lnTo>
                  <a:lnTo>
                    <a:pt x="2459" y="5940"/>
                  </a:lnTo>
                  <a:lnTo>
                    <a:pt x="2480" y="5935"/>
                  </a:lnTo>
                  <a:lnTo>
                    <a:pt x="2501" y="5930"/>
                  </a:lnTo>
                  <a:lnTo>
                    <a:pt x="2523" y="5927"/>
                  </a:lnTo>
                  <a:lnTo>
                    <a:pt x="2545" y="5925"/>
                  </a:lnTo>
                  <a:lnTo>
                    <a:pt x="2567" y="5925"/>
                  </a:lnTo>
                  <a:lnTo>
                    <a:pt x="2589" y="5925"/>
                  </a:lnTo>
                  <a:lnTo>
                    <a:pt x="2711" y="5853"/>
                  </a:lnTo>
                  <a:lnTo>
                    <a:pt x="2711" y="5853"/>
                  </a:lnTo>
                  <a:lnTo>
                    <a:pt x="2784" y="5823"/>
                  </a:lnTo>
                  <a:lnTo>
                    <a:pt x="2653" y="5688"/>
                  </a:lnTo>
                  <a:lnTo>
                    <a:pt x="2653" y="5688"/>
                  </a:lnTo>
                  <a:lnTo>
                    <a:pt x="2629" y="5662"/>
                  </a:lnTo>
                  <a:lnTo>
                    <a:pt x="2605" y="5637"/>
                  </a:lnTo>
                  <a:lnTo>
                    <a:pt x="2580" y="5612"/>
                  </a:lnTo>
                  <a:lnTo>
                    <a:pt x="2555" y="5588"/>
                  </a:lnTo>
                  <a:lnTo>
                    <a:pt x="2504" y="5541"/>
                  </a:lnTo>
                  <a:lnTo>
                    <a:pt x="2450" y="5496"/>
                  </a:lnTo>
                  <a:lnTo>
                    <a:pt x="2396" y="5452"/>
                  </a:lnTo>
                  <a:lnTo>
                    <a:pt x="2340" y="5411"/>
                  </a:lnTo>
                  <a:lnTo>
                    <a:pt x="2282" y="5369"/>
                  </a:lnTo>
                  <a:lnTo>
                    <a:pt x="2224" y="5330"/>
                  </a:lnTo>
                  <a:lnTo>
                    <a:pt x="2108" y="5251"/>
                  </a:lnTo>
                  <a:lnTo>
                    <a:pt x="1991" y="5172"/>
                  </a:lnTo>
                  <a:lnTo>
                    <a:pt x="1933" y="5132"/>
                  </a:lnTo>
                  <a:lnTo>
                    <a:pt x="1875" y="5092"/>
                  </a:lnTo>
                  <a:lnTo>
                    <a:pt x="1819" y="5049"/>
                  </a:lnTo>
                  <a:lnTo>
                    <a:pt x="1764" y="5006"/>
                  </a:lnTo>
                  <a:lnTo>
                    <a:pt x="1764" y="5006"/>
                  </a:lnTo>
                  <a:lnTo>
                    <a:pt x="1720" y="4970"/>
                  </a:lnTo>
                  <a:lnTo>
                    <a:pt x="1677" y="4932"/>
                  </a:lnTo>
                  <a:lnTo>
                    <a:pt x="1636" y="4894"/>
                  </a:lnTo>
                  <a:lnTo>
                    <a:pt x="1595" y="4856"/>
                  </a:lnTo>
                  <a:lnTo>
                    <a:pt x="1554" y="4815"/>
                  </a:lnTo>
                  <a:lnTo>
                    <a:pt x="1516" y="4775"/>
                  </a:lnTo>
                  <a:lnTo>
                    <a:pt x="1478" y="4734"/>
                  </a:lnTo>
                  <a:lnTo>
                    <a:pt x="1440" y="4691"/>
                  </a:lnTo>
                  <a:lnTo>
                    <a:pt x="1403" y="4648"/>
                  </a:lnTo>
                  <a:lnTo>
                    <a:pt x="1368" y="4604"/>
                  </a:lnTo>
                  <a:lnTo>
                    <a:pt x="1331" y="4560"/>
                  </a:lnTo>
                  <a:lnTo>
                    <a:pt x="1297" y="4515"/>
                  </a:lnTo>
                  <a:lnTo>
                    <a:pt x="1263" y="4470"/>
                  </a:lnTo>
                  <a:lnTo>
                    <a:pt x="1230" y="4423"/>
                  </a:lnTo>
                  <a:lnTo>
                    <a:pt x="1164" y="4330"/>
                  </a:lnTo>
                  <a:lnTo>
                    <a:pt x="1102" y="4235"/>
                  </a:lnTo>
                  <a:lnTo>
                    <a:pt x="1041" y="4138"/>
                  </a:lnTo>
                  <a:lnTo>
                    <a:pt x="981" y="4040"/>
                  </a:lnTo>
                  <a:lnTo>
                    <a:pt x="924" y="3941"/>
                  </a:lnTo>
                  <a:lnTo>
                    <a:pt x="867" y="3842"/>
                  </a:lnTo>
                  <a:lnTo>
                    <a:pt x="812" y="3741"/>
                  </a:lnTo>
                  <a:lnTo>
                    <a:pt x="703" y="3541"/>
                  </a:lnTo>
                  <a:lnTo>
                    <a:pt x="695" y="3489"/>
                  </a:lnTo>
                  <a:lnTo>
                    <a:pt x="680" y="3366"/>
                  </a:lnTo>
                  <a:lnTo>
                    <a:pt x="680" y="3366"/>
                  </a:lnTo>
                  <a:lnTo>
                    <a:pt x="717" y="3325"/>
                  </a:lnTo>
                  <a:lnTo>
                    <a:pt x="754" y="3288"/>
                  </a:lnTo>
                  <a:lnTo>
                    <a:pt x="792" y="3250"/>
                  </a:lnTo>
                  <a:lnTo>
                    <a:pt x="831" y="3214"/>
                  </a:lnTo>
                  <a:lnTo>
                    <a:pt x="871" y="3178"/>
                  </a:lnTo>
                  <a:lnTo>
                    <a:pt x="911" y="3145"/>
                  </a:lnTo>
                  <a:lnTo>
                    <a:pt x="952" y="3111"/>
                  </a:lnTo>
                  <a:lnTo>
                    <a:pt x="995" y="3079"/>
                  </a:lnTo>
                  <a:lnTo>
                    <a:pt x="1038" y="3047"/>
                  </a:lnTo>
                  <a:lnTo>
                    <a:pt x="1082" y="3016"/>
                  </a:lnTo>
                  <a:lnTo>
                    <a:pt x="1171" y="2955"/>
                  </a:lnTo>
                  <a:lnTo>
                    <a:pt x="1260" y="2896"/>
                  </a:lnTo>
                  <a:lnTo>
                    <a:pt x="1351" y="2838"/>
                  </a:lnTo>
                  <a:lnTo>
                    <a:pt x="1533" y="2722"/>
                  </a:lnTo>
                  <a:lnTo>
                    <a:pt x="1623" y="2663"/>
                  </a:lnTo>
                  <a:lnTo>
                    <a:pt x="1712" y="2603"/>
                  </a:lnTo>
                  <a:lnTo>
                    <a:pt x="1758" y="2573"/>
                  </a:lnTo>
                  <a:lnTo>
                    <a:pt x="1800" y="2541"/>
                  </a:lnTo>
                  <a:lnTo>
                    <a:pt x="1843" y="2509"/>
                  </a:lnTo>
                  <a:lnTo>
                    <a:pt x="1886" y="2476"/>
                  </a:lnTo>
                  <a:lnTo>
                    <a:pt x="1927" y="2442"/>
                  </a:lnTo>
                  <a:lnTo>
                    <a:pt x="1967" y="2407"/>
                  </a:lnTo>
                  <a:lnTo>
                    <a:pt x="2007" y="2371"/>
                  </a:lnTo>
                  <a:lnTo>
                    <a:pt x="2046" y="2334"/>
                  </a:lnTo>
                  <a:lnTo>
                    <a:pt x="2046" y="2334"/>
                  </a:lnTo>
                  <a:lnTo>
                    <a:pt x="2099" y="2280"/>
                  </a:lnTo>
                  <a:lnTo>
                    <a:pt x="2150" y="2225"/>
                  </a:lnTo>
                  <a:lnTo>
                    <a:pt x="2199" y="2167"/>
                  </a:lnTo>
                  <a:lnTo>
                    <a:pt x="2248" y="2109"/>
                  </a:lnTo>
                  <a:lnTo>
                    <a:pt x="2343" y="1991"/>
                  </a:lnTo>
                  <a:lnTo>
                    <a:pt x="2391" y="1932"/>
                  </a:lnTo>
                  <a:lnTo>
                    <a:pt x="2440" y="1874"/>
                  </a:lnTo>
                  <a:lnTo>
                    <a:pt x="2440" y="1874"/>
                  </a:lnTo>
                  <a:lnTo>
                    <a:pt x="2489" y="1817"/>
                  </a:lnTo>
                  <a:lnTo>
                    <a:pt x="2539" y="1760"/>
                  </a:lnTo>
                  <a:lnTo>
                    <a:pt x="2590" y="1705"/>
                  </a:lnTo>
                  <a:lnTo>
                    <a:pt x="2643" y="1650"/>
                  </a:lnTo>
                  <a:lnTo>
                    <a:pt x="2696" y="1596"/>
                  </a:lnTo>
                  <a:lnTo>
                    <a:pt x="2751" y="1543"/>
                  </a:lnTo>
                  <a:lnTo>
                    <a:pt x="2806" y="1490"/>
                  </a:lnTo>
                  <a:lnTo>
                    <a:pt x="2861" y="1440"/>
                  </a:lnTo>
                  <a:lnTo>
                    <a:pt x="2919" y="1389"/>
                  </a:lnTo>
                  <a:lnTo>
                    <a:pt x="2977" y="1340"/>
                  </a:lnTo>
                  <a:lnTo>
                    <a:pt x="3034" y="1292"/>
                  </a:lnTo>
                  <a:lnTo>
                    <a:pt x="3095" y="1245"/>
                  </a:lnTo>
                  <a:lnTo>
                    <a:pt x="3154" y="1199"/>
                  </a:lnTo>
                  <a:lnTo>
                    <a:pt x="3215" y="1153"/>
                  </a:lnTo>
                  <a:lnTo>
                    <a:pt x="3276" y="1109"/>
                  </a:lnTo>
                  <a:lnTo>
                    <a:pt x="3339" y="1067"/>
                  </a:lnTo>
                  <a:lnTo>
                    <a:pt x="3402" y="1024"/>
                  </a:lnTo>
                  <a:lnTo>
                    <a:pt x="3466" y="984"/>
                  </a:lnTo>
                  <a:lnTo>
                    <a:pt x="3531" y="944"/>
                  </a:lnTo>
                  <a:lnTo>
                    <a:pt x="3596" y="906"/>
                  </a:lnTo>
                  <a:lnTo>
                    <a:pt x="3661" y="868"/>
                  </a:lnTo>
                  <a:lnTo>
                    <a:pt x="3728" y="832"/>
                  </a:lnTo>
                  <a:lnTo>
                    <a:pt x="3796" y="797"/>
                  </a:lnTo>
                  <a:lnTo>
                    <a:pt x="3863" y="763"/>
                  </a:lnTo>
                  <a:lnTo>
                    <a:pt x="3931" y="729"/>
                  </a:lnTo>
                  <a:lnTo>
                    <a:pt x="4000" y="697"/>
                  </a:lnTo>
                  <a:lnTo>
                    <a:pt x="4069" y="667"/>
                  </a:lnTo>
                  <a:lnTo>
                    <a:pt x="4139" y="638"/>
                  </a:lnTo>
                  <a:lnTo>
                    <a:pt x="4210" y="609"/>
                  </a:lnTo>
                  <a:lnTo>
                    <a:pt x="4281" y="583"/>
                  </a:lnTo>
                  <a:lnTo>
                    <a:pt x="4352" y="558"/>
                  </a:lnTo>
                  <a:lnTo>
                    <a:pt x="4424" y="533"/>
                  </a:lnTo>
                  <a:lnTo>
                    <a:pt x="4424" y="533"/>
                  </a:lnTo>
                  <a:lnTo>
                    <a:pt x="4506" y="506"/>
                  </a:lnTo>
                  <a:lnTo>
                    <a:pt x="4588" y="482"/>
                  </a:lnTo>
                  <a:lnTo>
                    <a:pt x="4671" y="459"/>
                  </a:lnTo>
                  <a:lnTo>
                    <a:pt x="4755" y="437"/>
                  </a:lnTo>
                  <a:lnTo>
                    <a:pt x="4839" y="417"/>
                  </a:lnTo>
                  <a:lnTo>
                    <a:pt x="4923" y="397"/>
                  </a:lnTo>
                  <a:lnTo>
                    <a:pt x="5007" y="379"/>
                  </a:lnTo>
                  <a:lnTo>
                    <a:pt x="5091" y="362"/>
                  </a:lnTo>
                  <a:lnTo>
                    <a:pt x="5176" y="346"/>
                  </a:lnTo>
                  <a:lnTo>
                    <a:pt x="5262" y="330"/>
                  </a:lnTo>
                  <a:lnTo>
                    <a:pt x="5431" y="302"/>
                  </a:lnTo>
                  <a:lnTo>
                    <a:pt x="5602" y="275"/>
                  </a:lnTo>
                  <a:lnTo>
                    <a:pt x="5773" y="250"/>
                  </a:lnTo>
                  <a:lnTo>
                    <a:pt x="5773" y="250"/>
                  </a:lnTo>
                  <a:lnTo>
                    <a:pt x="6036" y="212"/>
                  </a:lnTo>
                  <a:lnTo>
                    <a:pt x="6298" y="177"/>
                  </a:lnTo>
                  <a:lnTo>
                    <a:pt x="6560" y="143"/>
                  </a:lnTo>
                  <a:lnTo>
                    <a:pt x="6822" y="112"/>
                  </a:lnTo>
                  <a:lnTo>
                    <a:pt x="7085" y="82"/>
                  </a:lnTo>
                  <a:lnTo>
                    <a:pt x="7349" y="53"/>
                  </a:lnTo>
                  <a:lnTo>
                    <a:pt x="7612" y="25"/>
                  </a:lnTo>
                  <a:lnTo>
                    <a:pt x="7875" y="0"/>
                  </a:lnTo>
                  <a:lnTo>
                    <a:pt x="7996" y="9"/>
                  </a:lnTo>
                  <a:lnTo>
                    <a:pt x="7977" y="116"/>
                  </a:lnTo>
                  <a:lnTo>
                    <a:pt x="7977" y="116"/>
                  </a:lnTo>
                  <a:lnTo>
                    <a:pt x="7970" y="188"/>
                  </a:lnTo>
                  <a:lnTo>
                    <a:pt x="7965" y="261"/>
                  </a:lnTo>
                  <a:lnTo>
                    <a:pt x="7962" y="333"/>
                  </a:lnTo>
                  <a:lnTo>
                    <a:pt x="7962" y="405"/>
                  </a:lnTo>
                  <a:lnTo>
                    <a:pt x="7963" y="477"/>
                  </a:lnTo>
                  <a:lnTo>
                    <a:pt x="7967" y="549"/>
                  </a:lnTo>
                  <a:lnTo>
                    <a:pt x="7973" y="621"/>
                  </a:lnTo>
                  <a:lnTo>
                    <a:pt x="7982" y="692"/>
                  </a:lnTo>
                  <a:lnTo>
                    <a:pt x="7991" y="764"/>
                  </a:lnTo>
                  <a:lnTo>
                    <a:pt x="8003" y="834"/>
                  </a:lnTo>
                  <a:lnTo>
                    <a:pt x="8016" y="906"/>
                  </a:lnTo>
                  <a:lnTo>
                    <a:pt x="8031" y="976"/>
                  </a:lnTo>
                  <a:lnTo>
                    <a:pt x="8049" y="1048"/>
                  </a:lnTo>
                  <a:lnTo>
                    <a:pt x="8066" y="1118"/>
                  </a:lnTo>
                  <a:lnTo>
                    <a:pt x="8086" y="1188"/>
                  </a:lnTo>
                  <a:lnTo>
                    <a:pt x="8106" y="1259"/>
                  </a:lnTo>
                  <a:lnTo>
                    <a:pt x="8129" y="1328"/>
                  </a:lnTo>
                  <a:lnTo>
                    <a:pt x="8151" y="1398"/>
                  </a:lnTo>
                  <a:lnTo>
                    <a:pt x="8176" y="1467"/>
                  </a:lnTo>
                  <a:lnTo>
                    <a:pt x="8202" y="1536"/>
                  </a:lnTo>
                  <a:lnTo>
                    <a:pt x="8228" y="1606"/>
                  </a:lnTo>
                  <a:lnTo>
                    <a:pt x="8254" y="1675"/>
                  </a:lnTo>
                  <a:lnTo>
                    <a:pt x="8311" y="1812"/>
                  </a:lnTo>
                  <a:lnTo>
                    <a:pt x="8370" y="1947"/>
                  </a:lnTo>
                  <a:lnTo>
                    <a:pt x="8430" y="2083"/>
                  </a:lnTo>
                  <a:lnTo>
                    <a:pt x="8493" y="2216"/>
                  </a:lnTo>
                  <a:lnTo>
                    <a:pt x="8554" y="2349"/>
                  </a:lnTo>
                  <a:lnTo>
                    <a:pt x="8554" y="2349"/>
                  </a:lnTo>
                  <a:lnTo>
                    <a:pt x="8622" y="2491"/>
                  </a:lnTo>
                  <a:lnTo>
                    <a:pt x="8656" y="2562"/>
                  </a:lnTo>
                  <a:lnTo>
                    <a:pt x="8692" y="2632"/>
                  </a:lnTo>
                  <a:lnTo>
                    <a:pt x="8731" y="2700"/>
                  </a:lnTo>
                  <a:lnTo>
                    <a:pt x="8771" y="2768"/>
                  </a:lnTo>
                  <a:lnTo>
                    <a:pt x="8791" y="2800"/>
                  </a:lnTo>
                  <a:lnTo>
                    <a:pt x="8814" y="2833"/>
                  </a:lnTo>
                  <a:lnTo>
                    <a:pt x="8835" y="2866"/>
                  </a:lnTo>
                  <a:lnTo>
                    <a:pt x="8859" y="2897"/>
                  </a:lnTo>
                  <a:lnTo>
                    <a:pt x="8859" y="2897"/>
                  </a:lnTo>
                  <a:lnTo>
                    <a:pt x="8885" y="2931"/>
                  </a:lnTo>
                  <a:lnTo>
                    <a:pt x="8913" y="2964"/>
                  </a:lnTo>
                  <a:lnTo>
                    <a:pt x="8942" y="2996"/>
                  </a:lnTo>
                  <a:lnTo>
                    <a:pt x="8970" y="3028"/>
                  </a:lnTo>
                  <a:lnTo>
                    <a:pt x="9000" y="3058"/>
                  </a:lnTo>
                  <a:lnTo>
                    <a:pt x="9032" y="3087"/>
                  </a:lnTo>
                  <a:lnTo>
                    <a:pt x="9063" y="3116"/>
                  </a:lnTo>
                  <a:lnTo>
                    <a:pt x="9097" y="3143"/>
                  </a:lnTo>
                  <a:lnTo>
                    <a:pt x="9130" y="3170"/>
                  </a:lnTo>
                  <a:lnTo>
                    <a:pt x="9165" y="3196"/>
                  </a:lnTo>
                  <a:lnTo>
                    <a:pt x="9200" y="3220"/>
                  </a:lnTo>
                  <a:lnTo>
                    <a:pt x="9235" y="3244"/>
                  </a:lnTo>
                  <a:lnTo>
                    <a:pt x="9271" y="3268"/>
                  </a:lnTo>
                  <a:lnTo>
                    <a:pt x="9308" y="3289"/>
                  </a:lnTo>
                  <a:lnTo>
                    <a:pt x="9345" y="3309"/>
                  </a:lnTo>
                  <a:lnTo>
                    <a:pt x="9384" y="3329"/>
                  </a:lnTo>
                  <a:lnTo>
                    <a:pt x="9423" y="3348"/>
                  </a:lnTo>
                  <a:lnTo>
                    <a:pt x="9462" y="3366"/>
                  </a:lnTo>
                  <a:lnTo>
                    <a:pt x="9501" y="3382"/>
                  </a:lnTo>
                  <a:lnTo>
                    <a:pt x="9541" y="3397"/>
                  </a:lnTo>
                  <a:lnTo>
                    <a:pt x="9582" y="3411"/>
                  </a:lnTo>
                  <a:lnTo>
                    <a:pt x="9623" y="3425"/>
                  </a:lnTo>
                  <a:lnTo>
                    <a:pt x="9664" y="3436"/>
                  </a:lnTo>
                  <a:lnTo>
                    <a:pt x="9705" y="3447"/>
                  </a:lnTo>
                  <a:lnTo>
                    <a:pt x="9747" y="3456"/>
                  </a:lnTo>
                  <a:lnTo>
                    <a:pt x="9789" y="3465"/>
                  </a:lnTo>
                  <a:lnTo>
                    <a:pt x="9832" y="3471"/>
                  </a:lnTo>
                  <a:lnTo>
                    <a:pt x="9875" y="3477"/>
                  </a:lnTo>
                  <a:lnTo>
                    <a:pt x="9916" y="3482"/>
                  </a:lnTo>
                  <a:lnTo>
                    <a:pt x="9960" y="3485"/>
                  </a:lnTo>
                  <a:lnTo>
                    <a:pt x="10003" y="3487"/>
                  </a:lnTo>
                  <a:lnTo>
                    <a:pt x="10045" y="3489"/>
                  </a:lnTo>
                  <a:lnTo>
                    <a:pt x="10302" y="3450"/>
                  </a:lnTo>
                  <a:lnTo>
                    <a:pt x="10302" y="3450"/>
                  </a:lnTo>
                  <a:lnTo>
                    <a:pt x="10334" y="3500"/>
                  </a:lnTo>
                  <a:lnTo>
                    <a:pt x="10368" y="3548"/>
                  </a:lnTo>
                  <a:lnTo>
                    <a:pt x="10403" y="3597"/>
                  </a:lnTo>
                  <a:lnTo>
                    <a:pt x="10438" y="3643"/>
                  </a:lnTo>
                  <a:lnTo>
                    <a:pt x="10438" y="3643"/>
                  </a:lnTo>
                  <a:lnTo>
                    <a:pt x="10474" y="3688"/>
                  </a:lnTo>
                  <a:lnTo>
                    <a:pt x="10513" y="3734"/>
                  </a:lnTo>
                  <a:lnTo>
                    <a:pt x="10552" y="3776"/>
                  </a:lnTo>
                  <a:lnTo>
                    <a:pt x="10595" y="3819"/>
                  </a:lnTo>
                  <a:lnTo>
                    <a:pt x="10637" y="3859"/>
                  </a:lnTo>
                  <a:lnTo>
                    <a:pt x="10682" y="3898"/>
                  </a:lnTo>
                  <a:lnTo>
                    <a:pt x="10727" y="3935"/>
                  </a:lnTo>
                  <a:lnTo>
                    <a:pt x="10751" y="3951"/>
                  </a:lnTo>
                  <a:lnTo>
                    <a:pt x="10775" y="3967"/>
                  </a:lnTo>
                  <a:lnTo>
                    <a:pt x="10800" y="3984"/>
                  </a:lnTo>
                  <a:lnTo>
                    <a:pt x="10824" y="3998"/>
                  </a:lnTo>
                  <a:lnTo>
                    <a:pt x="10849" y="4011"/>
                  </a:lnTo>
                  <a:lnTo>
                    <a:pt x="10875" y="4025"/>
                  </a:lnTo>
                  <a:lnTo>
                    <a:pt x="10901" y="4038"/>
                  </a:lnTo>
                  <a:lnTo>
                    <a:pt x="10927" y="4049"/>
                  </a:lnTo>
                  <a:lnTo>
                    <a:pt x="10953" y="4059"/>
                  </a:lnTo>
                  <a:lnTo>
                    <a:pt x="10980" y="4068"/>
                  </a:lnTo>
                  <a:lnTo>
                    <a:pt x="11006" y="4077"/>
                  </a:lnTo>
                  <a:lnTo>
                    <a:pt x="11034" y="4084"/>
                  </a:lnTo>
                  <a:lnTo>
                    <a:pt x="11061" y="4089"/>
                  </a:lnTo>
                  <a:lnTo>
                    <a:pt x="11089" y="4094"/>
                  </a:lnTo>
                  <a:lnTo>
                    <a:pt x="11116" y="4098"/>
                  </a:lnTo>
                  <a:lnTo>
                    <a:pt x="11145" y="4101"/>
                  </a:lnTo>
                  <a:lnTo>
                    <a:pt x="11174" y="4102"/>
                  </a:lnTo>
                  <a:lnTo>
                    <a:pt x="11203" y="4102"/>
                  </a:lnTo>
                  <a:lnTo>
                    <a:pt x="11203" y="4102"/>
                  </a:lnTo>
                  <a:lnTo>
                    <a:pt x="11227" y="4101"/>
                  </a:lnTo>
                  <a:lnTo>
                    <a:pt x="11250" y="4098"/>
                  </a:lnTo>
                  <a:lnTo>
                    <a:pt x="11273" y="4095"/>
                  </a:lnTo>
                  <a:lnTo>
                    <a:pt x="11297" y="4092"/>
                  </a:lnTo>
                  <a:lnTo>
                    <a:pt x="11319" y="4087"/>
                  </a:lnTo>
                  <a:lnTo>
                    <a:pt x="11342" y="4082"/>
                  </a:lnTo>
                  <a:lnTo>
                    <a:pt x="11366" y="4075"/>
                  </a:lnTo>
                  <a:lnTo>
                    <a:pt x="11388" y="4069"/>
                  </a:lnTo>
                  <a:lnTo>
                    <a:pt x="11432" y="4053"/>
                  </a:lnTo>
                  <a:lnTo>
                    <a:pt x="11476" y="4035"/>
                  </a:lnTo>
                  <a:lnTo>
                    <a:pt x="11519" y="4014"/>
                  </a:lnTo>
                  <a:lnTo>
                    <a:pt x="11562" y="3991"/>
                  </a:lnTo>
                  <a:lnTo>
                    <a:pt x="11603" y="3967"/>
                  </a:lnTo>
                  <a:lnTo>
                    <a:pt x="11643" y="3941"/>
                  </a:lnTo>
                  <a:lnTo>
                    <a:pt x="11683" y="3913"/>
                  </a:lnTo>
                  <a:lnTo>
                    <a:pt x="11722" y="3884"/>
                  </a:lnTo>
                  <a:lnTo>
                    <a:pt x="11761" y="3854"/>
                  </a:lnTo>
                  <a:lnTo>
                    <a:pt x="11800" y="3824"/>
                  </a:lnTo>
                  <a:lnTo>
                    <a:pt x="11874" y="3763"/>
                  </a:lnTo>
                  <a:lnTo>
                    <a:pt x="11874" y="3763"/>
                  </a:lnTo>
                  <a:lnTo>
                    <a:pt x="11947" y="3700"/>
                  </a:lnTo>
                  <a:lnTo>
                    <a:pt x="12021" y="3637"/>
                  </a:lnTo>
                  <a:lnTo>
                    <a:pt x="12058" y="3606"/>
                  </a:lnTo>
                  <a:lnTo>
                    <a:pt x="12097" y="3575"/>
                  </a:lnTo>
                  <a:lnTo>
                    <a:pt x="12135" y="3547"/>
                  </a:lnTo>
                  <a:lnTo>
                    <a:pt x="12175" y="3519"/>
                  </a:lnTo>
                  <a:lnTo>
                    <a:pt x="12214" y="3492"/>
                  </a:lnTo>
                  <a:lnTo>
                    <a:pt x="12255" y="3467"/>
                  </a:lnTo>
                  <a:lnTo>
                    <a:pt x="12296" y="3443"/>
                  </a:lnTo>
                  <a:lnTo>
                    <a:pt x="12338" y="3422"/>
                  </a:lnTo>
                  <a:lnTo>
                    <a:pt x="12382" y="3403"/>
                  </a:lnTo>
                  <a:lnTo>
                    <a:pt x="12426" y="3386"/>
                  </a:lnTo>
                  <a:lnTo>
                    <a:pt x="12471" y="3372"/>
                  </a:lnTo>
                  <a:lnTo>
                    <a:pt x="12493" y="3366"/>
                  </a:lnTo>
                  <a:lnTo>
                    <a:pt x="12517" y="3359"/>
                  </a:lnTo>
                  <a:lnTo>
                    <a:pt x="12693" y="3450"/>
                  </a:lnTo>
                  <a:lnTo>
                    <a:pt x="12693" y="3450"/>
                  </a:lnTo>
                  <a:lnTo>
                    <a:pt x="12689" y="3495"/>
                  </a:lnTo>
                  <a:lnTo>
                    <a:pt x="12684" y="3539"/>
                  </a:lnTo>
                  <a:lnTo>
                    <a:pt x="12675" y="3583"/>
                  </a:lnTo>
                  <a:lnTo>
                    <a:pt x="12665" y="3627"/>
                  </a:lnTo>
                  <a:lnTo>
                    <a:pt x="12653" y="3670"/>
                  </a:lnTo>
                  <a:lnTo>
                    <a:pt x="12638" y="3711"/>
                  </a:lnTo>
                  <a:lnTo>
                    <a:pt x="12620" y="3753"/>
                  </a:lnTo>
                  <a:lnTo>
                    <a:pt x="12602" y="3794"/>
                  </a:lnTo>
                  <a:lnTo>
                    <a:pt x="12582" y="3835"/>
                  </a:lnTo>
                  <a:lnTo>
                    <a:pt x="12560" y="3874"/>
                  </a:lnTo>
                  <a:lnTo>
                    <a:pt x="12537" y="3915"/>
                  </a:lnTo>
                  <a:lnTo>
                    <a:pt x="12513" y="3954"/>
                  </a:lnTo>
                  <a:lnTo>
                    <a:pt x="12488" y="3991"/>
                  </a:lnTo>
                  <a:lnTo>
                    <a:pt x="12463" y="4029"/>
                  </a:lnTo>
                  <a:lnTo>
                    <a:pt x="12437" y="4065"/>
                  </a:lnTo>
                  <a:lnTo>
                    <a:pt x="12409" y="4102"/>
                  </a:lnTo>
                  <a:lnTo>
                    <a:pt x="12409" y="4102"/>
                  </a:lnTo>
                  <a:lnTo>
                    <a:pt x="12355" y="4175"/>
                  </a:lnTo>
                  <a:lnTo>
                    <a:pt x="12299" y="4245"/>
                  </a:lnTo>
                  <a:lnTo>
                    <a:pt x="12244" y="4317"/>
                  </a:lnTo>
                  <a:lnTo>
                    <a:pt x="12190" y="4389"/>
                  </a:lnTo>
                  <a:lnTo>
                    <a:pt x="12162" y="4426"/>
                  </a:lnTo>
                  <a:lnTo>
                    <a:pt x="12137" y="4462"/>
                  </a:lnTo>
                  <a:lnTo>
                    <a:pt x="12112" y="4500"/>
                  </a:lnTo>
                  <a:lnTo>
                    <a:pt x="12088" y="4538"/>
                  </a:lnTo>
                  <a:lnTo>
                    <a:pt x="12064" y="4577"/>
                  </a:lnTo>
                  <a:lnTo>
                    <a:pt x="12043" y="4616"/>
                  </a:lnTo>
                  <a:lnTo>
                    <a:pt x="12022" y="4656"/>
                  </a:lnTo>
                  <a:lnTo>
                    <a:pt x="12003" y="4696"/>
                  </a:lnTo>
                  <a:lnTo>
                    <a:pt x="12003" y="4696"/>
                  </a:lnTo>
                  <a:lnTo>
                    <a:pt x="11987" y="4736"/>
                  </a:lnTo>
                  <a:lnTo>
                    <a:pt x="11972" y="4775"/>
                  </a:lnTo>
                  <a:lnTo>
                    <a:pt x="11957" y="4815"/>
                  </a:lnTo>
                  <a:lnTo>
                    <a:pt x="11944" y="4856"/>
                  </a:lnTo>
                  <a:lnTo>
                    <a:pt x="11919" y="4937"/>
                  </a:lnTo>
                  <a:lnTo>
                    <a:pt x="11896" y="5019"/>
                  </a:lnTo>
                  <a:lnTo>
                    <a:pt x="11896" y="5019"/>
                  </a:lnTo>
                  <a:lnTo>
                    <a:pt x="11730" y="5628"/>
                  </a:lnTo>
                  <a:lnTo>
                    <a:pt x="11730" y="5628"/>
                  </a:lnTo>
                  <a:lnTo>
                    <a:pt x="11718" y="5668"/>
                  </a:lnTo>
                  <a:lnTo>
                    <a:pt x="11706" y="5709"/>
                  </a:lnTo>
                  <a:lnTo>
                    <a:pt x="11693" y="5749"/>
                  </a:lnTo>
                  <a:lnTo>
                    <a:pt x="11677" y="5788"/>
                  </a:lnTo>
                  <a:lnTo>
                    <a:pt x="11669" y="5807"/>
                  </a:lnTo>
                  <a:lnTo>
                    <a:pt x="11661" y="5825"/>
                  </a:lnTo>
                  <a:lnTo>
                    <a:pt x="11651" y="5844"/>
                  </a:lnTo>
                  <a:lnTo>
                    <a:pt x="11641" y="5862"/>
                  </a:lnTo>
                  <a:lnTo>
                    <a:pt x="11629" y="5878"/>
                  </a:lnTo>
                  <a:lnTo>
                    <a:pt x="11617" y="5896"/>
                  </a:lnTo>
                  <a:lnTo>
                    <a:pt x="11603" y="5911"/>
                  </a:lnTo>
                  <a:lnTo>
                    <a:pt x="11589" y="5926"/>
                  </a:lnTo>
                  <a:lnTo>
                    <a:pt x="11589" y="5926"/>
                  </a:lnTo>
                  <a:lnTo>
                    <a:pt x="11575" y="5940"/>
                  </a:lnTo>
                  <a:lnTo>
                    <a:pt x="11560" y="5952"/>
                  </a:lnTo>
                  <a:lnTo>
                    <a:pt x="11545" y="5964"/>
                  </a:lnTo>
                  <a:lnTo>
                    <a:pt x="11529" y="5975"/>
                  </a:lnTo>
                  <a:lnTo>
                    <a:pt x="11513" y="5985"/>
                  </a:lnTo>
                  <a:lnTo>
                    <a:pt x="11495" y="5995"/>
                  </a:lnTo>
                  <a:lnTo>
                    <a:pt x="11460" y="6011"/>
                  </a:lnTo>
                  <a:lnTo>
                    <a:pt x="11422" y="6026"/>
                  </a:lnTo>
                  <a:lnTo>
                    <a:pt x="11385" y="6039"/>
                  </a:lnTo>
                  <a:lnTo>
                    <a:pt x="11347" y="6049"/>
                  </a:lnTo>
                  <a:lnTo>
                    <a:pt x="11308" y="6059"/>
                  </a:lnTo>
                  <a:lnTo>
                    <a:pt x="11308" y="6059"/>
                  </a:lnTo>
                  <a:lnTo>
                    <a:pt x="11247" y="6073"/>
                  </a:lnTo>
                  <a:lnTo>
                    <a:pt x="11184" y="6085"/>
                  </a:lnTo>
                  <a:lnTo>
                    <a:pt x="11120" y="6097"/>
                  </a:lnTo>
                  <a:lnTo>
                    <a:pt x="11057" y="6106"/>
                  </a:lnTo>
                  <a:lnTo>
                    <a:pt x="11057" y="6106"/>
                  </a:lnTo>
                  <a:lnTo>
                    <a:pt x="10977" y="6114"/>
                  </a:lnTo>
                  <a:lnTo>
                    <a:pt x="10896" y="6122"/>
                  </a:lnTo>
                  <a:lnTo>
                    <a:pt x="10814" y="6124"/>
                  </a:lnTo>
                  <a:lnTo>
                    <a:pt x="10734" y="6126"/>
                  </a:lnTo>
                  <a:lnTo>
                    <a:pt x="10731" y="6142"/>
                  </a:lnTo>
                  <a:lnTo>
                    <a:pt x="10731" y="6142"/>
                  </a:lnTo>
                  <a:lnTo>
                    <a:pt x="10653" y="6274"/>
                  </a:lnTo>
                  <a:lnTo>
                    <a:pt x="10578" y="6406"/>
                  </a:lnTo>
                  <a:lnTo>
                    <a:pt x="10503" y="6539"/>
                  </a:lnTo>
                  <a:lnTo>
                    <a:pt x="10429" y="6672"/>
                  </a:lnTo>
                  <a:lnTo>
                    <a:pt x="10142" y="6926"/>
                  </a:lnTo>
                  <a:close/>
                </a:path>
              </a:pathLst>
            </a:custGeom>
            <a:solidFill>
              <a:srgbClr val="FF82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E69DE071-5F52-AEA1-84BA-250F965A41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7" y="854"/>
              <a:ext cx="3173" cy="3201"/>
            </a:xfrm>
            <a:custGeom>
              <a:avLst/>
              <a:gdLst>
                <a:gd name="T0" fmla="*/ 9886 w 12693"/>
                <a:gd name="T1" fmla="*/ 7286 h 12801"/>
                <a:gd name="T2" fmla="*/ 9449 w 12693"/>
                <a:gd name="T3" fmla="*/ 7744 h 12801"/>
                <a:gd name="T4" fmla="*/ 8826 w 12693"/>
                <a:gd name="T5" fmla="*/ 8264 h 12801"/>
                <a:gd name="T6" fmla="*/ 8674 w 12693"/>
                <a:gd name="T7" fmla="*/ 8457 h 12801"/>
                <a:gd name="T8" fmla="*/ 8358 w 12693"/>
                <a:gd name="T9" fmla="*/ 8947 h 12801"/>
                <a:gd name="T10" fmla="*/ 8161 w 12693"/>
                <a:gd name="T11" fmla="*/ 9502 h 12801"/>
                <a:gd name="T12" fmla="*/ 8115 w 12693"/>
                <a:gd name="T13" fmla="*/ 10033 h 12801"/>
                <a:gd name="T14" fmla="*/ 8183 w 12693"/>
                <a:gd name="T15" fmla="*/ 10617 h 12801"/>
                <a:gd name="T16" fmla="*/ 8414 w 12693"/>
                <a:gd name="T17" fmla="*/ 11475 h 12801"/>
                <a:gd name="T18" fmla="*/ 7815 w 12693"/>
                <a:gd name="T19" fmla="*/ 12217 h 12801"/>
                <a:gd name="T20" fmla="*/ 5958 w 12693"/>
                <a:gd name="T21" fmla="*/ 12632 h 12801"/>
                <a:gd name="T22" fmla="*/ 4067 w 12693"/>
                <a:gd name="T23" fmla="*/ 12800 h 12801"/>
                <a:gd name="T24" fmla="*/ 2929 w 12693"/>
                <a:gd name="T25" fmla="*/ 12764 h 12801"/>
                <a:gd name="T26" fmla="*/ 2125 w 12693"/>
                <a:gd name="T27" fmla="*/ 12667 h 12801"/>
                <a:gd name="T28" fmla="*/ 1287 w 12693"/>
                <a:gd name="T29" fmla="*/ 12475 h 12801"/>
                <a:gd name="T30" fmla="*/ 500 w 12693"/>
                <a:gd name="T31" fmla="*/ 12154 h 12801"/>
                <a:gd name="T32" fmla="*/ 13 w 12693"/>
                <a:gd name="T33" fmla="*/ 11822 h 12801"/>
                <a:gd name="T34" fmla="*/ 261 w 12693"/>
                <a:gd name="T35" fmla="*/ 9837 h 12801"/>
                <a:gd name="T36" fmla="*/ 432 w 12693"/>
                <a:gd name="T37" fmla="*/ 8231 h 12801"/>
                <a:gd name="T38" fmla="*/ 560 w 12693"/>
                <a:gd name="T39" fmla="*/ 7369 h 12801"/>
                <a:gd name="T40" fmla="*/ 744 w 12693"/>
                <a:gd name="T41" fmla="*/ 6834 h 12801"/>
                <a:gd name="T42" fmla="*/ 947 w 12693"/>
                <a:gd name="T43" fmla="*/ 6560 h 12801"/>
                <a:gd name="T44" fmla="*/ 1327 w 12693"/>
                <a:gd name="T45" fmla="*/ 6386 h 12801"/>
                <a:gd name="T46" fmla="*/ 1997 w 12693"/>
                <a:gd name="T47" fmla="*/ 6149 h 12801"/>
                <a:gd name="T48" fmla="*/ 2437 w 12693"/>
                <a:gd name="T49" fmla="*/ 5947 h 12801"/>
                <a:gd name="T50" fmla="*/ 2784 w 12693"/>
                <a:gd name="T51" fmla="*/ 5823 h 12801"/>
                <a:gd name="T52" fmla="*/ 2340 w 12693"/>
                <a:gd name="T53" fmla="*/ 5411 h 12801"/>
                <a:gd name="T54" fmla="*/ 1720 w 12693"/>
                <a:gd name="T55" fmla="*/ 4970 h 12801"/>
                <a:gd name="T56" fmla="*/ 1331 w 12693"/>
                <a:gd name="T57" fmla="*/ 4560 h 12801"/>
                <a:gd name="T58" fmla="*/ 812 w 12693"/>
                <a:gd name="T59" fmla="*/ 3741 h 12801"/>
                <a:gd name="T60" fmla="*/ 911 w 12693"/>
                <a:gd name="T61" fmla="*/ 3145 h 12801"/>
                <a:gd name="T62" fmla="*/ 1712 w 12693"/>
                <a:gd name="T63" fmla="*/ 2603 h 12801"/>
                <a:gd name="T64" fmla="*/ 2099 w 12693"/>
                <a:gd name="T65" fmla="*/ 2280 h 12801"/>
                <a:gd name="T66" fmla="*/ 2590 w 12693"/>
                <a:gd name="T67" fmla="*/ 1705 h 12801"/>
                <a:gd name="T68" fmla="*/ 3154 w 12693"/>
                <a:gd name="T69" fmla="*/ 1199 h 12801"/>
                <a:gd name="T70" fmla="*/ 3796 w 12693"/>
                <a:gd name="T71" fmla="*/ 797 h 12801"/>
                <a:gd name="T72" fmla="*/ 4424 w 12693"/>
                <a:gd name="T73" fmla="*/ 533 h 12801"/>
                <a:gd name="T74" fmla="*/ 5262 w 12693"/>
                <a:gd name="T75" fmla="*/ 330 h 12801"/>
                <a:gd name="T76" fmla="*/ 7349 w 12693"/>
                <a:gd name="T77" fmla="*/ 53 h 12801"/>
                <a:gd name="T78" fmla="*/ 7963 w 12693"/>
                <a:gd name="T79" fmla="*/ 477 h 12801"/>
                <a:gd name="T80" fmla="*/ 8086 w 12693"/>
                <a:gd name="T81" fmla="*/ 1188 h 12801"/>
                <a:gd name="T82" fmla="*/ 8430 w 12693"/>
                <a:gd name="T83" fmla="*/ 2083 h 12801"/>
                <a:gd name="T84" fmla="*/ 8814 w 12693"/>
                <a:gd name="T85" fmla="*/ 2833 h 12801"/>
                <a:gd name="T86" fmla="*/ 9063 w 12693"/>
                <a:gd name="T87" fmla="*/ 3116 h 12801"/>
                <a:gd name="T88" fmla="*/ 9423 w 12693"/>
                <a:gd name="T89" fmla="*/ 3348 h 12801"/>
                <a:gd name="T90" fmla="*/ 9832 w 12693"/>
                <a:gd name="T91" fmla="*/ 3471 h 12801"/>
                <a:gd name="T92" fmla="*/ 10403 w 12693"/>
                <a:gd name="T93" fmla="*/ 3597 h 12801"/>
                <a:gd name="T94" fmla="*/ 10751 w 12693"/>
                <a:gd name="T95" fmla="*/ 3951 h 12801"/>
                <a:gd name="T96" fmla="*/ 11006 w 12693"/>
                <a:gd name="T97" fmla="*/ 4077 h 12801"/>
                <a:gd name="T98" fmla="*/ 11250 w 12693"/>
                <a:gd name="T99" fmla="*/ 4098 h 12801"/>
                <a:gd name="T100" fmla="*/ 11562 w 12693"/>
                <a:gd name="T101" fmla="*/ 3991 h 12801"/>
                <a:gd name="T102" fmla="*/ 12021 w 12693"/>
                <a:gd name="T103" fmla="*/ 3637 h 12801"/>
                <a:gd name="T104" fmla="*/ 12426 w 12693"/>
                <a:gd name="T105" fmla="*/ 3386 h 12801"/>
                <a:gd name="T106" fmla="*/ 12653 w 12693"/>
                <a:gd name="T107" fmla="*/ 3670 h 12801"/>
                <a:gd name="T108" fmla="*/ 12437 w 12693"/>
                <a:gd name="T109" fmla="*/ 4065 h 12801"/>
                <a:gd name="T110" fmla="*/ 12088 w 12693"/>
                <a:gd name="T111" fmla="*/ 4538 h 12801"/>
                <a:gd name="T112" fmla="*/ 11919 w 12693"/>
                <a:gd name="T113" fmla="*/ 4937 h 12801"/>
                <a:gd name="T114" fmla="*/ 11661 w 12693"/>
                <a:gd name="T115" fmla="*/ 5825 h 12801"/>
                <a:gd name="T116" fmla="*/ 11545 w 12693"/>
                <a:gd name="T117" fmla="*/ 5964 h 12801"/>
                <a:gd name="T118" fmla="*/ 11247 w 12693"/>
                <a:gd name="T119" fmla="*/ 6073 h 12801"/>
                <a:gd name="T120" fmla="*/ 10731 w 12693"/>
                <a:gd name="T121" fmla="*/ 6142 h 12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693" h="12801">
                  <a:moveTo>
                    <a:pt x="10142" y="6926"/>
                  </a:moveTo>
                  <a:lnTo>
                    <a:pt x="10142" y="6926"/>
                  </a:lnTo>
                  <a:lnTo>
                    <a:pt x="10108" y="6979"/>
                  </a:lnTo>
                  <a:lnTo>
                    <a:pt x="10073" y="7033"/>
                  </a:lnTo>
                  <a:lnTo>
                    <a:pt x="10073" y="7033"/>
                  </a:lnTo>
                  <a:lnTo>
                    <a:pt x="10038" y="7084"/>
                  </a:lnTo>
                  <a:lnTo>
                    <a:pt x="10000" y="7136"/>
                  </a:lnTo>
                  <a:lnTo>
                    <a:pt x="9962" y="7187"/>
                  </a:lnTo>
                  <a:lnTo>
                    <a:pt x="9925" y="7237"/>
                  </a:lnTo>
                  <a:lnTo>
                    <a:pt x="9886" y="7286"/>
                  </a:lnTo>
                  <a:lnTo>
                    <a:pt x="9846" y="7335"/>
                  </a:lnTo>
                  <a:lnTo>
                    <a:pt x="9804" y="7384"/>
                  </a:lnTo>
                  <a:lnTo>
                    <a:pt x="9763" y="7432"/>
                  </a:lnTo>
                  <a:lnTo>
                    <a:pt x="9720" y="7479"/>
                  </a:lnTo>
                  <a:lnTo>
                    <a:pt x="9676" y="7525"/>
                  </a:lnTo>
                  <a:lnTo>
                    <a:pt x="9633" y="7570"/>
                  </a:lnTo>
                  <a:lnTo>
                    <a:pt x="9589" y="7614"/>
                  </a:lnTo>
                  <a:lnTo>
                    <a:pt x="9542" y="7658"/>
                  </a:lnTo>
                  <a:lnTo>
                    <a:pt x="9496" y="7702"/>
                  </a:lnTo>
                  <a:lnTo>
                    <a:pt x="9449" y="7744"/>
                  </a:lnTo>
                  <a:lnTo>
                    <a:pt x="9402" y="7785"/>
                  </a:lnTo>
                  <a:lnTo>
                    <a:pt x="9402" y="7785"/>
                  </a:lnTo>
                  <a:lnTo>
                    <a:pt x="9325" y="7849"/>
                  </a:lnTo>
                  <a:lnTo>
                    <a:pt x="9248" y="7912"/>
                  </a:lnTo>
                  <a:lnTo>
                    <a:pt x="9091" y="8036"/>
                  </a:lnTo>
                  <a:lnTo>
                    <a:pt x="9013" y="8099"/>
                  </a:lnTo>
                  <a:lnTo>
                    <a:pt x="8938" y="8163"/>
                  </a:lnTo>
                  <a:lnTo>
                    <a:pt x="8900" y="8196"/>
                  </a:lnTo>
                  <a:lnTo>
                    <a:pt x="8863" y="8230"/>
                  </a:lnTo>
                  <a:lnTo>
                    <a:pt x="8826" y="8264"/>
                  </a:lnTo>
                  <a:lnTo>
                    <a:pt x="8791" y="8299"/>
                  </a:lnTo>
                  <a:lnTo>
                    <a:pt x="8756" y="8329"/>
                  </a:lnTo>
                  <a:lnTo>
                    <a:pt x="8756" y="8329"/>
                  </a:lnTo>
                  <a:lnTo>
                    <a:pt x="8743" y="8343"/>
                  </a:lnTo>
                  <a:lnTo>
                    <a:pt x="8732" y="8358"/>
                  </a:lnTo>
                  <a:lnTo>
                    <a:pt x="8721" y="8374"/>
                  </a:lnTo>
                  <a:lnTo>
                    <a:pt x="8711" y="8391"/>
                  </a:lnTo>
                  <a:lnTo>
                    <a:pt x="8692" y="8423"/>
                  </a:lnTo>
                  <a:lnTo>
                    <a:pt x="8674" y="8457"/>
                  </a:lnTo>
                  <a:lnTo>
                    <a:pt x="8674" y="8457"/>
                  </a:lnTo>
                  <a:lnTo>
                    <a:pt x="8644" y="8515"/>
                  </a:lnTo>
                  <a:lnTo>
                    <a:pt x="8612" y="8572"/>
                  </a:lnTo>
                  <a:lnTo>
                    <a:pt x="8578" y="8627"/>
                  </a:lnTo>
                  <a:lnTo>
                    <a:pt x="8544" y="8682"/>
                  </a:lnTo>
                  <a:lnTo>
                    <a:pt x="8508" y="8736"/>
                  </a:lnTo>
                  <a:lnTo>
                    <a:pt x="8470" y="8790"/>
                  </a:lnTo>
                  <a:lnTo>
                    <a:pt x="8431" y="8843"/>
                  </a:lnTo>
                  <a:lnTo>
                    <a:pt x="8392" y="8894"/>
                  </a:lnTo>
                  <a:lnTo>
                    <a:pt x="8358" y="8947"/>
                  </a:lnTo>
                  <a:lnTo>
                    <a:pt x="8358" y="8947"/>
                  </a:lnTo>
                  <a:lnTo>
                    <a:pt x="8331" y="8999"/>
                  </a:lnTo>
                  <a:lnTo>
                    <a:pt x="8304" y="9053"/>
                  </a:lnTo>
                  <a:lnTo>
                    <a:pt x="8281" y="9107"/>
                  </a:lnTo>
                  <a:lnTo>
                    <a:pt x="8258" y="9161"/>
                  </a:lnTo>
                  <a:lnTo>
                    <a:pt x="8238" y="9216"/>
                  </a:lnTo>
                  <a:lnTo>
                    <a:pt x="8219" y="9273"/>
                  </a:lnTo>
                  <a:lnTo>
                    <a:pt x="8202" y="9329"/>
                  </a:lnTo>
                  <a:lnTo>
                    <a:pt x="8187" y="9387"/>
                  </a:lnTo>
                  <a:lnTo>
                    <a:pt x="8173" y="9445"/>
                  </a:lnTo>
                  <a:lnTo>
                    <a:pt x="8161" y="9502"/>
                  </a:lnTo>
                  <a:lnTo>
                    <a:pt x="8150" y="9562"/>
                  </a:lnTo>
                  <a:lnTo>
                    <a:pt x="8141" y="9621"/>
                  </a:lnTo>
                  <a:lnTo>
                    <a:pt x="8134" y="9678"/>
                  </a:lnTo>
                  <a:lnTo>
                    <a:pt x="8128" y="9739"/>
                  </a:lnTo>
                  <a:lnTo>
                    <a:pt x="8123" y="9798"/>
                  </a:lnTo>
                  <a:lnTo>
                    <a:pt x="8119" y="9857"/>
                  </a:lnTo>
                  <a:lnTo>
                    <a:pt x="8119" y="9857"/>
                  </a:lnTo>
                  <a:lnTo>
                    <a:pt x="8116" y="9916"/>
                  </a:lnTo>
                  <a:lnTo>
                    <a:pt x="8115" y="9974"/>
                  </a:lnTo>
                  <a:lnTo>
                    <a:pt x="8115" y="10033"/>
                  </a:lnTo>
                  <a:lnTo>
                    <a:pt x="8116" y="10092"/>
                  </a:lnTo>
                  <a:lnTo>
                    <a:pt x="8119" y="10151"/>
                  </a:lnTo>
                  <a:lnTo>
                    <a:pt x="8123" y="10210"/>
                  </a:lnTo>
                  <a:lnTo>
                    <a:pt x="8128" y="10268"/>
                  </a:lnTo>
                  <a:lnTo>
                    <a:pt x="8134" y="10327"/>
                  </a:lnTo>
                  <a:lnTo>
                    <a:pt x="8141" y="10384"/>
                  </a:lnTo>
                  <a:lnTo>
                    <a:pt x="8150" y="10443"/>
                  </a:lnTo>
                  <a:lnTo>
                    <a:pt x="8159" y="10501"/>
                  </a:lnTo>
                  <a:lnTo>
                    <a:pt x="8170" y="10559"/>
                  </a:lnTo>
                  <a:lnTo>
                    <a:pt x="8183" y="10617"/>
                  </a:lnTo>
                  <a:lnTo>
                    <a:pt x="8195" y="10673"/>
                  </a:lnTo>
                  <a:lnTo>
                    <a:pt x="8210" y="10731"/>
                  </a:lnTo>
                  <a:lnTo>
                    <a:pt x="8225" y="10788"/>
                  </a:lnTo>
                  <a:lnTo>
                    <a:pt x="8213" y="10863"/>
                  </a:lnTo>
                  <a:lnTo>
                    <a:pt x="8213" y="10863"/>
                  </a:lnTo>
                  <a:lnTo>
                    <a:pt x="8257" y="10985"/>
                  </a:lnTo>
                  <a:lnTo>
                    <a:pt x="8298" y="11107"/>
                  </a:lnTo>
                  <a:lnTo>
                    <a:pt x="8337" y="11229"/>
                  </a:lnTo>
                  <a:lnTo>
                    <a:pt x="8376" y="11352"/>
                  </a:lnTo>
                  <a:lnTo>
                    <a:pt x="8414" y="11475"/>
                  </a:lnTo>
                  <a:lnTo>
                    <a:pt x="8449" y="11599"/>
                  </a:lnTo>
                  <a:lnTo>
                    <a:pt x="8483" y="11724"/>
                  </a:lnTo>
                  <a:lnTo>
                    <a:pt x="8514" y="11848"/>
                  </a:lnTo>
                  <a:lnTo>
                    <a:pt x="8558" y="11984"/>
                  </a:lnTo>
                  <a:lnTo>
                    <a:pt x="8543" y="11992"/>
                  </a:lnTo>
                  <a:lnTo>
                    <a:pt x="8543" y="11992"/>
                  </a:lnTo>
                  <a:lnTo>
                    <a:pt x="8362" y="12051"/>
                  </a:lnTo>
                  <a:lnTo>
                    <a:pt x="8180" y="12108"/>
                  </a:lnTo>
                  <a:lnTo>
                    <a:pt x="7998" y="12163"/>
                  </a:lnTo>
                  <a:lnTo>
                    <a:pt x="7815" y="12217"/>
                  </a:lnTo>
                  <a:lnTo>
                    <a:pt x="7632" y="12268"/>
                  </a:lnTo>
                  <a:lnTo>
                    <a:pt x="7448" y="12318"/>
                  </a:lnTo>
                  <a:lnTo>
                    <a:pt x="7263" y="12364"/>
                  </a:lnTo>
                  <a:lnTo>
                    <a:pt x="7078" y="12409"/>
                  </a:lnTo>
                  <a:lnTo>
                    <a:pt x="6892" y="12452"/>
                  </a:lnTo>
                  <a:lnTo>
                    <a:pt x="6707" y="12492"/>
                  </a:lnTo>
                  <a:lnTo>
                    <a:pt x="6520" y="12531"/>
                  </a:lnTo>
                  <a:lnTo>
                    <a:pt x="6333" y="12567"/>
                  </a:lnTo>
                  <a:lnTo>
                    <a:pt x="6146" y="12600"/>
                  </a:lnTo>
                  <a:lnTo>
                    <a:pt x="5958" y="12632"/>
                  </a:lnTo>
                  <a:lnTo>
                    <a:pt x="5770" y="12659"/>
                  </a:lnTo>
                  <a:lnTo>
                    <a:pt x="5582" y="12686"/>
                  </a:lnTo>
                  <a:lnTo>
                    <a:pt x="5392" y="12710"/>
                  </a:lnTo>
                  <a:lnTo>
                    <a:pt x="5204" y="12731"/>
                  </a:lnTo>
                  <a:lnTo>
                    <a:pt x="5015" y="12749"/>
                  </a:lnTo>
                  <a:lnTo>
                    <a:pt x="4825" y="12765"/>
                  </a:lnTo>
                  <a:lnTo>
                    <a:pt x="4636" y="12778"/>
                  </a:lnTo>
                  <a:lnTo>
                    <a:pt x="4447" y="12788"/>
                  </a:lnTo>
                  <a:lnTo>
                    <a:pt x="4256" y="12795"/>
                  </a:lnTo>
                  <a:lnTo>
                    <a:pt x="4067" y="12800"/>
                  </a:lnTo>
                  <a:lnTo>
                    <a:pt x="3877" y="12801"/>
                  </a:lnTo>
                  <a:lnTo>
                    <a:pt x="3688" y="12800"/>
                  </a:lnTo>
                  <a:lnTo>
                    <a:pt x="3592" y="12798"/>
                  </a:lnTo>
                  <a:lnTo>
                    <a:pt x="3497" y="12795"/>
                  </a:lnTo>
                  <a:lnTo>
                    <a:pt x="3403" y="12791"/>
                  </a:lnTo>
                  <a:lnTo>
                    <a:pt x="3308" y="12788"/>
                  </a:lnTo>
                  <a:lnTo>
                    <a:pt x="3214" y="12783"/>
                  </a:lnTo>
                  <a:lnTo>
                    <a:pt x="3118" y="12778"/>
                  </a:lnTo>
                  <a:lnTo>
                    <a:pt x="3024" y="12771"/>
                  </a:lnTo>
                  <a:lnTo>
                    <a:pt x="2929" y="12764"/>
                  </a:lnTo>
                  <a:lnTo>
                    <a:pt x="2835" y="12755"/>
                  </a:lnTo>
                  <a:lnTo>
                    <a:pt x="2740" y="12746"/>
                  </a:lnTo>
                  <a:lnTo>
                    <a:pt x="2646" y="12737"/>
                  </a:lnTo>
                  <a:lnTo>
                    <a:pt x="2550" y="12726"/>
                  </a:lnTo>
                  <a:lnTo>
                    <a:pt x="2550" y="12726"/>
                  </a:lnTo>
                  <a:lnTo>
                    <a:pt x="2466" y="12716"/>
                  </a:lnTo>
                  <a:lnTo>
                    <a:pt x="2381" y="12705"/>
                  </a:lnTo>
                  <a:lnTo>
                    <a:pt x="2296" y="12693"/>
                  </a:lnTo>
                  <a:lnTo>
                    <a:pt x="2210" y="12681"/>
                  </a:lnTo>
                  <a:lnTo>
                    <a:pt x="2125" y="12667"/>
                  </a:lnTo>
                  <a:lnTo>
                    <a:pt x="2040" y="12653"/>
                  </a:lnTo>
                  <a:lnTo>
                    <a:pt x="1956" y="12637"/>
                  </a:lnTo>
                  <a:lnTo>
                    <a:pt x="1870" y="12621"/>
                  </a:lnTo>
                  <a:lnTo>
                    <a:pt x="1786" y="12603"/>
                  </a:lnTo>
                  <a:lnTo>
                    <a:pt x="1702" y="12585"/>
                  </a:lnTo>
                  <a:lnTo>
                    <a:pt x="1618" y="12565"/>
                  </a:lnTo>
                  <a:lnTo>
                    <a:pt x="1534" y="12544"/>
                  </a:lnTo>
                  <a:lnTo>
                    <a:pt x="1452" y="12523"/>
                  </a:lnTo>
                  <a:lnTo>
                    <a:pt x="1369" y="12499"/>
                  </a:lnTo>
                  <a:lnTo>
                    <a:pt x="1287" y="12475"/>
                  </a:lnTo>
                  <a:lnTo>
                    <a:pt x="1206" y="12450"/>
                  </a:lnTo>
                  <a:lnTo>
                    <a:pt x="1124" y="12422"/>
                  </a:lnTo>
                  <a:lnTo>
                    <a:pt x="1044" y="12394"/>
                  </a:lnTo>
                  <a:lnTo>
                    <a:pt x="964" y="12364"/>
                  </a:lnTo>
                  <a:lnTo>
                    <a:pt x="885" y="12333"/>
                  </a:lnTo>
                  <a:lnTo>
                    <a:pt x="806" y="12300"/>
                  </a:lnTo>
                  <a:lnTo>
                    <a:pt x="728" y="12266"/>
                  </a:lnTo>
                  <a:lnTo>
                    <a:pt x="651" y="12230"/>
                  </a:lnTo>
                  <a:lnTo>
                    <a:pt x="575" y="12193"/>
                  </a:lnTo>
                  <a:lnTo>
                    <a:pt x="500" y="12154"/>
                  </a:lnTo>
                  <a:lnTo>
                    <a:pt x="426" y="12114"/>
                  </a:lnTo>
                  <a:lnTo>
                    <a:pt x="352" y="12072"/>
                  </a:lnTo>
                  <a:lnTo>
                    <a:pt x="279" y="12028"/>
                  </a:lnTo>
                  <a:lnTo>
                    <a:pt x="209" y="11982"/>
                  </a:lnTo>
                  <a:lnTo>
                    <a:pt x="137" y="11935"/>
                  </a:lnTo>
                  <a:lnTo>
                    <a:pt x="68" y="11886"/>
                  </a:lnTo>
                  <a:lnTo>
                    <a:pt x="0" y="11834"/>
                  </a:lnTo>
                  <a:lnTo>
                    <a:pt x="9" y="11842"/>
                  </a:lnTo>
                  <a:lnTo>
                    <a:pt x="13" y="11822"/>
                  </a:lnTo>
                  <a:lnTo>
                    <a:pt x="13" y="11822"/>
                  </a:lnTo>
                  <a:lnTo>
                    <a:pt x="42" y="11624"/>
                  </a:lnTo>
                  <a:lnTo>
                    <a:pt x="71" y="11426"/>
                  </a:lnTo>
                  <a:lnTo>
                    <a:pt x="98" y="11227"/>
                  </a:lnTo>
                  <a:lnTo>
                    <a:pt x="125" y="11029"/>
                  </a:lnTo>
                  <a:lnTo>
                    <a:pt x="150" y="10830"/>
                  </a:lnTo>
                  <a:lnTo>
                    <a:pt x="175" y="10632"/>
                  </a:lnTo>
                  <a:lnTo>
                    <a:pt x="197" y="10433"/>
                  </a:lnTo>
                  <a:lnTo>
                    <a:pt x="220" y="10235"/>
                  </a:lnTo>
                  <a:lnTo>
                    <a:pt x="241" y="10035"/>
                  </a:lnTo>
                  <a:lnTo>
                    <a:pt x="261" y="9837"/>
                  </a:lnTo>
                  <a:lnTo>
                    <a:pt x="280" y="9637"/>
                  </a:lnTo>
                  <a:lnTo>
                    <a:pt x="299" y="9438"/>
                  </a:lnTo>
                  <a:lnTo>
                    <a:pt x="317" y="9239"/>
                  </a:lnTo>
                  <a:lnTo>
                    <a:pt x="332" y="9039"/>
                  </a:lnTo>
                  <a:lnTo>
                    <a:pt x="347" y="8839"/>
                  </a:lnTo>
                  <a:lnTo>
                    <a:pt x="362" y="8639"/>
                  </a:lnTo>
                  <a:lnTo>
                    <a:pt x="408" y="8521"/>
                  </a:lnTo>
                  <a:lnTo>
                    <a:pt x="408" y="8521"/>
                  </a:lnTo>
                  <a:lnTo>
                    <a:pt x="419" y="8377"/>
                  </a:lnTo>
                  <a:lnTo>
                    <a:pt x="432" y="8231"/>
                  </a:lnTo>
                  <a:lnTo>
                    <a:pt x="447" y="8087"/>
                  </a:lnTo>
                  <a:lnTo>
                    <a:pt x="465" y="7942"/>
                  </a:lnTo>
                  <a:lnTo>
                    <a:pt x="483" y="7799"/>
                  </a:lnTo>
                  <a:lnTo>
                    <a:pt x="493" y="7726"/>
                  </a:lnTo>
                  <a:lnTo>
                    <a:pt x="506" y="7655"/>
                  </a:lnTo>
                  <a:lnTo>
                    <a:pt x="517" y="7583"/>
                  </a:lnTo>
                  <a:lnTo>
                    <a:pt x="531" y="7511"/>
                  </a:lnTo>
                  <a:lnTo>
                    <a:pt x="545" y="7441"/>
                  </a:lnTo>
                  <a:lnTo>
                    <a:pt x="560" y="7369"/>
                  </a:lnTo>
                  <a:lnTo>
                    <a:pt x="560" y="7369"/>
                  </a:lnTo>
                  <a:lnTo>
                    <a:pt x="575" y="7300"/>
                  </a:lnTo>
                  <a:lnTo>
                    <a:pt x="592" y="7232"/>
                  </a:lnTo>
                  <a:lnTo>
                    <a:pt x="613" y="7163"/>
                  </a:lnTo>
                  <a:lnTo>
                    <a:pt x="634" y="7095"/>
                  </a:lnTo>
                  <a:lnTo>
                    <a:pt x="658" y="7028"/>
                  </a:lnTo>
                  <a:lnTo>
                    <a:pt x="684" y="6962"/>
                  </a:lnTo>
                  <a:lnTo>
                    <a:pt x="698" y="6930"/>
                  </a:lnTo>
                  <a:lnTo>
                    <a:pt x="712" y="6897"/>
                  </a:lnTo>
                  <a:lnTo>
                    <a:pt x="728" y="6866"/>
                  </a:lnTo>
                  <a:lnTo>
                    <a:pt x="744" y="6834"/>
                  </a:lnTo>
                  <a:lnTo>
                    <a:pt x="761" y="6804"/>
                  </a:lnTo>
                  <a:lnTo>
                    <a:pt x="778" y="6774"/>
                  </a:lnTo>
                  <a:lnTo>
                    <a:pt x="797" y="6744"/>
                  </a:lnTo>
                  <a:lnTo>
                    <a:pt x="816" y="6716"/>
                  </a:lnTo>
                  <a:lnTo>
                    <a:pt x="836" y="6687"/>
                  </a:lnTo>
                  <a:lnTo>
                    <a:pt x="856" y="6661"/>
                  </a:lnTo>
                  <a:lnTo>
                    <a:pt x="877" y="6634"/>
                  </a:lnTo>
                  <a:lnTo>
                    <a:pt x="900" y="6608"/>
                  </a:lnTo>
                  <a:lnTo>
                    <a:pt x="924" y="6584"/>
                  </a:lnTo>
                  <a:lnTo>
                    <a:pt x="947" y="6560"/>
                  </a:lnTo>
                  <a:lnTo>
                    <a:pt x="974" y="6538"/>
                  </a:lnTo>
                  <a:lnTo>
                    <a:pt x="999" y="6516"/>
                  </a:lnTo>
                  <a:lnTo>
                    <a:pt x="1026" y="6495"/>
                  </a:lnTo>
                  <a:lnTo>
                    <a:pt x="1055" y="6476"/>
                  </a:lnTo>
                  <a:lnTo>
                    <a:pt x="1084" y="6459"/>
                  </a:lnTo>
                  <a:lnTo>
                    <a:pt x="1114" y="6441"/>
                  </a:lnTo>
                  <a:lnTo>
                    <a:pt x="1189" y="6421"/>
                  </a:lnTo>
                  <a:lnTo>
                    <a:pt x="1189" y="6421"/>
                  </a:lnTo>
                  <a:lnTo>
                    <a:pt x="1258" y="6403"/>
                  </a:lnTo>
                  <a:lnTo>
                    <a:pt x="1327" y="6386"/>
                  </a:lnTo>
                  <a:lnTo>
                    <a:pt x="1396" y="6366"/>
                  </a:lnTo>
                  <a:lnTo>
                    <a:pt x="1464" y="6345"/>
                  </a:lnTo>
                  <a:lnTo>
                    <a:pt x="1532" y="6325"/>
                  </a:lnTo>
                  <a:lnTo>
                    <a:pt x="1600" y="6303"/>
                  </a:lnTo>
                  <a:lnTo>
                    <a:pt x="1666" y="6280"/>
                  </a:lnTo>
                  <a:lnTo>
                    <a:pt x="1734" y="6255"/>
                  </a:lnTo>
                  <a:lnTo>
                    <a:pt x="1800" y="6231"/>
                  </a:lnTo>
                  <a:lnTo>
                    <a:pt x="1865" y="6205"/>
                  </a:lnTo>
                  <a:lnTo>
                    <a:pt x="1932" y="6177"/>
                  </a:lnTo>
                  <a:lnTo>
                    <a:pt x="1997" y="6149"/>
                  </a:lnTo>
                  <a:lnTo>
                    <a:pt x="2062" y="6121"/>
                  </a:lnTo>
                  <a:lnTo>
                    <a:pt x="2126" y="6092"/>
                  </a:lnTo>
                  <a:lnTo>
                    <a:pt x="2190" y="6060"/>
                  </a:lnTo>
                  <a:lnTo>
                    <a:pt x="2254" y="6029"/>
                  </a:lnTo>
                  <a:lnTo>
                    <a:pt x="2254" y="6029"/>
                  </a:lnTo>
                  <a:lnTo>
                    <a:pt x="2294" y="6009"/>
                  </a:lnTo>
                  <a:lnTo>
                    <a:pt x="2335" y="5989"/>
                  </a:lnTo>
                  <a:lnTo>
                    <a:pt x="2376" y="5971"/>
                  </a:lnTo>
                  <a:lnTo>
                    <a:pt x="2417" y="5954"/>
                  </a:lnTo>
                  <a:lnTo>
                    <a:pt x="2437" y="5947"/>
                  </a:lnTo>
                  <a:lnTo>
                    <a:pt x="2459" y="5940"/>
                  </a:lnTo>
                  <a:lnTo>
                    <a:pt x="2480" y="5935"/>
                  </a:lnTo>
                  <a:lnTo>
                    <a:pt x="2501" y="5930"/>
                  </a:lnTo>
                  <a:lnTo>
                    <a:pt x="2523" y="5927"/>
                  </a:lnTo>
                  <a:lnTo>
                    <a:pt x="2545" y="5925"/>
                  </a:lnTo>
                  <a:lnTo>
                    <a:pt x="2567" y="5925"/>
                  </a:lnTo>
                  <a:lnTo>
                    <a:pt x="2589" y="5925"/>
                  </a:lnTo>
                  <a:lnTo>
                    <a:pt x="2711" y="5853"/>
                  </a:lnTo>
                  <a:lnTo>
                    <a:pt x="2711" y="5853"/>
                  </a:lnTo>
                  <a:lnTo>
                    <a:pt x="2784" y="5823"/>
                  </a:lnTo>
                  <a:lnTo>
                    <a:pt x="2653" y="5688"/>
                  </a:lnTo>
                  <a:lnTo>
                    <a:pt x="2653" y="5688"/>
                  </a:lnTo>
                  <a:lnTo>
                    <a:pt x="2629" y="5662"/>
                  </a:lnTo>
                  <a:lnTo>
                    <a:pt x="2605" y="5637"/>
                  </a:lnTo>
                  <a:lnTo>
                    <a:pt x="2580" y="5612"/>
                  </a:lnTo>
                  <a:lnTo>
                    <a:pt x="2555" y="5588"/>
                  </a:lnTo>
                  <a:lnTo>
                    <a:pt x="2504" y="5541"/>
                  </a:lnTo>
                  <a:lnTo>
                    <a:pt x="2450" y="5496"/>
                  </a:lnTo>
                  <a:lnTo>
                    <a:pt x="2396" y="5452"/>
                  </a:lnTo>
                  <a:lnTo>
                    <a:pt x="2340" y="5411"/>
                  </a:lnTo>
                  <a:lnTo>
                    <a:pt x="2282" y="5369"/>
                  </a:lnTo>
                  <a:lnTo>
                    <a:pt x="2224" y="5330"/>
                  </a:lnTo>
                  <a:lnTo>
                    <a:pt x="2108" y="5251"/>
                  </a:lnTo>
                  <a:lnTo>
                    <a:pt x="1991" y="5172"/>
                  </a:lnTo>
                  <a:lnTo>
                    <a:pt x="1933" y="5132"/>
                  </a:lnTo>
                  <a:lnTo>
                    <a:pt x="1875" y="5092"/>
                  </a:lnTo>
                  <a:lnTo>
                    <a:pt x="1819" y="5049"/>
                  </a:lnTo>
                  <a:lnTo>
                    <a:pt x="1764" y="5006"/>
                  </a:lnTo>
                  <a:lnTo>
                    <a:pt x="1764" y="5006"/>
                  </a:lnTo>
                  <a:lnTo>
                    <a:pt x="1720" y="4970"/>
                  </a:lnTo>
                  <a:lnTo>
                    <a:pt x="1677" y="4932"/>
                  </a:lnTo>
                  <a:lnTo>
                    <a:pt x="1636" y="4894"/>
                  </a:lnTo>
                  <a:lnTo>
                    <a:pt x="1595" y="4856"/>
                  </a:lnTo>
                  <a:lnTo>
                    <a:pt x="1554" y="4815"/>
                  </a:lnTo>
                  <a:lnTo>
                    <a:pt x="1516" y="4775"/>
                  </a:lnTo>
                  <a:lnTo>
                    <a:pt x="1478" y="4734"/>
                  </a:lnTo>
                  <a:lnTo>
                    <a:pt x="1440" y="4691"/>
                  </a:lnTo>
                  <a:lnTo>
                    <a:pt x="1403" y="4648"/>
                  </a:lnTo>
                  <a:lnTo>
                    <a:pt x="1368" y="4604"/>
                  </a:lnTo>
                  <a:lnTo>
                    <a:pt x="1331" y="4560"/>
                  </a:lnTo>
                  <a:lnTo>
                    <a:pt x="1297" y="4515"/>
                  </a:lnTo>
                  <a:lnTo>
                    <a:pt x="1263" y="4470"/>
                  </a:lnTo>
                  <a:lnTo>
                    <a:pt x="1230" y="4423"/>
                  </a:lnTo>
                  <a:lnTo>
                    <a:pt x="1164" y="4330"/>
                  </a:lnTo>
                  <a:lnTo>
                    <a:pt x="1102" y="4235"/>
                  </a:lnTo>
                  <a:lnTo>
                    <a:pt x="1041" y="4138"/>
                  </a:lnTo>
                  <a:lnTo>
                    <a:pt x="981" y="4040"/>
                  </a:lnTo>
                  <a:lnTo>
                    <a:pt x="924" y="3941"/>
                  </a:lnTo>
                  <a:lnTo>
                    <a:pt x="867" y="3842"/>
                  </a:lnTo>
                  <a:lnTo>
                    <a:pt x="812" y="3741"/>
                  </a:lnTo>
                  <a:lnTo>
                    <a:pt x="703" y="3541"/>
                  </a:lnTo>
                  <a:lnTo>
                    <a:pt x="695" y="3489"/>
                  </a:lnTo>
                  <a:lnTo>
                    <a:pt x="680" y="3366"/>
                  </a:lnTo>
                  <a:lnTo>
                    <a:pt x="680" y="3366"/>
                  </a:lnTo>
                  <a:lnTo>
                    <a:pt x="717" y="3325"/>
                  </a:lnTo>
                  <a:lnTo>
                    <a:pt x="754" y="3288"/>
                  </a:lnTo>
                  <a:lnTo>
                    <a:pt x="792" y="3250"/>
                  </a:lnTo>
                  <a:lnTo>
                    <a:pt x="831" y="3214"/>
                  </a:lnTo>
                  <a:lnTo>
                    <a:pt x="871" y="3178"/>
                  </a:lnTo>
                  <a:lnTo>
                    <a:pt x="911" y="3145"/>
                  </a:lnTo>
                  <a:lnTo>
                    <a:pt x="952" y="3111"/>
                  </a:lnTo>
                  <a:lnTo>
                    <a:pt x="995" y="3079"/>
                  </a:lnTo>
                  <a:lnTo>
                    <a:pt x="1038" y="3047"/>
                  </a:lnTo>
                  <a:lnTo>
                    <a:pt x="1082" y="3016"/>
                  </a:lnTo>
                  <a:lnTo>
                    <a:pt x="1171" y="2955"/>
                  </a:lnTo>
                  <a:lnTo>
                    <a:pt x="1260" y="2896"/>
                  </a:lnTo>
                  <a:lnTo>
                    <a:pt x="1351" y="2838"/>
                  </a:lnTo>
                  <a:lnTo>
                    <a:pt x="1533" y="2722"/>
                  </a:lnTo>
                  <a:lnTo>
                    <a:pt x="1623" y="2663"/>
                  </a:lnTo>
                  <a:lnTo>
                    <a:pt x="1712" y="2603"/>
                  </a:lnTo>
                  <a:lnTo>
                    <a:pt x="1758" y="2573"/>
                  </a:lnTo>
                  <a:lnTo>
                    <a:pt x="1800" y="2541"/>
                  </a:lnTo>
                  <a:lnTo>
                    <a:pt x="1843" y="2509"/>
                  </a:lnTo>
                  <a:lnTo>
                    <a:pt x="1886" y="2476"/>
                  </a:lnTo>
                  <a:lnTo>
                    <a:pt x="1927" y="2442"/>
                  </a:lnTo>
                  <a:lnTo>
                    <a:pt x="1967" y="2407"/>
                  </a:lnTo>
                  <a:lnTo>
                    <a:pt x="2007" y="2371"/>
                  </a:lnTo>
                  <a:lnTo>
                    <a:pt x="2046" y="2334"/>
                  </a:lnTo>
                  <a:lnTo>
                    <a:pt x="2046" y="2334"/>
                  </a:lnTo>
                  <a:lnTo>
                    <a:pt x="2099" y="2280"/>
                  </a:lnTo>
                  <a:lnTo>
                    <a:pt x="2150" y="2225"/>
                  </a:lnTo>
                  <a:lnTo>
                    <a:pt x="2199" y="2167"/>
                  </a:lnTo>
                  <a:lnTo>
                    <a:pt x="2248" y="2109"/>
                  </a:lnTo>
                  <a:lnTo>
                    <a:pt x="2343" y="1991"/>
                  </a:lnTo>
                  <a:lnTo>
                    <a:pt x="2391" y="1932"/>
                  </a:lnTo>
                  <a:lnTo>
                    <a:pt x="2440" y="1874"/>
                  </a:lnTo>
                  <a:lnTo>
                    <a:pt x="2440" y="1874"/>
                  </a:lnTo>
                  <a:lnTo>
                    <a:pt x="2489" y="1817"/>
                  </a:lnTo>
                  <a:lnTo>
                    <a:pt x="2539" y="1760"/>
                  </a:lnTo>
                  <a:lnTo>
                    <a:pt x="2590" y="1705"/>
                  </a:lnTo>
                  <a:lnTo>
                    <a:pt x="2643" y="1650"/>
                  </a:lnTo>
                  <a:lnTo>
                    <a:pt x="2696" y="1596"/>
                  </a:lnTo>
                  <a:lnTo>
                    <a:pt x="2751" y="1543"/>
                  </a:lnTo>
                  <a:lnTo>
                    <a:pt x="2806" y="1490"/>
                  </a:lnTo>
                  <a:lnTo>
                    <a:pt x="2861" y="1440"/>
                  </a:lnTo>
                  <a:lnTo>
                    <a:pt x="2919" y="1389"/>
                  </a:lnTo>
                  <a:lnTo>
                    <a:pt x="2977" y="1340"/>
                  </a:lnTo>
                  <a:lnTo>
                    <a:pt x="3034" y="1292"/>
                  </a:lnTo>
                  <a:lnTo>
                    <a:pt x="3095" y="1245"/>
                  </a:lnTo>
                  <a:lnTo>
                    <a:pt x="3154" y="1199"/>
                  </a:lnTo>
                  <a:lnTo>
                    <a:pt x="3215" y="1153"/>
                  </a:lnTo>
                  <a:lnTo>
                    <a:pt x="3276" y="1109"/>
                  </a:lnTo>
                  <a:lnTo>
                    <a:pt x="3339" y="1067"/>
                  </a:lnTo>
                  <a:lnTo>
                    <a:pt x="3402" y="1024"/>
                  </a:lnTo>
                  <a:lnTo>
                    <a:pt x="3466" y="984"/>
                  </a:lnTo>
                  <a:lnTo>
                    <a:pt x="3531" y="944"/>
                  </a:lnTo>
                  <a:lnTo>
                    <a:pt x="3596" y="906"/>
                  </a:lnTo>
                  <a:lnTo>
                    <a:pt x="3661" y="868"/>
                  </a:lnTo>
                  <a:lnTo>
                    <a:pt x="3728" y="832"/>
                  </a:lnTo>
                  <a:lnTo>
                    <a:pt x="3796" y="797"/>
                  </a:lnTo>
                  <a:lnTo>
                    <a:pt x="3863" y="763"/>
                  </a:lnTo>
                  <a:lnTo>
                    <a:pt x="3931" y="729"/>
                  </a:lnTo>
                  <a:lnTo>
                    <a:pt x="4000" y="697"/>
                  </a:lnTo>
                  <a:lnTo>
                    <a:pt x="4069" y="667"/>
                  </a:lnTo>
                  <a:lnTo>
                    <a:pt x="4139" y="638"/>
                  </a:lnTo>
                  <a:lnTo>
                    <a:pt x="4210" y="609"/>
                  </a:lnTo>
                  <a:lnTo>
                    <a:pt x="4281" y="583"/>
                  </a:lnTo>
                  <a:lnTo>
                    <a:pt x="4352" y="558"/>
                  </a:lnTo>
                  <a:lnTo>
                    <a:pt x="4424" y="533"/>
                  </a:lnTo>
                  <a:lnTo>
                    <a:pt x="4424" y="533"/>
                  </a:lnTo>
                  <a:lnTo>
                    <a:pt x="4506" y="506"/>
                  </a:lnTo>
                  <a:lnTo>
                    <a:pt x="4588" y="482"/>
                  </a:lnTo>
                  <a:lnTo>
                    <a:pt x="4671" y="459"/>
                  </a:lnTo>
                  <a:lnTo>
                    <a:pt x="4755" y="437"/>
                  </a:lnTo>
                  <a:lnTo>
                    <a:pt x="4839" y="417"/>
                  </a:lnTo>
                  <a:lnTo>
                    <a:pt x="4923" y="397"/>
                  </a:lnTo>
                  <a:lnTo>
                    <a:pt x="5007" y="379"/>
                  </a:lnTo>
                  <a:lnTo>
                    <a:pt x="5091" y="362"/>
                  </a:lnTo>
                  <a:lnTo>
                    <a:pt x="5176" y="346"/>
                  </a:lnTo>
                  <a:lnTo>
                    <a:pt x="5262" y="330"/>
                  </a:lnTo>
                  <a:lnTo>
                    <a:pt x="5431" y="302"/>
                  </a:lnTo>
                  <a:lnTo>
                    <a:pt x="5602" y="275"/>
                  </a:lnTo>
                  <a:lnTo>
                    <a:pt x="5773" y="250"/>
                  </a:lnTo>
                  <a:lnTo>
                    <a:pt x="5773" y="250"/>
                  </a:lnTo>
                  <a:lnTo>
                    <a:pt x="6036" y="212"/>
                  </a:lnTo>
                  <a:lnTo>
                    <a:pt x="6298" y="177"/>
                  </a:lnTo>
                  <a:lnTo>
                    <a:pt x="6560" y="143"/>
                  </a:lnTo>
                  <a:lnTo>
                    <a:pt x="6822" y="112"/>
                  </a:lnTo>
                  <a:lnTo>
                    <a:pt x="7085" y="82"/>
                  </a:lnTo>
                  <a:lnTo>
                    <a:pt x="7349" y="53"/>
                  </a:lnTo>
                  <a:lnTo>
                    <a:pt x="7612" y="25"/>
                  </a:lnTo>
                  <a:lnTo>
                    <a:pt x="7875" y="0"/>
                  </a:lnTo>
                  <a:lnTo>
                    <a:pt x="7996" y="9"/>
                  </a:lnTo>
                  <a:lnTo>
                    <a:pt x="7977" y="116"/>
                  </a:lnTo>
                  <a:lnTo>
                    <a:pt x="7977" y="116"/>
                  </a:lnTo>
                  <a:lnTo>
                    <a:pt x="7970" y="188"/>
                  </a:lnTo>
                  <a:lnTo>
                    <a:pt x="7965" y="261"/>
                  </a:lnTo>
                  <a:lnTo>
                    <a:pt x="7962" y="333"/>
                  </a:lnTo>
                  <a:lnTo>
                    <a:pt x="7962" y="405"/>
                  </a:lnTo>
                  <a:lnTo>
                    <a:pt x="7963" y="477"/>
                  </a:lnTo>
                  <a:lnTo>
                    <a:pt x="7967" y="549"/>
                  </a:lnTo>
                  <a:lnTo>
                    <a:pt x="7973" y="621"/>
                  </a:lnTo>
                  <a:lnTo>
                    <a:pt x="7982" y="692"/>
                  </a:lnTo>
                  <a:lnTo>
                    <a:pt x="7991" y="764"/>
                  </a:lnTo>
                  <a:lnTo>
                    <a:pt x="8003" y="834"/>
                  </a:lnTo>
                  <a:lnTo>
                    <a:pt x="8016" y="906"/>
                  </a:lnTo>
                  <a:lnTo>
                    <a:pt x="8031" y="976"/>
                  </a:lnTo>
                  <a:lnTo>
                    <a:pt x="8049" y="1048"/>
                  </a:lnTo>
                  <a:lnTo>
                    <a:pt x="8066" y="1118"/>
                  </a:lnTo>
                  <a:lnTo>
                    <a:pt x="8086" y="1188"/>
                  </a:lnTo>
                  <a:lnTo>
                    <a:pt x="8106" y="1259"/>
                  </a:lnTo>
                  <a:lnTo>
                    <a:pt x="8129" y="1328"/>
                  </a:lnTo>
                  <a:lnTo>
                    <a:pt x="8151" y="1398"/>
                  </a:lnTo>
                  <a:lnTo>
                    <a:pt x="8176" y="1467"/>
                  </a:lnTo>
                  <a:lnTo>
                    <a:pt x="8202" y="1536"/>
                  </a:lnTo>
                  <a:lnTo>
                    <a:pt x="8228" y="1606"/>
                  </a:lnTo>
                  <a:lnTo>
                    <a:pt x="8254" y="1675"/>
                  </a:lnTo>
                  <a:lnTo>
                    <a:pt x="8311" y="1812"/>
                  </a:lnTo>
                  <a:lnTo>
                    <a:pt x="8370" y="1947"/>
                  </a:lnTo>
                  <a:lnTo>
                    <a:pt x="8430" y="2083"/>
                  </a:lnTo>
                  <a:lnTo>
                    <a:pt x="8493" y="2216"/>
                  </a:lnTo>
                  <a:lnTo>
                    <a:pt x="8554" y="2349"/>
                  </a:lnTo>
                  <a:lnTo>
                    <a:pt x="8554" y="2349"/>
                  </a:lnTo>
                  <a:lnTo>
                    <a:pt x="8622" y="2491"/>
                  </a:lnTo>
                  <a:lnTo>
                    <a:pt x="8656" y="2562"/>
                  </a:lnTo>
                  <a:lnTo>
                    <a:pt x="8692" y="2632"/>
                  </a:lnTo>
                  <a:lnTo>
                    <a:pt x="8731" y="2700"/>
                  </a:lnTo>
                  <a:lnTo>
                    <a:pt x="8771" y="2768"/>
                  </a:lnTo>
                  <a:lnTo>
                    <a:pt x="8791" y="2800"/>
                  </a:lnTo>
                  <a:lnTo>
                    <a:pt x="8814" y="2833"/>
                  </a:lnTo>
                  <a:lnTo>
                    <a:pt x="8835" y="2866"/>
                  </a:lnTo>
                  <a:lnTo>
                    <a:pt x="8859" y="2897"/>
                  </a:lnTo>
                  <a:lnTo>
                    <a:pt x="8859" y="2897"/>
                  </a:lnTo>
                  <a:lnTo>
                    <a:pt x="8885" y="2931"/>
                  </a:lnTo>
                  <a:lnTo>
                    <a:pt x="8913" y="2964"/>
                  </a:lnTo>
                  <a:lnTo>
                    <a:pt x="8942" y="2996"/>
                  </a:lnTo>
                  <a:lnTo>
                    <a:pt x="8970" y="3028"/>
                  </a:lnTo>
                  <a:lnTo>
                    <a:pt x="9000" y="3058"/>
                  </a:lnTo>
                  <a:lnTo>
                    <a:pt x="9032" y="3087"/>
                  </a:lnTo>
                  <a:lnTo>
                    <a:pt x="9063" y="3116"/>
                  </a:lnTo>
                  <a:lnTo>
                    <a:pt x="9097" y="3143"/>
                  </a:lnTo>
                  <a:lnTo>
                    <a:pt x="9130" y="3170"/>
                  </a:lnTo>
                  <a:lnTo>
                    <a:pt x="9165" y="3196"/>
                  </a:lnTo>
                  <a:lnTo>
                    <a:pt x="9200" y="3220"/>
                  </a:lnTo>
                  <a:lnTo>
                    <a:pt x="9235" y="3244"/>
                  </a:lnTo>
                  <a:lnTo>
                    <a:pt x="9271" y="3268"/>
                  </a:lnTo>
                  <a:lnTo>
                    <a:pt x="9308" y="3289"/>
                  </a:lnTo>
                  <a:lnTo>
                    <a:pt x="9345" y="3309"/>
                  </a:lnTo>
                  <a:lnTo>
                    <a:pt x="9384" y="3329"/>
                  </a:lnTo>
                  <a:lnTo>
                    <a:pt x="9423" y="3348"/>
                  </a:lnTo>
                  <a:lnTo>
                    <a:pt x="9462" y="3366"/>
                  </a:lnTo>
                  <a:lnTo>
                    <a:pt x="9501" y="3382"/>
                  </a:lnTo>
                  <a:lnTo>
                    <a:pt x="9541" y="3397"/>
                  </a:lnTo>
                  <a:lnTo>
                    <a:pt x="9582" y="3411"/>
                  </a:lnTo>
                  <a:lnTo>
                    <a:pt x="9623" y="3425"/>
                  </a:lnTo>
                  <a:lnTo>
                    <a:pt x="9664" y="3436"/>
                  </a:lnTo>
                  <a:lnTo>
                    <a:pt x="9705" y="3447"/>
                  </a:lnTo>
                  <a:lnTo>
                    <a:pt x="9747" y="3456"/>
                  </a:lnTo>
                  <a:lnTo>
                    <a:pt x="9789" y="3465"/>
                  </a:lnTo>
                  <a:lnTo>
                    <a:pt x="9832" y="3471"/>
                  </a:lnTo>
                  <a:lnTo>
                    <a:pt x="9875" y="3477"/>
                  </a:lnTo>
                  <a:lnTo>
                    <a:pt x="9916" y="3482"/>
                  </a:lnTo>
                  <a:lnTo>
                    <a:pt x="9960" y="3485"/>
                  </a:lnTo>
                  <a:lnTo>
                    <a:pt x="10003" y="3487"/>
                  </a:lnTo>
                  <a:lnTo>
                    <a:pt x="10045" y="3489"/>
                  </a:lnTo>
                  <a:lnTo>
                    <a:pt x="10302" y="3450"/>
                  </a:lnTo>
                  <a:lnTo>
                    <a:pt x="10302" y="3450"/>
                  </a:lnTo>
                  <a:lnTo>
                    <a:pt x="10334" y="3500"/>
                  </a:lnTo>
                  <a:lnTo>
                    <a:pt x="10368" y="3548"/>
                  </a:lnTo>
                  <a:lnTo>
                    <a:pt x="10403" y="3597"/>
                  </a:lnTo>
                  <a:lnTo>
                    <a:pt x="10438" y="3643"/>
                  </a:lnTo>
                  <a:lnTo>
                    <a:pt x="10438" y="3643"/>
                  </a:lnTo>
                  <a:lnTo>
                    <a:pt x="10474" y="3688"/>
                  </a:lnTo>
                  <a:lnTo>
                    <a:pt x="10513" y="3734"/>
                  </a:lnTo>
                  <a:lnTo>
                    <a:pt x="10552" y="3776"/>
                  </a:lnTo>
                  <a:lnTo>
                    <a:pt x="10595" y="3819"/>
                  </a:lnTo>
                  <a:lnTo>
                    <a:pt x="10637" y="3859"/>
                  </a:lnTo>
                  <a:lnTo>
                    <a:pt x="10682" y="3898"/>
                  </a:lnTo>
                  <a:lnTo>
                    <a:pt x="10727" y="3935"/>
                  </a:lnTo>
                  <a:lnTo>
                    <a:pt x="10751" y="3951"/>
                  </a:lnTo>
                  <a:lnTo>
                    <a:pt x="10775" y="3967"/>
                  </a:lnTo>
                  <a:lnTo>
                    <a:pt x="10800" y="3984"/>
                  </a:lnTo>
                  <a:lnTo>
                    <a:pt x="10824" y="3998"/>
                  </a:lnTo>
                  <a:lnTo>
                    <a:pt x="10849" y="4011"/>
                  </a:lnTo>
                  <a:lnTo>
                    <a:pt x="10875" y="4025"/>
                  </a:lnTo>
                  <a:lnTo>
                    <a:pt x="10901" y="4038"/>
                  </a:lnTo>
                  <a:lnTo>
                    <a:pt x="10927" y="4049"/>
                  </a:lnTo>
                  <a:lnTo>
                    <a:pt x="10953" y="4059"/>
                  </a:lnTo>
                  <a:lnTo>
                    <a:pt x="10980" y="4068"/>
                  </a:lnTo>
                  <a:lnTo>
                    <a:pt x="11006" y="4077"/>
                  </a:lnTo>
                  <a:lnTo>
                    <a:pt x="11034" y="4084"/>
                  </a:lnTo>
                  <a:lnTo>
                    <a:pt x="11061" y="4089"/>
                  </a:lnTo>
                  <a:lnTo>
                    <a:pt x="11089" y="4094"/>
                  </a:lnTo>
                  <a:lnTo>
                    <a:pt x="11116" y="4098"/>
                  </a:lnTo>
                  <a:lnTo>
                    <a:pt x="11145" y="4101"/>
                  </a:lnTo>
                  <a:lnTo>
                    <a:pt x="11174" y="4102"/>
                  </a:lnTo>
                  <a:lnTo>
                    <a:pt x="11203" y="4102"/>
                  </a:lnTo>
                  <a:lnTo>
                    <a:pt x="11203" y="4102"/>
                  </a:lnTo>
                  <a:lnTo>
                    <a:pt x="11227" y="4101"/>
                  </a:lnTo>
                  <a:lnTo>
                    <a:pt x="11250" y="4098"/>
                  </a:lnTo>
                  <a:lnTo>
                    <a:pt x="11273" y="4095"/>
                  </a:lnTo>
                  <a:lnTo>
                    <a:pt x="11297" y="4092"/>
                  </a:lnTo>
                  <a:lnTo>
                    <a:pt x="11319" y="4087"/>
                  </a:lnTo>
                  <a:lnTo>
                    <a:pt x="11342" y="4082"/>
                  </a:lnTo>
                  <a:lnTo>
                    <a:pt x="11366" y="4075"/>
                  </a:lnTo>
                  <a:lnTo>
                    <a:pt x="11388" y="4069"/>
                  </a:lnTo>
                  <a:lnTo>
                    <a:pt x="11432" y="4053"/>
                  </a:lnTo>
                  <a:lnTo>
                    <a:pt x="11476" y="4035"/>
                  </a:lnTo>
                  <a:lnTo>
                    <a:pt x="11519" y="4014"/>
                  </a:lnTo>
                  <a:lnTo>
                    <a:pt x="11562" y="3991"/>
                  </a:lnTo>
                  <a:lnTo>
                    <a:pt x="11603" y="3967"/>
                  </a:lnTo>
                  <a:lnTo>
                    <a:pt x="11643" y="3941"/>
                  </a:lnTo>
                  <a:lnTo>
                    <a:pt x="11683" y="3913"/>
                  </a:lnTo>
                  <a:lnTo>
                    <a:pt x="11722" y="3884"/>
                  </a:lnTo>
                  <a:lnTo>
                    <a:pt x="11761" y="3854"/>
                  </a:lnTo>
                  <a:lnTo>
                    <a:pt x="11800" y="3824"/>
                  </a:lnTo>
                  <a:lnTo>
                    <a:pt x="11874" y="3763"/>
                  </a:lnTo>
                  <a:lnTo>
                    <a:pt x="11874" y="3763"/>
                  </a:lnTo>
                  <a:lnTo>
                    <a:pt x="11947" y="3700"/>
                  </a:lnTo>
                  <a:lnTo>
                    <a:pt x="12021" y="3637"/>
                  </a:lnTo>
                  <a:lnTo>
                    <a:pt x="12058" y="3606"/>
                  </a:lnTo>
                  <a:lnTo>
                    <a:pt x="12097" y="3575"/>
                  </a:lnTo>
                  <a:lnTo>
                    <a:pt x="12135" y="3547"/>
                  </a:lnTo>
                  <a:lnTo>
                    <a:pt x="12175" y="3519"/>
                  </a:lnTo>
                  <a:lnTo>
                    <a:pt x="12214" y="3492"/>
                  </a:lnTo>
                  <a:lnTo>
                    <a:pt x="12255" y="3467"/>
                  </a:lnTo>
                  <a:lnTo>
                    <a:pt x="12296" y="3443"/>
                  </a:lnTo>
                  <a:lnTo>
                    <a:pt x="12338" y="3422"/>
                  </a:lnTo>
                  <a:lnTo>
                    <a:pt x="12382" y="3403"/>
                  </a:lnTo>
                  <a:lnTo>
                    <a:pt x="12426" y="3386"/>
                  </a:lnTo>
                  <a:lnTo>
                    <a:pt x="12471" y="3372"/>
                  </a:lnTo>
                  <a:lnTo>
                    <a:pt x="12493" y="3366"/>
                  </a:lnTo>
                  <a:lnTo>
                    <a:pt x="12517" y="3359"/>
                  </a:lnTo>
                  <a:lnTo>
                    <a:pt x="12693" y="3450"/>
                  </a:lnTo>
                  <a:lnTo>
                    <a:pt x="12693" y="3450"/>
                  </a:lnTo>
                  <a:lnTo>
                    <a:pt x="12689" y="3495"/>
                  </a:lnTo>
                  <a:lnTo>
                    <a:pt x="12684" y="3539"/>
                  </a:lnTo>
                  <a:lnTo>
                    <a:pt x="12675" y="3583"/>
                  </a:lnTo>
                  <a:lnTo>
                    <a:pt x="12665" y="3627"/>
                  </a:lnTo>
                  <a:lnTo>
                    <a:pt x="12653" y="3670"/>
                  </a:lnTo>
                  <a:lnTo>
                    <a:pt x="12638" y="3711"/>
                  </a:lnTo>
                  <a:lnTo>
                    <a:pt x="12620" y="3753"/>
                  </a:lnTo>
                  <a:lnTo>
                    <a:pt x="12602" y="3794"/>
                  </a:lnTo>
                  <a:lnTo>
                    <a:pt x="12582" y="3835"/>
                  </a:lnTo>
                  <a:lnTo>
                    <a:pt x="12560" y="3874"/>
                  </a:lnTo>
                  <a:lnTo>
                    <a:pt x="12537" y="3915"/>
                  </a:lnTo>
                  <a:lnTo>
                    <a:pt x="12513" y="3954"/>
                  </a:lnTo>
                  <a:lnTo>
                    <a:pt x="12488" y="3991"/>
                  </a:lnTo>
                  <a:lnTo>
                    <a:pt x="12463" y="4029"/>
                  </a:lnTo>
                  <a:lnTo>
                    <a:pt x="12437" y="4065"/>
                  </a:lnTo>
                  <a:lnTo>
                    <a:pt x="12409" y="4102"/>
                  </a:lnTo>
                  <a:lnTo>
                    <a:pt x="12409" y="4102"/>
                  </a:lnTo>
                  <a:lnTo>
                    <a:pt x="12355" y="4175"/>
                  </a:lnTo>
                  <a:lnTo>
                    <a:pt x="12299" y="4245"/>
                  </a:lnTo>
                  <a:lnTo>
                    <a:pt x="12244" y="4317"/>
                  </a:lnTo>
                  <a:lnTo>
                    <a:pt x="12190" y="4389"/>
                  </a:lnTo>
                  <a:lnTo>
                    <a:pt x="12162" y="4426"/>
                  </a:lnTo>
                  <a:lnTo>
                    <a:pt x="12137" y="4462"/>
                  </a:lnTo>
                  <a:lnTo>
                    <a:pt x="12112" y="4500"/>
                  </a:lnTo>
                  <a:lnTo>
                    <a:pt x="12088" y="4538"/>
                  </a:lnTo>
                  <a:lnTo>
                    <a:pt x="12064" y="4577"/>
                  </a:lnTo>
                  <a:lnTo>
                    <a:pt x="12043" y="4616"/>
                  </a:lnTo>
                  <a:lnTo>
                    <a:pt x="12022" y="4656"/>
                  </a:lnTo>
                  <a:lnTo>
                    <a:pt x="12003" y="4696"/>
                  </a:lnTo>
                  <a:lnTo>
                    <a:pt x="12003" y="4696"/>
                  </a:lnTo>
                  <a:lnTo>
                    <a:pt x="11987" y="4736"/>
                  </a:lnTo>
                  <a:lnTo>
                    <a:pt x="11972" y="4775"/>
                  </a:lnTo>
                  <a:lnTo>
                    <a:pt x="11957" y="4815"/>
                  </a:lnTo>
                  <a:lnTo>
                    <a:pt x="11944" y="4856"/>
                  </a:lnTo>
                  <a:lnTo>
                    <a:pt x="11919" y="4937"/>
                  </a:lnTo>
                  <a:lnTo>
                    <a:pt x="11896" y="5019"/>
                  </a:lnTo>
                  <a:lnTo>
                    <a:pt x="11896" y="5019"/>
                  </a:lnTo>
                  <a:lnTo>
                    <a:pt x="11730" y="5628"/>
                  </a:lnTo>
                  <a:lnTo>
                    <a:pt x="11730" y="5628"/>
                  </a:lnTo>
                  <a:lnTo>
                    <a:pt x="11718" y="5668"/>
                  </a:lnTo>
                  <a:lnTo>
                    <a:pt x="11706" y="5709"/>
                  </a:lnTo>
                  <a:lnTo>
                    <a:pt x="11693" y="5749"/>
                  </a:lnTo>
                  <a:lnTo>
                    <a:pt x="11677" y="5788"/>
                  </a:lnTo>
                  <a:lnTo>
                    <a:pt x="11669" y="5807"/>
                  </a:lnTo>
                  <a:lnTo>
                    <a:pt x="11661" y="5825"/>
                  </a:lnTo>
                  <a:lnTo>
                    <a:pt x="11651" y="5844"/>
                  </a:lnTo>
                  <a:lnTo>
                    <a:pt x="11641" y="5862"/>
                  </a:lnTo>
                  <a:lnTo>
                    <a:pt x="11629" y="5878"/>
                  </a:lnTo>
                  <a:lnTo>
                    <a:pt x="11617" y="5896"/>
                  </a:lnTo>
                  <a:lnTo>
                    <a:pt x="11603" y="5911"/>
                  </a:lnTo>
                  <a:lnTo>
                    <a:pt x="11589" y="5926"/>
                  </a:lnTo>
                  <a:lnTo>
                    <a:pt x="11589" y="5926"/>
                  </a:lnTo>
                  <a:lnTo>
                    <a:pt x="11575" y="5940"/>
                  </a:lnTo>
                  <a:lnTo>
                    <a:pt x="11560" y="5952"/>
                  </a:lnTo>
                  <a:lnTo>
                    <a:pt x="11545" y="5964"/>
                  </a:lnTo>
                  <a:lnTo>
                    <a:pt x="11529" y="5975"/>
                  </a:lnTo>
                  <a:lnTo>
                    <a:pt x="11513" y="5985"/>
                  </a:lnTo>
                  <a:lnTo>
                    <a:pt x="11495" y="5995"/>
                  </a:lnTo>
                  <a:lnTo>
                    <a:pt x="11460" y="6011"/>
                  </a:lnTo>
                  <a:lnTo>
                    <a:pt x="11422" y="6026"/>
                  </a:lnTo>
                  <a:lnTo>
                    <a:pt x="11385" y="6039"/>
                  </a:lnTo>
                  <a:lnTo>
                    <a:pt x="11347" y="6049"/>
                  </a:lnTo>
                  <a:lnTo>
                    <a:pt x="11308" y="6059"/>
                  </a:lnTo>
                  <a:lnTo>
                    <a:pt x="11308" y="6059"/>
                  </a:lnTo>
                  <a:lnTo>
                    <a:pt x="11247" y="6073"/>
                  </a:lnTo>
                  <a:lnTo>
                    <a:pt x="11184" y="6085"/>
                  </a:lnTo>
                  <a:lnTo>
                    <a:pt x="11120" y="6097"/>
                  </a:lnTo>
                  <a:lnTo>
                    <a:pt x="11057" y="6106"/>
                  </a:lnTo>
                  <a:lnTo>
                    <a:pt x="11057" y="6106"/>
                  </a:lnTo>
                  <a:lnTo>
                    <a:pt x="10977" y="6114"/>
                  </a:lnTo>
                  <a:lnTo>
                    <a:pt x="10896" y="6122"/>
                  </a:lnTo>
                  <a:lnTo>
                    <a:pt x="10814" y="6124"/>
                  </a:lnTo>
                  <a:lnTo>
                    <a:pt x="10734" y="6126"/>
                  </a:lnTo>
                  <a:lnTo>
                    <a:pt x="10731" y="6142"/>
                  </a:lnTo>
                  <a:lnTo>
                    <a:pt x="10731" y="6142"/>
                  </a:lnTo>
                  <a:lnTo>
                    <a:pt x="10653" y="6274"/>
                  </a:lnTo>
                  <a:lnTo>
                    <a:pt x="10578" y="6406"/>
                  </a:lnTo>
                  <a:lnTo>
                    <a:pt x="10503" y="6539"/>
                  </a:lnTo>
                  <a:lnTo>
                    <a:pt x="10429" y="6672"/>
                  </a:lnTo>
                  <a:lnTo>
                    <a:pt x="10142" y="692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650B56C7-ED7B-5F41-3EBC-6D93A7C3E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2" y="3813"/>
              <a:ext cx="2303" cy="504"/>
            </a:xfrm>
            <a:custGeom>
              <a:avLst/>
              <a:gdLst>
                <a:gd name="T0" fmla="*/ 9211 w 9211"/>
                <a:gd name="T1" fmla="*/ 2016 h 2016"/>
                <a:gd name="T2" fmla="*/ 9070 w 9211"/>
                <a:gd name="T3" fmla="*/ 1586 h 2016"/>
                <a:gd name="T4" fmla="*/ 8925 w 9211"/>
                <a:gd name="T5" fmla="*/ 1157 h 2016"/>
                <a:gd name="T6" fmla="*/ 8778 w 9211"/>
                <a:gd name="T7" fmla="*/ 729 h 2016"/>
                <a:gd name="T8" fmla="*/ 8628 w 9211"/>
                <a:gd name="T9" fmla="*/ 303 h 2016"/>
                <a:gd name="T10" fmla="*/ 8562 w 9211"/>
                <a:gd name="T11" fmla="*/ 157 h 2016"/>
                <a:gd name="T12" fmla="*/ 8382 w 9211"/>
                <a:gd name="T13" fmla="*/ 216 h 2016"/>
                <a:gd name="T14" fmla="*/ 8018 w 9211"/>
                <a:gd name="T15" fmla="*/ 329 h 2016"/>
                <a:gd name="T16" fmla="*/ 7652 w 9211"/>
                <a:gd name="T17" fmla="*/ 434 h 2016"/>
                <a:gd name="T18" fmla="*/ 7283 w 9211"/>
                <a:gd name="T19" fmla="*/ 529 h 2016"/>
                <a:gd name="T20" fmla="*/ 6912 w 9211"/>
                <a:gd name="T21" fmla="*/ 617 h 2016"/>
                <a:gd name="T22" fmla="*/ 6539 w 9211"/>
                <a:gd name="T23" fmla="*/ 696 h 2016"/>
                <a:gd name="T24" fmla="*/ 6166 w 9211"/>
                <a:gd name="T25" fmla="*/ 765 h 2016"/>
                <a:gd name="T26" fmla="*/ 5789 w 9211"/>
                <a:gd name="T27" fmla="*/ 825 h 2016"/>
                <a:gd name="T28" fmla="*/ 5412 w 9211"/>
                <a:gd name="T29" fmla="*/ 876 h 2016"/>
                <a:gd name="T30" fmla="*/ 5034 w 9211"/>
                <a:gd name="T31" fmla="*/ 915 h 2016"/>
                <a:gd name="T32" fmla="*/ 4656 w 9211"/>
                <a:gd name="T33" fmla="*/ 944 h 2016"/>
                <a:gd name="T34" fmla="*/ 4276 w 9211"/>
                <a:gd name="T35" fmla="*/ 961 h 2016"/>
                <a:gd name="T36" fmla="*/ 3897 w 9211"/>
                <a:gd name="T37" fmla="*/ 966 h 2016"/>
                <a:gd name="T38" fmla="*/ 3612 w 9211"/>
                <a:gd name="T39" fmla="*/ 964 h 2016"/>
                <a:gd name="T40" fmla="*/ 3423 w 9211"/>
                <a:gd name="T41" fmla="*/ 957 h 2016"/>
                <a:gd name="T42" fmla="*/ 3232 w 9211"/>
                <a:gd name="T43" fmla="*/ 949 h 2016"/>
                <a:gd name="T44" fmla="*/ 3043 w 9211"/>
                <a:gd name="T45" fmla="*/ 936 h 2016"/>
                <a:gd name="T46" fmla="*/ 2853 w 9211"/>
                <a:gd name="T47" fmla="*/ 921 h 2016"/>
                <a:gd name="T48" fmla="*/ 2665 w 9211"/>
                <a:gd name="T49" fmla="*/ 902 h 2016"/>
                <a:gd name="T50" fmla="*/ 2570 w 9211"/>
                <a:gd name="T51" fmla="*/ 892 h 2016"/>
                <a:gd name="T52" fmla="*/ 2401 w 9211"/>
                <a:gd name="T53" fmla="*/ 871 h 2016"/>
                <a:gd name="T54" fmla="*/ 2230 w 9211"/>
                <a:gd name="T55" fmla="*/ 846 h 2016"/>
                <a:gd name="T56" fmla="*/ 2060 w 9211"/>
                <a:gd name="T57" fmla="*/ 818 h 2016"/>
                <a:gd name="T58" fmla="*/ 1890 w 9211"/>
                <a:gd name="T59" fmla="*/ 787 h 2016"/>
                <a:gd name="T60" fmla="*/ 1722 w 9211"/>
                <a:gd name="T61" fmla="*/ 750 h 2016"/>
                <a:gd name="T62" fmla="*/ 1554 w 9211"/>
                <a:gd name="T63" fmla="*/ 710 h 2016"/>
                <a:gd name="T64" fmla="*/ 1389 w 9211"/>
                <a:gd name="T65" fmla="*/ 665 h 2016"/>
                <a:gd name="T66" fmla="*/ 1226 w 9211"/>
                <a:gd name="T67" fmla="*/ 614 h 2016"/>
                <a:gd name="T68" fmla="*/ 1064 w 9211"/>
                <a:gd name="T69" fmla="*/ 559 h 2016"/>
                <a:gd name="T70" fmla="*/ 904 w 9211"/>
                <a:gd name="T71" fmla="*/ 499 h 2016"/>
                <a:gd name="T72" fmla="*/ 748 w 9211"/>
                <a:gd name="T73" fmla="*/ 431 h 2016"/>
                <a:gd name="T74" fmla="*/ 595 w 9211"/>
                <a:gd name="T75" fmla="*/ 358 h 2016"/>
                <a:gd name="T76" fmla="*/ 445 w 9211"/>
                <a:gd name="T77" fmla="*/ 279 h 2016"/>
                <a:gd name="T78" fmla="*/ 299 w 9211"/>
                <a:gd name="T79" fmla="*/ 194 h 2016"/>
                <a:gd name="T80" fmla="*/ 157 w 9211"/>
                <a:gd name="T81" fmla="*/ 99 h 2016"/>
                <a:gd name="T82" fmla="*/ 20 w 9211"/>
                <a:gd name="T83" fmla="*/ 0 h 2016"/>
                <a:gd name="T84" fmla="*/ 0 w 9211"/>
                <a:gd name="T85" fmla="*/ 187 h 2016"/>
                <a:gd name="T86" fmla="*/ 20 w 9211"/>
                <a:gd name="T87" fmla="*/ 415 h 2016"/>
                <a:gd name="T88" fmla="*/ 55 w 9211"/>
                <a:gd name="T89" fmla="*/ 871 h 2016"/>
                <a:gd name="T90" fmla="*/ 82 w 9211"/>
                <a:gd name="T91" fmla="*/ 1327 h 2016"/>
                <a:gd name="T92" fmla="*/ 102 w 9211"/>
                <a:gd name="T93" fmla="*/ 1784 h 2016"/>
                <a:gd name="T94" fmla="*/ 9211 w 9211"/>
                <a:gd name="T95" fmla="*/ 2016 h 2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211" h="2016">
                  <a:moveTo>
                    <a:pt x="9211" y="2016"/>
                  </a:moveTo>
                  <a:lnTo>
                    <a:pt x="9211" y="2016"/>
                  </a:lnTo>
                  <a:lnTo>
                    <a:pt x="9141" y="1800"/>
                  </a:lnTo>
                  <a:lnTo>
                    <a:pt x="9070" y="1586"/>
                  </a:lnTo>
                  <a:lnTo>
                    <a:pt x="8998" y="1372"/>
                  </a:lnTo>
                  <a:lnTo>
                    <a:pt x="8925" y="1157"/>
                  </a:lnTo>
                  <a:lnTo>
                    <a:pt x="8852" y="944"/>
                  </a:lnTo>
                  <a:lnTo>
                    <a:pt x="8778" y="729"/>
                  </a:lnTo>
                  <a:lnTo>
                    <a:pt x="8703" y="516"/>
                  </a:lnTo>
                  <a:lnTo>
                    <a:pt x="8628" y="303"/>
                  </a:lnTo>
                  <a:lnTo>
                    <a:pt x="8578" y="148"/>
                  </a:lnTo>
                  <a:lnTo>
                    <a:pt x="8562" y="157"/>
                  </a:lnTo>
                  <a:lnTo>
                    <a:pt x="8562" y="157"/>
                  </a:lnTo>
                  <a:lnTo>
                    <a:pt x="8382" y="216"/>
                  </a:lnTo>
                  <a:lnTo>
                    <a:pt x="8200" y="274"/>
                  </a:lnTo>
                  <a:lnTo>
                    <a:pt x="8018" y="329"/>
                  </a:lnTo>
                  <a:lnTo>
                    <a:pt x="7835" y="382"/>
                  </a:lnTo>
                  <a:lnTo>
                    <a:pt x="7652" y="434"/>
                  </a:lnTo>
                  <a:lnTo>
                    <a:pt x="7468" y="483"/>
                  </a:lnTo>
                  <a:lnTo>
                    <a:pt x="7283" y="529"/>
                  </a:lnTo>
                  <a:lnTo>
                    <a:pt x="7098" y="574"/>
                  </a:lnTo>
                  <a:lnTo>
                    <a:pt x="6912" y="617"/>
                  </a:lnTo>
                  <a:lnTo>
                    <a:pt x="6726" y="658"/>
                  </a:lnTo>
                  <a:lnTo>
                    <a:pt x="6539" y="696"/>
                  </a:lnTo>
                  <a:lnTo>
                    <a:pt x="6353" y="733"/>
                  </a:lnTo>
                  <a:lnTo>
                    <a:pt x="6166" y="765"/>
                  </a:lnTo>
                  <a:lnTo>
                    <a:pt x="5978" y="797"/>
                  </a:lnTo>
                  <a:lnTo>
                    <a:pt x="5789" y="825"/>
                  </a:lnTo>
                  <a:lnTo>
                    <a:pt x="5601" y="852"/>
                  </a:lnTo>
                  <a:lnTo>
                    <a:pt x="5412" y="876"/>
                  </a:lnTo>
                  <a:lnTo>
                    <a:pt x="5223" y="896"/>
                  </a:lnTo>
                  <a:lnTo>
                    <a:pt x="5034" y="915"/>
                  </a:lnTo>
                  <a:lnTo>
                    <a:pt x="4845" y="930"/>
                  </a:lnTo>
                  <a:lnTo>
                    <a:pt x="4656" y="944"/>
                  </a:lnTo>
                  <a:lnTo>
                    <a:pt x="4465" y="954"/>
                  </a:lnTo>
                  <a:lnTo>
                    <a:pt x="4276" y="961"/>
                  </a:lnTo>
                  <a:lnTo>
                    <a:pt x="4086" y="965"/>
                  </a:lnTo>
                  <a:lnTo>
                    <a:pt x="3897" y="966"/>
                  </a:lnTo>
                  <a:lnTo>
                    <a:pt x="3706" y="965"/>
                  </a:lnTo>
                  <a:lnTo>
                    <a:pt x="3612" y="964"/>
                  </a:lnTo>
                  <a:lnTo>
                    <a:pt x="3517" y="961"/>
                  </a:lnTo>
                  <a:lnTo>
                    <a:pt x="3423" y="957"/>
                  </a:lnTo>
                  <a:lnTo>
                    <a:pt x="3328" y="954"/>
                  </a:lnTo>
                  <a:lnTo>
                    <a:pt x="3232" y="949"/>
                  </a:lnTo>
                  <a:lnTo>
                    <a:pt x="3138" y="942"/>
                  </a:lnTo>
                  <a:lnTo>
                    <a:pt x="3043" y="936"/>
                  </a:lnTo>
                  <a:lnTo>
                    <a:pt x="2949" y="929"/>
                  </a:lnTo>
                  <a:lnTo>
                    <a:pt x="2853" y="921"/>
                  </a:lnTo>
                  <a:lnTo>
                    <a:pt x="2759" y="912"/>
                  </a:lnTo>
                  <a:lnTo>
                    <a:pt x="2665" y="902"/>
                  </a:lnTo>
                  <a:lnTo>
                    <a:pt x="2570" y="892"/>
                  </a:lnTo>
                  <a:lnTo>
                    <a:pt x="2570" y="892"/>
                  </a:lnTo>
                  <a:lnTo>
                    <a:pt x="2485" y="882"/>
                  </a:lnTo>
                  <a:lnTo>
                    <a:pt x="2401" y="871"/>
                  </a:lnTo>
                  <a:lnTo>
                    <a:pt x="2315" y="858"/>
                  </a:lnTo>
                  <a:lnTo>
                    <a:pt x="2230" y="846"/>
                  </a:lnTo>
                  <a:lnTo>
                    <a:pt x="2145" y="832"/>
                  </a:lnTo>
                  <a:lnTo>
                    <a:pt x="2060" y="818"/>
                  </a:lnTo>
                  <a:lnTo>
                    <a:pt x="1976" y="803"/>
                  </a:lnTo>
                  <a:lnTo>
                    <a:pt x="1890" y="787"/>
                  </a:lnTo>
                  <a:lnTo>
                    <a:pt x="1806" y="769"/>
                  </a:lnTo>
                  <a:lnTo>
                    <a:pt x="1722" y="750"/>
                  </a:lnTo>
                  <a:lnTo>
                    <a:pt x="1638" y="730"/>
                  </a:lnTo>
                  <a:lnTo>
                    <a:pt x="1554" y="710"/>
                  </a:lnTo>
                  <a:lnTo>
                    <a:pt x="1471" y="687"/>
                  </a:lnTo>
                  <a:lnTo>
                    <a:pt x="1389" y="665"/>
                  </a:lnTo>
                  <a:lnTo>
                    <a:pt x="1307" y="641"/>
                  </a:lnTo>
                  <a:lnTo>
                    <a:pt x="1226" y="614"/>
                  </a:lnTo>
                  <a:lnTo>
                    <a:pt x="1144" y="588"/>
                  </a:lnTo>
                  <a:lnTo>
                    <a:pt x="1064" y="559"/>
                  </a:lnTo>
                  <a:lnTo>
                    <a:pt x="983" y="529"/>
                  </a:lnTo>
                  <a:lnTo>
                    <a:pt x="904" y="499"/>
                  </a:lnTo>
                  <a:lnTo>
                    <a:pt x="825" y="466"/>
                  </a:lnTo>
                  <a:lnTo>
                    <a:pt x="748" y="431"/>
                  </a:lnTo>
                  <a:lnTo>
                    <a:pt x="671" y="396"/>
                  </a:lnTo>
                  <a:lnTo>
                    <a:pt x="595" y="358"/>
                  </a:lnTo>
                  <a:lnTo>
                    <a:pt x="519" y="319"/>
                  </a:lnTo>
                  <a:lnTo>
                    <a:pt x="445" y="279"/>
                  </a:lnTo>
                  <a:lnTo>
                    <a:pt x="371" y="238"/>
                  </a:lnTo>
                  <a:lnTo>
                    <a:pt x="299" y="194"/>
                  </a:lnTo>
                  <a:lnTo>
                    <a:pt x="227" y="147"/>
                  </a:lnTo>
                  <a:lnTo>
                    <a:pt x="157" y="99"/>
                  </a:lnTo>
                  <a:lnTo>
                    <a:pt x="88" y="50"/>
                  </a:lnTo>
                  <a:lnTo>
                    <a:pt x="20" y="0"/>
                  </a:lnTo>
                  <a:lnTo>
                    <a:pt x="29" y="6"/>
                  </a:lnTo>
                  <a:lnTo>
                    <a:pt x="0" y="187"/>
                  </a:lnTo>
                  <a:lnTo>
                    <a:pt x="0" y="187"/>
                  </a:lnTo>
                  <a:lnTo>
                    <a:pt x="20" y="415"/>
                  </a:lnTo>
                  <a:lnTo>
                    <a:pt x="39" y="642"/>
                  </a:lnTo>
                  <a:lnTo>
                    <a:pt x="55" y="871"/>
                  </a:lnTo>
                  <a:lnTo>
                    <a:pt x="69" y="1098"/>
                  </a:lnTo>
                  <a:lnTo>
                    <a:pt x="82" y="1327"/>
                  </a:lnTo>
                  <a:lnTo>
                    <a:pt x="93" y="1555"/>
                  </a:lnTo>
                  <a:lnTo>
                    <a:pt x="102" y="1784"/>
                  </a:lnTo>
                  <a:lnTo>
                    <a:pt x="109" y="2013"/>
                  </a:lnTo>
                  <a:lnTo>
                    <a:pt x="9211" y="20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0449F80-BE94-B53B-744B-E5F53D65B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2" y="3813"/>
              <a:ext cx="2303" cy="504"/>
            </a:xfrm>
            <a:custGeom>
              <a:avLst/>
              <a:gdLst>
                <a:gd name="T0" fmla="*/ 9211 w 9211"/>
                <a:gd name="T1" fmla="*/ 2016 h 2016"/>
                <a:gd name="T2" fmla="*/ 9070 w 9211"/>
                <a:gd name="T3" fmla="*/ 1586 h 2016"/>
                <a:gd name="T4" fmla="*/ 8925 w 9211"/>
                <a:gd name="T5" fmla="*/ 1157 h 2016"/>
                <a:gd name="T6" fmla="*/ 8778 w 9211"/>
                <a:gd name="T7" fmla="*/ 729 h 2016"/>
                <a:gd name="T8" fmla="*/ 8628 w 9211"/>
                <a:gd name="T9" fmla="*/ 303 h 2016"/>
                <a:gd name="T10" fmla="*/ 8562 w 9211"/>
                <a:gd name="T11" fmla="*/ 157 h 2016"/>
                <a:gd name="T12" fmla="*/ 8382 w 9211"/>
                <a:gd name="T13" fmla="*/ 216 h 2016"/>
                <a:gd name="T14" fmla="*/ 8018 w 9211"/>
                <a:gd name="T15" fmla="*/ 329 h 2016"/>
                <a:gd name="T16" fmla="*/ 7652 w 9211"/>
                <a:gd name="T17" fmla="*/ 434 h 2016"/>
                <a:gd name="T18" fmla="*/ 7283 w 9211"/>
                <a:gd name="T19" fmla="*/ 529 h 2016"/>
                <a:gd name="T20" fmla="*/ 6912 w 9211"/>
                <a:gd name="T21" fmla="*/ 617 h 2016"/>
                <a:gd name="T22" fmla="*/ 6539 w 9211"/>
                <a:gd name="T23" fmla="*/ 696 h 2016"/>
                <a:gd name="T24" fmla="*/ 6166 w 9211"/>
                <a:gd name="T25" fmla="*/ 765 h 2016"/>
                <a:gd name="T26" fmla="*/ 5789 w 9211"/>
                <a:gd name="T27" fmla="*/ 825 h 2016"/>
                <a:gd name="T28" fmla="*/ 5412 w 9211"/>
                <a:gd name="T29" fmla="*/ 876 h 2016"/>
                <a:gd name="T30" fmla="*/ 5034 w 9211"/>
                <a:gd name="T31" fmla="*/ 915 h 2016"/>
                <a:gd name="T32" fmla="*/ 4656 w 9211"/>
                <a:gd name="T33" fmla="*/ 944 h 2016"/>
                <a:gd name="T34" fmla="*/ 4276 w 9211"/>
                <a:gd name="T35" fmla="*/ 961 h 2016"/>
                <a:gd name="T36" fmla="*/ 3897 w 9211"/>
                <a:gd name="T37" fmla="*/ 966 h 2016"/>
                <a:gd name="T38" fmla="*/ 3612 w 9211"/>
                <a:gd name="T39" fmla="*/ 964 h 2016"/>
                <a:gd name="T40" fmla="*/ 3423 w 9211"/>
                <a:gd name="T41" fmla="*/ 957 h 2016"/>
                <a:gd name="T42" fmla="*/ 3232 w 9211"/>
                <a:gd name="T43" fmla="*/ 949 h 2016"/>
                <a:gd name="T44" fmla="*/ 3043 w 9211"/>
                <a:gd name="T45" fmla="*/ 936 h 2016"/>
                <a:gd name="T46" fmla="*/ 2853 w 9211"/>
                <a:gd name="T47" fmla="*/ 921 h 2016"/>
                <a:gd name="T48" fmla="*/ 2665 w 9211"/>
                <a:gd name="T49" fmla="*/ 902 h 2016"/>
                <a:gd name="T50" fmla="*/ 2570 w 9211"/>
                <a:gd name="T51" fmla="*/ 892 h 2016"/>
                <a:gd name="T52" fmla="*/ 2401 w 9211"/>
                <a:gd name="T53" fmla="*/ 871 h 2016"/>
                <a:gd name="T54" fmla="*/ 2230 w 9211"/>
                <a:gd name="T55" fmla="*/ 846 h 2016"/>
                <a:gd name="T56" fmla="*/ 2060 w 9211"/>
                <a:gd name="T57" fmla="*/ 818 h 2016"/>
                <a:gd name="T58" fmla="*/ 1890 w 9211"/>
                <a:gd name="T59" fmla="*/ 787 h 2016"/>
                <a:gd name="T60" fmla="*/ 1722 w 9211"/>
                <a:gd name="T61" fmla="*/ 750 h 2016"/>
                <a:gd name="T62" fmla="*/ 1554 w 9211"/>
                <a:gd name="T63" fmla="*/ 710 h 2016"/>
                <a:gd name="T64" fmla="*/ 1389 w 9211"/>
                <a:gd name="T65" fmla="*/ 665 h 2016"/>
                <a:gd name="T66" fmla="*/ 1226 w 9211"/>
                <a:gd name="T67" fmla="*/ 614 h 2016"/>
                <a:gd name="T68" fmla="*/ 1064 w 9211"/>
                <a:gd name="T69" fmla="*/ 559 h 2016"/>
                <a:gd name="T70" fmla="*/ 904 w 9211"/>
                <a:gd name="T71" fmla="*/ 499 h 2016"/>
                <a:gd name="T72" fmla="*/ 748 w 9211"/>
                <a:gd name="T73" fmla="*/ 431 h 2016"/>
                <a:gd name="T74" fmla="*/ 595 w 9211"/>
                <a:gd name="T75" fmla="*/ 358 h 2016"/>
                <a:gd name="T76" fmla="*/ 445 w 9211"/>
                <a:gd name="T77" fmla="*/ 279 h 2016"/>
                <a:gd name="T78" fmla="*/ 299 w 9211"/>
                <a:gd name="T79" fmla="*/ 194 h 2016"/>
                <a:gd name="T80" fmla="*/ 157 w 9211"/>
                <a:gd name="T81" fmla="*/ 99 h 2016"/>
                <a:gd name="T82" fmla="*/ 20 w 9211"/>
                <a:gd name="T83" fmla="*/ 0 h 2016"/>
                <a:gd name="T84" fmla="*/ 0 w 9211"/>
                <a:gd name="T85" fmla="*/ 187 h 2016"/>
                <a:gd name="T86" fmla="*/ 20 w 9211"/>
                <a:gd name="T87" fmla="*/ 415 h 2016"/>
                <a:gd name="T88" fmla="*/ 55 w 9211"/>
                <a:gd name="T89" fmla="*/ 871 h 2016"/>
                <a:gd name="T90" fmla="*/ 82 w 9211"/>
                <a:gd name="T91" fmla="*/ 1327 h 2016"/>
                <a:gd name="T92" fmla="*/ 102 w 9211"/>
                <a:gd name="T93" fmla="*/ 1784 h 2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211" h="2016">
                  <a:moveTo>
                    <a:pt x="9211" y="2016"/>
                  </a:moveTo>
                  <a:lnTo>
                    <a:pt x="9211" y="2016"/>
                  </a:lnTo>
                  <a:lnTo>
                    <a:pt x="9141" y="1800"/>
                  </a:lnTo>
                  <a:lnTo>
                    <a:pt x="9070" y="1586"/>
                  </a:lnTo>
                  <a:lnTo>
                    <a:pt x="8998" y="1372"/>
                  </a:lnTo>
                  <a:lnTo>
                    <a:pt x="8925" y="1157"/>
                  </a:lnTo>
                  <a:lnTo>
                    <a:pt x="8852" y="944"/>
                  </a:lnTo>
                  <a:lnTo>
                    <a:pt x="8778" y="729"/>
                  </a:lnTo>
                  <a:lnTo>
                    <a:pt x="8703" y="516"/>
                  </a:lnTo>
                  <a:lnTo>
                    <a:pt x="8628" y="303"/>
                  </a:lnTo>
                  <a:lnTo>
                    <a:pt x="8578" y="148"/>
                  </a:lnTo>
                  <a:lnTo>
                    <a:pt x="8562" y="157"/>
                  </a:lnTo>
                  <a:lnTo>
                    <a:pt x="8562" y="157"/>
                  </a:lnTo>
                  <a:lnTo>
                    <a:pt x="8382" y="216"/>
                  </a:lnTo>
                  <a:lnTo>
                    <a:pt x="8200" y="274"/>
                  </a:lnTo>
                  <a:lnTo>
                    <a:pt x="8018" y="329"/>
                  </a:lnTo>
                  <a:lnTo>
                    <a:pt x="7835" y="382"/>
                  </a:lnTo>
                  <a:lnTo>
                    <a:pt x="7652" y="434"/>
                  </a:lnTo>
                  <a:lnTo>
                    <a:pt x="7468" y="483"/>
                  </a:lnTo>
                  <a:lnTo>
                    <a:pt x="7283" y="529"/>
                  </a:lnTo>
                  <a:lnTo>
                    <a:pt x="7098" y="574"/>
                  </a:lnTo>
                  <a:lnTo>
                    <a:pt x="6912" y="617"/>
                  </a:lnTo>
                  <a:lnTo>
                    <a:pt x="6726" y="658"/>
                  </a:lnTo>
                  <a:lnTo>
                    <a:pt x="6539" y="696"/>
                  </a:lnTo>
                  <a:lnTo>
                    <a:pt x="6353" y="733"/>
                  </a:lnTo>
                  <a:lnTo>
                    <a:pt x="6166" y="765"/>
                  </a:lnTo>
                  <a:lnTo>
                    <a:pt x="5978" y="797"/>
                  </a:lnTo>
                  <a:lnTo>
                    <a:pt x="5789" y="825"/>
                  </a:lnTo>
                  <a:lnTo>
                    <a:pt x="5601" y="852"/>
                  </a:lnTo>
                  <a:lnTo>
                    <a:pt x="5412" y="876"/>
                  </a:lnTo>
                  <a:lnTo>
                    <a:pt x="5223" y="896"/>
                  </a:lnTo>
                  <a:lnTo>
                    <a:pt x="5034" y="915"/>
                  </a:lnTo>
                  <a:lnTo>
                    <a:pt x="4845" y="930"/>
                  </a:lnTo>
                  <a:lnTo>
                    <a:pt x="4656" y="944"/>
                  </a:lnTo>
                  <a:lnTo>
                    <a:pt x="4465" y="954"/>
                  </a:lnTo>
                  <a:lnTo>
                    <a:pt x="4276" y="961"/>
                  </a:lnTo>
                  <a:lnTo>
                    <a:pt x="4086" y="965"/>
                  </a:lnTo>
                  <a:lnTo>
                    <a:pt x="3897" y="966"/>
                  </a:lnTo>
                  <a:lnTo>
                    <a:pt x="3706" y="965"/>
                  </a:lnTo>
                  <a:lnTo>
                    <a:pt x="3612" y="964"/>
                  </a:lnTo>
                  <a:lnTo>
                    <a:pt x="3517" y="961"/>
                  </a:lnTo>
                  <a:lnTo>
                    <a:pt x="3423" y="957"/>
                  </a:lnTo>
                  <a:lnTo>
                    <a:pt x="3328" y="954"/>
                  </a:lnTo>
                  <a:lnTo>
                    <a:pt x="3232" y="949"/>
                  </a:lnTo>
                  <a:lnTo>
                    <a:pt x="3138" y="942"/>
                  </a:lnTo>
                  <a:lnTo>
                    <a:pt x="3043" y="936"/>
                  </a:lnTo>
                  <a:lnTo>
                    <a:pt x="2949" y="929"/>
                  </a:lnTo>
                  <a:lnTo>
                    <a:pt x="2853" y="921"/>
                  </a:lnTo>
                  <a:lnTo>
                    <a:pt x="2759" y="912"/>
                  </a:lnTo>
                  <a:lnTo>
                    <a:pt x="2665" y="902"/>
                  </a:lnTo>
                  <a:lnTo>
                    <a:pt x="2570" y="892"/>
                  </a:lnTo>
                  <a:lnTo>
                    <a:pt x="2570" y="892"/>
                  </a:lnTo>
                  <a:lnTo>
                    <a:pt x="2485" y="882"/>
                  </a:lnTo>
                  <a:lnTo>
                    <a:pt x="2401" y="871"/>
                  </a:lnTo>
                  <a:lnTo>
                    <a:pt x="2315" y="858"/>
                  </a:lnTo>
                  <a:lnTo>
                    <a:pt x="2230" y="846"/>
                  </a:lnTo>
                  <a:lnTo>
                    <a:pt x="2145" y="832"/>
                  </a:lnTo>
                  <a:lnTo>
                    <a:pt x="2060" y="818"/>
                  </a:lnTo>
                  <a:lnTo>
                    <a:pt x="1976" y="803"/>
                  </a:lnTo>
                  <a:lnTo>
                    <a:pt x="1890" y="787"/>
                  </a:lnTo>
                  <a:lnTo>
                    <a:pt x="1806" y="769"/>
                  </a:lnTo>
                  <a:lnTo>
                    <a:pt x="1722" y="750"/>
                  </a:lnTo>
                  <a:lnTo>
                    <a:pt x="1638" y="730"/>
                  </a:lnTo>
                  <a:lnTo>
                    <a:pt x="1554" y="710"/>
                  </a:lnTo>
                  <a:lnTo>
                    <a:pt x="1471" y="687"/>
                  </a:lnTo>
                  <a:lnTo>
                    <a:pt x="1389" y="665"/>
                  </a:lnTo>
                  <a:lnTo>
                    <a:pt x="1307" y="641"/>
                  </a:lnTo>
                  <a:lnTo>
                    <a:pt x="1226" y="614"/>
                  </a:lnTo>
                  <a:lnTo>
                    <a:pt x="1144" y="588"/>
                  </a:lnTo>
                  <a:lnTo>
                    <a:pt x="1064" y="559"/>
                  </a:lnTo>
                  <a:lnTo>
                    <a:pt x="983" y="529"/>
                  </a:lnTo>
                  <a:lnTo>
                    <a:pt x="904" y="499"/>
                  </a:lnTo>
                  <a:lnTo>
                    <a:pt x="825" y="466"/>
                  </a:lnTo>
                  <a:lnTo>
                    <a:pt x="748" y="431"/>
                  </a:lnTo>
                  <a:lnTo>
                    <a:pt x="671" y="396"/>
                  </a:lnTo>
                  <a:lnTo>
                    <a:pt x="595" y="358"/>
                  </a:lnTo>
                  <a:lnTo>
                    <a:pt x="519" y="319"/>
                  </a:lnTo>
                  <a:lnTo>
                    <a:pt x="445" y="279"/>
                  </a:lnTo>
                  <a:lnTo>
                    <a:pt x="371" y="238"/>
                  </a:lnTo>
                  <a:lnTo>
                    <a:pt x="299" y="194"/>
                  </a:lnTo>
                  <a:lnTo>
                    <a:pt x="227" y="147"/>
                  </a:lnTo>
                  <a:lnTo>
                    <a:pt x="157" y="99"/>
                  </a:lnTo>
                  <a:lnTo>
                    <a:pt x="88" y="50"/>
                  </a:lnTo>
                  <a:lnTo>
                    <a:pt x="20" y="0"/>
                  </a:lnTo>
                  <a:lnTo>
                    <a:pt x="29" y="6"/>
                  </a:lnTo>
                  <a:lnTo>
                    <a:pt x="0" y="187"/>
                  </a:lnTo>
                  <a:lnTo>
                    <a:pt x="0" y="187"/>
                  </a:lnTo>
                  <a:lnTo>
                    <a:pt x="20" y="415"/>
                  </a:lnTo>
                  <a:lnTo>
                    <a:pt x="39" y="642"/>
                  </a:lnTo>
                  <a:lnTo>
                    <a:pt x="55" y="871"/>
                  </a:lnTo>
                  <a:lnTo>
                    <a:pt x="69" y="1098"/>
                  </a:lnTo>
                  <a:lnTo>
                    <a:pt x="82" y="1327"/>
                  </a:lnTo>
                  <a:lnTo>
                    <a:pt x="93" y="1555"/>
                  </a:lnTo>
                  <a:lnTo>
                    <a:pt x="102" y="1784"/>
                  </a:lnTo>
                  <a:lnTo>
                    <a:pt x="109" y="201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517A6B1F-648E-5B0F-8E5C-610FC724657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93" y="1728"/>
              <a:ext cx="3148" cy="2001"/>
            </a:xfrm>
            <a:custGeom>
              <a:avLst/>
              <a:gdLst>
                <a:gd name="T0" fmla="*/ 11490 w 12591"/>
                <a:gd name="T1" fmla="*/ 3648 h 8001"/>
                <a:gd name="T2" fmla="*/ 10939 w 12591"/>
                <a:gd name="T3" fmla="*/ 4257 h 8001"/>
                <a:gd name="T4" fmla="*/ 10245 w 12591"/>
                <a:gd name="T5" fmla="*/ 4841 h 8001"/>
                <a:gd name="T6" fmla="*/ 9959 w 12591"/>
                <a:gd name="T7" fmla="*/ 5302 h 8001"/>
                <a:gd name="T8" fmla="*/ 9332 w 12591"/>
                <a:gd name="T9" fmla="*/ 5068 h 8001"/>
                <a:gd name="T10" fmla="*/ 9083 w 12591"/>
                <a:gd name="T11" fmla="*/ 4963 h 8001"/>
                <a:gd name="T12" fmla="*/ 8693 w 12591"/>
                <a:gd name="T13" fmla="*/ 4807 h 8001"/>
                <a:gd name="T14" fmla="*/ 8579 w 12591"/>
                <a:gd name="T15" fmla="*/ 4734 h 8001"/>
                <a:gd name="T16" fmla="*/ 8043 w 12591"/>
                <a:gd name="T17" fmla="*/ 4892 h 8001"/>
                <a:gd name="T18" fmla="*/ 7425 w 12591"/>
                <a:gd name="T19" fmla="*/ 4971 h 8001"/>
                <a:gd name="T20" fmla="*/ 6934 w 12591"/>
                <a:gd name="T21" fmla="*/ 5150 h 8001"/>
                <a:gd name="T22" fmla="*/ 6439 w 12591"/>
                <a:gd name="T23" fmla="*/ 5431 h 8001"/>
                <a:gd name="T24" fmla="*/ 5923 w 12591"/>
                <a:gd name="T25" fmla="*/ 5483 h 8001"/>
                <a:gd name="T26" fmla="*/ 5278 w 12591"/>
                <a:gd name="T27" fmla="*/ 5332 h 8001"/>
                <a:gd name="T28" fmla="*/ 4627 w 12591"/>
                <a:gd name="T29" fmla="*/ 4920 h 8001"/>
                <a:gd name="T30" fmla="*/ 3672 w 12591"/>
                <a:gd name="T31" fmla="*/ 4104 h 8001"/>
                <a:gd name="T32" fmla="*/ 3158 w 12591"/>
                <a:gd name="T33" fmla="*/ 3417 h 8001"/>
                <a:gd name="T34" fmla="*/ 2848 w 12591"/>
                <a:gd name="T35" fmla="*/ 3096 h 8001"/>
                <a:gd name="T36" fmla="*/ 3021 w 12591"/>
                <a:gd name="T37" fmla="*/ 2837 h 8001"/>
                <a:gd name="T38" fmla="*/ 3784 w 12591"/>
                <a:gd name="T39" fmla="*/ 2520 h 8001"/>
                <a:gd name="T40" fmla="*/ 4200 w 12591"/>
                <a:gd name="T41" fmla="*/ 2365 h 8001"/>
                <a:gd name="T42" fmla="*/ 3714 w 12591"/>
                <a:gd name="T43" fmla="*/ 1842 h 8001"/>
                <a:gd name="T44" fmla="*/ 3005 w 12591"/>
                <a:gd name="T45" fmla="*/ 1287 h 8001"/>
                <a:gd name="T46" fmla="*/ 2413 w 12591"/>
                <a:gd name="T47" fmla="*/ 454 h 8001"/>
                <a:gd name="T48" fmla="*/ 1563 w 12591"/>
                <a:gd name="T49" fmla="*/ 620 h 8001"/>
                <a:gd name="T50" fmla="*/ 766 w 12591"/>
                <a:gd name="T51" fmla="*/ 1549 h 8001"/>
                <a:gd name="T52" fmla="*/ 84 w 12591"/>
                <a:gd name="T53" fmla="*/ 2632 h 8001"/>
                <a:gd name="T54" fmla="*/ 3 w 12591"/>
                <a:gd name="T55" fmla="*/ 3043 h 8001"/>
                <a:gd name="T56" fmla="*/ 153 w 12591"/>
                <a:gd name="T57" fmla="*/ 3532 h 8001"/>
                <a:gd name="T58" fmla="*/ 597 w 12591"/>
                <a:gd name="T59" fmla="*/ 4072 h 8001"/>
                <a:gd name="T60" fmla="*/ 4815 w 12591"/>
                <a:gd name="T61" fmla="*/ 6642 h 8001"/>
                <a:gd name="T62" fmla="*/ 5522 w 12591"/>
                <a:gd name="T63" fmla="*/ 6917 h 8001"/>
                <a:gd name="T64" fmla="*/ 6065 w 12591"/>
                <a:gd name="T65" fmla="*/ 7338 h 8001"/>
                <a:gd name="T66" fmla="*/ 6848 w 12591"/>
                <a:gd name="T67" fmla="*/ 7772 h 8001"/>
                <a:gd name="T68" fmla="*/ 7375 w 12591"/>
                <a:gd name="T69" fmla="*/ 7964 h 8001"/>
                <a:gd name="T70" fmla="*/ 7857 w 12591"/>
                <a:gd name="T71" fmla="*/ 7996 h 8001"/>
                <a:gd name="T72" fmla="*/ 8062 w 12591"/>
                <a:gd name="T73" fmla="*/ 7910 h 8001"/>
                <a:gd name="T74" fmla="*/ 8502 w 12591"/>
                <a:gd name="T75" fmla="*/ 7892 h 8001"/>
                <a:gd name="T76" fmla="*/ 8876 w 12591"/>
                <a:gd name="T77" fmla="*/ 7803 h 8001"/>
                <a:gd name="T78" fmla="*/ 8959 w 12591"/>
                <a:gd name="T79" fmla="*/ 7653 h 8001"/>
                <a:gd name="T80" fmla="*/ 8880 w 12591"/>
                <a:gd name="T81" fmla="*/ 7571 h 8001"/>
                <a:gd name="T82" fmla="*/ 9174 w 12591"/>
                <a:gd name="T83" fmla="*/ 7501 h 8001"/>
                <a:gd name="T84" fmla="*/ 9355 w 12591"/>
                <a:gd name="T85" fmla="*/ 7391 h 8001"/>
                <a:gd name="T86" fmla="*/ 9618 w 12591"/>
                <a:gd name="T87" fmla="*/ 7157 h 8001"/>
                <a:gd name="T88" fmla="*/ 10299 w 12591"/>
                <a:gd name="T89" fmla="*/ 6795 h 8001"/>
                <a:gd name="T90" fmla="*/ 10623 w 12591"/>
                <a:gd name="T91" fmla="*/ 6397 h 8001"/>
                <a:gd name="T92" fmla="*/ 11000 w 12591"/>
                <a:gd name="T93" fmla="*/ 5646 h 8001"/>
                <a:gd name="T94" fmla="*/ 11310 w 12591"/>
                <a:gd name="T95" fmla="*/ 5033 h 8001"/>
                <a:gd name="T96" fmla="*/ 11797 w 12591"/>
                <a:gd name="T97" fmla="*/ 4127 h 8001"/>
                <a:gd name="T98" fmla="*/ 11940 w 12591"/>
                <a:gd name="T99" fmla="*/ 3574 h 8001"/>
                <a:gd name="T100" fmla="*/ 12301 w 12591"/>
                <a:gd name="T101" fmla="*/ 2952 h 8001"/>
                <a:gd name="T102" fmla="*/ 9196 w 12591"/>
                <a:gd name="T103" fmla="*/ 5780 h 8001"/>
                <a:gd name="T104" fmla="*/ 8863 w 12591"/>
                <a:gd name="T105" fmla="*/ 6024 h 8001"/>
                <a:gd name="T106" fmla="*/ 8541 w 12591"/>
                <a:gd name="T107" fmla="*/ 6087 h 8001"/>
                <a:gd name="T108" fmla="*/ 8088 w 12591"/>
                <a:gd name="T109" fmla="*/ 6099 h 8001"/>
                <a:gd name="T110" fmla="*/ 7676 w 12591"/>
                <a:gd name="T111" fmla="*/ 5857 h 8001"/>
                <a:gd name="T112" fmla="*/ 7598 w 12591"/>
                <a:gd name="T113" fmla="*/ 5656 h 8001"/>
                <a:gd name="T114" fmla="*/ 7687 w 12591"/>
                <a:gd name="T115" fmla="*/ 5508 h 8001"/>
                <a:gd name="T116" fmla="*/ 8294 w 12591"/>
                <a:gd name="T117" fmla="*/ 5292 h 8001"/>
                <a:gd name="T118" fmla="*/ 8640 w 12591"/>
                <a:gd name="T119" fmla="*/ 5094 h 8001"/>
                <a:gd name="T120" fmla="*/ 8713 w 12591"/>
                <a:gd name="T121" fmla="*/ 5357 h 8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591" h="8001">
                  <a:moveTo>
                    <a:pt x="12219" y="2655"/>
                  </a:moveTo>
                  <a:lnTo>
                    <a:pt x="12219" y="2655"/>
                  </a:lnTo>
                  <a:lnTo>
                    <a:pt x="12143" y="2785"/>
                  </a:lnTo>
                  <a:lnTo>
                    <a:pt x="12066" y="2917"/>
                  </a:lnTo>
                  <a:lnTo>
                    <a:pt x="11992" y="3050"/>
                  </a:lnTo>
                  <a:lnTo>
                    <a:pt x="11918" y="3184"/>
                  </a:lnTo>
                  <a:lnTo>
                    <a:pt x="11631" y="3437"/>
                  </a:lnTo>
                  <a:lnTo>
                    <a:pt x="11631" y="3437"/>
                  </a:lnTo>
                  <a:lnTo>
                    <a:pt x="11597" y="3491"/>
                  </a:lnTo>
                  <a:lnTo>
                    <a:pt x="11562" y="3544"/>
                  </a:lnTo>
                  <a:lnTo>
                    <a:pt x="11562" y="3544"/>
                  </a:lnTo>
                  <a:lnTo>
                    <a:pt x="11526" y="3597"/>
                  </a:lnTo>
                  <a:lnTo>
                    <a:pt x="11490" y="3648"/>
                  </a:lnTo>
                  <a:lnTo>
                    <a:pt x="11452" y="3699"/>
                  </a:lnTo>
                  <a:lnTo>
                    <a:pt x="11414" y="3749"/>
                  </a:lnTo>
                  <a:lnTo>
                    <a:pt x="11374" y="3799"/>
                  </a:lnTo>
                  <a:lnTo>
                    <a:pt x="11334" y="3848"/>
                  </a:lnTo>
                  <a:lnTo>
                    <a:pt x="11294" y="3896"/>
                  </a:lnTo>
                  <a:lnTo>
                    <a:pt x="11253" y="3944"/>
                  </a:lnTo>
                  <a:lnTo>
                    <a:pt x="11210" y="3990"/>
                  </a:lnTo>
                  <a:lnTo>
                    <a:pt x="11166" y="4037"/>
                  </a:lnTo>
                  <a:lnTo>
                    <a:pt x="11122" y="4082"/>
                  </a:lnTo>
                  <a:lnTo>
                    <a:pt x="11077" y="4127"/>
                  </a:lnTo>
                  <a:lnTo>
                    <a:pt x="11032" y="4171"/>
                  </a:lnTo>
                  <a:lnTo>
                    <a:pt x="10985" y="4214"/>
                  </a:lnTo>
                  <a:lnTo>
                    <a:pt x="10939" y="4257"/>
                  </a:lnTo>
                  <a:lnTo>
                    <a:pt x="10891" y="4298"/>
                  </a:lnTo>
                  <a:lnTo>
                    <a:pt x="10891" y="4298"/>
                  </a:lnTo>
                  <a:lnTo>
                    <a:pt x="10815" y="4361"/>
                  </a:lnTo>
                  <a:lnTo>
                    <a:pt x="10737" y="4424"/>
                  </a:lnTo>
                  <a:lnTo>
                    <a:pt x="10580" y="4548"/>
                  </a:lnTo>
                  <a:lnTo>
                    <a:pt x="10503" y="4611"/>
                  </a:lnTo>
                  <a:lnTo>
                    <a:pt x="10426" y="4675"/>
                  </a:lnTo>
                  <a:lnTo>
                    <a:pt x="10388" y="4708"/>
                  </a:lnTo>
                  <a:lnTo>
                    <a:pt x="10352" y="4741"/>
                  </a:lnTo>
                  <a:lnTo>
                    <a:pt x="10316" y="4775"/>
                  </a:lnTo>
                  <a:lnTo>
                    <a:pt x="10281" y="4811"/>
                  </a:lnTo>
                  <a:lnTo>
                    <a:pt x="10245" y="4841"/>
                  </a:lnTo>
                  <a:lnTo>
                    <a:pt x="10245" y="4841"/>
                  </a:lnTo>
                  <a:lnTo>
                    <a:pt x="10233" y="4854"/>
                  </a:lnTo>
                  <a:lnTo>
                    <a:pt x="10220" y="4870"/>
                  </a:lnTo>
                  <a:lnTo>
                    <a:pt x="10210" y="4886"/>
                  </a:lnTo>
                  <a:lnTo>
                    <a:pt x="10200" y="4902"/>
                  </a:lnTo>
                  <a:lnTo>
                    <a:pt x="10181" y="4936"/>
                  </a:lnTo>
                  <a:lnTo>
                    <a:pt x="10164" y="4970"/>
                  </a:lnTo>
                  <a:lnTo>
                    <a:pt x="10164" y="4970"/>
                  </a:lnTo>
                  <a:lnTo>
                    <a:pt x="10133" y="5027"/>
                  </a:lnTo>
                  <a:lnTo>
                    <a:pt x="10101" y="5083"/>
                  </a:lnTo>
                  <a:lnTo>
                    <a:pt x="10067" y="5140"/>
                  </a:lnTo>
                  <a:lnTo>
                    <a:pt x="10032" y="5195"/>
                  </a:lnTo>
                  <a:lnTo>
                    <a:pt x="9997" y="5249"/>
                  </a:lnTo>
                  <a:lnTo>
                    <a:pt x="9959" y="5302"/>
                  </a:lnTo>
                  <a:lnTo>
                    <a:pt x="9921" y="5354"/>
                  </a:lnTo>
                  <a:lnTo>
                    <a:pt x="9880" y="5406"/>
                  </a:lnTo>
                  <a:lnTo>
                    <a:pt x="9814" y="5483"/>
                  </a:lnTo>
                  <a:lnTo>
                    <a:pt x="9814" y="5483"/>
                  </a:lnTo>
                  <a:lnTo>
                    <a:pt x="9786" y="5454"/>
                  </a:lnTo>
                  <a:lnTo>
                    <a:pt x="9759" y="5426"/>
                  </a:lnTo>
                  <a:lnTo>
                    <a:pt x="9702" y="5370"/>
                  </a:lnTo>
                  <a:lnTo>
                    <a:pt x="9643" y="5317"/>
                  </a:lnTo>
                  <a:lnTo>
                    <a:pt x="9583" y="5264"/>
                  </a:lnTo>
                  <a:lnTo>
                    <a:pt x="9522" y="5214"/>
                  </a:lnTo>
                  <a:lnTo>
                    <a:pt x="9459" y="5165"/>
                  </a:lnTo>
                  <a:lnTo>
                    <a:pt x="9395" y="5116"/>
                  </a:lnTo>
                  <a:lnTo>
                    <a:pt x="9332" y="5068"/>
                  </a:lnTo>
                  <a:lnTo>
                    <a:pt x="9332" y="5068"/>
                  </a:lnTo>
                  <a:lnTo>
                    <a:pt x="9296" y="5042"/>
                  </a:lnTo>
                  <a:lnTo>
                    <a:pt x="9278" y="5029"/>
                  </a:lnTo>
                  <a:lnTo>
                    <a:pt x="9260" y="5018"/>
                  </a:lnTo>
                  <a:lnTo>
                    <a:pt x="9241" y="5006"/>
                  </a:lnTo>
                  <a:lnTo>
                    <a:pt x="9222" y="4996"/>
                  </a:lnTo>
                  <a:lnTo>
                    <a:pt x="9202" y="4988"/>
                  </a:lnTo>
                  <a:lnTo>
                    <a:pt x="9181" y="4980"/>
                  </a:lnTo>
                  <a:lnTo>
                    <a:pt x="9181" y="4980"/>
                  </a:lnTo>
                  <a:lnTo>
                    <a:pt x="9164" y="4976"/>
                  </a:lnTo>
                  <a:lnTo>
                    <a:pt x="9148" y="4973"/>
                  </a:lnTo>
                  <a:lnTo>
                    <a:pt x="9115" y="4966"/>
                  </a:lnTo>
                  <a:lnTo>
                    <a:pt x="9083" y="4963"/>
                  </a:lnTo>
                  <a:lnTo>
                    <a:pt x="9050" y="4956"/>
                  </a:lnTo>
                  <a:lnTo>
                    <a:pt x="9050" y="4956"/>
                  </a:lnTo>
                  <a:lnTo>
                    <a:pt x="9020" y="4950"/>
                  </a:lnTo>
                  <a:lnTo>
                    <a:pt x="8991" y="4941"/>
                  </a:lnTo>
                  <a:lnTo>
                    <a:pt x="8962" y="4931"/>
                  </a:lnTo>
                  <a:lnTo>
                    <a:pt x="8935" y="4920"/>
                  </a:lnTo>
                  <a:lnTo>
                    <a:pt x="8907" y="4907"/>
                  </a:lnTo>
                  <a:lnTo>
                    <a:pt x="8880" y="4895"/>
                  </a:lnTo>
                  <a:lnTo>
                    <a:pt x="8824" y="4867"/>
                  </a:lnTo>
                  <a:lnTo>
                    <a:pt x="8702" y="4829"/>
                  </a:lnTo>
                  <a:lnTo>
                    <a:pt x="8702" y="4829"/>
                  </a:lnTo>
                  <a:lnTo>
                    <a:pt x="8698" y="4818"/>
                  </a:lnTo>
                  <a:lnTo>
                    <a:pt x="8693" y="4807"/>
                  </a:lnTo>
                  <a:lnTo>
                    <a:pt x="8686" y="4795"/>
                  </a:lnTo>
                  <a:lnTo>
                    <a:pt x="8680" y="4785"/>
                  </a:lnTo>
                  <a:lnTo>
                    <a:pt x="8673" y="4775"/>
                  </a:lnTo>
                  <a:lnTo>
                    <a:pt x="8664" y="4767"/>
                  </a:lnTo>
                  <a:lnTo>
                    <a:pt x="8655" y="4759"/>
                  </a:lnTo>
                  <a:lnTo>
                    <a:pt x="8645" y="4753"/>
                  </a:lnTo>
                  <a:lnTo>
                    <a:pt x="8645" y="4753"/>
                  </a:lnTo>
                  <a:lnTo>
                    <a:pt x="8635" y="4746"/>
                  </a:lnTo>
                  <a:lnTo>
                    <a:pt x="8624" y="4741"/>
                  </a:lnTo>
                  <a:lnTo>
                    <a:pt x="8612" y="4739"/>
                  </a:lnTo>
                  <a:lnTo>
                    <a:pt x="8601" y="4736"/>
                  </a:lnTo>
                  <a:lnTo>
                    <a:pt x="8590" y="4734"/>
                  </a:lnTo>
                  <a:lnTo>
                    <a:pt x="8579" y="4734"/>
                  </a:lnTo>
                  <a:lnTo>
                    <a:pt x="8555" y="4734"/>
                  </a:lnTo>
                  <a:lnTo>
                    <a:pt x="8531" y="4736"/>
                  </a:lnTo>
                  <a:lnTo>
                    <a:pt x="8507" y="4741"/>
                  </a:lnTo>
                  <a:lnTo>
                    <a:pt x="8483" y="4748"/>
                  </a:lnTo>
                  <a:lnTo>
                    <a:pt x="8459" y="4755"/>
                  </a:lnTo>
                  <a:lnTo>
                    <a:pt x="8459" y="4755"/>
                  </a:lnTo>
                  <a:lnTo>
                    <a:pt x="8408" y="4772"/>
                  </a:lnTo>
                  <a:lnTo>
                    <a:pt x="8355" y="4789"/>
                  </a:lnTo>
                  <a:lnTo>
                    <a:pt x="8251" y="4826"/>
                  </a:lnTo>
                  <a:lnTo>
                    <a:pt x="8147" y="4861"/>
                  </a:lnTo>
                  <a:lnTo>
                    <a:pt x="8096" y="4877"/>
                  </a:lnTo>
                  <a:lnTo>
                    <a:pt x="8043" y="4892"/>
                  </a:lnTo>
                  <a:lnTo>
                    <a:pt x="8043" y="4892"/>
                  </a:lnTo>
                  <a:lnTo>
                    <a:pt x="7994" y="4905"/>
                  </a:lnTo>
                  <a:lnTo>
                    <a:pt x="7945" y="4916"/>
                  </a:lnTo>
                  <a:lnTo>
                    <a:pt x="7896" y="4926"/>
                  </a:lnTo>
                  <a:lnTo>
                    <a:pt x="7847" y="4935"/>
                  </a:lnTo>
                  <a:lnTo>
                    <a:pt x="7798" y="4942"/>
                  </a:lnTo>
                  <a:lnTo>
                    <a:pt x="7748" y="4949"/>
                  </a:lnTo>
                  <a:lnTo>
                    <a:pt x="7699" y="4954"/>
                  </a:lnTo>
                  <a:lnTo>
                    <a:pt x="7649" y="4957"/>
                  </a:lnTo>
                  <a:lnTo>
                    <a:pt x="7649" y="4957"/>
                  </a:lnTo>
                  <a:lnTo>
                    <a:pt x="7574" y="4961"/>
                  </a:lnTo>
                  <a:lnTo>
                    <a:pt x="7499" y="4965"/>
                  </a:lnTo>
                  <a:lnTo>
                    <a:pt x="7462" y="4969"/>
                  </a:lnTo>
                  <a:lnTo>
                    <a:pt x="7425" y="4971"/>
                  </a:lnTo>
                  <a:lnTo>
                    <a:pt x="7387" y="4976"/>
                  </a:lnTo>
                  <a:lnTo>
                    <a:pt x="7351" y="4983"/>
                  </a:lnTo>
                  <a:lnTo>
                    <a:pt x="7351" y="4983"/>
                  </a:lnTo>
                  <a:lnTo>
                    <a:pt x="7314" y="4991"/>
                  </a:lnTo>
                  <a:lnTo>
                    <a:pt x="7278" y="5001"/>
                  </a:lnTo>
                  <a:lnTo>
                    <a:pt x="7243" y="5013"/>
                  </a:lnTo>
                  <a:lnTo>
                    <a:pt x="7208" y="5025"/>
                  </a:lnTo>
                  <a:lnTo>
                    <a:pt x="7174" y="5039"/>
                  </a:lnTo>
                  <a:lnTo>
                    <a:pt x="7139" y="5053"/>
                  </a:lnTo>
                  <a:lnTo>
                    <a:pt x="7071" y="5083"/>
                  </a:lnTo>
                  <a:lnTo>
                    <a:pt x="7071" y="5083"/>
                  </a:lnTo>
                  <a:lnTo>
                    <a:pt x="6980" y="5127"/>
                  </a:lnTo>
                  <a:lnTo>
                    <a:pt x="6934" y="5150"/>
                  </a:lnTo>
                  <a:lnTo>
                    <a:pt x="6890" y="5172"/>
                  </a:lnTo>
                  <a:lnTo>
                    <a:pt x="6845" y="5196"/>
                  </a:lnTo>
                  <a:lnTo>
                    <a:pt x="6801" y="5221"/>
                  </a:lnTo>
                  <a:lnTo>
                    <a:pt x="6759" y="5246"/>
                  </a:lnTo>
                  <a:lnTo>
                    <a:pt x="6716" y="5273"/>
                  </a:lnTo>
                  <a:lnTo>
                    <a:pt x="6716" y="5273"/>
                  </a:lnTo>
                  <a:lnTo>
                    <a:pt x="6645" y="5321"/>
                  </a:lnTo>
                  <a:lnTo>
                    <a:pt x="6608" y="5343"/>
                  </a:lnTo>
                  <a:lnTo>
                    <a:pt x="6572" y="5366"/>
                  </a:lnTo>
                  <a:lnTo>
                    <a:pt x="6536" y="5387"/>
                  </a:lnTo>
                  <a:lnTo>
                    <a:pt x="6498" y="5406"/>
                  </a:lnTo>
                  <a:lnTo>
                    <a:pt x="6459" y="5424"/>
                  </a:lnTo>
                  <a:lnTo>
                    <a:pt x="6439" y="5431"/>
                  </a:lnTo>
                  <a:lnTo>
                    <a:pt x="6419" y="5439"/>
                  </a:lnTo>
                  <a:lnTo>
                    <a:pt x="6419" y="5439"/>
                  </a:lnTo>
                  <a:lnTo>
                    <a:pt x="6399" y="5445"/>
                  </a:lnTo>
                  <a:lnTo>
                    <a:pt x="6378" y="5450"/>
                  </a:lnTo>
                  <a:lnTo>
                    <a:pt x="6356" y="5455"/>
                  </a:lnTo>
                  <a:lnTo>
                    <a:pt x="6335" y="5459"/>
                  </a:lnTo>
                  <a:lnTo>
                    <a:pt x="6292" y="5464"/>
                  </a:lnTo>
                  <a:lnTo>
                    <a:pt x="6250" y="5466"/>
                  </a:lnTo>
                  <a:lnTo>
                    <a:pt x="6206" y="5469"/>
                  </a:lnTo>
                  <a:lnTo>
                    <a:pt x="6162" y="5469"/>
                  </a:lnTo>
                  <a:lnTo>
                    <a:pt x="6075" y="5466"/>
                  </a:lnTo>
                  <a:lnTo>
                    <a:pt x="5923" y="5483"/>
                  </a:lnTo>
                  <a:lnTo>
                    <a:pt x="5923" y="5483"/>
                  </a:lnTo>
                  <a:lnTo>
                    <a:pt x="5872" y="5483"/>
                  </a:lnTo>
                  <a:lnTo>
                    <a:pt x="5821" y="5479"/>
                  </a:lnTo>
                  <a:lnTo>
                    <a:pt x="5770" y="5474"/>
                  </a:lnTo>
                  <a:lnTo>
                    <a:pt x="5719" y="5468"/>
                  </a:lnTo>
                  <a:lnTo>
                    <a:pt x="5669" y="5459"/>
                  </a:lnTo>
                  <a:lnTo>
                    <a:pt x="5619" y="5449"/>
                  </a:lnTo>
                  <a:lnTo>
                    <a:pt x="5569" y="5436"/>
                  </a:lnTo>
                  <a:lnTo>
                    <a:pt x="5520" y="5422"/>
                  </a:lnTo>
                  <a:lnTo>
                    <a:pt x="5469" y="5407"/>
                  </a:lnTo>
                  <a:lnTo>
                    <a:pt x="5422" y="5390"/>
                  </a:lnTo>
                  <a:lnTo>
                    <a:pt x="5373" y="5372"/>
                  </a:lnTo>
                  <a:lnTo>
                    <a:pt x="5325" y="5352"/>
                  </a:lnTo>
                  <a:lnTo>
                    <a:pt x="5278" y="5332"/>
                  </a:lnTo>
                  <a:lnTo>
                    <a:pt x="5231" y="5309"/>
                  </a:lnTo>
                  <a:lnTo>
                    <a:pt x="5185" y="5287"/>
                  </a:lnTo>
                  <a:lnTo>
                    <a:pt x="5140" y="5263"/>
                  </a:lnTo>
                  <a:lnTo>
                    <a:pt x="5140" y="5263"/>
                  </a:lnTo>
                  <a:lnTo>
                    <a:pt x="5094" y="5238"/>
                  </a:lnTo>
                  <a:lnTo>
                    <a:pt x="5049" y="5213"/>
                  </a:lnTo>
                  <a:lnTo>
                    <a:pt x="5005" y="5186"/>
                  </a:lnTo>
                  <a:lnTo>
                    <a:pt x="4963" y="5159"/>
                  </a:lnTo>
                  <a:lnTo>
                    <a:pt x="4919" y="5130"/>
                  </a:lnTo>
                  <a:lnTo>
                    <a:pt x="4876" y="5102"/>
                  </a:lnTo>
                  <a:lnTo>
                    <a:pt x="4792" y="5043"/>
                  </a:lnTo>
                  <a:lnTo>
                    <a:pt x="4709" y="4981"/>
                  </a:lnTo>
                  <a:lnTo>
                    <a:pt x="4627" y="4920"/>
                  </a:lnTo>
                  <a:lnTo>
                    <a:pt x="4545" y="4857"/>
                  </a:lnTo>
                  <a:lnTo>
                    <a:pt x="4465" y="4793"/>
                  </a:lnTo>
                  <a:lnTo>
                    <a:pt x="4465" y="4793"/>
                  </a:lnTo>
                  <a:lnTo>
                    <a:pt x="4314" y="4675"/>
                  </a:lnTo>
                  <a:lnTo>
                    <a:pt x="4240" y="4615"/>
                  </a:lnTo>
                  <a:lnTo>
                    <a:pt x="4165" y="4554"/>
                  </a:lnTo>
                  <a:lnTo>
                    <a:pt x="4092" y="4493"/>
                  </a:lnTo>
                  <a:lnTo>
                    <a:pt x="4018" y="4431"/>
                  </a:lnTo>
                  <a:lnTo>
                    <a:pt x="3947" y="4368"/>
                  </a:lnTo>
                  <a:lnTo>
                    <a:pt x="3877" y="4304"/>
                  </a:lnTo>
                  <a:lnTo>
                    <a:pt x="3806" y="4239"/>
                  </a:lnTo>
                  <a:lnTo>
                    <a:pt x="3739" y="4172"/>
                  </a:lnTo>
                  <a:lnTo>
                    <a:pt x="3672" y="4104"/>
                  </a:lnTo>
                  <a:lnTo>
                    <a:pt x="3607" y="4035"/>
                  </a:lnTo>
                  <a:lnTo>
                    <a:pt x="3544" y="3964"/>
                  </a:lnTo>
                  <a:lnTo>
                    <a:pt x="3484" y="3891"/>
                  </a:lnTo>
                  <a:lnTo>
                    <a:pt x="3454" y="3853"/>
                  </a:lnTo>
                  <a:lnTo>
                    <a:pt x="3425" y="3816"/>
                  </a:lnTo>
                  <a:lnTo>
                    <a:pt x="3398" y="3777"/>
                  </a:lnTo>
                  <a:lnTo>
                    <a:pt x="3370" y="3738"/>
                  </a:lnTo>
                  <a:lnTo>
                    <a:pt x="3370" y="3738"/>
                  </a:lnTo>
                  <a:lnTo>
                    <a:pt x="3334" y="3685"/>
                  </a:lnTo>
                  <a:lnTo>
                    <a:pt x="3298" y="3631"/>
                  </a:lnTo>
                  <a:lnTo>
                    <a:pt x="3230" y="3524"/>
                  </a:lnTo>
                  <a:lnTo>
                    <a:pt x="3194" y="3470"/>
                  </a:lnTo>
                  <a:lnTo>
                    <a:pt x="3158" y="3417"/>
                  </a:lnTo>
                  <a:lnTo>
                    <a:pt x="3120" y="3365"/>
                  </a:lnTo>
                  <a:lnTo>
                    <a:pt x="3082" y="3314"/>
                  </a:lnTo>
                  <a:lnTo>
                    <a:pt x="3082" y="3314"/>
                  </a:lnTo>
                  <a:lnTo>
                    <a:pt x="3061" y="3289"/>
                  </a:lnTo>
                  <a:lnTo>
                    <a:pt x="3040" y="3265"/>
                  </a:lnTo>
                  <a:lnTo>
                    <a:pt x="3019" y="3241"/>
                  </a:lnTo>
                  <a:lnTo>
                    <a:pt x="2996" y="3218"/>
                  </a:lnTo>
                  <a:lnTo>
                    <a:pt x="2972" y="3196"/>
                  </a:lnTo>
                  <a:lnTo>
                    <a:pt x="2950" y="3174"/>
                  </a:lnTo>
                  <a:lnTo>
                    <a:pt x="2925" y="3152"/>
                  </a:lnTo>
                  <a:lnTo>
                    <a:pt x="2900" y="3132"/>
                  </a:lnTo>
                  <a:lnTo>
                    <a:pt x="2875" y="3113"/>
                  </a:lnTo>
                  <a:lnTo>
                    <a:pt x="2848" y="3096"/>
                  </a:lnTo>
                  <a:lnTo>
                    <a:pt x="2821" y="3078"/>
                  </a:lnTo>
                  <a:lnTo>
                    <a:pt x="2793" y="3063"/>
                  </a:lnTo>
                  <a:lnTo>
                    <a:pt x="2765" y="3048"/>
                  </a:lnTo>
                  <a:lnTo>
                    <a:pt x="2737" y="3035"/>
                  </a:lnTo>
                  <a:lnTo>
                    <a:pt x="2707" y="3024"/>
                  </a:lnTo>
                  <a:lnTo>
                    <a:pt x="2676" y="3014"/>
                  </a:lnTo>
                  <a:lnTo>
                    <a:pt x="2679" y="2932"/>
                  </a:lnTo>
                  <a:lnTo>
                    <a:pt x="2679" y="2932"/>
                  </a:lnTo>
                  <a:lnTo>
                    <a:pt x="2748" y="2915"/>
                  </a:lnTo>
                  <a:lnTo>
                    <a:pt x="2817" y="2897"/>
                  </a:lnTo>
                  <a:lnTo>
                    <a:pt x="2885" y="2878"/>
                  </a:lnTo>
                  <a:lnTo>
                    <a:pt x="2954" y="2858"/>
                  </a:lnTo>
                  <a:lnTo>
                    <a:pt x="3021" y="2837"/>
                  </a:lnTo>
                  <a:lnTo>
                    <a:pt x="3089" y="2814"/>
                  </a:lnTo>
                  <a:lnTo>
                    <a:pt x="3156" y="2792"/>
                  </a:lnTo>
                  <a:lnTo>
                    <a:pt x="3222" y="2768"/>
                  </a:lnTo>
                  <a:lnTo>
                    <a:pt x="3288" y="2743"/>
                  </a:lnTo>
                  <a:lnTo>
                    <a:pt x="3355" y="2716"/>
                  </a:lnTo>
                  <a:lnTo>
                    <a:pt x="3421" y="2690"/>
                  </a:lnTo>
                  <a:lnTo>
                    <a:pt x="3487" y="2662"/>
                  </a:lnTo>
                  <a:lnTo>
                    <a:pt x="3551" y="2633"/>
                  </a:lnTo>
                  <a:lnTo>
                    <a:pt x="3616" y="2603"/>
                  </a:lnTo>
                  <a:lnTo>
                    <a:pt x="3680" y="2573"/>
                  </a:lnTo>
                  <a:lnTo>
                    <a:pt x="3744" y="2540"/>
                  </a:lnTo>
                  <a:lnTo>
                    <a:pt x="3744" y="2540"/>
                  </a:lnTo>
                  <a:lnTo>
                    <a:pt x="3784" y="2520"/>
                  </a:lnTo>
                  <a:lnTo>
                    <a:pt x="3824" y="2501"/>
                  </a:lnTo>
                  <a:lnTo>
                    <a:pt x="3864" y="2483"/>
                  </a:lnTo>
                  <a:lnTo>
                    <a:pt x="3906" y="2466"/>
                  </a:lnTo>
                  <a:lnTo>
                    <a:pt x="3927" y="2459"/>
                  </a:lnTo>
                  <a:lnTo>
                    <a:pt x="3948" y="2452"/>
                  </a:lnTo>
                  <a:lnTo>
                    <a:pt x="3969" y="2446"/>
                  </a:lnTo>
                  <a:lnTo>
                    <a:pt x="3991" y="2442"/>
                  </a:lnTo>
                  <a:lnTo>
                    <a:pt x="4012" y="2439"/>
                  </a:lnTo>
                  <a:lnTo>
                    <a:pt x="4033" y="2436"/>
                  </a:lnTo>
                  <a:lnTo>
                    <a:pt x="4056" y="2436"/>
                  </a:lnTo>
                  <a:lnTo>
                    <a:pt x="4079" y="2436"/>
                  </a:lnTo>
                  <a:lnTo>
                    <a:pt x="4200" y="2365"/>
                  </a:lnTo>
                  <a:lnTo>
                    <a:pt x="4200" y="2365"/>
                  </a:lnTo>
                  <a:lnTo>
                    <a:pt x="4273" y="2334"/>
                  </a:lnTo>
                  <a:lnTo>
                    <a:pt x="4141" y="2200"/>
                  </a:lnTo>
                  <a:lnTo>
                    <a:pt x="4141" y="2200"/>
                  </a:lnTo>
                  <a:lnTo>
                    <a:pt x="4119" y="2174"/>
                  </a:lnTo>
                  <a:lnTo>
                    <a:pt x="4094" y="2148"/>
                  </a:lnTo>
                  <a:lnTo>
                    <a:pt x="4070" y="2123"/>
                  </a:lnTo>
                  <a:lnTo>
                    <a:pt x="4045" y="2099"/>
                  </a:lnTo>
                  <a:lnTo>
                    <a:pt x="3993" y="2053"/>
                  </a:lnTo>
                  <a:lnTo>
                    <a:pt x="3939" y="2008"/>
                  </a:lnTo>
                  <a:lnTo>
                    <a:pt x="3884" y="1965"/>
                  </a:lnTo>
                  <a:lnTo>
                    <a:pt x="3829" y="1922"/>
                  </a:lnTo>
                  <a:lnTo>
                    <a:pt x="3771" y="1882"/>
                  </a:lnTo>
                  <a:lnTo>
                    <a:pt x="3714" y="1842"/>
                  </a:lnTo>
                  <a:lnTo>
                    <a:pt x="3597" y="1763"/>
                  </a:lnTo>
                  <a:lnTo>
                    <a:pt x="3480" y="1684"/>
                  </a:lnTo>
                  <a:lnTo>
                    <a:pt x="3423" y="1643"/>
                  </a:lnTo>
                  <a:lnTo>
                    <a:pt x="3365" y="1603"/>
                  </a:lnTo>
                  <a:lnTo>
                    <a:pt x="3309" y="1561"/>
                  </a:lnTo>
                  <a:lnTo>
                    <a:pt x="3253" y="1518"/>
                  </a:lnTo>
                  <a:lnTo>
                    <a:pt x="3253" y="1518"/>
                  </a:lnTo>
                  <a:lnTo>
                    <a:pt x="3209" y="1481"/>
                  </a:lnTo>
                  <a:lnTo>
                    <a:pt x="3167" y="1444"/>
                  </a:lnTo>
                  <a:lnTo>
                    <a:pt x="3125" y="1406"/>
                  </a:lnTo>
                  <a:lnTo>
                    <a:pt x="3084" y="1367"/>
                  </a:lnTo>
                  <a:lnTo>
                    <a:pt x="3044" y="1327"/>
                  </a:lnTo>
                  <a:lnTo>
                    <a:pt x="3005" y="1287"/>
                  </a:lnTo>
                  <a:lnTo>
                    <a:pt x="2966" y="1245"/>
                  </a:lnTo>
                  <a:lnTo>
                    <a:pt x="2929" y="1203"/>
                  </a:lnTo>
                  <a:lnTo>
                    <a:pt x="2892" y="1160"/>
                  </a:lnTo>
                  <a:lnTo>
                    <a:pt x="2856" y="1116"/>
                  </a:lnTo>
                  <a:lnTo>
                    <a:pt x="2821" y="1072"/>
                  </a:lnTo>
                  <a:lnTo>
                    <a:pt x="2786" y="1027"/>
                  </a:lnTo>
                  <a:lnTo>
                    <a:pt x="2752" y="981"/>
                  </a:lnTo>
                  <a:lnTo>
                    <a:pt x="2719" y="936"/>
                  </a:lnTo>
                  <a:lnTo>
                    <a:pt x="2654" y="842"/>
                  </a:lnTo>
                  <a:lnTo>
                    <a:pt x="2591" y="748"/>
                  </a:lnTo>
                  <a:lnTo>
                    <a:pt x="2530" y="650"/>
                  </a:lnTo>
                  <a:lnTo>
                    <a:pt x="2471" y="552"/>
                  </a:lnTo>
                  <a:lnTo>
                    <a:pt x="2413" y="454"/>
                  </a:lnTo>
                  <a:lnTo>
                    <a:pt x="2357" y="353"/>
                  </a:lnTo>
                  <a:lnTo>
                    <a:pt x="2300" y="254"/>
                  </a:lnTo>
                  <a:lnTo>
                    <a:pt x="2191" y="53"/>
                  </a:lnTo>
                  <a:lnTo>
                    <a:pt x="2185" y="0"/>
                  </a:lnTo>
                  <a:lnTo>
                    <a:pt x="2110" y="42"/>
                  </a:lnTo>
                  <a:lnTo>
                    <a:pt x="2110" y="42"/>
                  </a:lnTo>
                  <a:lnTo>
                    <a:pt x="2046" y="117"/>
                  </a:lnTo>
                  <a:lnTo>
                    <a:pt x="1979" y="191"/>
                  </a:lnTo>
                  <a:lnTo>
                    <a:pt x="1913" y="265"/>
                  </a:lnTo>
                  <a:lnTo>
                    <a:pt x="1844" y="337"/>
                  </a:lnTo>
                  <a:lnTo>
                    <a:pt x="1775" y="409"/>
                  </a:lnTo>
                  <a:lnTo>
                    <a:pt x="1704" y="479"/>
                  </a:lnTo>
                  <a:lnTo>
                    <a:pt x="1563" y="620"/>
                  </a:lnTo>
                  <a:lnTo>
                    <a:pt x="1422" y="759"/>
                  </a:lnTo>
                  <a:lnTo>
                    <a:pt x="1352" y="831"/>
                  </a:lnTo>
                  <a:lnTo>
                    <a:pt x="1283" y="902"/>
                  </a:lnTo>
                  <a:lnTo>
                    <a:pt x="1215" y="975"/>
                  </a:lnTo>
                  <a:lnTo>
                    <a:pt x="1149" y="1048"/>
                  </a:lnTo>
                  <a:lnTo>
                    <a:pt x="1084" y="1123"/>
                  </a:lnTo>
                  <a:lnTo>
                    <a:pt x="1021" y="1200"/>
                  </a:lnTo>
                  <a:lnTo>
                    <a:pt x="1021" y="1200"/>
                  </a:lnTo>
                  <a:lnTo>
                    <a:pt x="967" y="1268"/>
                  </a:lnTo>
                  <a:lnTo>
                    <a:pt x="916" y="1337"/>
                  </a:lnTo>
                  <a:lnTo>
                    <a:pt x="864" y="1407"/>
                  </a:lnTo>
                  <a:lnTo>
                    <a:pt x="815" y="1478"/>
                  </a:lnTo>
                  <a:lnTo>
                    <a:pt x="766" y="1549"/>
                  </a:lnTo>
                  <a:lnTo>
                    <a:pt x="717" y="1621"/>
                  </a:lnTo>
                  <a:lnTo>
                    <a:pt x="622" y="1764"/>
                  </a:lnTo>
                  <a:lnTo>
                    <a:pt x="622" y="1764"/>
                  </a:lnTo>
                  <a:lnTo>
                    <a:pt x="520" y="1919"/>
                  </a:lnTo>
                  <a:lnTo>
                    <a:pt x="420" y="2074"/>
                  </a:lnTo>
                  <a:lnTo>
                    <a:pt x="320" y="2229"/>
                  </a:lnTo>
                  <a:lnTo>
                    <a:pt x="221" y="2386"/>
                  </a:lnTo>
                  <a:lnTo>
                    <a:pt x="221" y="2386"/>
                  </a:lnTo>
                  <a:lnTo>
                    <a:pt x="188" y="2439"/>
                  </a:lnTo>
                  <a:lnTo>
                    <a:pt x="157" y="2493"/>
                  </a:lnTo>
                  <a:lnTo>
                    <a:pt x="125" y="2548"/>
                  </a:lnTo>
                  <a:lnTo>
                    <a:pt x="97" y="2603"/>
                  </a:lnTo>
                  <a:lnTo>
                    <a:pt x="84" y="2632"/>
                  </a:lnTo>
                  <a:lnTo>
                    <a:pt x="71" y="2660"/>
                  </a:lnTo>
                  <a:lnTo>
                    <a:pt x="59" y="2689"/>
                  </a:lnTo>
                  <a:lnTo>
                    <a:pt x="48" y="2718"/>
                  </a:lnTo>
                  <a:lnTo>
                    <a:pt x="38" y="2746"/>
                  </a:lnTo>
                  <a:lnTo>
                    <a:pt x="29" y="2777"/>
                  </a:lnTo>
                  <a:lnTo>
                    <a:pt x="21" y="2807"/>
                  </a:lnTo>
                  <a:lnTo>
                    <a:pt x="15" y="2837"/>
                  </a:lnTo>
                  <a:lnTo>
                    <a:pt x="15" y="2837"/>
                  </a:lnTo>
                  <a:lnTo>
                    <a:pt x="8" y="2878"/>
                  </a:lnTo>
                  <a:lnTo>
                    <a:pt x="4" y="2920"/>
                  </a:lnTo>
                  <a:lnTo>
                    <a:pt x="1" y="2961"/>
                  </a:lnTo>
                  <a:lnTo>
                    <a:pt x="0" y="3003"/>
                  </a:lnTo>
                  <a:lnTo>
                    <a:pt x="3" y="3043"/>
                  </a:lnTo>
                  <a:lnTo>
                    <a:pt x="6" y="3084"/>
                  </a:lnTo>
                  <a:lnTo>
                    <a:pt x="11" y="3126"/>
                  </a:lnTo>
                  <a:lnTo>
                    <a:pt x="19" y="3167"/>
                  </a:lnTo>
                  <a:lnTo>
                    <a:pt x="28" y="3208"/>
                  </a:lnTo>
                  <a:lnTo>
                    <a:pt x="38" y="3249"/>
                  </a:lnTo>
                  <a:lnTo>
                    <a:pt x="50" y="3289"/>
                  </a:lnTo>
                  <a:lnTo>
                    <a:pt x="63" y="3328"/>
                  </a:lnTo>
                  <a:lnTo>
                    <a:pt x="78" y="3368"/>
                  </a:lnTo>
                  <a:lnTo>
                    <a:pt x="93" y="3407"/>
                  </a:lnTo>
                  <a:lnTo>
                    <a:pt x="110" y="3445"/>
                  </a:lnTo>
                  <a:lnTo>
                    <a:pt x="128" y="3484"/>
                  </a:lnTo>
                  <a:lnTo>
                    <a:pt x="128" y="3484"/>
                  </a:lnTo>
                  <a:lnTo>
                    <a:pt x="153" y="3532"/>
                  </a:lnTo>
                  <a:lnTo>
                    <a:pt x="178" y="3579"/>
                  </a:lnTo>
                  <a:lnTo>
                    <a:pt x="206" y="3626"/>
                  </a:lnTo>
                  <a:lnTo>
                    <a:pt x="235" y="3672"/>
                  </a:lnTo>
                  <a:lnTo>
                    <a:pt x="266" y="3716"/>
                  </a:lnTo>
                  <a:lnTo>
                    <a:pt x="297" y="3760"/>
                  </a:lnTo>
                  <a:lnTo>
                    <a:pt x="330" y="3803"/>
                  </a:lnTo>
                  <a:lnTo>
                    <a:pt x="365" y="3846"/>
                  </a:lnTo>
                  <a:lnTo>
                    <a:pt x="400" y="3886"/>
                  </a:lnTo>
                  <a:lnTo>
                    <a:pt x="438" y="3926"/>
                  </a:lnTo>
                  <a:lnTo>
                    <a:pt x="475" y="3964"/>
                  </a:lnTo>
                  <a:lnTo>
                    <a:pt x="515" y="4001"/>
                  </a:lnTo>
                  <a:lnTo>
                    <a:pt x="556" y="4038"/>
                  </a:lnTo>
                  <a:lnTo>
                    <a:pt x="597" y="4072"/>
                  </a:lnTo>
                  <a:lnTo>
                    <a:pt x="640" y="4106"/>
                  </a:lnTo>
                  <a:lnTo>
                    <a:pt x="684" y="4137"/>
                  </a:lnTo>
                  <a:lnTo>
                    <a:pt x="771" y="4192"/>
                  </a:lnTo>
                  <a:lnTo>
                    <a:pt x="771" y="4192"/>
                  </a:lnTo>
                  <a:lnTo>
                    <a:pt x="1869" y="4861"/>
                  </a:lnTo>
                  <a:lnTo>
                    <a:pt x="1869" y="4861"/>
                  </a:lnTo>
                  <a:lnTo>
                    <a:pt x="4346" y="6370"/>
                  </a:lnTo>
                  <a:lnTo>
                    <a:pt x="4346" y="6370"/>
                  </a:lnTo>
                  <a:lnTo>
                    <a:pt x="4500" y="6464"/>
                  </a:lnTo>
                  <a:lnTo>
                    <a:pt x="4579" y="6509"/>
                  </a:lnTo>
                  <a:lnTo>
                    <a:pt x="4657" y="6554"/>
                  </a:lnTo>
                  <a:lnTo>
                    <a:pt x="4736" y="6599"/>
                  </a:lnTo>
                  <a:lnTo>
                    <a:pt x="4815" y="6642"/>
                  </a:lnTo>
                  <a:lnTo>
                    <a:pt x="4895" y="6684"/>
                  </a:lnTo>
                  <a:lnTo>
                    <a:pt x="4977" y="6724"/>
                  </a:lnTo>
                  <a:lnTo>
                    <a:pt x="5058" y="6762"/>
                  </a:lnTo>
                  <a:lnTo>
                    <a:pt x="5140" y="6797"/>
                  </a:lnTo>
                  <a:lnTo>
                    <a:pt x="5182" y="6813"/>
                  </a:lnTo>
                  <a:lnTo>
                    <a:pt x="5224" y="6829"/>
                  </a:lnTo>
                  <a:lnTo>
                    <a:pt x="5265" y="6844"/>
                  </a:lnTo>
                  <a:lnTo>
                    <a:pt x="5308" y="6858"/>
                  </a:lnTo>
                  <a:lnTo>
                    <a:pt x="5350" y="6872"/>
                  </a:lnTo>
                  <a:lnTo>
                    <a:pt x="5393" y="6885"/>
                  </a:lnTo>
                  <a:lnTo>
                    <a:pt x="5436" y="6896"/>
                  </a:lnTo>
                  <a:lnTo>
                    <a:pt x="5480" y="6907"/>
                  </a:lnTo>
                  <a:lnTo>
                    <a:pt x="5522" y="6917"/>
                  </a:lnTo>
                  <a:lnTo>
                    <a:pt x="5566" y="6926"/>
                  </a:lnTo>
                  <a:lnTo>
                    <a:pt x="5610" y="6934"/>
                  </a:lnTo>
                  <a:lnTo>
                    <a:pt x="5655" y="6941"/>
                  </a:lnTo>
                  <a:lnTo>
                    <a:pt x="5693" y="6985"/>
                  </a:lnTo>
                  <a:lnTo>
                    <a:pt x="5693" y="6985"/>
                  </a:lnTo>
                  <a:lnTo>
                    <a:pt x="5743" y="7038"/>
                  </a:lnTo>
                  <a:lnTo>
                    <a:pt x="5793" y="7092"/>
                  </a:lnTo>
                  <a:lnTo>
                    <a:pt x="5844" y="7145"/>
                  </a:lnTo>
                  <a:lnTo>
                    <a:pt x="5897" y="7195"/>
                  </a:lnTo>
                  <a:lnTo>
                    <a:pt x="5952" y="7245"/>
                  </a:lnTo>
                  <a:lnTo>
                    <a:pt x="6008" y="7293"/>
                  </a:lnTo>
                  <a:lnTo>
                    <a:pt x="6036" y="7316"/>
                  </a:lnTo>
                  <a:lnTo>
                    <a:pt x="6065" y="7338"/>
                  </a:lnTo>
                  <a:lnTo>
                    <a:pt x="6094" y="7359"/>
                  </a:lnTo>
                  <a:lnTo>
                    <a:pt x="6124" y="7381"/>
                  </a:lnTo>
                  <a:lnTo>
                    <a:pt x="6124" y="7381"/>
                  </a:lnTo>
                  <a:lnTo>
                    <a:pt x="6159" y="7403"/>
                  </a:lnTo>
                  <a:lnTo>
                    <a:pt x="6193" y="7425"/>
                  </a:lnTo>
                  <a:lnTo>
                    <a:pt x="6228" y="7445"/>
                  </a:lnTo>
                  <a:lnTo>
                    <a:pt x="6265" y="7465"/>
                  </a:lnTo>
                  <a:lnTo>
                    <a:pt x="6336" y="7504"/>
                  </a:lnTo>
                  <a:lnTo>
                    <a:pt x="6409" y="7543"/>
                  </a:lnTo>
                  <a:lnTo>
                    <a:pt x="6409" y="7543"/>
                  </a:lnTo>
                  <a:lnTo>
                    <a:pt x="6768" y="7729"/>
                  </a:lnTo>
                  <a:lnTo>
                    <a:pt x="6768" y="7729"/>
                  </a:lnTo>
                  <a:lnTo>
                    <a:pt x="6848" y="7772"/>
                  </a:lnTo>
                  <a:lnTo>
                    <a:pt x="6931" y="7812"/>
                  </a:lnTo>
                  <a:lnTo>
                    <a:pt x="6971" y="7832"/>
                  </a:lnTo>
                  <a:lnTo>
                    <a:pt x="7013" y="7851"/>
                  </a:lnTo>
                  <a:lnTo>
                    <a:pt x="7055" y="7868"/>
                  </a:lnTo>
                  <a:lnTo>
                    <a:pt x="7097" y="7885"/>
                  </a:lnTo>
                  <a:lnTo>
                    <a:pt x="7097" y="7885"/>
                  </a:lnTo>
                  <a:lnTo>
                    <a:pt x="7136" y="7900"/>
                  </a:lnTo>
                  <a:lnTo>
                    <a:pt x="7175" y="7912"/>
                  </a:lnTo>
                  <a:lnTo>
                    <a:pt x="7214" y="7925"/>
                  </a:lnTo>
                  <a:lnTo>
                    <a:pt x="7254" y="7936"/>
                  </a:lnTo>
                  <a:lnTo>
                    <a:pt x="7294" y="7946"/>
                  </a:lnTo>
                  <a:lnTo>
                    <a:pt x="7334" y="7956"/>
                  </a:lnTo>
                  <a:lnTo>
                    <a:pt x="7375" y="7964"/>
                  </a:lnTo>
                  <a:lnTo>
                    <a:pt x="7415" y="7971"/>
                  </a:lnTo>
                  <a:lnTo>
                    <a:pt x="7456" y="7979"/>
                  </a:lnTo>
                  <a:lnTo>
                    <a:pt x="7496" y="7984"/>
                  </a:lnTo>
                  <a:lnTo>
                    <a:pt x="7538" y="7989"/>
                  </a:lnTo>
                  <a:lnTo>
                    <a:pt x="7579" y="7993"/>
                  </a:lnTo>
                  <a:lnTo>
                    <a:pt x="7620" y="7996"/>
                  </a:lnTo>
                  <a:lnTo>
                    <a:pt x="7662" y="7999"/>
                  </a:lnTo>
                  <a:lnTo>
                    <a:pt x="7703" y="8000"/>
                  </a:lnTo>
                  <a:lnTo>
                    <a:pt x="7743" y="8001"/>
                  </a:lnTo>
                  <a:lnTo>
                    <a:pt x="7743" y="8001"/>
                  </a:lnTo>
                  <a:lnTo>
                    <a:pt x="7782" y="8001"/>
                  </a:lnTo>
                  <a:lnTo>
                    <a:pt x="7820" y="7999"/>
                  </a:lnTo>
                  <a:lnTo>
                    <a:pt x="7857" y="7996"/>
                  </a:lnTo>
                  <a:lnTo>
                    <a:pt x="7895" y="7991"/>
                  </a:lnTo>
                  <a:lnTo>
                    <a:pt x="7914" y="7988"/>
                  </a:lnTo>
                  <a:lnTo>
                    <a:pt x="7931" y="7983"/>
                  </a:lnTo>
                  <a:lnTo>
                    <a:pt x="7950" y="7978"/>
                  </a:lnTo>
                  <a:lnTo>
                    <a:pt x="7968" y="7971"/>
                  </a:lnTo>
                  <a:lnTo>
                    <a:pt x="7984" y="7964"/>
                  </a:lnTo>
                  <a:lnTo>
                    <a:pt x="8002" y="7956"/>
                  </a:lnTo>
                  <a:lnTo>
                    <a:pt x="8018" y="7946"/>
                  </a:lnTo>
                  <a:lnTo>
                    <a:pt x="8033" y="7936"/>
                  </a:lnTo>
                  <a:lnTo>
                    <a:pt x="8033" y="7936"/>
                  </a:lnTo>
                  <a:lnTo>
                    <a:pt x="8043" y="7929"/>
                  </a:lnTo>
                  <a:lnTo>
                    <a:pt x="8053" y="7920"/>
                  </a:lnTo>
                  <a:lnTo>
                    <a:pt x="8062" y="7910"/>
                  </a:lnTo>
                  <a:lnTo>
                    <a:pt x="8069" y="7900"/>
                  </a:lnTo>
                  <a:lnTo>
                    <a:pt x="8079" y="7880"/>
                  </a:lnTo>
                  <a:lnTo>
                    <a:pt x="8079" y="7880"/>
                  </a:lnTo>
                  <a:lnTo>
                    <a:pt x="8122" y="7886"/>
                  </a:lnTo>
                  <a:lnTo>
                    <a:pt x="8163" y="7891"/>
                  </a:lnTo>
                  <a:lnTo>
                    <a:pt x="8206" y="7895"/>
                  </a:lnTo>
                  <a:lnTo>
                    <a:pt x="8247" y="7897"/>
                  </a:lnTo>
                  <a:lnTo>
                    <a:pt x="8290" y="7898"/>
                  </a:lnTo>
                  <a:lnTo>
                    <a:pt x="8333" y="7900"/>
                  </a:lnTo>
                  <a:lnTo>
                    <a:pt x="8375" y="7900"/>
                  </a:lnTo>
                  <a:lnTo>
                    <a:pt x="8417" y="7897"/>
                  </a:lnTo>
                  <a:lnTo>
                    <a:pt x="8459" y="7896"/>
                  </a:lnTo>
                  <a:lnTo>
                    <a:pt x="8502" y="7892"/>
                  </a:lnTo>
                  <a:lnTo>
                    <a:pt x="8543" y="7887"/>
                  </a:lnTo>
                  <a:lnTo>
                    <a:pt x="8586" y="7882"/>
                  </a:lnTo>
                  <a:lnTo>
                    <a:pt x="8628" y="7875"/>
                  </a:lnTo>
                  <a:lnTo>
                    <a:pt x="8669" y="7867"/>
                  </a:lnTo>
                  <a:lnTo>
                    <a:pt x="8710" y="7858"/>
                  </a:lnTo>
                  <a:lnTo>
                    <a:pt x="8752" y="7849"/>
                  </a:lnTo>
                  <a:lnTo>
                    <a:pt x="8752" y="7849"/>
                  </a:lnTo>
                  <a:lnTo>
                    <a:pt x="8788" y="7839"/>
                  </a:lnTo>
                  <a:lnTo>
                    <a:pt x="8807" y="7833"/>
                  </a:lnTo>
                  <a:lnTo>
                    <a:pt x="8824" y="7827"/>
                  </a:lnTo>
                  <a:lnTo>
                    <a:pt x="8842" y="7821"/>
                  </a:lnTo>
                  <a:lnTo>
                    <a:pt x="8860" y="7812"/>
                  </a:lnTo>
                  <a:lnTo>
                    <a:pt x="8876" y="7803"/>
                  </a:lnTo>
                  <a:lnTo>
                    <a:pt x="8891" y="7792"/>
                  </a:lnTo>
                  <a:lnTo>
                    <a:pt x="8891" y="7792"/>
                  </a:lnTo>
                  <a:lnTo>
                    <a:pt x="8906" y="7780"/>
                  </a:lnTo>
                  <a:lnTo>
                    <a:pt x="8920" y="7767"/>
                  </a:lnTo>
                  <a:lnTo>
                    <a:pt x="8931" y="7751"/>
                  </a:lnTo>
                  <a:lnTo>
                    <a:pt x="8942" y="7735"/>
                  </a:lnTo>
                  <a:lnTo>
                    <a:pt x="8950" y="7719"/>
                  </a:lnTo>
                  <a:lnTo>
                    <a:pt x="8956" y="7700"/>
                  </a:lnTo>
                  <a:lnTo>
                    <a:pt x="8959" y="7682"/>
                  </a:lnTo>
                  <a:lnTo>
                    <a:pt x="8960" y="7672"/>
                  </a:lnTo>
                  <a:lnTo>
                    <a:pt x="8960" y="7664"/>
                  </a:lnTo>
                  <a:lnTo>
                    <a:pt x="8960" y="7664"/>
                  </a:lnTo>
                  <a:lnTo>
                    <a:pt x="8959" y="7653"/>
                  </a:lnTo>
                  <a:lnTo>
                    <a:pt x="8956" y="7645"/>
                  </a:lnTo>
                  <a:lnTo>
                    <a:pt x="8954" y="7636"/>
                  </a:lnTo>
                  <a:lnTo>
                    <a:pt x="8950" y="7627"/>
                  </a:lnTo>
                  <a:lnTo>
                    <a:pt x="8945" y="7618"/>
                  </a:lnTo>
                  <a:lnTo>
                    <a:pt x="8940" y="7611"/>
                  </a:lnTo>
                  <a:lnTo>
                    <a:pt x="8934" y="7603"/>
                  </a:lnTo>
                  <a:lnTo>
                    <a:pt x="8927" y="7596"/>
                  </a:lnTo>
                  <a:lnTo>
                    <a:pt x="8921" y="7589"/>
                  </a:lnTo>
                  <a:lnTo>
                    <a:pt x="8913" y="7584"/>
                  </a:lnTo>
                  <a:lnTo>
                    <a:pt x="8905" y="7579"/>
                  </a:lnTo>
                  <a:lnTo>
                    <a:pt x="8897" y="7576"/>
                  </a:lnTo>
                  <a:lnTo>
                    <a:pt x="8888" y="7572"/>
                  </a:lnTo>
                  <a:lnTo>
                    <a:pt x="8880" y="7571"/>
                  </a:lnTo>
                  <a:lnTo>
                    <a:pt x="8870" y="7569"/>
                  </a:lnTo>
                  <a:lnTo>
                    <a:pt x="8861" y="7571"/>
                  </a:lnTo>
                  <a:lnTo>
                    <a:pt x="8839" y="7508"/>
                  </a:lnTo>
                  <a:lnTo>
                    <a:pt x="8839" y="7508"/>
                  </a:lnTo>
                  <a:lnTo>
                    <a:pt x="8882" y="7513"/>
                  </a:lnTo>
                  <a:lnTo>
                    <a:pt x="8923" y="7515"/>
                  </a:lnTo>
                  <a:lnTo>
                    <a:pt x="8966" y="7517"/>
                  </a:lnTo>
                  <a:lnTo>
                    <a:pt x="9008" y="7518"/>
                  </a:lnTo>
                  <a:lnTo>
                    <a:pt x="9050" y="7517"/>
                  </a:lnTo>
                  <a:lnTo>
                    <a:pt x="9092" y="7513"/>
                  </a:lnTo>
                  <a:lnTo>
                    <a:pt x="9133" y="7509"/>
                  </a:lnTo>
                  <a:lnTo>
                    <a:pt x="9174" y="7501"/>
                  </a:lnTo>
                  <a:lnTo>
                    <a:pt x="9174" y="7501"/>
                  </a:lnTo>
                  <a:lnTo>
                    <a:pt x="9202" y="7495"/>
                  </a:lnTo>
                  <a:lnTo>
                    <a:pt x="9230" y="7488"/>
                  </a:lnTo>
                  <a:lnTo>
                    <a:pt x="9256" y="7479"/>
                  </a:lnTo>
                  <a:lnTo>
                    <a:pt x="9280" y="7466"/>
                  </a:lnTo>
                  <a:lnTo>
                    <a:pt x="9292" y="7460"/>
                  </a:lnTo>
                  <a:lnTo>
                    <a:pt x="9304" y="7452"/>
                  </a:lnTo>
                  <a:lnTo>
                    <a:pt x="9314" y="7444"/>
                  </a:lnTo>
                  <a:lnTo>
                    <a:pt x="9324" y="7435"/>
                  </a:lnTo>
                  <a:lnTo>
                    <a:pt x="9334" y="7425"/>
                  </a:lnTo>
                  <a:lnTo>
                    <a:pt x="9341" y="7415"/>
                  </a:lnTo>
                  <a:lnTo>
                    <a:pt x="9349" y="7403"/>
                  </a:lnTo>
                  <a:lnTo>
                    <a:pt x="9355" y="7391"/>
                  </a:lnTo>
                  <a:lnTo>
                    <a:pt x="9355" y="7391"/>
                  </a:lnTo>
                  <a:lnTo>
                    <a:pt x="9361" y="7376"/>
                  </a:lnTo>
                  <a:lnTo>
                    <a:pt x="9365" y="7359"/>
                  </a:lnTo>
                  <a:lnTo>
                    <a:pt x="9367" y="7343"/>
                  </a:lnTo>
                  <a:lnTo>
                    <a:pt x="9367" y="7326"/>
                  </a:lnTo>
                  <a:lnTo>
                    <a:pt x="9365" y="7309"/>
                  </a:lnTo>
                  <a:lnTo>
                    <a:pt x="9361" y="7293"/>
                  </a:lnTo>
                  <a:lnTo>
                    <a:pt x="9356" y="7277"/>
                  </a:lnTo>
                  <a:lnTo>
                    <a:pt x="9350" y="7260"/>
                  </a:lnTo>
                  <a:lnTo>
                    <a:pt x="9401" y="7234"/>
                  </a:lnTo>
                  <a:lnTo>
                    <a:pt x="9401" y="7234"/>
                  </a:lnTo>
                  <a:lnTo>
                    <a:pt x="9510" y="7196"/>
                  </a:lnTo>
                  <a:lnTo>
                    <a:pt x="9618" y="7157"/>
                  </a:lnTo>
                  <a:lnTo>
                    <a:pt x="9618" y="7157"/>
                  </a:lnTo>
                  <a:lnTo>
                    <a:pt x="9676" y="7137"/>
                  </a:lnTo>
                  <a:lnTo>
                    <a:pt x="9731" y="7115"/>
                  </a:lnTo>
                  <a:lnTo>
                    <a:pt x="9788" y="7092"/>
                  </a:lnTo>
                  <a:lnTo>
                    <a:pt x="9843" y="7068"/>
                  </a:lnTo>
                  <a:lnTo>
                    <a:pt x="9898" y="7044"/>
                  </a:lnTo>
                  <a:lnTo>
                    <a:pt x="9952" y="7018"/>
                  </a:lnTo>
                  <a:lnTo>
                    <a:pt x="10005" y="6991"/>
                  </a:lnTo>
                  <a:lnTo>
                    <a:pt x="10057" y="6963"/>
                  </a:lnTo>
                  <a:lnTo>
                    <a:pt x="10109" y="6932"/>
                  </a:lnTo>
                  <a:lnTo>
                    <a:pt x="10159" y="6901"/>
                  </a:lnTo>
                  <a:lnTo>
                    <a:pt x="10207" y="6868"/>
                  </a:lnTo>
                  <a:lnTo>
                    <a:pt x="10254" y="6833"/>
                  </a:lnTo>
                  <a:lnTo>
                    <a:pt x="10299" y="6795"/>
                  </a:lnTo>
                  <a:lnTo>
                    <a:pt x="10344" y="6756"/>
                  </a:lnTo>
                  <a:lnTo>
                    <a:pt x="10386" y="6715"/>
                  </a:lnTo>
                  <a:lnTo>
                    <a:pt x="10407" y="6694"/>
                  </a:lnTo>
                  <a:lnTo>
                    <a:pt x="10426" y="6671"/>
                  </a:lnTo>
                  <a:lnTo>
                    <a:pt x="10426" y="6671"/>
                  </a:lnTo>
                  <a:lnTo>
                    <a:pt x="10449" y="6646"/>
                  </a:lnTo>
                  <a:lnTo>
                    <a:pt x="10470" y="6620"/>
                  </a:lnTo>
                  <a:lnTo>
                    <a:pt x="10491" y="6592"/>
                  </a:lnTo>
                  <a:lnTo>
                    <a:pt x="10511" y="6564"/>
                  </a:lnTo>
                  <a:lnTo>
                    <a:pt x="10550" y="6509"/>
                  </a:lnTo>
                  <a:lnTo>
                    <a:pt x="10588" y="6451"/>
                  </a:lnTo>
                  <a:lnTo>
                    <a:pt x="10588" y="6451"/>
                  </a:lnTo>
                  <a:lnTo>
                    <a:pt x="10623" y="6397"/>
                  </a:lnTo>
                  <a:lnTo>
                    <a:pt x="10657" y="6342"/>
                  </a:lnTo>
                  <a:lnTo>
                    <a:pt x="10689" y="6287"/>
                  </a:lnTo>
                  <a:lnTo>
                    <a:pt x="10722" y="6230"/>
                  </a:lnTo>
                  <a:lnTo>
                    <a:pt x="10753" y="6174"/>
                  </a:lnTo>
                  <a:lnTo>
                    <a:pt x="10783" y="6117"/>
                  </a:lnTo>
                  <a:lnTo>
                    <a:pt x="10814" y="6059"/>
                  </a:lnTo>
                  <a:lnTo>
                    <a:pt x="10842" y="6001"/>
                  </a:lnTo>
                  <a:lnTo>
                    <a:pt x="10871" y="5944"/>
                  </a:lnTo>
                  <a:lnTo>
                    <a:pt x="10899" y="5885"/>
                  </a:lnTo>
                  <a:lnTo>
                    <a:pt x="10925" y="5826"/>
                  </a:lnTo>
                  <a:lnTo>
                    <a:pt x="10952" y="5767"/>
                  </a:lnTo>
                  <a:lnTo>
                    <a:pt x="10977" y="5706"/>
                  </a:lnTo>
                  <a:lnTo>
                    <a:pt x="11000" y="5646"/>
                  </a:lnTo>
                  <a:lnTo>
                    <a:pt x="11023" y="5586"/>
                  </a:lnTo>
                  <a:lnTo>
                    <a:pt x="11046" y="5525"/>
                  </a:lnTo>
                  <a:lnTo>
                    <a:pt x="11078" y="5459"/>
                  </a:lnTo>
                  <a:lnTo>
                    <a:pt x="11078" y="5459"/>
                  </a:lnTo>
                  <a:lnTo>
                    <a:pt x="11121" y="5371"/>
                  </a:lnTo>
                  <a:lnTo>
                    <a:pt x="11163" y="5284"/>
                  </a:lnTo>
                  <a:lnTo>
                    <a:pt x="11186" y="5241"/>
                  </a:lnTo>
                  <a:lnTo>
                    <a:pt x="11209" y="5199"/>
                  </a:lnTo>
                  <a:lnTo>
                    <a:pt x="11232" y="5157"/>
                  </a:lnTo>
                  <a:lnTo>
                    <a:pt x="11258" y="5116"/>
                  </a:lnTo>
                  <a:lnTo>
                    <a:pt x="11258" y="5116"/>
                  </a:lnTo>
                  <a:lnTo>
                    <a:pt x="11284" y="5074"/>
                  </a:lnTo>
                  <a:lnTo>
                    <a:pt x="11310" y="5033"/>
                  </a:lnTo>
                  <a:lnTo>
                    <a:pt x="11365" y="4951"/>
                  </a:lnTo>
                  <a:lnTo>
                    <a:pt x="11421" y="4870"/>
                  </a:lnTo>
                  <a:lnTo>
                    <a:pt x="11447" y="4828"/>
                  </a:lnTo>
                  <a:lnTo>
                    <a:pt x="11472" y="4785"/>
                  </a:lnTo>
                  <a:lnTo>
                    <a:pt x="11472" y="4785"/>
                  </a:lnTo>
                  <a:lnTo>
                    <a:pt x="11493" y="4746"/>
                  </a:lnTo>
                  <a:lnTo>
                    <a:pt x="11515" y="4706"/>
                  </a:lnTo>
                  <a:lnTo>
                    <a:pt x="11555" y="4626"/>
                  </a:lnTo>
                  <a:lnTo>
                    <a:pt x="11555" y="4626"/>
                  </a:lnTo>
                  <a:lnTo>
                    <a:pt x="11735" y="4255"/>
                  </a:lnTo>
                  <a:lnTo>
                    <a:pt x="11735" y="4255"/>
                  </a:lnTo>
                  <a:lnTo>
                    <a:pt x="11767" y="4191"/>
                  </a:lnTo>
                  <a:lnTo>
                    <a:pt x="11797" y="4127"/>
                  </a:lnTo>
                  <a:lnTo>
                    <a:pt x="11824" y="4062"/>
                  </a:lnTo>
                  <a:lnTo>
                    <a:pt x="11838" y="4028"/>
                  </a:lnTo>
                  <a:lnTo>
                    <a:pt x="11849" y="3995"/>
                  </a:lnTo>
                  <a:lnTo>
                    <a:pt x="11862" y="3961"/>
                  </a:lnTo>
                  <a:lnTo>
                    <a:pt x="11872" y="3929"/>
                  </a:lnTo>
                  <a:lnTo>
                    <a:pt x="11881" y="3895"/>
                  </a:lnTo>
                  <a:lnTo>
                    <a:pt x="11888" y="3860"/>
                  </a:lnTo>
                  <a:lnTo>
                    <a:pt x="11895" y="3826"/>
                  </a:lnTo>
                  <a:lnTo>
                    <a:pt x="11900" y="3790"/>
                  </a:lnTo>
                  <a:lnTo>
                    <a:pt x="11902" y="3755"/>
                  </a:lnTo>
                  <a:lnTo>
                    <a:pt x="11903" y="3720"/>
                  </a:lnTo>
                  <a:lnTo>
                    <a:pt x="11940" y="3574"/>
                  </a:lnTo>
                  <a:lnTo>
                    <a:pt x="11940" y="3574"/>
                  </a:lnTo>
                  <a:lnTo>
                    <a:pt x="11964" y="3524"/>
                  </a:lnTo>
                  <a:lnTo>
                    <a:pt x="11987" y="3474"/>
                  </a:lnTo>
                  <a:lnTo>
                    <a:pt x="12011" y="3425"/>
                  </a:lnTo>
                  <a:lnTo>
                    <a:pt x="12038" y="3375"/>
                  </a:lnTo>
                  <a:lnTo>
                    <a:pt x="12063" y="3327"/>
                  </a:lnTo>
                  <a:lnTo>
                    <a:pt x="12090" y="3278"/>
                  </a:lnTo>
                  <a:lnTo>
                    <a:pt x="12118" y="3230"/>
                  </a:lnTo>
                  <a:lnTo>
                    <a:pt x="12147" y="3182"/>
                  </a:lnTo>
                  <a:lnTo>
                    <a:pt x="12176" y="3136"/>
                  </a:lnTo>
                  <a:lnTo>
                    <a:pt x="12206" y="3089"/>
                  </a:lnTo>
                  <a:lnTo>
                    <a:pt x="12237" y="3043"/>
                  </a:lnTo>
                  <a:lnTo>
                    <a:pt x="12268" y="2998"/>
                  </a:lnTo>
                  <a:lnTo>
                    <a:pt x="12301" y="2952"/>
                  </a:lnTo>
                  <a:lnTo>
                    <a:pt x="12334" y="2907"/>
                  </a:lnTo>
                  <a:lnTo>
                    <a:pt x="12367" y="2863"/>
                  </a:lnTo>
                  <a:lnTo>
                    <a:pt x="12403" y="2821"/>
                  </a:lnTo>
                  <a:lnTo>
                    <a:pt x="12403" y="2821"/>
                  </a:lnTo>
                  <a:lnTo>
                    <a:pt x="12440" y="2778"/>
                  </a:lnTo>
                  <a:lnTo>
                    <a:pt x="12494" y="2720"/>
                  </a:lnTo>
                  <a:lnTo>
                    <a:pt x="12549" y="2662"/>
                  </a:lnTo>
                  <a:lnTo>
                    <a:pt x="12572" y="2640"/>
                  </a:lnTo>
                  <a:lnTo>
                    <a:pt x="12591" y="2623"/>
                  </a:lnTo>
                  <a:lnTo>
                    <a:pt x="12219" y="2655"/>
                  </a:lnTo>
                  <a:close/>
                  <a:moveTo>
                    <a:pt x="9207" y="5760"/>
                  </a:moveTo>
                  <a:lnTo>
                    <a:pt x="9207" y="5760"/>
                  </a:lnTo>
                  <a:lnTo>
                    <a:pt x="9196" y="5780"/>
                  </a:lnTo>
                  <a:lnTo>
                    <a:pt x="9182" y="5799"/>
                  </a:lnTo>
                  <a:lnTo>
                    <a:pt x="9167" y="5816"/>
                  </a:lnTo>
                  <a:lnTo>
                    <a:pt x="9150" y="5832"/>
                  </a:lnTo>
                  <a:lnTo>
                    <a:pt x="9133" y="5847"/>
                  </a:lnTo>
                  <a:lnTo>
                    <a:pt x="9115" y="5862"/>
                  </a:lnTo>
                  <a:lnTo>
                    <a:pt x="9078" y="5890"/>
                  </a:lnTo>
                  <a:lnTo>
                    <a:pt x="9078" y="5890"/>
                  </a:lnTo>
                  <a:lnTo>
                    <a:pt x="9040" y="5916"/>
                  </a:lnTo>
                  <a:lnTo>
                    <a:pt x="9003" y="5942"/>
                  </a:lnTo>
                  <a:lnTo>
                    <a:pt x="8964" y="5969"/>
                  </a:lnTo>
                  <a:lnTo>
                    <a:pt x="8925" y="5993"/>
                  </a:lnTo>
                  <a:lnTo>
                    <a:pt x="8885" y="6014"/>
                  </a:lnTo>
                  <a:lnTo>
                    <a:pt x="8863" y="6024"/>
                  </a:lnTo>
                  <a:lnTo>
                    <a:pt x="8843" y="6034"/>
                  </a:lnTo>
                  <a:lnTo>
                    <a:pt x="8822" y="6043"/>
                  </a:lnTo>
                  <a:lnTo>
                    <a:pt x="8801" y="6050"/>
                  </a:lnTo>
                  <a:lnTo>
                    <a:pt x="8778" y="6057"/>
                  </a:lnTo>
                  <a:lnTo>
                    <a:pt x="8757" y="6063"/>
                  </a:lnTo>
                  <a:lnTo>
                    <a:pt x="8757" y="6063"/>
                  </a:lnTo>
                  <a:lnTo>
                    <a:pt x="8730" y="6069"/>
                  </a:lnTo>
                  <a:lnTo>
                    <a:pt x="8703" y="6073"/>
                  </a:lnTo>
                  <a:lnTo>
                    <a:pt x="8676" y="6077"/>
                  </a:lnTo>
                  <a:lnTo>
                    <a:pt x="8649" y="6079"/>
                  </a:lnTo>
                  <a:lnTo>
                    <a:pt x="8595" y="6083"/>
                  </a:lnTo>
                  <a:lnTo>
                    <a:pt x="8541" y="6087"/>
                  </a:lnTo>
                  <a:lnTo>
                    <a:pt x="8541" y="6087"/>
                  </a:lnTo>
                  <a:lnTo>
                    <a:pt x="8506" y="6091"/>
                  </a:lnTo>
                  <a:lnTo>
                    <a:pt x="8471" y="6096"/>
                  </a:lnTo>
                  <a:lnTo>
                    <a:pt x="8436" y="6101"/>
                  </a:lnTo>
                  <a:lnTo>
                    <a:pt x="8402" y="6107"/>
                  </a:lnTo>
                  <a:lnTo>
                    <a:pt x="8367" y="6115"/>
                  </a:lnTo>
                  <a:lnTo>
                    <a:pt x="8333" y="6122"/>
                  </a:lnTo>
                  <a:lnTo>
                    <a:pt x="8298" y="6131"/>
                  </a:lnTo>
                  <a:lnTo>
                    <a:pt x="8264" y="6141"/>
                  </a:lnTo>
                  <a:lnTo>
                    <a:pt x="8232" y="6156"/>
                  </a:lnTo>
                  <a:lnTo>
                    <a:pt x="8232" y="6156"/>
                  </a:lnTo>
                  <a:lnTo>
                    <a:pt x="8184" y="6138"/>
                  </a:lnTo>
                  <a:lnTo>
                    <a:pt x="8136" y="6120"/>
                  </a:lnTo>
                  <a:lnTo>
                    <a:pt x="8088" y="6099"/>
                  </a:lnTo>
                  <a:lnTo>
                    <a:pt x="8039" y="6079"/>
                  </a:lnTo>
                  <a:lnTo>
                    <a:pt x="7993" y="6058"/>
                  </a:lnTo>
                  <a:lnTo>
                    <a:pt x="7945" y="6035"/>
                  </a:lnTo>
                  <a:lnTo>
                    <a:pt x="7899" y="6012"/>
                  </a:lnTo>
                  <a:lnTo>
                    <a:pt x="7854" y="5988"/>
                  </a:lnTo>
                  <a:lnTo>
                    <a:pt x="7854" y="5988"/>
                  </a:lnTo>
                  <a:lnTo>
                    <a:pt x="7805" y="5960"/>
                  </a:lnTo>
                  <a:lnTo>
                    <a:pt x="7782" y="5945"/>
                  </a:lnTo>
                  <a:lnTo>
                    <a:pt x="7758" y="5929"/>
                  </a:lnTo>
                  <a:lnTo>
                    <a:pt x="7737" y="5912"/>
                  </a:lnTo>
                  <a:lnTo>
                    <a:pt x="7716" y="5896"/>
                  </a:lnTo>
                  <a:lnTo>
                    <a:pt x="7694" y="5877"/>
                  </a:lnTo>
                  <a:lnTo>
                    <a:pt x="7676" y="5857"/>
                  </a:lnTo>
                  <a:lnTo>
                    <a:pt x="7676" y="5857"/>
                  </a:lnTo>
                  <a:lnTo>
                    <a:pt x="7658" y="5836"/>
                  </a:lnTo>
                  <a:lnTo>
                    <a:pt x="7642" y="5813"/>
                  </a:lnTo>
                  <a:lnTo>
                    <a:pt x="7628" y="5789"/>
                  </a:lnTo>
                  <a:lnTo>
                    <a:pt x="7617" y="5764"/>
                  </a:lnTo>
                  <a:lnTo>
                    <a:pt x="7607" y="5738"/>
                  </a:lnTo>
                  <a:lnTo>
                    <a:pt x="7603" y="5724"/>
                  </a:lnTo>
                  <a:lnTo>
                    <a:pt x="7600" y="5711"/>
                  </a:lnTo>
                  <a:lnTo>
                    <a:pt x="7599" y="5697"/>
                  </a:lnTo>
                  <a:lnTo>
                    <a:pt x="7598" y="5684"/>
                  </a:lnTo>
                  <a:lnTo>
                    <a:pt x="7597" y="5670"/>
                  </a:lnTo>
                  <a:lnTo>
                    <a:pt x="7598" y="5656"/>
                  </a:lnTo>
                  <a:lnTo>
                    <a:pt x="7598" y="5656"/>
                  </a:lnTo>
                  <a:lnTo>
                    <a:pt x="7599" y="5642"/>
                  </a:lnTo>
                  <a:lnTo>
                    <a:pt x="7602" y="5628"/>
                  </a:lnTo>
                  <a:lnTo>
                    <a:pt x="7605" y="5615"/>
                  </a:lnTo>
                  <a:lnTo>
                    <a:pt x="7609" y="5602"/>
                  </a:lnTo>
                  <a:lnTo>
                    <a:pt x="7615" y="5589"/>
                  </a:lnTo>
                  <a:lnTo>
                    <a:pt x="7622" y="5577"/>
                  </a:lnTo>
                  <a:lnTo>
                    <a:pt x="7628" y="5564"/>
                  </a:lnTo>
                  <a:lnTo>
                    <a:pt x="7637" y="5553"/>
                  </a:lnTo>
                  <a:lnTo>
                    <a:pt x="7645" y="5543"/>
                  </a:lnTo>
                  <a:lnTo>
                    <a:pt x="7654" y="5533"/>
                  </a:lnTo>
                  <a:lnTo>
                    <a:pt x="7664" y="5524"/>
                  </a:lnTo>
                  <a:lnTo>
                    <a:pt x="7676" y="5515"/>
                  </a:lnTo>
                  <a:lnTo>
                    <a:pt x="7687" y="5508"/>
                  </a:lnTo>
                  <a:lnTo>
                    <a:pt x="7699" y="5503"/>
                  </a:lnTo>
                  <a:lnTo>
                    <a:pt x="7712" y="5498"/>
                  </a:lnTo>
                  <a:lnTo>
                    <a:pt x="7724" y="5494"/>
                  </a:lnTo>
                  <a:lnTo>
                    <a:pt x="7827" y="5474"/>
                  </a:lnTo>
                  <a:lnTo>
                    <a:pt x="7827" y="5474"/>
                  </a:lnTo>
                  <a:lnTo>
                    <a:pt x="7880" y="5457"/>
                  </a:lnTo>
                  <a:lnTo>
                    <a:pt x="7931" y="5440"/>
                  </a:lnTo>
                  <a:lnTo>
                    <a:pt x="7983" y="5421"/>
                  </a:lnTo>
                  <a:lnTo>
                    <a:pt x="8034" y="5401"/>
                  </a:lnTo>
                  <a:lnTo>
                    <a:pt x="8137" y="5360"/>
                  </a:lnTo>
                  <a:lnTo>
                    <a:pt x="8237" y="5317"/>
                  </a:lnTo>
                  <a:lnTo>
                    <a:pt x="8237" y="5317"/>
                  </a:lnTo>
                  <a:lnTo>
                    <a:pt x="8294" y="5292"/>
                  </a:lnTo>
                  <a:lnTo>
                    <a:pt x="8350" y="5265"/>
                  </a:lnTo>
                  <a:lnTo>
                    <a:pt x="8406" y="5236"/>
                  </a:lnTo>
                  <a:lnTo>
                    <a:pt x="8432" y="5221"/>
                  </a:lnTo>
                  <a:lnTo>
                    <a:pt x="8458" y="5205"/>
                  </a:lnTo>
                  <a:lnTo>
                    <a:pt x="8485" y="5189"/>
                  </a:lnTo>
                  <a:lnTo>
                    <a:pt x="8510" y="5171"/>
                  </a:lnTo>
                  <a:lnTo>
                    <a:pt x="8533" y="5153"/>
                  </a:lnTo>
                  <a:lnTo>
                    <a:pt x="8557" y="5135"/>
                  </a:lnTo>
                  <a:lnTo>
                    <a:pt x="8580" y="5115"/>
                  </a:lnTo>
                  <a:lnTo>
                    <a:pt x="8601" y="5093"/>
                  </a:lnTo>
                  <a:lnTo>
                    <a:pt x="8621" y="5071"/>
                  </a:lnTo>
                  <a:lnTo>
                    <a:pt x="8640" y="5047"/>
                  </a:lnTo>
                  <a:lnTo>
                    <a:pt x="8640" y="5094"/>
                  </a:lnTo>
                  <a:lnTo>
                    <a:pt x="8640" y="5094"/>
                  </a:lnTo>
                  <a:lnTo>
                    <a:pt x="8641" y="5117"/>
                  </a:lnTo>
                  <a:lnTo>
                    <a:pt x="8643" y="5141"/>
                  </a:lnTo>
                  <a:lnTo>
                    <a:pt x="8645" y="5164"/>
                  </a:lnTo>
                  <a:lnTo>
                    <a:pt x="8648" y="5186"/>
                  </a:lnTo>
                  <a:lnTo>
                    <a:pt x="8653" y="5209"/>
                  </a:lnTo>
                  <a:lnTo>
                    <a:pt x="8658" y="5231"/>
                  </a:lnTo>
                  <a:lnTo>
                    <a:pt x="8664" y="5254"/>
                  </a:lnTo>
                  <a:lnTo>
                    <a:pt x="8671" y="5275"/>
                  </a:lnTo>
                  <a:lnTo>
                    <a:pt x="8680" y="5297"/>
                  </a:lnTo>
                  <a:lnTo>
                    <a:pt x="8690" y="5318"/>
                  </a:lnTo>
                  <a:lnTo>
                    <a:pt x="8702" y="5337"/>
                  </a:lnTo>
                  <a:lnTo>
                    <a:pt x="8713" y="5357"/>
                  </a:lnTo>
                  <a:lnTo>
                    <a:pt x="8727" y="5376"/>
                  </a:lnTo>
                  <a:lnTo>
                    <a:pt x="8740" y="5393"/>
                  </a:lnTo>
                  <a:lnTo>
                    <a:pt x="8755" y="5410"/>
                  </a:lnTo>
                  <a:lnTo>
                    <a:pt x="8773" y="5425"/>
                  </a:lnTo>
                  <a:lnTo>
                    <a:pt x="8773" y="5425"/>
                  </a:lnTo>
                  <a:lnTo>
                    <a:pt x="8798" y="5445"/>
                  </a:lnTo>
                  <a:lnTo>
                    <a:pt x="8824" y="5463"/>
                  </a:lnTo>
                  <a:lnTo>
                    <a:pt x="8851" y="5479"/>
                  </a:lnTo>
                  <a:lnTo>
                    <a:pt x="8878" y="5494"/>
                  </a:lnTo>
                  <a:lnTo>
                    <a:pt x="8878" y="5494"/>
                  </a:lnTo>
                  <a:lnTo>
                    <a:pt x="9211" y="5682"/>
                  </a:lnTo>
                  <a:lnTo>
                    <a:pt x="9207" y="5760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D608F4E4-4EAA-63A9-0C0E-F5DF6B12F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6" y="612"/>
              <a:ext cx="1755" cy="1270"/>
            </a:xfrm>
            <a:custGeom>
              <a:avLst/>
              <a:gdLst>
                <a:gd name="T0" fmla="*/ 1827 w 7022"/>
                <a:gd name="T1" fmla="*/ 4439 h 5076"/>
                <a:gd name="T2" fmla="*/ 1500 w 7022"/>
                <a:gd name="T3" fmla="*/ 4340 h 5076"/>
                <a:gd name="T4" fmla="*/ 1201 w 7022"/>
                <a:gd name="T5" fmla="*/ 4171 h 5076"/>
                <a:gd name="T6" fmla="*/ 950 w 7022"/>
                <a:gd name="T7" fmla="*/ 3938 h 5076"/>
                <a:gd name="T8" fmla="*/ 767 w 7022"/>
                <a:gd name="T9" fmla="*/ 3676 h 5076"/>
                <a:gd name="T10" fmla="*/ 407 w 7022"/>
                <a:gd name="T11" fmla="*/ 2923 h 5076"/>
                <a:gd name="T12" fmla="*/ 144 w 7022"/>
                <a:gd name="T13" fmla="*/ 2233 h 5076"/>
                <a:gd name="T14" fmla="*/ 18 w 7022"/>
                <a:gd name="T15" fmla="*/ 1667 h 5076"/>
                <a:gd name="T16" fmla="*/ 15 w 7022"/>
                <a:gd name="T17" fmla="*/ 1090 h 5076"/>
                <a:gd name="T18" fmla="*/ 504 w 7022"/>
                <a:gd name="T19" fmla="*/ 931 h 5076"/>
                <a:gd name="T20" fmla="*/ 553 w 7022"/>
                <a:gd name="T21" fmla="*/ 1020 h 5076"/>
                <a:gd name="T22" fmla="*/ 643 w 7022"/>
                <a:gd name="T23" fmla="*/ 1073 h 5076"/>
                <a:gd name="T24" fmla="*/ 850 w 7022"/>
                <a:gd name="T25" fmla="*/ 1078 h 5076"/>
                <a:gd name="T26" fmla="*/ 1198 w 7022"/>
                <a:gd name="T27" fmla="*/ 1007 h 5076"/>
                <a:gd name="T28" fmla="*/ 1560 w 7022"/>
                <a:gd name="T29" fmla="*/ 835 h 5076"/>
                <a:gd name="T30" fmla="*/ 1716 w 7022"/>
                <a:gd name="T31" fmla="*/ 527 h 5076"/>
                <a:gd name="T32" fmla="*/ 1868 w 7022"/>
                <a:gd name="T33" fmla="*/ 206 h 5076"/>
                <a:gd name="T34" fmla="*/ 1985 w 7022"/>
                <a:gd name="T35" fmla="*/ 88 h 5076"/>
                <a:gd name="T36" fmla="*/ 2154 w 7022"/>
                <a:gd name="T37" fmla="*/ 9 h 5076"/>
                <a:gd name="T38" fmla="*/ 2341 w 7022"/>
                <a:gd name="T39" fmla="*/ 19 h 5076"/>
                <a:gd name="T40" fmla="*/ 2533 w 7022"/>
                <a:gd name="T41" fmla="*/ 144 h 5076"/>
                <a:gd name="T42" fmla="*/ 2637 w 7022"/>
                <a:gd name="T43" fmla="*/ 316 h 5076"/>
                <a:gd name="T44" fmla="*/ 2682 w 7022"/>
                <a:gd name="T45" fmla="*/ 541 h 5076"/>
                <a:gd name="T46" fmla="*/ 2680 w 7022"/>
                <a:gd name="T47" fmla="*/ 1086 h 5076"/>
                <a:gd name="T48" fmla="*/ 2636 w 7022"/>
                <a:gd name="T49" fmla="*/ 1472 h 5076"/>
                <a:gd name="T50" fmla="*/ 2607 w 7022"/>
                <a:gd name="T51" fmla="*/ 1726 h 5076"/>
                <a:gd name="T52" fmla="*/ 3056 w 7022"/>
                <a:gd name="T53" fmla="*/ 1615 h 5076"/>
                <a:gd name="T54" fmla="*/ 3489 w 7022"/>
                <a:gd name="T55" fmla="*/ 1448 h 5076"/>
                <a:gd name="T56" fmla="*/ 3896 w 7022"/>
                <a:gd name="T57" fmla="*/ 1227 h 5076"/>
                <a:gd name="T58" fmla="*/ 4298 w 7022"/>
                <a:gd name="T59" fmla="*/ 890 h 5076"/>
                <a:gd name="T60" fmla="*/ 4718 w 7022"/>
                <a:gd name="T61" fmla="*/ 948 h 5076"/>
                <a:gd name="T62" fmla="*/ 5330 w 7022"/>
                <a:gd name="T63" fmla="*/ 1117 h 5076"/>
                <a:gd name="T64" fmla="*/ 5647 w 7022"/>
                <a:gd name="T65" fmla="*/ 1265 h 5076"/>
                <a:gd name="T66" fmla="*/ 5815 w 7022"/>
                <a:gd name="T67" fmla="*/ 1428 h 5076"/>
                <a:gd name="T68" fmla="*/ 6145 w 7022"/>
                <a:gd name="T69" fmla="*/ 1639 h 5076"/>
                <a:gd name="T70" fmla="*/ 6329 w 7022"/>
                <a:gd name="T71" fmla="*/ 1712 h 5076"/>
                <a:gd name="T72" fmla="*/ 6649 w 7022"/>
                <a:gd name="T73" fmla="*/ 1733 h 5076"/>
                <a:gd name="T74" fmla="*/ 7022 w 7022"/>
                <a:gd name="T75" fmla="*/ 1759 h 5076"/>
                <a:gd name="T76" fmla="*/ 6708 w 7022"/>
                <a:gd name="T77" fmla="*/ 2593 h 5076"/>
                <a:gd name="T78" fmla="*/ 6517 w 7022"/>
                <a:gd name="T79" fmla="*/ 2914 h 5076"/>
                <a:gd name="T80" fmla="*/ 6269 w 7022"/>
                <a:gd name="T81" fmla="*/ 3188 h 5076"/>
                <a:gd name="T82" fmla="*/ 5943 w 7022"/>
                <a:gd name="T83" fmla="*/ 3423 h 5076"/>
                <a:gd name="T84" fmla="*/ 5755 w 7022"/>
                <a:gd name="T85" fmla="*/ 3629 h 5076"/>
                <a:gd name="T86" fmla="*/ 5553 w 7022"/>
                <a:gd name="T87" fmla="*/ 3874 h 5076"/>
                <a:gd name="T88" fmla="*/ 5326 w 7022"/>
                <a:gd name="T89" fmla="*/ 4035 h 5076"/>
                <a:gd name="T90" fmla="*/ 4960 w 7022"/>
                <a:gd name="T91" fmla="*/ 4221 h 5076"/>
                <a:gd name="T92" fmla="*/ 4858 w 7022"/>
                <a:gd name="T93" fmla="*/ 4343 h 5076"/>
                <a:gd name="T94" fmla="*/ 4792 w 7022"/>
                <a:gd name="T95" fmla="*/ 4361 h 5076"/>
                <a:gd name="T96" fmla="*/ 4508 w 7022"/>
                <a:gd name="T97" fmla="*/ 4346 h 5076"/>
                <a:gd name="T98" fmla="*/ 4172 w 7022"/>
                <a:gd name="T99" fmla="*/ 4521 h 5076"/>
                <a:gd name="T100" fmla="*/ 3798 w 7022"/>
                <a:gd name="T101" fmla="*/ 4830 h 5076"/>
                <a:gd name="T102" fmla="*/ 3470 w 7022"/>
                <a:gd name="T103" fmla="*/ 5029 h 5076"/>
                <a:gd name="T104" fmla="*/ 3263 w 7022"/>
                <a:gd name="T105" fmla="*/ 5075 h 5076"/>
                <a:gd name="T106" fmla="*/ 3071 w 7022"/>
                <a:gd name="T107" fmla="*/ 5059 h 5076"/>
                <a:gd name="T108" fmla="*/ 2862 w 7022"/>
                <a:gd name="T109" fmla="*/ 4973 h 5076"/>
                <a:gd name="T110" fmla="*/ 2589 w 7022"/>
                <a:gd name="T111" fmla="*/ 4752 h 5076"/>
                <a:gd name="T112" fmla="*/ 2339 w 7022"/>
                <a:gd name="T113" fmla="*/ 4426 h 5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022" h="5076">
                  <a:moveTo>
                    <a:pt x="2083" y="4463"/>
                  </a:moveTo>
                  <a:lnTo>
                    <a:pt x="2083" y="4463"/>
                  </a:lnTo>
                  <a:lnTo>
                    <a:pt x="2039" y="4462"/>
                  </a:lnTo>
                  <a:lnTo>
                    <a:pt x="1996" y="4461"/>
                  </a:lnTo>
                  <a:lnTo>
                    <a:pt x="1954" y="4457"/>
                  </a:lnTo>
                  <a:lnTo>
                    <a:pt x="1911" y="4452"/>
                  </a:lnTo>
                  <a:lnTo>
                    <a:pt x="1868" y="4447"/>
                  </a:lnTo>
                  <a:lnTo>
                    <a:pt x="1827" y="4439"/>
                  </a:lnTo>
                  <a:lnTo>
                    <a:pt x="1784" y="4431"/>
                  </a:lnTo>
                  <a:lnTo>
                    <a:pt x="1743" y="4422"/>
                  </a:lnTo>
                  <a:lnTo>
                    <a:pt x="1701" y="4410"/>
                  </a:lnTo>
                  <a:lnTo>
                    <a:pt x="1660" y="4399"/>
                  </a:lnTo>
                  <a:lnTo>
                    <a:pt x="1619" y="4387"/>
                  </a:lnTo>
                  <a:lnTo>
                    <a:pt x="1579" y="4372"/>
                  </a:lnTo>
                  <a:lnTo>
                    <a:pt x="1538" y="4356"/>
                  </a:lnTo>
                  <a:lnTo>
                    <a:pt x="1500" y="4340"/>
                  </a:lnTo>
                  <a:lnTo>
                    <a:pt x="1459" y="4323"/>
                  </a:lnTo>
                  <a:lnTo>
                    <a:pt x="1422" y="4304"/>
                  </a:lnTo>
                  <a:lnTo>
                    <a:pt x="1383" y="4285"/>
                  </a:lnTo>
                  <a:lnTo>
                    <a:pt x="1345" y="4264"/>
                  </a:lnTo>
                  <a:lnTo>
                    <a:pt x="1309" y="4242"/>
                  </a:lnTo>
                  <a:lnTo>
                    <a:pt x="1272" y="4220"/>
                  </a:lnTo>
                  <a:lnTo>
                    <a:pt x="1236" y="4196"/>
                  </a:lnTo>
                  <a:lnTo>
                    <a:pt x="1201" y="4171"/>
                  </a:lnTo>
                  <a:lnTo>
                    <a:pt x="1167" y="4144"/>
                  </a:lnTo>
                  <a:lnTo>
                    <a:pt x="1133" y="4118"/>
                  </a:lnTo>
                  <a:lnTo>
                    <a:pt x="1101" y="4090"/>
                  </a:lnTo>
                  <a:lnTo>
                    <a:pt x="1069" y="4061"/>
                  </a:lnTo>
                  <a:lnTo>
                    <a:pt x="1038" y="4032"/>
                  </a:lnTo>
                  <a:lnTo>
                    <a:pt x="1008" y="4002"/>
                  </a:lnTo>
                  <a:lnTo>
                    <a:pt x="978" y="3971"/>
                  </a:lnTo>
                  <a:lnTo>
                    <a:pt x="950" y="3938"/>
                  </a:lnTo>
                  <a:lnTo>
                    <a:pt x="923" y="3905"/>
                  </a:lnTo>
                  <a:lnTo>
                    <a:pt x="896" y="3872"/>
                  </a:lnTo>
                  <a:lnTo>
                    <a:pt x="896" y="3872"/>
                  </a:lnTo>
                  <a:lnTo>
                    <a:pt x="872" y="3840"/>
                  </a:lnTo>
                  <a:lnTo>
                    <a:pt x="850" y="3807"/>
                  </a:lnTo>
                  <a:lnTo>
                    <a:pt x="829" y="3776"/>
                  </a:lnTo>
                  <a:lnTo>
                    <a:pt x="807" y="3742"/>
                  </a:lnTo>
                  <a:lnTo>
                    <a:pt x="767" y="3676"/>
                  </a:lnTo>
                  <a:lnTo>
                    <a:pt x="729" y="3606"/>
                  </a:lnTo>
                  <a:lnTo>
                    <a:pt x="693" y="3537"/>
                  </a:lnTo>
                  <a:lnTo>
                    <a:pt x="658" y="3467"/>
                  </a:lnTo>
                  <a:lnTo>
                    <a:pt x="591" y="3325"/>
                  </a:lnTo>
                  <a:lnTo>
                    <a:pt x="591" y="3325"/>
                  </a:lnTo>
                  <a:lnTo>
                    <a:pt x="529" y="3192"/>
                  </a:lnTo>
                  <a:lnTo>
                    <a:pt x="467" y="3057"/>
                  </a:lnTo>
                  <a:lnTo>
                    <a:pt x="407" y="2923"/>
                  </a:lnTo>
                  <a:lnTo>
                    <a:pt x="348" y="2786"/>
                  </a:lnTo>
                  <a:lnTo>
                    <a:pt x="292" y="2649"/>
                  </a:lnTo>
                  <a:lnTo>
                    <a:pt x="265" y="2580"/>
                  </a:lnTo>
                  <a:lnTo>
                    <a:pt x="239" y="2511"/>
                  </a:lnTo>
                  <a:lnTo>
                    <a:pt x="213" y="2442"/>
                  </a:lnTo>
                  <a:lnTo>
                    <a:pt x="189" y="2373"/>
                  </a:lnTo>
                  <a:lnTo>
                    <a:pt x="166" y="2304"/>
                  </a:lnTo>
                  <a:lnTo>
                    <a:pt x="144" y="2233"/>
                  </a:lnTo>
                  <a:lnTo>
                    <a:pt x="122" y="2163"/>
                  </a:lnTo>
                  <a:lnTo>
                    <a:pt x="104" y="2093"/>
                  </a:lnTo>
                  <a:lnTo>
                    <a:pt x="85" y="2022"/>
                  </a:lnTo>
                  <a:lnTo>
                    <a:pt x="68" y="1952"/>
                  </a:lnTo>
                  <a:lnTo>
                    <a:pt x="53" y="1880"/>
                  </a:lnTo>
                  <a:lnTo>
                    <a:pt x="41" y="1810"/>
                  </a:lnTo>
                  <a:lnTo>
                    <a:pt x="28" y="1738"/>
                  </a:lnTo>
                  <a:lnTo>
                    <a:pt x="18" y="1667"/>
                  </a:lnTo>
                  <a:lnTo>
                    <a:pt x="11" y="1595"/>
                  </a:lnTo>
                  <a:lnTo>
                    <a:pt x="5" y="1524"/>
                  </a:lnTo>
                  <a:lnTo>
                    <a:pt x="1" y="1452"/>
                  </a:lnTo>
                  <a:lnTo>
                    <a:pt x="0" y="1380"/>
                  </a:lnTo>
                  <a:lnTo>
                    <a:pt x="0" y="1308"/>
                  </a:lnTo>
                  <a:lnTo>
                    <a:pt x="2" y="1236"/>
                  </a:lnTo>
                  <a:lnTo>
                    <a:pt x="7" y="1163"/>
                  </a:lnTo>
                  <a:lnTo>
                    <a:pt x="15" y="1090"/>
                  </a:lnTo>
                  <a:lnTo>
                    <a:pt x="33" y="983"/>
                  </a:lnTo>
                  <a:lnTo>
                    <a:pt x="33" y="983"/>
                  </a:lnTo>
                  <a:lnTo>
                    <a:pt x="144" y="956"/>
                  </a:lnTo>
                  <a:lnTo>
                    <a:pt x="255" y="927"/>
                  </a:lnTo>
                  <a:lnTo>
                    <a:pt x="364" y="897"/>
                  </a:lnTo>
                  <a:lnTo>
                    <a:pt x="475" y="865"/>
                  </a:lnTo>
                  <a:lnTo>
                    <a:pt x="504" y="931"/>
                  </a:lnTo>
                  <a:lnTo>
                    <a:pt x="504" y="931"/>
                  </a:lnTo>
                  <a:lnTo>
                    <a:pt x="506" y="943"/>
                  </a:lnTo>
                  <a:lnTo>
                    <a:pt x="510" y="956"/>
                  </a:lnTo>
                  <a:lnTo>
                    <a:pt x="515" y="968"/>
                  </a:lnTo>
                  <a:lnTo>
                    <a:pt x="521" y="980"/>
                  </a:lnTo>
                  <a:lnTo>
                    <a:pt x="528" y="990"/>
                  </a:lnTo>
                  <a:lnTo>
                    <a:pt x="535" y="1001"/>
                  </a:lnTo>
                  <a:lnTo>
                    <a:pt x="543" y="1011"/>
                  </a:lnTo>
                  <a:lnTo>
                    <a:pt x="553" y="1020"/>
                  </a:lnTo>
                  <a:lnTo>
                    <a:pt x="561" y="1029"/>
                  </a:lnTo>
                  <a:lnTo>
                    <a:pt x="573" y="1037"/>
                  </a:lnTo>
                  <a:lnTo>
                    <a:pt x="583" y="1045"/>
                  </a:lnTo>
                  <a:lnTo>
                    <a:pt x="594" y="1051"/>
                  </a:lnTo>
                  <a:lnTo>
                    <a:pt x="605" y="1058"/>
                  </a:lnTo>
                  <a:lnTo>
                    <a:pt x="618" y="1064"/>
                  </a:lnTo>
                  <a:lnTo>
                    <a:pt x="630" y="1069"/>
                  </a:lnTo>
                  <a:lnTo>
                    <a:pt x="643" y="1073"/>
                  </a:lnTo>
                  <a:lnTo>
                    <a:pt x="643" y="1073"/>
                  </a:lnTo>
                  <a:lnTo>
                    <a:pt x="668" y="1079"/>
                  </a:lnTo>
                  <a:lnTo>
                    <a:pt x="693" y="1083"/>
                  </a:lnTo>
                  <a:lnTo>
                    <a:pt x="719" y="1085"/>
                  </a:lnTo>
                  <a:lnTo>
                    <a:pt x="746" y="1086"/>
                  </a:lnTo>
                  <a:lnTo>
                    <a:pt x="771" y="1085"/>
                  </a:lnTo>
                  <a:lnTo>
                    <a:pt x="797" y="1084"/>
                  </a:lnTo>
                  <a:lnTo>
                    <a:pt x="850" y="1078"/>
                  </a:lnTo>
                  <a:lnTo>
                    <a:pt x="850" y="1078"/>
                  </a:lnTo>
                  <a:lnTo>
                    <a:pt x="900" y="1071"/>
                  </a:lnTo>
                  <a:lnTo>
                    <a:pt x="950" y="1064"/>
                  </a:lnTo>
                  <a:lnTo>
                    <a:pt x="1000" y="1055"/>
                  </a:lnTo>
                  <a:lnTo>
                    <a:pt x="1051" y="1045"/>
                  </a:lnTo>
                  <a:lnTo>
                    <a:pt x="1099" y="1034"/>
                  </a:lnTo>
                  <a:lnTo>
                    <a:pt x="1150" y="1021"/>
                  </a:lnTo>
                  <a:lnTo>
                    <a:pt x="1198" y="1007"/>
                  </a:lnTo>
                  <a:lnTo>
                    <a:pt x="1246" y="992"/>
                  </a:lnTo>
                  <a:lnTo>
                    <a:pt x="1294" y="976"/>
                  </a:lnTo>
                  <a:lnTo>
                    <a:pt x="1340" y="957"/>
                  </a:lnTo>
                  <a:lnTo>
                    <a:pt x="1387" y="937"/>
                  </a:lnTo>
                  <a:lnTo>
                    <a:pt x="1432" y="914"/>
                  </a:lnTo>
                  <a:lnTo>
                    <a:pt x="1476" y="890"/>
                  </a:lnTo>
                  <a:lnTo>
                    <a:pt x="1518" y="864"/>
                  </a:lnTo>
                  <a:lnTo>
                    <a:pt x="1560" y="835"/>
                  </a:lnTo>
                  <a:lnTo>
                    <a:pt x="1600" y="805"/>
                  </a:lnTo>
                  <a:lnTo>
                    <a:pt x="1651" y="756"/>
                  </a:lnTo>
                  <a:lnTo>
                    <a:pt x="1651" y="756"/>
                  </a:lnTo>
                  <a:lnTo>
                    <a:pt x="1666" y="698"/>
                  </a:lnTo>
                  <a:lnTo>
                    <a:pt x="1681" y="640"/>
                  </a:lnTo>
                  <a:lnTo>
                    <a:pt x="1699" y="584"/>
                  </a:lnTo>
                  <a:lnTo>
                    <a:pt x="1716" y="527"/>
                  </a:lnTo>
                  <a:lnTo>
                    <a:pt x="1716" y="527"/>
                  </a:lnTo>
                  <a:lnTo>
                    <a:pt x="1732" y="482"/>
                  </a:lnTo>
                  <a:lnTo>
                    <a:pt x="1748" y="437"/>
                  </a:lnTo>
                  <a:lnTo>
                    <a:pt x="1765" y="393"/>
                  </a:lnTo>
                  <a:lnTo>
                    <a:pt x="1785" y="349"/>
                  </a:lnTo>
                  <a:lnTo>
                    <a:pt x="1806" y="306"/>
                  </a:lnTo>
                  <a:lnTo>
                    <a:pt x="1829" y="266"/>
                  </a:lnTo>
                  <a:lnTo>
                    <a:pt x="1854" y="226"/>
                  </a:lnTo>
                  <a:lnTo>
                    <a:pt x="1868" y="206"/>
                  </a:lnTo>
                  <a:lnTo>
                    <a:pt x="1882" y="187"/>
                  </a:lnTo>
                  <a:lnTo>
                    <a:pt x="1882" y="187"/>
                  </a:lnTo>
                  <a:lnTo>
                    <a:pt x="1897" y="169"/>
                  </a:lnTo>
                  <a:lnTo>
                    <a:pt x="1913" y="152"/>
                  </a:lnTo>
                  <a:lnTo>
                    <a:pt x="1930" y="134"/>
                  </a:lnTo>
                  <a:lnTo>
                    <a:pt x="1947" y="118"/>
                  </a:lnTo>
                  <a:lnTo>
                    <a:pt x="1966" y="101"/>
                  </a:lnTo>
                  <a:lnTo>
                    <a:pt x="1985" y="88"/>
                  </a:lnTo>
                  <a:lnTo>
                    <a:pt x="2004" y="74"/>
                  </a:lnTo>
                  <a:lnTo>
                    <a:pt x="2024" y="60"/>
                  </a:lnTo>
                  <a:lnTo>
                    <a:pt x="2044" y="49"/>
                  </a:lnTo>
                  <a:lnTo>
                    <a:pt x="2065" y="39"/>
                  </a:lnTo>
                  <a:lnTo>
                    <a:pt x="2086" y="29"/>
                  </a:lnTo>
                  <a:lnTo>
                    <a:pt x="2109" y="20"/>
                  </a:lnTo>
                  <a:lnTo>
                    <a:pt x="2132" y="14"/>
                  </a:lnTo>
                  <a:lnTo>
                    <a:pt x="2154" y="9"/>
                  </a:lnTo>
                  <a:lnTo>
                    <a:pt x="2178" y="3"/>
                  </a:lnTo>
                  <a:lnTo>
                    <a:pt x="2201" y="1"/>
                  </a:lnTo>
                  <a:lnTo>
                    <a:pt x="2201" y="1"/>
                  </a:lnTo>
                  <a:lnTo>
                    <a:pt x="2229" y="0"/>
                  </a:lnTo>
                  <a:lnTo>
                    <a:pt x="2258" y="2"/>
                  </a:lnTo>
                  <a:lnTo>
                    <a:pt x="2286" y="6"/>
                  </a:lnTo>
                  <a:lnTo>
                    <a:pt x="2315" y="11"/>
                  </a:lnTo>
                  <a:lnTo>
                    <a:pt x="2341" y="19"/>
                  </a:lnTo>
                  <a:lnTo>
                    <a:pt x="2369" y="29"/>
                  </a:lnTo>
                  <a:lnTo>
                    <a:pt x="2395" y="41"/>
                  </a:lnTo>
                  <a:lnTo>
                    <a:pt x="2420" y="54"/>
                  </a:lnTo>
                  <a:lnTo>
                    <a:pt x="2445" y="69"/>
                  </a:lnTo>
                  <a:lnTo>
                    <a:pt x="2469" y="86"/>
                  </a:lnTo>
                  <a:lnTo>
                    <a:pt x="2492" y="104"/>
                  </a:lnTo>
                  <a:lnTo>
                    <a:pt x="2513" y="124"/>
                  </a:lnTo>
                  <a:lnTo>
                    <a:pt x="2533" y="144"/>
                  </a:lnTo>
                  <a:lnTo>
                    <a:pt x="2552" y="167"/>
                  </a:lnTo>
                  <a:lnTo>
                    <a:pt x="2571" y="189"/>
                  </a:lnTo>
                  <a:lnTo>
                    <a:pt x="2587" y="213"/>
                  </a:lnTo>
                  <a:lnTo>
                    <a:pt x="2587" y="213"/>
                  </a:lnTo>
                  <a:lnTo>
                    <a:pt x="2601" y="238"/>
                  </a:lnTo>
                  <a:lnTo>
                    <a:pt x="2614" y="264"/>
                  </a:lnTo>
                  <a:lnTo>
                    <a:pt x="2627" y="289"/>
                  </a:lnTo>
                  <a:lnTo>
                    <a:pt x="2637" y="316"/>
                  </a:lnTo>
                  <a:lnTo>
                    <a:pt x="2647" y="343"/>
                  </a:lnTo>
                  <a:lnTo>
                    <a:pt x="2656" y="370"/>
                  </a:lnTo>
                  <a:lnTo>
                    <a:pt x="2663" y="398"/>
                  </a:lnTo>
                  <a:lnTo>
                    <a:pt x="2668" y="427"/>
                  </a:lnTo>
                  <a:lnTo>
                    <a:pt x="2673" y="454"/>
                  </a:lnTo>
                  <a:lnTo>
                    <a:pt x="2677" y="483"/>
                  </a:lnTo>
                  <a:lnTo>
                    <a:pt x="2681" y="512"/>
                  </a:lnTo>
                  <a:lnTo>
                    <a:pt x="2682" y="541"/>
                  </a:lnTo>
                  <a:lnTo>
                    <a:pt x="2683" y="570"/>
                  </a:lnTo>
                  <a:lnTo>
                    <a:pt x="2683" y="600"/>
                  </a:lnTo>
                  <a:lnTo>
                    <a:pt x="2682" y="629"/>
                  </a:lnTo>
                  <a:lnTo>
                    <a:pt x="2681" y="658"/>
                  </a:lnTo>
                  <a:lnTo>
                    <a:pt x="2678" y="892"/>
                  </a:lnTo>
                  <a:lnTo>
                    <a:pt x="2678" y="892"/>
                  </a:lnTo>
                  <a:lnTo>
                    <a:pt x="2680" y="988"/>
                  </a:lnTo>
                  <a:lnTo>
                    <a:pt x="2680" y="1086"/>
                  </a:lnTo>
                  <a:lnTo>
                    <a:pt x="2680" y="1135"/>
                  </a:lnTo>
                  <a:lnTo>
                    <a:pt x="2677" y="1184"/>
                  </a:lnTo>
                  <a:lnTo>
                    <a:pt x="2675" y="1233"/>
                  </a:lnTo>
                  <a:lnTo>
                    <a:pt x="2670" y="1282"/>
                  </a:lnTo>
                  <a:lnTo>
                    <a:pt x="2665" y="1330"/>
                  </a:lnTo>
                  <a:lnTo>
                    <a:pt x="2657" y="1378"/>
                  </a:lnTo>
                  <a:lnTo>
                    <a:pt x="2647" y="1426"/>
                  </a:lnTo>
                  <a:lnTo>
                    <a:pt x="2636" y="1472"/>
                  </a:lnTo>
                  <a:lnTo>
                    <a:pt x="2622" y="1517"/>
                  </a:lnTo>
                  <a:lnTo>
                    <a:pt x="2606" y="1563"/>
                  </a:lnTo>
                  <a:lnTo>
                    <a:pt x="2587" y="1606"/>
                  </a:lnTo>
                  <a:lnTo>
                    <a:pt x="2577" y="1629"/>
                  </a:lnTo>
                  <a:lnTo>
                    <a:pt x="2566" y="1650"/>
                  </a:lnTo>
                  <a:lnTo>
                    <a:pt x="2549" y="1736"/>
                  </a:lnTo>
                  <a:lnTo>
                    <a:pt x="2549" y="1736"/>
                  </a:lnTo>
                  <a:lnTo>
                    <a:pt x="2607" y="1726"/>
                  </a:lnTo>
                  <a:lnTo>
                    <a:pt x="2663" y="1715"/>
                  </a:lnTo>
                  <a:lnTo>
                    <a:pt x="2720" y="1703"/>
                  </a:lnTo>
                  <a:lnTo>
                    <a:pt x="2776" y="1691"/>
                  </a:lnTo>
                  <a:lnTo>
                    <a:pt x="2833" y="1678"/>
                  </a:lnTo>
                  <a:lnTo>
                    <a:pt x="2889" y="1663"/>
                  </a:lnTo>
                  <a:lnTo>
                    <a:pt x="2946" y="1648"/>
                  </a:lnTo>
                  <a:lnTo>
                    <a:pt x="3001" y="1632"/>
                  </a:lnTo>
                  <a:lnTo>
                    <a:pt x="3056" y="1615"/>
                  </a:lnTo>
                  <a:lnTo>
                    <a:pt x="3111" y="1598"/>
                  </a:lnTo>
                  <a:lnTo>
                    <a:pt x="3166" y="1579"/>
                  </a:lnTo>
                  <a:lnTo>
                    <a:pt x="3221" y="1559"/>
                  </a:lnTo>
                  <a:lnTo>
                    <a:pt x="3275" y="1539"/>
                  </a:lnTo>
                  <a:lnTo>
                    <a:pt x="3329" y="1517"/>
                  </a:lnTo>
                  <a:lnTo>
                    <a:pt x="3383" y="1495"/>
                  </a:lnTo>
                  <a:lnTo>
                    <a:pt x="3436" y="1472"/>
                  </a:lnTo>
                  <a:lnTo>
                    <a:pt x="3489" y="1448"/>
                  </a:lnTo>
                  <a:lnTo>
                    <a:pt x="3541" y="1423"/>
                  </a:lnTo>
                  <a:lnTo>
                    <a:pt x="3594" y="1398"/>
                  </a:lnTo>
                  <a:lnTo>
                    <a:pt x="3645" y="1372"/>
                  </a:lnTo>
                  <a:lnTo>
                    <a:pt x="3697" y="1344"/>
                  </a:lnTo>
                  <a:lnTo>
                    <a:pt x="3747" y="1316"/>
                  </a:lnTo>
                  <a:lnTo>
                    <a:pt x="3797" y="1287"/>
                  </a:lnTo>
                  <a:lnTo>
                    <a:pt x="3847" y="1257"/>
                  </a:lnTo>
                  <a:lnTo>
                    <a:pt x="3896" y="1227"/>
                  </a:lnTo>
                  <a:lnTo>
                    <a:pt x="3945" y="1196"/>
                  </a:lnTo>
                  <a:lnTo>
                    <a:pt x="3994" y="1164"/>
                  </a:lnTo>
                  <a:lnTo>
                    <a:pt x="4042" y="1132"/>
                  </a:lnTo>
                  <a:lnTo>
                    <a:pt x="4089" y="1098"/>
                  </a:lnTo>
                  <a:lnTo>
                    <a:pt x="4136" y="1064"/>
                  </a:lnTo>
                  <a:lnTo>
                    <a:pt x="4182" y="1029"/>
                  </a:lnTo>
                  <a:lnTo>
                    <a:pt x="4227" y="993"/>
                  </a:lnTo>
                  <a:lnTo>
                    <a:pt x="4298" y="890"/>
                  </a:lnTo>
                  <a:lnTo>
                    <a:pt x="4298" y="890"/>
                  </a:lnTo>
                  <a:lnTo>
                    <a:pt x="4358" y="895"/>
                  </a:lnTo>
                  <a:lnTo>
                    <a:pt x="4418" y="900"/>
                  </a:lnTo>
                  <a:lnTo>
                    <a:pt x="4478" y="908"/>
                  </a:lnTo>
                  <a:lnTo>
                    <a:pt x="4538" y="916"/>
                  </a:lnTo>
                  <a:lnTo>
                    <a:pt x="4599" y="926"/>
                  </a:lnTo>
                  <a:lnTo>
                    <a:pt x="4659" y="937"/>
                  </a:lnTo>
                  <a:lnTo>
                    <a:pt x="4718" y="948"/>
                  </a:lnTo>
                  <a:lnTo>
                    <a:pt x="4777" y="961"/>
                  </a:lnTo>
                  <a:lnTo>
                    <a:pt x="4837" y="975"/>
                  </a:lnTo>
                  <a:lnTo>
                    <a:pt x="4896" y="988"/>
                  </a:lnTo>
                  <a:lnTo>
                    <a:pt x="5012" y="1020"/>
                  </a:lnTo>
                  <a:lnTo>
                    <a:pt x="5130" y="1054"/>
                  </a:lnTo>
                  <a:lnTo>
                    <a:pt x="5246" y="1089"/>
                  </a:lnTo>
                  <a:lnTo>
                    <a:pt x="5246" y="1089"/>
                  </a:lnTo>
                  <a:lnTo>
                    <a:pt x="5330" y="1117"/>
                  </a:lnTo>
                  <a:lnTo>
                    <a:pt x="5371" y="1132"/>
                  </a:lnTo>
                  <a:lnTo>
                    <a:pt x="5413" y="1147"/>
                  </a:lnTo>
                  <a:lnTo>
                    <a:pt x="5454" y="1163"/>
                  </a:lnTo>
                  <a:lnTo>
                    <a:pt x="5494" y="1181"/>
                  </a:lnTo>
                  <a:lnTo>
                    <a:pt x="5534" y="1199"/>
                  </a:lnTo>
                  <a:lnTo>
                    <a:pt x="5573" y="1220"/>
                  </a:lnTo>
                  <a:lnTo>
                    <a:pt x="5611" y="1242"/>
                  </a:lnTo>
                  <a:lnTo>
                    <a:pt x="5647" y="1265"/>
                  </a:lnTo>
                  <a:lnTo>
                    <a:pt x="5682" y="1290"/>
                  </a:lnTo>
                  <a:lnTo>
                    <a:pt x="5715" y="1318"/>
                  </a:lnTo>
                  <a:lnTo>
                    <a:pt x="5746" y="1346"/>
                  </a:lnTo>
                  <a:lnTo>
                    <a:pt x="5761" y="1362"/>
                  </a:lnTo>
                  <a:lnTo>
                    <a:pt x="5775" y="1377"/>
                  </a:lnTo>
                  <a:lnTo>
                    <a:pt x="5789" y="1393"/>
                  </a:lnTo>
                  <a:lnTo>
                    <a:pt x="5803" y="1411"/>
                  </a:lnTo>
                  <a:lnTo>
                    <a:pt x="5815" y="1428"/>
                  </a:lnTo>
                  <a:lnTo>
                    <a:pt x="5826" y="1446"/>
                  </a:lnTo>
                  <a:lnTo>
                    <a:pt x="6048" y="1564"/>
                  </a:lnTo>
                  <a:lnTo>
                    <a:pt x="6048" y="1564"/>
                  </a:lnTo>
                  <a:lnTo>
                    <a:pt x="6066" y="1581"/>
                  </a:lnTo>
                  <a:lnTo>
                    <a:pt x="6085" y="1596"/>
                  </a:lnTo>
                  <a:lnTo>
                    <a:pt x="6105" y="1612"/>
                  </a:lnTo>
                  <a:lnTo>
                    <a:pt x="6125" y="1625"/>
                  </a:lnTo>
                  <a:lnTo>
                    <a:pt x="6145" y="1639"/>
                  </a:lnTo>
                  <a:lnTo>
                    <a:pt x="6168" y="1652"/>
                  </a:lnTo>
                  <a:lnTo>
                    <a:pt x="6189" y="1662"/>
                  </a:lnTo>
                  <a:lnTo>
                    <a:pt x="6211" y="1673"/>
                  </a:lnTo>
                  <a:lnTo>
                    <a:pt x="6234" y="1682"/>
                  </a:lnTo>
                  <a:lnTo>
                    <a:pt x="6258" y="1691"/>
                  </a:lnTo>
                  <a:lnTo>
                    <a:pt x="6282" y="1698"/>
                  </a:lnTo>
                  <a:lnTo>
                    <a:pt x="6306" y="1706"/>
                  </a:lnTo>
                  <a:lnTo>
                    <a:pt x="6329" y="1712"/>
                  </a:lnTo>
                  <a:lnTo>
                    <a:pt x="6353" y="1717"/>
                  </a:lnTo>
                  <a:lnTo>
                    <a:pt x="6402" y="1726"/>
                  </a:lnTo>
                  <a:lnTo>
                    <a:pt x="6402" y="1726"/>
                  </a:lnTo>
                  <a:lnTo>
                    <a:pt x="6452" y="1731"/>
                  </a:lnTo>
                  <a:lnTo>
                    <a:pt x="6501" y="1735"/>
                  </a:lnTo>
                  <a:lnTo>
                    <a:pt x="6550" y="1736"/>
                  </a:lnTo>
                  <a:lnTo>
                    <a:pt x="6600" y="1736"/>
                  </a:lnTo>
                  <a:lnTo>
                    <a:pt x="6649" y="1733"/>
                  </a:lnTo>
                  <a:lnTo>
                    <a:pt x="6699" y="1731"/>
                  </a:lnTo>
                  <a:lnTo>
                    <a:pt x="6798" y="1725"/>
                  </a:lnTo>
                  <a:lnTo>
                    <a:pt x="6877" y="1679"/>
                  </a:lnTo>
                  <a:lnTo>
                    <a:pt x="6877" y="1679"/>
                  </a:lnTo>
                  <a:lnTo>
                    <a:pt x="6915" y="1697"/>
                  </a:lnTo>
                  <a:lnTo>
                    <a:pt x="6951" y="1716"/>
                  </a:lnTo>
                  <a:lnTo>
                    <a:pt x="6988" y="1736"/>
                  </a:lnTo>
                  <a:lnTo>
                    <a:pt x="7022" y="1759"/>
                  </a:lnTo>
                  <a:lnTo>
                    <a:pt x="6960" y="1977"/>
                  </a:lnTo>
                  <a:lnTo>
                    <a:pt x="6960" y="1977"/>
                  </a:lnTo>
                  <a:lnTo>
                    <a:pt x="6895" y="2154"/>
                  </a:lnTo>
                  <a:lnTo>
                    <a:pt x="6861" y="2243"/>
                  </a:lnTo>
                  <a:lnTo>
                    <a:pt x="6825" y="2331"/>
                  </a:lnTo>
                  <a:lnTo>
                    <a:pt x="6788" y="2419"/>
                  </a:lnTo>
                  <a:lnTo>
                    <a:pt x="6750" y="2506"/>
                  </a:lnTo>
                  <a:lnTo>
                    <a:pt x="6708" y="2593"/>
                  </a:lnTo>
                  <a:lnTo>
                    <a:pt x="6687" y="2634"/>
                  </a:lnTo>
                  <a:lnTo>
                    <a:pt x="6665" y="2676"/>
                  </a:lnTo>
                  <a:lnTo>
                    <a:pt x="6642" y="2717"/>
                  </a:lnTo>
                  <a:lnTo>
                    <a:pt x="6619" y="2757"/>
                  </a:lnTo>
                  <a:lnTo>
                    <a:pt x="6594" y="2797"/>
                  </a:lnTo>
                  <a:lnTo>
                    <a:pt x="6570" y="2838"/>
                  </a:lnTo>
                  <a:lnTo>
                    <a:pt x="6544" y="2875"/>
                  </a:lnTo>
                  <a:lnTo>
                    <a:pt x="6517" y="2914"/>
                  </a:lnTo>
                  <a:lnTo>
                    <a:pt x="6490" y="2951"/>
                  </a:lnTo>
                  <a:lnTo>
                    <a:pt x="6461" y="2988"/>
                  </a:lnTo>
                  <a:lnTo>
                    <a:pt x="6432" y="3024"/>
                  </a:lnTo>
                  <a:lnTo>
                    <a:pt x="6402" y="3059"/>
                  </a:lnTo>
                  <a:lnTo>
                    <a:pt x="6371" y="3093"/>
                  </a:lnTo>
                  <a:lnTo>
                    <a:pt x="6338" y="3125"/>
                  </a:lnTo>
                  <a:lnTo>
                    <a:pt x="6304" y="3157"/>
                  </a:lnTo>
                  <a:lnTo>
                    <a:pt x="6269" y="3188"/>
                  </a:lnTo>
                  <a:lnTo>
                    <a:pt x="6234" y="3218"/>
                  </a:lnTo>
                  <a:lnTo>
                    <a:pt x="6196" y="3246"/>
                  </a:lnTo>
                  <a:lnTo>
                    <a:pt x="6196" y="3246"/>
                  </a:lnTo>
                  <a:lnTo>
                    <a:pt x="6155" y="3276"/>
                  </a:lnTo>
                  <a:lnTo>
                    <a:pt x="6112" y="3306"/>
                  </a:lnTo>
                  <a:lnTo>
                    <a:pt x="6027" y="3363"/>
                  </a:lnTo>
                  <a:lnTo>
                    <a:pt x="5984" y="3393"/>
                  </a:lnTo>
                  <a:lnTo>
                    <a:pt x="5943" y="3423"/>
                  </a:lnTo>
                  <a:lnTo>
                    <a:pt x="5904" y="3456"/>
                  </a:lnTo>
                  <a:lnTo>
                    <a:pt x="5885" y="3473"/>
                  </a:lnTo>
                  <a:lnTo>
                    <a:pt x="5867" y="3491"/>
                  </a:lnTo>
                  <a:lnTo>
                    <a:pt x="5867" y="3491"/>
                  </a:lnTo>
                  <a:lnTo>
                    <a:pt x="5836" y="3524"/>
                  </a:lnTo>
                  <a:lnTo>
                    <a:pt x="5808" y="3557"/>
                  </a:lnTo>
                  <a:lnTo>
                    <a:pt x="5781" y="3593"/>
                  </a:lnTo>
                  <a:lnTo>
                    <a:pt x="5755" y="3629"/>
                  </a:lnTo>
                  <a:lnTo>
                    <a:pt x="5702" y="3702"/>
                  </a:lnTo>
                  <a:lnTo>
                    <a:pt x="5676" y="3737"/>
                  </a:lnTo>
                  <a:lnTo>
                    <a:pt x="5648" y="3772"/>
                  </a:lnTo>
                  <a:lnTo>
                    <a:pt x="5648" y="3772"/>
                  </a:lnTo>
                  <a:lnTo>
                    <a:pt x="5626" y="3799"/>
                  </a:lnTo>
                  <a:lnTo>
                    <a:pt x="5603" y="3825"/>
                  </a:lnTo>
                  <a:lnTo>
                    <a:pt x="5578" y="3850"/>
                  </a:lnTo>
                  <a:lnTo>
                    <a:pt x="5553" y="3874"/>
                  </a:lnTo>
                  <a:lnTo>
                    <a:pt x="5527" y="3898"/>
                  </a:lnTo>
                  <a:lnTo>
                    <a:pt x="5500" y="3921"/>
                  </a:lnTo>
                  <a:lnTo>
                    <a:pt x="5473" y="3942"/>
                  </a:lnTo>
                  <a:lnTo>
                    <a:pt x="5445" y="3962"/>
                  </a:lnTo>
                  <a:lnTo>
                    <a:pt x="5416" y="3982"/>
                  </a:lnTo>
                  <a:lnTo>
                    <a:pt x="5386" y="4001"/>
                  </a:lnTo>
                  <a:lnTo>
                    <a:pt x="5356" y="4019"/>
                  </a:lnTo>
                  <a:lnTo>
                    <a:pt x="5326" y="4035"/>
                  </a:lnTo>
                  <a:lnTo>
                    <a:pt x="5295" y="4051"/>
                  </a:lnTo>
                  <a:lnTo>
                    <a:pt x="5263" y="4066"/>
                  </a:lnTo>
                  <a:lnTo>
                    <a:pt x="5231" y="4079"/>
                  </a:lnTo>
                  <a:lnTo>
                    <a:pt x="5198" y="4091"/>
                  </a:lnTo>
                  <a:lnTo>
                    <a:pt x="4981" y="4171"/>
                  </a:lnTo>
                  <a:lnTo>
                    <a:pt x="4981" y="4171"/>
                  </a:lnTo>
                  <a:lnTo>
                    <a:pt x="4971" y="4196"/>
                  </a:lnTo>
                  <a:lnTo>
                    <a:pt x="4960" y="4221"/>
                  </a:lnTo>
                  <a:lnTo>
                    <a:pt x="4947" y="4246"/>
                  </a:lnTo>
                  <a:lnTo>
                    <a:pt x="4933" y="4269"/>
                  </a:lnTo>
                  <a:lnTo>
                    <a:pt x="4917" y="4290"/>
                  </a:lnTo>
                  <a:lnTo>
                    <a:pt x="4900" y="4310"/>
                  </a:lnTo>
                  <a:lnTo>
                    <a:pt x="4891" y="4319"/>
                  </a:lnTo>
                  <a:lnTo>
                    <a:pt x="4880" y="4328"/>
                  </a:lnTo>
                  <a:lnTo>
                    <a:pt x="4869" y="4335"/>
                  </a:lnTo>
                  <a:lnTo>
                    <a:pt x="4858" y="4343"/>
                  </a:lnTo>
                  <a:lnTo>
                    <a:pt x="4858" y="4343"/>
                  </a:lnTo>
                  <a:lnTo>
                    <a:pt x="4843" y="4350"/>
                  </a:lnTo>
                  <a:lnTo>
                    <a:pt x="4827" y="4358"/>
                  </a:lnTo>
                  <a:lnTo>
                    <a:pt x="4818" y="4359"/>
                  </a:lnTo>
                  <a:lnTo>
                    <a:pt x="4809" y="4361"/>
                  </a:lnTo>
                  <a:lnTo>
                    <a:pt x="4801" y="4361"/>
                  </a:lnTo>
                  <a:lnTo>
                    <a:pt x="4792" y="4361"/>
                  </a:lnTo>
                  <a:lnTo>
                    <a:pt x="4792" y="4361"/>
                  </a:lnTo>
                  <a:lnTo>
                    <a:pt x="4777" y="4359"/>
                  </a:lnTo>
                  <a:lnTo>
                    <a:pt x="4762" y="4354"/>
                  </a:lnTo>
                  <a:lnTo>
                    <a:pt x="4748" y="4346"/>
                  </a:lnTo>
                  <a:lnTo>
                    <a:pt x="4734" y="4340"/>
                  </a:lnTo>
                  <a:lnTo>
                    <a:pt x="4555" y="4335"/>
                  </a:lnTo>
                  <a:lnTo>
                    <a:pt x="4555" y="4335"/>
                  </a:lnTo>
                  <a:lnTo>
                    <a:pt x="4531" y="4340"/>
                  </a:lnTo>
                  <a:lnTo>
                    <a:pt x="4508" y="4346"/>
                  </a:lnTo>
                  <a:lnTo>
                    <a:pt x="4463" y="4360"/>
                  </a:lnTo>
                  <a:lnTo>
                    <a:pt x="4418" y="4378"/>
                  </a:lnTo>
                  <a:lnTo>
                    <a:pt x="4375" y="4397"/>
                  </a:lnTo>
                  <a:lnTo>
                    <a:pt x="4333" y="4418"/>
                  </a:lnTo>
                  <a:lnTo>
                    <a:pt x="4291" y="4442"/>
                  </a:lnTo>
                  <a:lnTo>
                    <a:pt x="4251" y="4467"/>
                  </a:lnTo>
                  <a:lnTo>
                    <a:pt x="4211" y="4493"/>
                  </a:lnTo>
                  <a:lnTo>
                    <a:pt x="4172" y="4521"/>
                  </a:lnTo>
                  <a:lnTo>
                    <a:pt x="4133" y="4551"/>
                  </a:lnTo>
                  <a:lnTo>
                    <a:pt x="4096" y="4581"/>
                  </a:lnTo>
                  <a:lnTo>
                    <a:pt x="4058" y="4611"/>
                  </a:lnTo>
                  <a:lnTo>
                    <a:pt x="3984" y="4674"/>
                  </a:lnTo>
                  <a:lnTo>
                    <a:pt x="3910" y="4737"/>
                  </a:lnTo>
                  <a:lnTo>
                    <a:pt x="3910" y="4737"/>
                  </a:lnTo>
                  <a:lnTo>
                    <a:pt x="3836" y="4799"/>
                  </a:lnTo>
                  <a:lnTo>
                    <a:pt x="3798" y="4830"/>
                  </a:lnTo>
                  <a:lnTo>
                    <a:pt x="3760" y="4859"/>
                  </a:lnTo>
                  <a:lnTo>
                    <a:pt x="3721" y="4888"/>
                  </a:lnTo>
                  <a:lnTo>
                    <a:pt x="3681" y="4916"/>
                  </a:lnTo>
                  <a:lnTo>
                    <a:pt x="3639" y="4942"/>
                  </a:lnTo>
                  <a:lnTo>
                    <a:pt x="3598" y="4967"/>
                  </a:lnTo>
                  <a:lnTo>
                    <a:pt x="3556" y="4990"/>
                  </a:lnTo>
                  <a:lnTo>
                    <a:pt x="3512" y="5010"/>
                  </a:lnTo>
                  <a:lnTo>
                    <a:pt x="3470" y="5029"/>
                  </a:lnTo>
                  <a:lnTo>
                    <a:pt x="3425" y="5044"/>
                  </a:lnTo>
                  <a:lnTo>
                    <a:pt x="3402" y="5051"/>
                  </a:lnTo>
                  <a:lnTo>
                    <a:pt x="3380" y="5056"/>
                  </a:lnTo>
                  <a:lnTo>
                    <a:pt x="3357" y="5062"/>
                  </a:lnTo>
                  <a:lnTo>
                    <a:pt x="3334" y="5066"/>
                  </a:lnTo>
                  <a:lnTo>
                    <a:pt x="3311" y="5070"/>
                  </a:lnTo>
                  <a:lnTo>
                    <a:pt x="3287" y="5074"/>
                  </a:lnTo>
                  <a:lnTo>
                    <a:pt x="3263" y="5075"/>
                  </a:lnTo>
                  <a:lnTo>
                    <a:pt x="3239" y="5076"/>
                  </a:lnTo>
                  <a:lnTo>
                    <a:pt x="3239" y="5076"/>
                  </a:lnTo>
                  <a:lnTo>
                    <a:pt x="3210" y="5076"/>
                  </a:lnTo>
                  <a:lnTo>
                    <a:pt x="3183" y="5075"/>
                  </a:lnTo>
                  <a:lnTo>
                    <a:pt x="3154" y="5074"/>
                  </a:lnTo>
                  <a:lnTo>
                    <a:pt x="3126" y="5070"/>
                  </a:lnTo>
                  <a:lnTo>
                    <a:pt x="3099" y="5065"/>
                  </a:lnTo>
                  <a:lnTo>
                    <a:pt x="3071" y="5059"/>
                  </a:lnTo>
                  <a:lnTo>
                    <a:pt x="3043" y="5051"/>
                  </a:lnTo>
                  <a:lnTo>
                    <a:pt x="3017" y="5044"/>
                  </a:lnTo>
                  <a:lnTo>
                    <a:pt x="2991" y="5034"/>
                  </a:lnTo>
                  <a:lnTo>
                    <a:pt x="2964" y="5024"/>
                  </a:lnTo>
                  <a:lnTo>
                    <a:pt x="2938" y="5012"/>
                  </a:lnTo>
                  <a:lnTo>
                    <a:pt x="2912" y="5000"/>
                  </a:lnTo>
                  <a:lnTo>
                    <a:pt x="2887" y="4987"/>
                  </a:lnTo>
                  <a:lnTo>
                    <a:pt x="2862" y="4973"/>
                  </a:lnTo>
                  <a:lnTo>
                    <a:pt x="2838" y="4958"/>
                  </a:lnTo>
                  <a:lnTo>
                    <a:pt x="2813" y="4942"/>
                  </a:lnTo>
                  <a:lnTo>
                    <a:pt x="2789" y="4926"/>
                  </a:lnTo>
                  <a:lnTo>
                    <a:pt x="2765" y="4909"/>
                  </a:lnTo>
                  <a:lnTo>
                    <a:pt x="2719" y="4873"/>
                  </a:lnTo>
                  <a:lnTo>
                    <a:pt x="2675" y="4835"/>
                  </a:lnTo>
                  <a:lnTo>
                    <a:pt x="2631" y="4794"/>
                  </a:lnTo>
                  <a:lnTo>
                    <a:pt x="2589" y="4752"/>
                  </a:lnTo>
                  <a:lnTo>
                    <a:pt x="2549" y="4708"/>
                  </a:lnTo>
                  <a:lnTo>
                    <a:pt x="2512" y="4664"/>
                  </a:lnTo>
                  <a:lnTo>
                    <a:pt x="2475" y="4618"/>
                  </a:lnTo>
                  <a:lnTo>
                    <a:pt x="2475" y="4618"/>
                  </a:lnTo>
                  <a:lnTo>
                    <a:pt x="2440" y="4571"/>
                  </a:lnTo>
                  <a:lnTo>
                    <a:pt x="2405" y="4524"/>
                  </a:lnTo>
                  <a:lnTo>
                    <a:pt x="2371" y="4475"/>
                  </a:lnTo>
                  <a:lnTo>
                    <a:pt x="2339" y="4426"/>
                  </a:lnTo>
                  <a:lnTo>
                    <a:pt x="2083" y="4463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1BCCDCC-909D-36E0-B957-B1AB3651D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6" y="612"/>
              <a:ext cx="1755" cy="1270"/>
            </a:xfrm>
            <a:custGeom>
              <a:avLst/>
              <a:gdLst>
                <a:gd name="T0" fmla="*/ 1827 w 7022"/>
                <a:gd name="T1" fmla="*/ 4439 h 5076"/>
                <a:gd name="T2" fmla="*/ 1500 w 7022"/>
                <a:gd name="T3" fmla="*/ 4340 h 5076"/>
                <a:gd name="T4" fmla="*/ 1201 w 7022"/>
                <a:gd name="T5" fmla="*/ 4171 h 5076"/>
                <a:gd name="T6" fmla="*/ 950 w 7022"/>
                <a:gd name="T7" fmla="*/ 3938 h 5076"/>
                <a:gd name="T8" fmla="*/ 767 w 7022"/>
                <a:gd name="T9" fmla="*/ 3676 h 5076"/>
                <a:gd name="T10" fmla="*/ 407 w 7022"/>
                <a:gd name="T11" fmla="*/ 2923 h 5076"/>
                <a:gd name="T12" fmla="*/ 144 w 7022"/>
                <a:gd name="T13" fmla="*/ 2233 h 5076"/>
                <a:gd name="T14" fmla="*/ 18 w 7022"/>
                <a:gd name="T15" fmla="*/ 1667 h 5076"/>
                <a:gd name="T16" fmla="*/ 15 w 7022"/>
                <a:gd name="T17" fmla="*/ 1090 h 5076"/>
                <a:gd name="T18" fmla="*/ 504 w 7022"/>
                <a:gd name="T19" fmla="*/ 931 h 5076"/>
                <a:gd name="T20" fmla="*/ 553 w 7022"/>
                <a:gd name="T21" fmla="*/ 1020 h 5076"/>
                <a:gd name="T22" fmla="*/ 643 w 7022"/>
                <a:gd name="T23" fmla="*/ 1073 h 5076"/>
                <a:gd name="T24" fmla="*/ 850 w 7022"/>
                <a:gd name="T25" fmla="*/ 1078 h 5076"/>
                <a:gd name="T26" fmla="*/ 1198 w 7022"/>
                <a:gd name="T27" fmla="*/ 1007 h 5076"/>
                <a:gd name="T28" fmla="*/ 1560 w 7022"/>
                <a:gd name="T29" fmla="*/ 835 h 5076"/>
                <a:gd name="T30" fmla="*/ 1716 w 7022"/>
                <a:gd name="T31" fmla="*/ 527 h 5076"/>
                <a:gd name="T32" fmla="*/ 1868 w 7022"/>
                <a:gd name="T33" fmla="*/ 206 h 5076"/>
                <a:gd name="T34" fmla="*/ 1985 w 7022"/>
                <a:gd name="T35" fmla="*/ 88 h 5076"/>
                <a:gd name="T36" fmla="*/ 2154 w 7022"/>
                <a:gd name="T37" fmla="*/ 9 h 5076"/>
                <a:gd name="T38" fmla="*/ 2341 w 7022"/>
                <a:gd name="T39" fmla="*/ 19 h 5076"/>
                <a:gd name="T40" fmla="*/ 2533 w 7022"/>
                <a:gd name="T41" fmla="*/ 144 h 5076"/>
                <a:gd name="T42" fmla="*/ 2637 w 7022"/>
                <a:gd name="T43" fmla="*/ 316 h 5076"/>
                <a:gd name="T44" fmla="*/ 2682 w 7022"/>
                <a:gd name="T45" fmla="*/ 541 h 5076"/>
                <a:gd name="T46" fmla="*/ 2680 w 7022"/>
                <a:gd name="T47" fmla="*/ 1086 h 5076"/>
                <a:gd name="T48" fmla="*/ 2636 w 7022"/>
                <a:gd name="T49" fmla="*/ 1472 h 5076"/>
                <a:gd name="T50" fmla="*/ 2607 w 7022"/>
                <a:gd name="T51" fmla="*/ 1726 h 5076"/>
                <a:gd name="T52" fmla="*/ 3056 w 7022"/>
                <a:gd name="T53" fmla="*/ 1615 h 5076"/>
                <a:gd name="T54" fmla="*/ 3489 w 7022"/>
                <a:gd name="T55" fmla="*/ 1448 h 5076"/>
                <a:gd name="T56" fmla="*/ 3896 w 7022"/>
                <a:gd name="T57" fmla="*/ 1227 h 5076"/>
                <a:gd name="T58" fmla="*/ 4298 w 7022"/>
                <a:gd name="T59" fmla="*/ 890 h 5076"/>
                <a:gd name="T60" fmla="*/ 4718 w 7022"/>
                <a:gd name="T61" fmla="*/ 948 h 5076"/>
                <a:gd name="T62" fmla="*/ 5330 w 7022"/>
                <a:gd name="T63" fmla="*/ 1117 h 5076"/>
                <a:gd name="T64" fmla="*/ 5647 w 7022"/>
                <a:gd name="T65" fmla="*/ 1265 h 5076"/>
                <a:gd name="T66" fmla="*/ 5815 w 7022"/>
                <a:gd name="T67" fmla="*/ 1428 h 5076"/>
                <a:gd name="T68" fmla="*/ 6145 w 7022"/>
                <a:gd name="T69" fmla="*/ 1639 h 5076"/>
                <a:gd name="T70" fmla="*/ 6329 w 7022"/>
                <a:gd name="T71" fmla="*/ 1712 h 5076"/>
                <a:gd name="T72" fmla="*/ 6649 w 7022"/>
                <a:gd name="T73" fmla="*/ 1733 h 5076"/>
                <a:gd name="T74" fmla="*/ 7022 w 7022"/>
                <a:gd name="T75" fmla="*/ 1759 h 5076"/>
                <a:gd name="T76" fmla="*/ 6708 w 7022"/>
                <a:gd name="T77" fmla="*/ 2593 h 5076"/>
                <a:gd name="T78" fmla="*/ 6517 w 7022"/>
                <a:gd name="T79" fmla="*/ 2914 h 5076"/>
                <a:gd name="T80" fmla="*/ 6269 w 7022"/>
                <a:gd name="T81" fmla="*/ 3188 h 5076"/>
                <a:gd name="T82" fmla="*/ 5943 w 7022"/>
                <a:gd name="T83" fmla="*/ 3423 h 5076"/>
                <a:gd name="T84" fmla="*/ 5755 w 7022"/>
                <a:gd name="T85" fmla="*/ 3629 h 5076"/>
                <a:gd name="T86" fmla="*/ 5553 w 7022"/>
                <a:gd name="T87" fmla="*/ 3874 h 5076"/>
                <a:gd name="T88" fmla="*/ 5326 w 7022"/>
                <a:gd name="T89" fmla="*/ 4035 h 5076"/>
                <a:gd name="T90" fmla="*/ 4960 w 7022"/>
                <a:gd name="T91" fmla="*/ 4221 h 5076"/>
                <a:gd name="T92" fmla="*/ 4858 w 7022"/>
                <a:gd name="T93" fmla="*/ 4343 h 5076"/>
                <a:gd name="T94" fmla="*/ 4792 w 7022"/>
                <a:gd name="T95" fmla="*/ 4361 h 5076"/>
                <a:gd name="T96" fmla="*/ 4508 w 7022"/>
                <a:gd name="T97" fmla="*/ 4346 h 5076"/>
                <a:gd name="T98" fmla="*/ 4172 w 7022"/>
                <a:gd name="T99" fmla="*/ 4521 h 5076"/>
                <a:gd name="T100" fmla="*/ 3798 w 7022"/>
                <a:gd name="T101" fmla="*/ 4830 h 5076"/>
                <a:gd name="T102" fmla="*/ 3470 w 7022"/>
                <a:gd name="T103" fmla="*/ 5029 h 5076"/>
                <a:gd name="T104" fmla="*/ 3263 w 7022"/>
                <a:gd name="T105" fmla="*/ 5075 h 5076"/>
                <a:gd name="T106" fmla="*/ 3071 w 7022"/>
                <a:gd name="T107" fmla="*/ 5059 h 5076"/>
                <a:gd name="T108" fmla="*/ 2862 w 7022"/>
                <a:gd name="T109" fmla="*/ 4973 h 5076"/>
                <a:gd name="T110" fmla="*/ 2589 w 7022"/>
                <a:gd name="T111" fmla="*/ 4752 h 5076"/>
                <a:gd name="T112" fmla="*/ 2339 w 7022"/>
                <a:gd name="T113" fmla="*/ 4426 h 5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022" h="5076">
                  <a:moveTo>
                    <a:pt x="2083" y="4463"/>
                  </a:moveTo>
                  <a:lnTo>
                    <a:pt x="2083" y="4463"/>
                  </a:lnTo>
                  <a:lnTo>
                    <a:pt x="2039" y="4462"/>
                  </a:lnTo>
                  <a:lnTo>
                    <a:pt x="1996" y="4461"/>
                  </a:lnTo>
                  <a:lnTo>
                    <a:pt x="1954" y="4457"/>
                  </a:lnTo>
                  <a:lnTo>
                    <a:pt x="1911" y="4452"/>
                  </a:lnTo>
                  <a:lnTo>
                    <a:pt x="1868" y="4447"/>
                  </a:lnTo>
                  <a:lnTo>
                    <a:pt x="1827" y="4439"/>
                  </a:lnTo>
                  <a:lnTo>
                    <a:pt x="1784" y="4431"/>
                  </a:lnTo>
                  <a:lnTo>
                    <a:pt x="1743" y="4422"/>
                  </a:lnTo>
                  <a:lnTo>
                    <a:pt x="1701" y="4410"/>
                  </a:lnTo>
                  <a:lnTo>
                    <a:pt x="1660" y="4399"/>
                  </a:lnTo>
                  <a:lnTo>
                    <a:pt x="1619" y="4387"/>
                  </a:lnTo>
                  <a:lnTo>
                    <a:pt x="1579" y="4372"/>
                  </a:lnTo>
                  <a:lnTo>
                    <a:pt x="1538" y="4356"/>
                  </a:lnTo>
                  <a:lnTo>
                    <a:pt x="1500" y="4340"/>
                  </a:lnTo>
                  <a:lnTo>
                    <a:pt x="1459" y="4323"/>
                  </a:lnTo>
                  <a:lnTo>
                    <a:pt x="1422" y="4304"/>
                  </a:lnTo>
                  <a:lnTo>
                    <a:pt x="1383" y="4285"/>
                  </a:lnTo>
                  <a:lnTo>
                    <a:pt x="1345" y="4264"/>
                  </a:lnTo>
                  <a:lnTo>
                    <a:pt x="1309" y="4242"/>
                  </a:lnTo>
                  <a:lnTo>
                    <a:pt x="1272" y="4220"/>
                  </a:lnTo>
                  <a:lnTo>
                    <a:pt x="1236" y="4196"/>
                  </a:lnTo>
                  <a:lnTo>
                    <a:pt x="1201" y="4171"/>
                  </a:lnTo>
                  <a:lnTo>
                    <a:pt x="1167" y="4144"/>
                  </a:lnTo>
                  <a:lnTo>
                    <a:pt x="1133" y="4118"/>
                  </a:lnTo>
                  <a:lnTo>
                    <a:pt x="1101" y="4090"/>
                  </a:lnTo>
                  <a:lnTo>
                    <a:pt x="1069" y="4061"/>
                  </a:lnTo>
                  <a:lnTo>
                    <a:pt x="1038" y="4032"/>
                  </a:lnTo>
                  <a:lnTo>
                    <a:pt x="1008" y="4002"/>
                  </a:lnTo>
                  <a:lnTo>
                    <a:pt x="978" y="3971"/>
                  </a:lnTo>
                  <a:lnTo>
                    <a:pt x="950" y="3938"/>
                  </a:lnTo>
                  <a:lnTo>
                    <a:pt x="923" y="3905"/>
                  </a:lnTo>
                  <a:lnTo>
                    <a:pt x="896" y="3872"/>
                  </a:lnTo>
                  <a:lnTo>
                    <a:pt x="896" y="3872"/>
                  </a:lnTo>
                  <a:lnTo>
                    <a:pt x="872" y="3840"/>
                  </a:lnTo>
                  <a:lnTo>
                    <a:pt x="850" y="3807"/>
                  </a:lnTo>
                  <a:lnTo>
                    <a:pt x="829" y="3776"/>
                  </a:lnTo>
                  <a:lnTo>
                    <a:pt x="807" y="3742"/>
                  </a:lnTo>
                  <a:lnTo>
                    <a:pt x="767" y="3676"/>
                  </a:lnTo>
                  <a:lnTo>
                    <a:pt x="729" y="3606"/>
                  </a:lnTo>
                  <a:lnTo>
                    <a:pt x="693" y="3537"/>
                  </a:lnTo>
                  <a:lnTo>
                    <a:pt x="658" y="3467"/>
                  </a:lnTo>
                  <a:lnTo>
                    <a:pt x="591" y="3325"/>
                  </a:lnTo>
                  <a:lnTo>
                    <a:pt x="591" y="3325"/>
                  </a:lnTo>
                  <a:lnTo>
                    <a:pt x="529" y="3192"/>
                  </a:lnTo>
                  <a:lnTo>
                    <a:pt x="467" y="3057"/>
                  </a:lnTo>
                  <a:lnTo>
                    <a:pt x="407" y="2923"/>
                  </a:lnTo>
                  <a:lnTo>
                    <a:pt x="348" y="2786"/>
                  </a:lnTo>
                  <a:lnTo>
                    <a:pt x="292" y="2649"/>
                  </a:lnTo>
                  <a:lnTo>
                    <a:pt x="265" y="2580"/>
                  </a:lnTo>
                  <a:lnTo>
                    <a:pt x="239" y="2511"/>
                  </a:lnTo>
                  <a:lnTo>
                    <a:pt x="213" y="2442"/>
                  </a:lnTo>
                  <a:lnTo>
                    <a:pt x="189" y="2373"/>
                  </a:lnTo>
                  <a:lnTo>
                    <a:pt x="166" y="2304"/>
                  </a:lnTo>
                  <a:lnTo>
                    <a:pt x="144" y="2233"/>
                  </a:lnTo>
                  <a:lnTo>
                    <a:pt x="122" y="2163"/>
                  </a:lnTo>
                  <a:lnTo>
                    <a:pt x="104" y="2093"/>
                  </a:lnTo>
                  <a:lnTo>
                    <a:pt x="85" y="2022"/>
                  </a:lnTo>
                  <a:lnTo>
                    <a:pt x="68" y="1952"/>
                  </a:lnTo>
                  <a:lnTo>
                    <a:pt x="53" y="1880"/>
                  </a:lnTo>
                  <a:lnTo>
                    <a:pt x="41" y="1810"/>
                  </a:lnTo>
                  <a:lnTo>
                    <a:pt x="28" y="1738"/>
                  </a:lnTo>
                  <a:lnTo>
                    <a:pt x="18" y="1667"/>
                  </a:lnTo>
                  <a:lnTo>
                    <a:pt x="11" y="1595"/>
                  </a:lnTo>
                  <a:lnTo>
                    <a:pt x="5" y="1524"/>
                  </a:lnTo>
                  <a:lnTo>
                    <a:pt x="1" y="1452"/>
                  </a:lnTo>
                  <a:lnTo>
                    <a:pt x="0" y="1380"/>
                  </a:lnTo>
                  <a:lnTo>
                    <a:pt x="0" y="1308"/>
                  </a:lnTo>
                  <a:lnTo>
                    <a:pt x="2" y="1236"/>
                  </a:lnTo>
                  <a:lnTo>
                    <a:pt x="7" y="1163"/>
                  </a:lnTo>
                  <a:lnTo>
                    <a:pt x="15" y="1090"/>
                  </a:lnTo>
                  <a:lnTo>
                    <a:pt x="33" y="983"/>
                  </a:lnTo>
                  <a:lnTo>
                    <a:pt x="33" y="983"/>
                  </a:lnTo>
                  <a:lnTo>
                    <a:pt x="144" y="956"/>
                  </a:lnTo>
                  <a:lnTo>
                    <a:pt x="255" y="927"/>
                  </a:lnTo>
                  <a:lnTo>
                    <a:pt x="364" y="897"/>
                  </a:lnTo>
                  <a:lnTo>
                    <a:pt x="475" y="865"/>
                  </a:lnTo>
                  <a:lnTo>
                    <a:pt x="504" y="931"/>
                  </a:lnTo>
                  <a:lnTo>
                    <a:pt x="504" y="931"/>
                  </a:lnTo>
                  <a:lnTo>
                    <a:pt x="506" y="943"/>
                  </a:lnTo>
                  <a:lnTo>
                    <a:pt x="510" y="956"/>
                  </a:lnTo>
                  <a:lnTo>
                    <a:pt x="515" y="968"/>
                  </a:lnTo>
                  <a:lnTo>
                    <a:pt x="521" y="980"/>
                  </a:lnTo>
                  <a:lnTo>
                    <a:pt x="528" y="990"/>
                  </a:lnTo>
                  <a:lnTo>
                    <a:pt x="535" y="1001"/>
                  </a:lnTo>
                  <a:lnTo>
                    <a:pt x="543" y="1011"/>
                  </a:lnTo>
                  <a:lnTo>
                    <a:pt x="553" y="1020"/>
                  </a:lnTo>
                  <a:lnTo>
                    <a:pt x="561" y="1029"/>
                  </a:lnTo>
                  <a:lnTo>
                    <a:pt x="573" y="1037"/>
                  </a:lnTo>
                  <a:lnTo>
                    <a:pt x="583" y="1045"/>
                  </a:lnTo>
                  <a:lnTo>
                    <a:pt x="594" y="1051"/>
                  </a:lnTo>
                  <a:lnTo>
                    <a:pt x="605" y="1058"/>
                  </a:lnTo>
                  <a:lnTo>
                    <a:pt x="618" y="1064"/>
                  </a:lnTo>
                  <a:lnTo>
                    <a:pt x="630" y="1069"/>
                  </a:lnTo>
                  <a:lnTo>
                    <a:pt x="643" y="1073"/>
                  </a:lnTo>
                  <a:lnTo>
                    <a:pt x="643" y="1073"/>
                  </a:lnTo>
                  <a:lnTo>
                    <a:pt x="668" y="1079"/>
                  </a:lnTo>
                  <a:lnTo>
                    <a:pt x="693" y="1083"/>
                  </a:lnTo>
                  <a:lnTo>
                    <a:pt x="719" y="1085"/>
                  </a:lnTo>
                  <a:lnTo>
                    <a:pt x="746" y="1086"/>
                  </a:lnTo>
                  <a:lnTo>
                    <a:pt x="771" y="1085"/>
                  </a:lnTo>
                  <a:lnTo>
                    <a:pt x="797" y="1084"/>
                  </a:lnTo>
                  <a:lnTo>
                    <a:pt x="850" y="1078"/>
                  </a:lnTo>
                  <a:lnTo>
                    <a:pt x="850" y="1078"/>
                  </a:lnTo>
                  <a:lnTo>
                    <a:pt x="900" y="1071"/>
                  </a:lnTo>
                  <a:lnTo>
                    <a:pt x="950" y="1064"/>
                  </a:lnTo>
                  <a:lnTo>
                    <a:pt x="1000" y="1055"/>
                  </a:lnTo>
                  <a:lnTo>
                    <a:pt x="1051" y="1045"/>
                  </a:lnTo>
                  <a:lnTo>
                    <a:pt x="1099" y="1034"/>
                  </a:lnTo>
                  <a:lnTo>
                    <a:pt x="1150" y="1021"/>
                  </a:lnTo>
                  <a:lnTo>
                    <a:pt x="1198" y="1007"/>
                  </a:lnTo>
                  <a:lnTo>
                    <a:pt x="1246" y="992"/>
                  </a:lnTo>
                  <a:lnTo>
                    <a:pt x="1294" y="976"/>
                  </a:lnTo>
                  <a:lnTo>
                    <a:pt x="1340" y="957"/>
                  </a:lnTo>
                  <a:lnTo>
                    <a:pt x="1387" y="937"/>
                  </a:lnTo>
                  <a:lnTo>
                    <a:pt x="1432" y="914"/>
                  </a:lnTo>
                  <a:lnTo>
                    <a:pt x="1476" y="890"/>
                  </a:lnTo>
                  <a:lnTo>
                    <a:pt x="1518" y="864"/>
                  </a:lnTo>
                  <a:lnTo>
                    <a:pt x="1560" y="835"/>
                  </a:lnTo>
                  <a:lnTo>
                    <a:pt x="1600" y="805"/>
                  </a:lnTo>
                  <a:lnTo>
                    <a:pt x="1651" y="756"/>
                  </a:lnTo>
                  <a:lnTo>
                    <a:pt x="1651" y="756"/>
                  </a:lnTo>
                  <a:lnTo>
                    <a:pt x="1666" y="698"/>
                  </a:lnTo>
                  <a:lnTo>
                    <a:pt x="1681" y="640"/>
                  </a:lnTo>
                  <a:lnTo>
                    <a:pt x="1699" y="584"/>
                  </a:lnTo>
                  <a:lnTo>
                    <a:pt x="1716" y="527"/>
                  </a:lnTo>
                  <a:lnTo>
                    <a:pt x="1716" y="527"/>
                  </a:lnTo>
                  <a:lnTo>
                    <a:pt x="1732" y="482"/>
                  </a:lnTo>
                  <a:lnTo>
                    <a:pt x="1748" y="437"/>
                  </a:lnTo>
                  <a:lnTo>
                    <a:pt x="1765" y="393"/>
                  </a:lnTo>
                  <a:lnTo>
                    <a:pt x="1785" y="349"/>
                  </a:lnTo>
                  <a:lnTo>
                    <a:pt x="1806" y="306"/>
                  </a:lnTo>
                  <a:lnTo>
                    <a:pt x="1829" y="266"/>
                  </a:lnTo>
                  <a:lnTo>
                    <a:pt x="1854" y="226"/>
                  </a:lnTo>
                  <a:lnTo>
                    <a:pt x="1868" y="206"/>
                  </a:lnTo>
                  <a:lnTo>
                    <a:pt x="1882" y="187"/>
                  </a:lnTo>
                  <a:lnTo>
                    <a:pt x="1882" y="187"/>
                  </a:lnTo>
                  <a:lnTo>
                    <a:pt x="1897" y="169"/>
                  </a:lnTo>
                  <a:lnTo>
                    <a:pt x="1913" y="152"/>
                  </a:lnTo>
                  <a:lnTo>
                    <a:pt x="1930" y="134"/>
                  </a:lnTo>
                  <a:lnTo>
                    <a:pt x="1947" y="118"/>
                  </a:lnTo>
                  <a:lnTo>
                    <a:pt x="1966" y="101"/>
                  </a:lnTo>
                  <a:lnTo>
                    <a:pt x="1985" y="88"/>
                  </a:lnTo>
                  <a:lnTo>
                    <a:pt x="2004" y="74"/>
                  </a:lnTo>
                  <a:lnTo>
                    <a:pt x="2024" y="60"/>
                  </a:lnTo>
                  <a:lnTo>
                    <a:pt x="2044" y="49"/>
                  </a:lnTo>
                  <a:lnTo>
                    <a:pt x="2065" y="39"/>
                  </a:lnTo>
                  <a:lnTo>
                    <a:pt x="2086" y="29"/>
                  </a:lnTo>
                  <a:lnTo>
                    <a:pt x="2109" y="20"/>
                  </a:lnTo>
                  <a:lnTo>
                    <a:pt x="2132" y="14"/>
                  </a:lnTo>
                  <a:lnTo>
                    <a:pt x="2154" y="9"/>
                  </a:lnTo>
                  <a:lnTo>
                    <a:pt x="2178" y="3"/>
                  </a:lnTo>
                  <a:lnTo>
                    <a:pt x="2201" y="1"/>
                  </a:lnTo>
                  <a:lnTo>
                    <a:pt x="2201" y="1"/>
                  </a:lnTo>
                  <a:lnTo>
                    <a:pt x="2229" y="0"/>
                  </a:lnTo>
                  <a:lnTo>
                    <a:pt x="2258" y="2"/>
                  </a:lnTo>
                  <a:lnTo>
                    <a:pt x="2286" y="6"/>
                  </a:lnTo>
                  <a:lnTo>
                    <a:pt x="2315" y="11"/>
                  </a:lnTo>
                  <a:lnTo>
                    <a:pt x="2341" y="19"/>
                  </a:lnTo>
                  <a:lnTo>
                    <a:pt x="2369" y="29"/>
                  </a:lnTo>
                  <a:lnTo>
                    <a:pt x="2395" y="41"/>
                  </a:lnTo>
                  <a:lnTo>
                    <a:pt x="2420" y="54"/>
                  </a:lnTo>
                  <a:lnTo>
                    <a:pt x="2445" y="69"/>
                  </a:lnTo>
                  <a:lnTo>
                    <a:pt x="2469" y="86"/>
                  </a:lnTo>
                  <a:lnTo>
                    <a:pt x="2492" y="104"/>
                  </a:lnTo>
                  <a:lnTo>
                    <a:pt x="2513" y="124"/>
                  </a:lnTo>
                  <a:lnTo>
                    <a:pt x="2533" y="144"/>
                  </a:lnTo>
                  <a:lnTo>
                    <a:pt x="2552" y="167"/>
                  </a:lnTo>
                  <a:lnTo>
                    <a:pt x="2571" y="189"/>
                  </a:lnTo>
                  <a:lnTo>
                    <a:pt x="2587" y="213"/>
                  </a:lnTo>
                  <a:lnTo>
                    <a:pt x="2587" y="213"/>
                  </a:lnTo>
                  <a:lnTo>
                    <a:pt x="2601" y="238"/>
                  </a:lnTo>
                  <a:lnTo>
                    <a:pt x="2614" y="264"/>
                  </a:lnTo>
                  <a:lnTo>
                    <a:pt x="2627" y="289"/>
                  </a:lnTo>
                  <a:lnTo>
                    <a:pt x="2637" y="316"/>
                  </a:lnTo>
                  <a:lnTo>
                    <a:pt x="2647" y="343"/>
                  </a:lnTo>
                  <a:lnTo>
                    <a:pt x="2656" y="370"/>
                  </a:lnTo>
                  <a:lnTo>
                    <a:pt x="2663" y="398"/>
                  </a:lnTo>
                  <a:lnTo>
                    <a:pt x="2668" y="427"/>
                  </a:lnTo>
                  <a:lnTo>
                    <a:pt x="2673" y="454"/>
                  </a:lnTo>
                  <a:lnTo>
                    <a:pt x="2677" y="483"/>
                  </a:lnTo>
                  <a:lnTo>
                    <a:pt x="2681" y="512"/>
                  </a:lnTo>
                  <a:lnTo>
                    <a:pt x="2682" y="541"/>
                  </a:lnTo>
                  <a:lnTo>
                    <a:pt x="2683" y="570"/>
                  </a:lnTo>
                  <a:lnTo>
                    <a:pt x="2683" y="600"/>
                  </a:lnTo>
                  <a:lnTo>
                    <a:pt x="2682" y="629"/>
                  </a:lnTo>
                  <a:lnTo>
                    <a:pt x="2681" y="658"/>
                  </a:lnTo>
                  <a:lnTo>
                    <a:pt x="2678" y="892"/>
                  </a:lnTo>
                  <a:lnTo>
                    <a:pt x="2678" y="892"/>
                  </a:lnTo>
                  <a:lnTo>
                    <a:pt x="2680" y="988"/>
                  </a:lnTo>
                  <a:lnTo>
                    <a:pt x="2680" y="1086"/>
                  </a:lnTo>
                  <a:lnTo>
                    <a:pt x="2680" y="1135"/>
                  </a:lnTo>
                  <a:lnTo>
                    <a:pt x="2677" y="1184"/>
                  </a:lnTo>
                  <a:lnTo>
                    <a:pt x="2675" y="1233"/>
                  </a:lnTo>
                  <a:lnTo>
                    <a:pt x="2670" y="1282"/>
                  </a:lnTo>
                  <a:lnTo>
                    <a:pt x="2665" y="1330"/>
                  </a:lnTo>
                  <a:lnTo>
                    <a:pt x="2657" y="1378"/>
                  </a:lnTo>
                  <a:lnTo>
                    <a:pt x="2647" y="1426"/>
                  </a:lnTo>
                  <a:lnTo>
                    <a:pt x="2636" y="1472"/>
                  </a:lnTo>
                  <a:lnTo>
                    <a:pt x="2622" y="1517"/>
                  </a:lnTo>
                  <a:lnTo>
                    <a:pt x="2606" y="1563"/>
                  </a:lnTo>
                  <a:lnTo>
                    <a:pt x="2587" y="1606"/>
                  </a:lnTo>
                  <a:lnTo>
                    <a:pt x="2577" y="1629"/>
                  </a:lnTo>
                  <a:lnTo>
                    <a:pt x="2566" y="1650"/>
                  </a:lnTo>
                  <a:lnTo>
                    <a:pt x="2549" y="1736"/>
                  </a:lnTo>
                  <a:lnTo>
                    <a:pt x="2549" y="1736"/>
                  </a:lnTo>
                  <a:lnTo>
                    <a:pt x="2607" y="1726"/>
                  </a:lnTo>
                  <a:lnTo>
                    <a:pt x="2663" y="1715"/>
                  </a:lnTo>
                  <a:lnTo>
                    <a:pt x="2720" y="1703"/>
                  </a:lnTo>
                  <a:lnTo>
                    <a:pt x="2776" y="1691"/>
                  </a:lnTo>
                  <a:lnTo>
                    <a:pt x="2833" y="1678"/>
                  </a:lnTo>
                  <a:lnTo>
                    <a:pt x="2889" y="1663"/>
                  </a:lnTo>
                  <a:lnTo>
                    <a:pt x="2946" y="1648"/>
                  </a:lnTo>
                  <a:lnTo>
                    <a:pt x="3001" y="1632"/>
                  </a:lnTo>
                  <a:lnTo>
                    <a:pt x="3056" y="1615"/>
                  </a:lnTo>
                  <a:lnTo>
                    <a:pt x="3111" y="1598"/>
                  </a:lnTo>
                  <a:lnTo>
                    <a:pt x="3166" y="1579"/>
                  </a:lnTo>
                  <a:lnTo>
                    <a:pt x="3221" y="1559"/>
                  </a:lnTo>
                  <a:lnTo>
                    <a:pt x="3275" y="1539"/>
                  </a:lnTo>
                  <a:lnTo>
                    <a:pt x="3329" y="1517"/>
                  </a:lnTo>
                  <a:lnTo>
                    <a:pt x="3383" y="1495"/>
                  </a:lnTo>
                  <a:lnTo>
                    <a:pt x="3436" y="1472"/>
                  </a:lnTo>
                  <a:lnTo>
                    <a:pt x="3489" y="1448"/>
                  </a:lnTo>
                  <a:lnTo>
                    <a:pt x="3541" y="1423"/>
                  </a:lnTo>
                  <a:lnTo>
                    <a:pt x="3594" y="1398"/>
                  </a:lnTo>
                  <a:lnTo>
                    <a:pt x="3645" y="1372"/>
                  </a:lnTo>
                  <a:lnTo>
                    <a:pt x="3697" y="1344"/>
                  </a:lnTo>
                  <a:lnTo>
                    <a:pt x="3747" y="1316"/>
                  </a:lnTo>
                  <a:lnTo>
                    <a:pt x="3797" y="1287"/>
                  </a:lnTo>
                  <a:lnTo>
                    <a:pt x="3847" y="1257"/>
                  </a:lnTo>
                  <a:lnTo>
                    <a:pt x="3896" y="1227"/>
                  </a:lnTo>
                  <a:lnTo>
                    <a:pt x="3945" y="1196"/>
                  </a:lnTo>
                  <a:lnTo>
                    <a:pt x="3994" y="1164"/>
                  </a:lnTo>
                  <a:lnTo>
                    <a:pt x="4042" y="1132"/>
                  </a:lnTo>
                  <a:lnTo>
                    <a:pt x="4089" y="1098"/>
                  </a:lnTo>
                  <a:lnTo>
                    <a:pt x="4136" y="1064"/>
                  </a:lnTo>
                  <a:lnTo>
                    <a:pt x="4182" y="1029"/>
                  </a:lnTo>
                  <a:lnTo>
                    <a:pt x="4227" y="993"/>
                  </a:lnTo>
                  <a:lnTo>
                    <a:pt x="4298" y="890"/>
                  </a:lnTo>
                  <a:lnTo>
                    <a:pt x="4298" y="890"/>
                  </a:lnTo>
                  <a:lnTo>
                    <a:pt x="4358" y="895"/>
                  </a:lnTo>
                  <a:lnTo>
                    <a:pt x="4418" y="900"/>
                  </a:lnTo>
                  <a:lnTo>
                    <a:pt x="4478" y="908"/>
                  </a:lnTo>
                  <a:lnTo>
                    <a:pt x="4538" y="916"/>
                  </a:lnTo>
                  <a:lnTo>
                    <a:pt x="4599" y="926"/>
                  </a:lnTo>
                  <a:lnTo>
                    <a:pt x="4659" y="937"/>
                  </a:lnTo>
                  <a:lnTo>
                    <a:pt x="4718" y="948"/>
                  </a:lnTo>
                  <a:lnTo>
                    <a:pt x="4777" y="961"/>
                  </a:lnTo>
                  <a:lnTo>
                    <a:pt x="4837" y="975"/>
                  </a:lnTo>
                  <a:lnTo>
                    <a:pt x="4896" y="988"/>
                  </a:lnTo>
                  <a:lnTo>
                    <a:pt x="5012" y="1020"/>
                  </a:lnTo>
                  <a:lnTo>
                    <a:pt x="5130" y="1054"/>
                  </a:lnTo>
                  <a:lnTo>
                    <a:pt x="5246" y="1089"/>
                  </a:lnTo>
                  <a:lnTo>
                    <a:pt x="5246" y="1089"/>
                  </a:lnTo>
                  <a:lnTo>
                    <a:pt x="5330" y="1117"/>
                  </a:lnTo>
                  <a:lnTo>
                    <a:pt x="5371" y="1132"/>
                  </a:lnTo>
                  <a:lnTo>
                    <a:pt x="5413" y="1147"/>
                  </a:lnTo>
                  <a:lnTo>
                    <a:pt x="5454" y="1163"/>
                  </a:lnTo>
                  <a:lnTo>
                    <a:pt x="5494" y="1181"/>
                  </a:lnTo>
                  <a:lnTo>
                    <a:pt x="5534" y="1199"/>
                  </a:lnTo>
                  <a:lnTo>
                    <a:pt x="5573" y="1220"/>
                  </a:lnTo>
                  <a:lnTo>
                    <a:pt x="5611" y="1242"/>
                  </a:lnTo>
                  <a:lnTo>
                    <a:pt x="5647" y="1265"/>
                  </a:lnTo>
                  <a:lnTo>
                    <a:pt x="5682" y="1290"/>
                  </a:lnTo>
                  <a:lnTo>
                    <a:pt x="5715" y="1318"/>
                  </a:lnTo>
                  <a:lnTo>
                    <a:pt x="5746" y="1346"/>
                  </a:lnTo>
                  <a:lnTo>
                    <a:pt x="5761" y="1362"/>
                  </a:lnTo>
                  <a:lnTo>
                    <a:pt x="5775" y="1377"/>
                  </a:lnTo>
                  <a:lnTo>
                    <a:pt x="5789" y="1393"/>
                  </a:lnTo>
                  <a:lnTo>
                    <a:pt x="5803" y="1411"/>
                  </a:lnTo>
                  <a:lnTo>
                    <a:pt x="5815" y="1428"/>
                  </a:lnTo>
                  <a:lnTo>
                    <a:pt x="5826" y="1446"/>
                  </a:lnTo>
                  <a:lnTo>
                    <a:pt x="6048" y="1564"/>
                  </a:lnTo>
                  <a:lnTo>
                    <a:pt x="6048" y="1564"/>
                  </a:lnTo>
                  <a:lnTo>
                    <a:pt x="6066" y="1581"/>
                  </a:lnTo>
                  <a:lnTo>
                    <a:pt x="6085" y="1596"/>
                  </a:lnTo>
                  <a:lnTo>
                    <a:pt x="6105" y="1612"/>
                  </a:lnTo>
                  <a:lnTo>
                    <a:pt x="6125" y="1625"/>
                  </a:lnTo>
                  <a:lnTo>
                    <a:pt x="6145" y="1639"/>
                  </a:lnTo>
                  <a:lnTo>
                    <a:pt x="6168" y="1652"/>
                  </a:lnTo>
                  <a:lnTo>
                    <a:pt x="6189" y="1662"/>
                  </a:lnTo>
                  <a:lnTo>
                    <a:pt x="6211" y="1673"/>
                  </a:lnTo>
                  <a:lnTo>
                    <a:pt x="6234" y="1682"/>
                  </a:lnTo>
                  <a:lnTo>
                    <a:pt x="6258" y="1691"/>
                  </a:lnTo>
                  <a:lnTo>
                    <a:pt x="6282" y="1698"/>
                  </a:lnTo>
                  <a:lnTo>
                    <a:pt x="6306" y="1706"/>
                  </a:lnTo>
                  <a:lnTo>
                    <a:pt x="6329" y="1712"/>
                  </a:lnTo>
                  <a:lnTo>
                    <a:pt x="6353" y="1717"/>
                  </a:lnTo>
                  <a:lnTo>
                    <a:pt x="6402" y="1726"/>
                  </a:lnTo>
                  <a:lnTo>
                    <a:pt x="6402" y="1726"/>
                  </a:lnTo>
                  <a:lnTo>
                    <a:pt x="6452" y="1731"/>
                  </a:lnTo>
                  <a:lnTo>
                    <a:pt x="6501" y="1735"/>
                  </a:lnTo>
                  <a:lnTo>
                    <a:pt x="6550" y="1736"/>
                  </a:lnTo>
                  <a:lnTo>
                    <a:pt x="6600" y="1736"/>
                  </a:lnTo>
                  <a:lnTo>
                    <a:pt x="6649" y="1733"/>
                  </a:lnTo>
                  <a:lnTo>
                    <a:pt x="6699" y="1731"/>
                  </a:lnTo>
                  <a:lnTo>
                    <a:pt x="6798" y="1725"/>
                  </a:lnTo>
                  <a:lnTo>
                    <a:pt x="6877" y="1679"/>
                  </a:lnTo>
                  <a:lnTo>
                    <a:pt x="6877" y="1679"/>
                  </a:lnTo>
                  <a:lnTo>
                    <a:pt x="6915" y="1697"/>
                  </a:lnTo>
                  <a:lnTo>
                    <a:pt x="6951" y="1716"/>
                  </a:lnTo>
                  <a:lnTo>
                    <a:pt x="6988" y="1736"/>
                  </a:lnTo>
                  <a:lnTo>
                    <a:pt x="7022" y="1759"/>
                  </a:lnTo>
                  <a:lnTo>
                    <a:pt x="6960" y="1977"/>
                  </a:lnTo>
                  <a:lnTo>
                    <a:pt x="6960" y="1977"/>
                  </a:lnTo>
                  <a:lnTo>
                    <a:pt x="6895" y="2154"/>
                  </a:lnTo>
                  <a:lnTo>
                    <a:pt x="6861" y="2243"/>
                  </a:lnTo>
                  <a:lnTo>
                    <a:pt x="6825" y="2331"/>
                  </a:lnTo>
                  <a:lnTo>
                    <a:pt x="6788" y="2419"/>
                  </a:lnTo>
                  <a:lnTo>
                    <a:pt x="6750" y="2506"/>
                  </a:lnTo>
                  <a:lnTo>
                    <a:pt x="6708" y="2593"/>
                  </a:lnTo>
                  <a:lnTo>
                    <a:pt x="6687" y="2634"/>
                  </a:lnTo>
                  <a:lnTo>
                    <a:pt x="6665" y="2676"/>
                  </a:lnTo>
                  <a:lnTo>
                    <a:pt x="6642" y="2717"/>
                  </a:lnTo>
                  <a:lnTo>
                    <a:pt x="6619" y="2757"/>
                  </a:lnTo>
                  <a:lnTo>
                    <a:pt x="6594" y="2797"/>
                  </a:lnTo>
                  <a:lnTo>
                    <a:pt x="6570" y="2838"/>
                  </a:lnTo>
                  <a:lnTo>
                    <a:pt x="6544" y="2875"/>
                  </a:lnTo>
                  <a:lnTo>
                    <a:pt x="6517" y="2914"/>
                  </a:lnTo>
                  <a:lnTo>
                    <a:pt x="6490" y="2951"/>
                  </a:lnTo>
                  <a:lnTo>
                    <a:pt x="6461" y="2988"/>
                  </a:lnTo>
                  <a:lnTo>
                    <a:pt x="6432" y="3024"/>
                  </a:lnTo>
                  <a:lnTo>
                    <a:pt x="6402" y="3059"/>
                  </a:lnTo>
                  <a:lnTo>
                    <a:pt x="6371" y="3093"/>
                  </a:lnTo>
                  <a:lnTo>
                    <a:pt x="6338" y="3125"/>
                  </a:lnTo>
                  <a:lnTo>
                    <a:pt x="6304" y="3157"/>
                  </a:lnTo>
                  <a:lnTo>
                    <a:pt x="6269" y="3188"/>
                  </a:lnTo>
                  <a:lnTo>
                    <a:pt x="6234" y="3218"/>
                  </a:lnTo>
                  <a:lnTo>
                    <a:pt x="6196" y="3246"/>
                  </a:lnTo>
                  <a:lnTo>
                    <a:pt x="6196" y="3246"/>
                  </a:lnTo>
                  <a:lnTo>
                    <a:pt x="6155" y="3276"/>
                  </a:lnTo>
                  <a:lnTo>
                    <a:pt x="6112" y="3306"/>
                  </a:lnTo>
                  <a:lnTo>
                    <a:pt x="6027" y="3363"/>
                  </a:lnTo>
                  <a:lnTo>
                    <a:pt x="5984" y="3393"/>
                  </a:lnTo>
                  <a:lnTo>
                    <a:pt x="5943" y="3423"/>
                  </a:lnTo>
                  <a:lnTo>
                    <a:pt x="5904" y="3456"/>
                  </a:lnTo>
                  <a:lnTo>
                    <a:pt x="5885" y="3473"/>
                  </a:lnTo>
                  <a:lnTo>
                    <a:pt x="5867" y="3491"/>
                  </a:lnTo>
                  <a:lnTo>
                    <a:pt x="5867" y="3491"/>
                  </a:lnTo>
                  <a:lnTo>
                    <a:pt x="5836" y="3524"/>
                  </a:lnTo>
                  <a:lnTo>
                    <a:pt x="5808" y="3557"/>
                  </a:lnTo>
                  <a:lnTo>
                    <a:pt x="5781" y="3593"/>
                  </a:lnTo>
                  <a:lnTo>
                    <a:pt x="5755" y="3629"/>
                  </a:lnTo>
                  <a:lnTo>
                    <a:pt x="5702" y="3702"/>
                  </a:lnTo>
                  <a:lnTo>
                    <a:pt x="5676" y="3737"/>
                  </a:lnTo>
                  <a:lnTo>
                    <a:pt x="5648" y="3772"/>
                  </a:lnTo>
                  <a:lnTo>
                    <a:pt x="5648" y="3772"/>
                  </a:lnTo>
                  <a:lnTo>
                    <a:pt x="5626" y="3799"/>
                  </a:lnTo>
                  <a:lnTo>
                    <a:pt x="5603" y="3825"/>
                  </a:lnTo>
                  <a:lnTo>
                    <a:pt x="5578" y="3850"/>
                  </a:lnTo>
                  <a:lnTo>
                    <a:pt x="5553" y="3874"/>
                  </a:lnTo>
                  <a:lnTo>
                    <a:pt x="5527" y="3898"/>
                  </a:lnTo>
                  <a:lnTo>
                    <a:pt x="5500" y="3921"/>
                  </a:lnTo>
                  <a:lnTo>
                    <a:pt x="5473" y="3942"/>
                  </a:lnTo>
                  <a:lnTo>
                    <a:pt x="5445" y="3962"/>
                  </a:lnTo>
                  <a:lnTo>
                    <a:pt x="5416" y="3982"/>
                  </a:lnTo>
                  <a:lnTo>
                    <a:pt x="5386" y="4001"/>
                  </a:lnTo>
                  <a:lnTo>
                    <a:pt x="5356" y="4019"/>
                  </a:lnTo>
                  <a:lnTo>
                    <a:pt x="5326" y="4035"/>
                  </a:lnTo>
                  <a:lnTo>
                    <a:pt x="5295" y="4051"/>
                  </a:lnTo>
                  <a:lnTo>
                    <a:pt x="5263" y="4066"/>
                  </a:lnTo>
                  <a:lnTo>
                    <a:pt x="5231" y="4079"/>
                  </a:lnTo>
                  <a:lnTo>
                    <a:pt x="5198" y="4091"/>
                  </a:lnTo>
                  <a:lnTo>
                    <a:pt x="4981" y="4171"/>
                  </a:lnTo>
                  <a:lnTo>
                    <a:pt x="4981" y="4171"/>
                  </a:lnTo>
                  <a:lnTo>
                    <a:pt x="4971" y="4196"/>
                  </a:lnTo>
                  <a:lnTo>
                    <a:pt x="4960" y="4221"/>
                  </a:lnTo>
                  <a:lnTo>
                    <a:pt x="4947" y="4246"/>
                  </a:lnTo>
                  <a:lnTo>
                    <a:pt x="4933" y="4269"/>
                  </a:lnTo>
                  <a:lnTo>
                    <a:pt x="4917" y="4290"/>
                  </a:lnTo>
                  <a:lnTo>
                    <a:pt x="4900" y="4310"/>
                  </a:lnTo>
                  <a:lnTo>
                    <a:pt x="4891" y="4319"/>
                  </a:lnTo>
                  <a:lnTo>
                    <a:pt x="4880" y="4328"/>
                  </a:lnTo>
                  <a:lnTo>
                    <a:pt x="4869" y="4335"/>
                  </a:lnTo>
                  <a:lnTo>
                    <a:pt x="4858" y="4343"/>
                  </a:lnTo>
                  <a:lnTo>
                    <a:pt x="4858" y="4343"/>
                  </a:lnTo>
                  <a:lnTo>
                    <a:pt x="4843" y="4350"/>
                  </a:lnTo>
                  <a:lnTo>
                    <a:pt x="4827" y="4358"/>
                  </a:lnTo>
                  <a:lnTo>
                    <a:pt x="4818" y="4359"/>
                  </a:lnTo>
                  <a:lnTo>
                    <a:pt x="4809" y="4361"/>
                  </a:lnTo>
                  <a:lnTo>
                    <a:pt x="4801" y="4361"/>
                  </a:lnTo>
                  <a:lnTo>
                    <a:pt x="4792" y="4361"/>
                  </a:lnTo>
                  <a:lnTo>
                    <a:pt x="4792" y="4361"/>
                  </a:lnTo>
                  <a:lnTo>
                    <a:pt x="4777" y="4359"/>
                  </a:lnTo>
                  <a:lnTo>
                    <a:pt x="4762" y="4354"/>
                  </a:lnTo>
                  <a:lnTo>
                    <a:pt x="4748" y="4346"/>
                  </a:lnTo>
                  <a:lnTo>
                    <a:pt x="4734" y="4340"/>
                  </a:lnTo>
                  <a:lnTo>
                    <a:pt x="4555" y="4335"/>
                  </a:lnTo>
                  <a:lnTo>
                    <a:pt x="4555" y="4335"/>
                  </a:lnTo>
                  <a:lnTo>
                    <a:pt x="4531" y="4340"/>
                  </a:lnTo>
                  <a:lnTo>
                    <a:pt x="4508" y="4346"/>
                  </a:lnTo>
                  <a:lnTo>
                    <a:pt x="4463" y="4360"/>
                  </a:lnTo>
                  <a:lnTo>
                    <a:pt x="4418" y="4378"/>
                  </a:lnTo>
                  <a:lnTo>
                    <a:pt x="4375" y="4397"/>
                  </a:lnTo>
                  <a:lnTo>
                    <a:pt x="4333" y="4418"/>
                  </a:lnTo>
                  <a:lnTo>
                    <a:pt x="4291" y="4442"/>
                  </a:lnTo>
                  <a:lnTo>
                    <a:pt x="4251" y="4467"/>
                  </a:lnTo>
                  <a:lnTo>
                    <a:pt x="4211" y="4493"/>
                  </a:lnTo>
                  <a:lnTo>
                    <a:pt x="4172" y="4521"/>
                  </a:lnTo>
                  <a:lnTo>
                    <a:pt x="4133" y="4551"/>
                  </a:lnTo>
                  <a:lnTo>
                    <a:pt x="4096" y="4581"/>
                  </a:lnTo>
                  <a:lnTo>
                    <a:pt x="4058" y="4611"/>
                  </a:lnTo>
                  <a:lnTo>
                    <a:pt x="3984" y="4674"/>
                  </a:lnTo>
                  <a:lnTo>
                    <a:pt x="3910" y="4737"/>
                  </a:lnTo>
                  <a:lnTo>
                    <a:pt x="3910" y="4737"/>
                  </a:lnTo>
                  <a:lnTo>
                    <a:pt x="3836" y="4799"/>
                  </a:lnTo>
                  <a:lnTo>
                    <a:pt x="3798" y="4830"/>
                  </a:lnTo>
                  <a:lnTo>
                    <a:pt x="3760" y="4859"/>
                  </a:lnTo>
                  <a:lnTo>
                    <a:pt x="3721" y="4888"/>
                  </a:lnTo>
                  <a:lnTo>
                    <a:pt x="3681" y="4916"/>
                  </a:lnTo>
                  <a:lnTo>
                    <a:pt x="3639" y="4942"/>
                  </a:lnTo>
                  <a:lnTo>
                    <a:pt x="3598" y="4967"/>
                  </a:lnTo>
                  <a:lnTo>
                    <a:pt x="3556" y="4990"/>
                  </a:lnTo>
                  <a:lnTo>
                    <a:pt x="3512" y="5010"/>
                  </a:lnTo>
                  <a:lnTo>
                    <a:pt x="3470" y="5029"/>
                  </a:lnTo>
                  <a:lnTo>
                    <a:pt x="3425" y="5044"/>
                  </a:lnTo>
                  <a:lnTo>
                    <a:pt x="3402" y="5051"/>
                  </a:lnTo>
                  <a:lnTo>
                    <a:pt x="3380" y="5056"/>
                  </a:lnTo>
                  <a:lnTo>
                    <a:pt x="3357" y="5062"/>
                  </a:lnTo>
                  <a:lnTo>
                    <a:pt x="3334" y="5066"/>
                  </a:lnTo>
                  <a:lnTo>
                    <a:pt x="3311" y="5070"/>
                  </a:lnTo>
                  <a:lnTo>
                    <a:pt x="3287" y="5074"/>
                  </a:lnTo>
                  <a:lnTo>
                    <a:pt x="3263" y="5075"/>
                  </a:lnTo>
                  <a:lnTo>
                    <a:pt x="3239" y="5076"/>
                  </a:lnTo>
                  <a:lnTo>
                    <a:pt x="3239" y="5076"/>
                  </a:lnTo>
                  <a:lnTo>
                    <a:pt x="3210" y="5076"/>
                  </a:lnTo>
                  <a:lnTo>
                    <a:pt x="3183" y="5075"/>
                  </a:lnTo>
                  <a:lnTo>
                    <a:pt x="3154" y="5074"/>
                  </a:lnTo>
                  <a:lnTo>
                    <a:pt x="3126" y="5070"/>
                  </a:lnTo>
                  <a:lnTo>
                    <a:pt x="3099" y="5065"/>
                  </a:lnTo>
                  <a:lnTo>
                    <a:pt x="3071" y="5059"/>
                  </a:lnTo>
                  <a:lnTo>
                    <a:pt x="3043" y="5051"/>
                  </a:lnTo>
                  <a:lnTo>
                    <a:pt x="3017" y="5044"/>
                  </a:lnTo>
                  <a:lnTo>
                    <a:pt x="2991" y="5034"/>
                  </a:lnTo>
                  <a:lnTo>
                    <a:pt x="2964" y="5024"/>
                  </a:lnTo>
                  <a:lnTo>
                    <a:pt x="2938" y="5012"/>
                  </a:lnTo>
                  <a:lnTo>
                    <a:pt x="2912" y="5000"/>
                  </a:lnTo>
                  <a:lnTo>
                    <a:pt x="2887" y="4987"/>
                  </a:lnTo>
                  <a:lnTo>
                    <a:pt x="2862" y="4973"/>
                  </a:lnTo>
                  <a:lnTo>
                    <a:pt x="2838" y="4958"/>
                  </a:lnTo>
                  <a:lnTo>
                    <a:pt x="2813" y="4942"/>
                  </a:lnTo>
                  <a:lnTo>
                    <a:pt x="2789" y="4926"/>
                  </a:lnTo>
                  <a:lnTo>
                    <a:pt x="2765" y="4909"/>
                  </a:lnTo>
                  <a:lnTo>
                    <a:pt x="2719" y="4873"/>
                  </a:lnTo>
                  <a:lnTo>
                    <a:pt x="2675" y="4835"/>
                  </a:lnTo>
                  <a:lnTo>
                    <a:pt x="2631" y="4794"/>
                  </a:lnTo>
                  <a:lnTo>
                    <a:pt x="2589" y="4752"/>
                  </a:lnTo>
                  <a:lnTo>
                    <a:pt x="2549" y="4708"/>
                  </a:lnTo>
                  <a:lnTo>
                    <a:pt x="2512" y="4664"/>
                  </a:lnTo>
                  <a:lnTo>
                    <a:pt x="2475" y="4618"/>
                  </a:lnTo>
                  <a:lnTo>
                    <a:pt x="2475" y="4618"/>
                  </a:lnTo>
                  <a:lnTo>
                    <a:pt x="2440" y="4571"/>
                  </a:lnTo>
                  <a:lnTo>
                    <a:pt x="2405" y="4524"/>
                  </a:lnTo>
                  <a:lnTo>
                    <a:pt x="2371" y="4475"/>
                  </a:lnTo>
                  <a:lnTo>
                    <a:pt x="2339" y="4426"/>
                  </a:lnTo>
                  <a:lnTo>
                    <a:pt x="2083" y="446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0C590FB3-E824-3E46-24B5-3757258639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3" y="1719"/>
              <a:ext cx="60" cy="8"/>
            </a:xfrm>
            <a:custGeom>
              <a:avLst/>
              <a:gdLst>
                <a:gd name="T0" fmla="*/ 218 w 240"/>
                <a:gd name="T1" fmla="*/ 0 h 32"/>
                <a:gd name="T2" fmla="*/ 0 w 240"/>
                <a:gd name="T3" fmla="*/ 32 h 32"/>
                <a:gd name="T4" fmla="*/ 0 w 240"/>
                <a:gd name="T5" fmla="*/ 32 h 32"/>
                <a:gd name="T6" fmla="*/ 48 w 240"/>
                <a:gd name="T7" fmla="*/ 32 h 32"/>
                <a:gd name="T8" fmla="*/ 48 w 240"/>
                <a:gd name="T9" fmla="*/ 32 h 32"/>
                <a:gd name="T10" fmla="*/ 90 w 240"/>
                <a:gd name="T11" fmla="*/ 32 h 32"/>
                <a:gd name="T12" fmla="*/ 133 w 240"/>
                <a:gd name="T13" fmla="*/ 30 h 32"/>
                <a:gd name="T14" fmla="*/ 240 w 240"/>
                <a:gd name="T15" fmla="*/ 32 h 32"/>
                <a:gd name="T16" fmla="*/ 240 w 240"/>
                <a:gd name="T17" fmla="*/ 32 h 32"/>
                <a:gd name="T18" fmla="*/ 218 w 240"/>
                <a:gd name="T1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0" h="32">
                  <a:moveTo>
                    <a:pt x="218" y="0"/>
                  </a:moveTo>
                  <a:lnTo>
                    <a:pt x="0" y="32"/>
                  </a:lnTo>
                  <a:lnTo>
                    <a:pt x="0" y="32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90" y="32"/>
                  </a:lnTo>
                  <a:lnTo>
                    <a:pt x="133" y="30"/>
                  </a:lnTo>
                  <a:lnTo>
                    <a:pt x="240" y="32"/>
                  </a:lnTo>
                  <a:lnTo>
                    <a:pt x="240" y="32"/>
                  </a:lnTo>
                  <a:lnTo>
                    <a:pt x="218" y="0"/>
                  </a:lnTo>
                  <a:close/>
                </a:path>
              </a:pathLst>
            </a:custGeom>
            <a:solidFill>
              <a:srgbClr val="E575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F33C4FDC-3E95-06FA-D4DA-90C9733155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3" y="1719"/>
              <a:ext cx="60" cy="8"/>
            </a:xfrm>
            <a:custGeom>
              <a:avLst/>
              <a:gdLst>
                <a:gd name="T0" fmla="*/ 218 w 240"/>
                <a:gd name="T1" fmla="*/ 0 h 32"/>
                <a:gd name="T2" fmla="*/ 0 w 240"/>
                <a:gd name="T3" fmla="*/ 32 h 32"/>
                <a:gd name="T4" fmla="*/ 0 w 240"/>
                <a:gd name="T5" fmla="*/ 32 h 32"/>
                <a:gd name="T6" fmla="*/ 48 w 240"/>
                <a:gd name="T7" fmla="*/ 32 h 32"/>
                <a:gd name="T8" fmla="*/ 48 w 240"/>
                <a:gd name="T9" fmla="*/ 32 h 32"/>
                <a:gd name="T10" fmla="*/ 90 w 240"/>
                <a:gd name="T11" fmla="*/ 32 h 32"/>
                <a:gd name="T12" fmla="*/ 133 w 240"/>
                <a:gd name="T13" fmla="*/ 30 h 32"/>
                <a:gd name="T14" fmla="*/ 240 w 240"/>
                <a:gd name="T15" fmla="*/ 32 h 32"/>
                <a:gd name="T16" fmla="*/ 240 w 240"/>
                <a:gd name="T17" fmla="*/ 32 h 32"/>
                <a:gd name="T18" fmla="*/ 218 w 240"/>
                <a:gd name="T1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0" h="32">
                  <a:moveTo>
                    <a:pt x="218" y="0"/>
                  </a:moveTo>
                  <a:lnTo>
                    <a:pt x="0" y="32"/>
                  </a:lnTo>
                  <a:lnTo>
                    <a:pt x="0" y="32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90" y="32"/>
                  </a:lnTo>
                  <a:lnTo>
                    <a:pt x="133" y="30"/>
                  </a:lnTo>
                  <a:lnTo>
                    <a:pt x="240" y="32"/>
                  </a:lnTo>
                  <a:lnTo>
                    <a:pt x="240" y="32"/>
                  </a:lnTo>
                  <a:lnTo>
                    <a:pt x="2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C88BEF88-7294-84BB-AB55-B859CFD2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9" y="1501"/>
              <a:ext cx="109" cy="226"/>
            </a:xfrm>
            <a:custGeom>
              <a:avLst/>
              <a:gdLst>
                <a:gd name="T0" fmla="*/ 76 w 434"/>
                <a:gd name="T1" fmla="*/ 0 h 907"/>
                <a:gd name="T2" fmla="*/ 40 w 434"/>
                <a:gd name="T3" fmla="*/ 108 h 907"/>
                <a:gd name="T4" fmla="*/ 40 w 434"/>
                <a:gd name="T5" fmla="*/ 108 h 907"/>
                <a:gd name="T6" fmla="*/ 32 w 434"/>
                <a:gd name="T7" fmla="*/ 152 h 907"/>
                <a:gd name="T8" fmla="*/ 24 w 434"/>
                <a:gd name="T9" fmla="*/ 196 h 907"/>
                <a:gd name="T10" fmla="*/ 17 w 434"/>
                <a:gd name="T11" fmla="*/ 240 h 907"/>
                <a:gd name="T12" fmla="*/ 12 w 434"/>
                <a:gd name="T13" fmla="*/ 286 h 907"/>
                <a:gd name="T14" fmla="*/ 7 w 434"/>
                <a:gd name="T15" fmla="*/ 330 h 907"/>
                <a:gd name="T16" fmla="*/ 4 w 434"/>
                <a:gd name="T17" fmla="*/ 374 h 907"/>
                <a:gd name="T18" fmla="*/ 2 w 434"/>
                <a:gd name="T19" fmla="*/ 419 h 907"/>
                <a:gd name="T20" fmla="*/ 0 w 434"/>
                <a:gd name="T21" fmla="*/ 464 h 907"/>
                <a:gd name="T22" fmla="*/ 0 w 434"/>
                <a:gd name="T23" fmla="*/ 508 h 907"/>
                <a:gd name="T24" fmla="*/ 2 w 434"/>
                <a:gd name="T25" fmla="*/ 553 h 907"/>
                <a:gd name="T26" fmla="*/ 4 w 434"/>
                <a:gd name="T27" fmla="*/ 597 h 907"/>
                <a:gd name="T28" fmla="*/ 8 w 434"/>
                <a:gd name="T29" fmla="*/ 642 h 907"/>
                <a:gd name="T30" fmla="*/ 13 w 434"/>
                <a:gd name="T31" fmla="*/ 686 h 907"/>
                <a:gd name="T32" fmla="*/ 18 w 434"/>
                <a:gd name="T33" fmla="*/ 730 h 907"/>
                <a:gd name="T34" fmla="*/ 25 w 434"/>
                <a:gd name="T35" fmla="*/ 774 h 907"/>
                <a:gd name="T36" fmla="*/ 34 w 434"/>
                <a:gd name="T37" fmla="*/ 818 h 907"/>
                <a:gd name="T38" fmla="*/ 34 w 434"/>
                <a:gd name="T39" fmla="*/ 818 h 907"/>
                <a:gd name="T40" fmla="*/ 37 w 434"/>
                <a:gd name="T41" fmla="*/ 835 h 907"/>
                <a:gd name="T42" fmla="*/ 42 w 434"/>
                <a:gd name="T43" fmla="*/ 850 h 907"/>
                <a:gd name="T44" fmla="*/ 45 w 434"/>
                <a:gd name="T45" fmla="*/ 857 h 907"/>
                <a:gd name="T46" fmla="*/ 49 w 434"/>
                <a:gd name="T47" fmla="*/ 865 h 907"/>
                <a:gd name="T48" fmla="*/ 53 w 434"/>
                <a:gd name="T49" fmla="*/ 871 h 907"/>
                <a:gd name="T50" fmla="*/ 59 w 434"/>
                <a:gd name="T51" fmla="*/ 876 h 907"/>
                <a:gd name="T52" fmla="*/ 59 w 434"/>
                <a:gd name="T53" fmla="*/ 876 h 907"/>
                <a:gd name="T54" fmla="*/ 66 w 434"/>
                <a:gd name="T55" fmla="*/ 882 h 907"/>
                <a:gd name="T56" fmla="*/ 72 w 434"/>
                <a:gd name="T57" fmla="*/ 886 h 907"/>
                <a:gd name="T58" fmla="*/ 79 w 434"/>
                <a:gd name="T59" fmla="*/ 890 h 907"/>
                <a:gd name="T60" fmla="*/ 87 w 434"/>
                <a:gd name="T61" fmla="*/ 892 h 907"/>
                <a:gd name="T62" fmla="*/ 103 w 434"/>
                <a:gd name="T63" fmla="*/ 896 h 907"/>
                <a:gd name="T64" fmla="*/ 119 w 434"/>
                <a:gd name="T65" fmla="*/ 899 h 907"/>
                <a:gd name="T66" fmla="*/ 119 w 434"/>
                <a:gd name="T67" fmla="*/ 899 h 907"/>
                <a:gd name="T68" fmla="*/ 167 w 434"/>
                <a:gd name="T69" fmla="*/ 904 h 907"/>
                <a:gd name="T70" fmla="*/ 216 w 434"/>
                <a:gd name="T71" fmla="*/ 907 h 907"/>
                <a:gd name="T72" fmla="*/ 434 w 434"/>
                <a:gd name="T73" fmla="*/ 875 h 907"/>
                <a:gd name="T74" fmla="*/ 434 w 434"/>
                <a:gd name="T75" fmla="*/ 875 h 907"/>
                <a:gd name="T76" fmla="*/ 403 w 434"/>
                <a:gd name="T77" fmla="*/ 825 h 907"/>
                <a:gd name="T78" fmla="*/ 373 w 434"/>
                <a:gd name="T79" fmla="*/ 773 h 907"/>
                <a:gd name="T80" fmla="*/ 344 w 434"/>
                <a:gd name="T81" fmla="*/ 722 h 907"/>
                <a:gd name="T82" fmla="*/ 316 w 434"/>
                <a:gd name="T83" fmla="*/ 669 h 907"/>
                <a:gd name="T84" fmla="*/ 289 w 434"/>
                <a:gd name="T85" fmla="*/ 616 h 907"/>
                <a:gd name="T86" fmla="*/ 264 w 434"/>
                <a:gd name="T87" fmla="*/ 562 h 907"/>
                <a:gd name="T88" fmla="*/ 239 w 434"/>
                <a:gd name="T89" fmla="*/ 508 h 907"/>
                <a:gd name="T90" fmla="*/ 216 w 434"/>
                <a:gd name="T91" fmla="*/ 454 h 907"/>
                <a:gd name="T92" fmla="*/ 195 w 434"/>
                <a:gd name="T93" fmla="*/ 399 h 907"/>
                <a:gd name="T94" fmla="*/ 173 w 434"/>
                <a:gd name="T95" fmla="*/ 342 h 907"/>
                <a:gd name="T96" fmla="*/ 155 w 434"/>
                <a:gd name="T97" fmla="*/ 287 h 907"/>
                <a:gd name="T98" fmla="*/ 136 w 434"/>
                <a:gd name="T99" fmla="*/ 230 h 907"/>
                <a:gd name="T100" fmla="*/ 119 w 434"/>
                <a:gd name="T101" fmla="*/ 173 h 907"/>
                <a:gd name="T102" fmla="*/ 103 w 434"/>
                <a:gd name="T103" fmla="*/ 116 h 907"/>
                <a:gd name="T104" fmla="*/ 89 w 434"/>
                <a:gd name="T105" fmla="*/ 58 h 907"/>
                <a:gd name="T106" fmla="*/ 76 w 434"/>
                <a:gd name="T107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34" h="907">
                  <a:moveTo>
                    <a:pt x="76" y="0"/>
                  </a:moveTo>
                  <a:lnTo>
                    <a:pt x="40" y="108"/>
                  </a:lnTo>
                  <a:lnTo>
                    <a:pt x="40" y="108"/>
                  </a:lnTo>
                  <a:lnTo>
                    <a:pt x="32" y="152"/>
                  </a:lnTo>
                  <a:lnTo>
                    <a:pt x="24" y="196"/>
                  </a:lnTo>
                  <a:lnTo>
                    <a:pt x="17" y="240"/>
                  </a:lnTo>
                  <a:lnTo>
                    <a:pt x="12" y="286"/>
                  </a:lnTo>
                  <a:lnTo>
                    <a:pt x="7" y="330"/>
                  </a:lnTo>
                  <a:lnTo>
                    <a:pt x="4" y="374"/>
                  </a:lnTo>
                  <a:lnTo>
                    <a:pt x="2" y="419"/>
                  </a:lnTo>
                  <a:lnTo>
                    <a:pt x="0" y="464"/>
                  </a:lnTo>
                  <a:lnTo>
                    <a:pt x="0" y="508"/>
                  </a:lnTo>
                  <a:lnTo>
                    <a:pt x="2" y="553"/>
                  </a:lnTo>
                  <a:lnTo>
                    <a:pt x="4" y="597"/>
                  </a:lnTo>
                  <a:lnTo>
                    <a:pt x="8" y="642"/>
                  </a:lnTo>
                  <a:lnTo>
                    <a:pt x="13" y="686"/>
                  </a:lnTo>
                  <a:lnTo>
                    <a:pt x="18" y="730"/>
                  </a:lnTo>
                  <a:lnTo>
                    <a:pt x="25" y="774"/>
                  </a:lnTo>
                  <a:lnTo>
                    <a:pt x="34" y="818"/>
                  </a:lnTo>
                  <a:lnTo>
                    <a:pt x="34" y="818"/>
                  </a:lnTo>
                  <a:lnTo>
                    <a:pt x="37" y="835"/>
                  </a:lnTo>
                  <a:lnTo>
                    <a:pt x="42" y="850"/>
                  </a:lnTo>
                  <a:lnTo>
                    <a:pt x="45" y="857"/>
                  </a:lnTo>
                  <a:lnTo>
                    <a:pt x="49" y="865"/>
                  </a:lnTo>
                  <a:lnTo>
                    <a:pt x="53" y="871"/>
                  </a:lnTo>
                  <a:lnTo>
                    <a:pt x="59" y="876"/>
                  </a:lnTo>
                  <a:lnTo>
                    <a:pt x="59" y="876"/>
                  </a:lnTo>
                  <a:lnTo>
                    <a:pt x="66" y="882"/>
                  </a:lnTo>
                  <a:lnTo>
                    <a:pt x="72" y="886"/>
                  </a:lnTo>
                  <a:lnTo>
                    <a:pt x="79" y="890"/>
                  </a:lnTo>
                  <a:lnTo>
                    <a:pt x="87" y="892"/>
                  </a:lnTo>
                  <a:lnTo>
                    <a:pt x="103" y="896"/>
                  </a:lnTo>
                  <a:lnTo>
                    <a:pt x="119" y="899"/>
                  </a:lnTo>
                  <a:lnTo>
                    <a:pt x="119" y="899"/>
                  </a:lnTo>
                  <a:lnTo>
                    <a:pt x="167" y="904"/>
                  </a:lnTo>
                  <a:lnTo>
                    <a:pt x="216" y="907"/>
                  </a:lnTo>
                  <a:lnTo>
                    <a:pt x="434" y="875"/>
                  </a:lnTo>
                  <a:lnTo>
                    <a:pt x="434" y="875"/>
                  </a:lnTo>
                  <a:lnTo>
                    <a:pt x="403" y="825"/>
                  </a:lnTo>
                  <a:lnTo>
                    <a:pt x="373" y="773"/>
                  </a:lnTo>
                  <a:lnTo>
                    <a:pt x="344" y="722"/>
                  </a:lnTo>
                  <a:lnTo>
                    <a:pt x="316" y="669"/>
                  </a:lnTo>
                  <a:lnTo>
                    <a:pt x="289" y="616"/>
                  </a:lnTo>
                  <a:lnTo>
                    <a:pt x="264" y="562"/>
                  </a:lnTo>
                  <a:lnTo>
                    <a:pt x="239" y="508"/>
                  </a:lnTo>
                  <a:lnTo>
                    <a:pt x="216" y="454"/>
                  </a:lnTo>
                  <a:lnTo>
                    <a:pt x="195" y="399"/>
                  </a:lnTo>
                  <a:lnTo>
                    <a:pt x="173" y="342"/>
                  </a:lnTo>
                  <a:lnTo>
                    <a:pt x="155" y="287"/>
                  </a:lnTo>
                  <a:lnTo>
                    <a:pt x="136" y="230"/>
                  </a:lnTo>
                  <a:lnTo>
                    <a:pt x="119" y="173"/>
                  </a:lnTo>
                  <a:lnTo>
                    <a:pt x="103" y="116"/>
                  </a:lnTo>
                  <a:lnTo>
                    <a:pt x="89" y="58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75BE7F-12E1-B87A-31CD-CADD431672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9" y="1501"/>
              <a:ext cx="109" cy="226"/>
            </a:xfrm>
            <a:custGeom>
              <a:avLst/>
              <a:gdLst>
                <a:gd name="T0" fmla="*/ 76 w 434"/>
                <a:gd name="T1" fmla="*/ 0 h 907"/>
                <a:gd name="T2" fmla="*/ 40 w 434"/>
                <a:gd name="T3" fmla="*/ 108 h 907"/>
                <a:gd name="T4" fmla="*/ 40 w 434"/>
                <a:gd name="T5" fmla="*/ 108 h 907"/>
                <a:gd name="T6" fmla="*/ 32 w 434"/>
                <a:gd name="T7" fmla="*/ 152 h 907"/>
                <a:gd name="T8" fmla="*/ 24 w 434"/>
                <a:gd name="T9" fmla="*/ 196 h 907"/>
                <a:gd name="T10" fmla="*/ 17 w 434"/>
                <a:gd name="T11" fmla="*/ 240 h 907"/>
                <a:gd name="T12" fmla="*/ 12 w 434"/>
                <a:gd name="T13" fmla="*/ 286 h 907"/>
                <a:gd name="T14" fmla="*/ 7 w 434"/>
                <a:gd name="T15" fmla="*/ 330 h 907"/>
                <a:gd name="T16" fmla="*/ 4 w 434"/>
                <a:gd name="T17" fmla="*/ 374 h 907"/>
                <a:gd name="T18" fmla="*/ 2 w 434"/>
                <a:gd name="T19" fmla="*/ 419 h 907"/>
                <a:gd name="T20" fmla="*/ 0 w 434"/>
                <a:gd name="T21" fmla="*/ 464 h 907"/>
                <a:gd name="T22" fmla="*/ 0 w 434"/>
                <a:gd name="T23" fmla="*/ 508 h 907"/>
                <a:gd name="T24" fmla="*/ 2 w 434"/>
                <a:gd name="T25" fmla="*/ 553 h 907"/>
                <a:gd name="T26" fmla="*/ 4 w 434"/>
                <a:gd name="T27" fmla="*/ 597 h 907"/>
                <a:gd name="T28" fmla="*/ 8 w 434"/>
                <a:gd name="T29" fmla="*/ 642 h 907"/>
                <a:gd name="T30" fmla="*/ 13 w 434"/>
                <a:gd name="T31" fmla="*/ 686 h 907"/>
                <a:gd name="T32" fmla="*/ 18 w 434"/>
                <a:gd name="T33" fmla="*/ 730 h 907"/>
                <a:gd name="T34" fmla="*/ 25 w 434"/>
                <a:gd name="T35" fmla="*/ 774 h 907"/>
                <a:gd name="T36" fmla="*/ 34 w 434"/>
                <a:gd name="T37" fmla="*/ 818 h 907"/>
                <a:gd name="T38" fmla="*/ 34 w 434"/>
                <a:gd name="T39" fmla="*/ 818 h 907"/>
                <a:gd name="T40" fmla="*/ 37 w 434"/>
                <a:gd name="T41" fmla="*/ 835 h 907"/>
                <a:gd name="T42" fmla="*/ 42 w 434"/>
                <a:gd name="T43" fmla="*/ 850 h 907"/>
                <a:gd name="T44" fmla="*/ 45 w 434"/>
                <a:gd name="T45" fmla="*/ 857 h 907"/>
                <a:gd name="T46" fmla="*/ 49 w 434"/>
                <a:gd name="T47" fmla="*/ 865 h 907"/>
                <a:gd name="T48" fmla="*/ 53 w 434"/>
                <a:gd name="T49" fmla="*/ 871 h 907"/>
                <a:gd name="T50" fmla="*/ 59 w 434"/>
                <a:gd name="T51" fmla="*/ 876 h 907"/>
                <a:gd name="T52" fmla="*/ 59 w 434"/>
                <a:gd name="T53" fmla="*/ 876 h 907"/>
                <a:gd name="T54" fmla="*/ 66 w 434"/>
                <a:gd name="T55" fmla="*/ 882 h 907"/>
                <a:gd name="T56" fmla="*/ 72 w 434"/>
                <a:gd name="T57" fmla="*/ 886 h 907"/>
                <a:gd name="T58" fmla="*/ 79 w 434"/>
                <a:gd name="T59" fmla="*/ 890 h 907"/>
                <a:gd name="T60" fmla="*/ 87 w 434"/>
                <a:gd name="T61" fmla="*/ 892 h 907"/>
                <a:gd name="T62" fmla="*/ 103 w 434"/>
                <a:gd name="T63" fmla="*/ 896 h 907"/>
                <a:gd name="T64" fmla="*/ 119 w 434"/>
                <a:gd name="T65" fmla="*/ 899 h 907"/>
                <a:gd name="T66" fmla="*/ 119 w 434"/>
                <a:gd name="T67" fmla="*/ 899 h 907"/>
                <a:gd name="T68" fmla="*/ 167 w 434"/>
                <a:gd name="T69" fmla="*/ 904 h 907"/>
                <a:gd name="T70" fmla="*/ 216 w 434"/>
                <a:gd name="T71" fmla="*/ 907 h 907"/>
                <a:gd name="T72" fmla="*/ 434 w 434"/>
                <a:gd name="T73" fmla="*/ 875 h 907"/>
                <a:gd name="T74" fmla="*/ 434 w 434"/>
                <a:gd name="T75" fmla="*/ 875 h 907"/>
                <a:gd name="T76" fmla="*/ 403 w 434"/>
                <a:gd name="T77" fmla="*/ 825 h 907"/>
                <a:gd name="T78" fmla="*/ 373 w 434"/>
                <a:gd name="T79" fmla="*/ 773 h 907"/>
                <a:gd name="T80" fmla="*/ 344 w 434"/>
                <a:gd name="T81" fmla="*/ 722 h 907"/>
                <a:gd name="T82" fmla="*/ 316 w 434"/>
                <a:gd name="T83" fmla="*/ 669 h 907"/>
                <a:gd name="T84" fmla="*/ 289 w 434"/>
                <a:gd name="T85" fmla="*/ 616 h 907"/>
                <a:gd name="T86" fmla="*/ 264 w 434"/>
                <a:gd name="T87" fmla="*/ 562 h 907"/>
                <a:gd name="T88" fmla="*/ 239 w 434"/>
                <a:gd name="T89" fmla="*/ 508 h 907"/>
                <a:gd name="T90" fmla="*/ 216 w 434"/>
                <a:gd name="T91" fmla="*/ 454 h 907"/>
                <a:gd name="T92" fmla="*/ 195 w 434"/>
                <a:gd name="T93" fmla="*/ 399 h 907"/>
                <a:gd name="T94" fmla="*/ 173 w 434"/>
                <a:gd name="T95" fmla="*/ 342 h 907"/>
                <a:gd name="T96" fmla="*/ 155 w 434"/>
                <a:gd name="T97" fmla="*/ 287 h 907"/>
                <a:gd name="T98" fmla="*/ 136 w 434"/>
                <a:gd name="T99" fmla="*/ 230 h 907"/>
                <a:gd name="T100" fmla="*/ 119 w 434"/>
                <a:gd name="T101" fmla="*/ 173 h 907"/>
                <a:gd name="T102" fmla="*/ 103 w 434"/>
                <a:gd name="T103" fmla="*/ 116 h 907"/>
                <a:gd name="T104" fmla="*/ 89 w 434"/>
                <a:gd name="T105" fmla="*/ 58 h 907"/>
                <a:gd name="T106" fmla="*/ 76 w 434"/>
                <a:gd name="T107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34" h="907">
                  <a:moveTo>
                    <a:pt x="76" y="0"/>
                  </a:moveTo>
                  <a:lnTo>
                    <a:pt x="40" y="108"/>
                  </a:lnTo>
                  <a:lnTo>
                    <a:pt x="40" y="108"/>
                  </a:lnTo>
                  <a:lnTo>
                    <a:pt x="32" y="152"/>
                  </a:lnTo>
                  <a:lnTo>
                    <a:pt x="24" y="196"/>
                  </a:lnTo>
                  <a:lnTo>
                    <a:pt x="17" y="240"/>
                  </a:lnTo>
                  <a:lnTo>
                    <a:pt x="12" y="286"/>
                  </a:lnTo>
                  <a:lnTo>
                    <a:pt x="7" y="330"/>
                  </a:lnTo>
                  <a:lnTo>
                    <a:pt x="4" y="374"/>
                  </a:lnTo>
                  <a:lnTo>
                    <a:pt x="2" y="419"/>
                  </a:lnTo>
                  <a:lnTo>
                    <a:pt x="0" y="464"/>
                  </a:lnTo>
                  <a:lnTo>
                    <a:pt x="0" y="508"/>
                  </a:lnTo>
                  <a:lnTo>
                    <a:pt x="2" y="553"/>
                  </a:lnTo>
                  <a:lnTo>
                    <a:pt x="4" y="597"/>
                  </a:lnTo>
                  <a:lnTo>
                    <a:pt x="8" y="642"/>
                  </a:lnTo>
                  <a:lnTo>
                    <a:pt x="13" y="686"/>
                  </a:lnTo>
                  <a:lnTo>
                    <a:pt x="18" y="730"/>
                  </a:lnTo>
                  <a:lnTo>
                    <a:pt x="25" y="774"/>
                  </a:lnTo>
                  <a:lnTo>
                    <a:pt x="34" y="818"/>
                  </a:lnTo>
                  <a:lnTo>
                    <a:pt x="34" y="818"/>
                  </a:lnTo>
                  <a:lnTo>
                    <a:pt x="37" y="835"/>
                  </a:lnTo>
                  <a:lnTo>
                    <a:pt x="42" y="850"/>
                  </a:lnTo>
                  <a:lnTo>
                    <a:pt x="45" y="857"/>
                  </a:lnTo>
                  <a:lnTo>
                    <a:pt x="49" y="865"/>
                  </a:lnTo>
                  <a:lnTo>
                    <a:pt x="53" y="871"/>
                  </a:lnTo>
                  <a:lnTo>
                    <a:pt x="59" y="876"/>
                  </a:lnTo>
                  <a:lnTo>
                    <a:pt x="59" y="876"/>
                  </a:lnTo>
                  <a:lnTo>
                    <a:pt x="66" y="882"/>
                  </a:lnTo>
                  <a:lnTo>
                    <a:pt x="72" y="886"/>
                  </a:lnTo>
                  <a:lnTo>
                    <a:pt x="79" y="890"/>
                  </a:lnTo>
                  <a:lnTo>
                    <a:pt x="87" y="892"/>
                  </a:lnTo>
                  <a:lnTo>
                    <a:pt x="103" y="896"/>
                  </a:lnTo>
                  <a:lnTo>
                    <a:pt x="119" y="899"/>
                  </a:lnTo>
                  <a:lnTo>
                    <a:pt x="119" y="899"/>
                  </a:lnTo>
                  <a:lnTo>
                    <a:pt x="167" y="904"/>
                  </a:lnTo>
                  <a:lnTo>
                    <a:pt x="216" y="907"/>
                  </a:lnTo>
                  <a:lnTo>
                    <a:pt x="434" y="875"/>
                  </a:lnTo>
                  <a:lnTo>
                    <a:pt x="434" y="875"/>
                  </a:lnTo>
                  <a:lnTo>
                    <a:pt x="403" y="825"/>
                  </a:lnTo>
                  <a:lnTo>
                    <a:pt x="373" y="773"/>
                  </a:lnTo>
                  <a:lnTo>
                    <a:pt x="344" y="722"/>
                  </a:lnTo>
                  <a:lnTo>
                    <a:pt x="316" y="669"/>
                  </a:lnTo>
                  <a:lnTo>
                    <a:pt x="289" y="616"/>
                  </a:lnTo>
                  <a:lnTo>
                    <a:pt x="264" y="562"/>
                  </a:lnTo>
                  <a:lnTo>
                    <a:pt x="239" y="508"/>
                  </a:lnTo>
                  <a:lnTo>
                    <a:pt x="216" y="454"/>
                  </a:lnTo>
                  <a:lnTo>
                    <a:pt x="195" y="399"/>
                  </a:lnTo>
                  <a:lnTo>
                    <a:pt x="173" y="342"/>
                  </a:lnTo>
                  <a:lnTo>
                    <a:pt x="155" y="287"/>
                  </a:lnTo>
                  <a:lnTo>
                    <a:pt x="136" y="230"/>
                  </a:lnTo>
                  <a:lnTo>
                    <a:pt x="119" y="173"/>
                  </a:lnTo>
                  <a:lnTo>
                    <a:pt x="103" y="116"/>
                  </a:lnTo>
                  <a:lnTo>
                    <a:pt x="89" y="58"/>
                  </a:lnTo>
                  <a:lnTo>
                    <a:pt x="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7762D6D3-82CC-56F8-2A0F-BF86253AD86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" y="1314"/>
              <a:ext cx="155" cy="106"/>
            </a:xfrm>
            <a:custGeom>
              <a:avLst/>
              <a:gdLst>
                <a:gd name="T0" fmla="*/ 84 w 624"/>
                <a:gd name="T1" fmla="*/ 0 h 421"/>
                <a:gd name="T2" fmla="*/ 65 w 624"/>
                <a:gd name="T3" fmla="*/ 3 h 421"/>
                <a:gd name="T4" fmla="*/ 49 w 624"/>
                <a:gd name="T5" fmla="*/ 9 h 421"/>
                <a:gd name="T6" fmla="*/ 35 w 624"/>
                <a:gd name="T7" fmla="*/ 23 h 421"/>
                <a:gd name="T8" fmla="*/ 23 w 624"/>
                <a:gd name="T9" fmla="*/ 42 h 421"/>
                <a:gd name="T10" fmla="*/ 15 w 624"/>
                <a:gd name="T11" fmla="*/ 58 h 421"/>
                <a:gd name="T12" fmla="*/ 5 w 624"/>
                <a:gd name="T13" fmla="*/ 88 h 421"/>
                <a:gd name="T14" fmla="*/ 0 w 624"/>
                <a:gd name="T15" fmla="*/ 117 h 421"/>
                <a:gd name="T16" fmla="*/ 1 w 624"/>
                <a:gd name="T17" fmla="*/ 142 h 421"/>
                <a:gd name="T18" fmla="*/ 6 w 624"/>
                <a:gd name="T19" fmla="*/ 166 h 421"/>
                <a:gd name="T20" fmla="*/ 17 w 624"/>
                <a:gd name="T21" fmla="*/ 188 h 421"/>
                <a:gd name="T22" fmla="*/ 29 w 624"/>
                <a:gd name="T23" fmla="*/ 208 h 421"/>
                <a:gd name="T24" fmla="*/ 54 w 624"/>
                <a:gd name="T25" fmla="*/ 234 h 421"/>
                <a:gd name="T26" fmla="*/ 94 w 624"/>
                <a:gd name="T27" fmla="*/ 264 h 421"/>
                <a:gd name="T28" fmla="*/ 138 w 624"/>
                <a:gd name="T29" fmla="*/ 289 h 421"/>
                <a:gd name="T30" fmla="*/ 182 w 624"/>
                <a:gd name="T31" fmla="*/ 310 h 421"/>
                <a:gd name="T32" fmla="*/ 222 w 624"/>
                <a:gd name="T33" fmla="*/ 326 h 421"/>
                <a:gd name="T34" fmla="*/ 275 w 624"/>
                <a:gd name="T35" fmla="*/ 352 h 421"/>
                <a:gd name="T36" fmla="*/ 335 w 624"/>
                <a:gd name="T37" fmla="*/ 384 h 421"/>
                <a:gd name="T38" fmla="*/ 383 w 624"/>
                <a:gd name="T39" fmla="*/ 404 h 421"/>
                <a:gd name="T40" fmla="*/ 415 w 624"/>
                <a:gd name="T41" fmla="*/ 414 h 421"/>
                <a:gd name="T42" fmla="*/ 448 w 624"/>
                <a:gd name="T43" fmla="*/ 420 h 421"/>
                <a:gd name="T44" fmla="*/ 464 w 624"/>
                <a:gd name="T45" fmla="*/ 421 h 421"/>
                <a:gd name="T46" fmla="*/ 489 w 624"/>
                <a:gd name="T47" fmla="*/ 419 h 421"/>
                <a:gd name="T48" fmla="*/ 513 w 624"/>
                <a:gd name="T49" fmla="*/ 413 h 421"/>
                <a:gd name="T50" fmla="*/ 537 w 624"/>
                <a:gd name="T51" fmla="*/ 402 h 421"/>
                <a:gd name="T52" fmla="*/ 561 w 624"/>
                <a:gd name="T53" fmla="*/ 387 h 421"/>
                <a:gd name="T54" fmla="*/ 578 w 624"/>
                <a:gd name="T55" fmla="*/ 372 h 421"/>
                <a:gd name="T56" fmla="*/ 603 w 624"/>
                <a:gd name="T57" fmla="*/ 346 h 421"/>
                <a:gd name="T58" fmla="*/ 619 w 624"/>
                <a:gd name="T59" fmla="*/ 321 h 421"/>
                <a:gd name="T60" fmla="*/ 624 w 624"/>
                <a:gd name="T61" fmla="*/ 299 h 421"/>
                <a:gd name="T62" fmla="*/ 621 w 624"/>
                <a:gd name="T63" fmla="*/ 279 h 421"/>
                <a:gd name="T64" fmla="*/ 610 w 624"/>
                <a:gd name="T65" fmla="*/ 263 h 421"/>
                <a:gd name="T66" fmla="*/ 595 w 624"/>
                <a:gd name="T67" fmla="*/ 247 h 421"/>
                <a:gd name="T68" fmla="*/ 573 w 624"/>
                <a:gd name="T69" fmla="*/ 234 h 421"/>
                <a:gd name="T70" fmla="*/ 537 w 624"/>
                <a:gd name="T71" fmla="*/ 217 h 421"/>
                <a:gd name="T72" fmla="*/ 482 w 624"/>
                <a:gd name="T73" fmla="*/ 198 h 421"/>
                <a:gd name="T74" fmla="*/ 410 w 624"/>
                <a:gd name="T75" fmla="*/ 176 h 421"/>
                <a:gd name="T76" fmla="*/ 384 w 624"/>
                <a:gd name="T77" fmla="*/ 165 h 421"/>
                <a:gd name="T78" fmla="*/ 376 w 624"/>
                <a:gd name="T79" fmla="*/ 169 h 421"/>
                <a:gd name="T80" fmla="*/ 348 w 624"/>
                <a:gd name="T81" fmla="*/ 156 h 421"/>
                <a:gd name="T82" fmla="*/ 314 w 624"/>
                <a:gd name="T83" fmla="*/ 134 h 421"/>
                <a:gd name="T84" fmla="*/ 236 w 624"/>
                <a:gd name="T85" fmla="*/ 77 h 421"/>
                <a:gd name="T86" fmla="*/ 176 w 624"/>
                <a:gd name="T87" fmla="*/ 36 h 421"/>
                <a:gd name="T88" fmla="*/ 137 w 624"/>
                <a:gd name="T89" fmla="*/ 14 h 421"/>
                <a:gd name="T90" fmla="*/ 101 w 624"/>
                <a:gd name="T91" fmla="*/ 2 h 421"/>
                <a:gd name="T92" fmla="*/ 84 w 624"/>
                <a:gd name="T93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24" h="421">
                  <a:moveTo>
                    <a:pt x="84" y="0"/>
                  </a:moveTo>
                  <a:lnTo>
                    <a:pt x="84" y="0"/>
                  </a:lnTo>
                  <a:lnTo>
                    <a:pt x="74" y="0"/>
                  </a:lnTo>
                  <a:lnTo>
                    <a:pt x="65" y="3"/>
                  </a:lnTo>
                  <a:lnTo>
                    <a:pt x="58" y="6"/>
                  </a:lnTo>
                  <a:lnTo>
                    <a:pt x="49" y="9"/>
                  </a:lnTo>
                  <a:lnTo>
                    <a:pt x="42" y="16"/>
                  </a:lnTo>
                  <a:lnTo>
                    <a:pt x="35" y="23"/>
                  </a:lnTo>
                  <a:lnTo>
                    <a:pt x="29" y="32"/>
                  </a:lnTo>
                  <a:lnTo>
                    <a:pt x="23" y="42"/>
                  </a:lnTo>
                  <a:lnTo>
                    <a:pt x="23" y="42"/>
                  </a:lnTo>
                  <a:lnTo>
                    <a:pt x="15" y="58"/>
                  </a:lnTo>
                  <a:lnTo>
                    <a:pt x="9" y="73"/>
                  </a:lnTo>
                  <a:lnTo>
                    <a:pt x="5" y="88"/>
                  </a:lnTo>
                  <a:lnTo>
                    <a:pt x="3" y="104"/>
                  </a:lnTo>
                  <a:lnTo>
                    <a:pt x="0" y="117"/>
                  </a:lnTo>
                  <a:lnTo>
                    <a:pt x="0" y="130"/>
                  </a:lnTo>
                  <a:lnTo>
                    <a:pt x="1" y="142"/>
                  </a:lnTo>
                  <a:lnTo>
                    <a:pt x="4" y="155"/>
                  </a:lnTo>
                  <a:lnTo>
                    <a:pt x="6" y="166"/>
                  </a:lnTo>
                  <a:lnTo>
                    <a:pt x="11" y="178"/>
                  </a:lnTo>
                  <a:lnTo>
                    <a:pt x="17" y="188"/>
                  </a:lnTo>
                  <a:lnTo>
                    <a:pt x="23" y="199"/>
                  </a:lnTo>
                  <a:lnTo>
                    <a:pt x="29" y="208"/>
                  </a:lnTo>
                  <a:lnTo>
                    <a:pt x="37" y="218"/>
                  </a:lnTo>
                  <a:lnTo>
                    <a:pt x="54" y="234"/>
                  </a:lnTo>
                  <a:lnTo>
                    <a:pt x="73" y="250"/>
                  </a:lnTo>
                  <a:lnTo>
                    <a:pt x="94" y="264"/>
                  </a:lnTo>
                  <a:lnTo>
                    <a:pt x="117" y="278"/>
                  </a:lnTo>
                  <a:lnTo>
                    <a:pt x="138" y="289"/>
                  </a:lnTo>
                  <a:lnTo>
                    <a:pt x="161" y="299"/>
                  </a:lnTo>
                  <a:lnTo>
                    <a:pt x="182" y="310"/>
                  </a:lnTo>
                  <a:lnTo>
                    <a:pt x="222" y="326"/>
                  </a:lnTo>
                  <a:lnTo>
                    <a:pt x="222" y="326"/>
                  </a:lnTo>
                  <a:lnTo>
                    <a:pt x="247" y="337"/>
                  </a:lnTo>
                  <a:lnTo>
                    <a:pt x="275" y="352"/>
                  </a:lnTo>
                  <a:lnTo>
                    <a:pt x="304" y="367"/>
                  </a:lnTo>
                  <a:lnTo>
                    <a:pt x="335" y="384"/>
                  </a:lnTo>
                  <a:lnTo>
                    <a:pt x="366" y="397"/>
                  </a:lnTo>
                  <a:lnTo>
                    <a:pt x="383" y="404"/>
                  </a:lnTo>
                  <a:lnTo>
                    <a:pt x="399" y="410"/>
                  </a:lnTo>
                  <a:lnTo>
                    <a:pt x="415" y="414"/>
                  </a:lnTo>
                  <a:lnTo>
                    <a:pt x="432" y="418"/>
                  </a:lnTo>
                  <a:lnTo>
                    <a:pt x="448" y="420"/>
                  </a:lnTo>
                  <a:lnTo>
                    <a:pt x="464" y="421"/>
                  </a:lnTo>
                  <a:lnTo>
                    <a:pt x="464" y="421"/>
                  </a:lnTo>
                  <a:lnTo>
                    <a:pt x="477" y="420"/>
                  </a:lnTo>
                  <a:lnTo>
                    <a:pt x="489" y="419"/>
                  </a:lnTo>
                  <a:lnTo>
                    <a:pt x="502" y="416"/>
                  </a:lnTo>
                  <a:lnTo>
                    <a:pt x="513" y="413"/>
                  </a:lnTo>
                  <a:lnTo>
                    <a:pt x="526" y="409"/>
                  </a:lnTo>
                  <a:lnTo>
                    <a:pt x="537" y="402"/>
                  </a:lnTo>
                  <a:lnTo>
                    <a:pt x="550" y="395"/>
                  </a:lnTo>
                  <a:lnTo>
                    <a:pt x="561" y="387"/>
                  </a:lnTo>
                  <a:lnTo>
                    <a:pt x="561" y="387"/>
                  </a:lnTo>
                  <a:lnTo>
                    <a:pt x="578" y="372"/>
                  </a:lnTo>
                  <a:lnTo>
                    <a:pt x="592" y="359"/>
                  </a:lnTo>
                  <a:lnTo>
                    <a:pt x="603" y="346"/>
                  </a:lnTo>
                  <a:lnTo>
                    <a:pt x="612" y="333"/>
                  </a:lnTo>
                  <a:lnTo>
                    <a:pt x="619" y="321"/>
                  </a:lnTo>
                  <a:lnTo>
                    <a:pt x="622" y="310"/>
                  </a:lnTo>
                  <a:lnTo>
                    <a:pt x="624" y="299"/>
                  </a:lnTo>
                  <a:lnTo>
                    <a:pt x="624" y="289"/>
                  </a:lnTo>
                  <a:lnTo>
                    <a:pt x="621" y="279"/>
                  </a:lnTo>
                  <a:lnTo>
                    <a:pt x="616" y="271"/>
                  </a:lnTo>
                  <a:lnTo>
                    <a:pt x="610" y="263"/>
                  </a:lnTo>
                  <a:lnTo>
                    <a:pt x="603" y="254"/>
                  </a:lnTo>
                  <a:lnTo>
                    <a:pt x="595" y="247"/>
                  </a:lnTo>
                  <a:lnTo>
                    <a:pt x="585" y="240"/>
                  </a:lnTo>
                  <a:lnTo>
                    <a:pt x="573" y="234"/>
                  </a:lnTo>
                  <a:lnTo>
                    <a:pt x="562" y="228"/>
                  </a:lnTo>
                  <a:lnTo>
                    <a:pt x="537" y="217"/>
                  </a:lnTo>
                  <a:lnTo>
                    <a:pt x="509" y="207"/>
                  </a:lnTo>
                  <a:lnTo>
                    <a:pt x="482" y="198"/>
                  </a:lnTo>
                  <a:lnTo>
                    <a:pt x="455" y="190"/>
                  </a:lnTo>
                  <a:lnTo>
                    <a:pt x="410" y="176"/>
                  </a:lnTo>
                  <a:lnTo>
                    <a:pt x="394" y="171"/>
                  </a:lnTo>
                  <a:lnTo>
                    <a:pt x="384" y="165"/>
                  </a:lnTo>
                  <a:lnTo>
                    <a:pt x="376" y="169"/>
                  </a:lnTo>
                  <a:lnTo>
                    <a:pt x="376" y="169"/>
                  </a:lnTo>
                  <a:lnTo>
                    <a:pt x="363" y="164"/>
                  </a:lnTo>
                  <a:lnTo>
                    <a:pt x="348" y="156"/>
                  </a:lnTo>
                  <a:lnTo>
                    <a:pt x="331" y="146"/>
                  </a:lnTo>
                  <a:lnTo>
                    <a:pt x="314" y="134"/>
                  </a:lnTo>
                  <a:lnTo>
                    <a:pt x="276" y="107"/>
                  </a:lnTo>
                  <a:lnTo>
                    <a:pt x="236" y="77"/>
                  </a:lnTo>
                  <a:lnTo>
                    <a:pt x="196" y="48"/>
                  </a:lnTo>
                  <a:lnTo>
                    <a:pt x="176" y="36"/>
                  </a:lnTo>
                  <a:lnTo>
                    <a:pt x="157" y="24"/>
                  </a:lnTo>
                  <a:lnTo>
                    <a:pt x="137" y="14"/>
                  </a:lnTo>
                  <a:lnTo>
                    <a:pt x="118" y="7"/>
                  </a:lnTo>
                  <a:lnTo>
                    <a:pt x="101" y="2"/>
                  </a:lnTo>
                  <a:lnTo>
                    <a:pt x="92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9D0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96DF1AE9-388D-7782-ACCD-5657971B1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" y="1314"/>
              <a:ext cx="155" cy="106"/>
            </a:xfrm>
            <a:custGeom>
              <a:avLst/>
              <a:gdLst>
                <a:gd name="T0" fmla="*/ 84 w 624"/>
                <a:gd name="T1" fmla="*/ 0 h 421"/>
                <a:gd name="T2" fmla="*/ 65 w 624"/>
                <a:gd name="T3" fmla="*/ 3 h 421"/>
                <a:gd name="T4" fmla="*/ 49 w 624"/>
                <a:gd name="T5" fmla="*/ 9 h 421"/>
                <a:gd name="T6" fmla="*/ 35 w 624"/>
                <a:gd name="T7" fmla="*/ 23 h 421"/>
                <a:gd name="T8" fmla="*/ 23 w 624"/>
                <a:gd name="T9" fmla="*/ 42 h 421"/>
                <a:gd name="T10" fmla="*/ 15 w 624"/>
                <a:gd name="T11" fmla="*/ 58 h 421"/>
                <a:gd name="T12" fmla="*/ 5 w 624"/>
                <a:gd name="T13" fmla="*/ 88 h 421"/>
                <a:gd name="T14" fmla="*/ 0 w 624"/>
                <a:gd name="T15" fmla="*/ 117 h 421"/>
                <a:gd name="T16" fmla="*/ 1 w 624"/>
                <a:gd name="T17" fmla="*/ 142 h 421"/>
                <a:gd name="T18" fmla="*/ 6 w 624"/>
                <a:gd name="T19" fmla="*/ 166 h 421"/>
                <a:gd name="T20" fmla="*/ 17 w 624"/>
                <a:gd name="T21" fmla="*/ 188 h 421"/>
                <a:gd name="T22" fmla="*/ 29 w 624"/>
                <a:gd name="T23" fmla="*/ 208 h 421"/>
                <a:gd name="T24" fmla="*/ 54 w 624"/>
                <a:gd name="T25" fmla="*/ 234 h 421"/>
                <a:gd name="T26" fmla="*/ 94 w 624"/>
                <a:gd name="T27" fmla="*/ 264 h 421"/>
                <a:gd name="T28" fmla="*/ 138 w 624"/>
                <a:gd name="T29" fmla="*/ 289 h 421"/>
                <a:gd name="T30" fmla="*/ 182 w 624"/>
                <a:gd name="T31" fmla="*/ 310 h 421"/>
                <a:gd name="T32" fmla="*/ 222 w 624"/>
                <a:gd name="T33" fmla="*/ 326 h 421"/>
                <a:gd name="T34" fmla="*/ 275 w 624"/>
                <a:gd name="T35" fmla="*/ 352 h 421"/>
                <a:gd name="T36" fmla="*/ 335 w 624"/>
                <a:gd name="T37" fmla="*/ 384 h 421"/>
                <a:gd name="T38" fmla="*/ 383 w 624"/>
                <a:gd name="T39" fmla="*/ 404 h 421"/>
                <a:gd name="T40" fmla="*/ 415 w 624"/>
                <a:gd name="T41" fmla="*/ 414 h 421"/>
                <a:gd name="T42" fmla="*/ 448 w 624"/>
                <a:gd name="T43" fmla="*/ 420 h 421"/>
                <a:gd name="T44" fmla="*/ 464 w 624"/>
                <a:gd name="T45" fmla="*/ 421 h 421"/>
                <a:gd name="T46" fmla="*/ 489 w 624"/>
                <a:gd name="T47" fmla="*/ 419 h 421"/>
                <a:gd name="T48" fmla="*/ 513 w 624"/>
                <a:gd name="T49" fmla="*/ 413 h 421"/>
                <a:gd name="T50" fmla="*/ 537 w 624"/>
                <a:gd name="T51" fmla="*/ 402 h 421"/>
                <a:gd name="T52" fmla="*/ 561 w 624"/>
                <a:gd name="T53" fmla="*/ 387 h 421"/>
                <a:gd name="T54" fmla="*/ 578 w 624"/>
                <a:gd name="T55" fmla="*/ 372 h 421"/>
                <a:gd name="T56" fmla="*/ 603 w 624"/>
                <a:gd name="T57" fmla="*/ 346 h 421"/>
                <a:gd name="T58" fmla="*/ 619 w 624"/>
                <a:gd name="T59" fmla="*/ 321 h 421"/>
                <a:gd name="T60" fmla="*/ 624 w 624"/>
                <a:gd name="T61" fmla="*/ 299 h 421"/>
                <a:gd name="T62" fmla="*/ 621 w 624"/>
                <a:gd name="T63" fmla="*/ 279 h 421"/>
                <a:gd name="T64" fmla="*/ 610 w 624"/>
                <a:gd name="T65" fmla="*/ 263 h 421"/>
                <a:gd name="T66" fmla="*/ 595 w 624"/>
                <a:gd name="T67" fmla="*/ 247 h 421"/>
                <a:gd name="T68" fmla="*/ 573 w 624"/>
                <a:gd name="T69" fmla="*/ 234 h 421"/>
                <a:gd name="T70" fmla="*/ 537 w 624"/>
                <a:gd name="T71" fmla="*/ 217 h 421"/>
                <a:gd name="T72" fmla="*/ 482 w 624"/>
                <a:gd name="T73" fmla="*/ 198 h 421"/>
                <a:gd name="T74" fmla="*/ 410 w 624"/>
                <a:gd name="T75" fmla="*/ 176 h 421"/>
                <a:gd name="T76" fmla="*/ 384 w 624"/>
                <a:gd name="T77" fmla="*/ 165 h 421"/>
                <a:gd name="T78" fmla="*/ 376 w 624"/>
                <a:gd name="T79" fmla="*/ 169 h 421"/>
                <a:gd name="T80" fmla="*/ 348 w 624"/>
                <a:gd name="T81" fmla="*/ 156 h 421"/>
                <a:gd name="T82" fmla="*/ 314 w 624"/>
                <a:gd name="T83" fmla="*/ 134 h 421"/>
                <a:gd name="T84" fmla="*/ 236 w 624"/>
                <a:gd name="T85" fmla="*/ 77 h 421"/>
                <a:gd name="T86" fmla="*/ 176 w 624"/>
                <a:gd name="T87" fmla="*/ 36 h 421"/>
                <a:gd name="T88" fmla="*/ 137 w 624"/>
                <a:gd name="T89" fmla="*/ 14 h 421"/>
                <a:gd name="T90" fmla="*/ 101 w 624"/>
                <a:gd name="T91" fmla="*/ 2 h 421"/>
                <a:gd name="T92" fmla="*/ 84 w 624"/>
                <a:gd name="T93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24" h="421">
                  <a:moveTo>
                    <a:pt x="84" y="0"/>
                  </a:moveTo>
                  <a:lnTo>
                    <a:pt x="84" y="0"/>
                  </a:lnTo>
                  <a:lnTo>
                    <a:pt x="74" y="0"/>
                  </a:lnTo>
                  <a:lnTo>
                    <a:pt x="65" y="3"/>
                  </a:lnTo>
                  <a:lnTo>
                    <a:pt x="58" y="6"/>
                  </a:lnTo>
                  <a:lnTo>
                    <a:pt x="49" y="9"/>
                  </a:lnTo>
                  <a:lnTo>
                    <a:pt x="42" y="16"/>
                  </a:lnTo>
                  <a:lnTo>
                    <a:pt x="35" y="23"/>
                  </a:lnTo>
                  <a:lnTo>
                    <a:pt x="29" y="32"/>
                  </a:lnTo>
                  <a:lnTo>
                    <a:pt x="23" y="42"/>
                  </a:lnTo>
                  <a:lnTo>
                    <a:pt x="23" y="42"/>
                  </a:lnTo>
                  <a:lnTo>
                    <a:pt x="15" y="58"/>
                  </a:lnTo>
                  <a:lnTo>
                    <a:pt x="9" y="73"/>
                  </a:lnTo>
                  <a:lnTo>
                    <a:pt x="5" y="88"/>
                  </a:lnTo>
                  <a:lnTo>
                    <a:pt x="3" y="104"/>
                  </a:lnTo>
                  <a:lnTo>
                    <a:pt x="0" y="117"/>
                  </a:lnTo>
                  <a:lnTo>
                    <a:pt x="0" y="130"/>
                  </a:lnTo>
                  <a:lnTo>
                    <a:pt x="1" y="142"/>
                  </a:lnTo>
                  <a:lnTo>
                    <a:pt x="4" y="155"/>
                  </a:lnTo>
                  <a:lnTo>
                    <a:pt x="6" y="166"/>
                  </a:lnTo>
                  <a:lnTo>
                    <a:pt x="11" y="178"/>
                  </a:lnTo>
                  <a:lnTo>
                    <a:pt x="17" y="188"/>
                  </a:lnTo>
                  <a:lnTo>
                    <a:pt x="23" y="199"/>
                  </a:lnTo>
                  <a:lnTo>
                    <a:pt x="29" y="208"/>
                  </a:lnTo>
                  <a:lnTo>
                    <a:pt x="37" y="218"/>
                  </a:lnTo>
                  <a:lnTo>
                    <a:pt x="54" y="234"/>
                  </a:lnTo>
                  <a:lnTo>
                    <a:pt x="73" y="250"/>
                  </a:lnTo>
                  <a:lnTo>
                    <a:pt x="94" y="264"/>
                  </a:lnTo>
                  <a:lnTo>
                    <a:pt x="117" y="278"/>
                  </a:lnTo>
                  <a:lnTo>
                    <a:pt x="138" y="289"/>
                  </a:lnTo>
                  <a:lnTo>
                    <a:pt x="161" y="299"/>
                  </a:lnTo>
                  <a:lnTo>
                    <a:pt x="182" y="310"/>
                  </a:lnTo>
                  <a:lnTo>
                    <a:pt x="222" y="326"/>
                  </a:lnTo>
                  <a:lnTo>
                    <a:pt x="222" y="326"/>
                  </a:lnTo>
                  <a:lnTo>
                    <a:pt x="247" y="337"/>
                  </a:lnTo>
                  <a:lnTo>
                    <a:pt x="275" y="352"/>
                  </a:lnTo>
                  <a:lnTo>
                    <a:pt x="304" y="367"/>
                  </a:lnTo>
                  <a:lnTo>
                    <a:pt x="335" y="384"/>
                  </a:lnTo>
                  <a:lnTo>
                    <a:pt x="366" y="397"/>
                  </a:lnTo>
                  <a:lnTo>
                    <a:pt x="383" y="404"/>
                  </a:lnTo>
                  <a:lnTo>
                    <a:pt x="399" y="410"/>
                  </a:lnTo>
                  <a:lnTo>
                    <a:pt x="415" y="414"/>
                  </a:lnTo>
                  <a:lnTo>
                    <a:pt x="432" y="418"/>
                  </a:lnTo>
                  <a:lnTo>
                    <a:pt x="448" y="420"/>
                  </a:lnTo>
                  <a:lnTo>
                    <a:pt x="464" y="421"/>
                  </a:lnTo>
                  <a:lnTo>
                    <a:pt x="464" y="421"/>
                  </a:lnTo>
                  <a:lnTo>
                    <a:pt x="477" y="420"/>
                  </a:lnTo>
                  <a:lnTo>
                    <a:pt x="489" y="419"/>
                  </a:lnTo>
                  <a:lnTo>
                    <a:pt x="502" y="416"/>
                  </a:lnTo>
                  <a:lnTo>
                    <a:pt x="513" y="413"/>
                  </a:lnTo>
                  <a:lnTo>
                    <a:pt x="526" y="409"/>
                  </a:lnTo>
                  <a:lnTo>
                    <a:pt x="537" y="402"/>
                  </a:lnTo>
                  <a:lnTo>
                    <a:pt x="550" y="395"/>
                  </a:lnTo>
                  <a:lnTo>
                    <a:pt x="561" y="387"/>
                  </a:lnTo>
                  <a:lnTo>
                    <a:pt x="561" y="387"/>
                  </a:lnTo>
                  <a:lnTo>
                    <a:pt x="578" y="372"/>
                  </a:lnTo>
                  <a:lnTo>
                    <a:pt x="592" y="359"/>
                  </a:lnTo>
                  <a:lnTo>
                    <a:pt x="603" y="346"/>
                  </a:lnTo>
                  <a:lnTo>
                    <a:pt x="612" y="333"/>
                  </a:lnTo>
                  <a:lnTo>
                    <a:pt x="619" y="321"/>
                  </a:lnTo>
                  <a:lnTo>
                    <a:pt x="622" y="310"/>
                  </a:lnTo>
                  <a:lnTo>
                    <a:pt x="624" y="299"/>
                  </a:lnTo>
                  <a:lnTo>
                    <a:pt x="624" y="289"/>
                  </a:lnTo>
                  <a:lnTo>
                    <a:pt x="621" y="279"/>
                  </a:lnTo>
                  <a:lnTo>
                    <a:pt x="616" y="271"/>
                  </a:lnTo>
                  <a:lnTo>
                    <a:pt x="610" y="263"/>
                  </a:lnTo>
                  <a:lnTo>
                    <a:pt x="603" y="254"/>
                  </a:lnTo>
                  <a:lnTo>
                    <a:pt x="595" y="247"/>
                  </a:lnTo>
                  <a:lnTo>
                    <a:pt x="585" y="240"/>
                  </a:lnTo>
                  <a:lnTo>
                    <a:pt x="573" y="234"/>
                  </a:lnTo>
                  <a:lnTo>
                    <a:pt x="562" y="228"/>
                  </a:lnTo>
                  <a:lnTo>
                    <a:pt x="537" y="217"/>
                  </a:lnTo>
                  <a:lnTo>
                    <a:pt x="509" y="207"/>
                  </a:lnTo>
                  <a:lnTo>
                    <a:pt x="482" y="198"/>
                  </a:lnTo>
                  <a:lnTo>
                    <a:pt x="455" y="190"/>
                  </a:lnTo>
                  <a:lnTo>
                    <a:pt x="410" y="176"/>
                  </a:lnTo>
                  <a:lnTo>
                    <a:pt x="394" y="171"/>
                  </a:lnTo>
                  <a:lnTo>
                    <a:pt x="384" y="165"/>
                  </a:lnTo>
                  <a:lnTo>
                    <a:pt x="376" y="169"/>
                  </a:lnTo>
                  <a:lnTo>
                    <a:pt x="376" y="169"/>
                  </a:lnTo>
                  <a:lnTo>
                    <a:pt x="363" y="164"/>
                  </a:lnTo>
                  <a:lnTo>
                    <a:pt x="348" y="156"/>
                  </a:lnTo>
                  <a:lnTo>
                    <a:pt x="331" y="146"/>
                  </a:lnTo>
                  <a:lnTo>
                    <a:pt x="314" y="134"/>
                  </a:lnTo>
                  <a:lnTo>
                    <a:pt x="276" y="107"/>
                  </a:lnTo>
                  <a:lnTo>
                    <a:pt x="236" y="77"/>
                  </a:lnTo>
                  <a:lnTo>
                    <a:pt x="196" y="48"/>
                  </a:lnTo>
                  <a:lnTo>
                    <a:pt x="176" y="36"/>
                  </a:lnTo>
                  <a:lnTo>
                    <a:pt x="157" y="24"/>
                  </a:lnTo>
                  <a:lnTo>
                    <a:pt x="137" y="14"/>
                  </a:lnTo>
                  <a:lnTo>
                    <a:pt x="118" y="7"/>
                  </a:lnTo>
                  <a:lnTo>
                    <a:pt x="101" y="2"/>
                  </a:lnTo>
                  <a:lnTo>
                    <a:pt x="92" y="0"/>
                  </a:lnTo>
                  <a:lnTo>
                    <a:pt x="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299D6806-C7FD-D6EB-7118-20954B8E13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3" y="1432"/>
              <a:ext cx="156" cy="104"/>
            </a:xfrm>
            <a:custGeom>
              <a:avLst/>
              <a:gdLst>
                <a:gd name="T0" fmla="*/ 84 w 627"/>
                <a:gd name="T1" fmla="*/ 0 h 414"/>
                <a:gd name="T2" fmla="*/ 65 w 627"/>
                <a:gd name="T3" fmla="*/ 2 h 414"/>
                <a:gd name="T4" fmla="*/ 49 w 627"/>
                <a:gd name="T5" fmla="*/ 10 h 414"/>
                <a:gd name="T6" fmla="*/ 34 w 627"/>
                <a:gd name="T7" fmla="*/ 24 h 414"/>
                <a:gd name="T8" fmla="*/ 22 w 627"/>
                <a:gd name="T9" fmla="*/ 44 h 414"/>
                <a:gd name="T10" fmla="*/ 15 w 627"/>
                <a:gd name="T11" fmla="*/ 60 h 414"/>
                <a:gd name="T12" fmla="*/ 5 w 627"/>
                <a:gd name="T13" fmla="*/ 90 h 414"/>
                <a:gd name="T14" fmla="*/ 0 w 627"/>
                <a:gd name="T15" fmla="*/ 118 h 414"/>
                <a:gd name="T16" fmla="*/ 2 w 627"/>
                <a:gd name="T17" fmla="*/ 144 h 414"/>
                <a:gd name="T18" fmla="*/ 8 w 627"/>
                <a:gd name="T19" fmla="*/ 167 h 414"/>
                <a:gd name="T20" fmla="*/ 17 w 627"/>
                <a:gd name="T21" fmla="*/ 190 h 414"/>
                <a:gd name="T22" fmla="*/ 30 w 627"/>
                <a:gd name="T23" fmla="*/ 208 h 414"/>
                <a:gd name="T24" fmla="*/ 55 w 627"/>
                <a:gd name="T25" fmla="*/ 235 h 414"/>
                <a:gd name="T26" fmla="*/ 96 w 627"/>
                <a:gd name="T27" fmla="*/ 264 h 414"/>
                <a:gd name="T28" fmla="*/ 141 w 627"/>
                <a:gd name="T29" fmla="*/ 289 h 414"/>
                <a:gd name="T30" fmla="*/ 185 w 627"/>
                <a:gd name="T31" fmla="*/ 308 h 414"/>
                <a:gd name="T32" fmla="*/ 225 w 627"/>
                <a:gd name="T33" fmla="*/ 324 h 414"/>
                <a:gd name="T34" fmla="*/ 277 w 627"/>
                <a:gd name="T35" fmla="*/ 349 h 414"/>
                <a:gd name="T36" fmla="*/ 336 w 627"/>
                <a:gd name="T37" fmla="*/ 379 h 414"/>
                <a:gd name="T38" fmla="*/ 385 w 627"/>
                <a:gd name="T39" fmla="*/ 398 h 414"/>
                <a:gd name="T40" fmla="*/ 418 w 627"/>
                <a:gd name="T41" fmla="*/ 408 h 414"/>
                <a:gd name="T42" fmla="*/ 451 w 627"/>
                <a:gd name="T43" fmla="*/ 414 h 414"/>
                <a:gd name="T44" fmla="*/ 467 w 627"/>
                <a:gd name="T45" fmla="*/ 414 h 414"/>
                <a:gd name="T46" fmla="*/ 492 w 627"/>
                <a:gd name="T47" fmla="*/ 413 h 414"/>
                <a:gd name="T48" fmla="*/ 517 w 627"/>
                <a:gd name="T49" fmla="*/ 407 h 414"/>
                <a:gd name="T50" fmla="*/ 541 w 627"/>
                <a:gd name="T51" fmla="*/ 396 h 414"/>
                <a:gd name="T52" fmla="*/ 565 w 627"/>
                <a:gd name="T53" fmla="*/ 379 h 414"/>
                <a:gd name="T54" fmla="*/ 582 w 627"/>
                <a:gd name="T55" fmla="*/ 364 h 414"/>
                <a:gd name="T56" fmla="*/ 607 w 627"/>
                <a:gd name="T57" fmla="*/ 338 h 414"/>
                <a:gd name="T58" fmla="*/ 622 w 627"/>
                <a:gd name="T59" fmla="*/ 313 h 414"/>
                <a:gd name="T60" fmla="*/ 627 w 627"/>
                <a:gd name="T61" fmla="*/ 291 h 414"/>
                <a:gd name="T62" fmla="*/ 624 w 627"/>
                <a:gd name="T63" fmla="*/ 271 h 414"/>
                <a:gd name="T64" fmla="*/ 614 w 627"/>
                <a:gd name="T65" fmla="*/ 255 h 414"/>
                <a:gd name="T66" fmla="*/ 597 w 627"/>
                <a:gd name="T67" fmla="*/ 240 h 414"/>
                <a:gd name="T68" fmla="*/ 576 w 627"/>
                <a:gd name="T69" fmla="*/ 226 h 414"/>
                <a:gd name="T70" fmla="*/ 538 w 627"/>
                <a:gd name="T71" fmla="*/ 210 h 414"/>
                <a:gd name="T72" fmla="*/ 484 w 627"/>
                <a:gd name="T73" fmla="*/ 192 h 414"/>
                <a:gd name="T74" fmla="*/ 413 w 627"/>
                <a:gd name="T75" fmla="*/ 172 h 414"/>
                <a:gd name="T76" fmla="*/ 385 w 627"/>
                <a:gd name="T77" fmla="*/ 161 h 414"/>
                <a:gd name="T78" fmla="*/ 378 w 627"/>
                <a:gd name="T79" fmla="*/ 164 h 414"/>
                <a:gd name="T80" fmla="*/ 349 w 627"/>
                <a:gd name="T81" fmla="*/ 152 h 414"/>
                <a:gd name="T82" fmla="*/ 315 w 627"/>
                <a:gd name="T83" fmla="*/ 131 h 414"/>
                <a:gd name="T84" fmla="*/ 237 w 627"/>
                <a:gd name="T85" fmla="*/ 75 h 414"/>
                <a:gd name="T86" fmla="*/ 177 w 627"/>
                <a:gd name="T87" fmla="*/ 35 h 414"/>
                <a:gd name="T88" fmla="*/ 137 w 627"/>
                <a:gd name="T89" fmla="*/ 14 h 414"/>
                <a:gd name="T90" fmla="*/ 101 w 627"/>
                <a:gd name="T91" fmla="*/ 2 h 414"/>
                <a:gd name="T92" fmla="*/ 84 w 627"/>
                <a:gd name="T93" fmla="*/ 0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27" h="414">
                  <a:moveTo>
                    <a:pt x="84" y="0"/>
                  </a:moveTo>
                  <a:lnTo>
                    <a:pt x="84" y="0"/>
                  </a:lnTo>
                  <a:lnTo>
                    <a:pt x="74" y="1"/>
                  </a:lnTo>
                  <a:lnTo>
                    <a:pt x="65" y="2"/>
                  </a:lnTo>
                  <a:lnTo>
                    <a:pt x="57" y="6"/>
                  </a:lnTo>
                  <a:lnTo>
                    <a:pt x="49" y="10"/>
                  </a:lnTo>
                  <a:lnTo>
                    <a:pt x="42" y="16"/>
                  </a:lnTo>
                  <a:lnTo>
                    <a:pt x="34" y="24"/>
                  </a:lnTo>
                  <a:lnTo>
                    <a:pt x="28" y="33"/>
                  </a:lnTo>
                  <a:lnTo>
                    <a:pt x="22" y="44"/>
                  </a:lnTo>
                  <a:lnTo>
                    <a:pt x="22" y="44"/>
                  </a:lnTo>
                  <a:lnTo>
                    <a:pt x="15" y="60"/>
                  </a:lnTo>
                  <a:lnTo>
                    <a:pt x="9" y="75"/>
                  </a:lnTo>
                  <a:lnTo>
                    <a:pt x="5" y="90"/>
                  </a:lnTo>
                  <a:lnTo>
                    <a:pt x="2" y="104"/>
                  </a:lnTo>
                  <a:lnTo>
                    <a:pt x="0" y="118"/>
                  </a:lnTo>
                  <a:lnTo>
                    <a:pt x="0" y="132"/>
                  </a:lnTo>
                  <a:lnTo>
                    <a:pt x="2" y="144"/>
                  </a:lnTo>
                  <a:lnTo>
                    <a:pt x="4" y="156"/>
                  </a:lnTo>
                  <a:lnTo>
                    <a:pt x="8" y="167"/>
                  </a:lnTo>
                  <a:lnTo>
                    <a:pt x="12" y="178"/>
                  </a:lnTo>
                  <a:lnTo>
                    <a:pt x="17" y="190"/>
                  </a:lnTo>
                  <a:lnTo>
                    <a:pt x="23" y="200"/>
                  </a:lnTo>
                  <a:lnTo>
                    <a:pt x="30" y="208"/>
                  </a:lnTo>
                  <a:lnTo>
                    <a:pt x="38" y="218"/>
                  </a:lnTo>
                  <a:lnTo>
                    <a:pt x="55" y="235"/>
                  </a:lnTo>
                  <a:lnTo>
                    <a:pt x="76" y="250"/>
                  </a:lnTo>
                  <a:lnTo>
                    <a:pt x="96" y="264"/>
                  </a:lnTo>
                  <a:lnTo>
                    <a:pt x="118" y="276"/>
                  </a:lnTo>
                  <a:lnTo>
                    <a:pt x="141" y="289"/>
                  </a:lnTo>
                  <a:lnTo>
                    <a:pt x="163" y="299"/>
                  </a:lnTo>
                  <a:lnTo>
                    <a:pt x="185" y="308"/>
                  </a:lnTo>
                  <a:lnTo>
                    <a:pt x="225" y="324"/>
                  </a:lnTo>
                  <a:lnTo>
                    <a:pt x="225" y="324"/>
                  </a:lnTo>
                  <a:lnTo>
                    <a:pt x="250" y="335"/>
                  </a:lnTo>
                  <a:lnTo>
                    <a:pt x="277" y="349"/>
                  </a:lnTo>
                  <a:lnTo>
                    <a:pt x="306" y="364"/>
                  </a:lnTo>
                  <a:lnTo>
                    <a:pt x="336" y="379"/>
                  </a:lnTo>
                  <a:lnTo>
                    <a:pt x="369" y="393"/>
                  </a:lnTo>
                  <a:lnTo>
                    <a:pt x="385" y="398"/>
                  </a:lnTo>
                  <a:lnTo>
                    <a:pt x="400" y="404"/>
                  </a:lnTo>
                  <a:lnTo>
                    <a:pt x="418" y="408"/>
                  </a:lnTo>
                  <a:lnTo>
                    <a:pt x="434" y="412"/>
                  </a:lnTo>
                  <a:lnTo>
                    <a:pt x="451" y="414"/>
                  </a:lnTo>
                  <a:lnTo>
                    <a:pt x="467" y="414"/>
                  </a:lnTo>
                  <a:lnTo>
                    <a:pt x="467" y="414"/>
                  </a:lnTo>
                  <a:lnTo>
                    <a:pt x="479" y="414"/>
                  </a:lnTo>
                  <a:lnTo>
                    <a:pt x="492" y="413"/>
                  </a:lnTo>
                  <a:lnTo>
                    <a:pt x="504" y="411"/>
                  </a:lnTo>
                  <a:lnTo>
                    <a:pt x="517" y="407"/>
                  </a:lnTo>
                  <a:lnTo>
                    <a:pt x="528" y="402"/>
                  </a:lnTo>
                  <a:lnTo>
                    <a:pt x="541" y="396"/>
                  </a:lnTo>
                  <a:lnTo>
                    <a:pt x="553" y="388"/>
                  </a:lnTo>
                  <a:lnTo>
                    <a:pt x="565" y="379"/>
                  </a:lnTo>
                  <a:lnTo>
                    <a:pt x="565" y="379"/>
                  </a:lnTo>
                  <a:lnTo>
                    <a:pt x="582" y="364"/>
                  </a:lnTo>
                  <a:lnTo>
                    <a:pt x="596" y="350"/>
                  </a:lnTo>
                  <a:lnTo>
                    <a:pt x="607" y="338"/>
                  </a:lnTo>
                  <a:lnTo>
                    <a:pt x="616" y="325"/>
                  </a:lnTo>
                  <a:lnTo>
                    <a:pt x="622" y="313"/>
                  </a:lnTo>
                  <a:lnTo>
                    <a:pt x="626" y="301"/>
                  </a:lnTo>
                  <a:lnTo>
                    <a:pt x="627" y="291"/>
                  </a:lnTo>
                  <a:lnTo>
                    <a:pt x="626" y="281"/>
                  </a:lnTo>
                  <a:lnTo>
                    <a:pt x="624" y="271"/>
                  </a:lnTo>
                  <a:lnTo>
                    <a:pt x="620" y="262"/>
                  </a:lnTo>
                  <a:lnTo>
                    <a:pt x="614" y="255"/>
                  </a:lnTo>
                  <a:lnTo>
                    <a:pt x="606" y="247"/>
                  </a:lnTo>
                  <a:lnTo>
                    <a:pt x="597" y="240"/>
                  </a:lnTo>
                  <a:lnTo>
                    <a:pt x="587" y="232"/>
                  </a:lnTo>
                  <a:lnTo>
                    <a:pt x="576" y="226"/>
                  </a:lnTo>
                  <a:lnTo>
                    <a:pt x="565" y="220"/>
                  </a:lnTo>
                  <a:lnTo>
                    <a:pt x="538" y="210"/>
                  </a:lnTo>
                  <a:lnTo>
                    <a:pt x="512" y="200"/>
                  </a:lnTo>
                  <a:lnTo>
                    <a:pt x="484" y="192"/>
                  </a:lnTo>
                  <a:lnTo>
                    <a:pt x="458" y="185"/>
                  </a:lnTo>
                  <a:lnTo>
                    <a:pt x="413" y="172"/>
                  </a:lnTo>
                  <a:lnTo>
                    <a:pt x="395" y="167"/>
                  </a:lnTo>
                  <a:lnTo>
                    <a:pt x="385" y="161"/>
                  </a:lnTo>
                  <a:lnTo>
                    <a:pt x="378" y="164"/>
                  </a:lnTo>
                  <a:lnTo>
                    <a:pt x="378" y="164"/>
                  </a:lnTo>
                  <a:lnTo>
                    <a:pt x="364" y="159"/>
                  </a:lnTo>
                  <a:lnTo>
                    <a:pt x="349" y="152"/>
                  </a:lnTo>
                  <a:lnTo>
                    <a:pt x="333" y="143"/>
                  </a:lnTo>
                  <a:lnTo>
                    <a:pt x="315" y="131"/>
                  </a:lnTo>
                  <a:lnTo>
                    <a:pt x="277" y="104"/>
                  </a:lnTo>
                  <a:lnTo>
                    <a:pt x="237" y="75"/>
                  </a:lnTo>
                  <a:lnTo>
                    <a:pt x="197" y="48"/>
                  </a:lnTo>
                  <a:lnTo>
                    <a:pt x="177" y="35"/>
                  </a:lnTo>
                  <a:lnTo>
                    <a:pt x="157" y="24"/>
                  </a:lnTo>
                  <a:lnTo>
                    <a:pt x="137" y="14"/>
                  </a:lnTo>
                  <a:lnTo>
                    <a:pt x="119" y="7"/>
                  </a:lnTo>
                  <a:lnTo>
                    <a:pt x="101" y="2"/>
                  </a:lnTo>
                  <a:lnTo>
                    <a:pt x="92" y="1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E9D0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6B286453-73EC-BB5F-72B0-B0B375EE8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3" y="1432"/>
              <a:ext cx="156" cy="104"/>
            </a:xfrm>
            <a:custGeom>
              <a:avLst/>
              <a:gdLst>
                <a:gd name="T0" fmla="*/ 84 w 627"/>
                <a:gd name="T1" fmla="*/ 0 h 414"/>
                <a:gd name="T2" fmla="*/ 65 w 627"/>
                <a:gd name="T3" fmla="*/ 2 h 414"/>
                <a:gd name="T4" fmla="*/ 49 w 627"/>
                <a:gd name="T5" fmla="*/ 10 h 414"/>
                <a:gd name="T6" fmla="*/ 34 w 627"/>
                <a:gd name="T7" fmla="*/ 24 h 414"/>
                <a:gd name="T8" fmla="*/ 22 w 627"/>
                <a:gd name="T9" fmla="*/ 44 h 414"/>
                <a:gd name="T10" fmla="*/ 15 w 627"/>
                <a:gd name="T11" fmla="*/ 60 h 414"/>
                <a:gd name="T12" fmla="*/ 5 w 627"/>
                <a:gd name="T13" fmla="*/ 90 h 414"/>
                <a:gd name="T14" fmla="*/ 0 w 627"/>
                <a:gd name="T15" fmla="*/ 118 h 414"/>
                <a:gd name="T16" fmla="*/ 2 w 627"/>
                <a:gd name="T17" fmla="*/ 144 h 414"/>
                <a:gd name="T18" fmla="*/ 8 w 627"/>
                <a:gd name="T19" fmla="*/ 167 h 414"/>
                <a:gd name="T20" fmla="*/ 17 w 627"/>
                <a:gd name="T21" fmla="*/ 190 h 414"/>
                <a:gd name="T22" fmla="*/ 30 w 627"/>
                <a:gd name="T23" fmla="*/ 208 h 414"/>
                <a:gd name="T24" fmla="*/ 55 w 627"/>
                <a:gd name="T25" fmla="*/ 235 h 414"/>
                <a:gd name="T26" fmla="*/ 96 w 627"/>
                <a:gd name="T27" fmla="*/ 264 h 414"/>
                <a:gd name="T28" fmla="*/ 141 w 627"/>
                <a:gd name="T29" fmla="*/ 289 h 414"/>
                <a:gd name="T30" fmla="*/ 185 w 627"/>
                <a:gd name="T31" fmla="*/ 308 h 414"/>
                <a:gd name="T32" fmla="*/ 225 w 627"/>
                <a:gd name="T33" fmla="*/ 324 h 414"/>
                <a:gd name="T34" fmla="*/ 277 w 627"/>
                <a:gd name="T35" fmla="*/ 349 h 414"/>
                <a:gd name="T36" fmla="*/ 336 w 627"/>
                <a:gd name="T37" fmla="*/ 379 h 414"/>
                <a:gd name="T38" fmla="*/ 385 w 627"/>
                <a:gd name="T39" fmla="*/ 398 h 414"/>
                <a:gd name="T40" fmla="*/ 418 w 627"/>
                <a:gd name="T41" fmla="*/ 408 h 414"/>
                <a:gd name="T42" fmla="*/ 451 w 627"/>
                <a:gd name="T43" fmla="*/ 414 h 414"/>
                <a:gd name="T44" fmla="*/ 467 w 627"/>
                <a:gd name="T45" fmla="*/ 414 h 414"/>
                <a:gd name="T46" fmla="*/ 492 w 627"/>
                <a:gd name="T47" fmla="*/ 413 h 414"/>
                <a:gd name="T48" fmla="*/ 517 w 627"/>
                <a:gd name="T49" fmla="*/ 407 h 414"/>
                <a:gd name="T50" fmla="*/ 541 w 627"/>
                <a:gd name="T51" fmla="*/ 396 h 414"/>
                <a:gd name="T52" fmla="*/ 565 w 627"/>
                <a:gd name="T53" fmla="*/ 379 h 414"/>
                <a:gd name="T54" fmla="*/ 582 w 627"/>
                <a:gd name="T55" fmla="*/ 364 h 414"/>
                <a:gd name="T56" fmla="*/ 607 w 627"/>
                <a:gd name="T57" fmla="*/ 338 h 414"/>
                <a:gd name="T58" fmla="*/ 622 w 627"/>
                <a:gd name="T59" fmla="*/ 313 h 414"/>
                <a:gd name="T60" fmla="*/ 627 w 627"/>
                <a:gd name="T61" fmla="*/ 291 h 414"/>
                <a:gd name="T62" fmla="*/ 624 w 627"/>
                <a:gd name="T63" fmla="*/ 271 h 414"/>
                <a:gd name="T64" fmla="*/ 614 w 627"/>
                <a:gd name="T65" fmla="*/ 255 h 414"/>
                <a:gd name="T66" fmla="*/ 597 w 627"/>
                <a:gd name="T67" fmla="*/ 240 h 414"/>
                <a:gd name="T68" fmla="*/ 576 w 627"/>
                <a:gd name="T69" fmla="*/ 226 h 414"/>
                <a:gd name="T70" fmla="*/ 538 w 627"/>
                <a:gd name="T71" fmla="*/ 210 h 414"/>
                <a:gd name="T72" fmla="*/ 484 w 627"/>
                <a:gd name="T73" fmla="*/ 192 h 414"/>
                <a:gd name="T74" fmla="*/ 413 w 627"/>
                <a:gd name="T75" fmla="*/ 172 h 414"/>
                <a:gd name="T76" fmla="*/ 385 w 627"/>
                <a:gd name="T77" fmla="*/ 161 h 414"/>
                <a:gd name="T78" fmla="*/ 378 w 627"/>
                <a:gd name="T79" fmla="*/ 164 h 414"/>
                <a:gd name="T80" fmla="*/ 349 w 627"/>
                <a:gd name="T81" fmla="*/ 152 h 414"/>
                <a:gd name="T82" fmla="*/ 315 w 627"/>
                <a:gd name="T83" fmla="*/ 131 h 414"/>
                <a:gd name="T84" fmla="*/ 237 w 627"/>
                <a:gd name="T85" fmla="*/ 75 h 414"/>
                <a:gd name="T86" fmla="*/ 177 w 627"/>
                <a:gd name="T87" fmla="*/ 35 h 414"/>
                <a:gd name="T88" fmla="*/ 137 w 627"/>
                <a:gd name="T89" fmla="*/ 14 h 414"/>
                <a:gd name="T90" fmla="*/ 101 w 627"/>
                <a:gd name="T91" fmla="*/ 2 h 414"/>
                <a:gd name="T92" fmla="*/ 84 w 627"/>
                <a:gd name="T93" fmla="*/ 0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27" h="414">
                  <a:moveTo>
                    <a:pt x="84" y="0"/>
                  </a:moveTo>
                  <a:lnTo>
                    <a:pt x="84" y="0"/>
                  </a:lnTo>
                  <a:lnTo>
                    <a:pt x="74" y="1"/>
                  </a:lnTo>
                  <a:lnTo>
                    <a:pt x="65" y="2"/>
                  </a:lnTo>
                  <a:lnTo>
                    <a:pt x="57" y="6"/>
                  </a:lnTo>
                  <a:lnTo>
                    <a:pt x="49" y="10"/>
                  </a:lnTo>
                  <a:lnTo>
                    <a:pt x="42" y="16"/>
                  </a:lnTo>
                  <a:lnTo>
                    <a:pt x="34" y="24"/>
                  </a:lnTo>
                  <a:lnTo>
                    <a:pt x="28" y="33"/>
                  </a:lnTo>
                  <a:lnTo>
                    <a:pt x="22" y="44"/>
                  </a:lnTo>
                  <a:lnTo>
                    <a:pt x="22" y="44"/>
                  </a:lnTo>
                  <a:lnTo>
                    <a:pt x="15" y="60"/>
                  </a:lnTo>
                  <a:lnTo>
                    <a:pt x="9" y="75"/>
                  </a:lnTo>
                  <a:lnTo>
                    <a:pt x="5" y="90"/>
                  </a:lnTo>
                  <a:lnTo>
                    <a:pt x="2" y="104"/>
                  </a:lnTo>
                  <a:lnTo>
                    <a:pt x="0" y="118"/>
                  </a:lnTo>
                  <a:lnTo>
                    <a:pt x="0" y="132"/>
                  </a:lnTo>
                  <a:lnTo>
                    <a:pt x="2" y="144"/>
                  </a:lnTo>
                  <a:lnTo>
                    <a:pt x="4" y="156"/>
                  </a:lnTo>
                  <a:lnTo>
                    <a:pt x="8" y="167"/>
                  </a:lnTo>
                  <a:lnTo>
                    <a:pt x="12" y="178"/>
                  </a:lnTo>
                  <a:lnTo>
                    <a:pt x="17" y="190"/>
                  </a:lnTo>
                  <a:lnTo>
                    <a:pt x="23" y="200"/>
                  </a:lnTo>
                  <a:lnTo>
                    <a:pt x="30" y="208"/>
                  </a:lnTo>
                  <a:lnTo>
                    <a:pt x="38" y="218"/>
                  </a:lnTo>
                  <a:lnTo>
                    <a:pt x="55" y="235"/>
                  </a:lnTo>
                  <a:lnTo>
                    <a:pt x="76" y="250"/>
                  </a:lnTo>
                  <a:lnTo>
                    <a:pt x="96" y="264"/>
                  </a:lnTo>
                  <a:lnTo>
                    <a:pt x="118" y="276"/>
                  </a:lnTo>
                  <a:lnTo>
                    <a:pt x="141" y="289"/>
                  </a:lnTo>
                  <a:lnTo>
                    <a:pt x="163" y="299"/>
                  </a:lnTo>
                  <a:lnTo>
                    <a:pt x="185" y="308"/>
                  </a:lnTo>
                  <a:lnTo>
                    <a:pt x="225" y="324"/>
                  </a:lnTo>
                  <a:lnTo>
                    <a:pt x="225" y="324"/>
                  </a:lnTo>
                  <a:lnTo>
                    <a:pt x="250" y="335"/>
                  </a:lnTo>
                  <a:lnTo>
                    <a:pt x="277" y="349"/>
                  </a:lnTo>
                  <a:lnTo>
                    <a:pt x="306" y="364"/>
                  </a:lnTo>
                  <a:lnTo>
                    <a:pt x="336" y="379"/>
                  </a:lnTo>
                  <a:lnTo>
                    <a:pt x="369" y="393"/>
                  </a:lnTo>
                  <a:lnTo>
                    <a:pt x="385" y="398"/>
                  </a:lnTo>
                  <a:lnTo>
                    <a:pt x="400" y="404"/>
                  </a:lnTo>
                  <a:lnTo>
                    <a:pt x="418" y="408"/>
                  </a:lnTo>
                  <a:lnTo>
                    <a:pt x="434" y="412"/>
                  </a:lnTo>
                  <a:lnTo>
                    <a:pt x="451" y="414"/>
                  </a:lnTo>
                  <a:lnTo>
                    <a:pt x="467" y="414"/>
                  </a:lnTo>
                  <a:lnTo>
                    <a:pt x="467" y="414"/>
                  </a:lnTo>
                  <a:lnTo>
                    <a:pt x="479" y="414"/>
                  </a:lnTo>
                  <a:lnTo>
                    <a:pt x="492" y="413"/>
                  </a:lnTo>
                  <a:lnTo>
                    <a:pt x="504" y="411"/>
                  </a:lnTo>
                  <a:lnTo>
                    <a:pt x="517" y="407"/>
                  </a:lnTo>
                  <a:lnTo>
                    <a:pt x="528" y="402"/>
                  </a:lnTo>
                  <a:lnTo>
                    <a:pt x="541" y="396"/>
                  </a:lnTo>
                  <a:lnTo>
                    <a:pt x="553" y="388"/>
                  </a:lnTo>
                  <a:lnTo>
                    <a:pt x="565" y="379"/>
                  </a:lnTo>
                  <a:lnTo>
                    <a:pt x="565" y="379"/>
                  </a:lnTo>
                  <a:lnTo>
                    <a:pt x="582" y="364"/>
                  </a:lnTo>
                  <a:lnTo>
                    <a:pt x="596" y="350"/>
                  </a:lnTo>
                  <a:lnTo>
                    <a:pt x="607" y="338"/>
                  </a:lnTo>
                  <a:lnTo>
                    <a:pt x="616" y="325"/>
                  </a:lnTo>
                  <a:lnTo>
                    <a:pt x="622" y="313"/>
                  </a:lnTo>
                  <a:lnTo>
                    <a:pt x="626" y="301"/>
                  </a:lnTo>
                  <a:lnTo>
                    <a:pt x="627" y="291"/>
                  </a:lnTo>
                  <a:lnTo>
                    <a:pt x="626" y="281"/>
                  </a:lnTo>
                  <a:lnTo>
                    <a:pt x="624" y="271"/>
                  </a:lnTo>
                  <a:lnTo>
                    <a:pt x="620" y="262"/>
                  </a:lnTo>
                  <a:lnTo>
                    <a:pt x="614" y="255"/>
                  </a:lnTo>
                  <a:lnTo>
                    <a:pt x="606" y="247"/>
                  </a:lnTo>
                  <a:lnTo>
                    <a:pt x="597" y="240"/>
                  </a:lnTo>
                  <a:lnTo>
                    <a:pt x="587" y="232"/>
                  </a:lnTo>
                  <a:lnTo>
                    <a:pt x="576" y="226"/>
                  </a:lnTo>
                  <a:lnTo>
                    <a:pt x="565" y="220"/>
                  </a:lnTo>
                  <a:lnTo>
                    <a:pt x="538" y="210"/>
                  </a:lnTo>
                  <a:lnTo>
                    <a:pt x="512" y="200"/>
                  </a:lnTo>
                  <a:lnTo>
                    <a:pt x="484" y="192"/>
                  </a:lnTo>
                  <a:lnTo>
                    <a:pt x="458" y="185"/>
                  </a:lnTo>
                  <a:lnTo>
                    <a:pt x="413" y="172"/>
                  </a:lnTo>
                  <a:lnTo>
                    <a:pt x="395" y="167"/>
                  </a:lnTo>
                  <a:lnTo>
                    <a:pt x="385" y="161"/>
                  </a:lnTo>
                  <a:lnTo>
                    <a:pt x="378" y="164"/>
                  </a:lnTo>
                  <a:lnTo>
                    <a:pt x="378" y="164"/>
                  </a:lnTo>
                  <a:lnTo>
                    <a:pt x="364" y="159"/>
                  </a:lnTo>
                  <a:lnTo>
                    <a:pt x="349" y="152"/>
                  </a:lnTo>
                  <a:lnTo>
                    <a:pt x="333" y="143"/>
                  </a:lnTo>
                  <a:lnTo>
                    <a:pt x="315" y="131"/>
                  </a:lnTo>
                  <a:lnTo>
                    <a:pt x="277" y="104"/>
                  </a:lnTo>
                  <a:lnTo>
                    <a:pt x="237" y="75"/>
                  </a:lnTo>
                  <a:lnTo>
                    <a:pt x="197" y="48"/>
                  </a:lnTo>
                  <a:lnTo>
                    <a:pt x="177" y="35"/>
                  </a:lnTo>
                  <a:lnTo>
                    <a:pt x="157" y="24"/>
                  </a:lnTo>
                  <a:lnTo>
                    <a:pt x="137" y="14"/>
                  </a:lnTo>
                  <a:lnTo>
                    <a:pt x="119" y="7"/>
                  </a:lnTo>
                  <a:lnTo>
                    <a:pt x="101" y="2"/>
                  </a:lnTo>
                  <a:lnTo>
                    <a:pt x="92" y="1"/>
                  </a:lnTo>
                  <a:lnTo>
                    <a:pt x="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18AF6F4F-73E6-8215-D34C-759D56ECF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7" y="1"/>
              <a:ext cx="1809" cy="1109"/>
            </a:xfrm>
            <a:custGeom>
              <a:avLst/>
              <a:gdLst>
                <a:gd name="T0" fmla="*/ 60 w 7236"/>
                <a:gd name="T1" fmla="*/ 3441 h 4436"/>
                <a:gd name="T2" fmla="*/ 143 w 7236"/>
                <a:gd name="T3" fmla="*/ 3504 h 4436"/>
                <a:gd name="T4" fmla="*/ 296 w 7236"/>
                <a:gd name="T5" fmla="*/ 3525 h 4436"/>
                <a:gd name="T6" fmla="*/ 624 w 7236"/>
                <a:gd name="T7" fmla="*/ 3474 h 4436"/>
                <a:gd name="T8" fmla="*/ 1000 w 7236"/>
                <a:gd name="T9" fmla="*/ 3329 h 4436"/>
                <a:gd name="T10" fmla="*/ 1222 w 7236"/>
                <a:gd name="T11" fmla="*/ 3023 h 4436"/>
                <a:gd name="T12" fmla="*/ 1354 w 7236"/>
                <a:gd name="T13" fmla="*/ 2705 h 4436"/>
                <a:gd name="T14" fmla="*/ 1472 w 7236"/>
                <a:gd name="T15" fmla="*/ 2558 h 4436"/>
                <a:gd name="T16" fmla="*/ 1634 w 7236"/>
                <a:gd name="T17" fmla="*/ 2460 h 4436"/>
                <a:gd name="T18" fmla="*/ 1811 w 7236"/>
                <a:gd name="T19" fmla="*/ 2445 h 4436"/>
                <a:gd name="T20" fmla="*/ 2016 w 7236"/>
                <a:gd name="T21" fmla="*/ 2544 h 4436"/>
                <a:gd name="T22" fmla="*/ 2139 w 7236"/>
                <a:gd name="T23" fmla="*/ 2704 h 4436"/>
                <a:gd name="T24" fmla="*/ 2202 w 7236"/>
                <a:gd name="T25" fmla="*/ 2923 h 4436"/>
                <a:gd name="T26" fmla="*/ 2203 w 7236"/>
                <a:gd name="T27" fmla="*/ 3332 h 4436"/>
                <a:gd name="T28" fmla="*/ 2181 w 7236"/>
                <a:gd name="T29" fmla="*/ 3818 h 4436"/>
                <a:gd name="T30" fmla="*/ 2074 w 7236"/>
                <a:gd name="T31" fmla="*/ 4175 h 4436"/>
                <a:gd name="T32" fmla="*/ 2470 w 7236"/>
                <a:gd name="T33" fmla="*/ 4088 h 4436"/>
                <a:gd name="T34" fmla="*/ 2908 w 7236"/>
                <a:gd name="T35" fmla="*/ 3935 h 4436"/>
                <a:gd name="T36" fmla="*/ 3322 w 7236"/>
                <a:gd name="T37" fmla="*/ 3727 h 4436"/>
                <a:gd name="T38" fmla="*/ 3707 w 7236"/>
                <a:gd name="T39" fmla="*/ 3469 h 4436"/>
                <a:gd name="T40" fmla="*/ 4123 w 7236"/>
                <a:gd name="T41" fmla="*/ 3366 h 4436"/>
                <a:gd name="T42" fmla="*/ 4771 w 7236"/>
                <a:gd name="T43" fmla="*/ 3529 h 4436"/>
                <a:gd name="T44" fmla="*/ 5098 w 7236"/>
                <a:gd name="T45" fmla="*/ 3660 h 4436"/>
                <a:gd name="T46" fmla="*/ 5314 w 7236"/>
                <a:gd name="T47" fmla="*/ 3833 h 4436"/>
                <a:gd name="T48" fmla="*/ 5630 w 7236"/>
                <a:gd name="T49" fmla="*/ 4051 h 4436"/>
                <a:gd name="T50" fmla="*/ 5806 w 7236"/>
                <a:gd name="T51" fmla="*/ 4138 h 4436"/>
                <a:gd name="T52" fmla="*/ 6075 w 7236"/>
                <a:gd name="T53" fmla="*/ 4176 h 4436"/>
                <a:gd name="T54" fmla="*/ 6476 w 7236"/>
                <a:gd name="T55" fmla="*/ 4156 h 4436"/>
                <a:gd name="T56" fmla="*/ 6693 w 7236"/>
                <a:gd name="T57" fmla="*/ 4334 h 4436"/>
                <a:gd name="T58" fmla="*/ 6839 w 7236"/>
                <a:gd name="T59" fmla="*/ 4343 h 4436"/>
                <a:gd name="T60" fmla="*/ 7095 w 7236"/>
                <a:gd name="T61" fmla="*/ 4421 h 4436"/>
                <a:gd name="T62" fmla="*/ 7145 w 7236"/>
                <a:gd name="T63" fmla="*/ 4433 h 4436"/>
                <a:gd name="T64" fmla="*/ 7187 w 7236"/>
                <a:gd name="T65" fmla="*/ 4356 h 4436"/>
                <a:gd name="T66" fmla="*/ 7236 w 7236"/>
                <a:gd name="T67" fmla="*/ 3639 h 4436"/>
                <a:gd name="T68" fmla="*/ 7162 w 7236"/>
                <a:gd name="T69" fmla="*/ 2823 h 4436"/>
                <a:gd name="T70" fmla="*/ 6955 w 7236"/>
                <a:gd name="T71" fmla="*/ 2029 h 4436"/>
                <a:gd name="T72" fmla="*/ 6619 w 7236"/>
                <a:gd name="T73" fmla="*/ 1281 h 4436"/>
                <a:gd name="T74" fmla="*/ 6396 w 7236"/>
                <a:gd name="T75" fmla="*/ 937 h 4436"/>
                <a:gd name="T76" fmla="*/ 6192 w 7236"/>
                <a:gd name="T77" fmla="*/ 755 h 4436"/>
                <a:gd name="T78" fmla="*/ 5855 w 7236"/>
                <a:gd name="T79" fmla="*/ 577 h 4436"/>
                <a:gd name="T80" fmla="*/ 5354 w 7236"/>
                <a:gd name="T81" fmla="*/ 387 h 4436"/>
                <a:gd name="T82" fmla="*/ 4906 w 7236"/>
                <a:gd name="T83" fmla="*/ 268 h 4436"/>
                <a:gd name="T84" fmla="*/ 4621 w 7236"/>
                <a:gd name="T85" fmla="*/ 126 h 4436"/>
                <a:gd name="T86" fmla="*/ 4315 w 7236"/>
                <a:gd name="T87" fmla="*/ 36 h 4436"/>
                <a:gd name="T88" fmla="*/ 3999 w 7236"/>
                <a:gd name="T89" fmla="*/ 1 h 4436"/>
                <a:gd name="T90" fmla="*/ 3721 w 7236"/>
                <a:gd name="T91" fmla="*/ 16 h 4436"/>
                <a:gd name="T92" fmla="*/ 3224 w 7236"/>
                <a:gd name="T93" fmla="*/ 133 h 4436"/>
                <a:gd name="T94" fmla="*/ 2700 w 7236"/>
                <a:gd name="T95" fmla="*/ 322 h 4436"/>
                <a:gd name="T96" fmla="*/ 2442 w 7236"/>
                <a:gd name="T97" fmla="*/ 472 h 4436"/>
                <a:gd name="T98" fmla="*/ 2179 w 7236"/>
                <a:gd name="T99" fmla="*/ 695 h 4436"/>
                <a:gd name="T100" fmla="*/ 1802 w 7236"/>
                <a:gd name="T101" fmla="*/ 1170 h 4436"/>
                <a:gd name="T102" fmla="*/ 1502 w 7236"/>
                <a:gd name="T103" fmla="*/ 1697 h 4436"/>
                <a:gd name="T104" fmla="*/ 1053 w 7236"/>
                <a:gd name="T105" fmla="*/ 2536 h 4436"/>
                <a:gd name="T106" fmla="*/ 834 w 7236"/>
                <a:gd name="T107" fmla="*/ 2848 h 4436"/>
                <a:gd name="T108" fmla="*/ 589 w 7236"/>
                <a:gd name="T109" fmla="*/ 3073 h 4436"/>
                <a:gd name="T110" fmla="*/ 278 w 7236"/>
                <a:gd name="T111" fmla="*/ 3219 h 4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236" h="4436">
                  <a:moveTo>
                    <a:pt x="28" y="3371"/>
                  </a:moveTo>
                  <a:lnTo>
                    <a:pt x="28" y="3371"/>
                  </a:lnTo>
                  <a:lnTo>
                    <a:pt x="31" y="3383"/>
                  </a:lnTo>
                  <a:lnTo>
                    <a:pt x="35" y="3396"/>
                  </a:lnTo>
                  <a:lnTo>
                    <a:pt x="40" y="3408"/>
                  </a:lnTo>
                  <a:lnTo>
                    <a:pt x="45" y="3420"/>
                  </a:lnTo>
                  <a:lnTo>
                    <a:pt x="52" y="3430"/>
                  </a:lnTo>
                  <a:lnTo>
                    <a:pt x="60" y="3441"/>
                  </a:lnTo>
                  <a:lnTo>
                    <a:pt x="67" y="3451"/>
                  </a:lnTo>
                  <a:lnTo>
                    <a:pt x="77" y="3460"/>
                  </a:lnTo>
                  <a:lnTo>
                    <a:pt x="86" y="3469"/>
                  </a:lnTo>
                  <a:lnTo>
                    <a:pt x="96" y="3477"/>
                  </a:lnTo>
                  <a:lnTo>
                    <a:pt x="107" y="3485"/>
                  </a:lnTo>
                  <a:lnTo>
                    <a:pt x="119" y="3491"/>
                  </a:lnTo>
                  <a:lnTo>
                    <a:pt x="130" y="3497"/>
                  </a:lnTo>
                  <a:lnTo>
                    <a:pt x="143" y="3504"/>
                  </a:lnTo>
                  <a:lnTo>
                    <a:pt x="155" y="3509"/>
                  </a:lnTo>
                  <a:lnTo>
                    <a:pt x="168" y="3513"/>
                  </a:lnTo>
                  <a:lnTo>
                    <a:pt x="168" y="3513"/>
                  </a:lnTo>
                  <a:lnTo>
                    <a:pt x="193" y="3519"/>
                  </a:lnTo>
                  <a:lnTo>
                    <a:pt x="218" y="3523"/>
                  </a:lnTo>
                  <a:lnTo>
                    <a:pt x="244" y="3525"/>
                  </a:lnTo>
                  <a:lnTo>
                    <a:pt x="271" y="3526"/>
                  </a:lnTo>
                  <a:lnTo>
                    <a:pt x="296" y="3525"/>
                  </a:lnTo>
                  <a:lnTo>
                    <a:pt x="322" y="3524"/>
                  </a:lnTo>
                  <a:lnTo>
                    <a:pt x="375" y="3518"/>
                  </a:lnTo>
                  <a:lnTo>
                    <a:pt x="375" y="3518"/>
                  </a:lnTo>
                  <a:lnTo>
                    <a:pt x="425" y="3511"/>
                  </a:lnTo>
                  <a:lnTo>
                    <a:pt x="475" y="3504"/>
                  </a:lnTo>
                  <a:lnTo>
                    <a:pt x="525" y="3495"/>
                  </a:lnTo>
                  <a:lnTo>
                    <a:pt x="575" y="3485"/>
                  </a:lnTo>
                  <a:lnTo>
                    <a:pt x="624" y="3474"/>
                  </a:lnTo>
                  <a:lnTo>
                    <a:pt x="674" y="3461"/>
                  </a:lnTo>
                  <a:lnTo>
                    <a:pt x="723" y="3447"/>
                  </a:lnTo>
                  <a:lnTo>
                    <a:pt x="771" y="3432"/>
                  </a:lnTo>
                  <a:lnTo>
                    <a:pt x="819" y="3415"/>
                  </a:lnTo>
                  <a:lnTo>
                    <a:pt x="865" y="3397"/>
                  </a:lnTo>
                  <a:lnTo>
                    <a:pt x="911" y="3376"/>
                  </a:lnTo>
                  <a:lnTo>
                    <a:pt x="957" y="3354"/>
                  </a:lnTo>
                  <a:lnTo>
                    <a:pt x="1000" y="3329"/>
                  </a:lnTo>
                  <a:lnTo>
                    <a:pt x="1043" y="3304"/>
                  </a:lnTo>
                  <a:lnTo>
                    <a:pt x="1084" y="3275"/>
                  </a:lnTo>
                  <a:lnTo>
                    <a:pt x="1125" y="3245"/>
                  </a:lnTo>
                  <a:lnTo>
                    <a:pt x="1176" y="3196"/>
                  </a:lnTo>
                  <a:lnTo>
                    <a:pt x="1176" y="3196"/>
                  </a:lnTo>
                  <a:lnTo>
                    <a:pt x="1190" y="3138"/>
                  </a:lnTo>
                  <a:lnTo>
                    <a:pt x="1206" y="3080"/>
                  </a:lnTo>
                  <a:lnTo>
                    <a:pt x="1222" y="3023"/>
                  </a:lnTo>
                  <a:lnTo>
                    <a:pt x="1241" y="2967"/>
                  </a:lnTo>
                  <a:lnTo>
                    <a:pt x="1241" y="2967"/>
                  </a:lnTo>
                  <a:lnTo>
                    <a:pt x="1256" y="2922"/>
                  </a:lnTo>
                  <a:lnTo>
                    <a:pt x="1273" y="2877"/>
                  </a:lnTo>
                  <a:lnTo>
                    <a:pt x="1290" y="2833"/>
                  </a:lnTo>
                  <a:lnTo>
                    <a:pt x="1310" y="2789"/>
                  </a:lnTo>
                  <a:lnTo>
                    <a:pt x="1330" y="2746"/>
                  </a:lnTo>
                  <a:lnTo>
                    <a:pt x="1354" y="2705"/>
                  </a:lnTo>
                  <a:lnTo>
                    <a:pt x="1379" y="2666"/>
                  </a:lnTo>
                  <a:lnTo>
                    <a:pt x="1393" y="2646"/>
                  </a:lnTo>
                  <a:lnTo>
                    <a:pt x="1407" y="2627"/>
                  </a:lnTo>
                  <a:lnTo>
                    <a:pt x="1407" y="2627"/>
                  </a:lnTo>
                  <a:lnTo>
                    <a:pt x="1422" y="2609"/>
                  </a:lnTo>
                  <a:lnTo>
                    <a:pt x="1438" y="2592"/>
                  </a:lnTo>
                  <a:lnTo>
                    <a:pt x="1454" y="2574"/>
                  </a:lnTo>
                  <a:lnTo>
                    <a:pt x="1472" y="2558"/>
                  </a:lnTo>
                  <a:lnTo>
                    <a:pt x="1491" y="2541"/>
                  </a:lnTo>
                  <a:lnTo>
                    <a:pt x="1510" y="2528"/>
                  </a:lnTo>
                  <a:lnTo>
                    <a:pt x="1528" y="2514"/>
                  </a:lnTo>
                  <a:lnTo>
                    <a:pt x="1549" y="2500"/>
                  </a:lnTo>
                  <a:lnTo>
                    <a:pt x="1569" y="2489"/>
                  </a:lnTo>
                  <a:lnTo>
                    <a:pt x="1590" y="2477"/>
                  </a:lnTo>
                  <a:lnTo>
                    <a:pt x="1611" y="2469"/>
                  </a:lnTo>
                  <a:lnTo>
                    <a:pt x="1634" y="2460"/>
                  </a:lnTo>
                  <a:lnTo>
                    <a:pt x="1656" y="2454"/>
                  </a:lnTo>
                  <a:lnTo>
                    <a:pt x="1679" y="2447"/>
                  </a:lnTo>
                  <a:lnTo>
                    <a:pt x="1702" y="2443"/>
                  </a:lnTo>
                  <a:lnTo>
                    <a:pt x="1725" y="2441"/>
                  </a:lnTo>
                  <a:lnTo>
                    <a:pt x="1725" y="2441"/>
                  </a:lnTo>
                  <a:lnTo>
                    <a:pt x="1754" y="2440"/>
                  </a:lnTo>
                  <a:lnTo>
                    <a:pt x="1783" y="2442"/>
                  </a:lnTo>
                  <a:lnTo>
                    <a:pt x="1811" y="2445"/>
                  </a:lnTo>
                  <a:lnTo>
                    <a:pt x="1839" y="2451"/>
                  </a:lnTo>
                  <a:lnTo>
                    <a:pt x="1866" y="2459"/>
                  </a:lnTo>
                  <a:lnTo>
                    <a:pt x="1893" y="2469"/>
                  </a:lnTo>
                  <a:lnTo>
                    <a:pt x="1920" y="2481"/>
                  </a:lnTo>
                  <a:lnTo>
                    <a:pt x="1945" y="2494"/>
                  </a:lnTo>
                  <a:lnTo>
                    <a:pt x="1970" y="2509"/>
                  </a:lnTo>
                  <a:lnTo>
                    <a:pt x="1994" y="2526"/>
                  </a:lnTo>
                  <a:lnTo>
                    <a:pt x="2016" y="2544"/>
                  </a:lnTo>
                  <a:lnTo>
                    <a:pt x="2038" y="2563"/>
                  </a:lnTo>
                  <a:lnTo>
                    <a:pt x="2058" y="2584"/>
                  </a:lnTo>
                  <a:lnTo>
                    <a:pt x="2077" y="2606"/>
                  </a:lnTo>
                  <a:lnTo>
                    <a:pt x="2095" y="2629"/>
                  </a:lnTo>
                  <a:lnTo>
                    <a:pt x="2112" y="2653"/>
                  </a:lnTo>
                  <a:lnTo>
                    <a:pt x="2112" y="2653"/>
                  </a:lnTo>
                  <a:lnTo>
                    <a:pt x="2125" y="2677"/>
                  </a:lnTo>
                  <a:lnTo>
                    <a:pt x="2139" y="2704"/>
                  </a:lnTo>
                  <a:lnTo>
                    <a:pt x="2152" y="2729"/>
                  </a:lnTo>
                  <a:lnTo>
                    <a:pt x="2162" y="2755"/>
                  </a:lnTo>
                  <a:lnTo>
                    <a:pt x="2172" y="2783"/>
                  </a:lnTo>
                  <a:lnTo>
                    <a:pt x="2181" y="2810"/>
                  </a:lnTo>
                  <a:lnTo>
                    <a:pt x="2188" y="2838"/>
                  </a:lnTo>
                  <a:lnTo>
                    <a:pt x="2193" y="2867"/>
                  </a:lnTo>
                  <a:lnTo>
                    <a:pt x="2198" y="2894"/>
                  </a:lnTo>
                  <a:lnTo>
                    <a:pt x="2202" y="2923"/>
                  </a:lnTo>
                  <a:lnTo>
                    <a:pt x="2206" y="2952"/>
                  </a:lnTo>
                  <a:lnTo>
                    <a:pt x="2207" y="2981"/>
                  </a:lnTo>
                  <a:lnTo>
                    <a:pt x="2208" y="3010"/>
                  </a:lnTo>
                  <a:lnTo>
                    <a:pt x="2208" y="3039"/>
                  </a:lnTo>
                  <a:lnTo>
                    <a:pt x="2207" y="3069"/>
                  </a:lnTo>
                  <a:lnTo>
                    <a:pt x="2206" y="3098"/>
                  </a:lnTo>
                  <a:lnTo>
                    <a:pt x="2203" y="3332"/>
                  </a:lnTo>
                  <a:lnTo>
                    <a:pt x="2203" y="3332"/>
                  </a:lnTo>
                  <a:lnTo>
                    <a:pt x="2204" y="3428"/>
                  </a:lnTo>
                  <a:lnTo>
                    <a:pt x="2204" y="3526"/>
                  </a:lnTo>
                  <a:lnTo>
                    <a:pt x="2204" y="3575"/>
                  </a:lnTo>
                  <a:lnTo>
                    <a:pt x="2202" y="3624"/>
                  </a:lnTo>
                  <a:lnTo>
                    <a:pt x="2199" y="3673"/>
                  </a:lnTo>
                  <a:lnTo>
                    <a:pt x="2194" y="3722"/>
                  </a:lnTo>
                  <a:lnTo>
                    <a:pt x="2189" y="3770"/>
                  </a:lnTo>
                  <a:lnTo>
                    <a:pt x="2181" y="3818"/>
                  </a:lnTo>
                  <a:lnTo>
                    <a:pt x="2172" y="3866"/>
                  </a:lnTo>
                  <a:lnTo>
                    <a:pt x="2161" y="3912"/>
                  </a:lnTo>
                  <a:lnTo>
                    <a:pt x="2147" y="3957"/>
                  </a:lnTo>
                  <a:lnTo>
                    <a:pt x="2130" y="4003"/>
                  </a:lnTo>
                  <a:lnTo>
                    <a:pt x="2112" y="4046"/>
                  </a:lnTo>
                  <a:lnTo>
                    <a:pt x="2102" y="4068"/>
                  </a:lnTo>
                  <a:lnTo>
                    <a:pt x="2090" y="4090"/>
                  </a:lnTo>
                  <a:lnTo>
                    <a:pt x="2074" y="4175"/>
                  </a:lnTo>
                  <a:lnTo>
                    <a:pt x="2074" y="4175"/>
                  </a:lnTo>
                  <a:lnTo>
                    <a:pt x="2132" y="4166"/>
                  </a:lnTo>
                  <a:lnTo>
                    <a:pt x="2188" y="4155"/>
                  </a:lnTo>
                  <a:lnTo>
                    <a:pt x="2245" y="4143"/>
                  </a:lnTo>
                  <a:lnTo>
                    <a:pt x="2301" y="4131"/>
                  </a:lnTo>
                  <a:lnTo>
                    <a:pt x="2357" y="4118"/>
                  </a:lnTo>
                  <a:lnTo>
                    <a:pt x="2414" y="4103"/>
                  </a:lnTo>
                  <a:lnTo>
                    <a:pt x="2470" y="4088"/>
                  </a:lnTo>
                  <a:lnTo>
                    <a:pt x="2526" y="4072"/>
                  </a:lnTo>
                  <a:lnTo>
                    <a:pt x="2581" y="4055"/>
                  </a:lnTo>
                  <a:lnTo>
                    <a:pt x="2636" y="4038"/>
                  </a:lnTo>
                  <a:lnTo>
                    <a:pt x="2691" y="4019"/>
                  </a:lnTo>
                  <a:lnTo>
                    <a:pt x="2746" y="3999"/>
                  </a:lnTo>
                  <a:lnTo>
                    <a:pt x="2800" y="3979"/>
                  </a:lnTo>
                  <a:lnTo>
                    <a:pt x="2854" y="3957"/>
                  </a:lnTo>
                  <a:lnTo>
                    <a:pt x="2908" y="3935"/>
                  </a:lnTo>
                  <a:lnTo>
                    <a:pt x="2961" y="3912"/>
                  </a:lnTo>
                  <a:lnTo>
                    <a:pt x="3013" y="3888"/>
                  </a:lnTo>
                  <a:lnTo>
                    <a:pt x="3066" y="3863"/>
                  </a:lnTo>
                  <a:lnTo>
                    <a:pt x="3118" y="3838"/>
                  </a:lnTo>
                  <a:lnTo>
                    <a:pt x="3170" y="3812"/>
                  </a:lnTo>
                  <a:lnTo>
                    <a:pt x="3222" y="3784"/>
                  </a:lnTo>
                  <a:lnTo>
                    <a:pt x="3272" y="3756"/>
                  </a:lnTo>
                  <a:lnTo>
                    <a:pt x="3322" y="3727"/>
                  </a:lnTo>
                  <a:lnTo>
                    <a:pt x="3372" y="3697"/>
                  </a:lnTo>
                  <a:lnTo>
                    <a:pt x="3421" y="3667"/>
                  </a:lnTo>
                  <a:lnTo>
                    <a:pt x="3470" y="3636"/>
                  </a:lnTo>
                  <a:lnTo>
                    <a:pt x="3519" y="3604"/>
                  </a:lnTo>
                  <a:lnTo>
                    <a:pt x="3567" y="3572"/>
                  </a:lnTo>
                  <a:lnTo>
                    <a:pt x="3614" y="3538"/>
                  </a:lnTo>
                  <a:lnTo>
                    <a:pt x="3661" y="3504"/>
                  </a:lnTo>
                  <a:lnTo>
                    <a:pt x="3707" y="3469"/>
                  </a:lnTo>
                  <a:lnTo>
                    <a:pt x="3752" y="3433"/>
                  </a:lnTo>
                  <a:lnTo>
                    <a:pt x="3822" y="3330"/>
                  </a:lnTo>
                  <a:lnTo>
                    <a:pt x="3822" y="3330"/>
                  </a:lnTo>
                  <a:lnTo>
                    <a:pt x="3883" y="3335"/>
                  </a:lnTo>
                  <a:lnTo>
                    <a:pt x="3943" y="3340"/>
                  </a:lnTo>
                  <a:lnTo>
                    <a:pt x="4003" y="3348"/>
                  </a:lnTo>
                  <a:lnTo>
                    <a:pt x="4063" y="3356"/>
                  </a:lnTo>
                  <a:lnTo>
                    <a:pt x="4123" y="3366"/>
                  </a:lnTo>
                  <a:lnTo>
                    <a:pt x="4184" y="3376"/>
                  </a:lnTo>
                  <a:lnTo>
                    <a:pt x="4243" y="3388"/>
                  </a:lnTo>
                  <a:lnTo>
                    <a:pt x="4301" y="3401"/>
                  </a:lnTo>
                  <a:lnTo>
                    <a:pt x="4362" y="3415"/>
                  </a:lnTo>
                  <a:lnTo>
                    <a:pt x="4421" y="3428"/>
                  </a:lnTo>
                  <a:lnTo>
                    <a:pt x="4537" y="3460"/>
                  </a:lnTo>
                  <a:lnTo>
                    <a:pt x="4655" y="3494"/>
                  </a:lnTo>
                  <a:lnTo>
                    <a:pt x="4771" y="3529"/>
                  </a:lnTo>
                  <a:lnTo>
                    <a:pt x="4771" y="3529"/>
                  </a:lnTo>
                  <a:lnTo>
                    <a:pt x="4855" y="3557"/>
                  </a:lnTo>
                  <a:lnTo>
                    <a:pt x="4896" y="3572"/>
                  </a:lnTo>
                  <a:lnTo>
                    <a:pt x="4937" y="3587"/>
                  </a:lnTo>
                  <a:lnTo>
                    <a:pt x="4979" y="3603"/>
                  </a:lnTo>
                  <a:lnTo>
                    <a:pt x="5019" y="3621"/>
                  </a:lnTo>
                  <a:lnTo>
                    <a:pt x="5059" y="3639"/>
                  </a:lnTo>
                  <a:lnTo>
                    <a:pt x="5098" y="3660"/>
                  </a:lnTo>
                  <a:lnTo>
                    <a:pt x="5135" y="3682"/>
                  </a:lnTo>
                  <a:lnTo>
                    <a:pt x="5172" y="3705"/>
                  </a:lnTo>
                  <a:lnTo>
                    <a:pt x="5207" y="3730"/>
                  </a:lnTo>
                  <a:lnTo>
                    <a:pt x="5240" y="3758"/>
                  </a:lnTo>
                  <a:lnTo>
                    <a:pt x="5271" y="3786"/>
                  </a:lnTo>
                  <a:lnTo>
                    <a:pt x="5286" y="3801"/>
                  </a:lnTo>
                  <a:lnTo>
                    <a:pt x="5300" y="3817"/>
                  </a:lnTo>
                  <a:lnTo>
                    <a:pt x="5314" y="3833"/>
                  </a:lnTo>
                  <a:lnTo>
                    <a:pt x="5327" y="3850"/>
                  </a:lnTo>
                  <a:lnTo>
                    <a:pt x="5340" y="3868"/>
                  </a:lnTo>
                  <a:lnTo>
                    <a:pt x="5351" y="3886"/>
                  </a:lnTo>
                  <a:lnTo>
                    <a:pt x="5573" y="4004"/>
                  </a:lnTo>
                  <a:lnTo>
                    <a:pt x="5573" y="4004"/>
                  </a:lnTo>
                  <a:lnTo>
                    <a:pt x="5591" y="4020"/>
                  </a:lnTo>
                  <a:lnTo>
                    <a:pt x="5610" y="4036"/>
                  </a:lnTo>
                  <a:lnTo>
                    <a:pt x="5630" y="4051"/>
                  </a:lnTo>
                  <a:lnTo>
                    <a:pt x="5650" y="4065"/>
                  </a:lnTo>
                  <a:lnTo>
                    <a:pt x="5670" y="4079"/>
                  </a:lnTo>
                  <a:lnTo>
                    <a:pt x="5692" y="4090"/>
                  </a:lnTo>
                  <a:lnTo>
                    <a:pt x="5714" y="4102"/>
                  </a:lnTo>
                  <a:lnTo>
                    <a:pt x="5736" y="4113"/>
                  </a:lnTo>
                  <a:lnTo>
                    <a:pt x="5759" y="4122"/>
                  </a:lnTo>
                  <a:lnTo>
                    <a:pt x="5783" y="4131"/>
                  </a:lnTo>
                  <a:lnTo>
                    <a:pt x="5806" y="4138"/>
                  </a:lnTo>
                  <a:lnTo>
                    <a:pt x="5830" y="4146"/>
                  </a:lnTo>
                  <a:lnTo>
                    <a:pt x="5854" y="4152"/>
                  </a:lnTo>
                  <a:lnTo>
                    <a:pt x="5878" y="4157"/>
                  </a:lnTo>
                  <a:lnTo>
                    <a:pt x="5927" y="4165"/>
                  </a:lnTo>
                  <a:lnTo>
                    <a:pt x="5927" y="4165"/>
                  </a:lnTo>
                  <a:lnTo>
                    <a:pt x="5977" y="4171"/>
                  </a:lnTo>
                  <a:lnTo>
                    <a:pt x="6026" y="4175"/>
                  </a:lnTo>
                  <a:lnTo>
                    <a:pt x="6075" y="4176"/>
                  </a:lnTo>
                  <a:lnTo>
                    <a:pt x="6125" y="4175"/>
                  </a:lnTo>
                  <a:lnTo>
                    <a:pt x="6174" y="4173"/>
                  </a:lnTo>
                  <a:lnTo>
                    <a:pt x="6224" y="4171"/>
                  </a:lnTo>
                  <a:lnTo>
                    <a:pt x="6323" y="4165"/>
                  </a:lnTo>
                  <a:lnTo>
                    <a:pt x="6402" y="4119"/>
                  </a:lnTo>
                  <a:lnTo>
                    <a:pt x="6402" y="4119"/>
                  </a:lnTo>
                  <a:lnTo>
                    <a:pt x="6440" y="4136"/>
                  </a:lnTo>
                  <a:lnTo>
                    <a:pt x="6476" y="4156"/>
                  </a:lnTo>
                  <a:lnTo>
                    <a:pt x="6513" y="4176"/>
                  </a:lnTo>
                  <a:lnTo>
                    <a:pt x="6546" y="4198"/>
                  </a:lnTo>
                  <a:lnTo>
                    <a:pt x="6546" y="4198"/>
                  </a:lnTo>
                  <a:lnTo>
                    <a:pt x="6579" y="4222"/>
                  </a:lnTo>
                  <a:lnTo>
                    <a:pt x="6609" y="4249"/>
                  </a:lnTo>
                  <a:lnTo>
                    <a:pt x="6639" y="4275"/>
                  </a:lnTo>
                  <a:lnTo>
                    <a:pt x="6667" y="4304"/>
                  </a:lnTo>
                  <a:lnTo>
                    <a:pt x="6693" y="4334"/>
                  </a:lnTo>
                  <a:lnTo>
                    <a:pt x="6718" y="4366"/>
                  </a:lnTo>
                  <a:lnTo>
                    <a:pt x="6742" y="4397"/>
                  </a:lnTo>
                  <a:lnTo>
                    <a:pt x="6763" y="4431"/>
                  </a:lnTo>
                  <a:lnTo>
                    <a:pt x="6763" y="4431"/>
                  </a:lnTo>
                  <a:lnTo>
                    <a:pt x="6785" y="4412"/>
                  </a:lnTo>
                  <a:lnTo>
                    <a:pt x="6805" y="4391"/>
                  </a:lnTo>
                  <a:lnTo>
                    <a:pt x="6824" y="4368"/>
                  </a:lnTo>
                  <a:lnTo>
                    <a:pt x="6839" y="4343"/>
                  </a:lnTo>
                  <a:lnTo>
                    <a:pt x="6852" y="4317"/>
                  </a:lnTo>
                  <a:lnTo>
                    <a:pt x="6862" y="4290"/>
                  </a:lnTo>
                  <a:lnTo>
                    <a:pt x="6871" y="4261"/>
                  </a:lnTo>
                  <a:lnTo>
                    <a:pt x="6876" y="4234"/>
                  </a:lnTo>
                  <a:lnTo>
                    <a:pt x="6876" y="4234"/>
                  </a:lnTo>
                  <a:lnTo>
                    <a:pt x="7083" y="4411"/>
                  </a:lnTo>
                  <a:lnTo>
                    <a:pt x="7083" y="4411"/>
                  </a:lnTo>
                  <a:lnTo>
                    <a:pt x="7095" y="4421"/>
                  </a:lnTo>
                  <a:lnTo>
                    <a:pt x="7107" y="4428"/>
                  </a:lnTo>
                  <a:lnTo>
                    <a:pt x="7113" y="4431"/>
                  </a:lnTo>
                  <a:lnTo>
                    <a:pt x="7120" y="4433"/>
                  </a:lnTo>
                  <a:lnTo>
                    <a:pt x="7126" y="4436"/>
                  </a:lnTo>
                  <a:lnTo>
                    <a:pt x="7133" y="4436"/>
                  </a:lnTo>
                  <a:lnTo>
                    <a:pt x="7133" y="4436"/>
                  </a:lnTo>
                  <a:lnTo>
                    <a:pt x="7140" y="4435"/>
                  </a:lnTo>
                  <a:lnTo>
                    <a:pt x="7145" y="4433"/>
                  </a:lnTo>
                  <a:lnTo>
                    <a:pt x="7151" y="4431"/>
                  </a:lnTo>
                  <a:lnTo>
                    <a:pt x="7156" y="4427"/>
                  </a:lnTo>
                  <a:lnTo>
                    <a:pt x="7165" y="4420"/>
                  </a:lnTo>
                  <a:lnTo>
                    <a:pt x="7171" y="4408"/>
                  </a:lnTo>
                  <a:lnTo>
                    <a:pt x="7177" y="4396"/>
                  </a:lnTo>
                  <a:lnTo>
                    <a:pt x="7182" y="4383"/>
                  </a:lnTo>
                  <a:lnTo>
                    <a:pt x="7185" y="4369"/>
                  </a:lnTo>
                  <a:lnTo>
                    <a:pt x="7187" y="4356"/>
                  </a:lnTo>
                  <a:lnTo>
                    <a:pt x="7187" y="4356"/>
                  </a:lnTo>
                  <a:lnTo>
                    <a:pt x="7201" y="4254"/>
                  </a:lnTo>
                  <a:lnTo>
                    <a:pt x="7212" y="4152"/>
                  </a:lnTo>
                  <a:lnTo>
                    <a:pt x="7221" y="4050"/>
                  </a:lnTo>
                  <a:lnTo>
                    <a:pt x="7229" y="3947"/>
                  </a:lnTo>
                  <a:lnTo>
                    <a:pt x="7234" y="3845"/>
                  </a:lnTo>
                  <a:lnTo>
                    <a:pt x="7236" y="3742"/>
                  </a:lnTo>
                  <a:lnTo>
                    <a:pt x="7236" y="3639"/>
                  </a:lnTo>
                  <a:lnTo>
                    <a:pt x="7234" y="3538"/>
                  </a:lnTo>
                  <a:lnTo>
                    <a:pt x="7230" y="3435"/>
                  </a:lnTo>
                  <a:lnTo>
                    <a:pt x="7224" y="3332"/>
                  </a:lnTo>
                  <a:lnTo>
                    <a:pt x="7216" y="3230"/>
                  </a:lnTo>
                  <a:lnTo>
                    <a:pt x="7206" y="3128"/>
                  </a:lnTo>
                  <a:lnTo>
                    <a:pt x="7194" y="3026"/>
                  </a:lnTo>
                  <a:lnTo>
                    <a:pt x="7179" y="2925"/>
                  </a:lnTo>
                  <a:lnTo>
                    <a:pt x="7162" y="2823"/>
                  </a:lnTo>
                  <a:lnTo>
                    <a:pt x="7143" y="2722"/>
                  </a:lnTo>
                  <a:lnTo>
                    <a:pt x="7123" y="2622"/>
                  </a:lnTo>
                  <a:lnTo>
                    <a:pt x="7100" y="2521"/>
                  </a:lnTo>
                  <a:lnTo>
                    <a:pt x="7076" y="2422"/>
                  </a:lnTo>
                  <a:lnTo>
                    <a:pt x="7048" y="2323"/>
                  </a:lnTo>
                  <a:lnTo>
                    <a:pt x="7019" y="2224"/>
                  </a:lnTo>
                  <a:lnTo>
                    <a:pt x="6988" y="2127"/>
                  </a:lnTo>
                  <a:lnTo>
                    <a:pt x="6955" y="2029"/>
                  </a:lnTo>
                  <a:lnTo>
                    <a:pt x="6920" y="1932"/>
                  </a:lnTo>
                  <a:lnTo>
                    <a:pt x="6884" y="1837"/>
                  </a:lnTo>
                  <a:lnTo>
                    <a:pt x="6844" y="1742"/>
                  </a:lnTo>
                  <a:lnTo>
                    <a:pt x="6804" y="1648"/>
                  </a:lnTo>
                  <a:lnTo>
                    <a:pt x="6761" y="1555"/>
                  </a:lnTo>
                  <a:lnTo>
                    <a:pt x="6716" y="1462"/>
                  </a:lnTo>
                  <a:lnTo>
                    <a:pt x="6668" y="1372"/>
                  </a:lnTo>
                  <a:lnTo>
                    <a:pt x="6619" y="1281"/>
                  </a:lnTo>
                  <a:lnTo>
                    <a:pt x="6569" y="1192"/>
                  </a:lnTo>
                  <a:lnTo>
                    <a:pt x="6569" y="1192"/>
                  </a:lnTo>
                  <a:lnTo>
                    <a:pt x="6543" y="1148"/>
                  </a:lnTo>
                  <a:lnTo>
                    <a:pt x="6515" y="1104"/>
                  </a:lnTo>
                  <a:lnTo>
                    <a:pt x="6487" y="1060"/>
                  </a:lnTo>
                  <a:lnTo>
                    <a:pt x="6459" y="1019"/>
                  </a:lnTo>
                  <a:lnTo>
                    <a:pt x="6427" y="977"/>
                  </a:lnTo>
                  <a:lnTo>
                    <a:pt x="6396" y="937"/>
                  </a:lnTo>
                  <a:lnTo>
                    <a:pt x="6362" y="900"/>
                  </a:lnTo>
                  <a:lnTo>
                    <a:pt x="6326" y="862"/>
                  </a:lnTo>
                  <a:lnTo>
                    <a:pt x="6326" y="862"/>
                  </a:lnTo>
                  <a:lnTo>
                    <a:pt x="6301" y="839"/>
                  </a:lnTo>
                  <a:lnTo>
                    <a:pt x="6274" y="817"/>
                  </a:lnTo>
                  <a:lnTo>
                    <a:pt x="6247" y="795"/>
                  </a:lnTo>
                  <a:lnTo>
                    <a:pt x="6219" y="774"/>
                  </a:lnTo>
                  <a:lnTo>
                    <a:pt x="6192" y="755"/>
                  </a:lnTo>
                  <a:lnTo>
                    <a:pt x="6163" y="736"/>
                  </a:lnTo>
                  <a:lnTo>
                    <a:pt x="6134" y="717"/>
                  </a:lnTo>
                  <a:lnTo>
                    <a:pt x="6104" y="700"/>
                  </a:lnTo>
                  <a:lnTo>
                    <a:pt x="6042" y="666"/>
                  </a:lnTo>
                  <a:lnTo>
                    <a:pt x="5981" y="634"/>
                  </a:lnTo>
                  <a:lnTo>
                    <a:pt x="5918" y="606"/>
                  </a:lnTo>
                  <a:lnTo>
                    <a:pt x="5855" y="577"/>
                  </a:lnTo>
                  <a:lnTo>
                    <a:pt x="5855" y="577"/>
                  </a:lnTo>
                  <a:lnTo>
                    <a:pt x="5766" y="536"/>
                  </a:lnTo>
                  <a:lnTo>
                    <a:pt x="5676" y="499"/>
                  </a:lnTo>
                  <a:lnTo>
                    <a:pt x="5584" y="462"/>
                  </a:lnTo>
                  <a:lnTo>
                    <a:pt x="5539" y="446"/>
                  </a:lnTo>
                  <a:lnTo>
                    <a:pt x="5493" y="430"/>
                  </a:lnTo>
                  <a:lnTo>
                    <a:pt x="5447" y="415"/>
                  </a:lnTo>
                  <a:lnTo>
                    <a:pt x="5400" y="400"/>
                  </a:lnTo>
                  <a:lnTo>
                    <a:pt x="5354" y="387"/>
                  </a:lnTo>
                  <a:lnTo>
                    <a:pt x="5307" y="374"/>
                  </a:lnTo>
                  <a:lnTo>
                    <a:pt x="5260" y="364"/>
                  </a:lnTo>
                  <a:lnTo>
                    <a:pt x="5212" y="356"/>
                  </a:lnTo>
                  <a:lnTo>
                    <a:pt x="5164" y="347"/>
                  </a:lnTo>
                  <a:lnTo>
                    <a:pt x="5115" y="340"/>
                  </a:lnTo>
                  <a:lnTo>
                    <a:pt x="4940" y="289"/>
                  </a:lnTo>
                  <a:lnTo>
                    <a:pt x="4940" y="289"/>
                  </a:lnTo>
                  <a:lnTo>
                    <a:pt x="4906" y="268"/>
                  </a:lnTo>
                  <a:lnTo>
                    <a:pt x="4872" y="248"/>
                  </a:lnTo>
                  <a:lnTo>
                    <a:pt x="4837" y="227"/>
                  </a:lnTo>
                  <a:lnTo>
                    <a:pt x="4802" y="209"/>
                  </a:lnTo>
                  <a:lnTo>
                    <a:pt x="4767" y="191"/>
                  </a:lnTo>
                  <a:lnTo>
                    <a:pt x="4730" y="173"/>
                  </a:lnTo>
                  <a:lnTo>
                    <a:pt x="4695" y="157"/>
                  </a:lnTo>
                  <a:lnTo>
                    <a:pt x="4658" y="141"/>
                  </a:lnTo>
                  <a:lnTo>
                    <a:pt x="4621" y="126"/>
                  </a:lnTo>
                  <a:lnTo>
                    <a:pt x="4584" y="112"/>
                  </a:lnTo>
                  <a:lnTo>
                    <a:pt x="4546" y="99"/>
                  </a:lnTo>
                  <a:lnTo>
                    <a:pt x="4508" y="87"/>
                  </a:lnTo>
                  <a:lnTo>
                    <a:pt x="4470" y="74"/>
                  </a:lnTo>
                  <a:lnTo>
                    <a:pt x="4432" y="64"/>
                  </a:lnTo>
                  <a:lnTo>
                    <a:pt x="4393" y="54"/>
                  </a:lnTo>
                  <a:lnTo>
                    <a:pt x="4354" y="45"/>
                  </a:lnTo>
                  <a:lnTo>
                    <a:pt x="4315" y="36"/>
                  </a:lnTo>
                  <a:lnTo>
                    <a:pt x="4276" y="29"/>
                  </a:lnTo>
                  <a:lnTo>
                    <a:pt x="4236" y="23"/>
                  </a:lnTo>
                  <a:lnTo>
                    <a:pt x="4197" y="16"/>
                  </a:lnTo>
                  <a:lnTo>
                    <a:pt x="4157" y="11"/>
                  </a:lnTo>
                  <a:lnTo>
                    <a:pt x="4118" y="8"/>
                  </a:lnTo>
                  <a:lnTo>
                    <a:pt x="4078" y="5"/>
                  </a:lnTo>
                  <a:lnTo>
                    <a:pt x="4038" y="3"/>
                  </a:lnTo>
                  <a:lnTo>
                    <a:pt x="3999" y="1"/>
                  </a:lnTo>
                  <a:lnTo>
                    <a:pt x="3959" y="0"/>
                  </a:lnTo>
                  <a:lnTo>
                    <a:pt x="3919" y="0"/>
                  </a:lnTo>
                  <a:lnTo>
                    <a:pt x="3879" y="1"/>
                  </a:lnTo>
                  <a:lnTo>
                    <a:pt x="3840" y="4"/>
                  </a:lnTo>
                  <a:lnTo>
                    <a:pt x="3800" y="8"/>
                  </a:lnTo>
                  <a:lnTo>
                    <a:pt x="3760" y="11"/>
                  </a:lnTo>
                  <a:lnTo>
                    <a:pt x="3721" y="16"/>
                  </a:lnTo>
                  <a:lnTo>
                    <a:pt x="3721" y="16"/>
                  </a:lnTo>
                  <a:lnTo>
                    <a:pt x="3657" y="25"/>
                  </a:lnTo>
                  <a:lnTo>
                    <a:pt x="3594" y="36"/>
                  </a:lnTo>
                  <a:lnTo>
                    <a:pt x="3533" y="50"/>
                  </a:lnTo>
                  <a:lnTo>
                    <a:pt x="3470" y="64"/>
                  </a:lnTo>
                  <a:lnTo>
                    <a:pt x="3408" y="80"/>
                  </a:lnTo>
                  <a:lnTo>
                    <a:pt x="3347" y="97"/>
                  </a:lnTo>
                  <a:lnTo>
                    <a:pt x="3224" y="133"/>
                  </a:lnTo>
                  <a:lnTo>
                    <a:pt x="3224" y="133"/>
                  </a:lnTo>
                  <a:lnTo>
                    <a:pt x="3141" y="157"/>
                  </a:lnTo>
                  <a:lnTo>
                    <a:pt x="3060" y="183"/>
                  </a:lnTo>
                  <a:lnTo>
                    <a:pt x="2978" y="210"/>
                  </a:lnTo>
                  <a:lnTo>
                    <a:pt x="2898" y="239"/>
                  </a:lnTo>
                  <a:lnTo>
                    <a:pt x="2818" y="270"/>
                  </a:lnTo>
                  <a:lnTo>
                    <a:pt x="2779" y="286"/>
                  </a:lnTo>
                  <a:lnTo>
                    <a:pt x="2739" y="303"/>
                  </a:lnTo>
                  <a:lnTo>
                    <a:pt x="2700" y="322"/>
                  </a:lnTo>
                  <a:lnTo>
                    <a:pt x="2662" y="340"/>
                  </a:lnTo>
                  <a:lnTo>
                    <a:pt x="2623" y="359"/>
                  </a:lnTo>
                  <a:lnTo>
                    <a:pt x="2587" y="381"/>
                  </a:lnTo>
                  <a:lnTo>
                    <a:pt x="2587" y="381"/>
                  </a:lnTo>
                  <a:lnTo>
                    <a:pt x="2549" y="402"/>
                  </a:lnTo>
                  <a:lnTo>
                    <a:pt x="2513" y="425"/>
                  </a:lnTo>
                  <a:lnTo>
                    <a:pt x="2477" y="449"/>
                  </a:lnTo>
                  <a:lnTo>
                    <a:pt x="2442" y="472"/>
                  </a:lnTo>
                  <a:lnTo>
                    <a:pt x="2406" y="498"/>
                  </a:lnTo>
                  <a:lnTo>
                    <a:pt x="2373" y="524"/>
                  </a:lnTo>
                  <a:lnTo>
                    <a:pt x="2339" y="550"/>
                  </a:lnTo>
                  <a:lnTo>
                    <a:pt x="2306" y="578"/>
                  </a:lnTo>
                  <a:lnTo>
                    <a:pt x="2273" y="606"/>
                  </a:lnTo>
                  <a:lnTo>
                    <a:pt x="2241" y="634"/>
                  </a:lnTo>
                  <a:lnTo>
                    <a:pt x="2209" y="665"/>
                  </a:lnTo>
                  <a:lnTo>
                    <a:pt x="2179" y="695"/>
                  </a:lnTo>
                  <a:lnTo>
                    <a:pt x="2149" y="725"/>
                  </a:lnTo>
                  <a:lnTo>
                    <a:pt x="2119" y="756"/>
                  </a:lnTo>
                  <a:lnTo>
                    <a:pt x="2061" y="822"/>
                  </a:lnTo>
                  <a:lnTo>
                    <a:pt x="2006" y="887"/>
                  </a:lnTo>
                  <a:lnTo>
                    <a:pt x="1952" y="956"/>
                  </a:lnTo>
                  <a:lnTo>
                    <a:pt x="1901" y="1025"/>
                  </a:lnTo>
                  <a:lnTo>
                    <a:pt x="1851" y="1097"/>
                  </a:lnTo>
                  <a:lnTo>
                    <a:pt x="1802" y="1170"/>
                  </a:lnTo>
                  <a:lnTo>
                    <a:pt x="1755" y="1244"/>
                  </a:lnTo>
                  <a:lnTo>
                    <a:pt x="1710" y="1318"/>
                  </a:lnTo>
                  <a:lnTo>
                    <a:pt x="1666" y="1392"/>
                  </a:lnTo>
                  <a:lnTo>
                    <a:pt x="1666" y="1392"/>
                  </a:lnTo>
                  <a:lnTo>
                    <a:pt x="1625" y="1469"/>
                  </a:lnTo>
                  <a:lnTo>
                    <a:pt x="1584" y="1544"/>
                  </a:lnTo>
                  <a:lnTo>
                    <a:pt x="1542" y="1621"/>
                  </a:lnTo>
                  <a:lnTo>
                    <a:pt x="1502" y="1697"/>
                  </a:lnTo>
                  <a:lnTo>
                    <a:pt x="1424" y="1852"/>
                  </a:lnTo>
                  <a:lnTo>
                    <a:pt x="1345" y="2006"/>
                  </a:lnTo>
                  <a:lnTo>
                    <a:pt x="1266" y="2161"/>
                  </a:lnTo>
                  <a:lnTo>
                    <a:pt x="1225" y="2236"/>
                  </a:lnTo>
                  <a:lnTo>
                    <a:pt x="1184" y="2313"/>
                  </a:lnTo>
                  <a:lnTo>
                    <a:pt x="1142" y="2388"/>
                  </a:lnTo>
                  <a:lnTo>
                    <a:pt x="1098" y="2462"/>
                  </a:lnTo>
                  <a:lnTo>
                    <a:pt x="1053" y="2536"/>
                  </a:lnTo>
                  <a:lnTo>
                    <a:pt x="1007" y="2611"/>
                  </a:lnTo>
                  <a:lnTo>
                    <a:pt x="1007" y="2611"/>
                  </a:lnTo>
                  <a:lnTo>
                    <a:pt x="960" y="2680"/>
                  </a:lnTo>
                  <a:lnTo>
                    <a:pt x="936" y="2715"/>
                  </a:lnTo>
                  <a:lnTo>
                    <a:pt x="911" y="2749"/>
                  </a:lnTo>
                  <a:lnTo>
                    <a:pt x="886" y="2783"/>
                  </a:lnTo>
                  <a:lnTo>
                    <a:pt x="861" y="2815"/>
                  </a:lnTo>
                  <a:lnTo>
                    <a:pt x="834" y="2848"/>
                  </a:lnTo>
                  <a:lnTo>
                    <a:pt x="806" y="2879"/>
                  </a:lnTo>
                  <a:lnTo>
                    <a:pt x="778" y="2910"/>
                  </a:lnTo>
                  <a:lnTo>
                    <a:pt x="748" y="2940"/>
                  </a:lnTo>
                  <a:lnTo>
                    <a:pt x="720" y="2969"/>
                  </a:lnTo>
                  <a:lnTo>
                    <a:pt x="688" y="2996"/>
                  </a:lnTo>
                  <a:lnTo>
                    <a:pt x="656" y="3023"/>
                  </a:lnTo>
                  <a:lnTo>
                    <a:pt x="623" y="3049"/>
                  </a:lnTo>
                  <a:lnTo>
                    <a:pt x="589" y="3073"/>
                  </a:lnTo>
                  <a:lnTo>
                    <a:pt x="554" y="3095"/>
                  </a:lnTo>
                  <a:lnTo>
                    <a:pt x="554" y="3095"/>
                  </a:lnTo>
                  <a:lnTo>
                    <a:pt x="510" y="3121"/>
                  </a:lnTo>
                  <a:lnTo>
                    <a:pt x="465" y="3143"/>
                  </a:lnTo>
                  <a:lnTo>
                    <a:pt x="420" y="3165"/>
                  </a:lnTo>
                  <a:lnTo>
                    <a:pt x="373" y="3183"/>
                  </a:lnTo>
                  <a:lnTo>
                    <a:pt x="326" y="3201"/>
                  </a:lnTo>
                  <a:lnTo>
                    <a:pt x="278" y="3219"/>
                  </a:lnTo>
                  <a:lnTo>
                    <a:pt x="183" y="3250"/>
                  </a:lnTo>
                  <a:lnTo>
                    <a:pt x="183" y="3250"/>
                  </a:lnTo>
                  <a:lnTo>
                    <a:pt x="91" y="3278"/>
                  </a:lnTo>
                  <a:lnTo>
                    <a:pt x="0" y="3305"/>
                  </a:lnTo>
                  <a:lnTo>
                    <a:pt x="28" y="3371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EB9A4D30-AC30-031E-BF6D-B5BD630224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7" y="1"/>
              <a:ext cx="1809" cy="1109"/>
            </a:xfrm>
            <a:custGeom>
              <a:avLst/>
              <a:gdLst>
                <a:gd name="T0" fmla="*/ 60 w 7236"/>
                <a:gd name="T1" fmla="*/ 3441 h 4436"/>
                <a:gd name="T2" fmla="*/ 143 w 7236"/>
                <a:gd name="T3" fmla="*/ 3504 h 4436"/>
                <a:gd name="T4" fmla="*/ 296 w 7236"/>
                <a:gd name="T5" fmla="*/ 3525 h 4436"/>
                <a:gd name="T6" fmla="*/ 624 w 7236"/>
                <a:gd name="T7" fmla="*/ 3474 h 4436"/>
                <a:gd name="T8" fmla="*/ 1000 w 7236"/>
                <a:gd name="T9" fmla="*/ 3329 h 4436"/>
                <a:gd name="T10" fmla="*/ 1222 w 7236"/>
                <a:gd name="T11" fmla="*/ 3023 h 4436"/>
                <a:gd name="T12" fmla="*/ 1354 w 7236"/>
                <a:gd name="T13" fmla="*/ 2705 h 4436"/>
                <a:gd name="T14" fmla="*/ 1472 w 7236"/>
                <a:gd name="T15" fmla="*/ 2558 h 4436"/>
                <a:gd name="T16" fmla="*/ 1634 w 7236"/>
                <a:gd name="T17" fmla="*/ 2460 h 4436"/>
                <a:gd name="T18" fmla="*/ 1811 w 7236"/>
                <a:gd name="T19" fmla="*/ 2445 h 4436"/>
                <a:gd name="T20" fmla="*/ 2016 w 7236"/>
                <a:gd name="T21" fmla="*/ 2544 h 4436"/>
                <a:gd name="T22" fmla="*/ 2139 w 7236"/>
                <a:gd name="T23" fmla="*/ 2704 h 4436"/>
                <a:gd name="T24" fmla="*/ 2202 w 7236"/>
                <a:gd name="T25" fmla="*/ 2923 h 4436"/>
                <a:gd name="T26" fmla="*/ 2203 w 7236"/>
                <a:gd name="T27" fmla="*/ 3332 h 4436"/>
                <a:gd name="T28" fmla="*/ 2181 w 7236"/>
                <a:gd name="T29" fmla="*/ 3818 h 4436"/>
                <a:gd name="T30" fmla="*/ 2074 w 7236"/>
                <a:gd name="T31" fmla="*/ 4175 h 4436"/>
                <a:gd name="T32" fmla="*/ 2470 w 7236"/>
                <a:gd name="T33" fmla="*/ 4088 h 4436"/>
                <a:gd name="T34" fmla="*/ 2908 w 7236"/>
                <a:gd name="T35" fmla="*/ 3935 h 4436"/>
                <a:gd name="T36" fmla="*/ 3322 w 7236"/>
                <a:gd name="T37" fmla="*/ 3727 h 4436"/>
                <a:gd name="T38" fmla="*/ 3707 w 7236"/>
                <a:gd name="T39" fmla="*/ 3469 h 4436"/>
                <a:gd name="T40" fmla="*/ 4123 w 7236"/>
                <a:gd name="T41" fmla="*/ 3366 h 4436"/>
                <a:gd name="T42" fmla="*/ 4771 w 7236"/>
                <a:gd name="T43" fmla="*/ 3529 h 4436"/>
                <a:gd name="T44" fmla="*/ 5098 w 7236"/>
                <a:gd name="T45" fmla="*/ 3660 h 4436"/>
                <a:gd name="T46" fmla="*/ 5314 w 7236"/>
                <a:gd name="T47" fmla="*/ 3833 h 4436"/>
                <a:gd name="T48" fmla="*/ 5630 w 7236"/>
                <a:gd name="T49" fmla="*/ 4051 h 4436"/>
                <a:gd name="T50" fmla="*/ 5806 w 7236"/>
                <a:gd name="T51" fmla="*/ 4138 h 4436"/>
                <a:gd name="T52" fmla="*/ 6075 w 7236"/>
                <a:gd name="T53" fmla="*/ 4176 h 4436"/>
                <a:gd name="T54" fmla="*/ 6476 w 7236"/>
                <a:gd name="T55" fmla="*/ 4156 h 4436"/>
                <a:gd name="T56" fmla="*/ 6693 w 7236"/>
                <a:gd name="T57" fmla="*/ 4334 h 4436"/>
                <a:gd name="T58" fmla="*/ 6839 w 7236"/>
                <a:gd name="T59" fmla="*/ 4343 h 4436"/>
                <a:gd name="T60" fmla="*/ 7095 w 7236"/>
                <a:gd name="T61" fmla="*/ 4421 h 4436"/>
                <a:gd name="T62" fmla="*/ 7145 w 7236"/>
                <a:gd name="T63" fmla="*/ 4433 h 4436"/>
                <a:gd name="T64" fmla="*/ 7187 w 7236"/>
                <a:gd name="T65" fmla="*/ 4356 h 4436"/>
                <a:gd name="T66" fmla="*/ 7236 w 7236"/>
                <a:gd name="T67" fmla="*/ 3639 h 4436"/>
                <a:gd name="T68" fmla="*/ 7162 w 7236"/>
                <a:gd name="T69" fmla="*/ 2823 h 4436"/>
                <a:gd name="T70" fmla="*/ 6955 w 7236"/>
                <a:gd name="T71" fmla="*/ 2029 h 4436"/>
                <a:gd name="T72" fmla="*/ 6619 w 7236"/>
                <a:gd name="T73" fmla="*/ 1281 h 4436"/>
                <a:gd name="T74" fmla="*/ 6396 w 7236"/>
                <a:gd name="T75" fmla="*/ 937 h 4436"/>
                <a:gd name="T76" fmla="*/ 6192 w 7236"/>
                <a:gd name="T77" fmla="*/ 755 h 4436"/>
                <a:gd name="T78" fmla="*/ 5855 w 7236"/>
                <a:gd name="T79" fmla="*/ 577 h 4436"/>
                <a:gd name="T80" fmla="*/ 5354 w 7236"/>
                <a:gd name="T81" fmla="*/ 387 h 4436"/>
                <a:gd name="T82" fmla="*/ 4906 w 7236"/>
                <a:gd name="T83" fmla="*/ 268 h 4436"/>
                <a:gd name="T84" fmla="*/ 4621 w 7236"/>
                <a:gd name="T85" fmla="*/ 126 h 4436"/>
                <a:gd name="T86" fmla="*/ 4315 w 7236"/>
                <a:gd name="T87" fmla="*/ 36 h 4436"/>
                <a:gd name="T88" fmla="*/ 3999 w 7236"/>
                <a:gd name="T89" fmla="*/ 1 h 4436"/>
                <a:gd name="T90" fmla="*/ 3721 w 7236"/>
                <a:gd name="T91" fmla="*/ 16 h 4436"/>
                <a:gd name="T92" fmla="*/ 3224 w 7236"/>
                <a:gd name="T93" fmla="*/ 133 h 4436"/>
                <a:gd name="T94" fmla="*/ 2700 w 7236"/>
                <a:gd name="T95" fmla="*/ 322 h 4436"/>
                <a:gd name="T96" fmla="*/ 2442 w 7236"/>
                <a:gd name="T97" fmla="*/ 472 h 4436"/>
                <a:gd name="T98" fmla="*/ 2179 w 7236"/>
                <a:gd name="T99" fmla="*/ 695 h 4436"/>
                <a:gd name="T100" fmla="*/ 1802 w 7236"/>
                <a:gd name="T101" fmla="*/ 1170 h 4436"/>
                <a:gd name="T102" fmla="*/ 1502 w 7236"/>
                <a:gd name="T103" fmla="*/ 1697 h 4436"/>
                <a:gd name="T104" fmla="*/ 1053 w 7236"/>
                <a:gd name="T105" fmla="*/ 2536 h 4436"/>
                <a:gd name="T106" fmla="*/ 834 w 7236"/>
                <a:gd name="T107" fmla="*/ 2848 h 4436"/>
                <a:gd name="T108" fmla="*/ 589 w 7236"/>
                <a:gd name="T109" fmla="*/ 3073 h 4436"/>
                <a:gd name="T110" fmla="*/ 278 w 7236"/>
                <a:gd name="T111" fmla="*/ 3219 h 4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236" h="4436">
                  <a:moveTo>
                    <a:pt x="28" y="3371"/>
                  </a:moveTo>
                  <a:lnTo>
                    <a:pt x="28" y="3371"/>
                  </a:lnTo>
                  <a:lnTo>
                    <a:pt x="31" y="3383"/>
                  </a:lnTo>
                  <a:lnTo>
                    <a:pt x="35" y="3396"/>
                  </a:lnTo>
                  <a:lnTo>
                    <a:pt x="40" y="3408"/>
                  </a:lnTo>
                  <a:lnTo>
                    <a:pt x="45" y="3420"/>
                  </a:lnTo>
                  <a:lnTo>
                    <a:pt x="52" y="3430"/>
                  </a:lnTo>
                  <a:lnTo>
                    <a:pt x="60" y="3441"/>
                  </a:lnTo>
                  <a:lnTo>
                    <a:pt x="67" y="3451"/>
                  </a:lnTo>
                  <a:lnTo>
                    <a:pt x="77" y="3460"/>
                  </a:lnTo>
                  <a:lnTo>
                    <a:pt x="86" y="3469"/>
                  </a:lnTo>
                  <a:lnTo>
                    <a:pt x="96" y="3477"/>
                  </a:lnTo>
                  <a:lnTo>
                    <a:pt x="107" y="3485"/>
                  </a:lnTo>
                  <a:lnTo>
                    <a:pt x="119" y="3491"/>
                  </a:lnTo>
                  <a:lnTo>
                    <a:pt x="130" y="3497"/>
                  </a:lnTo>
                  <a:lnTo>
                    <a:pt x="143" y="3504"/>
                  </a:lnTo>
                  <a:lnTo>
                    <a:pt x="155" y="3509"/>
                  </a:lnTo>
                  <a:lnTo>
                    <a:pt x="168" y="3513"/>
                  </a:lnTo>
                  <a:lnTo>
                    <a:pt x="168" y="3513"/>
                  </a:lnTo>
                  <a:lnTo>
                    <a:pt x="193" y="3519"/>
                  </a:lnTo>
                  <a:lnTo>
                    <a:pt x="218" y="3523"/>
                  </a:lnTo>
                  <a:lnTo>
                    <a:pt x="244" y="3525"/>
                  </a:lnTo>
                  <a:lnTo>
                    <a:pt x="271" y="3526"/>
                  </a:lnTo>
                  <a:lnTo>
                    <a:pt x="296" y="3525"/>
                  </a:lnTo>
                  <a:lnTo>
                    <a:pt x="322" y="3524"/>
                  </a:lnTo>
                  <a:lnTo>
                    <a:pt x="375" y="3518"/>
                  </a:lnTo>
                  <a:lnTo>
                    <a:pt x="375" y="3518"/>
                  </a:lnTo>
                  <a:lnTo>
                    <a:pt x="425" y="3511"/>
                  </a:lnTo>
                  <a:lnTo>
                    <a:pt x="475" y="3504"/>
                  </a:lnTo>
                  <a:lnTo>
                    <a:pt x="525" y="3495"/>
                  </a:lnTo>
                  <a:lnTo>
                    <a:pt x="575" y="3485"/>
                  </a:lnTo>
                  <a:lnTo>
                    <a:pt x="624" y="3474"/>
                  </a:lnTo>
                  <a:lnTo>
                    <a:pt x="674" y="3461"/>
                  </a:lnTo>
                  <a:lnTo>
                    <a:pt x="723" y="3447"/>
                  </a:lnTo>
                  <a:lnTo>
                    <a:pt x="771" y="3432"/>
                  </a:lnTo>
                  <a:lnTo>
                    <a:pt x="819" y="3415"/>
                  </a:lnTo>
                  <a:lnTo>
                    <a:pt x="865" y="3397"/>
                  </a:lnTo>
                  <a:lnTo>
                    <a:pt x="911" y="3376"/>
                  </a:lnTo>
                  <a:lnTo>
                    <a:pt x="957" y="3354"/>
                  </a:lnTo>
                  <a:lnTo>
                    <a:pt x="1000" y="3329"/>
                  </a:lnTo>
                  <a:lnTo>
                    <a:pt x="1043" y="3304"/>
                  </a:lnTo>
                  <a:lnTo>
                    <a:pt x="1084" y="3275"/>
                  </a:lnTo>
                  <a:lnTo>
                    <a:pt x="1125" y="3245"/>
                  </a:lnTo>
                  <a:lnTo>
                    <a:pt x="1176" y="3196"/>
                  </a:lnTo>
                  <a:lnTo>
                    <a:pt x="1176" y="3196"/>
                  </a:lnTo>
                  <a:lnTo>
                    <a:pt x="1190" y="3138"/>
                  </a:lnTo>
                  <a:lnTo>
                    <a:pt x="1206" y="3080"/>
                  </a:lnTo>
                  <a:lnTo>
                    <a:pt x="1222" y="3023"/>
                  </a:lnTo>
                  <a:lnTo>
                    <a:pt x="1241" y="2967"/>
                  </a:lnTo>
                  <a:lnTo>
                    <a:pt x="1241" y="2967"/>
                  </a:lnTo>
                  <a:lnTo>
                    <a:pt x="1256" y="2922"/>
                  </a:lnTo>
                  <a:lnTo>
                    <a:pt x="1273" y="2877"/>
                  </a:lnTo>
                  <a:lnTo>
                    <a:pt x="1290" y="2833"/>
                  </a:lnTo>
                  <a:lnTo>
                    <a:pt x="1310" y="2789"/>
                  </a:lnTo>
                  <a:lnTo>
                    <a:pt x="1330" y="2746"/>
                  </a:lnTo>
                  <a:lnTo>
                    <a:pt x="1354" y="2705"/>
                  </a:lnTo>
                  <a:lnTo>
                    <a:pt x="1379" y="2666"/>
                  </a:lnTo>
                  <a:lnTo>
                    <a:pt x="1393" y="2646"/>
                  </a:lnTo>
                  <a:lnTo>
                    <a:pt x="1407" y="2627"/>
                  </a:lnTo>
                  <a:lnTo>
                    <a:pt x="1407" y="2627"/>
                  </a:lnTo>
                  <a:lnTo>
                    <a:pt x="1422" y="2609"/>
                  </a:lnTo>
                  <a:lnTo>
                    <a:pt x="1438" y="2592"/>
                  </a:lnTo>
                  <a:lnTo>
                    <a:pt x="1454" y="2574"/>
                  </a:lnTo>
                  <a:lnTo>
                    <a:pt x="1472" y="2558"/>
                  </a:lnTo>
                  <a:lnTo>
                    <a:pt x="1491" y="2541"/>
                  </a:lnTo>
                  <a:lnTo>
                    <a:pt x="1510" y="2528"/>
                  </a:lnTo>
                  <a:lnTo>
                    <a:pt x="1528" y="2514"/>
                  </a:lnTo>
                  <a:lnTo>
                    <a:pt x="1549" y="2500"/>
                  </a:lnTo>
                  <a:lnTo>
                    <a:pt x="1569" y="2489"/>
                  </a:lnTo>
                  <a:lnTo>
                    <a:pt x="1590" y="2477"/>
                  </a:lnTo>
                  <a:lnTo>
                    <a:pt x="1611" y="2469"/>
                  </a:lnTo>
                  <a:lnTo>
                    <a:pt x="1634" y="2460"/>
                  </a:lnTo>
                  <a:lnTo>
                    <a:pt x="1656" y="2454"/>
                  </a:lnTo>
                  <a:lnTo>
                    <a:pt x="1679" y="2447"/>
                  </a:lnTo>
                  <a:lnTo>
                    <a:pt x="1702" y="2443"/>
                  </a:lnTo>
                  <a:lnTo>
                    <a:pt x="1725" y="2441"/>
                  </a:lnTo>
                  <a:lnTo>
                    <a:pt x="1725" y="2441"/>
                  </a:lnTo>
                  <a:lnTo>
                    <a:pt x="1754" y="2440"/>
                  </a:lnTo>
                  <a:lnTo>
                    <a:pt x="1783" y="2442"/>
                  </a:lnTo>
                  <a:lnTo>
                    <a:pt x="1811" y="2445"/>
                  </a:lnTo>
                  <a:lnTo>
                    <a:pt x="1839" y="2451"/>
                  </a:lnTo>
                  <a:lnTo>
                    <a:pt x="1866" y="2459"/>
                  </a:lnTo>
                  <a:lnTo>
                    <a:pt x="1893" y="2469"/>
                  </a:lnTo>
                  <a:lnTo>
                    <a:pt x="1920" y="2481"/>
                  </a:lnTo>
                  <a:lnTo>
                    <a:pt x="1945" y="2494"/>
                  </a:lnTo>
                  <a:lnTo>
                    <a:pt x="1970" y="2509"/>
                  </a:lnTo>
                  <a:lnTo>
                    <a:pt x="1994" y="2526"/>
                  </a:lnTo>
                  <a:lnTo>
                    <a:pt x="2016" y="2544"/>
                  </a:lnTo>
                  <a:lnTo>
                    <a:pt x="2038" y="2563"/>
                  </a:lnTo>
                  <a:lnTo>
                    <a:pt x="2058" y="2584"/>
                  </a:lnTo>
                  <a:lnTo>
                    <a:pt x="2077" y="2606"/>
                  </a:lnTo>
                  <a:lnTo>
                    <a:pt x="2095" y="2629"/>
                  </a:lnTo>
                  <a:lnTo>
                    <a:pt x="2112" y="2653"/>
                  </a:lnTo>
                  <a:lnTo>
                    <a:pt x="2112" y="2653"/>
                  </a:lnTo>
                  <a:lnTo>
                    <a:pt x="2125" y="2677"/>
                  </a:lnTo>
                  <a:lnTo>
                    <a:pt x="2139" y="2704"/>
                  </a:lnTo>
                  <a:lnTo>
                    <a:pt x="2152" y="2729"/>
                  </a:lnTo>
                  <a:lnTo>
                    <a:pt x="2162" y="2755"/>
                  </a:lnTo>
                  <a:lnTo>
                    <a:pt x="2172" y="2783"/>
                  </a:lnTo>
                  <a:lnTo>
                    <a:pt x="2181" y="2810"/>
                  </a:lnTo>
                  <a:lnTo>
                    <a:pt x="2188" y="2838"/>
                  </a:lnTo>
                  <a:lnTo>
                    <a:pt x="2193" y="2867"/>
                  </a:lnTo>
                  <a:lnTo>
                    <a:pt x="2198" y="2894"/>
                  </a:lnTo>
                  <a:lnTo>
                    <a:pt x="2202" y="2923"/>
                  </a:lnTo>
                  <a:lnTo>
                    <a:pt x="2206" y="2952"/>
                  </a:lnTo>
                  <a:lnTo>
                    <a:pt x="2207" y="2981"/>
                  </a:lnTo>
                  <a:lnTo>
                    <a:pt x="2208" y="3010"/>
                  </a:lnTo>
                  <a:lnTo>
                    <a:pt x="2208" y="3039"/>
                  </a:lnTo>
                  <a:lnTo>
                    <a:pt x="2207" y="3069"/>
                  </a:lnTo>
                  <a:lnTo>
                    <a:pt x="2206" y="3098"/>
                  </a:lnTo>
                  <a:lnTo>
                    <a:pt x="2203" y="3332"/>
                  </a:lnTo>
                  <a:lnTo>
                    <a:pt x="2203" y="3332"/>
                  </a:lnTo>
                  <a:lnTo>
                    <a:pt x="2204" y="3428"/>
                  </a:lnTo>
                  <a:lnTo>
                    <a:pt x="2204" y="3526"/>
                  </a:lnTo>
                  <a:lnTo>
                    <a:pt x="2204" y="3575"/>
                  </a:lnTo>
                  <a:lnTo>
                    <a:pt x="2202" y="3624"/>
                  </a:lnTo>
                  <a:lnTo>
                    <a:pt x="2199" y="3673"/>
                  </a:lnTo>
                  <a:lnTo>
                    <a:pt x="2194" y="3722"/>
                  </a:lnTo>
                  <a:lnTo>
                    <a:pt x="2189" y="3770"/>
                  </a:lnTo>
                  <a:lnTo>
                    <a:pt x="2181" y="3818"/>
                  </a:lnTo>
                  <a:lnTo>
                    <a:pt x="2172" y="3866"/>
                  </a:lnTo>
                  <a:lnTo>
                    <a:pt x="2161" y="3912"/>
                  </a:lnTo>
                  <a:lnTo>
                    <a:pt x="2147" y="3957"/>
                  </a:lnTo>
                  <a:lnTo>
                    <a:pt x="2130" y="4003"/>
                  </a:lnTo>
                  <a:lnTo>
                    <a:pt x="2112" y="4046"/>
                  </a:lnTo>
                  <a:lnTo>
                    <a:pt x="2102" y="4068"/>
                  </a:lnTo>
                  <a:lnTo>
                    <a:pt x="2090" y="4090"/>
                  </a:lnTo>
                  <a:lnTo>
                    <a:pt x="2074" y="4175"/>
                  </a:lnTo>
                  <a:lnTo>
                    <a:pt x="2074" y="4175"/>
                  </a:lnTo>
                  <a:lnTo>
                    <a:pt x="2132" y="4166"/>
                  </a:lnTo>
                  <a:lnTo>
                    <a:pt x="2188" y="4155"/>
                  </a:lnTo>
                  <a:lnTo>
                    <a:pt x="2245" y="4143"/>
                  </a:lnTo>
                  <a:lnTo>
                    <a:pt x="2301" y="4131"/>
                  </a:lnTo>
                  <a:lnTo>
                    <a:pt x="2357" y="4118"/>
                  </a:lnTo>
                  <a:lnTo>
                    <a:pt x="2414" y="4103"/>
                  </a:lnTo>
                  <a:lnTo>
                    <a:pt x="2470" y="4088"/>
                  </a:lnTo>
                  <a:lnTo>
                    <a:pt x="2526" y="4072"/>
                  </a:lnTo>
                  <a:lnTo>
                    <a:pt x="2581" y="4055"/>
                  </a:lnTo>
                  <a:lnTo>
                    <a:pt x="2636" y="4038"/>
                  </a:lnTo>
                  <a:lnTo>
                    <a:pt x="2691" y="4019"/>
                  </a:lnTo>
                  <a:lnTo>
                    <a:pt x="2746" y="3999"/>
                  </a:lnTo>
                  <a:lnTo>
                    <a:pt x="2800" y="3979"/>
                  </a:lnTo>
                  <a:lnTo>
                    <a:pt x="2854" y="3957"/>
                  </a:lnTo>
                  <a:lnTo>
                    <a:pt x="2908" y="3935"/>
                  </a:lnTo>
                  <a:lnTo>
                    <a:pt x="2961" y="3912"/>
                  </a:lnTo>
                  <a:lnTo>
                    <a:pt x="3013" y="3888"/>
                  </a:lnTo>
                  <a:lnTo>
                    <a:pt x="3066" y="3863"/>
                  </a:lnTo>
                  <a:lnTo>
                    <a:pt x="3118" y="3838"/>
                  </a:lnTo>
                  <a:lnTo>
                    <a:pt x="3170" y="3812"/>
                  </a:lnTo>
                  <a:lnTo>
                    <a:pt x="3222" y="3784"/>
                  </a:lnTo>
                  <a:lnTo>
                    <a:pt x="3272" y="3756"/>
                  </a:lnTo>
                  <a:lnTo>
                    <a:pt x="3322" y="3727"/>
                  </a:lnTo>
                  <a:lnTo>
                    <a:pt x="3372" y="3697"/>
                  </a:lnTo>
                  <a:lnTo>
                    <a:pt x="3421" y="3667"/>
                  </a:lnTo>
                  <a:lnTo>
                    <a:pt x="3470" y="3636"/>
                  </a:lnTo>
                  <a:lnTo>
                    <a:pt x="3519" y="3604"/>
                  </a:lnTo>
                  <a:lnTo>
                    <a:pt x="3567" y="3572"/>
                  </a:lnTo>
                  <a:lnTo>
                    <a:pt x="3614" y="3538"/>
                  </a:lnTo>
                  <a:lnTo>
                    <a:pt x="3661" y="3504"/>
                  </a:lnTo>
                  <a:lnTo>
                    <a:pt x="3707" y="3469"/>
                  </a:lnTo>
                  <a:lnTo>
                    <a:pt x="3752" y="3433"/>
                  </a:lnTo>
                  <a:lnTo>
                    <a:pt x="3822" y="3330"/>
                  </a:lnTo>
                  <a:lnTo>
                    <a:pt x="3822" y="3330"/>
                  </a:lnTo>
                  <a:lnTo>
                    <a:pt x="3883" y="3335"/>
                  </a:lnTo>
                  <a:lnTo>
                    <a:pt x="3943" y="3340"/>
                  </a:lnTo>
                  <a:lnTo>
                    <a:pt x="4003" y="3348"/>
                  </a:lnTo>
                  <a:lnTo>
                    <a:pt x="4063" y="3356"/>
                  </a:lnTo>
                  <a:lnTo>
                    <a:pt x="4123" y="3366"/>
                  </a:lnTo>
                  <a:lnTo>
                    <a:pt x="4184" y="3376"/>
                  </a:lnTo>
                  <a:lnTo>
                    <a:pt x="4243" y="3388"/>
                  </a:lnTo>
                  <a:lnTo>
                    <a:pt x="4301" y="3401"/>
                  </a:lnTo>
                  <a:lnTo>
                    <a:pt x="4362" y="3415"/>
                  </a:lnTo>
                  <a:lnTo>
                    <a:pt x="4421" y="3428"/>
                  </a:lnTo>
                  <a:lnTo>
                    <a:pt x="4537" y="3460"/>
                  </a:lnTo>
                  <a:lnTo>
                    <a:pt x="4655" y="3494"/>
                  </a:lnTo>
                  <a:lnTo>
                    <a:pt x="4771" y="3529"/>
                  </a:lnTo>
                  <a:lnTo>
                    <a:pt x="4771" y="3529"/>
                  </a:lnTo>
                  <a:lnTo>
                    <a:pt x="4855" y="3557"/>
                  </a:lnTo>
                  <a:lnTo>
                    <a:pt x="4896" y="3572"/>
                  </a:lnTo>
                  <a:lnTo>
                    <a:pt x="4937" y="3587"/>
                  </a:lnTo>
                  <a:lnTo>
                    <a:pt x="4979" y="3603"/>
                  </a:lnTo>
                  <a:lnTo>
                    <a:pt x="5019" y="3621"/>
                  </a:lnTo>
                  <a:lnTo>
                    <a:pt x="5059" y="3639"/>
                  </a:lnTo>
                  <a:lnTo>
                    <a:pt x="5098" y="3660"/>
                  </a:lnTo>
                  <a:lnTo>
                    <a:pt x="5135" y="3682"/>
                  </a:lnTo>
                  <a:lnTo>
                    <a:pt x="5172" y="3705"/>
                  </a:lnTo>
                  <a:lnTo>
                    <a:pt x="5207" y="3730"/>
                  </a:lnTo>
                  <a:lnTo>
                    <a:pt x="5240" y="3758"/>
                  </a:lnTo>
                  <a:lnTo>
                    <a:pt x="5271" y="3786"/>
                  </a:lnTo>
                  <a:lnTo>
                    <a:pt x="5286" y="3801"/>
                  </a:lnTo>
                  <a:lnTo>
                    <a:pt x="5300" y="3817"/>
                  </a:lnTo>
                  <a:lnTo>
                    <a:pt x="5314" y="3833"/>
                  </a:lnTo>
                  <a:lnTo>
                    <a:pt x="5327" y="3850"/>
                  </a:lnTo>
                  <a:lnTo>
                    <a:pt x="5340" y="3868"/>
                  </a:lnTo>
                  <a:lnTo>
                    <a:pt x="5351" y="3886"/>
                  </a:lnTo>
                  <a:lnTo>
                    <a:pt x="5573" y="4004"/>
                  </a:lnTo>
                  <a:lnTo>
                    <a:pt x="5573" y="4004"/>
                  </a:lnTo>
                  <a:lnTo>
                    <a:pt x="5591" y="4020"/>
                  </a:lnTo>
                  <a:lnTo>
                    <a:pt x="5610" y="4036"/>
                  </a:lnTo>
                  <a:lnTo>
                    <a:pt x="5630" y="4051"/>
                  </a:lnTo>
                  <a:lnTo>
                    <a:pt x="5650" y="4065"/>
                  </a:lnTo>
                  <a:lnTo>
                    <a:pt x="5670" y="4079"/>
                  </a:lnTo>
                  <a:lnTo>
                    <a:pt x="5692" y="4090"/>
                  </a:lnTo>
                  <a:lnTo>
                    <a:pt x="5714" y="4102"/>
                  </a:lnTo>
                  <a:lnTo>
                    <a:pt x="5736" y="4113"/>
                  </a:lnTo>
                  <a:lnTo>
                    <a:pt x="5759" y="4122"/>
                  </a:lnTo>
                  <a:lnTo>
                    <a:pt x="5783" y="4131"/>
                  </a:lnTo>
                  <a:lnTo>
                    <a:pt x="5806" y="4138"/>
                  </a:lnTo>
                  <a:lnTo>
                    <a:pt x="5830" y="4146"/>
                  </a:lnTo>
                  <a:lnTo>
                    <a:pt x="5854" y="4152"/>
                  </a:lnTo>
                  <a:lnTo>
                    <a:pt x="5878" y="4157"/>
                  </a:lnTo>
                  <a:lnTo>
                    <a:pt x="5927" y="4165"/>
                  </a:lnTo>
                  <a:lnTo>
                    <a:pt x="5927" y="4165"/>
                  </a:lnTo>
                  <a:lnTo>
                    <a:pt x="5977" y="4171"/>
                  </a:lnTo>
                  <a:lnTo>
                    <a:pt x="6026" y="4175"/>
                  </a:lnTo>
                  <a:lnTo>
                    <a:pt x="6075" y="4176"/>
                  </a:lnTo>
                  <a:lnTo>
                    <a:pt x="6125" y="4175"/>
                  </a:lnTo>
                  <a:lnTo>
                    <a:pt x="6174" y="4173"/>
                  </a:lnTo>
                  <a:lnTo>
                    <a:pt x="6224" y="4171"/>
                  </a:lnTo>
                  <a:lnTo>
                    <a:pt x="6323" y="4165"/>
                  </a:lnTo>
                  <a:lnTo>
                    <a:pt x="6402" y="4119"/>
                  </a:lnTo>
                  <a:lnTo>
                    <a:pt x="6402" y="4119"/>
                  </a:lnTo>
                  <a:lnTo>
                    <a:pt x="6440" y="4136"/>
                  </a:lnTo>
                  <a:lnTo>
                    <a:pt x="6476" y="4156"/>
                  </a:lnTo>
                  <a:lnTo>
                    <a:pt x="6513" y="4176"/>
                  </a:lnTo>
                  <a:lnTo>
                    <a:pt x="6546" y="4198"/>
                  </a:lnTo>
                  <a:lnTo>
                    <a:pt x="6546" y="4198"/>
                  </a:lnTo>
                  <a:lnTo>
                    <a:pt x="6579" y="4222"/>
                  </a:lnTo>
                  <a:lnTo>
                    <a:pt x="6609" y="4249"/>
                  </a:lnTo>
                  <a:lnTo>
                    <a:pt x="6639" y="4275"/>
                  </a:lnTo>
                  <a:lnTo>
                    <a:pt x="6667" y="4304"/>
                  </a:lnTo>
                  <a:lnTo>
                    <a:pt x="6693" y="4334"/>
                  </a:lnTo>
                  <a:lnTo>
                    <a:pt x="6718" y="4366"/>
                  </a:lnTo>
                  <a:lnTo>
                    <a:pt x="6742" y="4397"/>
                  </a:lnTo>
                  <a:lnTo>
                    <a:pt x="6763" y="4431"/>
                  </a:lnTo>
                  <a:lnTo>
                    <a:pt x="6763" y="4431"/>
                  </a:lnTo>
                  <a:lnTo>
                    <a:pt x="6785" y="4412"/>
                  </a:lnTo>
                  <a:lnTo>
                    <a:pt x="6805" y="4391"/>
                  </a:lnTo>
                  <a:lnTo>
                    <a:pt x="6824" y="4368"/>
                  </a:lnTo>
                  <a:lnTo>
                    <a:pt x="6839" y="4343"/>
                  </a:lnTo>
                  <a:lnTo>
                    <a:pt x="6852" y="4317"/>
                  </a:lnTo>
                  <a:lnTo>
                    <a:pt x="6862" y="4290"/>
                  </a:lnTo>
                  <a:lnTo>
                    <a:pt x="6871" y="4261"/>
                  </a:lnTo>
                  <a:lnTo>
                    <a:pt x="6876" y="4234"/>
                  </a:lnTo>
                  <a:lnTo>
                    <a:pt x="6876" y="4234"/>
                  </a:lnTo>
                  <a:lnTo>
                    <a:pt x="7083" y="4411"/>
                  </a:lnTo>
                  <a:lnTo>
                    <a:pt x="7083" y="4411"/>
                  </a:lnTo>
                  <a:lnTo>
                    <a:pt x="7095" y="4421"/>
                  </a:lnTo>
                  <a:lnTo>
                    <a:pt x="7107" y="4428"/>
                  </a:lnTo>
                  <a:lnTo>
                    <a:pt x="7113" y="4431"/>
                  </a:lnTo>
                  <a:lnTo>
                    <a:pt x="7120" y="4433"/>
                  </a:lnTo>
                  <a:lnTo>
                    <a:pt x="7126" y="4436"/>
                  </a:lnTo>
                  <a:lnTo>
                    <a:pt x="7133" y="4436"/>
                  </a:lnTo>
                  <a:lnTo>
                    <a:pt x="7133" y="4436"/>
                  </a:lnTo>
                  <a:lnTo>
                    <a:pt x="7140" y="4435"/>
                  </a:lnTo>
                  <a:lnTo>
                    <a:pt x="7145" y="4433"/>
                  </a:lnTo>
                  <a:lnTo>
                    <a:pt x="7151" y="4431"/>
                  </a:lnTo>
                  <a:lnTo>
                    <a:pt x="7156" y="4427"/>
                  </a:lnTo>
                  <a:lnTo>
                    <a:pt x="7165" y="4420"/>
                  </a:lnTo>
                  <a:lnTo>
                    <a:pt x="7171" y="4408"/>
                  </a:lnTo>
                  <a:lnTo>
                    <a:pt x="7177" y="4396"/>
                  </a:lnTo>
                  <a:lnTo>
                    <a:pt x="7182" y="4383"/>
                  </a:lnTo>
                  <a:lnTo>
                    <a:pt x="7185" y="4369"/>
                  </a:lnTo>
                  <a:lnTo>
                    <a:pt x="7187" y="4356"/>
                  </a:lnTo>
                  <a:lnTo>
                    <a:pt x="7187" y="4356"/>
                  </a:lnTo>
                  <a:lnTo>
                    <a:pt x="7201" y="4254"/>
                  </a:lnTo>
                  <a:lnTo>
                    <a:pt x="7212" y="4152"/>
                  </a:lnTo>
                  <a:lnTo>
                    <a:pt x="7221" y="4050"/>
                  </a:lnTo>
                  <a:lnTo>
                    <a:pt x="7229" y="3947"/>
                  </a:lnTo>
                  <a:lnTo>
                    <a:pt x="7234" y="3845"/>
                  </a:lnTo>
                  <a:lnTo>
                    <a:pt x="7236" y="3742"/>
                  </a:lnTo>
                  <a:lnTo>
                    <a:pt x="7236" y="3639"/>
                  </a:lnTo>
                  <a:lnTo>
                    <a:pt x="7234" y="3538"/>
                  </a:lnTo>
                  <a:lnTo>
                    <a:pt x="7230" y="3435"/>
                  </a:lnTo>
                  <a:lnTo>
                    <a:pt x="7224" y="3332"/>
                  </a:lnTo>
                  <a:lnTo>
                    <a:pt x="7216" y="3230"/>
                  </a:lnTo>
                  <a:lnTo>
                    <a:pt x="7206" y="3128"/>
                  </a:lnTo>
                  <a:lnTo>
                    <a:pt x="7194" y="3026"/>
                  </a:lnTo>
                  <a:lnTo>
                    <a:pt x="7179" y="2925"/>
                  </a:lnTo>
                  <a:lnTo>
                    <a:pt x="7162" y="2823"/>
                  </a:lnTo>
                  <a:lnTo>
                    <a:pt x="7143" y="2722"/>
                  </a:lnTo>
                  <a:lnTo>
                    <a:pt x="7123" y="2622"/>
                  </a:lnTo>
                  <a:lnTo>
                    <a:pt x="7100" y="2521"/>
                  </a:lnTo>
                  <a:lnTo>
                    <a:pt x="7076" y="2422"/>
                  </a:lnTo>
                  <a:lnTo>
                    <a:pt x="7048" y="2323"/>
                  </a:lnTo>
                  <a:lnTo>
                    <a:pt x="7019" y="2224"/>
                  </a:lnTo>
                  <a:lnTo>
                    <a:pt x="6988" y="2127"/>
                  </a:lnTo>
                  <a:lnTo>
                    <a:pt x="6955" y="2029"/>
                  </a:lnTo>
                  <a:lnTo>
                    <a:pt x="6920" y="1932"/>
                  </a:lnTo>
                  <a:lnTo>
                    <a:pt x="6884" y="1837"/>
                  </a:lnTo>
                  <a:lnTo>
                    <a:pt x="6844" y="1742"/>
                  </a:lnTo>
                  <a:lnTo>
                    <a:pt x="6804" y="1648"/>
                  </a:lnTo>
                  <a:lnTo>
                    <a:pt x="6761" y="1555"/>
                  </a:lnTo>
                  <a:lnTo>
                    <a:pt x="6716" y="1462"/>
                  </a:lnTo>
                  <a:lnTo>
                    <a:pt x="6668" y="1372"/>
                  </a:lnTo>
                  <a:lnTo>
                    <a:pt x="6619" y="1281"/>
                  </a:lnTo>
                  <a:lnTo>
                    <a:pt x="6569" y="1192"/>
                  </a:lnTo>
                  <a:lnTo>
                    <a:pt x="6569" y="1192"/>
                  </a:lnTo>
                  <a:lnTo>
                    <a:pt x="6543" y="1148"/>
                  </a:lnTo>
                  <a:lnTo>
                    <a:pt x="6515" y="1104"/>
                  </a:lnTo>
                  <a:lnTo>
                    <a:pt x="6487" y="1060"/>
                  </a:lnTo>
                  <a:lnTo>
                    <a:pt x="6459" y="1019"/>
                  </a:lnTo>
                  <a:lnTo>
                    <a:pt x="6427" y="977"/>
                  </a:lnTo>
                  <a:lnTo>
                    <a:pt x="6396" y="937"/>
                  </a:lnTo>
                  <a:lnTo>
                    <a:pt x="6362" y="900"/>
                  </a:lnTo>
                  <a:lnTo>
                    <a:pt x="6326" y="862"/>
                  </a:lnTo>
                  <a:lnTo>
                    <a:pt x="6326" y="862"/>
                  </a:lnTo>
                  <a:lnTo>
                    <a:pt x="6301" y="839"/>
                  </a:lnTo>
                  <a:lnTo>
                    <a:pt x="6274" y="817"/>
                  </a:lnTo>
                  <a:lnTo>
                    <a:pt x="6247" y="795"/>
                  </a:lnTo>
                  <a:lnTo>
                    <a:pt x="6219" y="774"/>
                  </a:lnTo>
                  <a:lnTo>
                    <a:pt x="6192" y="755"/>
                  </a:lnTo>
                  <a:lnTo>
                    <a:pt x="6163" y="736"/>
                  </a:lnTo>
                  <a:lnTo>
                    <a:pt x="6134" y="717"/>
                  </a:lnTo>
                  <a:lnTo>
                    <a:pt x="6104" y="700"/>
                  </a:lnTo>
                  <a:lnTo>
                    <a:pt x="6042" y="666"/>
                  </a:lnTo>
                  <a:lnTo>
                    <a:pt x="5981" y="634"/>
                  </a:lnTo>
                  <a:lnTo>
                    <a:pt x="5918" y="606"/>
                  </a:lnTo>
                  <a:lnTo>
                    <a:pt x="5855" y="577"/>
                  </a:lnTo>
                  <a:lnTo>
                    <a:pt x="5855" y="577"/>
                  </a:lnTo>
                  <a:lnTo>
                    <a:pt x="5766" y="536"/>
                  </a:lnTo>
                  <a:lnTo>
                    <a:pt x="5676" y="499"/>
                  </a:lnTo>
                  <a:lnTo>
                    <a:pt x="5584" y="462"/>
                  </a:lnTo>
                  <a:lnTo>
                    <a:pt x="5539" y="446"/>
                  </a:lnTo>
                  <a:lnTo>
                    <a:pt x="5493" y="430"/>
                  </a:lnTo>
                  <a:lnTo>
                    <a:pt x="5447" y="415"/>
                  </a:lnTo>
                  <a:lnTo>
                    <a:pt x="5400" y="400"/>
                  </a:lnTo>
                  <a:lnTo>
                    <a:pt x="5354" y="387"/>
                  </a:lnTo>
                  <a:lnTo>
                    <a:pt x="5307" y="374"/>
                  </a:lnTo>
                  <a:lnTo>
                    <a:pt x="5260" y="364"/>
                  </a:lnTo>
                  <a:lnTo>
                    <a:pt x="5212" y="356"/>
                  </a:lnTo>
                  <a:lnTo>
                    <a:pt x="5164" y="347"/>
                  </a:lnTo>
                  <a:lnTo>
                    <a:pt x="5115" y="340"/>
                  </a:lnTo>
                  <a:lnTo>
                    <a:pt x="4940" y="289"/>
                  </a:lnTo>
                  <a:lnTo>
                    <a:pt x="4940" y="289"/>
                  </a:lnTo>
                  <a:lnTo>
                    <a:pt x="4906" y="268"/>
                  </a:lnTo>
                  <a:lnTo>
                    <a:pt x="4872" y="248"/>
                  </a:lnTo>
                  <a:lnTo>
                    <a:pt x="4837" y="227"/>
                  </a:lnTo>
                  <a:lnTo>
                    <a:pt x="4802" y="209"/>
                  </a:lnTo>
                  <a:lnTo>
                    <a:pt x="4767" y="191"/>
                  </a:lnTo>
                  <a:lnTo>
                    <a:pt x="4730" y="173"/>
                  </a:lnTo>
                  <a:lnTo>
                    <a:pt x="4695" y="157"/>
                  </a:lnTo>
                  <a:lnTo>
                    <a:pt x="4658" y="141"/>
                  </a:lnTo>
                  <a:lnTo>
                    <a:pt x="4621" y="126"/>
                  </a:lnTo>
                  <a:lnTo>
                    <a:pt x="4584" y="112"/>
                  </a:lnTo>
                  <a:lnTo>
                    <a:pt x="4546" y="99"/>
                  </a:lnTo>
                  <a:lnTo>
                    <a:pt x="4508" y="87"/>
                  </a:lnTo>
                  <a:lnTo>
                    <a:pt x="4470" y="74"/>
                  </a:lnTo>
                  <a:lnTo>
                    <a:pt x="4432" y="64"/>
                  </a:lnTo>
                  <a:lnTo>
                    <a:pt x="4393" y="54"/>
                  </a:lnTo>
                  <a:lnTo>
                    <a:pt x="4354" y="45"/>
                  </a:lnTo>
                  <a:lnTo>
                    <a:pt x="4315" y="36"/>
                  </a:lnTo>
                  <a:lnTo>
                    <a:pt x="4276" y="29"/>
                  </a:lnTo>
                  <a:lnTo>
                    <a:pt x="4236" y="23"/>
                  </a:lnTo>
                  <a:lnTo>
                    <a:pt x="4197" y="16"/>
                  </a:lnTo>
                  <a:lnTo>
                    <a:pt x="4157" y="11"/>
                  </a:lnTo>
                  <a:lnTo>
                    <a:pt x="4118" y="8"/>
                  </a:lnTo>
                  <a:lnTo>
                    <a:pt x="4078" y="5"/>
                  </a:lnTo>
                  <a:lnTo>
                    <a:pt x="4038" y="3"/>
                  </a:lnTo>
                  <a:lnTo>
                    <a:pt x="3999" y="1"/>
                  </a:lnTo>
                  <a:lnTo>
                    <a:pt x="3959" y="0"/>
                  </a:lnTo>
                  <a:lnTo>
                    <a:pt x="3919" y="0"/>
                  </a:lnTo>
                  <a:lnTo>
                    <a:pt x="3879" y="1"/>
                  </a:lnTo>
                  <a:lnTo>
                    <a:pt x="3840" y="4"/>
                  </a:lnTo>
                  <a:lnTo>
                    <a:pt x="3800" y="8"/>
                  </a:lnTo>
                  <a:lnTo>
                    <a:pt x="3760" y="11"/>
                  </a:lnTo>
                  <a:lnTo>
                    <a:pt x="3721" y="16"/>
                  </a:lnTo>
                  <a:lnTo>
                    <a:pt x="3721" y="16"/>
                  </a:lnTo>
                  <a:lnTo>
                    <a:pt x="3657" y="25"/>
                  </a:lnTo>
                  <a:lnTo>
                    <a:pt x="3594" y="36"/>
                  </a:lnTo>
                  <a:lnTo>
                    <a:pt x="3533" y="50"/>
                  </a:lnTo>
                  <a:lnTo>
                    <a:pt x="3470" y="64"/>
                  </a:lnTo>
                  <a:lnTo>
                    <a:pt x="3408" y="80"/>
                  </a:lnTo>
                  <a:lnTo>
                    <a:pt x="3347" y="97"/>
                  </a:lnTo>
                  <a:lnTo>
                    <a:pt x="3224" y="133"/>
                  </a:lnTo>
                  <a:lnTo>
                    <a:pt x="3224" y="133"/>
                  </a:lnTo>
                  <a:lnTo>
                    <a:pt x="3141" y="157"/>
                  </a:lnTo>
                  <a:lnTo>
                    <a:pt x="3060" y="183"/>
                  </a:lnTo>
                  <a:lnTo>
                    <a:pt x="2978" y="210"/>
                  </a:lnTo>
                  <a:lnTo>
                    <a:pt x="2898" y="239"/>
                  </a:lnTo>
                  <a:lnTo>
                    <a:pt x="2818" y="270"/>
                  </a:lnTo>
                  <a:lnTo>
                    <a:pt x="2779" y="286"/>
                  </a:lnTo>
                  <a:lnTo>
                    <a:pt x="2739" y="303"/>
                  </a:lnTo>
                  <a:lnTo>
                    <a:pt x="2700" y="322"/>
                  </a:lnTo>
                  <a:lnTo>
                    <a:pt x="2662" y="340"/>
                  </a:lnTo>
                  <a:lnTo>
                    <a:pt x="2623" y="359"/>
                  </a:lnTo>
                  <a:lnTo>
                    <a:pt x="2587" y="381"/>
                  </a:lnTo>
                  <a:lnTo>
                    <a:pt x="2587" y="381"/>
                  </a:lnTo>
                  <a:lnTo>
                    <a:pt x="2549" y="402"/>
                  </a:lnTo>
                  <a:lnTo>
                    <a:pt x="2513" y="425"/>
                  </a:lnTo>
                  <a:lnTo>
                    <a:pt x="2477" y="449"/>
                  </a:lnTo>
                  <a:lnTo>
                    <a:pt x="2442" y="472"/>
                  </a:lnTo>
                  <a:lnTo>
                    <a:pt x="2406" y="498"/>
                  </a:lnTo>
                  <a:lnTo>
                    <a:pt x="2373" y="524"/>
                  </a:lnTo>
                  <a:lnTo>
                    <a:pt x="2339" y="550"/>
                  </a:lnTo>
                  <a:lnTo>
                    <a:pt x="2306" y="578"/>
                  </a:lnTo>
                  <a:lnTo>
                    <a:pt x="2273" y="606"/>
                  </a:lnTo>
                  <a:lnTo>
                    <a:pt x="2241" y="634"/>
                  </a:lnTo>
                  <a:lnTo>
                    <a:pt x="2209" y="665"/>
                  </a:lnTo>
                  <a:lnTo>
                    <a:pt x="2179" y="695"/>
                  </a:lnTo>
                  <a:lnTo>
                    <a:pt x="2149" y="725"/>
                  </a:lnTo>
                  <a:lnTo>
                    <a:pt x="2119" y="756"/>
                  </a:lnTo>
                  <a:lnTo>
                    <a:pt x="2061" y="822"/>
                  </a:lnTo>
                  <a:lnTo>
                    <a:pt x="2006" y="887"/>
                  </a:lnTo>
                  <a:lnTo>
                    <a:pt x="1952" y="956"/>
                  </a:lnTo>
                  <a:lnTo>
                    <a:pt x="1901" y="1025"/>
                  </a:lnTo>
                  <a:lnTo>
                    <a:pt x="1851" y="1097"/>
                  </a:lnTo>
                  <a:lnTo>
                    <a:pt x="1802" y="1170"/>
                  </a:lnTo>
                  <a:lnTo>
                    <a:pt x="1755" y="1244"/>
                  </a:lnTo>
                  <a:lnTo>
                    <a:pt x="1710" y="1318"/>
                  </a:lnTo>
                  <a:lnTo>
                    <a:pt x="1666" y="1392"/>
                  </a:lnTo>
                  <a:lnTo>
                    <a:pt x="1666" y="1392"/>
                  </a:lnTo>
                  <a:lnTo>
                    <a:pt x="1625" y="1469"/>
                  </a:lnTo>
                  <a:lnTo>
                    <a:pt x="1584" y="1544"/>
                  </a:lnTo>
                  <a:lnTo>
                    <a:pt x="1542" y="1621"/>
                  </a:lnTo>
                  <a:lnTo>
                    <a:pt x="1502" y="1697"/>
                  </a:lnTo>
                  <a:lnTo>
                    <a:pt x="1424" y="1852"/>
                  </a:lnTo>
                  <a:lnTo>
                    <a:pt x="1345" y="2006"/>
                  </a:lnTo>
                  <a:lnTo>
                    <a:pt x="1266" y="2161"/>
                  </a:lnTo>
                  <a:lnTo>
                    <a:pt x="1225" y="2236"/>
                  </a:lnTo>
                  <a:lnTo>
                    <a:pt x="1184" y="2313"/>
                  </a:lnTo>
                  <a:lnTo>
                    <a:pt x="1142" y="2388"/>
                  </a:lnTo>
                  <a:lnTo>
                    <a:pt x="1098" y="2462"/>
                  </a:lnTo>
                  <a:lnTo>
                    <a:pt x="1053" y="2536"/>
                  </a:lnTo>
                  <a:lnTo>
                    <a:pt x="1007" y="2611"/>
                  </a:lnTo>
                  <a:lnTo>
                    <a:pt x="1007" y="2611"/>
                  </a:lnTo>
                  <a:lnTo>
                    <a:pt x="960" y="2680"/>
                  </a:lnTo>
                  <a:lnTo>
                    <a:pt x="936" y="2715"/>
                  </a:lnTo>
                  <a:lnTo>
                    <a:pt x="911" y="2749"/>
                  </a:lnTo>
                  <a:lnTo>
                    <a:pt x="886" y="2783"/>
                  </a:lnTo>
                  <a:lnTo>
                    <a:pt x="861" y="2815"/>
                  </a:lnTo>
                  <a:lnTo>
                    <a:pt x="834" y="2848"/>
                  </a:lnTo>
                  <a:lnTo>
                    <a:pt x="806" y="2879"/>
                  </a:lnTo>
                  <a:lnTo>
                    <a:pt x="778" y="2910"/>
                  </a:lnTo>
                  <a:lnTo>
                    <a:pt x="748" y="2940"/>
                  </a:lnTo>
                  <a:lnTo>
                    <a:pt x="720" y="2969"/>
                  </a:lnTo>
                  <a:lnTo>
                    <a:pt x="688" y="2996"/>
                  </a:lnTo>
                  <a:lnTo>
                    <a:pt x="656" y="3023"/>
                  </a:lnTo>
                  <a:lnTo>
                    <a:pt x="623" y="3049"/>
                  </a:lnTo>
                  <a:lnTo>
                    <a:pt x="589" y="3073"/>
                  </a:lnTo>
                  <a:lnTo>
                    <a:pt x="554" y="3095"/>
                  </a:lnTo>
                  <a:lnTo>
                    <a:pt x="554" y="3095"/>
                  </a:lnTo>
                  <a:lnTo>
                    <a:pt x="510" y="3121"/>
                  </a:lnTo>
                  <a:lnTo>
                    <a:pt x="465" y="3143"/>
                  </a:lnTo>
                  <a:lnTo>
                    <a:pt x="420" y="3165"/>
                  </a:lnTo>
                  <a:lnTo>
                    <a:pt x="373" y="3183"/>
                  </a:lnTo>
                  <a:lnTo>
                    <a:pt x="326" y="3201"/>
                  </a:lnTo>
                  <a:lnTo>
                    <a:pt x="278" y="3219"/>
                  </a:lnTo>
                  <a:lnTo>
                    <a:pt x="183" y="3250"/>
                  </a:lnTo>
                  <a:lnTo>
                    <a:pt x="183" y="3250"/>
                  </a:lnTo>
                  <a:lnTo>
                    <a:pt x="91" y="3278"/>
                  </a:lnTo>
                  <a:lnTo>
                    <a:pt x="0" y="330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28504FCA-22C9-ABE9-72A7-EE7648A2A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5" y="1104"/>
              <a:ext cx="445" cy="533"/>
            </a:xfrm>
            <a:custGeom>
              <a:avLst/>
              <a:gdLst>
                <a:gd name="T0" fmla="*/ 1717 w 1778"/>
                <a:gd name="T1" fmla="*/ 131 h 2129"/>
                <a:gd name="T2" fmla="*/ 1619 w 1778"/>
                <a:gd name="T3" fmla="*/ 382 h 2129"/>
                <a:gd name="T4" fmla="*/ 1565 w 1778"/>
                <a:gd name="T5" fmla="*/ 505 h 2129"/>
                <a:gd name="T6" fmla="*/ 1478 w 1778"/>
                <a:gd name="T7" fmla="*/ 683 h 2129"/>
                <a:gd name="T8" fmla="*/ 1378 w 1778"/>
                <a:gd name="T9" fmla="*/ 856 h 2129"/>
                <a:gd name="T10" fmla="*/ 1303 w 1778"/>
                <a:gd name="T11" fmla="*/ 964 h 2129"/>
                <a:gd name="T12" fmla="*/ 1176 w 1778"/>
                <a:gd name="T13" fmla="*/ 1114 h 2129"/>
                <a:gd name="T14" fmla="*/ 1106 w 1778"/>
                <a:gd name="T15" fmla="*/ 1185 h 2129"/>
                <a:gd name="T16" fmla="*/ 1027 w 1778"/>
                <a:gd name="T17" fmla="*/ 1250 h 2129"/>
                <a:gd name="T18" fmla="*/ 915 w 1778"/>
                <a:gd name="T19" fmla="*/ 1330 h 2129"/>
                <a:gd name="T20" fmla="*/ 765 w 1778"/>
                <a:gd name="T21" fmla="*/ 1435 h 2129"/>
                <a:gd name="T22" fmla="*/ 682 w 1778"/>
                <a:gd name="T23" fmla="*/ 1505 h 2129"/>
                <a:gd name="T24" fmla="*/ 630 w 1778"/>
                <a:gd name="T25" fmla="*/ 1559 h 2129"/>
                <a:gd name="T26" fmla="*/ 541 w 1778"/>
                <a:gd name="T27" fmla="*/ 1677 h 2129"/>
                <a:gd name="T28" fmla="*/ 477 w 1778"/>
                <a:gd name="T29" fmla="*/ 1765 h 2129"/>
                <a:gd name="T30" fmla="*/ 410 w 1778"/>
                <a:gd name="T31" fmla="*/ 1846 h 2129"/>
                <a:gd name="T32" fmla="*/ 333 w 1778"/>
                <a:gd name="T33" fmla="*/ 1920 h 2129"/>
                <a:gd name="T34" fmla="*/ 279 w 1778"/>
                <a:gd name="T35" fmla="*/ 1965 h 2129"/>
                <a:gd name="T36" fmla="*/ 193 w 1778"/>
                <a:gd name="T37" fmla="*/ 2024 h 2129"/>
                <a:gd name="T38" fmla="*/ 102 w 1778"/>
                <a:gd name="T39" fmla="*/ 2073 h 2129"/>
                <a:gd name="T40" fmla="*/ 38 w 1778"/>
                <a:gd name="T41" fmla="*/ 2102 h 2129"/>
                <a:gd name="T42" fmla="*/ 2 w 1778"/>
                <a:gd name="T43" fmla="*/ 2116 h 2129"/>
                <a:gd name="T44" fmla="*/ 1 w 1778"/>
                <a:gd name="T45" fmla="*/ 2124 h 2129"/>
                <a:gd name="T46" fmla="*/ 6 w 1778"/>
                <a:gd name="T47" fmla="*/ 2129 h 2129"/>
                <a:gd name="T48" fmla="*/ 42 w 1778"/>
                <a:gd name="T49" fmla="*/ 2117 h 2129"/>
                <a:gd name="T50" fmla="*/ 136 w 1778"/>
                <a:gd name="T51" fmla="*/ 2073 h 2129"/>
                <a:gd name="T52" fmla="*/ 227 w 1778"/>
                <a:gd name="T53" fmla="*/ 2020 h 2129"/>
                <a:gd name="T54" fmla="*/ 311 w 1778"/>
                <a:gd name="T55" fmla="*/ 1959 h 2129"/>
                <a:gd name="T56" fmla="*/ 388 w 1778"/>
                <a:gd name="T57" fmla="*/ 1889 h 2129"/>
                <a:gd name="T58" fmla="*/ 459 w 1778"/>
                <a:gd name="T59" fmla="*/ 1813 h 2129"/>
                <a:gd name="T60" fmla="*/ 505 w 1778"/>
                <a:gd name="T61" fmla="*/ 1754 h 2129"/>
                <a:gd name="T62" fmla="*/ 615 w 1778"/>
                <a:gd name="T63" fmla="*/ 1602 h 2129"/>
                <a:gd name="T64" fmla="*/ 664 w 1778"/>
                <a:gd name="T65" fmla="*/ 1545 h 2129"/>
                <a:gd name="T66" fmla="*/ 746 w 1778"/>
                <a:gd name="T67" fmla="*/ 1469 h 2129"/>
                <a:gd name="T68" fmla="*/ 867 w 1778"/>
                <a:gd name="T69" fmla="*/ 1381 h 2129"/>
                <a:gd name="T70" fmla="*/ 984 w 1778"/>
                <a:gd name="T71" fmla="*/ 1300 h 2129"/>
                <a:gd name="T72" fmla="*/ 1068 w 1778"/>
                <a:gd name="T73" fmla="*/ 1236 h 2129"/>
                <a:gd name="T74" fmla="*/ 1120 w 1778"/>
                <a:gd name="T75" fmla="*/ 1191 h 2129"/>
                <a:gd name="T76" fmla="*/ 1234 w 1778"/>
                <a:gd name="T77" fmla="*/ 1074 h 2129"/>
                <a:gd name="T78" fmla="*/ 1316 w 1778"/>
                <a:gd name="T79" fmla="*/ 971 h 2129"/>
                <a:gd name="T80" fmla="*/ 1426 w 1778"/>
                <a:gd name="T81" fmla="*/ 805 h 2129"/>
                <a:gd name="T82" fmla="*/ 1521 w 1778"/>
                <a:gd name="T83" fmla="*/ 631 h 2129"/>
                <a:gd name="T84" fmla="*/ 1579 w 1778"/>
                <a:gd name="T85" fmla="*/ 510 h 2129"/>
                <a:gd name="T86" fmla="*/ 1658 w 1778"/>
                <a:gd name="T87" fmla="*/ 324 h 2129"/>
                <a:gd name="T88" fmla="*/ 1754 w 1778"/>
                <a:gd name="T89" fmla="*/ 72 h 2129"/>
                <a:gd name="T90" fmla="*/ 1778 w 1778"/>
                <a:gd name="T91" fmla="*/ 5 h 2129"/>
                <a:gd name="T92" fmla="*/ 1773 w 1778"/>
                <a:gd name="T93" fmla="*/ 0 h 2129"/>
                <a:gd name="T94" fmla="*/ 1764 w 1778"/>
                <a:gd name="T95" fmla="*/ 3 h 2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778" h="2129">
                  <a:moveTo>
                    <a:pt x="1763" y="5"/>
                  </a:moveTo>
                  <a:lnTo>
                    <a:pt x="1763" y="5"/>
                  </a:lnTo>
                  <a:lnTo>
                    <a:pt x="1717" y="131"/>
                  </a:lnTo>
                  <a:lnTo>
                    <a:pt x="1669" y="256"/>
                  </a:lnTo>
                  <a:lnTo>
                    <a:pt x="1644" y="319"/>
                  </a:lnTo>
                  <a:lnTo>
                    <a:pt x="1619" y="382"/>
                  </a:lnTo>
                  <a:lnTo>
                    <a:pt x="1592" y="444"/>
                  </a:lnTo>
                  <a:lnTo>
                    <a:pt x="1565" y="505"/>
                  </a:lnTo>
                  <a:lnTo>
                    <a:pt x="1565" y="505"/>
                  </a:lnTo>
                  <a:lnTo>
                    <a:pt x="1537" y="565"/>
                  </a:lnTo>
                  <a:lnTo>
                    <a:pt x="1508" y="624"/>
                  </a:lnTo>
                  <a:lnTo>
                    <a:pt x="1478" y="683"/>
                  </a:lnTo>
                  <a:lnTo>
                    <a:pt x="1446" y="741"/>
                  </a:lnTo>
                  <a:lnTo>
                    <a:pt x="1413" y="799"/>
                  </a:lnTo>
                  <a:lnTo>
                    <a:pt x="1378" y="856"/>
                  </a:lnTo>
                  <a:lnTo>
                    <a:pt x="1342" y="911"/>
                  </a:lnTo>
                  <a:lnTo>
                    <a:pt x="1303" y="964"/>
                  </a:lnTo>
                  <a:lnTo>
                    <a:pt x="1303" y="964"/>
                  </a:lnTo>
                  <a:lnTo>
                    <a:pt x="1263" y="1016"/>
                  </a:lnTo>
                  <a:lnTo>
                    <a:pt x="1221" y="1065"/>
                  </a:lnTo>
                  <a:lnTo>
                    <a:pt x="1176" y="1114"/>
                  </a:lnTo>
                  <a:lnTo>
                    <a:pt x="1131" y="1161"/>
                  </a:lnTo>
                  <a:lnTo>
                    <a:pt x="1131" y="1161"/>
                  </a:lnTo>
                  <a:lnTo>
                    <a:pt x="1106" y="1185"/>
                  </a:lnTo>
                  <a:lnTo>
                    <a:pt x="1079" y="1207"/>
                  </a:lnTo>
                  <a:lnTo>
                    <a:pt x="1053" y="1229"/>
                  </a:lnTo>
                  <a:lnTo>
                    <a:pt x="1027" y="1250"/>
                  </a:lnTo>
                  <a:lnTo>
                    <a:pt x="972" y="1291"/>
                  </a:lnTo>
                  <a:lnTo>
                    <a:pt x="915" y="1330"/>
                  </a:lnTo>
                  <a:lnTo>
                    <a:pt x="915" y="1330"/>
                  </a:lnTo>
                  <a:lnTo>
                    <a:pt x="854" y="1372"/>
                  </a:lnTo>
                  <a:lnTo>
                    <a:pt x="795" y="1413"/>
                  </a:lnTo>
                  <a:lnTo>
                    <a:pt x="765" y="1435"/>
                  </a:lnTo>
                  <a:lnTo>
                    <a:pt x="736" y="1457"/>
                  </a:lnTo>
                  <a:lnTo>
                    <a:pt x="708" y="1481"/>
                  </a:lnTo>
                  <a:lnTo>
                    <a:pt x="682" y="1505"/>
                  </a:lnTo>
                  <a:lnTo>
                    <a:pt x="682" y="1505"/>
                  </a:lnTo>
                  <a:lnTo>
                    <a:pt x="656" y="1531"/>
                  </a:lnTo>
                  <a:lnTo>
                    <a:pt x="630" y="1559"/>
                  </a:lnTo>
                  <a:lnTo>
                    <a:pt x="608" y="1588"/>
                  </a:lnTo>
                  <a:lnTo>
                    <a:pt x="585" y="1617"/>
                  </a:lnTo>
                  <a:lnTo>
                    <a:pt x="541" y="1677"/>
                  </a:lnTo>
                  <a:lnTo>
                    <a:pt x="499" y="1736"/>
                  </a:lnTo>
                  <a:lnTo>
                    <a:pt x="499" y="1736"/>
                  </a:lnTo>
                  <a:lnTo>
                    <a:pt x="477" y="1765"/>
                  </a:lnTo>
                  <a:lnTo>
                    <a:pt x="456" y="1793"/>
                  </a:lnTo>
                  <a:lnTo>
                    <a:pt x="432" y="1819"/>
                  </a:lnTo>
                  <a:lnTo>
                    <a:pt x="410" y="1846"/>
                  </a:lnTo>
                  <a:lnTo>
                    <a:pt x="385" y="1872"/>
                  </a:lnTo>
                  <a:lnTo>
                    <a:pt x="360" y="1896"/>
                  </a:lnTo>
                  <a:lnTo>
                    <a:pt x="333" y="1920"/>
                  </a:lnTo>
                  <a:lnTo>
                    <a:pt x="307" y="1943"/>
                  </a:lnTo>
                  <a:lnTo>
                    <a:pt x="307" y="1943"/>
                  </a:lnTo>
                  <a:lnTo>
                    <a:pt x="279" y="1965"/>
                  </a:lnTo>
                  <a:lnTo>
                    <a:pt x="252" y="1985"/>
                  </a:lnTo>
                  <a:lnTo>
                    <a:pt x="223" y="2005"/>
                  </a:lnTo>
                  <a:lnTo>
                    <a:pt x="193" y="2024"/>
                  </a:lnTo>
                  <a:lnTo>
                    <a:pt x="164" y="2041"/>
                  </a:lnTo>
                  <a:lnTo>
                    <a:pt x="133" y="2058"/>
                  </a:lnTo>
                  <a:lnTo>
                    <a:pt x="102" y="2073"/>
                  </a:lnTo>
                  <a:lnTo>
                    <a:pt x="71" y="2088"/>
                  </a:lnTo>
                  <a:lnTo>
                    <a:pt x="71" y="2088"/>
                  </a:lnTo>
                  <a:lnTo>
                    <a:pt x="38" y="2102"/>
                  </a:lnTo>
                  <a:lnTo>
                    <a:pt x="6" y="2114"/>
                  </a:lnTo>
                  <a:lnTo>
                    <a:pt x="6" y="2114"/>
                  </a:lnTo>
                  <a:lnTo>
                    <a:pt x="2" y="2116"/>
                  </a:lnTo>
                  <a:lnTo>
                    <a:pt x="1" y="2118"/>
                  </a:lnTo>
                  <a:lnTo>
                    <a:pt x="0" y="2122"/>
                  </a:lnTo>
                  <a:lnTo>
                    <a:pt x="1" y="2124"/>
                  </a:lnTo>
                  <a:lnTo>
                    <a:pt x="2" y="2127"/>
                  </a:lnTo>
                  <a:lnTo>
                    <a:pt x="3" y="2128"/>
                  </a:lnTo>
                  <a:lnTo>
                    <a:pt x="6" y="2129"/>
                  </a:lnTo>
                  <a:lnTo>
                    <a:pt x="10" y="2129"/>
                  </a:lnTo>
                  <a:lnTo>
                    <a:pt x="10" y="2129"/>
                  </a:lnTo>
                  <a:lnTo>
                    <a:pt x="42" y="2117"/>
                  </a:lnTo>
                  <a:lnTo>
                    <a:pt x="74" y="2103"/>
                  </a:lnTo>
                  <a:lnTo>
                    <a:pt x="105" y="2088"/>
                  </a:lnTo>
                  <a:lnTo>
                    <a:pt x="136" y="2073"/>
                  </a:lnTo>
                  <a:lnTo>
                    <a:pt x="166" y="2057"/>
                  </a:lnTo>
                  <a:lnTo>
                    <a:pt x="196" y="2039"/>
                  </a:lnTo>
                  <a:lnTo>
                    <a:pt x="227" y="2020"/>
                  </a:lnTo>
                  <a:lnTo>
                    <a:pt x="255" y="2000"/>
                  </a:lnTo>
                  <a:lnTo>
                    <a:pt x="283" y="1980"/>
                  </a:lnTo>
                  <a:lnTo>
                    <a:pt x="311" y="1959"/>
                  </a:lnTo>
                  <a:lnTo>
                    <a:pt x="337" y="1937"/>
                  </a:lnTo>
                  <a:lnTo>
                    <a:pt x="363" y="1913"/>
                  </a:lnTo>
                  <a:lnTo>
                    <a:pt x="388" y="1889"/>
                  </a:lnTo>
                  <a:lnTo>
                    <a:pt x="412" y="1864"/>
                  </a:lnTo>
                  <a:lnTo>
                    <a:pt x="436" y="1839"/>
                  </a:lnTo>
                  <a:lnTo>
                    <a:pt x="459" y="1813"/>
                  </a:lnTo>
                  <a:lnTo>
                    <a:pt x="459" y="1813"/>
                  </a:lnTo>
                  <a:lnTo>
                    <a:pt x="482" y="1784"/>
                  </a:lnTo>
                  <a:lnTo>
                    <a:pt x="505" y="1754"/>
                  </a:lnTo>
                  <a:lnTo>
                    <a:pt x="549" y="1692"/>
                  </a:lnTo>
                  <a:lnTo>
                    <a:pt x="593" y="1632"/>
                  </a:lnTo>
                  <a:lnTo>
                    <a:pt x="615" y="1602"/>
                  </a:lnTo>
                  <a:lnTo>
                    <a:pt x="639" y="1573"/>
                  </a:lnTo>
                  <a:lnTo>
                    <a:pt x="639" y="1573"/>
                  </a:lnTo>
                  <a:lnTo>
                    <a:pt x="664" y="1545"/>
                  </a:lnTo>
                  <a:lnTo>
                    <a:pt x="691" y="1519"/>
                  </a:lnTo>
                  <a:lnTo>
                    <a:pt x="718" y="1492"/>
                  </a:lnTo>
                  <a:lnTo>
                    <a:pt x="746" y="1469"/>
                  </a:lnTo>
                  <a:lnTo>
                    <a:pt x="776" y="1446"/>
                  </a:lnTo>
                  <a:lnTo>
                    <a:pt x="806" y="1423"/>
                  </a:lnTo>
                  <a:lnTo>
                    <a:pt x="867" y="1381"/>
                  </a:lnTo>
                  <a:lnTo>
                    <a:pt x="867" y="1381"/>
                  </a:lnTo>
                  <a:lnTo>
                    <a:pt x="926" y="1342"/>
                  </a:lnTo>
                  <a:lnTo>
                    <a:pt x="984" y="1300"/>
                  </a:lnTo>
                  <a:lnTo>
                    <a:pt x="1013" y="1280"/>
                  </a:lnTo>
                  <a:lnTo>
                    <a:pt x="1041" y="1259"/>
                  </a:lnTo>
                  <a:lnTo>
                    <a:pt x="1068" y="1236"/>
                  </a:lnTo>
                  <a:lnTo>
                    <a:pt x="1096" y="1214"/>
                  </a:lnTo>
                  <a:lnTo>
                    <a:pt x="1096" y="1214"/>
                  </a:lnTo>
                  <a:lnTo>
                    <a:pt x="1120" y="1191"/>
                  </a:lnTo>
                  <a:lnTo>
                    <a:pt x="1143" y="1168"/>
                  </a:lnTo>
                  <a:lnTo>
                    <a:pt x="1190" y="1122"/>
                  </a:lnTo>
                  <a:lnTo>
                    <a:pt x="1234" y="1074"/>
                  </a:lnTo>
                  <a:lnTo>
                    <a:pt x="1275" y="1024"/>
                  </a:lnTo>
                  <a:lnTo>
                    <a:pt x="1275" y="1024"/>
                  </a:lnTo>
                  <a:lnTo>
                    <a:pt x="1316" y="971"/>
                  </a:lnTo>
                  <a:lnTo>
                    <a:pt x="1354" y="917"/>
                  </a:lnTo>
                  <a:lnTo>
                    <a:pt x="1392" y="862"/>
                  </a:lnTo>
                  <a:lnTo>
                    <a:pt x="1426" y="805"/>
                  </a:lnTo>
                  <a:lnTo>
                    <a:pt x="1459" y="749"/>
                  </a:lnTo>
                  <a:lnTo>
                    <a:pt x="1491" y="690"/>
                  </a:lnTo>
                  <a:lnTo>
                    <a:pt x="1521" y="631"/>
                  </a:lnTo>
                  <a:lnTo>
                    <a:pt x="1551" y="572"/>
                  </a:lnTo>
                  <a:lnTo>
                    <a:pt x="1551" y="572"/>
                  </a:lnTo>
                  <a:lnTo>
                    <a:pt x="1579" y="510"/>
                  </a:lnTo>
                  <a:lnTo>
                    <a:pt x="1606" y="449"/>
                  </a:lnTo>
                  <a:lnTo>
                    <a:pt x="1633" y="386"/>
                  </a:lnTo>
                  <a:lnTo>
                    <a:pt x="1658" y="324"/>
                  </a:lnTo>
                  <a:lnTo>
                    <a:pt x="1708" y="197"/>
                  </a:lnTo>
                  <a:lnTo>
                    <a:pt x="1754" y="72"/>
                  </a:lnTo>
                  <a:lnTo>
                    <a:pt x="1754" y="72"/>
                  </a:lnTo>
                  <a:lnTo>
                    <a:pt x="1777" y="9"/>
                  </a:lnTo>
                  <a:lnTo>
                    <a:pt x="1777" y="9"/>
                  </a:lnTo>
                  <a:lnTo>
                    <a:pt x="1778" y="5"/>
                  </a:lnTo>
                  <a:lnTo>
                    <a:pt x="1777" y="3"/>
                  </a:lnTo>
                  <a:lnTo>
                    <a:pt x="1775" y="1"/>
                  </a:lnTo>
                  <a:lnTo>
                    <a:pt x="1773" y="0"/>
                  </a:lnTo>
                  <a:lnTo>
                    <a:pt x="1769" y="0"/>
                  </a:lnTo>
                  <a:lnTo>
                    <a:pt x="1767" y="0"/>
                  </a:lnTo>
                  <a:lnTo>
                    <a:pt x="1764" y="3"/>
                  </a:lnTo>
                  <a:lnTo>
                    <a:pt x="1763" y="5"/>
                  </a:lnTo>
                  <a:lnTo>
                    <a:pt x="1763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F1999BCF-F86E-567E-688E-579613A95C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1" y="1417"/>
              <a:ext cx="281" cy="287"/>
            </a:xfrm>
            <a:custGeom>
              <a:avLst/>
              <a:gdLst>
                <a:gd name="T0" fmla="*/ 979 w 1126"/>
                <a:gd name="T1" fmla="*/ 463 h 1147"/>
                <a:gd name="T2" fmla="*/ 914 w 1126"/>
                <a:gd name="T3" fmla="*/ 692 h 1147"/>
                <a:gd name="T4" fmla="*/ 852 w 1126"/>
                <a:gd name="T5" fmla="*/ 904 h 1147"/>
                <a:gd name="T6" fmla="*/ 831 w 1126"/>
                <a:gd name="T7" fmla="*/ 966 h 1147"/>
                <a:gd name="T8" fmla="*/ 802 w 1126"/>
                <a:gd name="T9" fmla="*/ 1026 h 1147"/>
                <a:gd name="T10" fmla="*/ 777 w 1126"/>
                <a:gd name="T11" fmla="*/ 1061 h 1147"/>
                <a:gd name="T12" fmla="*/ 731 w 1126"/>
                <a:gd name="T13" fmla="*/ 1106 h 1147"/>
                <a:gd name="T14" fmla="*/ 701 w 1126"/>
                <a:gd name="T15" fmla="*/ 1123 h 1147"/>
                <a:gd name="T16" fmla="*/ 662 w 1126"/>
                <a:gd name="T17" fmla="*/ 1131 h 1147"/>
                <a:gd name="T18" fmla="*/ 635 w 1126"/>
                <a:gd name="T19" fmla="*/ 1125 h 1147"/>
                <a:gd name="T20" fmla="*/ 610 w 1126"/>
                <a:gd name="T21" fmla="*/ 1114 h 1147"/>
                <a:gd name="T22" fmla="*/ 422 w 1126"/>
                <a:gd name="T23" fmla="*/ 1008 h 1147"/>
                <a:gd name="T24" fmla="*/ 333 w 1126"/>
                <a:gd name="T25" fmla="*/ 951 h 1147"/>
                <a:gd name="T26" fmla="*/ 248 w 1126"/>
                <a:gd name="T27" fmla="*/ 886 h 1147"/>
                <a:gd name="T28" fmla="*/ 145 w 1126"/>
                <a:gd name="T29" fmla="*/ 783 h 1147"/>
                <a:gd name="T30" fmla="*/ 101 w 1126"/>
                <a:gd name="T31" fmla="*/ 727 h 1147"/>
                <a:gd name="T32" fmla="*/ 65 w 1126"/>
                <a:gd name="T33" fmla="*/ 664 h 1147"/>
                <a:gd name="T34" fmla="*/ 35 w 1126"/>
                <a:gd name="T35" fmla="*/ 599 h 1147"/>
                <a:gd name="T36" fmla="*/ 20 w 1126"/>
                <a:gd name="T37" fmla="*/ 554 h 1147"/>
                <a:gd name="T38" fmla="*/ 13 w 1126"/>
                <a:gd name="T39" fmla="*/ 528 h 1147"/>
                <a:gd name="T40" fmla="*/ 6 w 1126"/>
                <a:gd name="T41" fmla="*/ 526 h 1147"/>
                <a:gd name="T42" fmla="*/ 0 w 1126"/>
                <a:gd name="T43" fmla="*/ 531 h 1147"/>
                <a:gd name="T44" fmla="*/ 6 w 1126"/>
                <a:gd name="T45" fmla="*/ 559 h 1147"/>
                <a:gd name="T46" fmla="*/ 31 w 1126"/>
                <a:gd name="T47" fmla="*/ 628 h 1147"/>
                <a:gd name="T48" fmla="*/ 64 w 1126"/>
                <a:gd name="T49" fmla="*/ 694 h 1147"/>
                <a:gd name="T50" fmla="*/ 104 w 1126"/>
                <a:gd name="T51" fmla="*/ 756 h 1147"/>
                <a:gd name="T52" fmla="*/ 150 w 1126"/>
                <a:gd name="T53" fmla="*/ 812 h 1147"/>
                <a:gd name="T54" fmla="*/ 201 w 1126"/>
                <a:gd name="T55" fmla="*/ 865 h 1147"/>
                <a:gd name="T56" fmla="*/ 284 w 1126"/>
                <a:gd name="T57" fmla="*/ 934 h 1147"/>
                <a:gd name="T58" fmla="*/ 420 w 1126"/>
                <a:gd name="T59" fmla="*/ 1025 h 1147"/>
                <a:gd name="T60" fmla="*/ 561 w 1126"/>
                <a:gd name="T61" fmla="*/ 1105 h 1147"/>
                <a:gd name="T62" fmla="*/ 622 w 1126"/>
                <a:gd name="T63" fmla="*/ 1136 h 1147"/>
                <a:gd name="T64" fmla="*/ 662 w 1126"/>
                <a:gd name="T65" fmla="*/ 1147 h 1147"/>
                <a:gd name="T66" fmla="*/ 687 w 1126"/>
                <a:gd name="T67" fmla="*/ 1143 h 1147"/>
                <a:gd name="T68" fmla="*/ 721 w 1126"/>
                <a:gd name="T69" fmla="*/ 1130 h 1147"/>
                <a:gd name="T70" fmla="*/ 751 w 1126"/>
                <a:gd name="T71" fmla="*/ 1109 h 1147"/>
                <a:gd name="T72" fmla="*/ 797 w 1126"/>
                <a:gd name="T73" fmla="*/ 1061 h 1147"/>
                <a:gd name="T74" fmla="*/ 831 w 1126"/>
                <a:gd name="T75" fmla="*/ 1003 h 1147"/>
                <a:gd name="T76" fmla="*/ 849 w 1126"/>
                <a:gd name="T77" fmla="*/ 963 h 1147"/>
                <a:gd name="T78" fmla="*/ 909 w 1126"/>
                <a:gd name="T79" fmla="*/ 766 h 1147"/>
                <a:gd name="T80" fmla="*/ 975 w 1126"/>
                <a:gd name="T81" fmla="*/ 532 h 1147"/>
                <a:gd name="T82" fmla="*/ 1126 w 1126"/>
                <a:gd name="T83" fmla="*/ 10 h 1147"/>
                <a:gd name="T84" fmla="*/ 1125 w 1126"/>
                <a:gd name="T85" fmla="*/ 3 h 1147"/>
                <a:gd name="T86" fmla="*/ 1117 w 1126"/>
                <a:gd name="T87" fmla="*/ 0 h 1147"/>
                <a:gd name="T88" fmla="*/ 1111 w 1126"/>
                <a:gd name="T89" fmla="*/ 5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26" h="1147">
                  <a:moveTo>
                    <a:pt x="1111" y="5"/>
                  </a:moveTo>
                  <a:lnTo>
                    <a:pt x="1111" y="5"/>
                  </a:lnTo>
                  <a:lnTo>
                    <a:pt x="979" y="463"/>
                  </a:lnTo>
                  <a:lnTo>
                    <a:pt x="979" y="463"/>
                  </a:lnTo>
                  <a:lnTo>
                    <a:pt x="914" y="692"/>
                  </a:lnTo>
                  <a:lnTo>
                    <a:pt x="914" y="692"/>
                  </a:lnTo>
                  <a:lnTo>
                    <a:pt x="884" y="799"/>
                  </a:lnTo>
                  <a:lnTo>
                    <a:pt x="869" y="851"/>
                  </a:lnTo>
                  <a:lnTo>
                    <a:pt x="852" y="904"/>
                  </a:lnTo>
                  <a:lnTo>
                    <a:pt x="852" y="904"/>
                  </a:lnTo>
                  <a:lnTo>
                    <a:pt x="839" y="946"/>
                  </a:lnTo>
                  <a:lnTo>
                    <a:pt x="831" y="966"/>
                  </a:lnTo>
                  <a:lnTo>
                    <a:pt x="822" y="986"/>
                  </a:lnTo>
                  <a:lnTo>
                    <a:pt x="814" y="1006"/>
                  </a:lnTo>
                  <a:lnTo>
                    <a:pt x="802" y="1026"/>
                  </a:lnTo>
                  <a:lnTo>
                    <a:pt x="791" y="1044"/>
                  </a:lnTo>
                  <a:lnTo>
                    <a:pt x="777" y="1061"/>
                  </a:lnTo>
                  <a:lnTo>
                    <a:pt x="777" y="1061"/>
                  </a:lnTo>
                  <a:lnTo>
                    <a:pt x="763" y="1077"/>
                  </a:lnTo>
                  <a:lnTo>
                    <a:pt x="747" y="1093"/>
                  </a:lnTo>
                  <a:lnTo>
                    <a:pt x="731" y="1106"/>
                  </a:lnTo>
                  <a:lnTo>
                    <a:pt x="712" y="1118"/>
                  </a:lnTo>
                  <a:lnTo>
                    <a:pt x="712" y="1118"/>
                  </a:lnTo>
                  <a:lnTo>
                    <a:pt x="701" y="1123"/>
                  </a:lnTo>
                  <a:lnTo>
                    <a:pt x="688" y="1128"/>
                  </a:lnTo>
                  <a:lnTo>
                    <a:pt x="676" y="1130"/>
                  </a:lnTo>
                  <a:lnTo>
                    <a:pt x="662" y="1131"/>
                  </a:lnTo>
                  <a:lnTo>
                    <a:pt x="662" y="1131"/>
                  </a:lnTo>
                  <a:lnTo>
                    <a:pt x="648" y="1129"/>
                  </a:lnTo>
                  <a:lnTo>
                    <a:pt x="635" y="1125"/>
                  </a:lnTo>
                  <a:lnTo>
                    <a:pt x="623" y="1120"/>
                  </a:lnTo>
                  <a:lnTo>
                    <a:pt x="610" y="1114"/>
                  </a:lnTo>
                  <a:lnTo>
                    <a:pt x="610" y="1114"/>
                  </a:lnTo>
                  <a:lnTo>
                    <a:pt x="516" y="1062"/>
                  </a:lnTo>
                  <a:lnTo>
                    <a:pt x="469" y="1036"/>
                  </a:lnTo>
                  <a:lnTo>
                    <a:pt x="422" y="1008"/>
                  </a:lnTo>
                  <a:lnTo>
                    <a:pt x="422" y="1008"/>
                  </a:lnTo>
                  <a:lnTo>
                    <a:pt x="377" y="981"/>
                  </a:lnTo>
                  <a:lnTo>
                    <a:pt x="333" y="951"/>
                  </a:lnTo>
                  <a:lnTo>
                    <a:pt x="289" y="919"/>
                  </a:lnTo>
                  <a:lnTo>
                    <a:pt x="248" y="886"/>
                  </a:lnTo>
                  <a:lnTo>
                    <a:pt x="248" y="886"/>
                  </a:lnTo>
                  <a:lnTo>
                    <a:pt x="212" y="854"/>
                  </a:lnTo>
                  <a:lnTo>
                    <a:pt x="178" y="820"/>
                  </a:lnTo>
                  <a:lnTo>
                    <a:pt x="145" y="783"/>
                  </a:lnTo>
                  <a:lnTo>
                    <a:pt x="130" y="765"/>
                  </a:lnTo>
                  <a:lnTo>
                    <a:pt x="115" y="746"/>
                  </a:lnTo>
                  <a:lnTo>
                    <a:pt x="101" y="727"/>
                  </a:lnTo>
                  <a:lnTo>
                    <a:pt x="89" y="706"/>
                  </a:lnTo>
                  <a:lnTo>
                    <a:pt x="76" y="685"/>
                  </a:lnTo>
                  <a:lnTo>
                    <a:pt x="65" y="664"/>
                  </a:lnTo>
                  <a:lnTo>
                    <a:pt x="53" y="643"/>
                  </a:lnTo>
                  <a:lnTo>
                    <a:pt x="43" y="621"/>
                  </a:lnTo>
                  <a:lnTo>
                    <a:pt x="35" y="599"/>
                  </a:lnTo>
                  <a:lnTo>
                    <a:pt x="27" y="576"/>
                  </a:lnTo>
                  <a:lnTo>
                    <a:pt x="27" y="576"/>
                  </a:lnTo>
                  <a:lnTo>
                    <a:pt x="20" y="554"/>
                  </a:lnTo>
                  <a:lnTo>
                    <a:pt x="15" y="531"/>
                  </a:lnTo>
                  <a:lnTo>
                    <a:pt x="15" y="531"/>
                  </a:lnTo>
                  <a:lnTo>
                    <a:pt x="13" y="528"/>
                  </a:lnTo>
                  <a:lnTo>
                    <a:pt x="11" y="526"/>
                  </a:lnTo>
                  <a:lnTo>
                    <a:pt x="8" y="526"/>
                  </a:lnTo>
                  <a:lnTo>
                    <a:pt x="6" y="526"/>
                  </a:lnTo>
                  <a:lnTo>
                    <a:pt x="3" y="527"/>
                  </a:lnTo>
                  <a:lnTo>
                    <a:pt x="1" y="528"/>
                  </a:lnTo>
                  <a:lnTo>
                    <a:pt x="0" y="531"/>
                  </a:lnTo>
                  <a:lnTo>
                    <a:pt x="0" y="535"/>
                  </a:lnTo>
                  <a:lnTo>
                    <a:pt x="0" y="535"/>
                  </a:lnTo>
                  <a:lnTo>
                    <a:pt x="6" y="559"/>
                  </a:lnTo>
                  <a:lnTo>
                    <a:pt x="13" y="582"/>
                  </a:lnTo>
                  <a:lnTo>
                    <a:pt x="21" y="605"/>
                  </a:lnTo>
                  <a:lnTo>
                    <a:pt x="31" y="628"/>
                  </a:lnTo>
                  <a:lnTo>
                    <a:pt x="41" y="650"/>
                  </a:lnTo>
                  <a:lnTo>
                    <a:pt x="51" y="673"/>
                  </a:lnTo>
                  <a:lnTo>
                    <a:pt x="64" y="694"/>
                  </a:lnTo>
                  <a:lnTo>
                    <a:pt x="76" y="714"/>
                  </a:lnTo>
                  <a:lnTo>
                    <a:pt x="90" y="736"/>
                  </a:lnTo>
                  <a:lnTo>
                    <a:pt x="104" y="756"/>
                  </a:lnTo>
                  <a:lnTo>
                    <a:pt x="119" y="775"/>
                  </a:lnTo>
                  <a:lnTo>
                    <a:pt x="134" y="794"/>
                  </a:lnTo>
                  <a:lnTo>
                    <a:pt x="150" y="812"/>
                  </a:lnTo>
                  <a:lnTo>
                    <a:pt x="168" y="830"/>
                  </a:lnTo>
                  <a:lnTo>
                    <a:pt x="201" y="865"/>
                  </a:lnTo>
                  <a:lnTo>
                    <a:pt x="201" y="865"/>
                  </a:lnTo>
                  <a:lnTo>
                    <a:pt x="222" y="883"/>
                  </a:lnTo>
                  <a:lnTo>
                    <a:pt x="243" y="902"/>
                  </a:lnTo>
                  <a:lnTo>
                    <a:pt x="284" y="934"/>
                  </a:lnTo>
                  <a:lnTo>
                    <a:pt x="328" y="967"/>
                  </a:lnTo>
                  <a:lnTo>
                    <a:pt x="373" y="996"/>
                  </a:lnTo>
                  <a:lnTo>
                    <a:pt x="420" y="1025"/>
                  </a:lnTo>
                  <a:lnTo>
                    <a:pt x="466" y="1052"/>
                  </a:lnTo>
                  <a:lnTo>
                    <a:pt x="561" y="1105"/>
                  </a:lnTo>
                  <a:lnTo>
                    <a:pt x="561" y="1105"/>
                  </a:lnTo>
                  <a:lnTo>
                    <a:pt x="609" y="1130"/>
                  </a:lnTo>
                  <a:lnTo>
                    <a:pt x="609" y="1130"/>
                  </a:lnTo>
                  <a:lnTo>
                    <a:pt x="622" y="1136"/>
                  </a:lnTo>
                  <a:lnTo>
                    <a:pt x="634" y="1141"/>
                  </a:lnTo>
                  <a:lnTo>
                    <a:pt x="648" y="1144"/>
                  </a:lnTo>
                  <a:lnTo>
                    <a:pt x="662" y="1147"/>
                  </a:lnTo>
                  <a:lnTo>
                    <a:pt x="662" y="1147"/>
                  </a:lnTo>
                  <a:lnTo>
                    <a:pt x="674" y="1145"/>
                  </a:lnTo>
                  <a:lnTo>
                    <a:pt x="687" y="1143"/>
                  </a:lnTo>
                  <a:lnTo>
                    <a:pt x="698" y="1140"/>
                  </a:lnTo>
                  <a:lnTo>
                    <a:pt x="709" y="1135"/>
                  </a:lnTo>
                  <a:lnTo>
                    <a:pt x="721" y="1130"/>
                  </a:lnTo>
                  <a:lnTo>
                    <a:pt x="731" y="1124"/>
                  </a:lnTo>
                  <a:lnTo>
                    <a:pt x="751" y="1109"/>
                  </a:lnTo>
                  <a:lnTo>
                    <a:pt x="751" y="1109"/>
                  </a:lnTo>
                  <a:lnTo>
                    <a:pt x="768" y="1094"/>
                  </a:lnTo>
                  <a:lnTo>
                    <a:pt x="783" y="1079"/>
                  </a:lnTo>
                  <a:lnTo>
                    <a:pt x="797" y="1061"/>
                  </a:lnTo>
                  <a:lnTo>
                    <a:pt x="810" y="1042"/>
                  </a:lnTo>
                  <a:lnTo>
                    <a:pt x="821" y="1023"/>
                  </a:lnTo>
                  <a:lnTo>
                    <a:pt x="831" y="1003"/>
                  </a:lnTo>
                  <a:lnTo>
                    <a:pt x="840" y="983"/>
                  </a:lnTo>
                  <a:lnTo>
                    <a:pt x="849" y="963"/>
                  </a:lnTo>
                  <a:lnTo>
                    <a:pt x="849" y="963"/>
                  </a:lnTo>
                  <a:lnTo>
                    <a:pt x="866" y="914"/>
                  </a:lnTo>
                  <a:lnTo>
                    <a:pt x="881" y="865"/>
                  </a:lnTo>
                  <a:lnTo>
                    <a:pt x="909" y="766"/>
                  </a:lnTo>
                  <a:lnTo>
                    <a:pt x="909" y="766"/>
                  </a:lnTo>
                  <a:lnTo>
                    <a:pt x="975" y="532"/>
                  </a:lnTo>
                  <a:lnTo>
                    <a:pt x="975" y="532"/>
                  </a:lnTo>
                  <a:lnTo>
                    <a:pt x="1108" y="67"/>
                  </a:lnTo>
                  <a:lnTo>
                    <a:pt x="1108" y="67"/>
                  </a:lnTo>
                  <a:lnTo>
                    <a:pt x="1126" y="10"/>
                  </a:lnTo>
                  <a:lnTo>
                    <a:pt x="1126" y="10"/>
                  </a:lnTo>
                  <a:lnTo>
                    <a:pt x="1126" y="6"/>
                  </a:lnTo>
                  <a:lnTo>
                    <a:pt x="1125" y="3"/>
                  </a:lnTo>
                  <a:lnTo>
                    <a:pt x="1122" y="1"/>
                  </a:lnTo>
                  <a:lnTo>
                    <a:pt x="1120" y="0"/>
                  </a:lnTo>
                  <a:lnTo>
                    <a:pt x="1117" y="0"/>
                  </a:lnTo>
                  <a:lnTo>
                    <a:pt x="1115" y="1"/>
                  </a:lnTo>
                  <a:lnTo>
                    <a:pt x="1112" y="2"/>
                  </a:lnTo>
                  <a:lnTo>
                    <a:pt x="1111" y="5"/>
                  </a:lnTo>
                  <a:lnTo>
                    <a:pt x="111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9E14F60F-2EC5-3672-812E-1378A376F6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9" y="1419"/>
              <a:ext cx="659" cy="464"/>
            </a:xfrm>
            <a:custGeom>
              <a:avLst/>
              <a:gdLst>
                <a:gd name="T0" fmla="*/ 2580 w 2636"/>
                <a:gd name="T1" fmla="*/ 1110 h 1855"/>
                <a:gd name="T2" fmla="*/ 2404 w 2636"/>
                <a:gd name="T3" fmla="*/ 1182 h 1855"/>
                <a:gd name="T4" fmla="*/ 2244 w 2636"/>
                <a:gd name="T5" fmla="*/ 1285 h 1855"/>
                <a:gd name="T6" fmla="*/ 2058 w 2636"/>
                <a:gd name="T7" fmla="*/ 1434 h 1855"/>
                <a:gd name="T8" fmla="*/ 1874 w 2636"/>
                <a:gd name="T9" fmla="*/ 1590 h 1855"/>
                <a:gd name="T10" fmla="*/ 1713 w 2636"/>
                <a:gd name="T11" fmla="*/ 1705 h 1855"/>
                <a:gd name="T12" fmla="*/ 1540 w 2636"/>
                <a:gd name="T13" fmla="*/ 1793 h 1855"/>
                <a:gd name="T14" fmla="*/ 1447 w 2636"/>
                <a:gd name="T15" fmla="*/ 1821 h 1855"/>
                <a:gd name="T16" fmla="*/ 1351 w 2636"/>
                <a:gd name="T17" fmla="*/ 1838 h 1855"/>
                <a:gd name="T18" fmla="*/ 1278 w 2636"/>
                <a:gd name="T19" fmla="*/ 1840 h 1855"/>
                <a:gd name="T20" fmla="*/ 1188 w 2636"/>
                <a:gd name="T21" fmla="*/ 1830 h 1855"/>
                <a:gd name="T22" fmla="*/ 1077 w 2636"/>
                <a:gd name="T23" fmla="*/ 1801 h 1855"/>
                <a:gd name="T24" fmla="*/ 914 w 2636"/>
                <a:gd name="T25" fmla="*/ 1721 h 1855"/>
                <a:gd name="T26" fmla="*/ 767 w 2636"/>
                <a:gd name="T27" fmla="*/ 1612 h 1855"/>
                <a:gd name="T28" fmla="*/ 668 w 2636"/>
                <a:gd name="T29" fmla="*/ 1517 h 1855"/>
                <a:gd name="T30" fmla="*/ 544 w 2636"/>
                <a:gd name="T31" fmla="*/ 1370 h 1855"/>
                <a:gd name="T32" fmla="*/ 434 w 2636"/>
                <a:gd name="T33" fmla="*/ 1213 h 1855"/>
                <a:gd name="T34" fmla="*/ 356 w 2636"/>
                <a:gd name="T35" fmla="*/ 1088 h 1855"/>
                <a:gd name="T36" fmla="*/ 265 w 2636"/>
                <a:gd name="T37" fmla="*/ 912 h 1855"/>
                <a:gd name="T38" fmla="*/ 203 w 2636"/>
                <a:gd name="T39" fmla="*/ 776 h 1855"/>
                <a:gd name="T40" fmla="*/ 134 w 2636"/>
                <a:gd name="T41" fmla="*/ 589 h 1855"/>
                <a:gd name="T42" fmla="*/ 80 w 2636"/>
                <a:gd name="T43" fmla="*/ 398 h 1855"/>
                <a:gd name="T44" fmla="*/ 40 w 2636"/>
                <a:gd name="T45" fmla="*/ 203 h 1855"/>
                <a:gd name="T46" fmla="*/ 20 w 2636"/>
                <a:gd name="T47" fmla="*/ 56 h 1855"/>
                <a:gd name="T48" fmla="*/ 11 w 2636"/>
                <a:gd name="T49" fmla="*/ 1 h 1855"/>
                <a:gd name="T50" fmla="*/ 1 w 2636"/>
                <a:gd name="T51" fmla="*/ 1 h 1855"/>
                <a:gd name="T52" fmla="*/ 5 w 2636"/>
                <a:gd name="T53" fmla="*/ 56 h 1855"/>
                <a:gd name="T54" fmla="*/ 34 w 2636"/>
                <a:gd name="T55" fmla="*/ 256 h 1855"/>
                <a:gd name="T56" fmla="*/ 78 w 2636"/>
                <a:gd name="T57" fmla="*/ 452 h 1855"/>
                <a:gd name="T58" fmla="*/ 137 w 2636"/>
                <a:gd name="T59" fmla="*/ 644 h 1855"/>
                <a:gd name="T60" fmla="*/ 191 w 2636"/>
                <a:gd name="T61" fmla="*/ 785 h 1855"/>
                <a:gd name="T62" fmla="*/ 272 w 2636"/>
                <a:gd name="T63" fmla="*/ 965 h 1855"/>
                <a:gd name="T64" fmla="*/ 367 w 2636"/>
                <a:gd name="T65" fmla="*/ 1138 h 1855"/>
                <a:gd name="T66" fmla="*/ 475 w 2636"/>
                <a:gd name="T67" fmla="*/ 1303 h 1855"/>
                <a:gd name="T68" fmla="*/ 597 w 2636"/>
                <a:gd name="T69" fmla="*/ 1458 h 1855"/>
                <a:gd name="T70" fmla="*/ 690 w 2636"/>
                <a:gd name="T71" fmla="*/ 1560 h 1855"/>
                <a:gd name="T72" fmla="*/ 829 w 2636"/>
                <a:gd name="T73" fmla="*/ 1682 h 1855"/>
                <a:gd name="T74" fmla="*/ 984 w 2636"/>
                <a:gd name="T75" fmla="*/ 1779 h 1855"/>
                <a:gd name="T76" fmla="*/ 1135 w 2636"/>
                <a:gd name="T77" fmla="*/ 1835 h 1855"/>
                <a:gd name="T78" fmla="*/ 1203 w 2636"/>
                <a:gd name="T79" fmla="*/ 1848 h 1855"/>
                <a:gd name="T80" fmla="*/ 1297 w 2636"/>
                <a:gd name="T81" fmla="*/ 1855 h 1855"/>
                <a:gd name="T82" fmla="*/ 1391 w 2636"/>
                <a:gd name="T83" fmla="*/ 1848 h 1855"/>
                <a:gd name="T84" fmla="*/ 1482 w 2636"/>
                <a:gd name="T85" fmla="*/ 1828 h 1855"/>
                <a:gd name="T86" fmla="*/ 1615 w 2636"/>
                <a:gd name="T87" fmla="*/ 1776 h 1855"/>
                <a:gd name="T88" fmla="*/ 1782 w 2636"/>
                <a:gd name="T89" fmla="*/ 1677 h 1855"/>
                <a:gd name="T90" fmla="*/ 1899 w 2636"/>
                <a:gd name="T91" fmla="*/ 1590 h 1855"/>
                <a:gd name="T92" fmla="*/ 2125 w 2636"/>
                <a:gd name="T93" fmla="*/ 1398 h 1855"/>
                <a:gd name="T94" fmla="*/ 2280 w 2636"/>
                <a:gd name="T95" fmla="*/ 1277 h 1855"/>
                <a:gd name="T96" fmla="*/ 2448 w 2636"/>
                <a:gd name="T97" fmla="*/ 1177 h 1855"/>
                <a:gd name="T98" fmla="*/ 2585 w 2636"/>
                <a:gd name="T99" fmla="*/ 1124 h 1855"/>
                <a:gd name="T100" fmla="*/ 2635 w 2636"/>
                <a:gd name="T101" fmla="*/ 1109 h 1855"/>
                <a:gd name="T102" fmla="*/ 2632 w 2636"/>
                <a:gd name="T103" fmla="*/ 1099 h 1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36" h="1855">
                  <a:moveTo>
                    <a:pt x="2626" y="1098"/>
                  </a:moveTo>
                  <a:lnTo>
                    <a:pt x="2626" y="1098"/>
                  </a:lnTo>
                  <a:lnTo>
                    <a:pt x="2602" y="1104"/>
                  </a:lnTo>
                  <a:lnTo>
                    <a:pt x="2580" y="1110"/>
                  </a:lnTo>
                  <a:lnTo>
                    <a:pt x="2535" y="1124"/>
                  </a:lnTo>
                  <a:lnTo>
                    <a:pt x="2489" y="1142"/>
                  </a:lnTo>
                  <a:lnTo>
                    <a:pt x="2447" y="1161"/>
                  </a:lnTo>
                  <a:lnTo>
                    <a:pt x="2404" y="1182"/>
                  </a:lnTo>
                  <a:lnTo>
                    <a:pt x="2363" y="1206"/>
                  </a:lnTo>
                  <a:lnTo>
                    <a:pt x="2323" y="1231"/>
                  </a:lnTo>
                  <a:lnTo>
                    <a:pt x="2283" y="1257"/>
                  </a:lnTo>
                  <a:lnTo>
                    <a:pt x="2244" y="1285"/>
                  </a:lnTo>
                  <a:lnTo>
                    <a:pt x="2206" y="1314"/>
                  </a:lnTo>
                  <a:lnTo>
                    <a:pt x="2168" y="1343"/>
                  </a:lnTo>
                  <a:lnTo>
                    <a:pt x="2131" y="1373"/>
                  </a:lnTo>
                  <a:lnTo>
                    <a:pt x="2058" y="1434"/>
                  </a:lnTo>
                  <a:lnTo>
                    <a:pt x="1987" y="1497"/>
                  </a:lnTo>
                  <a:lnTo>
                    <a:pt x="1987" y="1497"/>
                  </a:lnTo>
                  <a:lnTo>
                    <a:pt x="1913" y="1559"/>
                  </a:lnTo>
                  <a:lnTo>
                    <a:pt x="1874" y="1590"/>
                  </a:lnTo>
                  <a:lnTo>
                    <a:pt x="1835" y="1620"/>
                  </a:lnTo>
                  <a:lnTo>
                    <a:pt x="1796" y="1649"/>
                  </a:lnTo>
                  <a:lnTo>
                    <a:pt x="1755" y="1678"/>
                  </a:lnTo>
                  <a:lnTo>
                    <a:pt x="1713" y="1705"/>
                  </a:lnTo>
                  <a:lnTo>
                    <a:pt x="1672" y="1730"/>
                  </a:lnTo>
                  <a:lnTo>
                    <a:pt x="1628" y="1754"/>
                  </a:lnTo>
                  <a:lnTo>
                    <a:pt x="1584" y="1774"/>
                  </a:lnTo>
                  <a:lnTo>
                    <a:pt x="1540" y="1793"/>
                  </a:lnTo>
                  <a:lnTo>
                    <a:pt x="1516" y="1801"/>
                  </a:lnTo>
                  <a:lnTo>
                    <a:pt x="1494" y="1809"/>
                  </a:lnTo>
                  <a:lnTo>
                    <a:pt x="1471" y="1815"/>
                  </a:lnTo>
                  <a:lnTo>
                    <a:pt x="1447" y="1821"/>
                  </a:lnTo>
                  <a:lnTo>
                    <a:pt x="1423" y="1826"/>
                  </a:lnTo>
                  <a:lnTo>
                    <a:pt x="1400" y="1831"/>
                  </a:lnTo>
                  <a:lnTo>
                    <a:pt x="1376" y="1835"/>
                  </a:lnTo>
                  <a:lnTo>
                    <a:pt x="1351" y="1838"/>
                  </a:lnTo>
                  <a:lnTo>
                    <a:pt x="1327" y="1839"/>
                  </a:lnTo>
                  <a:lnTo>
                    <a:pt x="1302" y="1840"/>
                  </a:lnTo>
                  <a:lnTo>
                    <a:pt x="1302" y="1840"/>
                  </a:lnTo>
                  <a:lnTo>
                    <a:pt x="1278" y="1840"/>
                  </a:lnTo>
                  <a:lnTo>
                    <a:pt x="1255" y="1839"/>
                  </a:lnTo>
                  <a:lnTo>
                    <a:pt x="1233" y="1836"/>
                  </a:lnTo>
                  <a:lnTo>
                    <a:pt x="1210" y="1834"/>
                  </a:lnTo>
                  <a:lnTo>
                    <a:pt x="1188" y="1830"/>
                  </a:lnTo>
                  <a:lnTo>
                    <a:pt x="1165" y="1826"/>
                  </a:lnTo>
                  <a:lnTo>
                    <a:pt x="1142" y="1821"/>
                  </a:lnTo>
                  <a:lnTo>
                    <a:pt x="1121" y="1815"/>
                  </a:lnTo>
                  <a:lnTo>
                    <a:pt x="1077" y="1801"/>
                  </a:lnTo>
                  <a:lnTo>
                    <a:pt x="1036" y="1785"/>
                  </a:lnTo>
                  <a:lnTo>
                    <a:pt x="995" y="1766"/>
                  </a:lnTo>
                  <a:lnTo>
                    <a:pt x="953" y="1745"/>
                  </a:lnTo>
                  <a:lnTo>
                    <a:pt x="914" y="1721"/>
                  </a:lnTo>
                  <a:lnTo>
                    <a:pt x="875" y="1696"/>
                  </a:lnTo>
                  <a:lnTo>
                    <a:pt x="839" y="1669"/>
                  </a:lnTo>
                  <a:lnTo>
                    <a:pt x="803" y="1642"/>
                  </a:lnTo>
                  <a:lnTo>
                    <a:pt x="767" y="1612"/>
                  </a:lnTo>
                  <a:lnTo>
                    <a:pt x="734" y="1581"/>
                  </a:lnTo>
                  <a:lnTo>
                    <a:pt x="700" y="1549"/>
                  </a:lnTo>
                  <a:lnTo>
                    <a:pt x="668" y="1517"/>
                  </a:lnTo>
                  <a:lnTo>
                    <a:pt x="668" y="1517"/>
                  </a:lnTo>
                  <a:lnTo>
                    <a:pt x="636" y="1481"/>
                  </a:lnTo>
                  <a:lnTo>
                    <a:pt x="604" y="1446"/>
                  </a:lnTo>
                  <a:lnTo>
                    <a:pt x="574" y="1408"/>
                  </a:lnTo>
                  <a:lnTo>
                    <a:pt x="544" y="1370"/>
                  </a:lnTo>
                  <a:lnTo>
                    <a:pt x="515" y="1333"/>
                  </a:lnTo>
                  <a:lnTo>
                    <a:pt x="488" y="1294"/>
                  </a:lnTo>
                  <a:lnTo>
                    <a:pt x="460" y="1254"/>
                  </a:lnTo>
                  <a:lnTo>
                    <a:pt x="434" y="1213"/>
                  </a:lnTo>
                  <a:lnTo>
                    <a:pt x="434" y="1213"/>
                  </a:lnTo>
                  <a:lnTo>
                    <a:pt x="408" y="1172"/>
                  </a:lnTo>
                  <a:lnTo>
                    <a:pt x="381" y="1130"/>
                  </a:lnTo>
                  <a:lnTo>
                    <a:pt x="356" y="1088"/>
                  </a:lnTo>
                  <a:lnTo>
                    <a:pt x="332" y="1044"/>
                  </a:lnTo>
                  <a:lnTo>
                    <a:pt x="308" y="1000"/>
                  </a:lnTo>
                  <a:lnTo>
                    <a:pt x="286" y="956"/>
                  </a:lnTo>
                  <a:lnTo>
                    <a:pt x="265" y="912"/>
                  </a:lnTo>
                  <a:lnTo>
                    <a:pt x="243" y="867"/>
                  </a:lnTo>
                  <a:lnTo>
                    <a:pt x="243" y="867"/>
                  </a:lnTo>
                  <a:lnTo>
                    <a:pt x="223" y="821"/>
                  </a:lnTo>
                  <a:lnTo>
                    <a:pt x="203" y="776"/>
                  </a:lnTo>
                  <a:lnTo>
                    <a:pt x="184" y="730"/>
                  </a:lnTo>
                  <a:lnTo>
                    <a:pt x="167" y="683"/>
                  </a:lnTo>
                  <a:lnTo>
                    <a:pt x="150" y="637"/>
                  </a:lnTo>
                  <a:lnTo>
                    <a:pt x="134" y="589"/>
                  </a:lnTo>
                  <a:lnTo>
                    <a:pt x="119" y="543"/>
                  </a:lnTo>
                  <a:lnTo>
                    <a:pt x="105" y="495"/>
                  </a:lnTo>
                  <a:lnTo>
                    <a:pt x="91" y="446"/>
                  </a:lnTo>
                  <a:lnTo>
                    <a:pt x="80" y="398"/>
                  </a:lnTo>
                  <a:lnTo>
                    <a:pt x="69" y="350"/>
                  </a:lnTo>
                  <a:lnTo>
                    <a:pt x="58" y="301"/>
                  </a:lnTo>
                  <a:lnTo>
                    <a:pt x="49" y="252"/>
                  </a:lnTo>
                  <a:lnTo>
                    <a:pt x="40" y="203"/>
                  </a:lnTo>
                  <a:lnTo>
                    <a:pt x="33" y="154"/>
                  </a:lnTo>
                  <a:lnTo>
                    <a:pt x="25" y="105"/>
                  </a:lnTo>
                  <a:lnTo>
                    <a:pt x="25" y="105"/>
                  </a:lnTo>
                  <a:lnTo>
                    <a:pt x="20" y="56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4" y="4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7"/>
                  </a:lnTo>
                  <a:lnTo>
                    <a:pt x="5" y="56"/>
                  </a:lnTo>
                  <a:lnTo>
                    <a:pt x="10" y="107"/>
                  </a:lnTo>
                  <a:lnTo>
                    <a:pt x="17" y="157"/>
                  </a:lnTo>
                  <a:lnTo>
                    <a:pt x="25" y="206"/>
                  </a:lnTo>
                  <a:lnTo>
                    <a:pt x="34" y="256"/>
                  </a:lnTo>
                  <a:lnTo>
                    <a:pt x="44" y="305"/>
                  </a:lnTo>
                  <a:lnTo>
                    <a:pt x="54" y="354"/>
                  </a:lnTo>
                  <a:lnTo>
                    <a:pt x="65" y="403"/>
                  </a:lnTo>
                  <a:lnTo>
                    <a:pt x="78" y="452"/>
                  </a:lnTo>
                  <a:lnTo>
                    <a:pt x="91" y="500"/>
                  </a:lnTo>
                  <a:lnTo>
                    <a:pt x="105" y="549"/>
                  </a:lnTo>
                  <a:lnTo>
                    <a:pt x="122" y="597"/>
                  </a:lnTo>
                  <a:lnTo>
                    <a:pt x="137" y="644"/>
                  </a:lnTo>
                  <a:lnTo>
                    <a:pt x="154" y="691"/>
                  </a:lnTo>
                  <a:lnTo>
                    <a:pt x="172" y="739"/>
                  </a:lnTo>
                  <a:lnTo>
                    <a:pt x="191" y="785"/>
                  </a:lnTo>
                  <a:lnTo>
                    <a:pt x="191" y="785"/>
                  </a:lnTo>
                  <a:lnTo>
                    <a:pt x="209" y="830"/>
                  </a:lnTo>
                  <a:lnTo>
                    <a:pt x="229" y="875"/>
                  </a:lnTo>
                  <a:lnTo>
                    <a:pt x="251" y="919"/>
                  </a:lnTo>
                  <a:lnTo>
                    <a:pt x="272" y="965"/>
                  </a:lnTo>
                  <a:lnTo>
                    <a:pt x="295" y="1009"/>
                  </a:lnTo>
                  <a:lnTo>
                    <a:pt x="319" y="1051"/>
                  </a:lnTo>
                  <a:lnTo>
                    <a:pt x="342" y="1095"/>
                  </a:lnTo>
                  <a:lnTo>
                    <a:pt x="367" y="1138"/>
                  </a:lnTo>
                  <a:lnTo>
                    <a:pt x="394" y="1179"/>
                  </a:lnTo>
                  <a:lnTo>
                    <a:pt x="420" y="1221"/>
                  </a:lnTo>
                  <a:lnTo>
                    <a:pt x="448" y="1262"/>
                  </a:lnTo>
                  <a:lnTo>
                    <a:pt x="475" y="1303"/>
                  </a:lnTo>
                  <a:lnTo>
                    <a:pt x="504" y="1343"/>
                  </a:lnTo>
                  <a:lnTo>
                    <a:pt x="534" y="1382"/>
                  </a:lnTo>
                  <a:lnTo>
                    <a:pt x="566" y="1421"/>
                  </a:lnTo>
                  <a:lnTo>
                    <a:pt x="597" y="1458"/>
                  </a:lnTo>
                  <a:lnTo>
                    <a:pt x="597" y="1458"/>
                  </a:lnTo>
                  <a:lnTo>
                    <a:pt x="626" y="1494"/>
                  </a:lnTo>
                  <a:lnTo>
                    <a:pt x="657" y="1526"/>
                  </a:lnTo>
                  <a:lnTo>
                    <a:pt x="690" y="1560"/>
                  </a:lnTo>
                  <a:lnTo>
                    <a:pt x="722" y="1592"/>
                  </a:lnTo>
                  <a:lnTo>
                    <a:pt x="756" y="1623"/>
                  </a:lnTo>
                  <a:lnTo>
                    <a:pt x="793" y="1653"/>
                  </a:lnTo>
                  <a:lnTo>
                    <a:pt x="829" y="1682"/>
                  </a:lnTo>
                  <a:lnTo>
                    <a:pt x="867" y="1708"/>
                  </a:lnTo>
                  <a:lnTo>
                    <a:pt x="904" y="1735"/>
                  </a:lnTo>
                  <a:lnTo>
                    <a:pt x="944" y="1757"/>
                  </a:lnTo>
                  <a:lnTo>
                    <a:pt x="984" y="1779"/>
                  </a:lnTo>
                  <a:lnTo>
                    <a:pt x="1027" y="1798"/>
                  </a:lnTo>
                  <a:lnTo>
                    <a:pt x="1070" y="1815"/>
                  </a:lnTo>
                  <a:lnTo>
                    <a:pt x="1112" y="1829"/>
                  </a:lnTo>
                  <a:lnTo>
                    <a:pt x="1135" y="1835"/>
                  </a:lnTo>
                  <a:lnTo>
                    <a:pt x="1158" y="1840"/>
                  </a:lnTo>
                  <a:lnTo>
                    <a:pt x="1180" y="1844"/>
                  </a:lnTo>
                  <a:lnTo>
                    <a:pt x="1203" y="1848"/>
                  </a:lnTo>
                  <a:lnTo>
                    <a:pt x="1203" y="1848"/>
                  </a:lnTo>
                  <a:lnTo>
                    <a:pt x="1227" y="1852"/>
                  </a:lnTo>
                  <a:lnTo>
                    <a:pt x="1250" y="1853"/>
                  </a:lnTo>
                  <a:lnTo>
                    <a:pt x="1273" y="1854"/>
                  </a:lnTo>
                  <a:lnTo>
                    <a:pt x="1297" y="1855"/>
                  </a:lnTo>
                  <a:lnTo>
                    <a:pt x="1321" y="1854"/>
                  </a:lnTo>
                  <a:lnTo>
                    <a:pt x="1344" y="1853"/>
                  </a:lnTo>
                  <a:lnTo>
                    <a:pt x="1367" y="1850"/>
                  </a:lnTo>
                  <a:lnTo>
                    <a:pt x="1391" y="1848"/>
                  </a:lnTo>
                  <a:lnTo>
                    <a:pt x="1413" y="1844"/>
                  </a:lnTo>
                  <a:lnTo>
                    <a:pt x="1436" y="1839"/>
                  </a:lnTo>
                  <a:lnTo>
                    <a:pt x="1460" y="1834"/>
                  </a:lnTo>
                  <a:lnTo>
                    <a:pt x="1482" y="1828"/>
                  </a:lnTo>
                  <a:lnTo>
                    <a:pt x="1526" y="1813"/>
                  </a:lnTo>
                  <a:lnTo>
                    <a:pt x="1571" y="1796"/>
                  </a:lnTo>
                  <a:lnTo>
                    <a:pt x="1571" y="1796"/>
                  </a:lnTo>
                  <a:lnTo>
                    <a:pt x="1615" y="1776"/>
                  </a:lnTo>
                  <a:lnTo>
                    <a:pt x="1658" y="1754"/>
                  </a:lnTo>
                  <a:lnTo>
                    <a:pt x="1701" y="1730"/>
                  </a:lnTo>
                  <a:lnTo>
                    <a:pt x="1742" y="1705"/>
                  </a:lnTo>
                  <a:lnTo>
                    <a:pt x="1782" y="1677"/>
                  </a:lnTo>
                  <a:lnTo>
                    <a:pt x="1821" y="1649"/>
                  </a:lnTo>
                  <a:lnTo>
                    <a:pt x="1860" y="1619"/>
                  </a:lnTo>
                  <a:lnTo>
                    <a:pt x="1899" y="1590"/>
                  </a:lnTo>
                  <a:lnTo>
                    <a:pt x="1899" y="1590"/>
                  </a:lnTo>
                  <a:lnTo>
                    <a:pt x="1936" y="1559"/>
                  </a:lnTo>
                  <a:lnTo>
                    <a:pt x="1974" y="1527"/>
                  </a:lnTo>
                  <a:lnTo>
                    <a:pt x="2049" y="1463"/>
                  </a:lnTo>
                  <a:lnTo>
                    <a:pt x="2125" y="1398"/>
                  </a:lnTo>
                  <a:lnTo>
                    <a:pt x="2162" y="1367"/>
                  </a:lnTo>
                  <a:lnTo>
                    <a:pt x="2201" y="1337"/>
                  </a:lnTo>
                  <a:lnTo>
                    <a:pt x="2240" y="1306"/>
                  </a:lnTo>
                  <a:lnTo>
                    <a:pt x="2280" y="1277"/>
                  </a:lnTo>
                  <a:lnTo>
                    <a:pt x="2320" y="1250"/>
                  </a:lnTo>
                  <a:lnTo>
                    <a:pt x="2362" y="1223"/>
                  </a:lnTo>
                  <a:lnTo>
                    <a:pt x="2404" y="1198"/>
                  </a:lnTo>
                  <a:lnTo>
                    <a:pt x="2448" y="1177"/>
                  </a:lnTo>
                  <a:lnTo>
                    <a:pt x="2493" y="1157"/>
                  </a:lnTo>
                  <a:lnTo>
                    <a:pt x="2540" y="1138"/>
                  </a:lnTo>
                  <a:lnTo>
                    <a:pt x="2540" y="1138"/>
                  </a:lnTo>
                  <a:lnTo>
                    <a:pt x="2585" y="1124"/>
                  </a:lnTo>
                  <a:lnTo>
                    <a:pt x="2630" y="1113"/>
                  </a:lnTo>
                  <a:lnTo>
                    <a:pt x="2630" y="1113"/>
                  </a:lnTo>
                  <a:lnTo>
                    <a:pt x="2634" y="1112"/>
                  </a:lnTo>
                  <a:lnTo>
                    <a:pt x="2635" y="1109"/>
                  </a:lnTo>
                  <a:lnTo>
                    <a:pt x="2636" y="1107"/>
                  </a:lnTo>
                  <a:lnTo>
                    <a:pt x="2635" y="1104"/>
                  </a:lnTo>
                  <a:lnTo>
                    <a:pt x="2635" y="1102"/>
                  </a:lnTo>
                  <a:lnTo>
                    <a:pt x="2632" y="1099"/>
                  </a:lnTo>
                  <a:lnTo>
                    <a:pt x="2630" y="1098"/>
                  </a:lnTo>
                  <a:lnTo>
                    <a:pt x="2626" y="1098"/>
                  </a:lnTo>
                  <a:lnTo>
                    <a:pt x="2626" y="10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E1B7A1DF-BC81-DEE6-BEF5-B8DCBB3DE83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3" y="1190"/>
              <a:ext cx="179" cy="149"/>
            </a:xfrm>
            <a:custGeom>
              <a:avLst/>
              <a:gdLst>
                <a:gd name="T0" fmla="*/ 706 w 715"/>
                <a:gd name="T1" fmla="*/ 578 h 594"/>
                <a:gd name="T2" fmla="*/ 682 w 715"/>
                <a:gd name="T3" fmla="*/ 578 h 594"/>
                <a:gd name="T4" fmla="*/ 659 w 715"/>
                <a:gd name="T5" fmla="*/ 570 h 594"/>
                <a:gd name="T6" fmla="*/ 637 w 715"/>
                <a:gd name="T7" fmla="*/ 558 h 594"/>
                <a:gd name="T8" fmla="*/ 617 w 715"/>
                <a:gd name="T9" fmla="*/ 545 h 594"/>
                <a:gd name="T10" fmla="*/ 542 w 715"/>
                <a:gd name="T11" fmla="*/ 497 h 594"/>
                <a:gd name="T12" fmla="*/ 395 w 715"/>
                <a:gd name="T13" fmla="*/ 398 h 594"/>
                <a:gd name="T14" fmla="*/ 359 w 715"/>
                <a:gd name="T15" fmla="*/ 372 h 594"/>
                <a:gd name="T16" fmla="*/ 289 w 715"/>
                <a:gd name="T17" fmla="*/ 317 h 594"/>
                <a:gd name="T18" fmla="*/ 222 w 715"/>
                <a:gd name="T19" fmla="*/ 259 h 594"/>
                <a:gd name="T20" fmla="*/ 158 w 715"/>
                <a:gd name="T21" fmla="*/ 197 h 594"/>
                <a:gd name="T22" fmla="*/ 128 w 715"/>
                <a:gd name="T23" fmla="*/ 165 h 594"/>
                <a:gd name="T24" fmla="*/ 67 w 715"/>
                <a:gd name="T25" fmla="*/ 87 h 594"/>
                <a:gd name="T26" fmla="*/ 14 w 715"/>
                <a:gd name="T27" fmla="*/ 4 h 594"/>
                <a:gd name="T28" fmla="*/ 11 w 715"/>
                <a:gd name="T29" fmla="*/ 1 h 594"/>
                <a:gd name="T30" fmla="*/ 6 w 715"/>
                <a:gd name="T31" fmla="*/ 0 h 594"/>
                <a:gd name="T32" fmla="*/ 1 w 715"/>
                <a:gd name="T33" fmla="*/ 3 h 594"/>
                <a:gd name="T34" fmla="*/ 0 w 715"/>
                <a:gd name="T35" fmla="*/ 9 h 594"/>
                <a:gd name="T36" fmla="*/ 1 w 715"/>
                <a:gd name="T37" fmla="*/ 11 h 594"/>
                <a:gd name="T38" fmla="*/ 49 w 715"/>
                <a:gd name="T39" fmla="*/ 88 h 594"/>
                <a:gd name="T40" fmla="*/ 104 w 715"/>
                <a:gd name="T41" fmla="*/ 158 h 594"/>
                <a:gd name="T42" fmla="*/ 164 w 715"/>
                <a:gd name="T43" fmla="*/ 225 h 594"/>
                <a:gd name="T44" fmla="*/ 230 w 715"/>
                <a:gd name="T45" fmla="*/ 286 h 594"/>
                <a:gd name="T46" fmla="*/ 264 w 715"/>
                <a:gd name="T47" fmla="*/ 317 h 594"/>
                <a:gd name="T48" fmla="*/ 335 w 715"/>
                <a:gd name="T49" fmla="*/ 373 h 594"/>
                <a:gd name="T50" fmla="*/ 409 w 715"/>
                <a:gd name="T51" fmla="*/ 426 h 594"/>
                <a:gd name="T52" fmla="*/ 522 w 715"/>
                <a:gd name="T53" fmla="*/ 503 h 594"/>
                <a:gd name="T54" fmla="*/ 608 w 715"/>
                <a:gd name="T55" fmla="*/ 558 h 594"/>
                <a:gd name="T56" fmla="*/ 631 w 715"/>
                <a:gd name="T57" fmla="*/ 572 h 594"/>
                <a:gd name="T58" fmla="*/ 656 w 715"/>
                <a:gd name="T59" fmla="*/ 585 h 594"/>
                <a:gd name="T60" fmla="*/ 682 w 715"/>
                <a:gd name="T61" fmla="*/ 593 h 594"/>
                <a:gd name="T62" fmla="*/ 710 w 715"/>
                <a:gd name="T63" fmla="*/ 593 h 594"/>
                <a:gd name="T64" fmla="*/ 713 w 715"/>
                <a:gd name="T65" fmla="*/ 592 h 594"/>
                <a:gd name="T66" fmla="*/ 715 w 715"/>
                <a:gd name="T67" fmla="*/ 587 h 594"/>
                <a:gd name="T68" fmla="*/ 714 w 715"/>
                <a:gd name="T69" fmla="*/ 582 h 594"/>
                <a:gd name="T70" fmla="*/ 709 w 715"/>
                <a:gd name="T71" fmla="*/ 578 h 594"/>
                <a:gd name="T72" fmla="*/ 706 w 715"/>
                <a:gd name="T73" fmla="*/ 578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5" h="594">
                  <a:moveTo>
                    <a:pt x="706" y="578"/>
                  </a:moveTo>
                  <a:lnTo>
                    <a:pt x="706" y="578"/>
                  </a:lnTo>
                  <a:lnTo>
                    <a:pt x="694" y="579"/>
                  </a:lnTo>
                  <a:lnTo>
                    <a:pt x="682" y="578"/>
                  </a:lnTo>
                  <a:lnTo>
                    <a:pt x="670" y="574"/>
                  </a:lnTo>
                  <a:lnTo>
                    <a:pt x="659" y="570"/>
                  </a:lnTo>
                  <a:lnTo>
                    <a:pt x="649" y="564"/>
                  </a:lnTo>
                  <a:lnTo>
                    <a:pt x="637" y="558"/>
                  </a:lnTo>
                  <a:lnTo>
                    <a:pt x="617" y="545"/>
                  </a:lnTo>
                  <a:lnTo>
                    <a:pt x="617" y="545"/>
                  </a:lnTo>
                  <a:lnTo>
                    <a:pt x="542" y="497"/>
                  </a:lnTo>
                  <a:lnTo>
                    <a:pt x="542" y="497"/>
                  </a:lnTo>
                  <a:lnTo>
                    <a:pt x="468" y="448"/>
                  </a:lnTo>
                  <a:lnTo>
                    <a:pt x="395" y="398"/>
                  </a:lnTo>
                  <a:lnTo>
                    <a:pt x="395" y="398"/>
                  </a:lnTo>
                  <a:lnTo>
                    <a:pt x="359" y="372"/>
                  </a:lnTo>
                  <a:lnTo>
                    <a:pt x="324" y="344"/>
                  </a:lnTo>
                  <a:lnTo>
                    <a:pt x="289" y="317"/>
                  </a:lnTo>
                  <a:lnTo>
                    <a:pt x="255" y="289"/>
                  </a:lnTo>
                  <a:lnTo>
                    <a:pt x="222" y="259"/>
                  </a:lnTo>
                  <a:lnTo>
                    <a:pt x="190" y="229"/>
                  </a:lnTo>
                  <a:lnTo>
                    <a:pt x="158" y="197"/>
                  </a:lnTo>
                  <a:lnTo>
                    <a:pt x="128" y="165"/>
                  </a:lnTo>
                  <a:lnTo>
                    <a:pt x="128" y="165"/>
                  </a:lnTo>
                  <a:lnTo>
                    <a:pt x="97" y="127"/>
                  </a:lnTo>
                  <a:lnTo>
                    <a:pt x="67" y="87"/>
                  </a:lnTo>
                  <a:lnTo>
                    <a:pt x="39" y="46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9"/>
                  </a:lnTo>
                  <a:lnTo>
                    <a:pt x="1" y="11"/>
                  </a:lnTo>
                  <a:lnTo>
                    <a:pt x="1" y="11"/>
                  </a:lnTo>
                  <a:lnTo>
                    <a:pt x="24" y="50"/>
                  </a:lnTo>
                  <a:lnTo>
                    <a:pt x="49" y="88"/>
                  </a:lnTo>
                  <a:lnTo>
                    <a:pt x="75" y="123"/>
                  </a:lnTo>
                  <a:lnTo>
                    <a:pt x="104" y="158"/>
                  </a:lnTo>
                  <a:lnTo>
                    <a:pt x="133" y="192"/>
                  </a:lnTo>
                  <a:lnTo>
                    <a:pt x="164" y="225"/>
                  </a:lnTo>
                  <a:lnTo>
                    <a:pt x="196" y="256"/>
                  </a:lnTo>
                  <a:lnTo>
                    <a:pt x="230" y="286"/>
                  </a:lnTo>
                  <a:lnTo>
                    <a:pt x="230" y="286"/>
                  </a:lnTo>
                  <a:lnTo>
                    <a:pt x="264" y="317"/>
                  </a:lnTo>
                  <a:lnTo>
                    <a:pt x="300" y="344"/>
                  </a:lnTo>
                  <a:lnTo>
                    <a:pt x="335" y="373"/>
                  </a:lnTo>
                  <a:lnTo>
                    <a:pt x="371" y="400"/>
                  </a:lnTo>
                  <a:lnTo>
                    <a:pt x="409" y="426"/>
                  </a:lnTo>
                  <a:lnTo>
                    <a:pt x="447" y="452"/>
                  </a:lnTo>
                  <a:lnTo>
                    <a:pt x="522" y="503"/>
                  </a:lnTo>
                  <a:lnTo>
                    <a:pt x="522" y="503"/>
                  </a:lnTo>
                  <a:lnTo>
                    <a:pt x="608" y="558"/>
                  </a:lnTo>
                  <a:lnTo>
                    <a:pt x="608" y="558"/>
                  </a:lnTo>
                  <a:lnTo>
                    <a:pt x="631" y="572"/>
                  </a:lnTo>
                  <a:lnTo>
                    <a:pt x="644" y="579"/>
                  </a:lnTo>
                  <a:lnTo>
                    <a:pt x="656" y="585"/>
                  </a:lnTo>
                  <a:lnTo>
                    <a:pt x="669" y="589"/>
                  </a:lnTo>
                  <a:lnTo>
                    <a:pt x="682" y="593"/>
                  </a:lnTo>
                  <a:lnTo>
                    <a:pt x="696" y="594"/>
                  </a:lnTo>
                  <a:lnTo>
                    <a:pt x="710" y="593"/>
                  </a:lnTo>
                  <a:lnTo>
                    <a:pt x="710" y="593"/>
                  </a:lnTo>
                  <a:lnTo>
                    <a:pt x="713" y="592"/>
                  </a:lnTo>
                  <a:lnTo>
                    <a:pt x="715" y="589"/>
                  </a:lnTo>
                  <a:lnTo>
                    <a:pt x="715" y="587"/>
                  </a:lnTo>
                  <a:lnTo>
                    <a:pt x="715" y="584"/>
                  </a:lnTo>
                  <a:lnTo>
                    <a:pt x="714" y="582"/>
                  </a:lnTo>
                  <a:lnTo>
                    <a:pt x="711" y="579"/>
                  </a:lnTo>
                  <a:lnTo>
                    <a:pt x="709" y="578"/>
                  </a:lnTo>
                  <a:lnTo>
                    <a:pt x="706" y="578"/>
                  </a:lnTo>
                  <a:lnTo>
                    <a:pt x="706" y="5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227D5639-5667-EACD-B25B-FBBF782A66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0" y="1390"/>
              <a:ext cx="154" cy="16"/>
            </a:xfrm>
            <a:custGeom>
              <a:avLst/>
              <a:gdLst>
                <a:gd name="T0" fmla="*/ 6 w 617"/>
                <a:gd name="T1" fmla="*/ 15 h 63"/>
                <a:gd name="T2" fmla="*/ 6 w 617"/>
                <a:gd name="T3" fmla="*/ 15 h 63"/>
                <a:gd name="T4" fmla="*/ 64 w 617"/>
                <a:gd name="T5" fmla="*/ 28 h 63"/>
                <a:gd name="T6" fmla="*/ 123 w 617"/>
                <a:gd name="T7" fmla="*/ 38 h 63"/>
                <a:gd name="T8" fmla="*/ 182 w 617"/>
                <a:gd name="T9" fmla="*/ 47 h 63"/>
                <a:gd name="T10" fmla="*/ 241 w 617"/>
                <a:gd name="T11" fmla="*/ 54 h 63"/>
                <a:gd name="T12" fmla="*/ 300 w 617"/>
                <a:gd name="T13" fmla="*/ 58 h 63"/>
                <a:gd name="T14" fmla="*/ 359 w 617"/>
                <a:gd name="T15" fmla="*/ 62 h 63"/>
                <a:gd name="T16" fmla="*/ 417 w 617"/>
                <a:gd name="T17" fmla="*/ 63 h 63"/>
                <a:gd name="T18" fmla="*/ 478 w 617"/>
                <a:gd name="T19" fmla="*/ 62 h 63"/>
                <a:gd name="T20" fmla="*/ 478 w 617"/>
                <a:gd name="T21" fmla="*/ 62 h 63"/>
                <a:gd name="T22" fmla="*/ 544 w 617"/>
                <a:gd name="T23" fmla="*/ 59 h 63"/>
                <a:gd name="T24" fmla="*/ 611 w 617"/>
                <a:gd name="T25" fmla="*/ 53 h 63"/>
                <a:gd name="T26" fmla="*/ 611 w 617"/>
                <a:gd name="T27" fmla="*/ 53 h 63"/>
                <a:gd name="T28" fmla="*/ 613 w 617"/>
                <a:gd name="T29" fmla="*/ 52 h 63"/>
                <a:gd name="T30" fmla="*/ 616 w 617"/>
                <a:gd name="T31" fmla="*/ 51 h 63"/>
                <a:gd name="T32" fmla="*/ 617 w 617"/>
                <a:gd name="T33" fmla="*/ 48 h 63"/>
                <a:gd name="T34" fmla="*/ 617 w 617"/>
                <a:gd name="T35" fmla="*/ 45 h 63"/>
                <a:gd name="T36" fmla="*/ 617 w 617"/>
                <a:gd name="T37" fmla="*/ 42 h 63"/>
                <a:gd name="T38" fmla="*/ 616 w 617"/>
                <a:gd name="T39" fmla="*/ 40 h 63"/>
                <a:gd name="T40" fmla="*/ 613 w 617"/>
                <a:gd name="T41" fmla="*/ 38 h 63"/>
                <a:gd name="T42" fmla="*/ 611 w 617"/>
                <a:gd name="T43" fmla="*/ 38 h 63"/>
                <a:gd name="T44" fmla="*/ 611 w 617"/>
                <a:gd name="T45" fmla="*/ 38 h 63"/>
                <a:gd name="T46" fmla="*/ 552 w 617"/>
                <a:gd name="T47" fmla="*/ 43 h 63"/>
                <a:gd name="T48" fmla="*/ 493 w 617"/>
                <a:gd name="T49" fmla="*/ 47 h 63"/>
                <a:gd name="T50" fmla="*/ 434 w 617"/>
                <a:gd name="T51" fmla="*/ 48 h 63"/>
                <a:gd name="T52" fmla="*/ 375 w 617"/>
                <a:gd name="T53" fmla="*/ 47 h 63"/>
                <a:gd name="T54" fmla="*/ 316 w 617"/>
                <a:gd name="T55" fmla="*/ 44 h 63"/>
                <a:gd name="T56" fmla="*/ 257 w 617"/>
                <a:gd name="T57" fmla="*/ 40 h 63"/>
                <a:gd name="T58" fmla="*/ 198 w 617"/>
                <a:gd name="T59" fmla="*/ 34 h 63"/>
                <a:gd name="T60" fmla="*/ 140 w 617"/>
                <a:gd name="T61" fmla="*/ 25 h 63"/>
                <a:gd name="T62" fmla="*/ 140 w 617"/>
                <a:gd name="T63" fmla="*/ 25 h 63"/>
                <a:gd name="T64" fmla="*/ 75 w 617"/>
                <a:gd name="T65" fmla="*/ 14 h 63"/>
                <a:gd name="T66" fmla="*/ 10 w 617"/>
                <a:gd name="T67" fmla="*/ 0 h 63"/>
                <a:gd name="T68" fmla="*/ 10 w 617"/>
                <a:gd name="T69" fmla="*/ 0 h 63"/>
                <a:gd name="T70" fmla="*/ 6 w 617"/>
                <a:gd name="T71" fmla="*/ 0 h 63"/>
                <a:gd name="T72" fmla="*/ 4 w 617"/>
                <a:gd name="T73" fmla="*/ 2 h 63"/>
                <a:gd name="T74" fmla="*/ 2 w 617"/>
                <a:gd name="T75" fmla="*/ 4 h 63"/>
                <a:gd name="T76" fmla="*/ 1 w 617"/>
                <a:gd name="T77" fmla="*/ 7 h 63"/>
                <a:gd name="T78" fmla="*/ 0 w 617"/>
                <a:gd name="T79" fmla="*/ 9 h 63"/>
                <a:gd name="T80" fmla="*/ 1 w 617"/>
                <a:gd name="T81" fmla="*/ 12 h 63"/>
                <a:gd name="T82" fmla="*/ 2 w 617"/>
                <a:gd name="T83" fmla="*/ 14 h 63"/>
                <a:gd name="T84" fmla="*/ 6 w 617"/>
                <a:gd name="T85" fmla="*/ 15 h 63"/>
                <a:gd name="T86" fmla="*/ 6 w 617"/>
                <a:gd name="T87" fmla="*/ 1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17" h="63">
                  <a:moveTo>
                    <a:pt x="6" y="15"/>
                  </a:moveTo>
                  <a:lnTo>
                    <a:pt x="6" y="15"/>
                  </a:lnTo>
                  <a:lnTo>
                    <a:pt x="64" y="28"/>
                  </a:lnTo>
                  <a:lnTo>
                    <a:pt x="123" y="38"/>
                  </a:lnTo>
                  <a:lnTo>
                    <a:pt x="182" y="47"/>
                  </a:lnTo>
                  <a:lnTo>
                    <a:pt x="241" y="54"/>
                  </a:lnTo>
                  <a:lnTo>
                    <a:pt x="300" y="58"/>
                  </a:lnTo>
                  <a:lnTo>
                    <a:pt x="359" y="62"/>
                  </a:lnTo>
                  <a:lnTo>
                    <a:pt x="417" y="63"/>
                  </a:lnTo>
                  <a:lnTo>
                    <a:pt x="478" y="62"/>
                  </a:lnTo>
                  <a:lnTo>
                    <a:pt x="478" y="62"/>
                  </a:lnTo>
                  <a:lnTo>
                    <a:pt x="544" y="59"/>
                  </a:lnTo>
                  <a:lnTo>
                    <a:pt x="611" y="53"/>
                  </a:lnTo>
                  <a:lnTo>
                    <a:pt x="611" y="53"/>
                  </a:lnTo>
                  <a:lnTo>
                    <a:pt x="613" y="52"/>
                  </a:lnTo>
                  <a:lnTo>
                    <a:pt x="616" y="51"/>
                  </a:lnTo>
                  <a:lnTo>
                    <a:pt x="617" y="48"/>
                  </a:lnTo>
                  <a:lnTo>
                    <a:pt x="617" y="45"/>
                  </a:lnTo>
                  <a:lnTo>
                    <a:pt x="617" y="42"/>
                  </a:lnTo>
                  <a:lnTo>
                    <a:pt x="616" y="40"/>
                  </a:lnTo>
                  <a:lnTo>
                    <a:pt x="613" y="38"/>
                  </a:lnTo>
                  <a:lnTo>
                    <a:pt x="611" y="38"/>
                  </a:lnTo>
                  <a:lnTo>
                    <a:pt x="611" y="38"/>
                  </a:lnTo>
                  <a:lnTo>
                    <a:pt x="552" y="43"/>
                  </a:lnTo>
                  <a:lnTo>
                    <a:pt x="493" y="47"/>
                  </a:lnTo>
                  <a:lnTo>
                    <a:pt x="434" y="48"/>
                  </a:lnTo>
                  <a:lnTo>
                    <a:pt x="375" y="47"/>
                  </a:lnTo>
                  <a:lnTo>
                    <a:pt x="316" y="44"/>
                  </a:lnTo>
                  <a:lnTo>
                    <a:pt x="257" y="40"/>
                  </a:lnTo>
                  <a:lnTo>
                    <a:pt x="198" y="34"/>
                  </a:lnTo>
                  <a:lnTo>
                    <a:pt x="140" y="25"/>
                  </a:lnTo>
                  <a:lnTo>
                    <a:pt x="140" y="25"/>
                  </a:lnTo>
                  <a:lnTo>
                    <a:pt x="75" y="14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1" y="7"/>
                  </a:lnTo>
                  <a:lnTo>
                    <a:pt x="0" y="9"/>
                  </a:lnTo>
                  <a:lnTo>
                    <a:pt x="1" y="12"/>
                  </a:lnTo>
                  <a:lnTo>
                    <a:pt x="2" y="14"/>
                  </a:lnTo>
                  <a:lnTo>
                    <a:pt x="6" y="15"/>
                  </a:lnTo>
                  <a:lnTo>
                    <a:pt x="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48558F03-9DB4-DF5B-D3EC-729D2EEEE73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2" y="1340"/>
              <a:ext cx="37" cy="30"/>
            </a:xfrm>
            <a:custGeom>
              <a:avLst/>
              <a:gdLst>
                <a:gd name="T0" fmla="*/ 137 w 151"/>
                <a:gd name="T1" fmla="*/ 4 h 118"/>
                <a:gd name="T2" fmla="*/ 137 w 151"/>
                <a:gd name="T3" fmla="*/ 4 h 118"/>
                <a:gd name="T4" fmla="*/ 127 w 151"/>
                <a:gd name="T5" fmla="*/ 24 h 118"/>
                <a:gd name="T6" fmla="*/ 114 w 151"/>
                <a:gd name="T7" fmla="*/ 41 h 118"/>
                <a:gd name="T8" fmla="*/ 101 w 151"/>
                <a:gd name="T9" fmla="*/ 56 h 118"/>
                <a:gd name="T10" fmla="*/ 84 w 151"/>
                <a:gd name="T11" fmla="*/ 70 h 118"/>
                <a:gd name="T12" fmla="*/ 67 w 151"/>
                <a:gd name="T13" fmla="*/ 83 h 118"/>
                <a:gd name="T14" fmla="*/ 48 w 151"/>
                <a:gd name="T15" fmla="*/ 91 h 118"/>
                <a:gd name="T16" fmla="*/ 28 w 151"/>
                <a:gd name="T17" fmla="*/ 99 h 118"/>
                <a:gd name="T18" fmla="*/ 6 w 151"/>
                <a:gd name="T19" fmla="*/ 103 h 118"/>
                <a:gd name="T20" fmla="*/ 6 w 151"/>
                <a:gd name="T21" fmla="*/ 103 h 118"/>
                <a:gd name="T22" fmla="*/ 4 w 151"/>
                <a:gd name="T23" fmla="*/ 104 h 118"/>
                <a:gd name="T24" fmla="*/ 1 w 151"/>
                <a:gd name="T25" fmla="*/ 107 h 118"/>
                <a:gd name="T26" fmla="*/ 0 w 151"/>
                <a:gd name="T27" fmla="*/ 110 h 118"/>
                <a:gd name="T28" fmla="*/ 0 w 151"/>
                <a:gd name="T29" fmla="*/ 113 h 118"/>
                <a:gd name="T30" fmla="*/ 0 w 151"/>
                <a:gd name="T31" fmla="*/ 113 h 118"/>
                <a:gd name="T32" fmla="*/ 3 w 151"/>
                <a:gd name="T33" fmla="*/ 115 h 118"/>
                <a:gd name="T34" fmla="*/ 4 w 151"/>
                <a:gd name="T35" fmla="*/ 117 h 118"/>
                <a:gd name="T36" fmla="*/ 6 w 151"/>
                <a:gd name="T37" fmla="*/ 118 h 118"/>
                <a:gd name="T38" fmla="*/ 10 w 151"/>
                <a:gd name="T39" fmla="*/ 118 h 118"/>
                <a:gd name="T40" fmla="*/ 10 w 151"/>
                <a:gd name="T41" fmla="*/ 118 h 118"/>
                <a:gd name="T42" fmla="*/ 21 w 151"/>
                <a:gd name="T43" fmla="*/ 115 h 118"/>
                <a:gd name="T44" fmla="*/ 33 w 151"/>
                <a:gd name="T45" fmla="*/ 113 h 118"/>
                <a:gd name="T46" fmla="*/ 43 w 151"/>
                <a:gd name="T47" fmla="*/ 110 h 118"/>
                <a:gd name="T48" fmla="*/ 54 w 151"/>
                <a:gd name="T49" fmla="*/ 105 h 118"/>
                <a:gd name="T50" fmla="*/ 74 w 151"/>
                <a:gd name="T51" fmla="*/ 95 h 118"/>
                <a:gd name="T52" fmla="*/ 93 w 151"/>
                <a:gd name="T53" fmla="*/ 83 h 118"/>
                <a:gd name="T54" fmla="*/ 111 w 151"/>
                <a:gd name="T55" fmla="*/ 68 h 118"/>
                <a:gd name="T56" fmla="*/ 126 w 151"/>
                <a:gd name="T57" fmla="*/ 50 h 118"/>
                <a:gd name="T58" fmla="*/ 139 w 151"/>
                <a:gd name="T59" fmla="*/ 31 h 118"/>
                <a:gd name="T60" fmla="*/ 144 w 151"/>
                <a:gd name="T61" fmla="*/ 21 h 118"/>
                <a:gd name="T62" fmla="*/ 149 w 151"/>
                <a:gd name="T63" fmla="*/ 11 h 118"/>
                <a:gd name="T64" fmla="*/ 149 w 151"/>
                <a:gd name="T65" fmla="*/ 11 h 118"/>
                <a:gd name="T66" fmla="*/ 151 w 151"/>
                <a:gd name="T67" fmla="*/ 9 h 118"/>
                <a:gd name="T68" fmla="*/ 149 w 151"/>
                <a:gd name="T69" fmla="*/ 5 h 118"/>
                <a:gd name="T70" fmla="*/ 148 w 151"/>
                <a:gd name="T71" fmla="*/ 2 h 118"/>
                <a:gd name="T72" fmla="*/ 146 w 151"/>
                <a:gd name="T73" fmla="*/ 1 h 118"/>
                <a:gd name="T74" fmla="*/ 143 w 151"/>
                <a:gd name="T75" fmla="*/ 0 h 118"/>
                <a:gd name="T76" fmla="*/ 141 w 151"/>
                <a:gd name="T77" fmla="*/ 0 h 118"/>
                <a:gd name="T78" fmla="*/ 138 w 151"/>
                <a:gd name="T79" fmla="*/ 1 h 118"/>
                <a:gd name="T80" fmla="*/ 137 w 151"/>
                <a:gd name="T81" fmla="*/ 4 h 118"/>
                <a:gd name="T82" fmla="*/ 137 w 151"/>
                <a:gd name="T83" fmla="*/ 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1" h="118">
                  <a:moveTo>
                    <a:pt x="137" y="4"/>
                  </a:moveTo>
                  <a:lnTo>
                    <a:pt x="137" y="4"/>
                  </a:lnTo>
                  <a:lnTo>
                    <a:pt x="127" y="24"/>
                  </a:lnTo>
                  <a:lnTo>
                    <a:pt x="114" y="41"/>
                  </a:lnTo>
                  <a:lnTo>
                    <a:pt x="101" y="56"/>
                  </a:lnTo>
                  <a:lnTo>
                    <a:pt x="84" y="70"/>
                  </a:lnTo>
                  <a:lnTo>
                    <a:pt x="67" y="83"/>
                  </a:lnTo>
                  <a:lnTo>
                    <a:pt x="48" y="91"/>
                  </a:lnTo>
                  <a:lnTo>
                    <a:pt x="28" y="99"/>
                  </a:lnTo>
                  <a:lnTo>
                    <a:pt x="6" y="103"/>
                  </a:lnTo>
                  <a:lnTo>
                    <a:pt x="6" y="103"/>
                  </a:lnTo>
                  <a:lnTo>
                    <a:pt x="4" y="104"/>
                  </a:lnTo>
                  <a:lnTo>
                    <a:pt x="1" y="107"/>
                  </a:lnTo>
                  <a:lnTo>
                    <a:pt x="0" y="110"/>
                  </a:lnTo>
                  <a:lnTo>
                    <a:pt x="0" y="113"/>
                  </a:lnTo>
                  <a:lnTo>
                    <a:pt x="0" y="113"/>
                  </a:lnTo>
                  <a:lnTo>
                    <a:pt x="3" y="115"/>
                  </a:lnTo>
                  <a:lnTo>
                    <a:pt x="4" y="117"/>
                  </a:lnTo>
                  <a:lnTo>
                    <a:pt x="6" y="118"/>
                  </a:lnTo>
                  <a:lnTo>
                    <a:pt x="10" y="118"/>
                  </a:lnTo>
                  <a:lnTo>
                    <a:pt x="10" y="118"/>
                  </a:lnTo>
                  <a:lnTo>
                    <a:pt x="21" y="115"/>
                  </a:lnTo>
                  <a:lnTo>
                    <a:pt x="33" y="113"/>
                  </a:lnTo>
                  <a:lnTo>
                    <a:pt x="43" y="110"/>
                  </a:lnTo>
                  <a:lnTo>
                    <a:pt x="54" y="105"/>
                  </a:lnTo>
                  <a:lnTo>
                    <a:pt x="74" y="95"/>
                  </a:lnTo>
                  <a:lnTo>
                    <a:pt x="93" y="83"/>
                  </a:lnTo>
                  <a:lnTo>
                    <a:pt x="111" y="68"/>
                  </a:lnTo>
                  <a:lnTo>
                    <a:pt x="126" y="50"/>
                  </a:lnTo>
                  <a:lnTo>
                    <a:pt x="139" y="31"/>
                  </a:lnTo>
                  <a:lnTo>
                    <a:pt x="144" y="21"/>
                  </a:lnTo>
                  <a:lnTo>
                    <a:pt x="149" y="11"/>
                  </a:lnTo>
                  <a:lnTo>
                    <a:pt x="149" y="11"/>
                  </a:lnTo>
                  <a:lnTo>
                    <a:pt x="151" y="9"/>
                  </a:lnTo>
                  <a:lnTo>
                    <a:pt x="149" y="5"/>
                  </a:lnTo>
                  <a:lnTo>
                    <a:pt x="148" y="2"/>
                  </a:lnTo>
                  <a:lnTo>
                    <a:pt x="146" y="1"/>
                  </a:lnTo>
                  <a:lnTo>
                    <a:pt x="143" y="0"/>
                  </a:lnTo>
                  <a:lnTo>
                    <a:pt x="141" y="0"/>
                  </a:lnTo>
                  <a:lnTo>
                    <a:pt x="138" y="1"/>
                  </a:lnTo>
                  <a:lnTo>
                    <a:pt x="137" y="4"/>
                  </a:lnTo>
                  <a:lnTo>
                    <a:pt x="137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A99235D8-3BF4-9EB7-CB9E-A0EA2ABA2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6" y="1362"/>
              <a:ext cx="38" cy="32"/>
            </a:xfrm>
            <a:custGeom>
              <a:avLst/>
              <a:gdLst>
                <a:gd name="T0" fmla="*/ 144 w 152"/>
                <a:gd name="T1" fmla="*/ 0 h 130"/>
                <a:gd name="T2" fmla="*/ 144 w 152"/>
                <a:gd name="T3" fmla="*/ 0 h 130"/>
                <a:gd name="T4" fmla="*/ 130 w 152"/>
                <a:gd name="T5" fmla="*/ 1 h 130"/>
                <a:gd name="T6" fmla="*/ 118 w 152"/>
                <a:gd name="T7" fmla="*/ 4 h 130"/>
                <a:gd name="T8" fmla="*/ 105 w 152"/>
                <a:gd name="T9" fmla="*/ 8 h 130"/>
                <a:gd name="T10" fmla="*/ 93 w 152"/>
                <a:gd name="T11" fmla="*/ 13 h 130"/>
                <a:gd name="T12" fmla="*/ 93 w 152"/>
                <a:gd name="T13" fmla="*/ 13 h 130"/>
                <a:gd name="T14" fmla="*/ 81 w 152"/>
                <a:gd name="T15" fmla="*/ 19 h 130"/>
                <a:gd name="T16" fmla="*/ 71 w 152"/>
                <a:gd name="T17" fmla="*/ 25 h 130"/>
                <a:gd name="T18" fmla="*/ 61 w 152"/>
                <a:gd name="T19" fmla="*/ 32 h 130"/>
                <a:gd name="T20" fmla="*/ 51 w 152"/>
                <a:gd name="T21" fmla="*/ 39 h 130"/>
                <a:gd name="T22" fmla="*/ 51 w 152"/>
                <a:gd name="T23" fmla="*/ 39 h 130"/>
                <a:gd name="T24" fmla="*/ 42 w 152"/>
                <a:gd name="T25" fmla="*/ 48 h 130"/>
                <a:gd name="T26" fmla="*/ 35 w 152"/>
                <a:gd name="T27" fmla="*/ 57 h 130"/>
                <a:gd name="T28" fmla="*/ 27 w 152"/>
                <a:gd name="T29" fmla="*/ 66 h 130"/>
                <a:gd name="T30" fmla="*/ 20 w 152"/>
                <a:gd name="T31" fmla="*/ 76 h 130"/>
                <a:gd name="T32" fmla="*/ 14 w 152"/>
                <a:gd name="T33" fmla="*/ 87 h 130"/>
                <a:gd name="T34" fmla="*/ 9 w 152"/>
                <a:gd name="T35" fmla="*/ 97 h 130"/>
                <a:gd name="T36" fmla="*/ 4 w 152"/>
                <a:gd name="T37" fmla="*/ 108 h 130"/>
                <a:gd name="T38" fmla="*/ 0 w 152"/>
                <a:gd name="T39" fmla="*/ 121 h 130"/>
                <a:gd name="T40" fmla="*/ 0 w 152"/>
                <a:gd name="T41" fmla="*/ 121 h 130"/>
                <a:gd name="T42" fmla="*/ 0 w 152"/>
                <a:gd name="T43" fmla="*/ 123 h 130"/>
                <a:gd name="T44" fmla="*/ 1 w 152"/>
                <a:gd name="T45" fmla="*/ 126 h 130"/>
                <a:gd name="T46" fmla="*/ 2 w 152"/>
                <a:gd name="T47" fmla="*/ 128 h 130"/>
                <a:gd name="T48" fmla="*/ 5 w 152"/>
                <a:gd name="T49" fmla="*/ 130 h 130"/>
                <a:gd name="T50" fmla="*/ 7 w 152"/>
                <a:gd name="T51" fmla="*/ 130 h 130"/>
                <a:gd name="T52" fmla="*/ 10 w 152"/>
                <a:gd name="T53" fmla="*/ 128 h 130"/>
                <a:gd name="T54" fmla="*/ 12 w 152"/>
                <a:gd name="T55" fmla="*/ 127 h 130"/>
                <a:gd name="T56" fmla="*/ 15 w 152"/>
                <a:gd name="T57" fmla="*/ 125 h 130"/>
                <a:gd name="T58" fmla="*/ 15 w 152"/>
                <a:gd name="T59" fmla="*/ 125 h 130"/>
                <a:gd name="T60" fmla="*/ 17 w 152"/>
                <a:gd name="T61" fmla="*/ 113 h 130"/>
                <a:gd name="T62" fmla="*/ 22 w 152"/>
                <a:gd name="T63" fmla="*/ 103 h 130"/>
                <a:gd name="T64" fmla="*/ 27 w 152"/>
                <a:gd name="T65" fmla="*/ 93 h 130"/>
                <a:gd name="T66" fmla="*/ 32 w 152"/>
                <a:gd name="T67" fmla="*/ 84 h 130"/>
                <a:gd name="T68" fmla="*/ 39 w 152"/>
                <a:gd name="T69" fmla="*/ 76 h 130"/>
                <a:gd name="T70" fmla="*/ 45 w 152"/>
                <a:gd name="T71" fmla="*/ 67 h 130"/>
                <a:gd name="T72" fmla="*/ 61 w 152"/>
                <a:gd name="T73" fmla="*/ 52 h 130"/>
                <a:gd name="T74" fmla="*/ 61 w 152"/>
                <a:gd name="T75" fmla="*/ 52 h 130"/>
                <a:gd name="T76" fmla="*/ 70 w 152"/>
                <a:gd name="T77" fmla="*/ 44 h 130"/>
                <a:gd name="T78" fmla="*/ 79 w 152"/>
                <a:gd name="T79" fmla="*/ 38 h 130"/>
                <a:gd name="T80" fmla="*/ 98 w 152"/>
                <a:gd name="T81" fmla="*/ 28 h 130"/>
                <a:gd name="T82" fmla="*/ 98 w 152"/>
                <a:gd name="T83" fmla="*/ 28 h 130"/>
                <a:gd name="T84" fmla="*/ 109 w 152"/>
                <a:gd name="T85" fmla="*/ 23 h 130"/>
                <a:gd name="T86" fmla="*/ 120 w 152"/>
                <a:gd name="T87" fmla="*/ 19 h 130"/>
                <a:gd name="T88" fmla="*/ 131 w 152"/>
                <a:gd name="T89" fmla="*/ 17 h 130"/>
                <a:gd name="T90" fmla="*/ 144 w 152"/>
                <a:gd name="T91" fmla="*/ 15 h 130"/>
                <a:gd name="T92" fmla="*/ 144 w 152"/>
                <a:gd name="T93" fmla="*/ 15 h 130"/>
                <a:gd name="T94" fmla="*/ 148 w 152"/>
                <a:gd name="T95" fmla="*/ 15 h 130"/>
                <a:gd name="T96" fmla="*/ 149 w 152"/>
                <a:gd name="T97" fmla="*/ 14 h 130"/>
                <a:gd name="T98" fmla="*/ 150 w 152"/>
                <a:gd name="T99" fmla="*/ 11 h 130"/>
                <a:gd name="T100" fmla="*/ 152 w 152"/>
                <a:gd name="T101" fmla="*/ 9 h 130"/>
                <a:gd name="T102" fmla="*/ 150 w 152"/>
                <a:gd name="T103" fmla="*/ 6 h 130"/>
                <a:gd name="T104" fmla="*/ 149 w 152"/>
                <a:gd name="T105" fmla="*/ 4 h 130"/>
                <a:gd name="T106" fmla="*/ 148 w 152"/>
                <a:gd name="T107" fmla="*/ 1 h 130"/>
                <a:gd name="T108" fmla="*/ 144 w 152"/>
                <a:gd name="T109" fmla="*/ 0 h 130"/>
                <a:gd name="T110" fmla="*/ 144 w 152"/>
                <a:gd name="T1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2" h="130">
                  <a:moveTo>
                    <a:pt x="144" y="0"/>
                  </a:moveTo>
                  <a:lnTo>
                    <a:pt x="144" y="0"/>
                  </a:lnTo>
                  <a:lnTo>
                    <a:pt x="130" y="1"/>
                  </a:lnTo>
                  <a:lnTo>
                    <a:pt x="118" y="4"/>
                  </a:lnTo>
                  <a:lnTo>
                    <a:pt x="105" y="8"/>
                  </a:lnTo>
                  <a:lnTo>
                    <a:pt x="93" y="13"/>
                  </a:lnTo>
                  <a:lnTo>
                    <a:pt x="93" y="13"/>
                  </a:lnTo>
                  <a:lnTo>
                    <a:pt x="81" y="19"/>
                  </a:lnTo>
                  <a:lnTo>
                    <a:pt x="71" y="25"/>
                  </a:lnTo>
                  <a:lnTo>
                    <a:pt x="61" y="32"/>
                  </a:lnTo>
                  <a:lnTo>
                    <a:pt x="51" y="39"/>
                  </a:lnTo>
                  <a:lnTo>
                    <a:pt x="51" y="39"/>
                  </a:lnTo>
                  <a:lnTo>
                    <a:pt x="42" y="48"/>
                  </a:lnTo>
                  <a:lnTo>
                    <a:pt x="35" y="57"/>
                  </a:lnTo>
                  <a:lnTo>
                    <a:pt x="27" y="66"/>
                  </a:lnTo>
                  <a:lnTo>
                    <a:pt x="20" y="76"/>
                  </a:lnTo>
                  <a:lnTo>
                    <a:pt x="14" y="87"/>
                  </a:lnTo>
                  <a:lnTo>
                    <a:pt x="9" y="97"/>
                  </a:lnTo>
                  <a:lnTo>
                    <a:pt x="4" y="108"/>
                  </a:lnTo>
                  <a:lnTo>
                    <a:pt x="0" y="121"/>
                  </a:lnTo>
                  <a:lnTo>
                    <a:pt x="0" y="121"/>
                  </a:lnTo>
                  <a:lnTo>
                    <a:pt x="0" y="123"/>
                  </a:lnTo>
                  <a:lnTo>
                    <a:pt x="1" y="126"/>
                  </a:lnTo>
                  <a:lnTo>
                    <a:pt x="2" y="128"/>
                  </a:lnTo>
                  <a:lnTo>
                    <a:pt x="5" y="130"/>
                  </a:lnTo>
                  <a:lnTo>
                    <a:pt x="7" y="130"/>
                  </a:lnTo>
                  <a:lnTo>
                    <a:pt x="10" y="128"/>
                  </a:lnTo>
                  <a:lnTo>
                    <a:pt x="12" y="127"/>
                  </a:lnTo>
                  <a:lnTo>
                    <a:pt x="15" y="125"/>
                  </a:lnTo>
                  <a:lnTo>
                    <a:pt x="15" y="125"/>
                  </a:lnTo>
                  <a:lnTo>
                    <a:pt x="17" y="113"/>
                  </a:lnTo>
                  <a:lnTo>
                    <a:pt x="22" y="103"/>
                  </a:lnTo>
                  <a:lnTo>
                    <a:pt x="27" y="93"/>
                  </a:lnTo>
                  <a:lnTo>
                    <a:pt x="32" y="84"/>
                  </a:lnTo>
                  <a:lnTo>
                    <a:pt x="39" y="76"/>
                  </a:lnTo>
                  <a:lnTo>
                    <a:pt x="45" y="67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70" y="44"/>
                  </a:lnTo>
                  <a:lnTo>
                    <a:pt x="79" y="38"/>
                  </a:lnTo>
                  <a:lnTo>
                    <a:pt x="98" y="28"/>
                  </a:lnTo>
                  <a:lnTo>
                    <a:pt x="98" y="28"/>
                  </a:lnTo>
                  <a:lnTo>
                    <a:pt x="109" y="23"/>
                  </a:lnTo>
                  <a:lnTo>
                    <a:pt x="120" y="19"/>
                  </a:lnTo>
                  <a:lnTo>
                    <a:pt x="131" y="17"/>
                  </a:lnTo>
                  <a:lnTo>
                    <a:pt x="144" y="15"/>
                  </a:lnTo>
                  <a:lnTo>
                    <a:pt x="144" y="15"/>
                  </a:lnTo>
                  <a:lnTo>
                    <a:pt x="148" y="15"/>
                  </a:lnTo>
                  <a:lnTo>
                    <a:pt x="149" y="14"/>
                  </a:lnTo>
                  <a:lnTo>
                    <a:pt x="150" y="11"/>
                  </a:lnTo>
                  <a:lnTo>
                    <a:pt x="152" y="9"/>
                  </a:lnTo>
                  <a:lnTo>
                    <a:pt x="150" y="6"/>
                  </a:lnTo>
                  <a:lnTo>
                    <a:pt x="149" y="4"/>
                  </a:lnTo>
                  <a:lnTo>
                    <a:pt x="148" y="1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0AB6276A-12FD-2649-3B6F-2B394617A5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5" y="1246"/>
              <a:ext cx="148" cy="119"/>
            </a:xfrm>
            <a:custGeom>
              <a:avLst/>
              <a:gdLst>
                <a:gd name="T0" fmla="*/ 589 w 592"/>
                <a:gd name="T1" fmla="*/ 463 h 476"/>
                <a:gd name="T2" fmla="*/ 589 w 592"/>
                <a:gd name="T3" fmla="*/ 463 h 476"/>
                <a:gd name="T4" fmla="*/ 520 w 592"/>
                <a:gd name="T5" fmla="*/ 431 h 476"/>
                <a:gd name="T6" fmla="*/ 451 w 592"/>
                <a:gd name="T7" fmla="*/ 400 h 476"/>
                <a:gd name="T8" fmla="*/ 382 w 592"/>
                <a:gd name="T9" fmla="*/ 367 h 476"/>
                <a:gd name="T10" fmla="*/ 314 w 592"/>
                <a:gd name="T11" fmla="*/ 332 h 476"/>
                <a:gd name="T12" fmla="*/ 314 w 592"/>
                <a:gd name="T13" fmla="*/ 332 h 476"/>
                <a:gd name="T14" fmla="*/ 283 w 592"/>
                <a:gd name="T15" fmla="*/ 316 h 476"/>
                <a:gd name="T16" fmla="*/ 252 w 592"/>
                <a:gd name="T17" fmla="*/ 298 h 476"/>
                <a:gd name="T18" fmla="*/ 237 w 592"/>
                <a:gd name="T19" fmla="*/ 289 h 476"/>
                <a:gd name="T20" fmla="*/ 224 w 592"/>
                <a:gd name="T21" fmla="*/ 279 h 476"/>
                <a:gd name="T22" fmla="*/ 210 w 592"/>
                <a:gd name="T23" fmla="*/ 268 h 476"/>
                <a:gd name="T24" fmla="*/ 197 w 592"/>
                <a:gd name="T25" fmla="*/ 255 h 476"/>
                <a:gd name="T26" fmla="*/ 197 w 592"/>
                <a:gd name="T27" fmla="*/ 255 h 476"/>
                <a:gd name="T28" fmla="*/ 186 w 592"/>
                <a:gd name="T29" fmla="*/ 244 h 476"/>
                <a:gd name="T30" fmla="*/ 173 w 592"/>
                <a:gd name="T31" fmla="*/ 230 h 476"/>
                <a:gd name="T32" fmla="*/ 152 w 592"/>
                <a:gd name="T33" fmla="*/ 204 h 476"/>
                <a:gd name="T34" fmla="*/ 133 w 592"/>
                <a:gd name="T35" fmla="*/ 176 h 476"/>
                <a:gd name="T36" fmla="*/ 113 w 592"/>
                <a:gd name="T37" fmla="*/ 149 h 476"/>
                <a:gd name="T38" fmla="*/ 113 w 592"/>
                <a:gd name="T39" fmla="*/ 149 h 476"/>
                <a:gd name="T40" fmla="*/ 15 w 592"/>
                <a:gd name="T41" fmla="*/ 4 h 476"/>
                <a:gd name="T42" fmla="*/ 15 w 592"/>
                <a:gd name="T43" fmla="*/ 4 h 476"/>
                <a:gd name="T44" fmla="*/ 13 w 592"/>
                <a:gd name="T45" fmla="*/ 2 h 476"/>
                <a:gd name="T46" fmla="*/ 10 w 592"/>
                <a:gd name="T47" fmla="*/ 0 h 476"/>
                <a:gd name="T48" fmla="*/ 7 w 592"/>
                <a:gd name="T49" fmla="*/ 0 h 476"/>
                <a:gd name="T50" fmla="*/ 4 w 592"/>
                <a:gd name="T51" fmla="*/ 2 h 476"/>
                <a:gd name="T52" fmla="*/ 3 w 592"/>
                <a:gd name="T53" fmla="*/ 4 h 476"/>
                <a:gd name="T54" fmla="*/ 2 w 592"/>
                <a:gd name="T55" fmla="*/ 5 h 476"/>
                <a:gd name="T56" fmla="*/ 0 w 592"/>
                <a:gd name="T57" fmla="*/ 9 h 476"/>
                <a:gd name="T58" fmla="*/ 2 w 592"/>
                <a:gd name="T59" fmla="*/ 12 h 476"/>
                <a:gd name="T60" fmla="*/ 2 w 592"/>
                <a:gd name="T61" fmla="*/ 12 h 476"/>
                <a:gd name="T62" fmla="*/ 89 w 592"/>
                <a:gd name="T63" fmla="*/ 141 h 476"/>
                <a:gd name="T64" fmla="*/ 89 w 592"/>
                <a:gd name="T65" fmla="*/ 141 h 476"/>
                <a:gd name="T66" fmla="*/ 130 w 592"/>
                <a:gd name="T67" fmla="*/ 199 h 476"/>
                <a:gd name="T68" fmla="*/ 151 w 592"/>
                <a:gd name="T69" fmla="*/ 226 h 476"/>
                <a:gd name="T70" fmla="*/ 173 w 592"/>
                <a:gd name="T71" fmla="*/ 253 h 476"/>
                <a:gd name="T72" fmla="*/ 173 w 592"/>
                <a:gd name="T73" fmla="*/ 253 h 476"/>
                <a:gd name="T74" fmla="*/ 186 w 592"/>
                <a:gd name="T75" fmla="*/ 265 h 476"/>
                <a:gd name="T76" fmla="*/ 198 w 592"/>
                <a:gd name="T77" fmla="*/ 278 h 476"/>
                <a:gd name="T78" fmla="*/ 212 w 592"/>
                <a:gd name="T79" fmla="*/ 289 h 476"/>
                <a:gd name="T80" fmla="*/ 226 w 592"/>
                <a:gd name="T81" fmla="*/ 299 h 476"/>
                <a:gd name="T82" fmla="*/ 256 w 592"/>
                <a:gd name="T83" fmla="*/ 318 h 476"/>
                <a:gd name="T84" fmla="*/ 286 w 592"/>
                <a:gd name="T85" fmla="*/ 336 h 476"/>
                <a:gd name="T86" fmla="*/ 286 w 592"/>
                <a:gd name="T87" fmla="*/ 336 h 476"/>
                <a:gd name="T88" fmla="*/ 355 w 592"/>
                <a:gd name="T89" fmla="*/ 371 h 476"/>
                <a:gd name="T90" fmla="*/ 424 w 592"/>
                <a:gd name="T91" fmla="*/ 404 h 476"/>
                <a:gd name="T92" fmla="*/ 424 w 592"/>
                <a:gd name="T93" fmla="*/ 404 h 476"/>
                <a:gd name="T94" fmla="*/ 502 w 592"/>
                <a:gd name="T95" fmla="*/ 440 h 476"/>
                <a:gd name="T96" fmla="*/ 581 w 592"/>
                <a:gd name="T97" fmla="*/ 475 h 476"/>
                <a:gd name="T98" fmla="*/ 581 w 592"/>
                <a:gd name="T99" fmla="*/ 475 h 476"/>
                <a:gd name="T100" fmla="*/ 585 w 592"/>
                <a:gd name="T101" fmla="*/ 476 h 476"/>
                <a:gd name="T102" fmla="*/ 587 w 592"/>
                <a:gd name="T103" fmla="*/ 476 h 476"/>
                <a:gd name="T104" fmla="*/ 590 w 592"/>
                <a:gd name="T105" fmla="*/ 474 h 476"/>
                <a:gd name="T106" fmla="*/ 591 w 592"/>
                <a:gd name="T107" fmla="*/ 473 h 476"/>
                <a:gd name="T108" fmla="*/ 592 w 592"/>
                <a:gd name="T109" fmla="*/ 469 h 476"/>
                <a:gd name="T110" fmla="*/ 592 w 592"/>
                <a:gd name="T111" fmla="*/ 466 h 476"/>
                <a:gd name="T112" fmla="*/ 591 w 592"/>
                <a:gd name="T113" fmla="*/ 464 h 476"/>
                <a:gd name="T114" fmla="*/ 589 w 592"/>
                <a:gd name="T115" fmla="*/ 463 h 476"/>
                <a:gd name="T116" fmla="*/ 589 w 592"/>
                <a:gd name="T117" fmla="*/ 463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92" h="476">
                  <a:moveTo>
                    <a:pt x="589" y="463"/>
                  </a:moveTo>
                  <a:lnTo>
                    <a:pt x="589" y="463"/>
                  </a:lnTo>
                  <a:lnTo>
                    <a:pt x="520" y="431"/>
                  </a:lnTo>
                  <a:lnTo>
                    <a:pt x="451" y="400"/>
                  </a:lnTo>
                  <a:lnTo>
                    <a:pt x="382" y="367"/>
                  </a:lnTo>
                  <a:lnTo>
                    <a:pt x="314" y="332"/>
                  </a:lnTo>
                  <a:lnTo>
                    <a:pt x="314" y="332"/>
                  </a:lnTo>
                  <a:lnTo>
                    <a:pt x="283" y="316"/>
                  </a:lnTo>
                  <a:lnTo>
                    <a:pt x="252" y="298"/>
                  </a:lnTo>
                  <a:lnTo>
                    <a:pt x="237" y="289"/>
                  </a:lnTo>
                  <a:lnTo>
                    <a:pt x="224" y="279"/>
                  </a:lnTo>
                  <a:lnTo>
                    <a:pt x="210" y="268"/>
                  </a:lnTo>
                  <a:lnTo>
                    <a:pt x="197" y="255"/>
                  </a:lnTo>
                  <a:lnTo>
                    <a:pt x="197" y="255"/>
                  </a:lnTo>
                  <a:lnTo>
                    <a:pt x="186" y="244"/>
                  </a:lnTo>
                  <a:lnTo>
                    <a:pt x="173" y="230"/>
                  </a:lnTo>
                  <a:lnTo>
                    <a:pt x="152" y="204"/>
                  </a:lnTo>
                  <a:lnTo>
                    <a:pt x="133" y="176"/>
                  </a:lnTo>
                  <a:lnTo>
                    <a:pt x="113" y="149"/>
                  </a:lnTo>
                  <a:lnTo>
                    <a:pt x="113" y="149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3" y="4"/>
                  </a:lnTo>
                  <a:lnTo>
                    <a:pt x="2" y="5"/>
                  </a:lnTo>
                  <a:lnTo>
                    <a:pt x="0" y="9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89" y="141"/>
                  </a:lnTo>
                  <a:lnTo>
                    <a:pt x="89" y="141"/>
                  </a:lnTo>
                  <a:lnTo>
                    <a:pt x="130" y="199"/>
                  </a:lnTo>
                  <a:lnTo>
                    <a:pt x="151" y="226"/>
                  </a:lnTo>
                  <a:lnTo>
                    <a:pt x="173" y="253"/>
                  </a:lnTo>
                  <a:lnTo>
                    <a:pt x="173" y="253"/>
                  </a:lnTo>
                  <a:lnTo>
                    <a:pt x="186" y="265"/>
                  </a:lnTo>
                  <a:lnTo>
                    <a:pt x="198" y="278"/>
                  </a:lnTo>
                  <a:lnTo>
                    <a:pt x="212" y="289"/>
                  </a:lnTo>
                  <a:lnTo>
                    <a:pt x="226" y="299"/>
                  </a:lnTo>
                  <a:lnTo>
                    <a:pt x="256" y="318"/>
                  </a:lnTo>
                  <a:lnTo>
                    <a:pt x="286" y="336"/>
                  </a:lnTo>
                  <a:lnTo>
                    <a:pt x="286" y="336"/>
                  </a:lnTo>
                  <a:lnTo>
                    <a:pt x="355" y="371"/>
                  </a:lnTo>
                  <a:lnTo>
                    <a:pt x="424" y="404"/>
                  </a:lnTo>
                  <a:lnTo>
                    <a:pt x="424" y="404"/>
                  </a:lnTo>
                  <a:lnTo>
                    <a:pt x="502" y="440"/>
                  </a:lnTo>
                  <a:lnTo>
                    <a:pt x="581" y="475"/>
                  </a:lnTo>
                  <a:lnTo>
                    <a:pt x="581" y="475"/>
                  </a:lnTo>
                  <a:lnTo>
                    <a:pt x="585" y="476"/>
                  </a:lnTo>
                  <a:lnTo>
                    <a:pt x="587" y="476"/>
                  </a:lnTo>
                  <a:lnTo>
                    <a:pt x="590" y="474"/>
                  </a:lnTo>
                  <a:lnTo>
                    <a:pt x="591" y="473"/>
                  </a:lnTo>
                  <a:lnTo>
                    <a:pt x="592" y="469"/>
                  </a:lnTo>
                  <a:lnTo>
                    <a:pt x="592" y="466"/>
                  </a:lnTo>
                  <a:lnTo>
                    <a:pt x="591" y="464"/>
                  </a:lnTo>
                  <a:lnTo>
                    <a:pt x="589" y="463"/>
                  </a:lnTo>
                  <a:lnTo>
                    <a:pt x="589" y="4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147EB5C3-51B1-FC40-705D-76DCE70CB77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" y="1198"/>
              <a:ext cx="11" cy="47"/>
            </a:xfrm>
            <a:custGeom>
              <a:avLst/>
              <a:gdLst>
                <a:gd name="T0" fmla="*/ 0 w 44"/>
                <a:gd name="T1" fmla="*/ 10 h 189"/>
                <a:gd name="T2" fmla="*/ 0 w 44"/>
                <a:gd name="T3" fmla="*/ 10 h 189"/>
                <a:gd name="T4" fmla="*/ 29 w 44"/>
                <a:gd name="T5" fmla="*/ 183 h 189"/>
                <a:gd name="T6" fmla="*/ 29 w 44"/>
                <a:gd name="T7" fmla="*/ 183 h 189"/>
                <a:gd name="T8" fmla="*/ 30 w 44"/>
                <a:gd name="T9" fmla="*/ 186 h 189"/>
                <a:gd name="T10" fmla="*/ 32 w 44"/>
                <a:gd name="T11" fmla="*/ 188 h 189"/>
                <a:gd name="T12" fmla="*/ 35 w 44"/>
                <a:gd name="T13" fmla="*/ 189 h 189"/>
                <a:gd name="T14" fmla="*/ 38 w 44"/>
                <a:gd name="T15" fmla="*/ 188 h 189"/>
                <a:gd name="T16" fmla="*/ 40 w 44"/>
                <a:gd name="T17" fmla="*/ 186 h 189"/>
                <a:gd name="T18" fmla="*/ 42 w 44"/>
                <a:gd name="T19" fmla="*/ 185 h 189"/>
                <a:gd name="T20" fmla="*/ 43 w 44"/>
                <a:gd name="T21" fmla="*/ 183 h 189"/>
                <a:gd name="T22" fmla="*/ 44 w 44"/>
                <a:gd name="T23" fmla="*/ 179 h 189"/>
                <a:gd name="T24" fmla="*/ 44 w 44"/>
                <a:gd name="T25" fmla="*/ 179 h 189"/>
                <a:gd name="T26" fmla="*/ 14 w 44"/>
                <a:gd name="T27" fmla="*/ 7 h 189"/>
                <a:gd name="T28" fmla="*/ 14 w 44"/>
                <a:gd name="T29" fmla="*/ 7 h 189"/>
                <a:gd name="T30" fmla="*/ 13 w 44"/>
                <a:gd name="T31" fmla="*/ 3 h 189"/>
                <a:gd name="T32" fmla="*/ 12 w 44"/>
                <a:gd name="T33" fmla="*/ 2 h 189"/>
                <a:gd name="T34" fmla="*/ 9 w 44"/>
                <a:gd name="T35" fmla="*/ 0 h 189"/>
                <a:gd name="T36" fmla="*/ 5 w 44"/>
                <a:gd name="T37" fmla="*/ 2 h 189"/>
                <a:gd name="T38" fmla="*/ 3 w 44"/>
                <a:gd name="T39" fmla="*/ 3 h 189"/>
                <a:gd name="T40" fmla="*/ 1 w 44"/>
                <a:gd name="T41" fmla="*/ 4 h 189"/>
                <a:gd name="T42" fmla="*/ 0 w 44"/>
                <a:gd name="T43" fmla="*/ 7 h 189"/>
                <a:gd name="T44" fmla="*/ 0 w 44"/>
                <a:gd name="T45" fmla="*/ 10 h 189"/>
                <a:gd name="T46" fmla="*/ 0 w 44"/>
                <a:gd name="T47" fmla="*/ 1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4" h="189">
                  <a:moveTo>
                    <a:pt x="0" y="10"/>
                  </a:moveTo>
                  <a:lnTo>
                    <a:pt x="0" y="10"/>
                  </a:lnTo>
                  <a:lnTo>
                    <a:pt x="29" y="183"/>
                  </a:lnTo>
                  <a:lnTo>
                    <a:pt x="29" y="183"/>
                  </a:lnTo>
                  <a:lnTo>
                    <a:pt x="30" y="186"/>
                  </a:lnTo>
                  <a:lnTo>
                    <a:pt x="32" y="188"/>
                  </a:lnTo>
                  <a:lnTo>
                    <a:pt x="35" y="189"/>
                  </a:lnTo>
                  <a:lnTo>
                    <a:pt x="38" y="188"/>
                  </a:lnTo>
                  <a:lnTo>
                    <a:pt x="40" y="186"/>
                  </a:lnTo>
                  <a:lnTo>
                    <a:pt x="42" y="185"/>
                  </a:lnTo>
                  <a:lnTo>
                    <a:pt x="43" y="183"/>
                  </a:lnTo>
                  <a:lnTo>
                    <a:pt x="44" y="179"/>
                  </a:lnTo>
                  <a:lnTo>
                    <a:pt x="44" y="179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3" y="3"/>
                  </a:lnTo>
                  <a:lnTo>
                    <a:pt x="12" y="2"/>
                  </a:lnTo>
                  <a:lnTo>
                    <a:pt x="9" y="0"/>
                  </a:lnTo>
                  <a:lnTo>
                    <a:pt x="5" y="2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C3203597-0680-4115-C1CC-6F5A96E5C1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1244"/>
              <a:ext cx="27" cy="19"/>
            </a:xfrm>
            <a:custGeom>
              <a:avLst/>
              <a:gdLst>
                <a:gd name="T0" fmla="*/ 4 w 108"/>
                <a:gd name="T1" fmla="*/ 14 h 74"/>
                <a:gd name="T2" fmla="*/ 4 w 108"/>
                <a:gd name="T3" fmla="*/ 14 h 74"/>
                <a:gd name="T4" fmla="*/ 97 w 108"/>
                <a:gd name="T5" fmla="*/ 73 h 74"/>
                <a:gd name="T6" fmla="*/ 97 w 108"/>
                <a:gd name="T7" fmla="*/ 73 h 74"/>
                <a:gd name="T8" fmla="*/ 100 w 108"/>
                <a:gd name="T9" fmla="*/ 74 h 74"/>
                <a:gd name="T10" fmla="*/ 103 w 108"/>
                <a:gd name="T11" fmla="*/ 74 h 74"/>
                <a:gd name="T12" fmla="*/ 105 w 108"/>
                <a:gd name="T13" fmla="*/ 73 h 74"/>
                <a:gd name="T14" fmla="*/ 107 w 108"/>
                <a:gd name="T15" fmla="*/ 70 h 74"/>
                <a:gd name="T16" fmla="*/ 108 w 108"/>
                <a:gd name="T17" fmla="*/ 68 h 74"/>
                <a:gd name="T18" fmla="*/ 108 w 108"/>
                <a:gd name="T19" fmla="*/ 65 h 74"/>
                <a:gd name="T20" fmla="*/ 107 w 108"/>
                <a:gd name="T21" fmla="*/ 63 h 74"/>
                <a:gd name="T22" fmla="*/ 104 w 108"/>
                <a:gd name="T23" fmla="*/ 60 h 74"/>
                <a:gd name="T24" fmla="*/ 104 w 108"/>
                <a:gd name="T25" fmla="*/ 60 h 74"/>
                <a:gd name="T26" fmla="*/ 11 w 108"/>
                <a:gd name="T27" fmla="*/ 1 h 74"/>
                <a:gd name="T28" fmla="*/ 11 w 108"/>
                <a:gd name="T29" fmla="*/ 1 h 74"/>
                <a:gd name="T30" fmla="*/ 7 w 108"/>
                <a:gd name="T31" fmla="*/ 0 h 74"/>
                <a:gd name="T32" fmla="*/ 5 w 108"/>
                <a:gd name="T33" fmla="*/ 0 h 74"/>
                <a:gd name="T34" fmla="*/ 2 w 108"/>
                <a:gd name="T35" fmla="*/ 1 h 74"/>
                <a:gd name="T36" fmla="*/ 1 w 108"/>
                <a:gd name="T37" fmla="*/ 4 h 74"/>
                <a:gd name="T38" fmla="*/ 0 w 108"/>
                <a:gd name="T39" fmla="*/ 6 h 74"/>
                <a:gd name="T40" fmla="*/ 0 w 108"/>
                <a:gd name="T41" fmla="*/ 9 h 74"/>
                <a:gd name="T42" fmla="*/ 1 w 108"/>
                <a:gd name="T43" fmla="*/ 13 h 74"/>
                <a:gd name="T44" fmla="*/ 4 w 108"/>
                <a:gd name="T45" fmla="*/ 14 h 74"/>
                <a:gd name="T46" fmla="*/ 4 w 108"/>
                <a:gd name="T47" fmla="*/ 1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8" h="74">
                  <a:moveTo>
                    <a:pt x="4" y="14"/>
                  </a:moveTo>
                  <a:lnTo>
                    <a:pt x="4" y="14"/>
                  </a:lnTo>
                  <a:lnTo>
                    <a:pt x="97" y="73"/>
                  </a:lnTo>
                  <a:lnTo>
                    <a:pt x="97" y="73"/>
                  </a:lnTo>
                  <a:lnTo>
                    <a:pt x="100" y="74"/>
                  </a:lnTo>
                  <a:lnTo>
                    <a:pt x="103" y="74"/>
                  </a:lnTo>
                  <a:lnTo>
                    <a:pt x="105" y="73"/>
                  </a:lnTo>
                  <a:lnTo>
                    <a:pt x="107" y="70"/>
                  </a:lnTo>
                  <a:lnTo>
                    <a:pt x="108" y="68"/>
                  </a:lnTo>
                  <a:lnTo>
                    <a:pt x="108" y="65"/>
                  </a:lnTo>
                  <a:lnTo>
                    <a:pt x="107" y="63"/>
                  </a:lnTo>
                  <a:lnTo>
                    <a:pt x="104" y="60"/>
                  </a:lnTo>
                  <a:lnTo>
                    <a:pt x="104" y="60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3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5EB8A837-61E6-95E5-174A-6F52CCA2AB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5" y="883"/>
              <a:ext cx="525" cy="846"/>
            </a:xfrm>
            <a:custGeom>
              <a:avLst/>
              <a:gdLst>
                <a:gd name="T0" fmla="*/ 10 w 2098"/>
                <a:gd name="T1" fmla="*/ 63 h 3387"/>
                <a:gd name="T2" fmla="*/ 0 w 2098"/>
                <a:gd name="T3" fmla="*/ 230 h 3387"/>
                <a:gd name="T4" fmla="*/ 4 w 2098"/>
                <a:gd name="T5" fmla="*/ 397 h 3387"/>
                <a:gd name="T6" fmla="*/ 18 w 2098"/>
                <a:gd name="T7" fmla="*/ 563 h 3387"/>
                <a:gd name="T8" fmla="*/ 41 w 2098"/>
                <a:gd name="T9" fmla="*/ 729 h 3387"/>
                <a:gd name="T10" fmla="*/ 75 w 2098"/>
                <a:gd name="T11" fmla="*/ 892 h 3387"/>
                <a:gd name="T12" fmla="*/ 102 w 2098"/>
                <a:gd name="T13" fmla="*/ 1001 h 3387"/>
                <a:gd name="T14" fmla="*/ 166 w 2098"/>
                <a:gd name="T15" fmla="*/ 1217 h 3387"/>
                <a:gd name="T16" fmla="*/ 280 w 2098"/>
                <a:gd name="T17" fmla="*/ 1535 h 3387"/>
                <a:gd name="T18" fmla="*/ 365 w 2098"/>
                <a:gd name="T19" fmla="*/ 1744 h 3387"/>
                <a:gd name="T20" fmla="*/ 553 w 2098"/>
                <a:gd name="T21" fmla="*/ 2161 h 3387"/>
                <a:gd name="T22" fmla="*/ 650 w 2098"/>
                <a:gd name="T23" fmla="*/ 2364 h 3387"/>
                <a:gd name="T24" fmla="*/ 751 w 2098"/>
                <a:gd name="T25" fmla="*/ 2565 h 3387"/>
                <a:gd name="T26" fmla="*/ 805 w 2098"/>
                <a:gd name="T27" fmla="*/ 2656 h 3387"/>
                <a:gd name="T28" fmla="*/ 893 w 2098"/>
                <a:gd name="T29" fmla="*/ 2785 h 3387"/>
                <a:gd name="T30" fmla="*/ 993 w 2098"/>
                <a:gd name="T31" fmla="*/ 2906 h 3387"/>
                <a:gd name="T32" fmla="*/ 1061 w 2098"/>
                <a:gd name="T33" fmla="*/ 2974 h 3387"/>
                <a:gd name="T34" fmla="*/ 1168 w 2098"/>
                <a:gd name="T35" fmla="*/ 3065 h 3387"/>
                <a:gd name="T36" fmla="*/ 1284 w 2098"/>
                <a:gd name="T37" fmla="*/ 3147 h 3387"/>
                <a:gd name="T38" fmla="*/ 1366 w 2098"/>
                <a:gd name="T39" fmla="*/ 3196 h 3387"/>
                <a:gd name="T40" fmla="*/ 1492 w 2098"/>
                <a:gd name="T41" fmla="*/ 3259 h 3387"/>
                <a:gd name="T42" fmla="*/ 1625 w 2098"/>
                <a:gd name="T43" fmla="*/ 3310 h 3387"/>
                <a:gd name="T44" fmla="*/ 1762 w 2098"/>
                <a:gd name="T45" fmla="*/ 3349 h 3387"/>
                <a:gd name="T46" fmla="*/ 1901 w 2098"/>
                <a:gd name="T47" fmla="*/ 3374 h 3387"/>
                <a:gd name="T48" fmla="*/ 1995 w 2098"/>
                <a:gd name="T49" fmla="*/ 3385 h 3387"/>
                <a:gd name="T50" fmla="*/ 2091 w 2098"/>
                <a:gd name="T51" fmla="*/ 3387 h 3387"/>
                <a:gd name="T52" fmla="*/ 2097 w 2098"/>
                <a:gd name="T53" fmla="*/ 3382 h 3387"/>
                <a:gd name="T54" fmla="*/ 2096 w 2098"/>
                <a:gd name="T55" fmla="*/ 3374 h 3387"/>
                <a:gd name="T56" fmla="*/ 2091 w 2098"/>
                <a:gd name="T57" fmla="*/ 3372 h 3387"/>
                <a:gd name="T58" fmla="*/ 1948 w 2098"/>
                <a:gd name="T59" fmla="*/ 3364 h 3387"/>
                <a:gd name="T60" fmla="*/ 1807 w 2098"/>
                <a:gd name="T61" fmla="*/ 3343 h 3387"/>
                <a:gd name="T62" fmla="*/ 1669 w 2098"/>
                <a:gd name="T63" fmla="*/ 3308 h 3387"/>
                <a:gd name="T64" fmla="*/ 1535 w 2098"/>
                <a:gd name="T65" fmla="*/ 3260 h 3387"/>
                <a:gd name="T66" fmla="*/ 1406 w 2098"/>
                <a:gd name="T67" fmla="*/ 3200 h 3387"/>
                <a:gd name="T68" fmla="*/ 1323 w 2098"/>
                <a:gd name="T69" fmla="*/ 3153 h 3387"/>
                <a:gd name="T70" fmla="*/ 1204 w 2098"/>
                <a:gd name="T71" fmla="*/ 3074 h 3387"/>
                <a:gd name="T72" fmla="*/ 1095 w 2098"/>
                <a:gd name="T73" fmla="*/ 2984 h 3387"/>
                <a:gd name="T74" fmla="*/ 1023 w 2098"/>
                <a:gd name="T75" fmla="*/ 2916 h 3387"/>
                <a:gd name="T76" fmla="*/ 923 w 2098"/>
                <a:gd name="T77" fmla="*/ 2800 h 3387"/>
                <a:gd name="T78" fmla="*/ 835 w 2098"/>
                <a:gd name="T79" fmla="*/ 2676 h 3387"/>
                <a:gd name="T80" fmla="*/ 780 w 2098"/>
                <a:gd name="T81" fmla="*/ 2584 h 3387"/>
                <a:gd name="T82" fmla="*/ 704 w 2098"/>
                <a:gd name="T83" fmla="*/ 2440 h 3387"/>
                <a:gd name="T84" fmla="*/ 608 w 2098"/>
                <a:gd name="T85" fmla="*/ 2243 h 3387"/>
                <a:gd name="T86" fmla="*/ 421 w 2098"/>
                <a:gd name="T87" fmla="*/ 1834 h 3387"/>
                <a:gd name="T88" fmla="*/ 332 w 2098"/>
                <a:gd name="T89" fmla="*/ 1627 h 3387"/>
                <a:gd name="T90" fmla="*/ 213 w 2098"/>
                <a:gd name="T91" fmla="*/ 1312 h 3387"/>
                <a:gd name="T92" fmla="*/ 129 w 2098"/>
                <a:gd name="T93" fmla="*/ 1044 h 3387"/>
                <a:gd name="T94" fmla="*/ 100 w 2098"/>
                <a:gd name="T95" fmla="*/ 937 h 3387"/>
                <a:gd name="T96" fmla="*/ 65 w 2098"/>
                <a:gd name="T97" fmla="*/ 775 h 3387"/>
                <a:gd name="T98" fmla="*/ 39 w 2098"/>
                <a:gd name="T99" fmla="*/ 612 h 3387"/>
                <a:gd name="T100" fmla="*/ 21 w 2098"/>
                <a:gd name="T101" fmla="*/ 449 h 3387"/>
                <a:gd name="T102" fmla="*/ 15 w 2098"/>
                <a:gd name="T103" fmla="*/ 284 h 3387"/>
                <a:gd name="T104" fmla="*/ 20 w 2098"/>
                <a:gd name="T105" fmla="*/ 118 h 3387"/>
                <a:gd name="T106" fmla="*/ 30 w 2098"/>
                <a:gd name="T107" fmla="*/ 8 h 3387"/>
                <a:gd name="T108" fmla="*/ 29 w 2098"/>
                <a:gd name="T109" fmla="*/ 3 h 3387"/>
                <a:gd name="T110" fmla="*/ 21 w 2098"/>
                <a:gd name="T111" fmla="*/ 1 h 3387"/>
                <a:gd name="T112" fmla="*/ 15 w 2098"/>
                <a:gd name="T113" fmla="*/ 8 h 3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98" h="3387">
                  <a:moveTo>
                    <a:pt x="15" y="8"/>
                  </a:moveTo>
                  <a:lnTo>
                    <a:pt x="15" y="8"/>
                  </a:lnTo>
                  <a:lnTo>
                    <a:pt x="10" y="63"/>
                  </a:lnTo>
                  <a:lnTo>
                    <a:pt x="5" y="118"/>
                  </a:lnTo>
                  <a:lnTo>
                    <a:pt x="3" y="175"/>
                  </a:lnTo>
                  <a:lnTo>
                    <a:pt x="0" y="230"/>
                  </a:lnTo>
                  <a:lnTo>
                    <a:pt x="0" y="285"/>
                  </a:lnTo>
                  <a:lnTo>
                    <a:pt x="1" y="341"/>
                  </a:lnTo>
                  <a:lnTo>
                    <a:pt x="4" y="397"/>
                  </a:lnTo>
                  <a:lnTo>
                    <a:pt x="6" y="452"/>
                  </a:lnTo>
                  <a:lnTo>
                    <a:pt x="11" y="508"/>
                  </a:lnTo>
                  <a:lnTo>
                    <a:pt x="18" y="563"/>
                  </a:lnTo>
                  <a:lnTo>
                    <a:pt x="24" y="618"/>
                  </a:lnTo>
                  <a:lnTo>
                    <a:pt x="33" y="673"/>
                  </a:lnTo>
                  <a:lnTo>
                    <a:pt x="41" y="729"/>
                  </a:lnTo>
                  <a:lnTo>
                    <a:pt x="51" y="783"/>
                  </a:lnTo>
                  <a:lnTo>
                    <a:pt x="63" y="838"/>
                  </a:lnTo>
                  <a:lnTo>
                    <a:pt x="75" y="892"/>
                  </a:lnTo>
                  <a:lnTo>
                    <a:pt x="75" y="892"/>
                  </a:lnTo>
                  <a:lnTo>
                    <a:pt x="88" y="947"/>
                  </a:lnTo>
                  <a:lnTo>
                    <a:pt x="102" y="1001"/>
                  </a:lnTo>
                  <a:lnTo>
                    <a:pt x="117" y="1055"/>
                  </a:lnTo>
                  <a:lnTo>
                    <a:pt x="132" y="1109"/>
                  </a:lnTo>
                  <a:lnTo>
                    <a:pt x="166" y="1217"/>
                  </a:lnTo>
                  <a:lnTo>
                    <a:pt x="201" y="1324"/>
                  </a:lnTo>
                  <a:lnTo>
                    <a:pt x="240" y="1430"/>
                  </a:lnTo>
                  <a:lnTo>
                    <a:pt x="280" y="1535"/>
                  </a:lnTo>
                  <a:lnTo>
                    <a:pt x="322" y="1640"/>
                  </a:lnTo>
                  <a:lnTo>
                    <a:pt x="365" y="1744"/>
                  </a:lnTo>
                  <a:lnTo>
                    <a:pt x="365" y="1744"/>
                  </a:lnTo>
                  <a:lnTo>
                    <a:pt x="411" y="1848"/>
                  </a:lnTo>
                  <a:lnTo>
                    <a:pt x="458" y="1952"/>
                  </a:lnTo>
                  <a:lnTo>
                    <a:pt x="553" y="2161"/>
                  </a:lnTo>
                  <a:lnTo>
                    <a:pt x="553" y="2161"/>
                  </a:lnTo>
                  <a:lnTo>
                    <a:pt x="601" y="2263"/>
                  </a:lnTo>
                  <a:lnTo>
                    <a:pt x="650" y="2364"/>
                  </a:lnTo>
                  <a:lnTo>
                    <a:pt x="699" y="2466"/>
                  </a:lnTo>
                  <a:lnTo>
                    <a:pt x="725" y="2515"/>
                  </a:lnTo>
                  <a:lnTo>
                    <a:pt x="751" y="2565"/>
                  </a:lnTo>
                  <a:lnTo>
                    <a:pt x="751" y="2565"/>
                  </a:lnTo>
                  <a:lnTo>
                    <a:pt x="778" y="2611"/>
                  </a:lnTo>
                  <a:lnTo>
                    <a:pt x="805" y="2656"/>
                  </a:lnTo>
                  <a:lnTo>
                    <a:pt x="833" y="2700"/>
                  </a:lnTo>
                  <a:lnTo>
                    <a:pt x="863" y="2744"/>
                  </a:lnTo>
                  <a:lnTo>
                    <a:pt x="893" y="2785"/>
                  </a:lnTo>
                  <a:lnTo>
                    <a:pt x="926" y="2827"/>
                  </a:lnTo>
                  <a:lnTo>
                    <a:pt x="958" y="2867"/>
                  </a:lnTo>
                  <a:lnTo>
                    <a:pt x="993" y="2906"/>
                  </a:lnTo>
                  <a:lnTo>
                    <a:pt x="993" y="2906"/>
                  </a:lnTo>
                  <a:lnTo>
                    <a:pt x="1027" y="2941"/>
                  </a:lnTo>
                  <a:lnTo>
                    <a:pt x="1061" y="2974"/>
                  </a:lnTo>
                  <a:lnTo>
                    <a:pt x="1095" y="3005"/>
                  </a:lnTo>
                  <a:lnTo>
                    <a:pt x="1131" y="3035"/>
                  </a:lnTo>
                  <a:lnTo>
                    <a:pt x="1168" y="3065"/>
                  </a:lnTo>
                  <a:lnTo>
                    <a:pt x="1205" y="3094"/>
                  </a:lnTo>
                  <a:lnTo>
                    <a:pt x="1244" y="3121"/>
                  </a:lnTo>
                  <a:lnTo>
                    <a:pt x="1284" y="3147"/>
                  </a:lnTo>
                  <a:lnTo>
                    <a:pt x="1284" y="3147"/>
                  </a:lnTo>
                  <a:lnTo>
                    <a:pt x="1324" y="3172"/>
                  </a:lnTo>
                  <a:lnTo>
                    <a:pt x="1366" y="3196"/>
                  </a:lnTo>
                  <a:lnTo>
                    <a:pt x="1407" y="3217"/>
                  </a:lnTo>
                  <a:lnTo>
                    <a:pt x="1450" y="3239"/>
                  </a:lnTo>
                  <a:lnTo>
                    <a:pt x="1492" y="3259"/>
                  </a:lnTo>
                  <a:lnTo>
                    <a:pt x="1536" y="3278"/>
                  </a:lnTo>
                  <a:lnTo>
                    <a:pt x="1580" y="3294"/>
                  </a:lnTo>
                  <a:lnTo>
                    <a:pt x="1625" y="3310"/>
                  </a:lnTo>
                  <a:lnTo>
                    <a:pt x="1671" y="3324"/>
                  </a:lnTo>
                  <a:lnTo>
                    <a:pt x="1716" y="3337"/>
                  </a:lnTo>
                  <a:lnTo>
                    <a:pt x="1762" y="3349"/>
                  </a:lnTo>
                  <a:lnTo>
                    <a:pt x="1809" y="3359"/>
                  </a:lnTo>
                  <a:lnTo>
                    <a:pt x="1855" y="3367"/>
                  </a:lnTo>
                  <a:lnTo>
                    <a:pt x="1901" y="3374"/>
                  </a:lnTo>
                  <a:lnTo>
                    <a:pt x="1949" y="3379"/>
                  </a:lnTo>
                  <a:lnTo>
                    <a:pt x="1995" y="3385"/>
                  </a:lnTo>
                  <a:lnTo>
                    <a:pt x="1995" y="3385"/>
                  </a:lnTo>
                  <a:lnTo>
                    <a:pt x="2043" y="3387"/>
                  </a:lnTo>
                  <a:lnTo>
                    <a:pt x="2091" y="3387"/>
                  </a:lnTo>
                  <a:lnTo>
                    <a:pt x="2091" y="3387"/>
                  </a:lnTo>
                  <a:lnTo>
                    <a:pt x="2093" y="3387"/>
                  </a:lnTo>
                  <a:lnTo>
                    <a:pt x="2096" y="3385"/>
                  </a:lnTo>
                  <a:lnTo>
                    <a:pt x="2097" y="3382"/>
                  </a:lnTo>
                  <a:lnTo>
                    <a:pt x="2098" y="3379"/>
                  </a:lnTo>
                  <a:lnTo>
                    <a:pt x="2097" y="3377"/>
                  </a:lnTo>
                  <a:lnTo>
                    <a:pt x="2096" y="3374"/>
                  </a:lnTo>
                  <a:lnTo>
                    <a:pt x="2093" y="3373"/>
                  </a:lnTo>
                  <a:lnTo>
                    <a:pt x="2091" y="3372"/>
                  </a:lnTo>
                  <a:lnTo>
                    <a:pt x="2091" y="3372"/>
                  </a:lnTo>
                  <a:lnTo>
                    <a:pt x="2043" y="3371"/>
                  </a:lnTo>
                  <a:lnTo>
                    <a:pt x="1995" y="3368"/>
                  </a:lnTo>
                  <a:lnTo>
                    <a:pt x="1948" y="3364"/>
                  </a:lnTo>
                  <a:lnTo>
                    <a:pt x="1901" y="3359"/>
                  </a:lnTo>
                  <a:lnTo>
                    <a:pt x="1854" y="3352"/>
                  </a:lnTo>
                  <a:lnTo>
                    <a:pt x="1807" y="3343"/>
                  </a:lnTo>
                  <a:lnTo>
                    <a:pt x="1761" y="3333"/>
                  </a:lnTo>
                  <a:lnTo>
                    <a:pt x="1714" y="3322"/>
                  </a:lnTo>
                  <a:lnTo>
                    <a:pt x="1669" y="3308"/>
                  </a:lnTo>
                  <a:lnTo>
                    <a:pt x="1624" y="3294"/>
                  </a:lnTo>
                  <a:lnTo>
                    <a:pt x="1579" y="3278"/>
                  </a:lnTo>
                  <a:lnTo>
                    <a:pt x="1535" y="3260"/>
                  </a:lnTo>
                  <a:lnTo>
                    <a:pt x="1491" y="3241"/>
                  </a:lnTo>
                  <a:lnTo>
                    <a:pt x="1447" y="3221"/>
                  </a:lnTo>
                  <a:lnTo>
                    <a:pt x="1406" y="3200"/>
                  </a:lnTo>
                  <a:lnTo>
                    <a:pt x="1363" y="3177"/>
                  </a:lnTo>
                  <a:lnTo>
                    <a:pt x="1363" y="3177"/>
                  </a:lnTo>
                  <a:lnTo>
                    <a:pt x="1323" y="3153"/>
                  </a:lnTo>
                  <a:lnTo>
                    <a:pt x="1283" y="3128"/>
                  </a:lnTo>
                  <a:lnTo>
                    <a:pt x="1243" y="3102"/>
                  </a:lnTo>
                  <a:lnTo>
                    <a:pt x="1204" y="3074"/>
                  </a:lnTo>
                  <a:lnTo>
                    <a:pt x="1166" y="3045"/>
                  </a:lnTo>
                  <a:lnTo>
                    <a:pt x="1130" y="3015"/>
                  </a:lnTo>
                  <a:lnTo>
                    <a:pt x="1095" y="2984"/>
                  </a:lnTo>
                  <a:lnTo>
                    <a:pt x="1060" y="2952"/>
                  </a:lnTo>
                  <a:lnTo>
                    <a:pt x="1060" y="2952"/>
                  </a:lnTo>
                  <a:lnTo>
                    <a:pt x="1023" y="2916"/>
                  </a:lnTo>
                  <a:lnTo>
                    <a:pt x="988" y="2878"/>
                  </a:lnTo>
                  <a:lnTo>
                    <a:pt x="956" y="2839"/>
                  </a:lnTo>
                  <a:lnTo>
                    <a:pt x="923" y="2800"/>
                  </a:lnTo>
                  <a:lnTo>
                    <a:pt x="893" y="2760"/>
                  </a:lnTo>
                  <a:lnTo>
                    <a:pt x="863" y="2717"/>
                  </a:lnTo>
                  <a:lnTo>
                    <a:pt x="835" y="2676"/>
                  </a:lnTo>
                  <a:lnTo>
                    <a:pt x="808" y="2632"/>
                  </a:lnTo>
                  <a:lnTo>
                    <a:pt x="808" y="2632"/>
                  </a:lnTo>
                  <a:lnTo>
                    <a:pt x="780" y="2584"/>
                  </a:lnTo>
                  <a:lnTo>
                    <a:pt x="754" y="2537"/>
                  </a:lnTo>
                  <a:lnTo>
                    <a:pt x="727" y="2489"/>
                  </a:lnTo>
                  <a:lnTo>
                    <a:pt x="704" y="2440"/>
                  </a:lnTo>
                  <a:lnTo>
                    <a:pt x="655" y="2342"/>
                  </a:lnTo>
                  <a:lnTo>
                    <a:pt x="608" y="2243"/>
                  </a:lnTo>
                  <a:lnTo>
                    <a:pt x="608" y="2243"/>
                  </a:lnTo>
                  <a:lnTo>
                    <a:pt x="514" y="2039"/>
                  </a:lnTo>
                  <a:lnTo>
                    <a:pt x="467" y="1936"/>
                  </a:lnTo>
                  <a:lnTo>
                    <a:pt x="421" y="1834"/>
                  </a:lnTo>
                  <a:lnTo>
                    <a:pt x="421" y="1834"/>
                  </a:lnTo>
                  <a:lnTo>
                    <a:pt x="376" y="1731"/>
                  </a:lnTo>
                  <a:lnTo>
                    <a:pt x="332" y="1627"/>
                  </a:lnTo>
                  <a:lnTo>
                    <a:pt x="291" y="1523"/>
                  </a:lnTo>
                  <a:lnTo>
                    <a:pt x="251" y="1418"/>
                  </a:lnTo>
                  <a:lnTo>
                    <a:pt x="213" y="1312"/>
                  </a:lnTo>
                  <a:lnTo>
                    <a:pt x="177" y="1206"/>
                  </a:lnTo>
                  <a:lnTo>
                    <a:pt x="144" y="1098"/>
                  </a:lnTo>
                  <a:lnTo>
                    <a:pt x="129" y="1044"/>
                  </a:lnTo>
                  <a:lnTo>
                    <a:pt x="114" y="990"/>
                  </a:lnTo>
                  <a:lnTo>
                    <a:pt x="114" y="990"/>
                  </a:lnTo>
                  <a:lnTo>
                    <a:pt x="100" y="937"/>
                  </a:lnTo>
                  <a:lnTo>
                    <a:pt x="88" y="883"/>
                  </a:lnTo>
                  <a:lnTo>
                    <a:pt x="76" y="829"/>
                  </a:lnTo>
                  <a:lnTo>
                    <a:pt x="65" y="775"/>
                  </a:lnTo>
                  <a:lnTo>
                    <a:pt x="55" y="721"/>
                  </a:lnTo>
                  <a:lnTo>
                    <a:pt x="46" y="667"/>
                  </a:lnTo>
                  <a:lnTo>
                    <a:pt x="39" y="612"/>
                  </a:lnTo>
                  <a:lnTo>
                    <a:pt x="31" y="558"/>
                  </a:lnTo>
                  <a:lnTo>
                    <a:pt x="26" y="503"/>
                  </a:lnTo>
                  <a:lnTo>
                    <a:pt x="21" y="449"/>
                  </a:lnTo>
                  <a:lnTo>
                    <a:pt x="18" y="393"/>
                  </a:lnTo>
                  <a:lnTo>
                    <a:pt x="16" y="338"/>
                  </a:lnTo>
                  <a:lnTo>
                    <a:pt x="15" y="284"/>
                  </a:lnTo>
                  <a:lnTo>
                    <a:pt x="15" y="229"/>
                  </a:lnTo>
                  <a:lnTo>
                    <a:pt x="18" y="173"/>
                  </a:lnTo>
                  <a:lnTo>
                    <a:pt x="20" y="118"/>
                  </a:lnTo>
                  <a:lnTo>
                    <a:pt x="20" y="118"/>
                  </a:lnTo>
                  <a:lnTo>
                    <a:pt x="25" y="63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30" y="4"/>
                  </a:lnTo>
                  <a:lnTo>
                    <a:pt x="29" y="3"/>
                  </a:lnTo>
                  <a:lnTo>
                    <a:pt x="26" y="1"/>
                  </a:lnTo>
                  <a:lnTo>
                    <a:pt x="24" y="0"/>
                  </a:lnTo>
                  <a:lnTo>
                    <a:pt x="21" y="1"/>
                  </a:lnTo>
                  <a:lnTo>
                    <a:pt x="19" y="3"/>
                  </a:lnTo>
                  <a:lnTo>
                    <a:pt x="16" y="4"/>
                  </a:lnTo>
                  <a:lnTo>
                    <a:pt x="15" y="8"/>
                  </a:lnTo>
                  <a:lnTo>
                    <a:pt x="15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EF6DD6C3-7C3F-012D-6BA9-1B854EF99A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6" y="0"/>
              <a:ext cx="3751" cy="2279"/>
            </a:xfrm>
            <a:custGeom>
              <a:avLst/>
              <a:gdLst>
                <a:gd name="T0" fmla="*/ 860 w 15005"/>
                <a:gd name="T1" fmla="*/ 8207 h 9117"/>
                <a:gd name="T2" fmla="*/ 31 w 15005"/>
                <a:gd name="T3" fmla="*/ 6933 h 9117"/>
                <a:gd name="T4" fmla="*/ 352 w 15005"/>
                <a:gd name="T5" fmla="*/ 6485 h 9117"/>
                <a:gd name="T6" fmla="*/ 1699 w 15005"/>
                <a:gd name="T7" fmla="*/ 5384 h 9117"/>
                <a:gd name="T8" fmla="*/ 2837 w 15005"/>
                <a:gd name="T9" fmla="*/ 4384 h 9117"/>
                <a:gd name="T10" fmla="*/ 4377 w 15005"/>
                <a:gd name="T11" fmla="*/ 3799 h 9117"/>
                <a:gd name="T12" fmla="*/ 7249 w 15005"/>
                <a:gd name="T13" fmla="*/ 3432 h 9117"/>
                <a:gd name="T14" fmla="*/ 8348 w 15005"/>
                <a:gd name="T15" fmla="*/ 3088 h 9117"/>
                <a:gd name="T16" fmla="*/ 9113 w 15005"/>
                <a:gd name="T17" fmla="*/ 2018 h 9117"/>
                <a:gd name="T18" fmla="*/ 10264 w 15005"/>
                <a:gd name="T19" fmla="*/ 454 h 9117"/>
                <a:gd name="T20" fmla="*/ 11717 w 15005"/>
                <a:gd name="T21" fmla="*/ 15 h 9117"/>
                <a:gd name="T22" fmla="*/ 12520 w 15005"/>
                <a:gd name="T23" fmla="*/ 202 h 9117"/>
                <a:gd name="T24" fmla="*/ 13151 w 15005"/>
                <a:gd name="T25" fmla="*/ 411 h 9117"/>
                <a:gd name="T26" fmla="*/ 14168 w 15005"/>
                <a:gd name="T27" fmla="*/ 974 h 9117"/>
                <a:gd name="T28" fmla="*/ 14772 w 15005"/>
                <a:gd name="T29" fmla="*/ 2226 h 9117"/>
                <a:gd name="T30" fmla="*/ 14984 w 15005"/>
                <a:gd name="T31" fmla="*/ 3931 h 9117"/>
                <a:gd name="T32" fmla="*/ 14861 w 15005"/>
                <a:gd name="T33" fmla="*/ 4416 h 9117"/>
                <a:gd name="T34" fmla="*/ 14553 w 15005"/>
                <a:gd name="T35" fmla="*/ 4401 h 9117"/>
                <a:gd name="T36" fmla="*/ 14290 w 15005"/>
                <a:gd name="T37" fmla="*/ 4185 h 9117"/>
                <a:gd name="T38" fmla="*/ 13972 w 15005"/>
                <a:gd name="T39" fmla="*/ 4171 h 9117"/>
                <a:gd name="T40" fmla="*/ 13165 w 15005"/>
                <a:gd name="T41" fmla="*/ 3915 h 9117"/>
                <a:gd name="T42" fmla="*/ 12702 w 15005"/>
                <a:gd name="T43" fmla="*/ 3585 h 9117"/>
                <a:gd name="T44" fmla="*/ 11577 w 15005"/>
                <a:gd name="T45" fmla="*/ 3339 h 9117"/>
                <a:gd name="T46" fmla="*/ 10836 w 15005"/>
                <a:gd name="T47" fmla="*/ 3858 h 9117"/>
                <a:gd name="T48" fmla="*/ 9850 w 15005"/>
                <a:gd name="T49" fmla="*/ 4180 h 9117"/>
                <a:gd name="T50" fmla="*/ 9968 w 15005"/>
                <a:gd name="T51" fmla="*/ 3677 h 9117"/>
                <a:gd name="T52" fmla="*/ 9895 w 15005"/>
                <a:gd name="T53" fmla="*/ 2685 h 9117"/>
                <a:gd name="T54" fmla="*/ 9367 w 15005"/>
                <a:gd name="T55" fmla="*/ 2470 h 9117"/>
                <a:gd name="T56" fmla="*/ 8925 w 15005"/>
                <a:gd name="T57" fmla="*/ 3224 h 9117"/>
                <a:gd name="T58" fmla="*/ 8964 w 15005"/>
                <a:gd name="T59" fmla="*/ 4067 h 9117"/>
                <a:gd name="T60" fmla="*/ 9306 w 15005"/>
                <a:gd name="T61" fmla="*/ 4268 h 9117"/>
                <a:gd name="T62" fmla="*/ 9184 w 15005"/>
                <a:gd name="T63" fmla="*/ 4275 h 9117"/>
                <a:gd name="T64" fmla="*/ 8913 w 15005"/>
                <a:gd name="T65" fmla="*/ 3835 h 9117"/>
                <a:gd name="T66" fmla="*/ 9094 w 15005"/>
                <a:gd name="T67" fmla="*/ 2765 h 9117"/>
                <a:gd name="T68" fmla="*/ 9615 w 15005"/>
                <a:gd name="T69" fmla="*/ 2470 h 9117"/>
                <a:gd name="T70" fmla="*/ 9958 w 15005"/>
                <a:gd name="T71" fmla="*/ 2960 h 9117"/>
                <a:gd name="T72" fmla="*/ 9865 w 15005"/>
                <a:gd name="T73" fmla="*/ 4048 h 9117"/>
                <a:gd name="T74" fmla="*/ 10746 w 15005"/>
                <a:gd name="T75" fmla="*/ 3916 h 9117"/>
                <a:gd name="T76" fmla="*/ 11581 w 15005"/>
                <a:gd name="T77" fmla="*/ 3352 h 9117"/>
                <a:gd name="T78" fmla="*/ 12627 w 15005"/>
                <a:gd name="T79" fmla="*/ 3574 h 9117"/>
                <a:gd name="T80" fmla="*/ 13122 w 15005"/>
                <a:gd name="T81" fmla="*/ 3908 h 9117"/>
                <a:gd name="T82" fmla="*/ 13726 w 15005"/>
                <a:gd name="T83" fmla="*/ 4185 h 9117"/>
                <a:gd name="T84" fmla="*/ 14171 w 15005"/>
                <a:gd name="T85" fmla="*/ 4137 h 9117"/>
                <a:gd name="T86" fmla="*/ 14591 w 15005"/>
                <a:gd name="T87" fmla="*/ 4379 h 9117"/>
                <a:gd name="T88" fmla="*/ 14836 w 15005"/>
                <a:gd name="T89" fmla="*/ 4423 h 9117"/>
                <a:gd name="T90" fmla="*/ 14986 w 15005"/>
                <a:gd name="T91" fmla="*/ 4105 h 9117"/>
                <a:gd name="T92" fmla="*/ 14861 w 15005"/>
                <a:gd name="T93" fmla="*/ 2494 h 9117"/>
                <a:gd name="T94" fmla="*/ 14214 w 15005"/>
                <a:gd name="T95" fmla="*/ 1004 h 9117"/>
                <a:gd name="T96" fmla="*/ 13219 w 15005"/>
                <a:gd name="T97" fmla="*/ 416 h 9117"/>
                <a:gd name="T98" fmla="*/ 12596 w 15005"/>
                <a:gd name="T99" fmla="*/ 225 h 9117"/>
                <a:gd name="T100" fmla="*/ 11525 w 15005"/>
                <a:gd name="T101" fmla="*/ 11 h 9117"/>
                <a:gd name="T102" fmla="*/ 10011 w 15005"/>
                <a:gd name="T103" fmla="*/ 627 h 9117"/>
                <a:gd name="T104" fmla="*/ 8932 w 15005"/>
                <a:gd name="T105" fmla="*/ 2328 h 9117"/>
                <a:gd name="T106" fmla="*/ 8217 w 15005"/>
                <a:gd name="T107" fmla="*/ 3147 h 9117"/>
                <a:gd name="T108" fmla="*/ 7120 w 15005"/>
                <a:gd name="T109" fmla="*/ 3418 h 9117"/>
                <a:gd name="T110" fmla="*/ 4259 w 15005"/>
                <a:gd name="T111" fmla="*/ 3808 h 9117"/>
                <a:gd name="T112" fmla="*/ 2680 w 15005"/>
                <a:gd name="T113" fmla="*/ 4467 h 9117"/>
                <a:gd name="T114" fmla="*/ 1476 w 15005"/>
                <a:gd name="T115" fmla="*/ 5632 h 9117"/>
                <a:gd name="T116" fmla="*/ 147 w 15005"/>
                <a:gd name="T117" fmla="*/ 6632 h 9117"/>
                <a:gd name="T118" fmla="*/ 66 w 15005"/>
                <a:gd name="T119" fmla="*/ 7054 h 9117"/>
                <a:gd name="T120" fmla="*/ 1025 w 15005"/>
                <a:gd name="T121" fmla="*/ 8384 h 9117"/>
                <a:gd name="T122" fmla="*/ 1979 w 15005"/>
                <a:gd name="T123" fmla="*/ 9117 h 9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005" h="9117">
                  <a:moveTo>
                    <a:pt x="1982" y="9104"/>
                  </a:moveTo>
                  <a:lnTo>
                    <a:pt x="1982" y="9104"/>
                  </a:lnTo>
                  <a:lnTo>
                    <a:pt x="1957" y="9078"/>
                  </a:lnTo>
                  <a:lnTo>
                    <a:pt x="1931" y="9051"/>
                  </a:lnTo>
                  <a:lnTo>
                    <a:pt x="1906" y="9026"/>
                  </a:lnTo>
                  <a:lnTo>
                    <a:pt x="1880" y="9001"/>
                  </a:lnTo>
                  <a:lnTo>
                    <a:pt x="1827" y="8953"/>
                  </a:lnTo>
                  <a:lnTo>
                    <a:pt x="1772" y="8908"/>
                  </a:lnTo>
                  <a:lnTo>
                    <a:pt x="1716" y="8864"/>
                  </a:lnTo>
                  <a:lnTo>
                    <a:pt x="1658" y="8822"/>
                  </a:lnTo>
                  <a:lnTo>
                    <a:pt x="1600" y="8780"/>
                  </a:lnTo>
                  <a:lnTo>
                    <a:pt x="1541" y="8739"/>
                  </a:lnTo>
                  <a:lnTo>
                    <a:pt x="1422" y="8658"/>
                  </a:lnTo>
                  <a:lnTo>
                    <a:pt x="1303" y="8578"/>
                  </a:lnTo>
                  <a:lnTo>
                    <a:pt x="1244" y="8536"/>
                  </a:lnTo>
                  <a:lnTo>
                    <a:pt x="1186" y="8495"/>
                  </a:lnTo>
                  <a:lnTo>
                    <a:pt x="1130" y="8451"/>
                  </a:lnTo>
                  <a:lnTo>
                    <a:pt x="1074" y="8406"/>
                  </a:lnTo>
                  <a:lnTo>
                    <a:pt x="1074" y="8406"/>
                  </a:lnTo>
                  <a:lnTo>
                    <a:pt x="1018" y="8359"/>
                  </a:lnTo>
                  <a:lnTo>
                    <a:pt x="964" y="8310"/>
                  </a:lnTo>
                  <a:lnTo>
                    <a:pt x="912" y="8259"/>
                  </a:lnTo>
                  <a:lnTo>
                    <a:pt x="860" y="8207"/>
                  </a:lnTo>
                  <a:lnTo>
                    <a:pt x="810" y="8154"/>
                  </a:lnTo>
                  <a:lnTo>
                    <a:pt x="763" y="8099"/>
                  </a:lnTo>
                  <a:lnTo>
                    <a:pt x="715" y="8044"/>
                  </a:lnTo>
                  <a:lnTo>
                    <a:pt x="670" y="7987"/>
                  </a:lnTo>
                  <a:lnTo>
                    <a:pt x="625" y="7930"/>
                  </a:lnTo>
                  <a:lnTo>
                    <a:pt x="581" y="7871"/>
                  </a:lnTo>
                  <a:lnTo>
                    <a:pt x="538" y="7811"/>
                  </a:lnTo>
                  <a:lnTo>
                    <a:pt x="497" y="7751"/>
                  </a:lnTo>
                  <a:lnTo>
                    <a:pt x="457" y="7691"/>
                  </a:lnTo>
                  <a:lnTo>
                    <a:pt x="416" y="7629"/>
                  </a:lnTo>
                  <a:lnTo>
                    <a:pt x="377" y="7568"/>
                  </a:lnTo>
                  <a:lnTo>
                    <a:pt x="340" y="7505"/>
                  </a:lnTo>
                  <a:lnTo>
                    <a:pt x="340" y="7505"/>
                  </a:lnTo>
                  <a:lnTo>
                    <a:pt x="302" y="7443"/>
                  </a:lnTo>
                  <a:lnTo>
                    <a:pt x="266" y="7381"/>
                  </a:lnTo>
                  <a:lnTo>
                    <a:pt x="196" y="7256"/>
                  </a:lnTo>
                  <a:lnTo>
                    <a:pt x="125" y="7129"/>
                  </a:lnTo>
                  <a:lnTo>
                    <a:pt x="56" y="7002"/>
                  </a:lnTo>
                  <a:lnTo>
                    <a:pt x="56" y="7002"/>
                  </a:lnTo>
                  <a:lnTo>
                    <a:pt x="48" y="6985"/>
                  </a:lnTo>
                  <a:lnTo>
                    <a:pt x="40" y="6969"/>
                  </a:lnTo>
                  <a:lnTo>
                    <a:pt x="35" y="6951"/>
                  </a:lnTo>
                  <a:lnTo>
                    <a:pt x="31" y="6933"/>
                  </a:lnTo>
                  <a:lnTo>
                    <a:pt x="28" y="6916"/>
                  </a:lnTo>
                  <a:lnTo>
                    <a:pt x="25" y="6898"/>
                  </a:lnTo>
                  <a:lnTo>
                    <a:pt x="21" y="6860"/>
                  </a:lnTo>
                  <a:lnTo>
                    <a:pt x="21" y="6860"/>
                  </a:lnTo>
                  <a:lnTo>
                    <a:pt x="18" y="6844"/>
                  </a:lnTo>
                  <a:lnTo>
                    <a:pt x="14" y="6827"/>
                  </a:lnTo>
                  <a:lnTo>
                    <a:pt x="11" y="6809"/>
                  </a:lnTo>
                  <a:lnTo>
                    <a:pt x="11" y="6800"/>
                  </a:lnTo>
                  <a:lnTo>
                    <a:pt x="13" y="6793"/>
                  </a:lnTo>
                  <a:lnTo>
                    <a:pt x="13" y="6793"/>
                  </a:lnTo>
                  <a:lnTo>
                    <a:pt x="14" y="6788"/>
                  </a:lnTo>
                  <a:lnTo>
                    <a:pt x="18" y="6783"/>
                  </a:lnTo>
                  <a:lnTo>
                    <a:pt x="25" y="6771"/>
                  </a:lnTo>
                  <a:lnTo>
                    <a:pt x="35" y="6760"/>
                  </a:lnTo>
                  <a:lnTo>
                    <a:pt x="46" y="6747"/>
                  </a:lnTo>
                  <a:lnTo>
                    <a:pt x="70" y="6725"/>
                  </a:lnTo>
                  <a:lnTo>
                    <a:pt x="89" y="6707"/>
                  </a:lnTo>
                  <a:lnTo>
                    <a:pt x="89" y="6707"/>
                  </a:lnTo>
                  <a:lnTo>
                    <a:pt x="139" y="6659"/>
                  </a:lnTo>
                  <a:lnTo>
                    <a:pt x="191" y="6613"/>
                  </a:lnTo>
                  <a:lnTo>
                    <a:pt x="243" y="6569"/>
                  </a:lnTo>
                  <a:lnTo>
                    <a:pt x="297" y="6525"/>
                  </a:lnTo>
                  <a:lnTo>
                    <a:pt x="352" y="6485"/>
                  </a:lnTo>
                  <a:lnTo>
                    <a:pt x="409" y="6443"/>
                  </a:lnTo>
                  <a:lnTo>
                    <a:pt x="465" y="6404"/>
                  </a:lnTo>
                  <a:lnTo>
                    <a:pt x="522" y="6367"/>
                  </a:lnTo>
                  <a:lnTo>
                    <a:pt x="638" y="6291"/>
                  </a:lnTo>
                  <a:lnTo>
                    <a:pt x="755" y="6217"/>
                  </a:lnTo>
                  <a:lnTo>
                    <a:pt x="872" y="6144"/>
                  </a:lnTo>
                  <a:lnTo>
                    <a:pt x="929" y="6107"/>
                  </a:lnTo>
                  <a:lnTo>
                    <a:pt x="987" y="6068"/>
                  </a:lnTo>
                  <a:lnTo>
                    <a:pt x="987" y="6068"/>
                  </a:lnTo>
                  <a:lnTo>
                    <a:pt x="1041" y="6031"/>
                  </a:lnTo>
                  <a:lnTo>
                    <a:pt x="1094" y="5994"/>
                  </a:lnTo>
                  <a:lnTo>
                    <a:pt x="1146" y="5955"/>
                  </a:lnTo>
                  <a:lnTo>
                    <a:pt x="1199" y="5915"/>
                  </a:lnTo>
                  <a:lnTo>
                    <a:pt x="1249" y="5874"/>
                  </a:lnTo>
                  <a:lnTo>
                    <a:pt x="1299" y="5832"/>
                  </a:lnTo>
                  <a:lnTo>
                    <a:pt x="1347" y="5788"/>
                  </a:lnTo>
                  <a:lnTo>
                    <a:pt x="1395" y="5741"/>
                  </a:lnTo>
                  <a:lnTo>
                    <a:pt x="1395" y="5741"/>
                  </a:lnTo>
                  <a:lnTo>
                    <a:pt x="1449" y="5685"/>
                  </a:lnTo>
                  <a:lnTo>
                    <a:pt x="1500" y="5627"/>
                  </a:lnTo>
                  <a:lnTo>
                    <a:pt x="1551" y="5567"/>
                  </a:lnTo>
                  <a:lnTo>
                    <a:pt x="1602" y="5506"/>
                  </a:lnTo>
                  <a:lnTo>
                    <a:pt x="1699" y="5384"/>
                  </a:lnTo>
                  <a:lnTo>
                    <a:pt x="1750" y="5324"/>
                  </a:lnTo>
                  <a:lnTo>
                    <a:pt x="1800" y="5264"/>
                  </a:lnTo>
                  <a:lnTo>
                    <a:pt x="1800" y="5264"/>
                  </a:lnTo>
                  <a:lnTo>
                    <a:pt x="1847" y="5210"/>
                  </a:lnTo>
                  <a:lnTo>
                    <a:pt x="1896" y="5157"/>
                  </a:lnTo>
                  <a:lnTo>
                    <a:pt x="1945" y="5104"/>
                  </a:lnTo>
                  <a:lnTo>
                    <a:pt x="1995" y="5053"/>
                  </a:lnTo>
                  <a:lnTo>
                    <a:pt x="2046" y="5002"/>
                  </a:lnTo>
                  <a:lnTo>
                    <a:pt x="2097" y="4952"/>
                  </a:lnTo>
                  <a:lnTo>
                    <a:pt x="2150" y="4903"/>
                  </a:lnTo>
                  <a:lnTo>
                    <a:pt x="2204" y="4854"/>
                  </a:lnTo>
                  <a:lnTo>
                    <a:pt x="2258" y="4808"/>
                  </a:lnTo>
                  <a:lnTo>
                    <a:pt x="2313" y="4761"/>
                  </a:lnTo>
                  <a:lnTo>
                    <a:pt x="2368" y="4715"/>
                  </a:lnTo>
                  <a:lnTo>
                    <a:pt x="2424" y="4671"/>
                  </a:lnTo>
                  <a:lnTo>
                    <a:pt x="2481" y="4627"/>
                  </a:lnTo>
                  <a:lnTo>
                    <a:pt x="2538" y="4584"/>
                  </a:lnTo>
                  <a:lnTo>
                    <a:pt x="2597" y="4543"/>
                  </a:lnTo>
                  <a:lnTo>
                    <a:pt x="2656" y="4501"/>
                  </a:lnTo>
                  <a:lnTo>
                    <a:pt x="2656" y="4501"/>
                  </a:lnTo>
                  <a:lnTo>
                    <a:pt x="2717" y="4461"/>
                  </a:lnTo>
                  <a:lnTo>
                    <a:pt x="2777" y="4422"/>
                  </a:lnTo>
                  <a:lnTo>
                    <a:pt x="2837" y="4384"/>
                  </a:lnTo>
                  <a:lnTo>
                    <a:pt x="2898" y="4348"/>
                  </a:lnTo>
                  <a:lnTo>
                    <a:pt x="2961" y="4312"/>
                  </a:lnTo>
                  <a:lnTo>
                    <a:pt x="3024" y="4276"/>
                  </a:lnTo>
                  <a:lnTo>
                    <a:pt x="3088" y="4242"/>
                  </a:lnTo>
                  <a:lnTo>
                    <a:pt x="3152" y="4210"/>
                  </a:lnTo>
                  <a:lnTo>
                    <a:pt x="3216" y="4178"/>
                  </a:lnTo>
                  <a:lnTo>
                    <a:pt x="3281" y="4147"/>
                  </a:lnTo>
                  <a:lnTo>
                    <a:pt x="3346" y="4118"/>
                  </a:lnTo>
                  <a:lnTo>
                    <a:pt x="3411" y="4089"/>
                  </a:lnTo>
                  <a:lnTo>
                    <a:pt x="3478" y="4062"/>
                  </a:lnTo>
                  <a:lnTo>
                    <a:pt x="3544" y="4035"/>
                  </a:lnTo>
                  <a:lnTo>
                    <a:pt x="3612" y="4010"/>
                  </a:lnTo>
                  <a:lnTo>
                    <a:pt x="3680" y="3986"/>
                  </a:lnTo>
                  <a:lnTo>
                    <a:pt x="3680" y="3986"/>
                  </a:lnTo>
                  <a:lnTo>
                    <a:pt x="3756" y="3960"/>
                  </a:lnTo>
                  <a:lnTo>
                    <a:pt x="3833" y="3936"/>
                  </a:lnTo>
                  <a:lnTo>
                    <a:pt x="3909" y="3912"/>
                  </a:lnTo>
                  <a:lnTo>
                    <a:pt x="3987" y="3891"/>
                  </a:lnTo>
                  <a:lnTo>
                    <a:pt x="4065" y="3871"/>
                  </a:lnTo>
                  <a:lnTo>
                    <a:pt x="4143" y="3852"/>
                  </a:lnTo>
                  <a:lnTo>
                    <a:pt x="4220" y="3833"/>
                  </a:lnTo>
                  <a:lnTo>
                    <a:pt x="4298" y="3815"/>
                  </a:lnTo>
                  <a:lnTo>
                    <a:pt x="4377" y="3799"/>
                  </a:lnTo>
                  <a:lnTo>
                    <a:pt x="4456" y="3784"/>
                  </a:lnTo>
                  <a:lnTo>
                    <a:pt x="4614" y="3755"/>
                  </a:lnTo>
                  <a:lnTo>
                    <a:pt x="4772" y="3727"/>
                  </a:lnTo>
                  <a:lnTo>
                    <a:pt x="4931" y="3703"/>
                  </a:lnTo>
                  <a:lnTo>
                    <a:pt x="4931" y="3703"/>
                  </a:lnTo>
                  <a:lnTo>
                    <a:pt x="5101" y="3678"/>
                  </a:lnTo>
                  <a:lnTo>
                    <a:pt x="5271" y="3653"/>
                  </a:lnTo>
                  <a:lnTo>
                    <a:pt x="5441" y="3631"/>
                  </a:lnTo>
                  <a:lnTo>
                    <a:pt x="5611" y="3608"/>
                  </a:lnTo>
                  <a:lnTo>
                    <a:pt x="5951" y="3564"/>
                  </a:lnTo>
                  <a:lnTo>
                    <a:pt x="6292" y="3524"/>
                  </a:lnTo>
                  <a:lnTo>
                    <a:pt x="6292" y="3524"/>
                  </a:lnTo>
                  <a:lnTo>
                    <a:pt x="6628" y="3486"/>
                  </a:lnTo>
                  <a:lnTo>
                    <a:pt x="6964" y="3452"/>
                  </a:lnTo>
                  <a:lnTo>
                    <a:pt x="6964" y="3452"/>
                  </a:lnTo>
                  <a:lnTo>
                    <a:pt x="7027" y="3445"/>
                  </a:lnTo>
                  <a:lnTo>
                    <a:pt x="7090" y="3437"/>
                  </a:lnTo>
                  <a:lnTo>
                    <a:pt x="7121" y="3435"/>
                  </a:lnTo>
                  <a:lnTo>
                    <a:pt x="7153" y="3432"/>
                  </a:lnTo>
                  <a:lnTo>
                    <a:pt x="7184" y="3431"/>
                  </a:lnTo>
                  <a:lnTo>
                    <a:pt x="7215" y="3431"/>
                  </a:lnTo>
                  <a:lnTo>
                    <a:pt x="7215" y="3431"/>
                  </a:lnTo>
                  <a:lnTo>
                    <a:pt x="7249" y="3432"/>
                  </a:lnTo>
                  <a:lnTo>
                    <a:pt x="7283" y="3435"/>
                  </a:lnTo>
                  <a:lnTo>
                    <a:pt x="7299" y="3436"/>
                  </a:lnTo>
                  <a:lnTo>
                    <a:pt x="7316" y="3436"/>
                  </a:lnTo>
                  <a:lnTo>
                    <a:pt x="7332" y="3435"/>
                  </a:lnTo>
                  <a:lnTo>
                    <a:pt x="7349" y="3431"/>
                  </a:lnTo>
                  <a:lnTo>
                    <a:pt x="7349" y="3431"/>
                  </a:lnTo>
                  <a:lnTo>
                    <a:pt x="7427" y="3412"/>
                  </a:lnTo>
                  <a:lnTo>
                    <a:pt x="7506" y="3392"/>
                  </a:lnTo>
                  <a:lnTo>
                    <a:pt x="7584" y="3371"/>
                  </a:lnTo>
                  <a:lnTo>
                    <a:pt x="7662" y="3349"/>
                  </a:lnTo>
                  <a:lnTo>
                    <a:pt x="7740" y="3327"/>
                  </a:lnTo>
                  <a:lnTo>
                    <a:pt x="7817" y="3304"/>
                  </a:lnTo>
                  <a:lnTo>
                    <a:pt x="7972" y="3256"/>
                  </a:lnTo>
                  <a:lnTo>
                    <a:pt x="7972" y="3256"/>
                  </a:lnTo>
                  <a:lnTo>
                    <a:pt x="8038" y="3234"/>
                  </a:lnTo>
                  <a:lnTo>
                    <a:pt x="8102" y="3210"/>
                  </a:lnTo>
                  <a:lnTo>
                    <a:pt x="8166" y="3183"/>
                  </a:lnTo>
                  <a:lnTo>
                    <a:pt x="8197" y="3170"/>
                  </a:lnTo>
                  <a:lnTo>
                    <a:pt x="8229" y="3156"/>
                  </a:lnTo>
                  <a:lnTo>
                    <a:pt x="8259" y="3139"/>
                  </a:lnTo>
                  <a:lnTo>
                    <a:pt x="8289" y="3123"/>
                  </a:lnTo>
                  <a:lnTo>
                    <a:pt x="8319" y="3107"/>
                  </a:lnTo>
                  <a:lnTo>
                    <a:pt x="8348" y="3088"/>
                  </a:lnTo>
                  <a:lnTo>
                    <a:pt x="8377" y="3069"/>
                  </a:lnTo>
                  <a:lnTo>
                    <a:pt x="8406" y="3049"/>
                  </a:lnTo>
                  <a:lnTo>
                    <a:pt x="8433" y="3028"/>
                  </a:lnTo>
                  <a:lnTo>
                    <a:pt x="8459" y="3005"/>
                  </a:lnTo>
                  <a:lnTo>
                    <a:pt x="8459" y="3005"/>
                  </a:lnTo>
                  <a:lnTo>
                    <a:pt x="8487" y="2980"/>
                  </a:lnTo>
                  <a:lnTo>
                    <a:pt x="8513" y="2955"/>
                  </a:lnTo>
                  <a:lnTo>
                    <a:pt x="8540" y="2928"/>
                  </a:lnTo>
                  <a:lnTo>
                    <a:pt x="8565" y="2902"/>
                  </a:lnTo>
                  <a:lnTo>
                    <a:pt x="8590" y="2874"/>
                  </a:lnTo>
                  <a:lnTo>
                    <a:pt x="8615" y="2847"/>
                  </a:lnTo>
                  <a:lnTo>
                    <a:pt x="8639" y="2819"/>
                  </a:lnTo>
                  <a:lnTo>
                    <a:pt x="8661" y="2790"/>
                  </a:lnTo>
                  <a:lnTo>
                    <a:pt x="8707" y="2730"/>
                  </a:lnTo>
                  <a:lnTo>
                    <a:pt x="8750" y="2670"/>
                  </a:lnTo>
                  <a:lnTo>
                    <a:pt x="8792" y="2607"/>
                  </a:lnTo>
                  <a:lnTo>
                    <a:pt x="8832" y="2543"/>
                  </a:lnTo>
                  <a:lnTo>
                    <a:pt x="8870" y="2479"/>
                  </a:lnTo>
                  <a:lnTo>
                    <a:pt x="8907" y="2412"/>
                  </a:lnTo>
                  <a:lnTo>
                    <a:pt x="8944" y="2347"/>
                  </a:lnTo>
                  <a:lnTo>
                    <a:pt x="8979" y="2280"/>
                  </a:lnTo>
                  <a:lnTo>
                    <a:pt x="9048" y="2148"/>
                  </a:lnTo>
                  <a:lnTo>
                    <a:pt x="9113" y="2018"/>
                  </a:lnTo>
                  <a:lnTo>
                    <a:pt x="9113" y="2018"/>
                  </a:lnTo>
                  <a:lnTo>
                    <a:pt x="9250" y="1749"/>
                  </a:lnTo>
                  <a:lnTo>
                    <a:pt x="9320" y="1614"/>
                  </a:lnTo>
                  <a:lnTo>
                    <a:pt x="9391" y="1482"/>
                  </a:lnTo>
                  <a:lnTo>
                    <a:pt x="9428" y="1416"/>
                  </a:lnTo>
                  <a:lnTo>
                    <a:pt x="9465" y="1350"/>
                  </a:lnTo>
                  <a:lnTo>
                    <a:pt x="9504" y="1286"/>
                  </a:lnTo>
                  <a:lnTo>
                    <a:pt x="9544" y="1222"/>
                  </a:lnTo>
                  <a:lnTo>
                    <a:pt x="9584" y="1158"/>
                  </a:lnTo>
                  <a:lnTo>
                    <a:pt x="9627" y="1097"/>
                  </a:lnTo>
                  <a:lnTo>
                    <a:pt x="9670" y="1034"/>
                  </a:lnTo>
                  <a:lnTo>
                    <a:pt x="9715" y="974"/>
                  </a:lnTo>
                  <a:lnTo>
                    <a:pt x="9715" y="974"/>
                  </a:lnTo>
                  <a:lnTo>
                    <a:pt x="9763" y="912"/>
                  </a:lnTo>
                  <a:lnTo>
                    <a:pt x="9813" y="853"/>
                  </a:lnTo>
                  <a:lnTo>
                    <a:pt x="9863" y="795"/>
                  </a:lnTo>
                  <a:lnTo>
                    <a:pt x="9916" y="740"/>
                  </a:lnTo>
                  <a:lnTo>
                    <a:pt x="9969" y="687"/>
                  </a:lnTo>
                  <a:lnTo>
                    <a:pt x="10026" y="636"/>
                  </a:lnTo>
                  <a:lnTo>
                    <a:pt x="10082" y="587"/>
                  </a:lnTo>
                  <a:lnTo>
                    <a:pt x="10141" y="540"/>
                  </a:lnTo>
                  <a:lnTo>
                    <a:pt x="10203" y="496"/>
                  </a:lnTo>
                  <a:lnTo>
                    <a:pt x="10264" y="454"/>
                  </a:lnTo>
                  <a:lnTo>
                    <a:pt x="10328" y="413"/>
                  </a:lnTo>
                  <a:lnTo>
                    <a:pt x="10393" y="376"/>
                  </a:lnTo>
                  <a:lnTo>
                    <a:pt x="10461" y="340"/>
                  </a:lnTo>
                  <a:lnTo>
                    <a:pt x="10530" y="307"/>
                  </a:lnTo>
                  <a:lnTo>
                    <a:pt x="10602" y="276"/>
                  </a:lnTo>
                  <a:lnTo>
                    <a:pt x="10674" y="249"/>
                  </a:lnTo>
                  <a:lnTo>
                    <a:pt x="10674" y="249"/>
                  </a:lnTo>
                  <a:lnTo>
                    <a:pt x="10748" y="221"/>
                  </a:lnTo>
                  <a:lnTo>
                    <a:pt x="10824" y="196"/>
                  </a:lnTo>
                  <a:lnTo>
                    <a:pt x="10899" y="171"/>
                  </a:lnTo>
                  <a:lnTo>
                    <a:pt x="10974" y="146"/>
                  </a:lnTo>
                  <a:lnTo>
                    <a:pt x="11051" y="123"/>
                  </a:lnTo>
                  <a:lnTo>
                    <a:pt x="11128" y="102"/>
                  </a:lnTo>
                  <a:lnTo>
                    <a:pt x="11206" y="83"/>
                  </a:lnTo>
                  <a:lnTo>
                    <a:pt x="11284" y="65"/>
                  </a:lnTo>
                  <a:lnTo>
                    <a:pt x="11362" y="50"/>
                  </a:lnTo>
                  <a:lnTo>
                    <a:pt x="11441" y="38"/>
                  </a:lnTo>
                  <a:lnTo>
                    <a:pt x="11518" y="28"/>
                  </a:lnTo>
                  <a:lnTo>
                    <a:pt x="11559" y="24"/>
                  </a:lnTo>
                  <a:lnTo>
                    <a:pt x="11597" y="20"/>
                  </a:lnTo>
                  <a:lnTo>
                    <a:pt x="11638" y="18"/>
                  </a:lnTo>
                  <a:lnTo>
                    <a:pt x="11676" y="16"/>
                  </a:lnTo>
                  <a:lnTo>
                    <a:pt x="11717" y="15"/>
                  </a:lnTo>
                  <a:lnTo>
                    <a:pt x="11757" y="16"/>
                  </a:lnTo>
                  <a:lnTo>
                    <a:pt x="11796" y="16"/>
                  </a:lnTo>
                  <a:lnTo>
                    <a:pt x="11836" y="19"/>
                  </a:lnTo>
                  <a:lnTo>
                    <a:pt x="11875" y="21"/>
                  </a:lnTo>
                  <a:lnTo>
                    <a:pt x="11915" y="25"/>
                  </a:lnTo>
                  <a:lnTo>
                    <a:pt x="11915" y="25"/>
                  </a:lnTo>
                  <a:lnTo>
                    <a:pt x="11954" y="30"/>
                  </a:lnTo>
                  <a:lnTo>
                    <a:pt x="11994" y="36"/>
                  </a:lnTo>
                  <a:lnTo>
                    <a:pt x="12033" y="43"/>
                  </a:lnTo>
                  <a:lnTo>
                    <a:pt x="12071" y="50"/>
                  </a:lnTo>
                  <a:lnTo>
                    <a:pt x="12110" y="58"/>
                  </a:lnTo>
                  <a:lnTo>
                    <a:pt x="12148" y="67"/>
                  </a:lnTo>
                  <a:lnTo>
                    <a:pt x="12187" y="77"/>
                  </a:lnTo>
                  <a:lnTo>
                    <a:pt x="12226" y="88"/>
                  </a:lnTo>
                  <a:lnTo>
                    <a:pt x="12263" y="99"/>
                  </a:lnTo>
                  <a:lnTo>
                    <a:pt x="12301" y="112"/>
                  </a:lnTo>
                  <a:lnTo>
                    <a:pt x="12339" y="124"/>
                  </a:lnTo>
                  <a:lnTo>
                    <a:pt x="12375" y="138"/>
                  </a:lnTo>
                  <a:lnTo>
                    <a:pt x="12413" y="153"/>
                  </a:lnTo>
                  <a:lnTo>
                    <a:pt x="12449" y="168"/>
                  </a:lnTo>
                  <a:lnTo>
                    <a:pt x="12484" y="185"/>
                  </a:lnTo>
                  <a:lnTo>
                    <a:pt x="12520" y="202"/>
                  </a:lnTo>
                  <a:lnTo>
                    <a:pt x="12520" y="202"/>
                  </a:lnTo>
                  <a:lnTo>
                    <a:pt x="12544" y="214"/>
                  </a:lnTo>
                  <a:lnTo>
                    <a:pt x="12567" y="227"/>
                  </a:lnTo>
                  <a:lnTo>
                    <a:pt x="12612" y="255"/>
                  </a:lnTo>
                  <a:lnTo>
                    <a:pt x="12658" y="281"/>
                  </a:lnTo>
                  <a:lnTo>
                    <a:pt x="12681" y="294"/>
                  </a:lnTo>
                  <a:lnTo>
                    <a:pt x="12705" y="305"/>
                  </a:lnTo>
                  <a:lnTo>
                    <a:pt x="12705" y="305"/>
                  </a:lnTo>
                  <a:lnTo>
                    <a:pt x="12722" y="312"/>
                  </a:lnTo>
                  <a:lnTo>
                    <a:pt x="12739" y="318"/>
                  </a:lnTo>
                  <a:lnTo>
                    <a:pt x="12775" y="328"/>
                  </a:lnTo>
                  <a:lnTo>
                    <a:pt x="12810" y="337"/>
                  </a:lnTo>
                  <a:lnTo>
                    <a:pt x="12845" y="347"/>
                  </a:lnTo>
                  <a:lnTo>
                    <a:pt x="12845" y="347"/>
                  </a:lnTo>
                  <a:lnTo>
                    <a:pt x="12868" y="353"/>
                  </a:lnTo>
                  <a:lnTo>
                    <a:pt x="12892" y="358"/>
                  </a:lnTo>
                  <a:lnTo>
                    <a:pt x="12939" y="366"/>
                  </a:lnTo>
                  <a:lnTo>
                    <a:pt x="12987" y="373"/>
                  </a:lnTo>
                  <a:lnTo>
                    <a:pt x="13010" y="377"/>
                  </a:lnTo>
                  <a:lnTo>
                    <a:pt x="13033" y="382"/>
                  </a:lnTo>
                  <a:lnTo>
                    <a:pt x="13033" y="382"/>
                  </a:lnTo>
                  <a:lnTo>
                    <a:pt x="13072" y="391"/>
                  </a:lnTo>
                  <a:lnTo>
                    <a:pt x="13112" y="401"/>
                  </a:lnTo>
                  <a:lnTo>
                    <a:pt x="13151" y="411"/>
                  </a:lnTo>
                  <a:lnTo>
                    <a:pt x="13189" y="423"/>
                  </a:lnTo>
                  <a:lnTo>
                    <a:pt x="13265" y="448"/>
                  </a:lnTo>
                  <a:lnTo>
                    <a:pt x="13342" y="475"/>
                  </a:lnTo>
                  <a:lnTo>
                    <a:pt x="13342" y="475"/>
                  </a:lnTo>
                  <a:lnTo>
                    <a:pt x="13413" y="503"/>
                  </a:lnTo>
                  <a:lnTo>
                    <a:pt x="13486" y="531"/>
                  </a:lnTo>
                  <a:lnTo>
                    <a:pt x="13558" y="562"/>
                  </a:lnTo>
                  <a:lnTo>
                    <a:pt x="13629" y="594"/>
                  </a:lnTo>
                  <a:lnTo>
                    <a:pt x="13701" y="627"/>
                  </a:lnTo>
                  <a:lnTo>
                    <a:pt x="13770" y="662"/>
                  </a:lnTo>
                  <a:lnTo>
                    <a:pt x="13839" y="700"/>
                  </a:lnTo>
                  <a:lnTo>
                    <a:pt x="13871" y="719"/>
                  </a:lnTo>
                  <a:lnTo>
                    <a:pt x="13905" y="739"/>
                  </a:lnTo>
                  <a:lnTo>
                    <a:pt x="13905" y="739"/>
                  </a:lnTo>
                  <a:lnTo>
                    <a:pt x="13939" y="761"/>
                  </a:lnTo>
                  <a:lnTo>
                    <a:pt x="13972" y="784"/>
                  </a:lnTo>
                  <a:lnTo>
                    <a:pt x="14003" y="809"/>
                  </a:lnTo>
                  <a:lnTo>
                    <a:pt x="14033" y="834"/>
                  </a:lnTo>
                  <a:lnTo>
                    <a:pt x="14062" y="861"/>
                  </a:lnTo>
                  <a:lnTo>
                    <a:pt x="14089" y="887"/>
                  </a:lnTo>
                  <a:lnTo>
                    <a:pt x="14117" y="916"/>
                  </a:lnTo>
                  <a:lnTo>
                    <a:pt x="14143" y="945"/>
                  </a:lnTo>
                  <a:lnTo>
                    <a:pt x="14168" y="974"/>
                  </a:lnTo>
                  <a:lnTo>
                    <a:pt x="14192" y="1005"/>
                  </a:lnTo>
                  <a:lnTo>
                    <a:pt x="14216" y="1036"/>
                  </a:lnTo>
                  <a:lnTo>
                    <a:pt x="14239" y="1068"/>
                  </a:lnTo>
                  <a:lnTo>
                    <a:pt x="14260" y="1100"/>
                  </a:lnTo>
                  <a:lnTo>
                    <a:pt x="14283" y="1134"/>
                  </a:lnTo>
                  <a:lnTo>
                    <a:pt x="14324" y="1202"/>
                  </a:lnTo>
                  <a:lnTo>
                    <a:pt x="14324" y="1202"/>
                  </a:lnTo>
                  <a:lnTo>
                    <a:pt x="14360" y="1268"/>
                  </a:lnTo>
                  <a:lnTo>
                    <a:pt x="14397" y="1333"/>
                  </a:lnTo>
                  <a:lnTo>
                    <a:pt x="14432" y="1398"/>
                  </a:lnTo>
                  <a:lnTo>
                    <a:pt x="14466" y="1464"/>
                  </a:lnTo>
                  <a:lnTo>
                    <a:pt x="14498" y="1530"/>
                  </a:lnTo>
                  <a:lnTo>
                    <a:pt x="14531" y="1598"/>
                  </a:lnTo>
                  <a:lnTo>
                    <a:pt x="14561" y="1666"/>
                  </a:lnTo>
                  <a:lnTo>
                    <a:pt x="14591" y="1734"/>
                  </a:lnTo>
                  <a:lnTo>
                    <a:pt x="14591" y="1734"/>
                  </a:lnTo>
                  <a:lnTo>
                    <a:pt x="14620" y="1803"/>
                  </a:lnTo>
                  <a:lnTo>
                    <a:pt x="14648" y="1872"/>
                  </a:lnTo>
                  <a:lnTo>
                    <a:pt x="14675" y="1942"/>
                  </a:lnTo>
                  <a:lnTo>
                    <a:pt x="14700" y="2013"/>
                  </a:lnTo>
                  <a:lnTo>
                    <a:pt x="14725" y="2084"/>
                  </a:lnTo>
                  <a:lnTo>
                    <a:pt x="14749" y="2155"/>
                  </a:lnTo>
                  <a:lnTo>
                    <a:pt x="14772" y="2226"/>
                  </a:lnTo>
                  <a:lnTo>
                    <a:pt x="14793" y="2299"/>
                  </a:lnTo>
                  <a:lnTo>
                    <a:pt x="14813" y="2371"/>
                  </a:lnTo>
                  <a:lnTo>
                    <a:pt x="14833" y="2443"/>
                  </a:lnTo>
                  <a:lnTo>
                    <a:pt x="14851" y="2516"/>
                  </a:lnTo>
                  <a:lnTo>
                    <a:pt x="14868" y="2589"/>
                  </a:lnTo>
                  <a:lnTo>
                    <a:pt x="14885" y="2662"/>
                  </a:lnTo>
                  <a:lnTo>
                    <a:pt x="14898" y="2736"/>
                  </a:lnTo>
                  <a:lnTo>
                    <a:pt x="14912" y="2809"/>
                  </a:lnTo>
                  <a:lnTo>
                    <a:pt x="14926" y="2883"/>
                  </a:lnTo>
                  <a:lnTo>
                    <a:pt x="14937" y="2957"/>
                  </a:lnTo>
                  <a:lnTo>
                    <a:pt x="14947" y="3033"/>
                  </a:lnTo>
                  <a:lnTo>
                    <a:pt x="14956" y="3107"/>
                  </a:lnTo>
                  <a:lnTo>
                    <a:pt x="14965" y="3181"/>
                  </a:lnTo>
                  <a:lnTo>
                    <a:pt x="14972" y="3256"/>
                  </a:lnTo>
                  <a:lnTo>
                    <a:pt x="14977" y="3330"/>
                  </a:lnTo>
                  <a:lnTo>
                    <a:pt x="14982" y="3406"/>
                  </a:lnTo>
                  <a:lnTo>
                    <a:pt x="14986" y="3481"/>
                  </a:lnTo>
                  <a:lnTo>
                    <a:pt x="14989" y="3555"/>
                  </a:lnTo>
                  <a:lnTo>
                    <a:pt x="14990" y="3631"/>
                  </a:lnTo>
                  <a:lnTo>
                    <a:pt x="14990" y="3706"/>
                  </a:lnTo>
                  <a:lnTo>
                    <a:pt x="14989" y="3780"/>
                  </a:lnTo>
                  <a:lnTo>
                    <a:pt x="14987" y="3855"/>
                  </a:lnTo>
                  <a:lnTo>
                    <a:pt x="14984" y="3931"/>
                  </a:lnTo>
                  <a:lnTo>
                    <a:pt x="14980" y="4005"/>
                  </a:lnTo>
                  <a:lnTo>
                    <a:pt x="14974" y="4080"/>
                  </a:lnTo>
                  <a:lnTo>
                    <a:pt x="14974" y="4080"/>
                  </a:lnTo>
                  <a:lnTo>
                    <a:pt x="14966" y="4157"/>
                  </a:lnTo>
                  <a:lnTo>
                    <a:pt x="14959" y="4235"/>
                  </a:lnTo>
                  <a:lnTo>
                    <a:pt x="14959" y="4235"/>
                  </a:lnTo>
                  <a:lnTo>
                    <a:pt x="14955" y="4274"/>
                  </a:lnTo>
                  <a:lnTo>
                    <a:pt x="14952" y="4317"/>
                  </a:lnTo>
                  <a:lnTo>
                    <a:pt x="14950" y="4338"/>
                  </a:lnTo>
                  <a:lnTo>
                    <a:pt x="14946" y="4358"/>
                  </a:lnTo>
                  <a:lnTo>
                    <a:pt x="14940" y="4378"/>
                  </a:lnTo>
                  <a:lnTo>
                    <a:pt x="14932" y="4396"/>
                  </a:lnTo>
                  <a:lnTo>
                    <a:pt x="14932" y="4396"/>
                  </a:lnTo>
                  <a:lnTo>
                    <a:pt x="14928" y="4402"/>
                  </a:lnTo>
                  <a:lnTo>
                    <a:pt x="14925" y="4408"/>
                  </a:lnTo>
                  <a:lnTo>
                    <a:pt x="14920" y="4412"/>
                  </a:lnTo>
                  <a:lnTo>
                    <a:pt x="14916" y="4416"/>
                  </a:lnTo>
                  <a:lnTo>
                    <a:pt x="14911" y="4420"/>
                  </a:lnTo>
                  <a:lnTo>
                    <a:pt x="14906" y="4421"/>
                  </a:lnTo>
                  <a:lnTo>
                    <a:pt x="14895" y="4423"/>
                  </a:lnTo>
                  <a:lnTo>
                    <a:pt x="14885" y="4423"/>
                  </a:lnTo>
                  <a:lnTo>
                    <a:pt x="14872" y="4420"/>
                  </a:lnTo>
                  <a:lnTo>
                    <a:pt x="14861" y="4416"/>
                  </a:lnTo>
                  <a:lnTo>
                    <a:pt x="14849" y="4408"/>
                  </a:lnTo>
                  <a:lnTo>
                    <a:pt x="14837" y="4401"/>
                  </a:lnTo>
                  <a:lnTo>
                    <a:pt x="14826" y="4392"/>
                  </a:lnTo>
                  <a:lnTo>
                    <a:pt x="14803" y="4374"/>
                  </a:lnTo>
                  <a:lnTo>
                    <a:pt x="14768" y="4342"/>
                  </a:lnTo>
                  <a:lnTo>
                    <a:pt x="14768" y="4342"/>
                  </a:lnTo>
                  <a:lnTo>
                    <a:pt x="14644" y="4235"/>
                  </a:lnTo>
                  <a:lnTo>
                    <a:pt x="14644" y="4235"/>
                  </a:lnTo>
                  <a:lnTo>
                    <a:pt x="14640" y="4234"/>
                  </a:lnTo>
                  <a:lnTo>
                    <a:pt x="14636" y="4232"/>
                  </a:lnTo>
                  <a:lnTo>
                    <a:pt x="14633" y="4235"/>
                  </a:lnTo>
                  <a:lnTo>
                    <a:pt x="14631" y="4239"/>
                  </a:lnTo>
                  <a:lnTo>
                    <a:pt x="14631" y="4239"/>
                  </a:lnTo>
                  <a:lnTo>
                    <a:pt x="14626" y="4259"/>
                  </a:lnTo>
                  <a:lnTo>
                    <a:pt x="14621" y="4281"/>
                  </a:lnTo>
                  <a:lnTo>
                    <a:pt x="14615" y="4304"/>
                  </a:lnTo>
                  <a:lnTo>
                    <a:pt x="14606" y="4327"/>
                  </a:lnTo>
                  <a:lnTo>
                    <a:pt x="14596" y="4348"/>
                  </a:lnTo>
                  <a:lnTo>
                    <a:pt x="14584" y="4369"/>
                  </a:lnTo>
                  <a:lnTo>
                    <a:pt x="14577" y="4378"/>
                  </a:lnTo>
                  <a:lnTo>
                    <a:pt x="14570" y="4387"/>
                  </a:lnTo>
                  <a:lnTo>
                    <a:pt x="14562" y="4394"/>
                  </a:lnTo>
                  <a:lnTo>
                    <a:pt x="14553" y="4401"/>
                  </a:lnTo>
                  <a:lnTo>
                    <a:pt x="14553" y="4401"/>
                  </a:lnTo>
                  <a:lnTo>
                    <a:pt x="14546" y="4406"/>
                  </a:lnTo>
                  <a:lnTo>
                    <a:pt x="14540" y="4410"/>
                  </a:lnTo>
                  <a:lnTo>
                    <a:pt x="14533" y="4412"/>
                  </a:lnTo>
                  <a:lnTo>
                    <a:pt x="14528" y="4412"/>
                  </a:lnTo>
                  <a:lnTo>
                    <a:pt x="14523" y="4412"/>
                  </a:lnTo>
                  <a:lnTo>
                    <a:pt x="14518" y="4410"/>
                  </a:lnTo>
                  <a:lnTo>
                    <a:pt x="14515" y="4407"/>
                  </a:lnTo>
                  <a:lnTo>
                    <a:pt x="14511" y="4403"/>
                  </a:lnTo>
                  <a:lnTo>
                    <a:pt x="14503" y="4394"/>
                  </a:lnTo>
                  <a:lnTo>
                    <a:pt x="14496" y="4383"/>
                  </a:lnTo>
                  <a:lnTo>
                    <a:pt x="14487" y="4369"/>
                  </a:lnTo>
                  <a:lnTo>
                    <a:pt x="14478" y="4357"/>
                  </a:lnTo>
                  <a:lnTo>
                    <a:pt x="14478" y="4357"/>
                  </a:lnTo>
                  <a:lnTo>
                    <a:pt x="14458" y="4332"/>
                  </a:lnTo>
                  <a:lnTo>
                    <a:pt x="14437" y="4308"/>
                  </a:lnTo>
                  <a:lnTo>
                    <a:pt x="14414" y="4285"/>
                  </a:lnTo>
                  <a:lnTo>
                    <a:pt x="14390" y="4263"/>
                  </a:lnTo>
                  <a:lnTo>
                    <a:pt x="14367" y="4242"/>
                  </a:lnTo>
                  <a:lnTo>
                    <a:pt x="14343" y="4222"/>
                  </a:lnTo>
                  <a:lnTo>
                    <a:pt x="14316" y="4202"/>
                  </a:lnTo>
                  <a:lnTo>
                    <a:pt x="14290" y="4185"/>
                  </a:lnTo>
                  <a:lnTo>
                    <a:pt x="14290" y="4185"/>
                  </a:lnTo>
                  <a:lnTo>
                    <a:pt x="14261" y="4165"/>
                  </a:lnTo>
                  <a:lnTo>
                    <a:pt x="14244" y="4153"/>
                  </a:lnTo>
                  <a:lnTo>
                    <a:pt x="14226" y="4143"/>
                  </a:lnTo>
                  <a:lnTo>
                    <a:pt x="14209" y="4133"/>
                  </a:lnTo>
                  <a:lnTo>
                    <a:pt x="14191" y="4126"/>
                  </a:lnTo>
                  <a:lnTo>
                    <a:pt x="14182" y="4123"/>
                  </a:lnTo>
                  <a:lnTo>
                    <a:pt x="14173" y="4122"/>
                  </a:lnTo>
                  <a:lnTo>
                    <a:pt x="14166" y="4121"/>
                  </a:lnTo>
                  <a:lnTo>
                    <a:pt x="14158" y="4121"/>
                  </a:lnTo>
                  <a:lnTo>
                    <a:pt x="14158" y="4121"/>
                  </a:lnTo>
                  <a:lnTo>
                    <a:pt x="14152" y="4122"/>
                  </a:lnTo>
                  <a:lnTo>
                    <a:pt x="14146" y="4126"/>
                  </a:lnTo>
                  <a:lnTo>
                    <a:pt x="14133" y="4133"/>
                  </a:lnTo>
                  <a:lnTo>
                    <a:pt x="14121" y="4142"/>
                  </a:lnTo>
                  <a:lnTo>
                    <a:pt x="14108" y="4148"/>
                  </a:lnTo>
                  <a:lnTo>
                    <a:pt x="14108" y="4148"/>
                  </a:lnTo>
                  <a:lnTo>
                    <a:pt x="14092" y="4156"/>
                  </a:lnTo>
                  <a:lnTo>
                    <a:pt x="14076" y="4161"/>
                  </a:lnTo>
                  <a:lnTo>
                    <a:pt x="14058" y="4165"/>
                  </a:lnTo>
                  <a:lnTo>
                    <a:pt x="14042" y="4167"/>
                  </a:lnTo>
                  <a:lnTo>
                    <a:pt x="14007" y="4170"/>
                  </a:lnTo>
                  <a:lnTo>
                    <a:pt x="13972" y="4171"/>
                  </a:lnTo>
                  <a:lnTo>
                    <a:pt x="13972" y="4171"/>
                  </a:lnTo>
                  <a:lnTo>
                    <a:pt x="13930" y="4173"/>
                  </a:lnTo>
                  <a:lnTo>
                    <a:pt x="13889" y="4175"/>
                  </a:lnTo>
                  <a:lnTo>
                    <a:pt x="13847" y="4175"/>
                  </a:lnTo>
                  <a:lnTo>
                    <a:pt x="13806" y="4173"/>
                  </a:lnTo>
                  <a:lnTo>
                    <a:pt x="13766" y="4171"/>
                  </a:lnTo>
                  <a:lnTo>
                    <a:pt x="13727" y="4167"/>
                  </a:lnTo>
                  <a:lnTo>
                    <a:pt x="13687" y="4161"/>
                  </a:lnTo>
                  <a:lnTo>
                    <a:pt x="13648" y="4154"/>
                  </a:lnTo>
                  <a:lnTo>
                    <a:pt x="13609" y="4146"/>
                  </a:lnTo>
                  <a:lnTo>
                    <a:pt x="13571" y="4134"/>
                  </a:lnTo>
                  <a:lnTo>
                    <a:pt x="13534" y="4122"/>
                  </a:lnTo>
                  <a:lnTo>
                    <a:pt x="13497" y="4107"/>
                  </a:lnTo>
                  <a:lnTo>
                    <a:pt x="13461" y="4089"/>
                  </a:lnTo>
                  <a:lnTo>
                    <a:pt x="13426" y="4069"/>
                  </a:lnTo>
                  <a:lnTo>
                    <a:pt x="13391" y="4046"/>
                  </a:lnTo>
                  <a:lnTo>
                    <a:pt x="13357" y="4021"/>
                  </a:lnTo>
                  <a:lnTo>
                    <a:pt x="13357" y="4021"/>
                  </a:lnTo>
                  <a:lnTo>
                    <a:pt x="13332" y="4002"/>
                  </a:lnTo>
                  <a:lnTo>
                    <a:pt x="13304" y="3986"/>
                  </a:lnTo>
                  <a:lnTo>
                    <a:pt x="13278" y="3971"/>
                  </a:lnTo>
                  <a:lnTo>
                    <a:pt x="13249" y="3957"/>
                  </a:lnTo>
                  <a:lnTo>
                    <a:pt x="13193" y="3928"/>
                  </a:lnTo>
                  <a:lnTo>
                    <a:pt x="13165" y="3915"/>
                  </a:lnTo>
                  <a:lnTo>
                    <a:pt x="13139" y="3898"/>
                  </a:lnTo>
                  <a:lnTo>
                    <a:pt x="13139" y="3898"/>
                  </a:lnTo>
                  <a:lnTo>
                    <a:pt x="13124" y="3887"/>
                  </a:lnTo>
                  <a:lnTo>
                    <a:pt x="13110" y="3873"/>
                  </a:lnTo>
                  <a:lnTo>
                    <a:pt x="13097" y="3859"/>
                  </a:lnTo>
                  <a:lnTo>
                    <a:pt x="13085" y="3844"/>
                  </a:lnTo>
                  <a:lnTo>
                    <a:pt x="13061" y="3814"/>
                  </a:lnTo>
                  <a:lnTo>
                    <a:pt x="13048" y="3799"/>
                  </a:lnTo>
                  <a:lnTo>
                    <a:pt x="13035" y="3785"/>
                  </a:lnTo>
                  <a:lnTo>
                    <a:pt x="13035" y="3785"/>
                  </a:lnTo>
                  <a:lnTo>
                    <a:pt x="13012" y="3764"/>
                  </a:lnTo>
                  <a:lnTo>
                    <a:pt x="12990" y="3744"/>
                  </a:lnTo>
                  <a:lnTo>
                    <a:pt x="12964" y="3725"/>
                  </a:lnTo>
                  <a:lnTo>
                    <a:pt x="12939" y="3707"/>
                  </a:lnTo>
                  <a:lnTo>
                    <a:pt x="12914" y="3690"/>
                  </a:lnTo>
                  <a:lnTo>
                    <a:pt x="12888" y="3675"/>
                  </a:lnTo>
                  <a:lnTo>
                    <a:pt x="12860" y="3660"/>
                  </a:lnTo>
                  <a:lnTo>
                    <a:pt x="12833" y="3644"/>
                  </a:lnTo>
                  <a:lnTo>
                    <a:pt x="12833" y="3644"/>
                  </a:lnTo>
                  <a:lnTo>
                    <a:pt x="12801" y="3629"/>
                  </a:lnTo>
                  <a:lnTo>
                    <a:pt x="12769" y="3614"/>
                  </a:lnTo>
                  <a:lnTo>
                    <a:pt x="12735" y="3599"/>
                  </a:lnTo>
                  <a:lnTo>
                    <a:pt x="12702" y="3585"/>
                  </a:lnTo>
                  <a:lnTo>
                    <a:pt x="12633" y="3560"/>
                  </a:lnTo>
                  <a:lnTo>
                    <a:pt x="12566" y="3536"/>
                  </a:lnTo>
                  <a:lnTo>
                    <a:pt x="12495" y="3515"/>
                  </a:lnTo>
                  <a:lnTo>
                    <a:pt x="12426" y="3495"/>
                  </a:lnTo>
                  <a:lnTo>
                    <a:pt x="12287" y="3456"/>
                  </a:lnTo>
                  <a:lnTo>
                    <a:pt x="12287" y="3456"/>
                  </a:lnTo>
                  <a:lnTo>
                    <a:pt x="12212" y="3436"/>
                  </a:lnTo>
                  <a:lnTo>
                    <a:pt x="12135" y="3416"/>
                  </a:lnTo>
                  <a:lnTo>
                    <a:pt x="12058" y="3398"/>
                  </a:lnTo>
                  <a:lnTo>
                    <a:pt x="11981" y="3382"/>
                  </a:lnTo>
                  <a:lnTo>
                    <a:pt x="11903" y="3368"/>
                  </a:lnTo>
                  <a:lnTo>
                    <a:pt x="11826" y="3355"/>
                  </a:lnTo>
                  <a:lnTo>
                    <a:pt x="11748" y="3345"/>
                  </a:lnTo>
                  <a:lnTo>
                    <a:pt x="11669" y="3337"/>
                  </a:lnTo>
                  <a:lnTo>
                    <a:pt x="11669" y="3337"/>
                  </a:lnTo>
                  <a:lnTo>
                    <a:pt x="11650" y="3334"/>
                  </a:lnTo>
                  <a:lnTo>
                    <a:pt x="11633" y="3332"/>
                  </a:lnTo>
                  <a:lnTo>
                    <a:pt x="11619" y="3329"/>
                  </a:lnTo>
                  <a:lnTo>
                    <a:pt x="11606" y="3329"/>
                  </a:lnTo>
                  <a:lnTo>
                    <a:pt x="11594" y="3330"/>
                  </a:lnTo>
                  <a:lnTo>
                    <a:pt x="11589" y="3333"/>
                  </a:lnTo>
                  <a:lnTo>
                    <a:pt x="11584" y="3335"/>
                  </a:lnTo>
                  <a:lnTo>
                    <a:pt x="11577" y="3339"/>
                  </a:lnTo>
                  <a:lnTo>
                    <a:pt x="11572" y="3344"/>
                  </a:lnTo>
                  <a:lnTo>
                    <a:pt x="11562" y="3357"/>
                  </a:lnTo>
                  <a:lnTo>
                    <a:pt x="11562" y="3357"/>
                  </a:lnTo>
                  <a:lnTo>
                    <a:pt x="11541" y="3387"/>
                  </a:lnTo>
                  <a:lnTo>
                    <a:pt x="11531" y="3403"/>
                  </a:lnTo>
                  <a:lnTo>
                    <a:pt x="11521" y="3417"/>
                  </a:lnTo>
                  <a:lnTo>
                    <a:pt x="11521" y="3417"/>
                  </a:lnTo>
                  <a:lnTo>
                    <a:pt x="11508" y="3431"/>
                  </a:lnTo>
                  <a:lnTo>
                    <a:pt x="11496" y="3445"/>
                  </a:lnTo>
                  <a:lnTo>
                    <a:pt x="11482" y="3456"/>
                  </a:lnTo>
                  <a:lnTo>
                    <a:pt x="11468" y="3467"/>
                  </a:lnTo>
                  <a:lnTo>
                    <a:pt x="11439" y="3490"/>
                  </a:lnTo>
                  <a:lnTo>
                    <a:pt x="11409" y="3511"/>
                  </a:lnTo>
                  <a:lnTo>
                    <a:pt x="11409" y="3511"/>
                  </a:lnTo>
                  <a:lnTo>
                    <a:pt x="11349" y="3554"/>
                  </a:lnTo>
                  <a:lnTo>
                    <a:pt x="11288" y="3597"/>
                  </a:lnTo>
                  <a:lnTo>
                    <a:pt x="11226" y="3638"/>
                  </a:lnTo>
                  <a:lnTo>
                    <a:pt x="11162" y="3678"/>
                  </a:lnTo>
                  <a:lnTo>
                    <a:pt x="11099" y="3716"/>
                  </a:lnTo>
                  <a:lnTo>
                    <a:pt x="11034" y="3754"/>
                  </a:lnTo>
                  <a:lnTo>
                    <a:pt x="10969" y="3790"/>
                  </a:lnTo>
                  <a:lnTo>
                    <a:pt x="10903" y="3824"/>
                  </a:lnTo>
                  <a:lnTo>
                    <a:pt x="10836" y="3858"/>
                  </a:lnTo>
                  <a:lnTo>
                    <a:pt x="10768" y="3889"/>
                  </a:lnTo>
                  <a:lnTo>
                    <a:pt x="10701" y="3920"/>
                  </a:lnTo>
                  <a:lnTo>
                    <a:pt x="10632" y="3948"/>
                  </a:lnTo>
                  <a:lnTo>
                    <a:pt x="10563" y="3976"/>
                  </a:lnTo>
                  <a:lnTo>
                    <a:pt x="10494" y="4002"/>
                  </a:lnTo>
                  <a:lnTo>
                    <a:pt x="10423" y="4028"/>
                  </a:lnTo>
                  <a:lnTo>
                    <a:pt x="10352" y="4051"/>
                  </a:lnTo>
                  <a:lnTo>
                    <a:pt x="10352" y="4051"/>
                  </a:lnTo>
                  <a:lnTo>
                    <a:pt x="10282" y="4073"/>
                  </a:lnTo>
                  <a:lnTo>
                    <a:pt x="10212" y="4093"/>
                  </a:lnTo>
                  <a:lnTo>
                    <a:pt x="10141" y="4112"/>
                  </a:lnTo>
                  <a:lnTo>
                    <a:pt x="10071" y="4128"/>
                  </a:lnTo>
                  <a:lnTo>
                    <a:pt x="10071" y="4128"/>
                  </a:lnTo>
                  <a:lnTo>
                    <a:pt x="10002" y="4143"/>
                  </a:lnTo>
                  <a:lnTo>
                    <a:pt x="9933" y="4157"/>
                  </a:lnTo>
                  <a:lnTo>
                    <a:pt x="9933" y="4157"/>
                  </a:lnTo>
                  <a:lnTo>
                    <a:pt x="9917" y="4162"/>
                  </a:lnTo>
                  <a:lnTo>
                    <a:pt x="9897" y="4167"/>
                  </a:lnTo>
                  <a:lnTo>
                    <a:pt x="9877" y="4171"/>
                  </a:lnTo>
                  <a:lnTo>
                    <a:pt x="9867" y="4171"/>
                  </a:lnTo>
                  <a:lnTo>
                    <a:pt x="9859" y="4171"/>
                  </a:lnTo>
                  <a:lnTo>
                    <a:pt x="9859" y="4171"/>
                  </a:lnTo>
                  <a:lnTo>
                    <a:pt x="9850" y="4180"/>
                  </a:lnTo>
                  <a:lnTo>
                    <a:pt x="9845" y="4182"/>
                  </a:lnTo>
                  <a:lnTo>
                    <a:pt x="9844" y="4182"/>
                  </a:lnTo>
                  <a:lnTo>
                    <a:pt x="9843" y="4181"/>
                  </a:lnTo>
                  <a:lnTo>
                    <a:pt x="9845" y="4173"/>
                  </a:lnTo>
                  <a:lnTo>
                    <a:pt x="9845" y="4173"/>
                  </a:lnTo>
                  <a:lnTo>
                    <a:pt x="9849" y="4148"/>
                  </a:lnTo>
                  <a:lnTo>
                    <a:pt x="9849" y="4148"/>
                  </a:lnTo>
                  <a:lnTo>
                    <a:pt x="9855" y="4123"/>
                  </a:lnTo>
                  <a:lnTo>
                    <a:pt x="9863" y="4099"/>
                  </a:lnTo>
                  <a:lnTo>
                    <a:pt x="9872" y="4075"/>
                  </a:lnTo>
                  <a:lnTo>
                    <a:pt x="9880" y="4053"/>
                  </a:lnTo>
                  <a:lnTo>
                    <a:pt x="9900" y="4005"/>
                  </a:lnTo>
                  <a:lnTo>
                    <a:pt x="9909" y="3981"/>
                  </a:lnTo>
                  <a:lnTo>
                    <a:pt x="9918" y="3957"/>
                  </a:lnTo>
                  <a:lnTo>
                    <a:pt x="9918" y="3957"/>
                  </a:lnTo>
                  <a:lnTo>
                    <a:pt x="9928" y="3923"/>
                  </a:lnTo>
                  <a:lnTo>
                    <a:pt x="9937" y="3888"/>
                  </a:lnTo>
                  <a:lnTo>
                    <a:pt x="9944" y="3854"/>
                  </a:lnTo>
                  <a:lnTo>
                    <a:pt x="9952" y="3819"/>
                  </a:lnTo>
                  <a:lnTo>
                    <a:pt x="9957" y="3784"/>
                  </a:lnTo>
                  <a:lnTo>
                    <a:pt x="9962" y="3749"/>
                  </a:lnTo>
                  <a:lnTo>
                    <a:pt x="9966" y="3712"/>
                  </a:lnTo>
                  <a:lnTo>
                    <a:pt x="9968" y="3677"/>
                  </a:lnTo>
                  <a:lnTo>
                    <a:pt x="9968" y="3677"/>
                  </a:lnTo>
                  <a:lnTo>
                    <a:pt x="9972" y="3624"/>
                  </a:lnTo>
                  <a:lnTo>
                    <a:pt x="9973" y="3570"/>
                  </a:lnTo>
                  <a:lnTo>
                    <a:pt x="9974" y="3518"/>
                  </a:lnTo>
                  <a:lnTo>
                    <a:pt x="9974" y="3464"/>
                  </a:lnTo>
                  <a:lnTo>
                    <a:pt x="9973" y="3357"/>
                  </a:lnTo>
                  <a:lnTo>
                    <a:pt x="9973" y="3250"/>
                  </a:lnTo>
                  <a:lnTo>
                    <a:pt x="9973" y="3250"/>
                  </a:lnTo>
                  <a:lnTo>
                    <a:pt x="9976" y="3165"/>
                  </a:lnTo>
                  <a:lnTo>
                    <a:pt x="9977" y="3078"/>
                  </a:lnTo>
                  <a:lnTo>
                    <a:pt x="9978" y="3035"/>
                  </a:lnTo>
                  <a:lnTo>
                    <a:pt x="9977" y="2992"/>
                  </a:lnTo>
                  <a:lnTo>
                    <a:pt x="9973" y="2950"/>
                  </a:lnTo>
                  <a:lnTo>
                    <a:pt x="9968" y="2907"/>
                  </a:lnTo>
                  <a:lnTo>
                    <a:pt x="9968" y="2907"/>
                  </a:lnTo>
                  <a:lnTo>
                    <a:pt x="9963" y="2878"/>
                  </a:lnTo>
                  <a:lnTo>
                    <a:pt x="9958" y="2849"/>
                  </a:lnTo>
                  <a:lnTo>
                    <a:pt x="9951" y="2820"/>
                  </a:lnTo>
                  <a:lnTo>
                    <a:pt x="9942" y="2793"/>
                  </a:lnTo>
                  <a:lnTo>
                    <a:pt x="9932" y="2764"/>
                  </a:lnTo>
                  <a:lnTo>
                    <a:pt x="9921" y="2737"/>
                  </a:lnTo>
                  <a:lnTo>
                    <a:pt x="9909" y="2711"/>
                  </a:lnTo>
                  <a:lnTo>
                    <a:pt x="9895" y="2685"/>
                  </a:lnTo>
                  <a:lnTo>
                    <a:pt x="9880" y="2660"/>
                  </a:lnTo>
                  <a:lnTo>
                    <a:pt x="9864" y="2636"/>
                  </a:lnTo>
                  <a:lnTo>
                    <a:pt x="9847" y="2612"/>
                  </a:lnTo>
                  <a:lnTo>
                    <a:pt x="9828" y="2589"/>
                  </a:lnTo>
                  <a:lnTo>
                    <a:pt x="9808" y="2568"/>
                  </a:lnTo>
                  <a:lnTo>
                    <a:pt x="9786" y="2548"/>
                  </a:lnTo>
                  <a:lnTo>
                    <a:pt x="9763" y="2529"/>
                  </a:lnTo>
                  <a:lnTo>
                    <a:pt x="9739" y="2511"/>
                  </a:lnTo>
                  <a:lnTo>
                    <a:pt x="9739" y="2511"/>
                  </a:lnTo>
                  <a:lnTo>
                    <a:pt x="9714" y="2496"/>
                  </a:lnTo>
                  <a:lnTo>
                    <a:pt x="9689" y="2484"/>
                  </a:lnTo>
                  <a:lnTo>
                    <a:pt x="9663" y="2471"/>
                  </a:lnTo>
                  <a:lnTo>
                    <a:pt x="9637" y="2462"/>
                  </a:lnTo>
                  <a:lnTo>
                    <a:pt x="9611" y="2453"/>
                  </a:lnTo>
                  <a:lnTo>
                    <a:pt x="9583" y="2448"/>
                  </a:lnTo>
                  <a:lnTo>
                    <a:pt x="9557" y="2443"/>
                  </a:lnTo>
                  <a:lnTo>
                    <a:pt x="9529" y="2442"/>
                  </a:lnTo>
                  <a:lnTo>
                    <a:pt x="9502" y="2442"/>
                  </a:lnTo>
                  <a:lnTo>
                    <a:pt x="9475" y="2443"/>
                  </a:lnTo>
                  <a:lnTo>
                    <a:pt x="9448" y="2447"/>
                  </a:lnTo>
                  <a:lnTo>
                    <a:pt x="9421" y="2452"/>
                  </a:lnTo>
                  <a:lnTo>
                    <a:pt x="9394" y="2460"/>
                  </a:lnTo>
                  <a:lnTo>
                    <a:pt x="9367" y="2470"/>
                  </a:lnTo>
                  <a:lnTo>
                    <a:pt x="9341" y="2481"/>
                  </a:lnTo>
                  <a:lnTo>
                    <a:pt x="9316" y="2495"/>
                  </a:lnTo>
                  <a:lnTo>
                    <a:pt x="9316" y="2495"/>
                  </a:lnTo>
                  <a:lnTo>
                    <a:pt x="9286" y="2514"/>
                  </a:lnTo>
                  <a:lnTo>
                    <a:pt x="9257" y="2535"/>
                  </a:lnTo>
                  <a:lnTo>
                    <a:pt x="9231" y="2558"/>
                  </a:lnTo>
                  <a:lnTo>
                    <a:pt x="9206" y="2582"/>
                  </a:lnTo>
                  <a:lnTo>
                    <a:pt x="9182" y="2608"/>
                  </a:lnTo>
                  <a:lnTo>
                    <a:pt x="9159" y="2634"/>
                  </a:lnTo>
                  <a:lnTo>
                    <a:pt x="9139" y="2662"/>
                  </a:lnTo>
                  <a:lnTo>
                    <a:pt x="9119" y="2692"/>
                  </a:lnTo>
                  <a:lnTo>
                    <a:pt x="9102" y="2722"/>
                  </a:lnTo>
                  <a:lnTo>
                    <a:pt x="9085" y="2752"/>
                  </a:lnTo>
                  <a:lnTo>
                    <a:pt x="9069" y="2784"/>
                  </a:lnTo>
                  <a:lnTo>
                    <a:pt x="9054" y="2817"/>
                  </a:lnTo>
                  <a:lnTo>
                    <a:pt x="9040" y="2849"/>
                  </a:lnTo>
                  <a:lnTo>
                    <a:pt x="9028" y="2882"/>
                  </a:lnTo>
                  <a:lnTo>
                    <a:pt x="9004" y="2947"/>
                  </a:lnTo>
                  <a:lnTo>
                    <a:pt x="9004" y="2947"/>
                  </a:lnTo>
                  <a:lnTo>
                    <a:pt x="8979" y="3025"/>
                  </a:lnTo>
                  <a:lnTo>
                    <a:pt x="8955" y="3104"/>
                  </a:lnTo>
                  <a:lnTo>
                    <a:pt x="8935" y="3183"/>
                  </a:lnTo>
                  <a:lnTo>
                    <a:pt x="8925" y="3224"/>
                  </a:lnTo>
                  <a:lnTo>
                    <a:pt x="8916" y="3264"/>
                  </a:lnTo>
                  <a:lnTo>
                    <a:pt x="8908" y="3304"/>
                  </a:lnTo>
                  <a:lnTo>
                    <a:pt x="8902" y="3344"/>
                  </a:lnTo>
                  <a:lnTo>
                    <a:pt x="8896" y="3384"/>
                  </a:lnTo>
                  <a:lnTo>
                    <a:pt x="8891" y="3426"/>
                  </a:lnTo>
                  <a:lnTo>
                    <a:pt x="8886" y="3466"/>
                  </a:lnTo>
                  <a:lnTo>
                    <a:pt x="8883" y="3506"/>
                  </a:lnTo>
                  <a:lnTo>
                    <a:pt x="8881" y="3548"/>
                  </a:lnTo>
                  <a:lnTo>
                    <a:pt x="8880" y="3589"/>
                  </a:lnTo>
                  <a:lnTo>
                    <a:pt x="8880" y="3589"/>
                  </a:lnTo>
                  <a:lnTo>
                    <a:pt x="8880" y="3626"/>
                  </a:lnTo>
                  <a:lnTo>
                    <a:pt x="8881" y="3662"/>
                  </a:lnTo>
                  <a:lnTo>
                    <a:pt x="8882" y="3700"/>
                  </a:lnTo>
                  <a:lnTo>
                    <a:pt x="8885" y="3737"/>
                  </a:lnTo>
                  <a:lnTo>
                    <a:pt x="8888" y="3775"/>
                  </a:lnTo>
                  <a:lnTo>
                    <a:pt x="8893" y="3813"/>
                  </a:lnTo>
                  <a:lnTo>
                    <a:pt x="8900" y="3850"/>
                  </a:lnTo>
                  <a:lnTo>
                    <a:pt x="8907" y="3887"/>
                  </a:lnTo>
                  <a:lnTo>
                    <a:pt x="8916" y="3925"/>
                  </a:lnTo>
                  <a:lnTo>
                    <a:pt x="8926" y="3961"/>
                  </a:lnTo>
                  <a:lnTo>
                    <a:pt x="8937" y="3997"/>
                  </a:lnTo>
                  <a:lnTo>
                    <a:pt x="8950" y="4033"/>
                  </a:lnTo>
                  <a:lnTo>
                    <a:pt x="8964" y="4067"/>
                  </a:lnTo>
                  <a:lnTo>
                    <a:pt x="8980" y="4100"/>
                  </a:lnTo>
                  <a:lnTo>
                    <a:pt x="8997" y="4133"/>
                  </a:lnTo>
                  <a:lnTo>
                    <a:pt x="9016" y="4166"/>
                  </a:lnTo>
                  <a:lnTo>
                    <a:pt x="9016" y="4166"/>
                  </a:lnTo>
                  <a:lnTo>
                    <a:pt x="9030" y="4186"/>
                  </a:lnTo>
                  <a:lnTo>
                    <a:pt x="9046" y="4205"/>
                  </a:lnTo>
                  <a:lnTo>
                    <a:pt x="9064" y="4222"/>
                  </a:lnTo>
                  <a:lnTo>
                    <a:pt x="9084" y="4239"/>
                  </a:lnTo>
                  <a:lnTo>
                    <a:pt x="9104" y="4254"/>
                  </a:lnTo>
                  <a:lnTo>
                    <a:pt x="9125" y="4268"/>
                  </a:lnTo>
                  <a:lnTo>
                    <a:pt x="9148" y="4278"/>
                  </a:lnTo>
                  <a:lnTo>
                    <a:pt x="9171" y="4286"/>
                  </a:lnTo>
                  <a:lnTo>
                    <a:pt x="9194" y="4291"/>
                  </a:lnTo>
                  <a:lnTo>
                    <a:pt x="9206" y="4294"/>
                  </a:lnTo>
                  <a:lnTo>
                    <a:pt x="9217" y="4294"/>
                  </a:lnTo>
                  <a:lnTo>
                    <a:pt x="9228" y="4294"/>
                  </a:lnTo>
                  <a:lnTo>
                    <a:pt x="9241" y="4294"/>
                  </a:lnTo>
                  <a:lnTo>
                    <a:pt x="9252" y="4291"/>
                  </a:lnTo>
                  <a:lnTo>
                    <a:pt x="9263" y="4289"/>
                  </a:lnTo>
                  <a:lnTo>
                    <a:pt x="9275" y="4285"/>
                  </a:lnTo>
                  <a:lnTo>
                    <a:pt x="9285" y="4280"/>
                  </a:lnTo>
                  <a:lnTo>
                    <a:pt x="9296" y="4275"/>
                  </a:lnTo>
                  <a:lnTo>
                    <a:pt x="9306" y="4268"/>
                  </a:lnTo>
                  <a:lnTo>
                    <a:pt x="9316" y="4260"/>
                  </a:lnTo>
                  <a:lnTo>
                    <a:pt x="9326" y="4251"/>
                  </a:lnTo>
                  <a:lnTo>
                    <a:pt x="9336" y="4240"/>
                  </a:lnTo>
                  <a:lnTo>
                    <a:pt x="9345" y="4229"/>
                  </a:lnTo>
                  <a:lnTo>
                    <a:pt x="9345" y="4229"/>
                  </a:lnTo>
                  <a:lnTo>
                    <a:pt x="9346" y="4226"/>
                  </a:lnTo>
                  <a:lnTo>
                    <a:pt x="9346" y="4224"/>
                  </a:lnTo>
                  <a:lnTo>
                    <a:pt x="9345" y="4221"/>
                  </a:lnTo>
                  <a:lnTo>
                    <a:pt x="9342" y="4220"/>
                  </a:lnTo>
                  <a:lnTo>
                    <a:pt x="9340" y="4219"/>
                  </a:lnTo>
                  <a:lnTo>
                    <a:pt x="9337" y="4219"/>
                  </a:lnTo>
                  <a:lnTo>
                    <a:pt x="9335" y="4219"/>
                  </a:lnTo>
                  <a:lnTo>
                    <a:pt x="9332" y="4221"/>
                  </a:lnTo>
                  <a:lnTo>
                    <a:pt x="9332" y="4221"/>
                  </a:lnTo>
                  <a:lnTo>
                    <a:pt x="9319" y="4237"/>
                  </a:lnTo>
                  <a:lnTo>
                    <a:pt x="9303" y="4250"/>
                  </a:lnTo>
                  <a:lnTo>
                    <a:pt x="9288" y="4261"/>
                  </a:lnTo>
                  <a:lnTo>
                    <a:pt x="9272" y="4269"/>
                  </a:lnTo>
                  <a:lnTo>
                    <a:pt x="9256" y="4274"/>
                  </a:lnTo>
                  <a:lnTo>
                    <a:pt x="9238" y="4278"/>
                  </a:lnTo>
                  <a:lnTo>
                    <a:pt x="9219" y="4279"/>
                  </a:lnTo>
                  <a:lnTo>
                    <a:pt x="9202" y="4278"/>
                  </a:lnTo>
                  <a:lnTo>
                    <a:pt x="9184" y="4275"/>
                  </a:lnTo>
                  <a:lnTo>
                    <a:pt x="9167" y="4270"/>
                  </a:lnTo>
                  <a:lnTo>
                    <a:pt x="9149" y="4264"/>
                  </a:lnTo>
                  <a:lnTo>
                    <a:pt x="9132" y="4256"/>
                  </a:lnTo>
                  <a:lnTo>
                    <a:pt x="9115" y="4247"/>
                  </a:lnTo>
                  <a:lnTo>
                    <a:pt x="9099" y="4236"/>
                  </a:lnTo>
                  <a:lnTo>
                    <a:pt x="9085" y="4225"/>
                  </a:lnTo>
                  <a:lnTo>
                    <a:pt x="9071" y="4211"/>
                  </a:lnTo>
                  <a:lnTo>
                    <a:pt x="9071" y="4211"/>
                  </a:lnTo>
                  <a:lnTo>
                    <a:pt x="9060" y="4200"/>
                  </a:lnTo>
                  <a:lnTo>
                    <a:pt x="9050" y="4187"/>
                  </a:lnTo>
                  <a:lnTo>
                    <a:pt x="9030" y="4161"/>
                  </a:lnTo>
                  <a:lnTo>
                    <a:pt x="9013" y="4132"/>
                  </a:lnTo>
                  <a:lnTo>
                    <a:pt x="8997" y="4102"/>
                  </a:lnTo>
                  <a:lnTo>
                    <a:pt x="8984" y="4072"/>
                  </a:lnTo>
                  <a:lnTo>
                    <a:pt x="8971" y="4040"/>
                  </a:lnTo>
                  <a:lnTo>
                    <a:pt x="8960" y="4010"/>
                  </a:lnTo>
                  <a:lnTo>
                    <a:pt x="8950" y="3979"/>
                  </a:lnTo>
                  <a:lnTo>
                    <a:pt x="8950" y="3979"/>
                  </a:lnTo>
                  <a:lnTo>
                    <a:pt x="8941" y="3950"/>
                  </a:lnTo>
                  <a:lnTo>
                    <a:pt x="8932" y="3922"/>
                  </a:lnTo>
                  <a:lnTo>
                    <a:pt x="8926" y="3893"/>
                  </a:lnTo>
                  <a:lnTo>
                    <a:pt x="8920" y="3864"/>
                  </a:lnTo>
                  <a:lnTo>
                    <a:pt x="8913" y="3835"/>
                  </a:lnTo>
                  <a:lnTo>
                    <a:pt x="8908" y="3806"/>
                  </a:lnTo>
                  <a:lnTo>
                    <a:pt x="8902" y="3747"/>
                  </a:lnTo>
                  <a:lnTo>
                    <a:pt x="8897" y="3688"/>
                  </a:lnTo>
                  <a:lnTo>
                    <a:pt x="8895" y="3629"/>
                  </a:lnTo>
                  <a:lnTo>
                    <a:pt x="8896" y="3570"/>
                  </a:lnTo>
                  <a:lnTo>
                    <a:pt x="8898" y="3511"/>
                  </a:lnTo>
                  <a:lnTo>
                    <a:pt x="8898" y="3511"/>
                  </a:lnTo>
                  <a:lnTo>
                    <a:pt x="8903" y="3452"/>
                  </a:lnTo>
                  <a:lnTo>
                    <a:pt x="8910" y="3394"/>
                  </a:lnTo>
                  <a:lnTo>
                    <a:pt x="8918" y="3335"/>
                  </a:lnTo>
                  <a:lnTo>
                    <a:pt x="8928" y="3278"/>
                  </a:lnTo>
                  <a:lnTo>
                    <a:pt x="8941" y="3221"/>
                  </a:lnTo>
                  <a:lnTo>
                    <a:pt x="8955" y="3163"/>
                  </a:lnTo>
                  <a:lnTo>
                    <a:pt x="8970" y="3107"/>
                  </a:lnTo>
                  <a:lnTo>
                    <a:pt x="8986" y="3050"/>
                  </a:lnTo>
                  <a:lnTo>
                    <a:pt x="8986" y="3050"/>
                  </a:lnTo>
                  <a:lnTo>
                    <a:pt x="9004" y="2992"/>
                  </a:lnTo>
                  <a:lnTo>
                    <a:pt x="9024" y="2935"/>
                  </a:lnTo>
                  <a:lnTo>
                    <a:pt x="9044" y="2877"/>
                  </a:lnTo>
                  <a:lnTo>
                    <a:pt x="9055" y="2848"/>
                  </a:lnTo>
                  <a:lnTo>
                    <a:pt x="9068" y="2820"/>
                  </a:lnTo>
                  <a:lnTo>
                    <a:pt x="9080" y="2793"/>
                  </a:lnTo>
                  <a:lnTo>
                    <a:pt x="9094" y="2765"/>
                  </a:lnTo>
                  <a:lnTo>
                    <a:pt x="9109" y="2739"/>
                  </a:lnTo>
                  <a:lnTo>
                    <a:pt x="9124" y="2712"/>
                  </a:lnTo>
                  <a:lnTo>
                    <a:pt x="9140" y="2686"/>
                  </a:lnTo>
                  <a:lnTo>
                    <a:pt x="9158" y="2661"/>
                  </a:lnTo>
                  <a:lnTo>
                    <a:pt x="9176" y="2637"/>
                  </a:lnTo>
                  <a:lnTo>
                    <a:pt x="9196" y="2614"/>
                  </a:lnTo>
                  <a:lnTo>
                    <a:pt x="9196" y="2614"/>
                  </a:lnTo>
                  <a:lnTo>
                    <a:pt x="9216" y="2592"/>
                  </a:lnTo>
                  <a:lnTo>
                    <a:pt x="9237" y="2572"/>
                  </a:lnTo>
                  <a:lnTo>
                    <a:pt x="9260" y="2553"/>
                  </a:lnTo>
                  <a:lnTo>
                    <a:pt x="9283" y="2535"/>
                  </a:lnTo>
                  <a:lnTo>
                    <a:pt x="9307" y="2519"/>
                  </a:lnTo>
                  <a:lnTo>
                    <a:pt x="9332" y="2504"/>
                  </a:lnTo>
                  <a:lnTo>
                    <a:pt x="9359" y="2491"/>
                  </a:lnTo>
                  <a:lnTo>
                    <a:pt x="9385" y="2480"/>
                  </a:lnTo>
                  <a:lnTo>
                    <a:pt x="9413" y="2471"/>
                  </a:lnTo>
                  <a:lnTo>
                    <a:pt x="9440" y="2464"/>
                  </a:lnTo>
                  <a:lnTo>
                    <a:pt x="9469" y="2459"/>
                  </a:lnTo>
                  <a:lnTo>
                    <a:pt x="9497" y="2456"/>
                  </a:lnTo>
                  <a:lnTo>
                    <a:pt x="9525" y="2456"/>
                  </a:lnTo>
                  <a:lnTo>
                    <a:pt x="9556" y="2457"/>
                  </a:lnTo>
                  <a:lnTo>
                    <a:pt x="9584" y="2462"/>
                  </a:lnTo>
                  <a:lnTo>
                    <a:pt x="9615" y="2470"/>
                  </a:lnTo>
                  <a:lnTo>
                    <a:pt x="9615" y="2470"/>
                  </a:lnTo>
                  <a:lnTo>
                    <a:pt x="9642" y="2479"/>
                  </a:lnTo>
                  <a:lnTo>
                    <a:pt x="9670" y="2490"/>
                  </a:lnTo>
                  <a:lnTo>
                    <a:pt x="9696" y="2504"/>
                  </a:lnTo>
                  <a:lnTo>
                    <a:pt x="9721" y="2518"/>
                  </a:lnTo>
                  <a:lnTo>
                    <a:pt x="9745" y="2534"/>
                  </a:lnTo>
                  <a:lnTo>
                    <a:pt x="9768" y="2553"/>
                  </a:lnTo>
                  <a:lnTo>
                    <a:pt x="9789" y="2572"/>
                  </a:lnTo>
                  <a:lnTo>
                    <a:pt x="9810" y="2593"/>
                  </a:lnTo>
                  <a:lnTo>
                    <a:pt x="9829" y="2614"/>
                  </a:lnTo>
                  <a:lnTo>
                    <a:pt x="9847" y="2637"/>
                  </a:lnTo>
                  <a:lnTo>
                    <a:pt x="9864" y="2661"/>
                  </a:lnTo>
                  <a:lnTo>
                    <a:pt x="9879" y="2686"/>
                  </a:lnTo>
                  <a:lnTo>
                    <a:pt x="9893" y="2712"/>
                  </a:lnTo>
                  <a:lnTo>
                    <a:pt x="9906" y="2739"/>
                  </a:lnTo>
                  <a:lnTo>
                    <a:pt x="9917" y="2765"/>
                  </a:lnTo>
                  <a:lnTo>
                    <a:pt x="9927" y="2793"/>
                  </a:lnTo>
                  <a:lnTo>
                    <a:pt x="9927" y="2793"/>
                  </a:lnTo>
                  <a:lnTo>
                    <a:pt x="9937" y="2825"/>
                  </a:lnTo>
                  <a:lnTo>
                    <a:pt x="9944" y="2859"/>
                  </a:lnTo>
                  <a:lnTo>
                    <a:pt x="9951" y="2892"/>
                  </a:lnTo>
                  <a:lnTo>
                    <a:pt x="9956" y="2926"/>
                  </a:lnTo>
                  <a:lnTo>
                    <a:pt x="9958" y="2960"/>
                  </a:lnTo>
                  <a:lnTo>
                    <a:pt x="9961" y="2994"/>
                  </a:lnTo>
                  <a:lnTo>
                    <a:pt x="9962" y="3029"/>
                  </a:lnTo>
                  <a:lnTo>
                    <a:pt x="9963" y="3063"/>
                  </a:lnTo>
                  <a:lnTo>
                    <a:pt x="9962" y="3132"/>
                  </a:lnTo>
                  <a:lnTo>
                    <a:pt x="9959" y="3201"/>
                  </a:lnTo>
                  <a:lnTo>
                    <a:pt x="9958" y="3269"/>
                  </a:lnTo>
                  <a:lnTo>
                    <a:pt x="9957" y="3337"/>
                  </a:lnTo>
                  <a:lnTo>
                    <a:pt x="9957" y="3337"/>
                  </a:lnTo>
                  <a:lnTo>
                    <a:pt x="9958" y="3461"/>
                  </a:lnTo>
                  <a:lnTo>
                    <a:pt x="9958" y="3523"/>
                  </a:lnTo>
                  <a:lnTo>
                    <a:pt x="9957" y="3584"/>
                  </a:lnTo>
                  <a:lnTo>
                    <a:pt x="9954" y="3646"/>
                  </a:lnTo>
                  <a:lnTo>
                    <a:pt x="9951" y="3706"/>
                  </a:lnTo>
                  <a:lnTo>
                    <a:pt x="9944" y="3768"/>
                  </a:lnTo>
                  <a:lnTo>
                    <a:pt x="9939" y="3799"/>
                  </a:lnTo>
                  <a:lnTo>
                    <a:pt x="9934" y="3829"/>
                  </a:lnTo>
                  <a:lnTo>
                    <a:pt x="9934" y="3829"/>
                  </a:lnTo>
                  <a:lnTo>
                    <a:pt x="9929" y="3852"/>
                  </a:lnTo>
                  <a:lnTo>
                    <a:pt x="9924" y="3874"/>
                  </a:lnTo>
                  <a:lnTo>
                    <a:pt x="9912" y="3918"/>
                  </a:lnTo>
                  <a:lnTo>
                    <a:pt x="9897" y="3962"/>
                  </a:lnTo>
                  <a:lnTo>
                    <a:pt x="9882" y="4005"/>
                  </a:lnTo>
                  <a:lnTo>
                    <a:pt x="9865" y="4048"/>
                  </a:lnTo>
                  <a:lnTo>
                    <a:pt x="9852" y="4092"/>
                  </a:lnTo>
                  <a:lnTo>
                    <a:pt x="9839" y="4136"/>
                  </a:lnTo>
                  <a:lnTo>
                    <a:pt x="9833" y="4157"/>
                  </a:lnTo>
                  <a:lnTo>
                    <a:pt x="9828" y="4180"/>
                  </a:lnTo>
                  <a:lnTo>
                    <a:pt x="9828" y="4180"/>
                  </a:lnTo>
                  <a:lnTo>
                    <a:pt x="9829" y="4185"/>
                  </a:lnTo>
                  <a:lnTo>
                    <a:pt x="9830" y="4187"/>
                  </a:lnTo>
                  <a:lnTo>
                    <a:pt x="9834" y="4190"/>
                  </a:lnTo>
                  <a:lnTo>
                    <a:pt x="9838" y="4190"/>
                  </a:lnTo>
                  <a:lnTo>
                    <a:pt x="9838" y="4190"/>
                  </a:lnTo>
                  <a:lnTo>
                    <a:pt x="9909" y="4177"/>
                  </a:lnTo>
                  <a:lnTo>
                    <a:pt x="9982" y="4163"/>
                  </a:lnTo>
                  <a:lnTo>
                    <a:pt x="10053" y="4147"/>
                  </a:lnTo>
                  <a:lnTo>
                    <a:pt x="10125" y="4131"/>
                  </a:lnTo>
                  <a:lnTo>
                    <a:pt x="10195" y="4112"/>
                  </a:lnTo>
                  <a:lnTo>
                    <a:pt x="10265" y="4093"/>
                  </a:lnTo>
                  <a:lnTo>
                    <a:pt x="10336" y="4072"/>
                  </a:lnTo>
                  <a:lnTo>
                    <a:pt x="10406" y="4049"/>
                  </a:lnTo>
                  <a:lnTo>
                    <a:pt x="10475" y="4025"/>
                  </a:lnTo>
                  <a:lnTo>
                    <a:pt x="10543" y="4000"/>
                  </a:lnTo>
                  <a:lnTo>
                    <a:pt x="10612" y="3974"/>
                  </a:lnTo>
                  <a:lnTo>
                    <a:pt x="10679" y="3946"/>
                  </a:lnTo>
                  <a:lnTo>
                    <a:pt x="10746" y="3916"/>
                  </a:lnTo>
                  <a:lnTo>
                    <a:pt x="10812" y="3886"/>
                  </a:lnTo>
                  <a:lnTo>
                    <a:pt x="10879" y="3853"/>
                  </a:lnTo>
                  <a:lnTo>
                    <a:pt x="10944" y="3820"/>
                  </a:lnTo>
                  <a:lnTo>
                    <a:pt x="10944" y="3820"/>
                  </a:lnTo>
                  <a:lnTo>
                    <a:pt x="11009" y="3785"/>
                  </a:lnTo>
                  <a:lnTo>
                    <a:pt x="11074" y="3749"/>
                  </a:lnTo>
                  <a:lnTo>
                    <a:pt x="11138" y="3710"/>
                  </a:lnTo>
                  <a:lnTo>
                    <a:pt x="11202" y="3671"/>
                  </a:lnTo>
                  <a:lnTo>
                    <a:pt x="11265" y="3631"/>
                  </a:lnTo>
                  <a:lnTo>
                    <a:pt x="11326" y="3588"/>
                  </a:lnTo>
                  <a:lnTo>
                    <a:pt x="11388" y="3545"/>
                  </a:lnTo>
                  <a:lnTo>
                    <a:pt x="11448" y="3501"/>
                  </a:lnTo>
                  <a:lnTo>
                    <a:pt x="11448" y="3501"/>
                  </a:lnTo>
                  <a:lnTo>
                    <a:pt x="11478" y="3477"/>
                  </a:lnTo>
                  <a:lnTo>
                    <a:pt x="11505" y="3453"/>
                  </a:lnTo>
                  <a:lnTo>
                    <a:pt x="11517" y="3441"/>
                  </a:lnTo>
                  <a:lnTo>
                    <a:pt x="11528" y="3428"/>
                  </a:lnTo>
                  <a:lnTo>
                    <a:pt x="11540" y="3415"/>
                  </a:lnTo>
                  <a:lnTo>
                    <a:pt x="11551" y="3398"/>
                  </a:lnTo>
                  <a:lnTo>
                    <a:pt x="11551" y="3398"/>
                  </a:lnTo>
                  <a:lnTo>
                    <a:pt x="11567" y="3372"/>
                  </a:lnTo>
                  <a:lnTo>
                    <a:pt x="11576" y="3358"/>
                  </a:lnTo>
                  <a:lnTo>
                    <a:pt x="11581" y="3352"/>
                  </a:lnTo>
                  <a:lnTo>
                    <a:pt x="11586" y="3348"/>
                  </a:lnTo>
                  <a:lnTo>
                    <a:pt x="11586" y="3348"/>
                  </a:lnTo>
                  <a:lnTo>
                    <a:pt x="11592" y="3345"/>
                  </a:lnTo>
                  <a:lnTo>
                    <a:pt x="11600" y="3343"/>
                  </a:lnTo>
                  <a:lnTo>
                    <a:pt x="11609" y="3342"/>
                  </a:lnTo>
                  <a:lnTo>
                    <a:pt x="11619" y="3342"/>
                  </a:lnTo>
                  <a:lnTo>
                    <a:pt x="11641" y="3343"/>
                  </a:lnTo>
                  <a:lnTo>
                    <a:pt x="11666" y="3345"/>
                  </a:lnTo>
                  <a:lnTo>
                    <a:pt x="11717" y="3354"/>
                  </a:lnTo>
                  <a:lnTo>
                    <a:pt x="11754" y="3361"/>
                  </a:lnTo>
                  <a:lnTo>
                    <a:pt x="11754" y="3361"/>
                  </a:lnTo>
                  <a:lnTo>
                    <a:pt x="11839" y="3373"/>
                  </a:lnTo>
                  <a:lnTo>
                    <a:pt x="11923" y="3387"/>
                  </a:lnTo>
                  <a:lnTo>
                    <a:pt x="12008" y="3403"/>
                  </a:lnTo>
                  <a:lnTo>
                    <a:pt x="12090" y="3421"/>
                  </a:lnTo>
                  <a:lnTo>
                    <a:pt x="12174" y="3441"/>
                  </a:lnTo>
                  <a:lnTo>
                    <a:pt x="12257" y="3464"/>
                  </a:lnTo>
                  <a:lnTo>
                    <a:pt x="12339" y="3486"/>
                  </a:lnTo>
                  <a:lnTo>
                    <a:pt x="12421" y="3510"/>
                  </a:lnTo>
                  <a:lnTo>
                    <a:pt x="12421" y="3510"/>
                  </a:lnTo>
                  <a:lnTo>
                    <a:pt x="12489" y="3530"/>
                  </a:lnTo>
                  <a:lnTo>
                    <a:pt x="12558" y="3551"/>
                  </a:lnTo>
                  <a:lnTo>
                    <a:pt x="12627" y="3574"/>
                  </a:lnTo>
                  <a:lnTo>
                    <a:pt x="12695" y="3599"/>
                  </a:lnTo>
                  <a:lnTo>
                    <a:pt x="12729" y="3613"/>
                  </a:lnTo>
                  <a:lnTo>
                    <a:pt x="12763" y="3627"/>
                  </a:lnTo>
                  <a:lnTo>
                    <a:pt x="12795" y="3642"/>
                  </a:lnTo>
                  <a:lnTo>
                    <a:pt x="12828" y="3658"/>
                  </a:lnTo>
                  <a:lnTo>
                    <a:pt x="12859" y="3675"/>
                  </a:lnTo>
                  <a:lnTo>
                    <a:pt x="12890" y="3693"/>
                  </a:lnTo>
                  <a:lnTo>
                    <a:pt x="12921" y="3712"/>
                  </a:lnTo>
                  <a:lnTo>
                    <a:pt x="12949" y="3732"/>
                  </a:lnTo>
                  <a:lnTo>
                    <a:pt x="12949" y="3732"/>
                  </a:lnTo>
                  <a:lnTo>
                    <a:pt x="12978" y="3754"/>
                  </a:lnTo>
                  <a:lnTo>
                    <a:pt x="13005" y="3778"/>
                  </a:lnTo>
                  <a:lnTo>
                    <a:pt x="13031" y="3801"/>
                  </a:lnTo>
                  <a:lnTo>
                    <a:pt x="13055" y="3827"/>
                  </a:lnTo>
                  <a:lnTo>
                    <a:pt x="13055" y="3827"/>
                  </a:lnTo>
                  <a:lnTo>
                    <a:pt x="13062" y="3835"/>
                  </a:lnTo>
                  <a:lnTo>
                    <a:pt x="13069" y="3845"/>
                  </a:lnTo>
                  <a:lnTo>
                    <a:pt x="13081" y="3866"/>
                  </a:lnTo>
                  <a:lnTo>
                    <a:pt x="13095" y="3884"/>
                  </a:lnTo>
                  <a:lnTo>
                    <a:pt x="13102" y="3893"/>
                  </a:lnTo>
                  <a:lnTo>
                    <a:pt x="13110" y="3899"/>
                  </a:lnTo>
                  <a:lnTo>
                    <a:pt x="13110" y="3899"/>
                  </a:lnTo>
                  <a:lnTo>
                    <a:pt x="13122" y="3908"/>
                  </a:lnTo>
                  <a:lnTo>
                    <a:pt x="13136" y="3917"/>
                  </a:lnTo>
                  <a:lnTo>
                    <a:pt x="13164" y="3931"/>
                  </a:lnTo>
                  <a:lnTo>
                    <a:pt x="13193" y="3945"/>
                  </a:lnTo>
                  <a:lnTo>
                    <a:pt x="13220" y="3959"/>
                  </a:lnTo>
                  <a:lnTo>
                    <a:pt x="13220" y="3959"/>
                  </a:lnTo>
                  <a:lnTo>
                    <a:pt x="13247" y="3972"/>
                  </a:lnTo>
                  <a:lnTo>
                    <a:pt x="13274" y="3985"/>
                  </a:lnTo>
                  <a:lnTo>
                    <a:pt x="13302" y="4000"/>
                  </a:lnTo>
                  <a:lnTo>
                    <a:pt x="13327" y="4015"/>
                  </a:lnTo>
                  <a:lnTo>
                    <a:pt x="13327" y="4015"/>
                  </a:lnTo>
                  <a:lnTo>
                    <a:pt x="13371" y="4046"/>
                  </a:lnTo>
                  <a:lnTo>
                    <a:pt x="13413" y="4078"/>
                  </a:lnTo>
                  <a:lnTo>
                    <a:pt x="13435" y="4093"/>
                  </a:lnTo>
                  <a:lnTo>
                    <a:pt x="13457" y="4107"/>
                  </a:lnTo>
                  <a:lnTo>
                    <a:pt x="13481" y="4119"/>
                  </a:lnTo>
                  <a:lnTo>
                    <a:pt x="13506" y="4132"/>
                  </a:lnTo>
                  <a:lnTo>
                    <a:pt x="13506" y="4132"/>
                  </a:lnTo>
                  <a:lnTo>
                    <a:pt x="13541" y="4144"/>
                  </a:lnTo>
                  <a:lnTo>
                    <a:pt x="13578" y="4156"/>
                  </a:lnTo>
                  <a:lnTo>
                    <a:pt x="13614" y="4166"/>
                  </a:lnTo>
                  <a:lnTo>
                    <a:pt x="13652" y="4173"/>
                  </a:lnTo>
                  <a:lnTo>
                    <a:pt x="13688" y="4180"/>
                  </a:lnTo>
                  <a:lnTo>
                    <a:pt x="13726" y="4185"/>
                  </a:lnTo>
                  <a:lnTo>
                    <a:pt x="13763" y="4187"/>
                  </a:lnTo>
                  <a:lnTo>
                    <a:pt x="13801" y="4190"/>
                  </a:lnTo>
                  <a:lnTo>
                    <a:pt x="13801" y="4190"/>
                  </a:lnTo>
                  <a:lnTo>
                    <a:pt x="13851" y="4190"/>
                  </a:lnTo>
                  <a:lnTo>
                    <a:pt x="13900" y="4190"/>
                  </a:lnTo>
                  <a:lnTo>
                    <a:pt x="13950" y="4187"/>
                  </a:lnTo>
                  <a:lnTo>
                    <a:pt x="13999" y="4185"/>
                  </a:lnTo>
                  <a:lnTo>
                    <a:pt x="13999" y="4185"/>
                  </a:lnTo>
                  <a:lnTo>
                    <a:pt x="14046" y="4183"/>
                  </a:lnTo>
                  <a:lnTo>
                    <a:pt x="14068" y="4181"/>
                  </a:lnTo>
                  <a:lnTo>
                    <a:pt x="14079" y="4178"/>
                  </a:lnTo>
                  <a:lnTo>
                    <a:pt x="14091" y="4176"/>
                  </a:lnTo>
                  <a:lnTo>
                    <a:pt x="14091" y="4176"/>
                  </a:lnTo>
                  <a:lnTo>
                    <a:pt x="14099" y="4172"/>
                  </a:lnTo>
                  <a:lnTo>
                    <a:pt x="14108" y="4167"/>
                  </a:lnTo>
                  <a:lnTo>
                    <a:pt x="14125" y="4156"/>
                  </a:lnTo>
                  <a:lnTo>
                    <a:pt x="14133" y="4149"/>
                  </a:lnTo>
                  <a:lnTo>
                    <a:pt x="14142" y="4144"/>
                  </a:lnTo>
                  <a:lnTo>
                    <a:pt x="14151" y="4139"/>
                  </a:lnTo>
                  <a:lnTo>
                    <a:pt x="14160" y="4137"/>
                  </a:lnTo>
                  <a:lnTo>
                    <a:pt x="14160" y="4137"/>
                  </a:lnTo>
                  <a:lnTo>
                    <a:pt x="14166" y="4137"/>
                  </a:lnTo>
                  <a:lnTo>
                    <a:pt x="14171" y="4137"/>
                  </a:lnTo>
                  <a:lnTo>
                    <a:pt x="14185" y="4141"/>
                  </a:lnTo>
                  <a:lnTo>
                    <a:pt x="14199" y="4146"/>
                  </a:lnTo>
                  <a:lnTo>
                    <a:pt x="14212" y="4153"/>
                  </a:lnTo>
                  <a:lnTo>
                    <a:pt x="14240" y="4171"/>
                  </a:lnTo>
                  <a:lnTo>
                    <a:pt x="14263" y="4186"/>
                  </a:lnTo>
                  <a:lnTo>
                    <a:pt x="14263" y="4186"/>
                  </a:lnTo>
                  <a:lnTo>
                    <a:pt x="14301" y="4211"/>
                  </a:lnTo>
                  <a:lnTo>
                    <a:pt x="14338" y="4237"/>
                  </a:lnTo>
                  <a:lnTo>
                    <a:pt x="14373" y="4268"/>
                  </a:lnTo>
                  <a:lnTo>
                    <a:pt x="14406" y="4299"/>
                  </a:lnTo>
                  <a:lnTo>
                    <a:pt x="14437" y="4332"/>
                  </a:lnTo>
                  <a:lnTo>
                    <a:pt x="14466" y="4367"/>
                  </a:lnTo>
                  <a:lnTo>
                    <a:pt x="14493" y="4403"/>
                  </a:lnTo>
                  <a:lnTo>
                    <a:pt x="14518" y="4442"/>
                  </a:lnTo>
                  <a:lnTo>
                    <a:pt x="14518" y="4442"/>
                  </a:lnTo>
                  <a:lnTo>
                    <a:pt x="14521" y="4445"/>
                  </a:lnTo>
                  <a:lnTo>
                    <a:pt x="14523" y="4446"/>
                  </a:lnTo>
                  <a:lnTo>
                    <a:pt x="14527" y="4445"/>
                  </a:lnTo>
                  <a:lnTo>
                    <a:pt x="14530" y="4443"/>
                  </a:lnTo>
                  <a:lnTo>
                    <a:pt x="14530" y="4443"/>
                  </a:lnTo>
                  <a:lnTo>
                    <a:pt x="14552" y="4423"/>
                  </a:lnTo>
                  <a:lnTo>
                    <a:pt x="14572" y="4402"/>
                  </a:lnTo>
                  <a:lnTo>
                    <a:pt x="14591" y="4379"/>
                  </a:lnTo>
                  <a:lnTo>
                    <a:pt x="14599" y="4367"/>
                  </a:lnTo>
                  <a:lnTo>
                    <a:pt x="14607" y="4354"/>
                  </a:lnTo>
                  <a:lnTo>
                    <a:pt x="14607" y="4354"/>
                  </a:lnTo>
                  <a:lnTo>
                    <a:pt x="14611" y="4344"/>
                  </a:lnTo>
                  <a:lnTo>
                    <a:pt x="14616" y="4332"/>
                  </a:lnTo>
                  <a:lnTo>
                    <a:pt x="14627" y="4303"/>
                  </a:lnTo>
                  <a:lnTo>
                    <a:pt x="14634" y="4288"/>
                  </a:lnTo>
                  <a:lnTo>
                    <a:pt x="14640" y="4276"/>
                  </a:lnTo>
                  <a:lnTo>
                    <a:pt x="14646" y="4268"/>
                  </a:lnTo>
                  <a:lnTo>
                    <a:pt x="14650" y="4265"/>
                  </a:lnTo>
                  <a:lnTo>
                    <a:pt x="14654" y="4264"/>
                  </a:lnTo>
                  <a:lnTo>
                    <a:pt x="14654" y="4264"/>
                  </a:lnTo>
                  <a:lnTo>
                    <a:pt x="14658" y="4264"/>
                  </a:lnTo>
                  <a:lnTo>
                    <a:pt x="14664" y="4266"/>
                  </a:lnTo>
                  <a:lnTo>
                    <a:pt x="14678" y="4276"/>
                  </a:lnTo>
                  <a:lnTo>
                    <a:pt x="14696" y="4291"/>
                  </a:lnTo>
                  <a:lnTo>
                    <a:pt x="14717" y="4310"/>
                  </a:lnTo>
                  <a:lnTo>
                    <a:pt x="14754" y="4347"/>
                  </a:lnTo>
                  <a:lnTo>
                    <a:pt x="14778" y="4371"/>
                  </a:lnTo>
                  <a:lnTo>
                    <a:pt x="14778" y="4371"/>
                  </a:lnTo>
                  <a:lnTo>
                    <a:pt x="14799" y="4391"/>
                  </a:lnTo>
                  <a:lnTo>
                    <a:pt x="14823" y="4413"/>
                  </a:lnTo>
                  <a:lnTo>
                    <a:pt x="14836" y="4423"/>
                  </a:lnTo>
                  <a:lnTo>
                    <a:pt x="14848" y="4433"/>
                  </a:lnTo>
                  <a:lnTo>
                    <a:pt x="14861" y="4441"/>
                  </a:lnTo>
                  <a:lnTo>
                    <a:pt x="14875" y="4446"/>
                  </a:lnTo>
                  <a:lnTo>
                    <a:pt x="14875" y="4446"/>
                  </a:lnTo>
                  <a:lnTo>
                    <a:pt x="14888" y="4448"/>
                  </a:lnTo>
                  <a:lnTo>
                    <a:pt x="14900" y="4448"/>
                  </a:lnTo>
                  <a:lnTo>
                    <a:pt x="14911" y="4446"/>
                  </a:lnTo>
                  <a:lnTo>
                    <a:pt x="14921" y="4440"/>
                  </a:lnTo>
                  <a:lnTo>
                    <a:pt x="14928" y="4432"/>
                  </a:lnTo>
                  <a:lnTo>
                    <a:pt x="14936" y="4423"/>
                  </a:lnTo>
                  <a:lnTo>
                    <a:pt x="14942" y="4413"/>
                  </a:lnTo>
                  <a:lnTo>
                    <a:pt x="14949" y="4401"/>
                  </a:lnTo>
                  <a:lnTo>
                    <a:pt x="14949" y="4401"/>
                  </a:lnTo>
                  <a:lnTo>
                    <a:pt x="14954" y="4384"/>
                  </a:lnTo>
                  <a:lnTo>
                    <a:pt x="14959" y="4367"/>
                  </a:lnTo>
                  <a:lnTo>
                    <a:pt x="14964" y="4349"/>
                  </a:lnTo>
                  <a:lnTo>
                    <a:pt x="14967" y="4332"/>
                  </a:lnTo>
                  <a:lnTo>
                    <a:pt x="14972" y="4294"/>
                  </a:lnTo>
                  <a:lnTo>
                    <a:pt x="14977" y="4255"/>
                  </a:lnTo>
                  <a:lnTo>
                    <a:pt x="14980" y="4217"/>
                  </a:lnTo>
                  <a:lnTo>
                    <a:pt x="14982" y="4178"/>
                  </a:lnTo>
                  <a:lnTo>
                    <a:pt x="14984" y="4142"/>
                  </a:lnTo>
                  <a:lnTo>
                    <a:pt x="14986" y="4105"/>
                  </a:lnTo>
                  <a:lnTo>
                    <a:pt x="14986" y="4105"/>
                  </a:lnTo>
                  <a:lnTo>
                    <a:pt x="14992" y="4029"/>
                  </a:lnTo>
                  <a:lnTo>
                    <a:pt x="14997" y="3951"/>
                  </a:lnTo>
                  <a:lnTo>
                    <a:pt x="15001" y="3873"/>
                  </a:lnTo>
                  <a:lnTo>
                    <a:pt x="15004" y="3795"/>
                  </a:lnTo>
                  <a:lnTo>
                    <a:pt x="15005" y="3719"/>
                  </a:lnTo>
                  <a:lnTo>
                    <a:pt x="15005" y="3641"/>
                  </a:lnTo>
                  <a:lnTo>
                    <a:pt x="15004" y="3563"/>
                  </a:lnTo>
                  <a:lnTo>
                    <a:pt x="15001" y="3485"/>
                  </a:lnTo>
                  <a:lnTo>
                    <a:pt x="14997" y="3407"/>
                  </a:lnTo>
                  <a:lnTo>
                    <a:pt x="14992" y="3330"/>
                  </a:lnTo>
                  <a:lnTo>
                    <a:pt x="14986" y="3252"/>
                  </a:lnTo>
                  <a:lnTo>
                    <a:pt x="14979" y="3175"/>
                  </a:lnTo>
                  <a:lnTo>
                    <a:pt x="14971" y="3098"/>
                  </a:lnTo>
                  <a:lnTo>
                    <a:pt x="14961" y="3020"/>
                  </a:lnTo>
                  <a:lnTo>
                    <a:pt x="14950" y="2943"/>
                  </a:lnTo>
                  <a:lnTo>
                    <a:pt x="14937" y="2867"/>
                  </a:lnTo>
                  <a:lnTo>
                    <a:pt x="14937" y="2867"/>
                  </a:lnTo>
                  <a:lnTo>
                    <a:pt x="14925" y="2791"/>
                  </a:lnTo>
                  <a:lnTo>
                    <a:pt x="14911" y="2717"/>
                  </a:lnTo>
                  <a:lnTo>
                    <a:pt x="14895" y="2643"/>
                  </a:lnTo>
                  <a:lnTo>
                    <a:pt x="14878" y="2568"/>
                  </a:lnTo>
                  <a:lnTo>
                    <a:pt x="14861" y="2494"/>
                  </a:lnTo>
                  <a:lnTo>
                    <a:pt x="14842" y="2421"/>
                  </a:lnTo>
                  <a:lnTo>
                    <a:pt x="14823" y="2347"/>
                  </a:lnTo>
                  <a:lnTo>
                    <a:pt x="14802" y="2274"/>
                  </a:lnTo>
                  <a:lnTo>
                    <a:pt x="14779" y="2201"/>
                  </a:lnTo>
                  <a:lnTo>
                    <a:pt x="14757" y="2128"/>
                  </a:lnTo>
                  <a:lnTo>
                    <a:pt x="14732" y="2057"/>
                  </a:lnTo>
                  <a:lnTo>
                    <a:pt x="14707" y="1985"/>
                  </a:lnTo>
                  <a:lnTo>
                    <a:pt x="14680" y="1913"/>
                  </a:lnTo>
                  <a:lnTo>
                    <a:pt x="14653" y="1843"/>
                  </a:lnTo>
                  <a:lnTo>
                    <a:pt x="14624" y="1773"/>
                  </a:lnTo>
                  <a:lnTo>
                    <a:pt x="14594" y="1702"/>
                  </a:lnTo>
                  <a:lnTo>
                    <a:pt x="14594" y="1702"/>
                  </a:lnTo>
                  <a:lnTo>
                    <a:pt x="14535" y="1567"/>
                  </a:lnTo>
                  <a:lnTo>
                    <a:pt x="14502" y="1497"/>
                  </a:lnTo>
                  <a:lnTo>
                    <a:pt x="14469" y="1430"/>
                  </a:lnTo>
                  <a:lnTo>
                    <a:pt x="14436" y="1361"/>
                  </a:lnTo>
                  <a:lnTo>
                    <a:pt x="14400" y="1293"/>
                  </a:lnTo>
                  <a:lnTo>
                    <a:pt x="14363" y="1226"/>
                  </a:lnTo>
                  <a:lnTo>
                    <a:pt x="14323" y="1160"/>
                  </a:lnTo>
                  <a:lnTo>
                    <a:pt x="14281" y="1095"/>
                  </a:lnTo>
                  <a:lnTo>
                    <a:pt x="14260" y="1065"/>
                  </a:lnTo>
                  <a:lnTo>
                    <a:pt x="14237" y="1034"/>
                  </a:lnTo>
                  <a:lnTo>
                    <a:pt x="14214" y="1004"/>
                  </a:lnTo>
                  <a:lnTo>
                    <a:pt x="14190" y="975"/>
                  </a:lnTo>
                  <a:lnTo>
                    <a:pt x="14166" y="946"/>
                  </a:lnTo>
                  <a:lnTo>
                    <a:pt x="14141" y="918"/>
                  </a:lnTo>
                  <a:lnTo>
                    <a:pt x="14115" y="891"/>
                  </a:lnTo>
                  <a:lnTo>
                    <a:pt x="14088" y="864"/>
                  </a:lnTo>
                  <a:lnTo>
                    <a:pt x="14062" y="839"/>
                  </a:lnTo>
                  <a:lnTo>
                    <a:pt x="14033" y="814"/>
                  </a:lnTo>
                  <a:lnTo>
                    <a:pt x="14004" y="790"/>
                  </a:lnTo>
                  <a:lnTo>
                    <a:pt x="13974" y="768"/>
                  </a:lnTo>
                  <a:lnTo>
                    <a:pt x="13944" y="746"/>
                  </a:lnTo>
                  <a:lnTo>
                    <a:pt x="13913" y="726"/>
                  </a:lnTo>
                  <a:lnTo>
                    <a:pt x="13913" y="726"/>
                  </a:lnTo>
                  <a:lnTo>
                    <a:pt x="13849" y="688"/>
                  </a:lnTo>
                  <a:lnTo>
                    <a:pt x="13782" y="652"/>
                  </a:lnTo>
                  <a:lnTo>
                    <a:pt x="13716" y="618"/>
                  </a:lnTo>
                  <a:lnTo>
                    <a:pt x="13647" y="585"/>
                  </a:lnTo>
                  <a:lnTo>
                    <a:pt x="13579" y="555"/>
                  </a:lnTo>
                  <a:lnTo>
                    <a:pt x="13509" y="526"/>
                  </a:lnTo>
                  <a:lnTo>
                    <a:pt x="13440" y="497"/>
                  </a:lnTo>
                  <a:lnTo>
                    <a:pt x="13371" y="471"/>
                  </a:lnTo>
                  <a:lnTo>
                    <a:pt x="13371" y="471"/>
                  </a:lnTo>
                  <a:lnTo>
                    <a:pt x="13296" y="442"/>
                  </a:lnTo>
                  <a:lnTo>
                    <a:pt x="13219" y="416"/>
                  </a:lnTo>
                  <a:lnTo>
                    <a:pt x="13180" y="405"/>
                  </a:lnTo>
                  <a:lnTo>
                    <a:pt x="13141" y="393"/>
                  </a:lnTo>
                  <a:lnTo>
                    <a:pt x="13102" y="383"/>
                  </a:lnTo>
                  <a:lnTo>
                    <a:pt x="13064" y="373"/>
                  </a:lnTo>
                  <a:lnTo>
                    <a:pt x="13064" y="373"/>
                  </a:lnTo>
                  <a:lnTo>
                    <a:pt x="13037" y="367"/>
                  </a:lnTo>
                  <a:lnTo>
                    <a:pt x="13010" y="362"/>
                  </a:lnTo>
                  <a:lnTo>
                    <a:pt x="12956" y="353"/>
                  </a:lnTo>
                  <a:lnTo>
                    <a:pt x="12902" y="344"/>
                  </a:lnTo>
                  <a:lnTo>
                    <a:pt x="12875" y="338"/>
                  </a:lnTo>
                  <a:lnTo>
                    <a:pt x="12849" y="332"/>
                  </a:lnTo>
                  <a:lnTo>
                    <a:pt x="12849" y="332"/>
                  </a:lnTo>
                  <a:lnTo>
                    <a:pt x="12779" y="313"/>
                  </a:lnTo>
                  <a:lnTo>
                    <a:pt x="12744" y="303"/>
                  </a:lnTo>
                  <a:lnTo>
                    <a:pt x="12726" y="296"/>
                  </a:lnTo>
                  <a:lnTo>
                    <a:pt x="12709" y="290"/>
                  </a:lnTo>
                  <a:lnTo>
                    <a:pt x="12709" y="290"/>
                  </a:lnTo>
                  <a:lnTo>
                    <a:pt x="12695" y="284"/>
                  </a:lnTo>
                  <a:lnTo>
                    <a:pt x="12680" y="276"/>
                  </a:lnTo>
                  <a:lnTo>
                    <a:pt x="12652" y="259"/>
                  </a:lnTo>
                  <a:lnTo>
                    <a:pt x="12623" y="241"/>
                  </a:lnTo>
                  <a:lnTo>
                    <a:pt x="12596" y="225"/>
                  </a:lnTo>
                  <a:lnTo>
                    <a:pt x="12596" y="225"/>
                  </a:lnTo>
                  <a:lnTo>
                    <a:pt x="12557" y="204"/>
                  </a:lnTo>
                  <a:lnTo>
                    <a:pt x="12517" y="183"/>
                  </a:lnTo>
                  <a:lnTo>
                    <a:pt x="12477" y="165"/>
                  </a:lnTo>
                  <a:lnTo>
                    <a:pt x="12435" y="147"/>
                  </a:lnTo>
                  <a:lnTo>
                    <a:pt x="12435" y="147"/>
                  </a:lnTo>
                  <a:lnTo>
                    <a:pt x="12370" y="121"/>
                  </a:lnTo>
                  <a:lnTo>
                    <a:pt x="12303" y="97"/>
                  </a:lnTo>
                  <a:lnTo>
                    <a:pt x="12236" y="75"/>
                  </a:lnTo>
                  <a:lnTo>
                    <a:pt x="12168" y="57"/>
                  </a:lnTo>
                  <a:lnTo>
                    <a:pt x="12099" y="40"/>
                  </a:lnTo>
                  <a:lnTo>
                    <a:pt x="12029" y="26"/>
                  </a:lnTo>
                  <a:lnTo>
                    <a:pt x="11960" y="16"/>
                  </a:lnTo>
                  <a:lnTo>
                    <a:pt x="11890" y="8"/>
                  </a:lnTo>
                  <a:lnTo>
                    <a:pt x="11890" y="8"/>
                  </a:lnTo>
                  <a:lnTo>
                    <a:pt x="11848" y="5"/>
                  </a:lnTo>
                  <a:lnTo>
                    <a:pt x="11808" y="3"/>
                  </a:lnTo>
                  <a:lnTo>
                    <a:pt x="11768" y="1"/>
                  </a:lnTo>
                  <a:lnTo>
                    <a:pt x="11728" y="0"/>
                  </a:lnTo>
                  <a:lnTo>
                    <a:pt x="11686" y="1"/>
                  </a:lnTo>
                  <a:lnTo>
                    <a:pt x="11646" y="3"/>
                  </a:lnTo>
                  <a:lnTo>
                    <a:pt x="11606" y="4"/>
                  </a:lnTo>
                  <a:lnTo>
                    <a:pt x="11565" y="8"/>
                  </a:lnTo>
                  <a:lnTo>
                    <a:pt x="11525" y="11"/>
                  </a:lnTo>
                  <a:lnTo>
                    <a:pt x="11483" y="15"/>
                  </a:lnTo>
                  <a:lnTo>
                    <a:pt x="11403" y="26"/>
                  </a:lnTo>
                  <a:lnTo>
                    <a:pt x="11323" y="40"/>
                  </a:lnTo>
                  <a:lnTo>
                    <a:pt x="11241" y="58"/>
                  </a:lnTo>
                  <a:lnTo>
                    <a:pt x="11162" y="75"/>
                  </a:lnTo>
                  <a:lnTo>
                    <a:pt x="11082" y="97"/>
                  </a:lnTo>
                  <a:lnTo>
                    <a:pt x="11003" y="119"/>
                  </a:lnTo>
                  <a:lnTo>
                    <a:pt x="10925" y="144"/>
                  </a:lnTo>
                  <a:lnTo>
                    <a:pt x="10847" y="170"/>
                  </a:lnTo>
                  <a:lnTo>
                    <a:pt x="10770" y="196"/>
                  </a:lnTo>
                  <a:lnTo>
                    <a:pt x="10694" y="225"/>
                  </a:lnTo>
                  <a:lnTo>
                    <a:pt x="10619" y="253"/>
                  </a:lnTo>
                  <a:lnTo>
                    <a:pt x="10619" y="253"/>
                  </a:lnTo>
                  <a:lnTo>
                    <a:pt x="10551" y="280"/>
                  </a:lnTo>
                  <a:lnTo>
                    <a:pt x="10485" y="310"/>
                  </a:lnTo>
                  <a:lnTo>
                    <a:pt x="10420" y="343"/>
                  </a:lnTo>
                  <a:lnTo>
                    <a:pt x="10357" y="377"/>
                  </a:lnTo>
                  <a:lnTo>
                    <a:pt x="10296" y="415"/>
                  </a:lnTo>
                  <a:lnTo>
                    <a:pt x="10235" y="452"/>
                  </a:lnTo>
                  <a:lnTo>
                    <a:pt x="10178" y="494"/>
                  </a:lnTo>
                  <a:lnTo>
                    <a:pt x="10121" y="536"/>
                  </a:lnTo>
                  <a:lnTo>
                    <a:pt x="10065" y="580"/>
                  </a:lnTo>
                  <a:lnTo>
                    <a:pt x="10011" y="627"/>
                  </a:lnTo>
                  <a:lnTo>
                    <a:pt x="9959" y="676"/>
                  </a:lnTo>
                  <a:lnTo>
                    <a:pt x="9908" y="726"/>
                  </a:lnTo>
                  <a:lnTo>
                    <a:pt x="9859" y="779"/>
                  </a:lnTo>
                  <a:lnTo>
                    <a:pt x="9810" y="833"/>
                  </a:lnTo>
                  <a:lnTo>
                    <a:pt x="9764" y="888"/>
                  </a:lnTo>
                  <a:lnTo>
                    <a:pt x="9717" y="945"/>
                  </a:lnTo>
                  <a:lnTo>
                    <a:pt x="9717" y="945"/>
                  </a:lnTo>
                  <a:lnTo>
                    <a:pt x="9671" y="1009"/>
                  </a:lnTo>
                  <a:lnTo>
                    <a:pt x="9625" y="1073"/>
                  </a:lnTo>
                  <a:lnTo>
                    <a:pt x="9581" y="1138"/>
                  </a:lnTo>
                  <a:lnTo>
                    <a:pt x="9538" y="1204"/>
                  </a:lnTo>
                  <a:lnTo>
                    <a:pt x="9497" y="1270"/>
                  </a:lnTo>
                  <a:lnTo>
                    <a:pt x="9455" y="1338"/>
                  </a:lnTo>
                  <a:lnTo>
                    <a:pt x="9416" y="1406"/>
                  </a:lnTo>
                  <a:lnTo>
                    <a:pt x="9377" y="1475"/>
                  </a:lnTo>
                  <a:lnTo>
                    <a:pt x="9340" y="1544"/>
                  </a:lnTo>
                  <a:lnTo>
                    <a:pt x="9303" y="1613"/>
                  </a:lnTo>
                  <a:lnTo>
                    <a:pt x="9231" y="1754"/>
                  </a:lnTo>
                  <a:lnTo>
                    <a:pt x="9088" y="2034"/>
                  </a:lnTo>
                  <a:lnTo>
                    <a:pt x="9088" y="2034"/>
                  </a:lnTo>
                  <a:lnTo>
                    <a:pt x="9011" y="2182"/>
                  </a:lnTo>
                  <a:lnTo>
                    <a:pt x="8972" y="2255"/>
                  </a:lnTo>
                  <a:lnTo>
                    <a:pt x="8932" y="2328"/>
                  </a:lnTo>
                  <a:lnTo>
                    <a:pt x="8892" y="2401"/>
                  </a:lnTo>
                  <a:lnTo>
                    <a:pt x="8849" y="2472"/>
                  </a:lnTo>
                  <a:lnTo>
                    <a:pt x="8807" y="2543"/>
                  </a:lnTo>
                  <a:lnTo>
                    <a:pt x="8762" y="2613"/>
                  </a:lnTo>
                  <a:lnTo>
                    <a:pt x="8762" y="2613"/>
                  </a:lnTo>
                  <a:lnTo>
                    <a:pt x="8718" y="2680"/>
                  </a:lnTo>
                  <a:lnTo>
                    <a:pt x="8671" y="2745"/>
                  </a:lnTo>
                  <a:lnTo>
                    <a:pt x="8648" y="2778"/>
                  </a:lnTo>
                  <a:lnTo>
                    <a:pt x="8624" y="2809"/>
                  </a:lnTo>
                  <a:lnTo>
                    <a:pt x="8597" y="2840"/>
                  </a:lnTo>
                  <a:lnTo>
                    <a:pt x="8572" y="2871"/>
                  </a:lnTo>
                  <a:lnTo>
                    <a:pt x="8545" y="2901"/>
                  </a:lnTo>
                  <a:lnTo>
                    <a:pt x="8517" y="2930"/>
                  </a:lnTo>
                  <a:lnTo>
                    <a:pt x="8488" y="2957"/>
                  </a:lnTo>
                  <a:lnTo>
                    <a:pt x="8459" y="2985"/>
                  </a:lnTo>
                  <a:lnTo>
                    <a:pt x="8429" y="3011"/>
                  </a:lnTo>
                  <a:lnTo>
                    <a:pt x="8398" y="3036"/>
                  </a:lnTo>
                  <a:lnTo>
                    <a:pt x="8365" y="3060"/>
                  </a:lnTo>
                  <a:lnTo>
                    <a:pt x="8333" y="3082"/>
                  </a:lnTo>
                  <a:lnTo>
                    <a:pt x="8333" y="3082"/>
                  </a:lnTo>
                  <a:lnTo>
                    <a:pt x="8295" y="3106"/>
                  </a:lnTo>
                  <a:lnTo>
                    <a:pt x="8258" y="3127"/>
                  </a:lnTo>
                  <a:lnTo>
                    <a:pt x="8217" y="3147"/>
                  </a:lnTo>
                  <a:lnTo>
                    <a:pt x="8177" y="3166"/>
                  </a:lnTo>
                  <a:lnTo>
                    <a:pt x="8137" y="3183"/>
                  </a:lnTo>
                  <a:lnTo>
                    <a:pt x="8096" y="3200"/>
                  </a:lnTo>
                  <a:lnTo>
                    <a:pt x="8054" y="3216"/>
                  </a:lnTo>
                  <a:lnTo>
                    <a:pt x="8012" y="3230"/>
                  </a:lnTo>
                  <a:lnTo>
                    <a:pt x="7928" y="3258"/>
                  </a:lnTo>
                  <a:lnTo>
                    <a:pt x="7841" y="3283"/>
                  </a:lnTo>
                  <a:lnTo>
                    <a:pt x="7672" y="3330"/>
                  </a:lnTo>
                  <a:lnTo>
                    <a:pt x="7672" y="3330"/>
                  </a:lnTo>
                  <a:lnTo>
                    <a:pt x="7523" y="3372"/>
                  </a:lnTo>
                  <a:lnTo>
                    <a:pt x="7447" y="3391"/>
                  </a:lnTo>
                  <a:lnTo>
                    <a:pt x="7372" y="3410"/>
                  </a:lnTo>
                  <a:lnTo>
                    <a:pt x="7372" y="3410"/>
                  </a:lnTo>
                  <a:lnTo>
                    <a:pt x="7349" y="3415"/>
                  </a:lnTo>
                  <a:lnTo>
                    <a:pt x="7328" y="3417"/>
                  </a:lnTo>
                  <a:lnTo>
                    <a:pt x="7307" y="3417"/>
                  </a:lnTo>
                  <a:lnTo>
                    <a:pt x="7287" y="3417"/>
                  </a:lnTo>
                  <a:lnTo>
                    <a:pt x="7245" y="3416"/>
                  </a:lnTo>
                  <a:lnTo>
                    <a:pt x="7223" y="3415"/>
                  </a:lnTo>
                  <a:lnTo>
                    <a:pt x="7200" y="3415"/>
                  </a:lnTo>
                  <a:lnTo>
                    <a:pt x="7200" y="3415"/>
                  </a:lnTo>
                  <a:lnTo>
                    <a:pt x="7160" y="3416"/>
                  </a:lnTo>
                  <a:lnTo>
                    <a:pt x="7120" y="3418"/>
                  </a:lnTo>
                  <a:lnTo>
                    <a:pt x="7079" y="3422"/>
                  </a:lnTo>
                  <a:lnTo>
                    <a:pt x="7038" y="3426"/>
                  </a:lnTo>
                  <a:lnTo>
                    <a:pt x="6957" y="3436"/>
                  </a:lnTo>
                  <a:lnTo>
                    <a:pt x="6877" y="3446"/>
                  </a:lnTo>
                  <a:lnTo>
                    <a:pt x="6877" y="3446"/>
                  </a:lnTo>
                  <a:lnTo>
                    <a:pt x="6525" y="3482"/>
                  </a:lnTo>
                  <a:lnTo>
                    <a:pt x="6525" y="3482"/>
                  </a:lnTo>
                  <a:lnTo>
                    <a:pt x="6346" y="3502"/>
                  </a:lnTo>
                  <a:lnTo>
                    <a:pt x="6168" y="3523"/>
                  </a:lnTo>
                  <a:lnTo>
                    <a:pt x="5989" y="3544"/>
                  </a:lnTo>
                  <a:lnTo>
                    <a:pt x="5811" y="3567"/>
                  </a:lnTo>
                  <a:lnTo>
                    <a:pt x="5811" y="3567"/>
                  </a:lnTo>
                  <a:lnTo>
                    <a:pt x="5483" y="3608"/>
                  </a:lnTo>
                  <a:lnTo>
                    <a:pt x="5320" y="3629"/>
                  </a:lnTo>
                  <a:lnTo>
                    <a:pt x="5156" y="3651"/>
                  </a:lnTo>
                  <a:lnTo>
                    <a:pt x="4992" y="3675"/>
                  </a:lnTo>
                  <a:lnTo>
                    <a:pt x="4827" y="3700"/>
                  </a:lnTo>
                  <a:lnTo>
                    <a:pt x="4664" y="3726"/>
                  </a:lnTo>
                  <a:lnTo>
                    <a:pt x="4583" y="3741"/>
                  </a:lnTo>
                  <a:lnTo>
                    <a:pt x="4501" y="3756"/>
                  </a:lnTo>
                  <a:lnTo>
                    <a:pt x="4420" y="3773"/>
                  </a:lnTo>
                  <a:lnTo>
                    <a:pt x="4339" y="3790"/>
                  </a:lnTo>
                  <a:lnTo>
                    <a:pt x="4259" y="3808"/>
                  </a:lnTo>
                  <a:lnTo>
                    <a:pt x="4179" y="3827"/>
                  </a:lnTo>
                  <a:lnTo>
                    <a:pt x="4099" y="3847"/>
                  </a:lnTo>
                  <a:lnTo>
                    <a:pt x="4018" y="3868"/>
                  </a:lnTo>
                  <a:lnTo>
                    <a:pt x="3939" y="3889"/>
                  </a:lnTo>
                  <a:lnTo>
                    <a:pt x="3860" y="3913"/>
                  </a:lnTo>
                  <a:lnTo>
                    <a:pt x="3781" y="3937"/>
                  </a:lnTo>
                  <a:lnTo>
                    <a:pt x="3704" y="3964"/>
                  </a:lnTo>
                  <a:lnTo>
                    <a:pt x="3625" y="3990"/>
                  </a:lnTo>
                  <a:lnTo>
                    <a:pt x="3548" y="4019"/>
                  </a:lnTo>
                  <a:lnTo>
                    <a:pt x="3470" y="4049"/>
                  </a:lnTo>
                  <a:lnTo>
                    <a:pt x="3395" y="4080"/>
                  </a:lnTo>
                  <a:lnTo>
                    <a:pt x="3319" y="4113"/>
                  </a:lnTo>
                  <a:lnTo>
                    <a:pt x="3243" y="4148"/>
                  </a:lnTo>
                  <a:lnTo>
                    <a:pt x="3243" y="4148"/>
                  </a:lnTo>
                  <a:lnTo>
                    <a:pt x="3178" y="4180"/>
                  </a:lnTo>
                  <a:lnTo>
                    <a:pt x="3114" y="4212"/>
                  </a:lnTo>
                  <a:lnTo>
                    <a:pt x="3050" y="4245"/>
                  </a:lnTo>
                  <a:lnTo>
                    <a:pt x="2987" y="4280"/>
                  </a:lnTo>
                  <a:lnTo>
                    <a:pt x="2925" y="4315"/>
                  </a:lnTo>
                  <a:lnTo>
                    <a:pt x="2862" y="4352"/>
                  </a:lnTo>
                  <a:lnTo>
                    <a:pt x="2801" y="4389"/>
                  </a:lnTo>
                  <a:lnTo>
                    <a:pt x="2740" y="4428"/>
                  </a:lnTo>
                  <a:lnTo>
                    <a:pt x="2680" y="4467"/>
                  </a:lnTo>
                  <a:lnTo>
                    <a:pt x="2620" y="4509"/>
                  </a:lnTo>
                  <a:lnTo>
                    <a:pt x="2561" y="4550"/>
                  </a:lnTo>
                  <a:lnTo>
                    <a:pt x="2502" y="4592"/>
                  </a:lnTo>
                  <a:lnTo>
                    <a:pt x="2446" y="4636"/>
                  </a:lnTo>
                  <a:lnTo>
                    <a:pt x="2388" y="4680"/>
                  </a:lnTo>
                  <a:lnTo>
                    <a:pt x="2332" y="4725"/>
                  </a:lnTo>
                  <a:lnTo>
                    <a:pt x="2276" y="4771"/>
                  </a:lnTo>
                  <a:lnTo>
                    <a:pt x="2276" y="4771"/>
                  </a:lnTo>
                  <a:lnTo>
                    <a:pt x="2219" y="4822"/>
                  </a:lnTo>
                  <a:lnTo>
                    <a:pt x="2161" y="4872"/>
                  </a:lnTo>
                  <a:lnTo>
                    <a:pt x="2106" y="4925"/>
                  </a:lnTo>
                  <a:lnTo>
                    <a:pt x="2049" y="4977"/>
                  </a:lnTo>
                  <a:lnTo>
                    <a:pt x="1995" y="5031"/>
                  </a:lnTo>
                  <a:lnTo>
                    <a:pt x="1941" y="5085"/>
                  </a:lnTo>
                  <a:lnTo>
                    <a:pt x="1890" y="5142"/>
                  </a:lnTo>
                  <a:lnTo>
                    <a:pt x="1839" y="5198"/>
                  </a:lnTo>
                  <a:lnTo>
                    <a:pt x="1839" y="5198"/>
                  </a:lnTo>
                  <a:lnTo>
                    <a:pt x="1785" y="5259"/>
                  </a:lnTo>
                  <a:lnTo>
                    <a:pt x="1733" y="5322"/>
                  </a:lnTo>
                  <a:lnTo>
                    <a:pt x="1632" y="5446"/>
                  </a:lnTo>
                  <a:lnTo>
                    <a:pt x="1580" y="5509"/>
                  </a:lnTo>
                  <a:lnTo>
                    <a:pt x="1529" y="5570"/>
                  </a:lnTo>
                  <a:lnTo>
                    <a:pt x="1476" y="5632"/>
                  </a:lnTo>
                  <a:lnTo>
                    <a:pt x="1421" y="5691"/>
                  </a:lnTo>
                  <a:lnTo>
                    <a:pt x="1421" y="5691"/>
                  </a:lnTo>
                  <a:lnTo>
                    <a:pt x="1371" y="5744"/>
                  </a:lnTo>
                  <a:lnTo>
                    <a:pt x="1317" y="5794"/>
                  </a:lnTo>
                  <a:lnTo>
                    <a:pt x="1263" y="5842"/>
                  </a:lnTo>
                  <a:lnTo>
                    <a:pt x="1207" y="5888"/>
                  </a:lnTo>
                  <a:lnTo>
                    <a:pt x="1150" y="5933"/>
                  </a:lnTo>
                  <a:lnTo>
                    <a:pt x="1091" y="5976"/>
                  </a:lnTo>
                  <a:lnTo>
                    <a:pt x="1032" y="6019"/>
                  </a:lnTo>
                  <a:lnTo>
                    <a:pt x="972" y="6059"/>
                  </a:lnTo>
                  <a:lnTo>
                    <a:pt x="912" y="6099"/>
                  </a:lnTo>
                  <a:lnTo>
                    <a:pt x="850" y="6139"/>
                  </a:lnTo>
                  <a:lnTo>
                    <a:pt x="727" y="6217"/>
                  </a:lnTo>
                  <a:lnTo>
                    <a:pt x="605" y="6295"/>
                  </a:lnTo>
                  <a:lnTo>
                    <a:pt x="543" y="6335"/>
                  </a:lnTo>
                  <a:lnTo>
                    <a:pt x="483" y="6376"/>
                  </a:lnTo>
                  <a:lnTo>
                    <a:pt x="483" y="6376"/>
                  </a:lnTo>
                  <a:lnTo>
                    <a:pt x="424" y="6415"/>
                  </a:lnTo>
                  <a:lnTo>
                    <a:pt x="367" y="6456"/>
                  </a:lnTo>
                  <a:lnTo>
                    <a:pt x="310" y="6497"/>
                  </a:lnTo>
                  <a:lnTo>
                    <a:pt x="255" y="6540"/>
                  </a:lnTo>
                  <a:lnTo>
                    <a:pt x="201" y="6585"/>
                  </a:lnTo>
                  <a:lnTo>
                    <a:pt x="147" y="6632"/>
                  </a:lnTo>
                  <a:lnTo>
                    <a:pt x="95" y="6680"/>
                  </a:lnTo>
                  <a:lnTo>
                    <a:pt x="46" y="6730"/>
                  </a:lnTo>
                  <a:lnTo>
                    <a:pt x="46" y="6730"/>
                  </a:lnTo>
                  <a:lnTo>
                    <a:pt x="23" y="6754"/>
                  </a:lnTo>
                  <a:lnTo>
                    <a:pt x="14" y="6763"/>
                  </a:lnTo>
                  <a:lnTo>
                    <a:pt x="8" y="6771"/>
                  </a:lnTo>
                  <a:lnTo>
                    <a:pt x="2" y="6781"/>
                  </a:lnTo>
                  <a:lnTo>
                    <a:pt x="0" y="6791"/>
                  </a:lnTo>
                  <a:lnTo>
                    <a:pt x="0" y="6804"/>
                  </a:lnTo>
                  <a:lnTo>
                    <a:pt x="1" y="6820"/>
                  </a:lnTo>
                  <a:lnTo>
                    <a:pt x="1" y="6820"/>
                  </a:lnTo>
                  <a:lnTo>
                    <a:pt x="4" y="6855"/>
                  </a:lnTo>
                  <a:lnTo>
                    <a:pt x="8" y="6892"/>
                  </a:lnTo>
                  <a:lnTo>
                    <a:pt x="11" y="6928"/>
                  </a:lnTo>
                  <a:lnTo>
                    <a:pt x="14" y="6946"/>
                  </a:lnTo>
                  <a:lnTo>
                    <a:pt x="19" y="6962"/>
                  </a:lnTo>
                  <a:lnTo>
                    <a:pt x="19" y="6962"/>
                  </a:lnTo>
                  <a:lnTo>
                    <a:pt x="23" y="6975"/>
                  </a:lnTo>
                  <a:lnTo>
                    <a:pt x="28" y="6986"/>
                  </a:lnTo>
                  <a:lnTo>
                    <a:pt x="40" y="7010"/>
                  </a:lnTo>
                  <a:lnTo>
                    <a:pt x="54" y="7033"/>
                  </a:lnTo>
                  <a:lnTo>
                    <a:pt x="66" y="7054"/>
                  </a:lnTo>
                  <a:lnTo>
                    <a:pt x="66" y="7054"/>
                  </a:lnTo>
                  <a:lnTo>
                    <a:pt x="139" y="7186"/>
                  </a:lnTo>
                  <a:lnTo>
                    <a:pt x="139" y="7186"/>
                  </a:lnTo>
                  <a:lnTo>
                    <a:pt x="213" y="7318"/>
                  </a:lnTo>
                  <a:lnTo>
                    <a:pt x="288" y="7448"/>
                  </a:lnTo>
                  <a:lnTo>
                    <a:pt x="288" y="7448"/>
                  </a:lnTo>
                  <a:lnTo>
                    <a:pt x="329" y="7515"/>
                  </a:lnTo>
                  <a:lnTo>
                    <a:pt x="369" y="7582"/>
                  </a:lnTo>
                  <a:lnTo>
                    <a:pt x="410" y="7648"/>
                  </a:lnTo>
                  <a:lnTo>
                    <a:pt x="453" y="7714"/>
                  </a:lnTo>
                  <a:lnTo>
                    <a:pt x="497" y="7779"/>
                  </a:lnTo>
                  <a:lnTo>
                    <a:pt x="542" y="7843"/>
                  </a:lnTo>
                  <a:lnTo>
                    <a:pt x="587" y="7906"/>
                  </a:lnTo>
                  <a:lnTo>
                    <a:pt x="635" y="7969"/>
                  </a:lnTo>
                  <a:lnTo>
                    <a:pt x="635" y="7969"/>
                  </a:lnTo>
                  <a:lnTo>
                    <a:pt x="680" y="8024"/>
                  </a:lnTo>
                  <a:lnTo>
                    <a:pt x="725" y="8079"/>
                  </a:lnTo>
                  <a:lnTo>
                    <a:pt x="771" y="8133"/>
                  </a:lnTo>
                  <a:lnTo>
                    <a:pt x="819" y="8186"/>
                  </a:lnTo>
                  <a:lnTo>
                    <a:pt x="869" y="8237"/>
                  </a:lnTo>
                  <a:lnTo>
                    <a:pt x="919" y="8289"/>
                  </a:lnTo>
                  <a:lnTo>
                    <a:pt x="972" y="8338"/>
                  </a:lnTo>
                  <a:lnTo>
                    <a:pt x="1025" y="8384"/>
                  </a:lnTo>
                  <a:lnTo>
                    <a:pt x="1025" y="8384"/>
                  </a:lnTo>
                  <a:lnTo>
                    <a:pt x="1080" y="8431"/>
                  </a:lnTo>
                  <a:lnTo>
                    <a:pt x="1138" y="8476"/>
                  </a:lnTo>
                  <a:lnTo>
                    <a:pt x="1195" y="8519"/>
                  </a:lnTo>
                  <a:lnTo>
                    <a:pt x="1254" y="8560"/>
                  </a:lnTo>
                  <a:lnTo>
                    <a:pt x="1313" y="8602"/>
                  </a:lnTo>
                  <a:lnTo>
                    <a:pt x="1372" y="8642"/>
                  </a:lnTo>
                  <a:lnTo>
                    <a:pt x="1492" y="8722"/>
                  </a:lnTo>
                  <a:lnTo>
                    <a:pt x="1492" y="8722"/>
                  </a:lnTo>
                  <a:lnTo>
                    <a:pt x="1556" y="8766"/>
                  </a:lnTo>
                  <a:lnTo>
                    <a:pt x="1620" y="8811"/>
                  </a:lnTo>
                  <a:lnTo>
                    <a:pt x="1683" y="8857"/>
                  </a:lnTo>
                  <a:lnTo>
                    <a:pt x="1743" y="8904"/>
                  </a:lnTo>
                  <a:lnTo>
                    <a:pt x="1803" y="8953"/>
                  </a:lnTo>
                  <a:lnTo>
                    <a:pt x="1832" y="8979"/>
                  </a:lnTo>
                  <a:lnTo>
                    <a:pt x="1861" y="9005"/>
                  </a:lnTo>
                  <a:lnTo>
                    <a:pt x="1890" y="9031"/>
                  </a:lnTo>
                  <a:lnTo>
                    <a:pt x="1918" y="9059"/>
                  </a:lnTo>
                  <a:lnTo>
                    <a:pt x="1944" y="9087"/>
                  </a:lnTo>
                  <a:lnTo>
                    <a:pt x="1970" y="9115"/>
                  </a:lnTo>
                  <a:lnTo>
                    <a:pt x="1970" y="9115"/>
                  </a:lnTo>
                  <a:lnTo>
                    <a:pt x="1973" y="9117"/>
                  </a:lnTo>
                  <a:lnTo>
                    <a:pt x="1977" y="9117"/>
                  </a:lnTo>
                  <a:lnTo>
                    <a:pt x="1979" y="9117"/>
                  </a:lnTo>
                  <a:lnTo>
                    <a:pt x="1980" y="9115"/>
                  </a:lnTo>
                  <a:lnTo>
                    <a:pt x="1983" y="9113"/>
                  </a:lnTo>
                  <a:lnTo>
                    <a:pt x="1983" y="9110"/>
                  </a:lnTo>
                  <a:lnTo>
                    <a:pt x="1983" y="9107"/>
                  </a:lnTo>
                  <a:lnTo>
                    <a:pt x="1982" y="9104"/>
                  </a:lnTo>
                  <a:lnTo>
                    <a:pt x="1982" y="91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65C1CD3B-26EF-88DB-BB19-FF3D69FE30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3" y="1736"/>
              <a:ext cx="2022" cy="1994"/>
            </a:xfrm>
            <a:custGeom>
              <a:avLst/>
              <a:gdLst>
                <a:gd name="T0" fmla="*/ 8051 w 8089"/>
                <a:gd name="T1" fmla="*/ 7885 h 7976"/>
                <a:gd name="T2" fmla="*/ 7930 w 8089"/>
                <a:gd name="T3" fmla="*/ 7944 h 7976"/>
                <a:gd name="T4" fmla="*/ 7762 w 8089"/>
                <a:gd name="T5" fmla="*/ 7960 h 7976"/>
                <a:gd name="T6" fmla="*/ 7506 w 8089"/>
                <a:gd name="T7" fmla="*/ 7944 h 7976"/>
                <a:gd name="T8" fmla="*/ 7253 w 8089"/>
                <a:gd name="T9" fmla="*/ 7891 h 7976"/>
                <a:gd name="T10" fmla="*/ 6932 w 8089"/>
                <a:gd name="T11" fmla="*/ 7767 h 7976"/>
                <a:gd name="T12" fmla="*/ 6329 w 8089"/>
                <a:gd name="T13" fmla="*/ 7458 h 7976"/>
                <a:gd name="T14" fmla="*/ 6051 w 8089"/>
                <a:gd name="T15" fmla="*/ 7280 h 7976"/>
                <a:gd name="T16" fmla="*/ 5757 w 8089"/>
                <a:gd name="T17" fmla="*/ 7004 h 7976"/>
                <a:gd name="T18" fmla="*/ 5665 w 8089"/>
                <a:gd name="T19" fmla="*/ 6902 h 7976"/>
                <a:gd name="T20" fmla="*/ 5606 w 8089"/>
                <a:gd name="T21" fmla="*/ 6891 h 7976"/>
                <a:gd name="T22" fmla="*/ 5298 w 8089"/>
                <a:gd name="T23" fmla="*/ 6812 h 7976"/>
                <a:gd name="T24" fmla="*/ 4852 w 8089"/>
                <a:gd name="T25" fmla="*/ 6617 h 7976"/>
                <a:gd name="T26" fmla="*/ 4189 w 8089"/>
                <a:gd name="T27" fmla="*/ 6233 h 7976"/>
                <a:gd name="T28" fmla="*/ 895 w 8089"/>
                <a:gd name="T29" fmla="*/ 4224 h 7976"/>
                <a:gd name="T30" fmla="*/ 589 w 8089"/>
                <a:gd name="T31" fmla="*/ 4019 h 7976"/>
                <a:gd name="T32" fmla="*/ 401 w 8089"/>
                <a:gd name="T33" fmla="*/ 3836 h 7976"/>
                <a:gd name="T34" fmla="*/ 241 w 8089"/>
                <a:gd name="T35" fmla="*/ 3626 h 7976"/>
                <a:gd name="T36" fmla="*/ 128 w 8089"/>
                <a:gd name="T37" fmla="*/ 3421 h 7976"/>
                <a:gd name="T38" fmla="*/ 36 w 8089"/>
                <a:gd name="T39" fmla="*/ 3156 h 7976"/>
                <a:gd name="T40" fmla="*/ 14 w 8089"/>
                <a:gd name="T41" fmla="*/ 2916 h 7976"/>
                <a:gd name="T42" fmla="*/ 83 w 8089"/>
                <a:gd name="T43" fmla="*/ 2636 h 7976"/>
                <a:gd name="T44" fmla="*/ 241 w 8089"/>
                <a:gd name="T45" fmla="*/ 2343 h 7976"/>
                <a:gd name="T46" fmla="*/ 764 w 8089"/>
                <a:gd name="T47" fmla="*/ 1541 h 7976"/>
                <a:gd name="T48" fmla="*/ 1072 w 8089"/>
                <a:gd name="T49" fmla="*/ 1122 h 7976"/>
                <a:gd name="T50" fmla="*/ 1684 w 8089"/>
                <a:gd name="T51" fmla="*/ 482 h 7976"/>
                <a:gd name="T52" fmla="*/ 2069 w 8089"/>
                <a:gd name="T53" fmla="*/ 75 h 7976"/>
                <a:gd name="T54" fmla="*/ 2118 w 8089"/>
                <a:gd name="T55" fmla="*/ 2 h 7976"/>
                <a:gd name="T56" fmla="*/ 1943 w 8089"/>
                <a:gd name="T57" fmla="*/ 193 h 7976"/>
                <a:gd name="T58" fmla="*/ 1353 w 8089"/>
                <a:gd name="T59" fmla="*/ 791 h 7976"/>
                <a:gd name="T60" fmla="*/ 1011 w 8089"/>
                <a:gd name="T61" fmla="*/ 1174 h 7976"/>
                <a:gd name="T62" fmla="*/ 656 w 8089"/>
                <a:gd name="T63" fmla="*/ 1670 h 7976"/>
                <a:gd name="T64" fmla="*/ 168 w 8089"/>
                <a:gd name="T65" fmla="*/ 2428 h 7976"/>
                <a:gd name="T66" fmla="*/ 43 w 8089"/>
                <a:gd name="T67" fmla="*/ 2693 h 7976"/>
                <a:gd name="T68" fmla="*/ 0 w 8089"/>
                <a:gd name="T69" fmla="*/ 2924 h 7976"/>
                <a:gd name="T70" fmla="*/ 30 w 8089"/>
                <a:gd name="T71" fmla="*/ 3194 h 7976"/>
                <a:gd name="T72" fmla="*/ 147 w 8089"/>
                <a:gd name="T73" fmla="*/ 3495 h 7976"/>
                <a:gd name="T74" fmla="*/ 425 w 8089"/>
                <a:gd name="T75" fmla="*/ 3887 h 7976"/>
                <a:gd name="T76" fmla="*/ 742 w 8089"/>
                <a:gd name="T77" fmla="*/ 4147 h 7976"/>
                <a:gd name="T78" fmla="*/ 3207 w 8089"/>
                <a:gd name="T79" fmla="*/ 5649 h 7976"/>
                <a:gd name="T80" fmla="*/ 4671 w 8089"/>
                <a:gd name="T81" fmla="*/ 6536 h 7976"/>
                <a:gd name="T82" fmla="*/ 5107 w 8089"/>
                <a:gd name="T83" fmla="*/ 6755 h 7976"/>
                <a:gd name="T84" fmla="*/ 5477 w 8089"/>
                <a:gd name="T85" fmla="*/ 6880 h 7976"/>
                <a:gd name="T86" fmla="*/ 5634 w 8089"/>
                <a:gd name="T87" fmla="*/ 6910 h 7976"/>
                <a:gd name="T88" fmla="*/ 5681 w 8089"/>
                <a:gd name="T89" fmla="*/ 6944 h 7976"/>
                <a:gd name="T90" fmla="*/ 5867 w 8089"/>
                <a:gd name="T91" fmla="*/ 7137 h 7976"/>
                <a:gd name="T92" fmla="*/ 6080 w 8089"/>
                <a:gd name="T93" fmla="*/ 7321 h 7976"/>
                <a:gd name="T94" fmla="*/ 6414 w 8089"/>
                <a:gd name="T95" fmla="*/ 7520 h 7976"/>
                <a:gd name="T96" fmla="*/ 7028 w 8089"/>
                <a:gd name="T97" fmla="*/ 7828 h 7976"/>
                <a:gd name="T98" fmla="*/ 7272 w 8089"/>
                <a:gd name="T99" fmla="*/ 7914 h 7976"/>
                <a:gd name="T100" fmla="*/ 7558 w 8089"/>
                <a:gd name="T101" fmla="*/ 7965 h 7976"/>
                <a:gd name="T102" fmla="*/ 7832 w 8089"/>
                <a:gd name="T103" fmla="*/ 7974 h 7976"/>
                <a:gd name="T104" fmla="*/ 8009 w 8089"/>
                <a:gd name="T105" fmla="*/ 7931 h 7976"/>
                <a:gd name="T106" fmla="*/ 8083 w 8089"/>
                <a:gd name="T107" fmla="*/ 7862 h 7976"/>
                <a:gd name="T108" fmla="*/ 8082 w 8089"/>
                <a:gd name="T109" fmla="*/ 7827 h 7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089" h="7976">
                  <a:moveTo>
                    <a:pt x="8074" y="7835"/>
                  </a:moveTo>
                  <a:lnTo>
                    <a:pt x="8074" y="7835"/>
                  </a:lnTo>
                  <a:lnTo>
                    <a:pt x="8073" y="7846"/>
                  </a:lnTo>
                  <a:lnTo>
                    <a:pt x="8069" y="7856"/>
                  </a:lnTo>
                  <a:lnTo>
                    <a:pt x="8064" y="7867"/>
                  </a:lnTo>
                  <a:lnTo>
                    <a:pt x="8058" y="7876"/>
                  </a:lnTo>
                  <a:lnTo>
                    <a:pt x="8051" y="7885"/>
                  </a:lnTo>
                  <a:lnTo>
                    <a:pt x="8042" y="7894"/>
                  </a:lnTo>
                  <a:lnTo>
                    <a:pt x="8032" y="7901"/>
                  </a:lnTo>
                  <a:lnTo>
                    <a:pt x="8022" y="7907"/>
                  </a:lnTo>
                  <a:lnTo>
                    <a:pt x="7998" y="7920"/>
                  </a:lnTo>
                  <a:lnTo>
                    <a:pt x="7974" y="7930"/>
                  </a:lnTo>
                  <a:lnTo>
                    <a:pt x="7952" y="7938"/>
                  </a:lnTo>
                  <a:lnTo>
                    <a:pt x="7930" y="7944"/>
                  </a:lnTo>
                  <a:lnTo>
                    <a:pt x="7930" y="7944"/>
                  </a:lnTo>
                  <a:lnTo>
                    <a:pt x="7910" y="7948"/>
                  </a:lnTo>
                  <a:lnTo>
                    <a:pt x="7889" y="7953"/>
                  </a:lnTo>
                  <a:lnTo>
                    <a:pt x="7869" y="7955"/>
                  </a:lnTo>
                  <a:lnTo>
                    <a:pt x="7847" y="7958"/>
                  </a:lnTo>
                  <a:lnTo>
                    <a:pt x="7805" y="7960"/>
                  </a:lnTo>
                  <a:lnTo>
                    <a:pt x="7762" y="7960"/>
                  </a:lnTo>
                  <a:lnTo>
                    <a:pt x="7762" y="7960"/>
                  </a:lnTo>
                  <a:lnTo>
                    <a:pt x="7719" y="7960"/>
                  </a:lnTo>
                  <a:lnTo>
                    <a:pt x="7677" y="7959"/>
                  </a:lnTo>
                  <a:lnTo>
                    <a:pt x="7634" y="7956"/>
                  </a:lnTo>
                  <a:lnTo>
                    <a:pt x="7592" y="7953"/>
                  </a:lnTo>
                  <a:lnTo>
                    <a:pt x="7549" y="7949"/>
                  </a:lnTo>
                  <a:lnTo>
                    <a:pt x="7506" y="7944"/>
                  </a:lnTo>
                  <a:lnTo>
                    <a:pt x="7465" y="7938"/>
                  </a:lnTo>
                  <a:lnTo>
                    <a:pt x="7422" y="7931"/>
                  </a:lnTo>
                  <a:lnTo>
                    <a:pt x="7422" y="7931"/>
                  </a:lnTo>
                  <a:lnTo>
                    <a:pt x="7380" y="7922"/>
                  </a:lnTo>
                  <a:lnTo>
                    <a:pt x="7337" y="7914"/>
                  </a:lnTo>
                  <a:lnTo>
                    <a:pt x="7294" y="7904"/>
                  </a:lnTo>
                  <a:lnTo>
                    <a:pt x="7253" y="7891"/>
                  </a:lnTo>
                  <a:lnTo>
                    <a:pt x="7212" y="7878"/>
                  </a:lnTo>
                  <a:lnTo>
                    <a:pt x="7171" y="7866"/>
                  </a:lnTo>
                  <a:lnTo>
                    <a:pt x="7130" y="7851"/>
                  </a:lnTo>
                  <a:lnTo>
                    <a:pt x="7090" y="7836"/>
                  </a:lnTo>
                  <a:lnTo>
                    <a:pt x="7050" y="7819"/>
                  </a:lnTo>
                  <a:lnTo>
                    <a:pt x="7011" y="7803"/>
                  </a:lnTo>
                  <a:lnTo>
                    <a:pt x="6932" y="7767"/>
                  </a:lnTo>
                  <a:lnTo>
                    <a:pt x="6854" y="7729"/>
                  </a:lnTo>
                  <a:lnTo>
                    <a:pt x="6776" y="7689"/>
                  </a:lnTo>
                  <a:lnTo>
                    <a:pt x="6776" y="7689"/>
                  </a:lnTo>
                  <a:lnTo>
                    <a:pt x="6627" y="7613"/>
                  </a:lnTo>
                  <a:lnTo>
                    <a:pt x="6477" y="7537"/>
                  </a:lnTo>
                  <a:lnTo>
                    <a:pt x="6403" y="7498"/>
                  </a:lnTo>
                  <a:lnTo>
                    <a:pt x="6329" y="7458"/>
                  </a:lnTo>
                  <a:lnTo>
                    <a:pt x="6256" y="7416"/>
                  </a:lnTo>
                  <a:lnTo>
                    <a:pt x="6184" y="7373"/>
                  </a:lnTo>
                  <a:lnTo>
                    <a:pt x="6184" y="7373"/>
                  </a:lnTo>
                  <a:lnTo>
                    <a:pt x="6151" y="7351"/>
                  </a:lnTo>
                  <a:lnTo>
                    <a:pt x="6117" y="7328"/>
                  </a:lnTo>
                  <a:lnTo>
                    <a:pt x="6084" y="7306"/>
                  </a:lnTo>
                  <a:lnTo>
                    <a:pt x="6051" y="7280"/>
                  </a:lnTo>
                  <a:lnTo>
                    <a:pt x="6020" y="7255"/>
                  </a:lnTo>
                  <a:lnTo>
                    <a:pt x="5989" y="7230"/>
                  </a:lnTo>
                  <a:lnTo>
                    <a:pt x="5959" y="7204"/>
                  </a:lnTo>
                  <a:lnTo>
                    <a:pt x="5929" y="7176"/>
                  </a:lnTo>
                  <a:lnTo>
                    <a:pt x="5868" y="7121"/>
                  </a:lnTo>
                  <a:lnTo>
                    <a:pt x="5812" y="7063"/>
                  </a:lnTo>
                  <a:lnTo>
                    <a:pt x="5757" y="7004"/>
                  </a:lnTo>
                  <a:lnTo>
                    <a:pt x="5703" y="6945"/>
                  </a:lnTo>
                  <a:lnTo>
                    <a:pt x="5703" y="6945"/>
                  </a:lnTo>
                  <a:lnTo>
                    <a:pt x="5694" y="6934"/>
                  </a:lnTo>
                  <a:lnTo>
                    <a:pt x="5685" y="6922"/>
                  </a:lnTo>
                  <a:lnTo>
                    <a:pt x="5675" y="6911"/>
                  </a:lnTo>
                  <a:lnTo>
                    <a:pt x="5670" y="6906"/>
                  </a:lnTo>
                  <a:lnTo>
                    <a:pt x="5665" y="6902"/>
                  </a:lnTo>
                  <a:lnTo>
                    <a:pt x="5665" y="6902"/>
                  </a:lnTo>
                  <a:lnTo>
                    <a:pt x="5659" y="6899"/>
                  </a:lnTo>
                  <a:lnTo>
                    <a:pt x="5653" y="6897"/>
                  </a:lnTo>
                  <a:lnTo>
                    <a:pt x="5636" y="6895"/>
                  </a:lnTo>
                  <a:lnTo>
                    <a:pt x="5620" y="6894"/>
                  </a:lnTo>
                  <a:lnTo>
                    <a:pt x="5606" y="6891"/>
                  </a:lnTo>
                  <a:lnTo>
                    <a:pt x="5606" y="6891"/>
                  </a:lnTo>
                  <a:lnTo>
                    <a:pt x="5565" y="6884"/>
                  </a:lnTo>
                  <a:lnTo>
                    <a:pt x="5522" y="6875"/>
                  </a:lnTo>
                  <a:lnTo>
                    <a:pt x="5522" y="6875"/>
                  </a:lnTo>
                  <a:lnTo>
                    <a:pt x="5485" y="6866"/>
                  </a:lnTo>
                  <a:lnTo>
                    <a:pt x="5447" y="6857"/>
                  </a:lnTo>
                  <a:lnTo>
                    <a:pt x="5372" y="6836"/>
                  </a:lnTo>
                  <a:lnTo>
                    <a:pt x="5298" y="6812"/>
                  </a:lnTo>
                  <a:lnTo>
                    <a:pt x="5225" y="6787"/>
                  </a:lnTo>
                  <a:lnTo>
                    <a:pt x="5225" y="6787"/>
                  </a:lnTo>
                  <a:lnTo>
                    <a:pt x="5148" y="6757"/>
                  </a:lnTo>
                  <a:lnTo>
                    <a:pt x="5073" y="6725"/>
                  </a:lnTo>
                  <a:lnTo>
                    <a:pt x="4999" y="6691"/>
                  </a:lnTo>
                  <a:lnTo>
                    <a:pt x="4925" y="6655"/>
                  </a:lnTo>
                  <a:lnTo>
                    <a:pt x="4852" y="6617"/>
                  </a:lnTo>
                  <a:lnTo>
                    <a:pt x="4781" y="6579"/>
                  </a:lnTo>
                  <a:lnTo>
                    <a:pt x="4709" y="6539"/>
                  </a:lnTo>
                  <a:lnTo>
                    <a:pt x="4638" y="6499"/>
                  </a:lnTo>
                  <a:lnTo>
                    <a:pt x="4638" y="6499"/>
                  </a:lnTo>
                  <a:lnTo>
                    <a:pt x="4487" y="6411"/>
                  </a:lnTo>
                  <a:lnTo>
                    <a:pt x="4338" y="6322"/>
                  </a:lnTo>
                  <a:lnTo>
                    <a:pt x="4189" y="6233"/>
                  </a:lnTo>
                  <a:lnTo>
                    <a:pt x="4041" y="6141"/>
                  </a:lnTo>
                  <a:lnTo>
                    <a:pt x="3745" y="5959"/>
                  </a:lnTo>
                  <a:lnTo>
                    <a:pt x="3448" y="5778"/>
                  </a:lnTo>
                  <a:lnTo>
                    <a:pt x="3448" y="5778"/>
                  </a:lnTo>
                  <a:lnTo>
                    <a:pt x="1001" y="4287"/>
                  </a:lnTo>
                  <a:lnTo>
                    <a:pt x="1001" y="4287"/>
                  </a:lnTo>
                  <a:lnTo>
                    <a:pt x="895" y="4224"/>
                  </a:lnTo>
                  <a:lnTo>
                    <a:pt x="843" y="4193"/>
                  </a:lnTo>
                  <a:lnTo>
                    <a:pt x="790" y="4161"/>
                  </a:lnTo>
                  <a:lnTo>
                    <a:pt x="739" y="4127"/>
                  </a:lnTo>
                  <a:lnTo>
                    <a:pt x="687" y="4093"/>
                  </a:lnTo>
                  <a:lnTo>
                    <a:pt x="638" y="4057"/>
                  </a:lnTo>
                  <a:lnTo>
                    <a:pt x="589" y="4019"/>
                  </a:lnTo>
                  <a:lnTo>
                    <a:pt x="589" y="4019"/>
                  </a:lnTo>
                  <a:lnTo>
                    <a:pt x="561" y="3995"/>
                  </a:lnTo>
                  <a:lnTo>
                    <a:pt x="533" y="3970"/>
                  </a:lnTo>
                  <a:lnTo>
                    <a:pt x="505" y="3944"/>
                  </a:lnTo>
                  <a:lnTo>
                    <a:pt x="478" y="3917"/>
                  </a:lnTo>
                  <a:lnTo>
                    <a:pt x="452" y="3891"/>
                  </a:lnTo>
                  <a:lnTo>
                    <a:pt x="426" y="3863"/>
                  </a:lnTo>
                  <a:lnTo>
                    <a:pt x="401" y="3836"/>
                  </a:lnTo>
                  <a:lnTo>
                    <a:pt x="376" y="3807"/>
                  </a:lnTo>
                  <a:lnTo>
                    <a:pt x="352" y="3778"/>
                  </a:lnTo>
                  <a:lnTo>
                    <a:pt x="329" y="3749"/>
                  </a:lnTo>
                  <a:lnTo>
                    <a:pt x="306" y="3719"/>
                  </a:lnTo>
                  <a:lnTo>
                    <a:pt x="283" y="3689"/>
                  </a:lnTo>
                  <a:lnTo>
                    <a:pt x="262" y="3657"/>
                  </a:lnTo>
                  <a:lnTo>
                    <a:pt x="241" y="3626"/>
                  </a:lnTo>
                  <a:lnTo>
                    <a:pt x="221" y="3595"/>
                  </a:lnTo>
                  <a:lnTo>
                    <a:pt x="202" y="3562"/>
                  </a:lnTo>
                  <a:lnTo>
                    <a:pt x="202" y="3562"/>
                  </a:lnTo>
                  <a:lnTo>
                    <a:pt x="182" y="3528"/>
                  </a:lnTo>
                  <a:lnTo>
                    <a:pt x="163" y="3493"/>
                  </a:lnTo>
                  <a:lnTo>
                    <a:pt x="145" y="3458"/>
                  </a:lnTo>
                  <a:lnTo>
                    <a:pt x="128" y="3421"/>
                  </a:lnTo>
                  <a:lnTo>
                    <a:pt x="112" y="3385"/>
                  </a:lnTo>
                  <a:lnTo>
                    <a:pt x="95" y="3347"/>
                  </a:lnTo>
                  <a:lnTo>
                    <a:pt x="82" y="3309"/>
                  </a:lnTo>
                  <a:lnTo>
                    <a:pt x="68" y="3272"/>
                  </a:lnTo>
                  <a:lnTo>
                    <a:pt x="56" y="3234"/>
                  </a:lnTo>
                  <a:lnTo>
                    <a:pt x="45" y="3195"/>
                  </a:lnTo>
                  <a:lnTo>
                    <a:pt x="36" y="3156"/>
                  </a:lnTo>
                  <a:lnTo>
                    <a:pt x="28" y="3117"/>
                  </a:lnTo>
                  <a:lnTo>
                    <a:pt x="21" y="3078"/>
                  </a:lnTo>
                  <a:lnTo>
                    <a:pt x="18" y="3038"/>
                  </a:lnTo>
                  <a:lnTo>
                    <a:pt x="14" y="2998"/>
                  </a:lnTo>
                  <a:lnTo>
                    <a:pt x="14" y="2959"/>
                  </a:lnTo>
                  <a:lnTo>
                    <a:pt x="14" y="2959"/>
                  </a:lnTo>
                  <a:lnTo>
                    <a:pt x="14" y="2916"/>
                  </a:lnTo>
                  <a:lnTo>
                    <a:pt x="18" y="2873"/>
                  </a:lnTo>
                  <a:lnTo>
                    <a:pt x="24" y="2832"/>
                  </a:lnTo>
                  <a:lnTo>
                    <a:pt x="31" y="2792"/>
                  </a:lnTo>
                  <a:lnTo>
                    <a:pt x="41" y="2752"/>
                  </a:lnTo>
                  <a:lnTo>
                    <a:pt x="54" y="2713"/>
                  </a:lnTo>
                  <a:lnTo>
                    <a:pt x="68" y="2674"/>
                  </a:lnTo>
                  <a:lnTo>
                    <a:pt x="83" y="2636"/>
                  </a:lnTo>
                  <a:lnTo>
                    <a:pt x="99" y="2598"/>
                  </a:lnTo>
                  <a:lnTo>
                    <a:pt x="117" y="2561"/>
                  </a:lnTo>
                  <a:lnTo>
                    <a:pt x="135" y="2523"/>
                  </a:lnTo>
                  <a:lnTo>
                    <a:pt x="156" y="2487"/>
                  </a:lnTo>
                  <a:lnTo>
                    <a:pt x="198" y="2415"/>
                  </a:lnTo>
                  <a:lnTo>
                    <a:pt x="241" y="2343"/>
                  </a:lnTo>
                  <a:lnTo>
                    <a:pt x="241" y="2343"/>
                  </a:lnTo>
                  <a:lnTo>
                    <a:pt x="334" y="2196"/>
                  </a:lnTo>
                  <a:lnTo>
                    <a:pt x="428" y="2051"/>
                  </a:lnTo>
                  <a:lnTo>
                    <a:pt x="522" y="1906"/>
                  </a:lnTo>
                  <a:lnTo>
                    <a:pt x="617" y="1762"/>
                  </a:lnTo>
                  <a:lnTo>
                    <a:pt x="617" y="1762"/>
                  </a:lnTo>
                  <a:lnTo>
                    <a:pt x="714" y="1615"/>
                  </a:lnTo>
                  <a:lnTo>
                    <a:pt x="764" y="1541"/>
                  </a:lnTo>
                  <a:lnTo>
                    <a:pt x="813" y="1468"/>
                  </a:lnTo>
                  <a:lnTo>
                    <a:pt x="863" y="1396"/>
                  </a:lnTo>
                  <a:lnTo>
                    <a:pt x="914" y="1325"/>
                  </a:lnTo>
                  <a:lnTo>
                    <a:pt x="967" y="1254"/>
                  </a:lnTo>
                  <a:lnTo>
                    <a:pt x="1022" y="1184"/>
                  </a:lnTo>
                  <a:lnTo>
                    <a:pt x="1022" y="1184"/>
                  </a:lnTo>
                  <a:lnTo>
                    <a:pt x="1072" y="1122"/>
                  </a:lnTo>
                  <a:lnTo>
                    <a:pt x="1125" y="1061"/>
                  </a:lnTo>
                  <a:lnTo>
                    <a:pt x="1178" y="1000"/>
                  </a:lnTo>
                  <a:lnTo>
                    <a:pt x="1232" y="940"/>
                  </a:lnTo>
                  <a:lnTo>
                    <a:pt x="1287" y="882"/>
                  </a:lnTo>
                  <a:lnTo>
                    <a:pt x="1343" y="823"/>
                  </a:lnTo>
                  <a:lnTo>
                    <a:pt x="1456" y="709"/>
                  </a:lnTo>
                  <a:lnTo>
                    <a:pt x="1684" y="482"/>
                  </a:lnTo>
                  <a:lnTo>
                    <a:pt x="1797" y="367"/>
                  </a:lnTo>
                  <a:lnTo>
                    <a:pt x="1854" y="309"/>
                  </a:lnTo>
                  <a:lnTo>
                    <a:pt x="1909" y="252"/>
                  </a:lnTo>
                  <a:lnTo>
                    <a:pt x="1909" y="252"/>
                  </a:lnTo>
                  <a:lnTo>
                    <a:pt x="1964" y="193"/>
                  </a:lnTo>
                  <a:lnTo>
                    <a:pt x="2017" y="134"/>
                  </a:lnTo>
                  <a:lnTo>
                    <a:pt x="2069" y="75"/>
                  </a:lnTo>
                  <a:lnTo>
                    <a:pt x="2121" y="14"/>
                  </a:lnTo>
                  <a:lnTo>
                    <a:pt x="2121" y="14"/>
                  </a:lnTo>
                  <a:lnTo>
                    <a:pt x="2122" y="10"/>
                  </a:lnTo>
                  <a:lnTo>
                    <a:pt x="2122" y="8"/>
                  </a:lnTo>
                  <a:lnTo>
                    <a:pt x="2122" y="5"/>
                  </a:lnTo>
                  <a:lnTo>
                    <a:pt x="2120" y="3"/>
                  </a:lnTo>
                  <a:lnTo>
                    <a:pt x="2118" y="2"/>
                  </a:lnTo>
                  <a:lnTo>
                    <a:pt x="2115" y="0"/>
                  </a:lnTo>
                  <a:lnTo>
                    <a:pt x="2112" y="0"/>
                  </a:lnTo>
                  <a:lnTo>
                    <a:pt x="2110" y="3"/>
                  </a:lnTo>
                  <a:lnTo>
                    <a:pt x="2110" y="3"/>
                  </a:lnTo>
                  <a:lnTo>
                    <a:pt x="2056" y="67"/>
                  </a:lnTo>
                  <a:lnTo>
                    <a:pt x="2000" y="130"/>
                  </a:lnTo>
                  <a:lnTo>
                    <a:pt x="1943" y="193"/>
                  </a:lnTo>
                  <a:lnTo>
                    <a:pt x="1886" y="254"/>
                  </a:lnTo>
                  <a:lnTo>
                    <a:pt x="1827" y="314"/>
                  </a:lnTo>
                  <a:lnTo>
                    <a:pt x="1768" y="375"/>
                  </a:lnTo>
                  <a:lnTo>
                    <a:pt x="1651" y="494"/>
                  </a:lnTo>
                  <a:lnTo>
                    <a:pt x="1531" y="612"/>
                  </a:lnTo>
                  <a:lnTo>
                    <a:pt x="1412" y="732"/>
                  </a:lnTo>
                  <a:lnTo>
                    <a:pt x="1353" y="791"/>
                  </a:lnTo>
                  <a:lnTo>
                    <a:pt x="1294" y="852"/>
                  </a:lnTo>
                  <a:lnTo>
                    <a:pt x="1237" y="912"/>
                  </a:lnTo>
                  <a:lnTo>
                    <a:pt x="1180" y="975"/>
                  </a:lnTo>
                  <a:lnTo>
                    <a:pt x="1180" y="975"/>
                  </a:lnTo>
                  <a:lnTo>
                    <a:pt x="1122" y="1041"/>
                  </a:lnTo>
                  <a:lnTo>
                    <a:pt x="1066" y="1107"/>
                  </a:lnTo>
                  <a:lnTo>
                    <a:pt x="1011" y="1174"/>
                  </a:lnTo>
                  <a:lnTo>
                    <a:pt x="958" y="1243"/>
                  </a:lnTo>
                  <a:lnTo>
                    <a:pt x="906" y="1312"/>
                  </a:lnTo>
                  <a:lnTo>
                    <a:pt x="854" y="1382"/>
                  </a:lnTo>
                  <a:lnTo>
                    <a:pt x="803" y="1454"/>
                  </a:lnTo>
                  <a:lnTo>
                    <a:pt x="754" y="1526"/>
                  </a:lnTo>
                  <a:lnTo>
                    <a:pt x="704" y="1597"/>
                  </a:lnTo>
                  <a:lnTo>
                    <a:pt x="656" y="1670"/>
                  </a:lnTo>
                  <a:lnTo>
                    <a:pt x="559" y="1816"/>
                  </a:lnTo>
                  <a:lnTo>
                    <a:pt x="371" y="2110"/>
                  </a:lnTo>
                  <a:lnTo>
                    <a:pt x="371" y="2110"/>
                  </a:lnTo>
                  <a:lnTo>
                    <a:pt x="280" y="2249"/>
                  </a:lnTo>
                  <a:lnTo>
                    <a:pt x="235" y="2319"/>
                  </a:lnTo>
                  <a:lnTo>
                    <a:pt x="189" y="2392"/>
                  </a:lnTo>
                  <a:lnTo>
                    <a:pt x="168" y="2428"/>
                  </a:lnTo>
                  <a:lnTo>
                    <a:pt x="147" y="2465"/>
                  </a:lnTo>
                  <a:lnTo>
                    <a:pt x="127" y="2502"/>
                  </a:lnTo>
                  <a:lnTo>
                    <a:pt x="108" y="2539"/>
                  </a:lnTo>
                  <a:lnTo>
                    <a:pt x="90" y="2577"/>
                  </a:lnTo>
                  <a:lnTo>
                    <a:pt x="73" y="2615"/>
                  </a:lnTo>
                  <a:lnTo>
                    <a:pt x="58" y="2654"/>
                  </a:lnTo>
                  <a:lnTo>
                    <a:pt x="43" y="2693"/>
                  </a:lnTo>
                  <a:lnTo>
                    <a:pt x="43" y="2693"/>
                  </a:lnTo>
                  <a:lnTo>
                    <a:pt x="30" y="2730"/>
                  </a:lnTo>
                  <a:lnTo>
                    <a:pt x="20" y="2769"/>
                  </a:lnTo>
                  <a:lnTo>
                    <a:pt x="13" y="2807"/>
                  </a:lnTo>
                  <a:lnTo>
                    <a:pt x="6" y="2846"/>
                  </a:lnTo>
                  <a:lnTo>
                    <a:pt x="3" y="2885"/>
                  </a:lnTo>
                  <a:lnTo>
                    <a:pt x="0" y="2924"/>
                  </a:lnTo>
                  <a:lnTo>
                    <a:pt x="0" y="2963"/>
                  </a:lnTo>
                  <a:lnTo>
                    <a:pt x="1" y="3002"/>
                  </a:lnTo>
                  <a:lnTo>
                    <a:pt x="4" y="3041"/>
                  </a:lnTo>
                  <a:lnTo>
                    <a:pt x="8" y="3080"/>
                  </a:lnTo>
                  <a:lnTo>
                    <a:pt x="14" y="3117"/>
                  </a:lnTo>
                  <a:lnTo>
                    <a:pt x="21" y="3156"/>
                  </a:lnTo>
                  <a:lnTo>
                    <a:pt x="30" y="3194"/>
                  </a:lnTo>
                  <a:lnTo>
                    <a:pt x="40" y="3233"/>
                  </a:lnTo>
                  <a:lnTo>
                    <a:pt x="51" y="3270"/>
                  </a:lnTo>
                  <a:lnTo>
                    <a:pt x="65" y="3308"/>
                  </a:lnTo>
                  <a:lnTo>
                    <a:pt x="65" y="3308"/>
                  </a:lnTo>
                  <a:lnTo>
                    <a:pt x="89" y="3371"/>
                  </a:lnTo>
                  <a:lnTo>
                    <a:pt x="117" y="3434"/>
                  </a:lnTo>
                  <a:lnTo>
                    <a:pt x="147" y="3495"/>
                  </a:lnTo>
                  <a:lnTo>
                    <a:pt x="179" y="3556"/>
                  </a:lnTo>
                  <a:lnTo>
                    <a:pt x="214" y="3615"/>
                  </a:lnTo>
                  <a:lnTo>
                    <a:pt x="252" y="3672"/>
                  </a:lnTo>
                  <a:lnTo>
                    <a:pt x="292" y="3729"/>
                  </a:lnTo>
                  <a:lnTo>
                    <a:pt x="335" y="3783"/>
                  </a:lnTo>
                  <a:lnTo>
                    <a:pt x="379" y="3836"/>
                  </a:lnTo>
                  <a:lnTo>
                    <a:pt x="425" y="3887"/>
                  </a:lnTo>
                  <a:lnTo>
                    <a:pt x="474" y="3936"/>
                  </a:lnTo>
                  <a:lnTo>
                    <a:pt x="524" y="3983"/>
                  </a:lnTo>
                  <a:lnTo>
                    <a:pt x="576" y="4027"/>
                  </a:lnTo>
                  <a:lnTo>
                    <a:pt x="630" y="4069"/>
                  </a:lnTo>
                  <a:lnTo>
                    <a:pt x="685" y="4110"/>
                  </a:lnTo>
                  <a:lnTo>
                    <a:pt x="742" y="4147"/>
                  </a:lnTo>
                  <a:lnTo>
                    <a:pt x="742" y="4147"/>
                  </a:lnTo>
                  <a:lnTo>
                    <a:pt x="889" y="4238"/>
                  </a:lnTo>
                  <a:lnTo>
                    <a:pt x="1037" y="4330"/>
                  </a:lnTo>
                  <a:lnTo>
                    <a:pt x="1334" y="4510"/>
                  </a:lnTo>
                  <a:lnTo>
                    <a:pt x="1632" y="4690"/>
                  </a:lnTo>
                  <a:lnTo>
                    <a:pt x="1928" y="4870"/>
                  </a:lnTo>
                  <a:lnTo>
                    <a:pt x="1928" y="4870"/>
                  </a:lnTo>
                  <a:lnTo>
                    <a:pt x="3207" y="5649"/>
                  </a:lnTo>
                  <a:lnTo>
                    <a:pt x="3207" y="5649"/>
                  </a:lnTo>
                  <a:lnTo>
                    <a:pt x="3832" y="6029"/>
                  </a:lnTo>
                  <a:lnTo>
                    <a:pt x="4145" y="6220"/>
                  </a:lnTo>
                  <a:lnTo>
                    <a:pt x="4457" y="6410"/>
                  </a:lnTo>
                  <a:lnTo>
                    <a:pt x="4457" y="6410"/>
                  </a:lnTo>
                  <a:lnTo>
                    <a:pt x="4599" y="6494"/>
                  </a:lnTo>
                  <a:lnTo>
                    <a:pt x="4671" y="6536"/>
                  </a:lnTo>
                  <a:lnTo>
                    <a:pt x="4742" y="6576"/>
                  </a:lnTo>
                  <a:lnTo>
                    <a:pt x="4815" y="6615"/>
                  </a:lnTo>
                  <a:lnTo>
                    <a:pt x="4888" y="6652"/>
                  </a:lnTo>
                  <a:lnTo>
                    <a:pt x="4962" y="6689"/>
                  </a:lnTo>
                  <a:lnTo>
                    <a:pt x="5036" y="6724"/>
                  </a:lnTo>
                  <a:lnTo>
                    <a:pt x="5036" y="6724"/>
                  </a:lnTo>
                  <a:lnTo>
                    <a:pt x="5107" y="6755"/>
                  </a:lnTo>
                  <a:lnTo>
                    <a:pt x="5180" y="6786"/>
                  </a:lnTo>
                  <a:lnTo>
                    <a:pt x="5254" y="6813"/>
                  </a:lnTo>
                  <a:lnTo>
                    <a:pt x="5328" y="6838"/>
                  </a:lnTo>
                  <a:lnTo>
                    <a:pt x="5328" y="6838"/>
                  </a:lnTo>
                  <a:lnTo>
                    <a:pt x="5402" y="6861"/>
                  </a:lnTo>
                  <a:lnTo>
                    <a:pt x="5477" y="6880"/>
                  </a:lnTo>
                  <a:lnTo>
                    <a:pt x="5477" y="6880"/>
                  </a:lnTo>
                  <a:lnTo>
                    <a:pt x="5515" y="6889"/>
                  </a:lnTo>
                  <a:lnTo>
                    <a:pt x="5554" y="6897"/>
                  </a:lnTo>
                  <a:lnTo>
                    <a:pt x="5554" y="6897"/>
                  </a:lnTo>
                  <a:lnTo>
                    <a:pt x="5576" y="6900"/>
                  </a:lnTo>
                  <a:lnTo>
                    <a:pt x="5599" y="6904"/>
                  </a:lnTo>
                  <a:lnTo>
                    <a:pt x="5622" y="6907"/>
                  </a:lnTo>
                  <a:lnTo>
                    <a:pt x="5634" y="6910"/>
                  </a:lnTo>
                  <a:lnTo>
                    <a:pt x="5644" y="6912"/>
                  </a:lnTo>
                  <a:lnTo>
                    <a:pt x="5644" y="6912"/>
                  </a:lnTo>
                  <a:lnTo>
                    <a:pt x="5651" y="6916"/>
                  </a:lnTo>
                  <a:lnTo>
                    <a:pt x="5659" y="6920"/>
                  </a:lnTo>
                  <a:lnTo>
                    <a:pt x="5665" y="6925"/>
                  </a:lnTo>
                  <a:lnTo>
                    <a:pt x="5670" y="6931"/>
                  </a:lnTo>
                  <a:lnTo>
                    <a:pt x="5681" y="6944"/>
                  </a:lnTo>
                  <a:lnTo>
                    <a:pt x="5693" y="6956"/>
                  </a:lnTo>
                  <a:lnTo>
                    <a:pt x="5693" y="6956"/>
                  </a:lnTo>
                  <a:lnTo>
                    <a:pt x="5722" y="6989"/>
                  </a:lnTo>
                  <a:lnTo>
                    <a:pt x="5750" y="7020"/>
                  </a:lnTo>
                  <a:lnTo>
                    <a:pt x="5811" y="7082"/>
                  </a:lnTo>
                  <a:lnTo>
                    <a:pt x="5811" y="7082"/>
                  </a:lnTo>
                  <a:lnTo>
                    <a:pt x="5867" y="7137"/>
                  </a:lnTo>
                  <a:lnTo>
                    <a:pt x="5925" y="7193"/>
                  </a:lnTo>
                  <a:lnTo>
                    <a:pt x="5954" y="7219"/>
                  </a:lnTo>
                  <a:lnTo>
                    <a:pt x="5984" y="7245"/>
                  </a:lnTo>
                  <a:lnTo>
                    <a:pt x="6014" y="7270"/>
                  </a:lnTo>
                  <a:lnTo>
                    <a:pt x="6045" y="7294"/>
                  </a:lnTo>
                  <a:lnTo>
                    <a:pt x="6045" y="7294"/>
                  </a:lnTo>
                  <a:lnTo>
                    <a:pt x="6080" y="7321"/>
                  </a:lnTo>
                  <a:lnTo>
                    <a:pt x="6115" y="7346"/>
                  </a:lnTo>
                  <a:lnTo>
                    <a:pt x="6151" y="7370"/>
                  </a:lnTo>
                  <a:lnTo>
                    <a:pt x="6187" y="7394"/>
                  </a:lnTo>
                  <a:lnTo>
                    <a:pt x="6224" y="7416"/>
                  </a:lnTo>
                  <a:lnTo>
                    <a:pt x="6261" y="7438"/>
                  </a:lnTo>
                  <a:lnTo>
                    <a:pt x="6337" y="7479"/>
                  </a:lnTo>
                  <a:lnTo>
                    <a:pt x="6414" y="7520"/>
                  </a:lnTo>
                  <a:lnTo>
                    <a:pt x="6490" y="7559"/>
                  </a:lnTo>
                  <a:lnTo>
                    <a:pt x="6645" y="7637"/>
                  </a:lnTo>
                  <a:lnTo>
                    <a:pt x="6645" y="7637"/>
                  </a:lnTo>
                  <a:lnTo>
                    <a:pt x="6796" y="7718"/>
                  </a:lnTo>
                  <a:lnTo>
                    <a:pt x="6874" y="7757"/>
                  </a:lnTo>
                  <a:lnTo>
                    <a:pt x="6951" y="7793"/>
                  </a:lnTo>
                  <a:lnTo>
                    <a:pt x="7028" y="7828"/>
                  </a:lnTo>
                  <a:lnTo>
                    <a:pt x="7069" y="7846"/>
                  </a:lnTo>
                  <a:lnTo>
                    <a:pt x="7109" y="7861"/>
                  </a:lnTo>
                  <a:lnTo>
                    <a:pt x="7149" y="7876"/>
                  </a:lnTo>
                  <a:lnTo>
                    <a:pt x="7189" y="7890"/>
                  </a:lnTo>
                  <a:lnTo>
                    <a:pt x="7230" y="7902"/>
                  </a:lnTo>
                  <a:lnTo>
                    <a:pt x="7272" y="7914"/>
                  </a:lnTo>
                  <a:lnTo>
                    <a:pt x="7272" y="7914"/>
                  </a:lnTo>
                  <a:lnTo>
                    <a:pt x="7312" y="7924"/>
                  </a:lnTo>
                  <a:lnTo>
                    <a:pt x="7353" y="7932"/>
                  </a:lnTo>
                  <a:lnTo>
                    <a:pt x="7393" y="7941"/>
                  </a:lnTo>
                  <a:lnTo>
                    <a:pt x="7435" y="7949"/>
                  </a:lnTo>
                  <a:lnTo>
                    <a:pt x="7475" y="7955"/>
                  </a:lnTo>
                  <a:lnTo>
                    <a:pt x="7516" y="7960"/>
                  </a:lnTo>
                  <a:lnTo>
                    <a:pt x="7558" y="7965"/>
                  </a:lnTo>
                  <a:lnTo>
                    <a:pt x="7599" y="7969"/>
                  </a:lnTo>
                  <a:lnTo>
                    <a:pt x="7599" y="7969"/>
                  </a:lnTo>
                  <a:lnTo>
                    <a:pt x="7677" y="7974"/>
                  </a:lnTo>
                  <a:lnTo>
                    <a:pt x="7716" y="7976"/>
                  </a:lnTo>
                  <a:lnTo>
                    <a:pt x="7755" y="7976"/>
                  </a:lnTo>
                  <a:lnTo>
                    <a:pt x="7793" y="7976"/>
                  </a:lnTo>
                  <a:lnTo>
                    <a:pt x="7832" y="7974"/>
                  </a:lnTo>
                  <a:lnTo>
                    <a:pt x="7871" y="7970"/>
                  </a:lnTo>
                  <a:lnTo>
                    <a:pt x="7909" y="7964"/>
                  </a:lnTo>
                  <a:lnTo>
                    <a:pt x="7909" y="7964"/>
                  </a:lnTo>
                  <a:lnTo>
                    <a:pt x="7935" y="7958"/>
                  </a:lnTo>
                  <a:lnTo>
                    <a:pt x="7964" y="7949"/>
                  </a:lnTo>
                  <a:lnTo>
                    <a:pt x="7994" y="7939"/>
                  </a:lnTo>
                  <a:lnTo>
                    <a:pt x="8009" y="7931"/>
                  </a:lnTo>
                  <a:lnTo>
                    <a:pt x="8023" y="7925"/>
                  </a:lnTo>
                  <a:lnTo>
                    <a:pt x="8036" y="7916"/>
                  </a:lnTo>
                  <a:lnTo>
                    <a:pt x="8048" y="7907"/>
                  </a:lnTo>
                  <a:lnTo>
                    <a:pt x="8059" y="7897"/>
                  </a:lnTo>
                  <a:lnTo>
                    <a:pt x="8069" y="7886"/>
                  </a:lnTo>
                  <a:lnTo>
                    <a:pt x="8077" y="7875"/>
                  </a:lnTo>
                  <a:lnTo>
                    <a:pt x="8083" y="7862"/>
                  </a:lnTo>
                  <a:lnTo>
                    <a:pt x="8088" y="7848"/>
                  </a:lnTo>
                  <a:lnTo>
                    <a:pt x="8089" y="7835"/>
                  </a:lnTo>
                  <a:lnTo>
                    <a:pt x="8089" y="7835"/>
                  </a:lnTo>
                  <a:lnTo>
                    <a:pt x="8089" y="7831"/>
                  </a:lnTo>
                  <a:lnTo>
                    <a:pt x="8087" y="7828"/>
                  </a:lnTo>
                  <a:lnTo>
                    <a:pt x="8086" y="7827"/>
                  </a:lnTo>
                  <a:lnTo>
                    <a:pt x="8082" y="7827"/>
                  </a:lnTo>
                  <a:lnTo>
                    <a:pt x="8079" y="7827"/>
                  </a:lnTo>
                  <a:lnTo>
                    <a:pt x="8077" y="7828"/>
                  </a:lnTo>
                  <a:lnTo>
                    <a:pt x="8076" y="7831"/>
                  </a:lnTo>
                  <a:lnTo>
                    <a:pt x="8074" y="7835"/>
                  </a:lnTo>
                  <a:lnTo>
                    <a:pt x="8074" y="78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38ADDC5B-2D17-3A94-517F-E48B11558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1" y="3618"/>
              <a:ext cx="375" cy="86"/>
            </a:xfrm>
            <a:custGeom>
              <a:avLst/>
              <a:gdLst>
                <a:gd name="T0" fmla="*/ 42 w 1501"/>
                <a:gd name="T1" fmla="*/ 120 h 344"/>
                <a:gd name="T2" fmla="*/ 161 w 1501"/>
                <a:gd name="T3" fmla="*/ 184 h 344"/>
                <a:gd name="T4" fmla="*/ 284 w 1501"/>
                <a:gd name="T5" fmla="*/ 238 h 344"/>
                <a:gd name="T6" fmla="*/ 369 w 1501"/>
                <a:gd name="T7" fmla="*/ 268 h 344"/>
                <a:gd name="T8" fmla="*/ 499 w 1501"/>
                <a:gd name="T9" fmla="*/ 303 h 344"/>
                <a:gd name="T10" fmla="*/ 632 w 1501"/>
                <a:gd name="T11" fmla="*/ 328 h 344"/>
                <a:gd name="T12" fmla="*/ 723 w 1501"/>
                <a:gd name="T13" fmla="*/ 338 h 344"/>
                <a:gd name="T14" fmla="*/ 858 w 1501"/>
                <a:gd name="T15" fmla="*/ 344 h 344"/>
                <a:gd name="T16" fmla="*/ 992 w 1501"/>
                <a:gd name="T17" fmla="*/ 341 h 344"/>
                <a:gd name="T18" fmla="*/ 1083 w 1501"/>
                <a:gd name="T19" fmla="*/ 332 h 344"/>
                <a:gd name="T20" fmla="*/ 1217 w 1501"/>
                <a:gd name="T21" fmla="*/ 311 h 344"/>
                <a:gd name="T22" fmla="*/ 1307 w 1501"/>
                <a:gd name="T23" fmla="*/ 290 h 344"/>
                <a:gd name="T24" fmla="*/ 1372 w 1501"/>
                <a:gd name="T25" fmla="*/ 268 h 344"/>
                <a:gd name="T26" fmla="*/ 1412 w 1501"/>
                <a:gd name="T27" fmla="*/ 248 h 344"/>
                <a:gd name="T28" fmla="*/ 1461 w 1501"/>
                <a:gd name="T29" fmla="*/ 206 h 344"/>
                <a:gd name="T30" fmla="*/ 1490 w 1501"/>
                <a:gd name="T31" fmla="*/ 161 h 344"/>
                <a:gd name="T32" fmla="*/ 1500 w 1501"/>
                <a:gd name="T33" fmla="*/ 131 h 344"/>
                <a:gd name="T34" fmla="*/ 1501 w 1501"/>
                <a:gd name="T35" fmla="*/ 111 h 344"/>
                <a:gd name="T36" fmla="*/ 1498 w 1501"/>
                <a:gd name="T37" fmla="*/ 82 h 344"/>
                <a:gd name="T38" fmla="*/ 1488 w 1501"/>
                <a:gd name="T39" fmla="*/ 56 h 344"/>
                <a:gd name="T40" fmla="*/ 1471 w 1501"/>
                <a:gd name="T41" fmla="*/ 32 h 344"/>
                <a:gd name="T42" fmla="*/ 1449 w 1501"/>
                <a:gd name="T43" fmla="*/ 14 h 344"/>
                <a:gd name="T44" fmla="*/ 1431 w 1501"/>
                <a:gd name="T45" fmla="*/ 5 h 344"/>
                <a:gd name="T46" fmla="*/ 1404 w 1501"/>
                <a:gd name="T47" fmla="*/ 0 h 344"/>
                <a:gd name="T48" fmla="*/ 1391 w 1501"/>
                <a:gd name="T49" fmla="*/ 1 h 344"/>
                <a:gd name="T50" fmla="*/ 1387 w 1501"/>
                <a:gd name="T51" fmla="*/ 9 h 344"/>
                <a:gd name="T52" fmla="*/ 1391 w 1501"/>
                <a:gd name="T53" fmla="*/ 15 h 344"/>
                <a:gd name="T54" fmla="*/ 1405 w 1501"/>
                <a:gd name="T55" fmla="*/ 15 h 344"/>
                <a:gd name="T56" fmla="*/ 1431 w 1501"/>
                <a:gd name="T57" fmla="*/ 22 h 344"/>
                <a:gd name="T58" fmla="*/ 1454 w 1501"/>
                <a:gd name="T59" fmla="*/ 37 h 344"/>
                <a:gd name="T60" fmla="*/ 1471 w 1501"/>
                <a:gd name="T61" fmla="*/ 58 h 344"/>
                <a:gd name="T62" fmla="*/ 1483 w 1501"/>
                <a:gd name="T63" fmla="*/ 83 h 344"/>
                <a:gd name="T64" fmla="*/ 1486 w 1501"/>
                <a:gd name="T65" fmla="*/ 111 h 344"/>
                <a:gd name="T66" fmla="*/ 1484 w 1501"/>
                <a:gd name="T67" fmla="*/ 132 h 344"/>
                <a:gd name="T68" fmla="*/ 1474 w 1501"/>
                <a:gd name="T69" fmla="*/ 161 h 344"/>
                <a:gd name="T70" fmla="*/ 1444 w 1501"/>
                <a:gd name="T71" fmla="*/ 204 h 344"/>
                <a:gd name="T72" fmla="*/ 1394 w 1501"/>
                <a:gd name="T73" fmla="*/ 241 h 344"/>
                <a:gd name="T74" fmla="*/ 1353 w 1501"/>
                <a:gd name="T75" fmla="*/ 259 h 344"/>
                <a:gd name="T76" fmla="*/ 1267 w 1501"/>
                <a:gd name="T77" fmla="*/ 284 h 344"/>
                <a:gd name="T78" fmla="*/ 1180 w 1501"/>
                <a:gd name="T79" fmla="*/ 302 h 344"/>
                <a:gd name="T80" fmla="*/ 1050 w 1501"/>
                <a:gd name="T81" fmla="*/ 321 h 344"/>
                <a:gd name="T82" fmla="*/ 963 w 1501"/>
                <a:gd name="T83" fmla="*/ 327 h 344"/>
                <a:gd name="T84" fmla="*/ 833 w 1501"/>
                <a:gd name="T85" fmla="*/ 329 h 344"/>
                <a:gd name="T86" fmla="*/ 702 w 1501"/>
                <a:gd name="T87" fmla="*/ 321 h 344"/>
                <a:gd name="T88" fmla="*/ 616 w 1501"/>
                <a:gd name="T89" fmla="*/ 311 h 344"/>
                <a:gd name="T90" fmla="*/ 488 w 1501"/>
                <a:gd name="T91" fmla="*/ 285 h 344"/>
                <a:gd name="T92" fmla="*/ 361 w 1501"/>
                <a:gd name="T93" fmla="*/ 249 h 344"/>
                <a:gd name="T94" fmla="*/ 280 w 1501"/>
                <a:gd name="T95" fmla="*/ 220 h 344"/>
                <a:gd name="T96" fmla="*/ 162 w 1501"/>
                <a:gd name="T97" fmla="*/ 169 h 344"/>
                <a:gd name="T98" fmla="*/ 48 w 1501"/>
                <a:gd name="T99" fmla="*/ 106 h 344"/>
                <a:gd name="T100" fmla="*/ 11 w 1501"/>
                <a:gd name="T101" fmla="*/ 83 h 344"/>
                <a:gd name="T102" fmla="*/ 3 w 1501"/>
                <a:gd name="T103" fmla="*/ 83 h 344"/>
                <a:gd name="T104" fmla="*/ 0 w 1501"/>
                <a:gd name="T105" fmla="*/ 91 h 344"/>
                <a:gd name="T106" fmla="*/ 4 w 1501"/>
                <a:gd name="T107" fmla="*/ 9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01" h="344">
                  <a:moveTo>
                    <a:pt x="4" y="96"/>
                  </a:moveTo>
                  <a:lnTo>
                    <a:pt x="4" y="96"/>
                  </a:lnTo>
                  <a:lnTo>
                    <a:pt x="42" y="120"/>
                  </a:lnTo>
                  <a:lnTo>
                    <a:pt x="80" y="142"/>
                  </a:lnTo>
                  <a:lnTo>
                    <a:pt x="121" y="164"/>
                  </a:lnTo>
                  <a:lnTo>
                    <a:pt x="161" y="184"/>
                  </a:lnTo>
                  <a:lnTo>
                    <a:pt x="201" y="204"/>
                  </a:lnTo>
                  <a:lnTo>
                    <a:pt x="242" y="221"/>
                  </a:lnTo>
                  <a:lnTo>
                    <a:pt x="284" y="238"/>
                  </a:lnTo>
                  <a:lnTo>
                    <a:pt x="326" y="254"/>
                  </a:lnTo>
                  <a:lnTo>
                    <a:pt x="326" y="254"/>
                  </a:lnTo>
                  <a:lnTo>
                    <a:pt x="369" y="268"/>
                  </a:lnTo>
                  <a:lnTo>
                    <a:pt x="413" y="280"/>
                  </a:lnTo>
                  <a:lnTo>
                    <a:pt x="455" y="293"/>
                  </a:lnTo>
                  <a:lnTo>
                    <a:pt x="499" y="303"/>
                  </a:lnTo>
                  <a:lnTo>
                    <a:pt x="543" y="313"/>
                  </a:lnTo>
                  <a:lnTo>
                    <a:pt x="588" y="321"/>
                  </a:lnTo>
                  <a:lnTo>
                    <a:pt x="632" y="328"/>
                  </a:lnTo>
                  <a:lnTo>
                    <a:pt x="677" y="333"/>
                  </a:lnTo>
                  <a:lnTo>
                    <a:pt x="677" y="333"/>
                  </a:lnTo>
                  <a:lnTo>
                    <a:pt x="723" y="338"/>
                  </a:lnTo>
                  <a:lnTo>
                    <a:pt x="768" y="342"/>
                  </a:lnTo>
                  <a:lnTo>
                    <a:pt x="813" y="343"/>
                  </a:lnTo>
                  <a:lnTo>
                    <a:pt x="858" y="344"/>
                  </a:lnTo>
                  <a:lnTo>
                    <a:pt x="903" y="344"/>
                  </a:lnTo>
                  <a:lnTo>
                    <a:pt x="948" y="343"/>
                  </a:lnTo>
                  <a:lnTo>
                    <a:pt x="992" y="341"/>
                  </a:lnTo>
                  <a:lnTo>
                    <a:pt x="1037" y="337"/>
                  </a:lnTo>
                  <a:lnTo>
                    <a:pt x="1037" y="337"/>
                  </a:lnTo>
                  <a:lnTo>
                    <a:pt x="1083" y="332"/>
                  </a:lnTo>
                  <a:lnTo>
                    <a:pt x="1128" y="326"/>
                  </a:lnTo>
                  <a:lnTo>
                    <a:pt x="1173" y="319"/>
                  </a:lnTo>
                  <a:lnTo>
                    <a:pt x="1217" y="311"/>
                  </a:lnTo>
                  <a:lnTo>
                    <a:pt x="1217" y="311"/>
                  </a:lnTo>
                  <a:lnTo>
                    <a:pt x="1262" y="300"/>
                  </a:lnTo>
                  <a:lnTo>
                    <a:pt x="1307" y="290"/>
                  </a:lnTo>
                  <a:lnTo>
                    <a:pt x="1330" y="283"/>
                  </a:lnTo>
                  <a:lnTo>
                    <a:pt x="1351" y="277"/>
                  </a:lnTo>
                  <a:lnTo>
                    <a:pt x="1372" y="268"/>
                  </a:lnTo>
                  <a:lnTo>
                    <a:pt x="1394" y="258"/>
                  </a:lnTo>
                  <a:lnTo>
                    <a:pt x="1394" y="258"/>
                  </a:lnTo>
                  <a:lnTo>
                    <a:pt x="1412" y="248"/>
                  </a:lnTo>
                  <a:lnTo>
                    <a:pt x="1430" y="235"/>
                  </a:lnTo>
                  <a:lnTo>
                    <a:pt x="1446" y="221"/>
                  </a:lnTo>
                  <a:lnTo>
                    <a:pt x="1461" y="206"/>
                  </a:lnTo>
                  <a:lnTo>
                    <a:pt x="1475" y="190"/>
                  </a:lnTo>
                  <a:lnTo>
                    <a:pt x="1486" y="171"/>
                  </a:lnTo>
                  <a:lnTo>
                    <a:pt x="1490" y="161"/>
                  </a:lnTo>
                  <a:lnTo>
                    <a:pt x="1494" y="151"/>
                  </a:lnTo>
                  <a:lnTo>
                    <a:pt x="1498" y="141"/>
                  </a:lnTo>
                  <a:lnTo>
                    <a:pt x="1500" y="131"/>
                  </a:lnTo>
                  <a:lnTo>
                    <a:pt x="1500" y="131"/>
                  </a:lnTo>
                  <a:lnTo>
                    <a:pt x="1501" y="121"/>
                  </a:lnTo>
                  <a:lnTo>
                    <a:pt x="1501" y="111"/>
                  </a:lnTo>
                  <a:lnTo>
                    <a:pt x="1501" y="101"/>
                  </a:lnTo>
                  <a:lnTo>
                    <a:pt x="1500" y="92"/>
                  </a:lnTo>
                  <a:lnTo>
                    <a:pt x="1498" y="82"/>
                  </a:lnTo>
                  <a:lnTo>
                    <a:pt x="1495" y="73"/>
                  </a:lnTo>
                  <a:lnTo>
                    <a:pt x="1491" y="64"/>
                  </a:lnTo>
                  <a:lnTo>
                    <a:pt x="1488" y="56"/>
                  </a:lnTo>
                  <a:lnTo>
                    <a:pt x="1483" y="47"/>
                  </a:lnTo>
                  <a:lnTo>
                    <a:pt x="1478" y="39"/>
                  </a:lnTo>
                  <a:lnTo>
                    <a:pt x="1471" y="32"/>
                  </a:lnTo>
                  <a:lnTo>
                    <a:pt x="1464" y="25"/>
                  </a:lnTo>
                  <a:lnTo>
                    <a:pt x="1456" y="19"/>
                  </a:lnTo>
                  <a:lnTo>
                    <a:pt x="1449" y="14"/>
                  </a:lnTo>
                  <a:lnTo>
                    <a:pt x="1440" y="9"/>
                  </a:lnTo>
                  <a:lnTo>
                    <a:pt x="1431" y="5"/>
                  </a:lnTo>
                  <a:lnTo>
                    <a:pt x="1431" y="5"/>
                  </a:lnTo>
                  <a:lnTo>
                    <a:pt x="1422" y="3"/>
                  </a:lnTo>
                  <a:lnTo>
                    <a:pt x="1414" y="0"/>
                  </a:lnTo>
                  <a:lnTo>
                    <a:pt x="1404" y="0"/>
                  </a:lnTo>
                  <a:lnTo>
                    <a:pt x="1395" y="0"/>
                  </a:lnTo>
                  <a:lnTo>
                    <a:pt x="1395" y="0"/>
                  </a:lnTo>
                  <a:lnTo>
                    <a:pt x="1391" y="1"/>
                  </a:lnTo>
                  <a:lnTo>
                    <a:pt x="1390" y="3"/>
                  </a:lnTo>
                  <a:lnTo>
                    <a:pt x="1389" y="5"/>
                  </a:lnTo>
                  <a:lnTo>
                    <a:pt x="1387" y="9"/>
                  </a:lnTo>
                  <a:lnTo>
                    <a:pt x="1389" y="12"/>
                  </a:lnTo>
                  <a:lnTo>
                    <a:pt x="1390" y="14"/>
                  </a:lnTo>
                  <a:lnTo>
                    <a:pt x="1391" y="15"/>
                  </a:lnTo>
                  <a:lnTo>
                    <a:pt x="1395" y="15"/>
                  </a:lnTo>
                  <a:lnTo>
                    <a:pt x="1395" y="15"/>
                  </a:lnTo>
                  <a:lnTo>
                    <a:pt x="1405" y="15"/>
                  </a:lnTo>
                  <a:lnTo>
                    <a:pt x="1414" y="17"/>
                  </a:lnTo>
                  <a:lnTo>
                    <a:pt x="1422" y="18"/>
                  </a:lnTo>
                  <a:lnTo>
                    <a:pt x="1431" y="22"/>
                  </a:lnTo>
                  <a:lnTo>
                    <a:pt x="1440" y="25"/>
                  </a:lnTo>
                  <a:lnTo>
                    <a:pt x="1447" y="30"/>
                  </a:lnTo>
                  <a:lnTo>
                    <a:pt x="1454" y="37"/>
                  </a:lnTo>
                  <a:lnTo>
                    <a:pt x="1461" y="43"/>
                  </a:lnTo>
                  <a:lnTo>
                    <a:pt x="1466" y="50"/>
                  </a:lnTo>
                  <a:lnTo>
                    <a:pt x="1471" y="58"/>
                  </a:lnTo>
                  <a:lnTo>
                    <a:pt x="1476" y="67"/>
                  </a:lnTo>
                  <a:lnTo>
                    <a:pt x="1480" y="74"/>
                  </a:lnTo>
                  <a:lnTo>
                    <a:pt x="1483" y="83"/>
                  </a:lnTo>
                  <a:lnTo>
                    <a:pt x="1485" y="93"/>
                  </a:lnTo>
                  <a:lnTo>
                    <a:pt x="1486" y="102"/>
                  </a:lnTo>
                  <a:lnTo>
                    <a:pt x="1486" y="111"/>
                  </a:lnTo>
                  <a:lnTo>
                    <a:pt x="1486" y="111"/>
                  </a:lnTo>
                  <a:lnTo>
                    <a:pt x="1485" y="122"/>
                  </a:lnTo>
                  <a:lnTo>
                    <a:pt x="1484" y="132"/>
                  </a:lnTo>
                  <a:lnTo>
                    <a:pt x="1481" y="142"/>
                  </a:lnTo>
                  <a:lnTo>
                    <a:pt x="1478" y="152"/>
                  </a:lnTo>
                  <a:lnTo>
                    <a:pt x="1474" y="161"/>
                  </a:lnTo>
                  <a:lnTo>
                    <a:pt x="1469" y="171"/>
                  </a:lnTo>
                  <a:lnTo>
                    <a:pt x="1458" y="187"/>
                  </a:lnTo>
                  <a:lnTo>
                    <a:pt x="1444" y="204"/>
                  </a:lnTo>
                  <a:lnTo>
                    <a:pt x="1429" y="218"/>
                  </a:lnTo>
                  <a:lnTo>
                    <a:pt x="1411" y="230"/>
                  </a:lnTo>
                  <a:lnTo>
                    <a:pt x="1394" y="241"/>
                  </a:lnTo>
                  <a:lnTo>
                    <a:pt x="1394" y="241"/>
                  </a:lnTo>
                  <a:lnTo>
                    <a:pt x="1373" y="251"/>
                  </a:lnTo>
                  <a:lnTo>
                    <a:pt x="1353" y="259"/>
                  </a:lnTo>
                  <a:lnTo>
                    <a:pt x="1332" y="267"/>
                  </a:lnTo>
                  <a:lnTo>
                    <a:pt x="1311" y="273"/>
                  </a:lnTo>
                  <a:lnTo>
                    <a:pt x="1267" y="284"/>
                  </a:lnTo>
                  <a:lnTo>
                    <a:pt x="1223" y="294"/>
                  </a:lnTo>
                  <a:lnTo>
                    <a:pt x="1223" y="294"/>
                  </a:lnTo>
                  <a:lnTo>
                    <a:pt x="1180" y="302"/>
                  </a:lnTo>
                  <a:lnTo>
                    <a:pt x="1136" y="309"/>
                  </a:lnTo>
                  <a:lnTo>
                    <a:pt x="1094" y="316"/>
                  </a:lnTo>
                  <a:lnTo>
                    <a:pt x="1050" y="321"/>
                  </a:lnTo>
                  <a:lnTo>
                    <a:pt x="1050" y="321"/>
                  </a:lnTo>
                  <a:lnTo>
                    <a:pt x="1007" y="324"/>
                  </a:lnTo>
                  <a:lnTo>
                    <a:pt x="963" y="327"/>
                  </a:lnTo>
                  <a:lnTo>
                    <a:pt x="919" y="329"/>
                  </a:lnTo>
                  <a:lnTo>
                    <a:pt x="876" y="329"/>
                  </a:lnTo>
                  <a:lnTo>
                    <a:pt x="833" y="329"/>
                  </a:lnTo>
                  <a:lnTo>
                    <a:pt x="789" y="328"/>
                  </a:lnTo>
                  <a:lnTo>
                    <a:pt x="745" y="324"/>
                  </a:lnTo>
                  <a:lnTo>
                    <a:pt x="702" y="321"/>
                  </a:lnTo>
                  <a:lnTo>
                    <a:pt x="702" y="321"/>
                  </a:lnTo>
                  <a:lnTo>
                    <a:pt x="659" y="316"/>
                  </a:lnTo>
                  <a:lnTo>
                    <a:pt x="616" y="311"/>
                  </a:lnTo>
                  <a:lnTo>
                    <a:pt x="573" y="303"/>
                  </a:lnTo>
                  <a:lnTo>
                    <a:pt x="531" y="294"/>
                  </a:lnTo>
                  <a:lnTo>
                    <a:pt x="488" y="285"/>
                  </a:lnTo>
                  <a:lnTo>
                    <a:pt x="445" y="274"/>
                  </a:lnTo>
                  <a:lnTo>
                    <a:pt x="404" y="263"/>
                  </a:lnTo>
                  <a:lnTo>
                    <a:pt x="361" y="249"/>
                  </a:lnTo>
                  <a:lnTo>
                    <a:pt x="361" y="249"/>
                  </a:lnTo>
                  <a:lnTo>
                    <a:pt x="321" y="235"/>
                  </a:lnTo>
                  <a:lnTo>
                    <a:pt x="280" y="220"/>
                  </a:lnTo>
                  <a:lnTo>
                    <a:pt x="240" y="204"/>
                  </a:lnTo>
                  <a:lnTo>
                    <a:pt x="201" y="186"/>
                  </a:lnTo>
                  <a:lnTo>
                    <a:pt x="162" y="169"/>
                  </a:lnTo>
                  <a:lnTo>
                    <a:pt x="123" y="148"/>
                  </a:lnTo>
                  <a:lnTo>
                    <a:pt x="85" y="127"/>
                  </a:lnTo>
                  <a:lnTo>
                    <a:pt x="48" y="106"/>
                  </a:lnTo>
                  <a:lnTo>
                    <a:pt x="48" y="106"/>
                  </a:lnTo>
                  <a:lnTo>
                    <a:pt x="11" y="83"/>
                  </a:lnTo>
                  <a:lnTo>
                    <a:pt x="11" y="83"/>
                  </a:lnTo>
                  <a:lnTo>
                    <a:pt x="8" y="82"/>
                  </a:lnTo>
                  <a:lnTo>
                    <a:pt x="5" y="82"/>
                  </a:lnTo>
                  <a:lnTo>
                    <a:pt x="3" y="83"/>
                  </a:lnTo>
                  <a:lnTo>
                    <a:pt x="1" y="86"/>
                  </a:lnTo>
                  <a:lnTo>
                    <a:pt x="0" y="88"/>
                  </a:lnTo>
                  <a:lnTo>
                    <a:pt x="0" y="91"/>
                  </a:lnTo>
                  <a:lnTo>
                    <a:pt x="1" y="93"/>
                  </a:lnTo>
                  <a:lnTo>
                    <a:pt x="4" y="96"/>
                  </a:lnTo>
                  <a:lnTo>
                    <a:pt x="4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EF4A95BC-4DCD-9869-27D0-51228978D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0" y="3425"/>
              <a:ext cx="358" cy="184"/>
            </a:xfrm>
            <a:custGeom>
              <a:avLst/>
              <a:gdLst>
                <a:gd name="T0" fmla="*/ 82 w 1434"/>
                <a:gd name="T1" fmla="*/ 555 h 734"/>
                <a:gd name="T2" fmla="*/ 310 w 1434"/>
                <a:gd name="T3" fmla="*/ 618 h 734"/>
                <a:gd name="T4" fmla="*/ 465 w 1434"/>
                <a:gd name="T5" fmla="*/ 653 h 734"/>
                <a:gd name="T6" fmla="*/ 619 w 1434"/>
                <a:gd name="T7" fmla="*/ 683 h 734"/>
                <a:gd name="T8" fmla="*/ 852 w 1434"/>
                <a:gd name="T9" fmla="*/ 720 h 734"/>
                <a:gd name="T10" fmla="*/ 970 w 1434"/>
                <a:gd name="T11" fmla="*/ 731 h 734"/>
                <a:gd name="T12" fmla="*/ 1088 w 1434"/>
                <a:gd name="T13" fmla="*/ 734 h 734"/>
                <a:gd name="T14" fmla="*/ 1204 w 1434"/>
                <a:gd name="T15" fmla="*/ 723 h 734"/>
                <a:gd name="T16" fmla="*/ 1271 w 1434"/>
                <a:gd name="T17" fmla="*/ 710 h 734"/>
                <a:gd name="T18" fmla="*/ 1340 w 1434"/>
                <a:gd name="T19" fmla="*/ 683 h 734"/>
                <a:gd name="T20" fmla="*/ 1376 w 1434"/>
                <a:gd name="T21" fmla="*/ 659 h 734"/>
                <a:gd name="T22" fmla="*/ 1406 w 1434"/>
                <a:gd name="T23" fmla="*/ 628 h 734"/>
                <a:gd name="T24" fmla="*/ 1426 w 1434"/>
                <a:gd name="T25" fmla="*/ 589 h 734"/>
                <a:gd name="T26" fmla="*/ 1433 w 1434"/>
                <a:gd name="T27" fmla="*/ 560 h 734"/>
                <a:gd name="T28" fmla="*/ 1432 w 1434"/>
                <a:gd name="T29" fmla="*/ 517 h 734"/>
                <a:gd name="T30" fmla="*/ 1420 w 1434"/>
                <a:gd name="T31" fmla="*/ 476 h 734"/>
                <a:gd name="T32" fmla="*/ 1400 w 1434"/>
                <a:gd name="T33" fmla="*/ 437 h 734"/>
                <a:gd name="T34" fmla="*/ 1373 w 1434"/>
                <a:gd name="T35" fmla="*/ 403 h 734"/>
                <a:gd name="T36" fmla="*/ 1351 w 1434"/>
                <a:gd name="T37" fmla="*/ 383 h 734"/>
                <a:gd name="T38" fmla="*/ 1309 w 1434"/>
                <a:gd name="T39" fmla="*/ 355 h 734"/>
                <a:gd name="T40" fmla="*/ 1261 w 1434"/>
                <a:gd name="T41" fmla="*/ 334 h 734"/>
                <a:gd name="T42" fmla="*/ 1162 w 1434"/>
                <a:gd name="T43" fmla="*/ 308 h 734"/>
                <a:gd name="T44" fmla="*/ 1021 w 1434"/>
                <a:gd name="T45" fmla="*/ 281 h 734"/>
                <a:gd name="T46" fmla="*/ 799 w 1434"/>
                <a:gd name="T47" fmla="*/ 232 h 734"/>
                <a:gd name="T48" fmla="*/ 655 w 1434"/>
                <a:gd name="T49" fmla="*/ 193 h 734"/>
                <a:gd name="T50" fmla="*/ 512 w 1434"/>
                <a:gd name="T51" fmla="*/ 147 h 734"/>
                <a:gd name="T52" fmla="*/ 301 w 1434"/>
                <a:gd name="T53" fmla="*/ 64 h 734"/>
                <a:gd name="T54" fmla="*/ 167 w 1434"/>
                <a:gd name="T55" fmla="*/ 0 h 734"/>
                <a:gd name="T56" fmla="*/ 161 w 1434"/>
                <a:gd name="T57" fmla="*/ 0 h 734"/>
                <a:gd name="T58" fmla="*/ 156 w 1434"/>
                <a:gd name="T59" fmla="*/ 6 h 734"/>
                <a:gd name="T60" fmla="*/ 160 w 1434"/>
                <a:gd name="T61" fmla="*/ 14 h 734"/>
                <a:gd name="T62" fmla="*/ 293 w 1434"/>
                <a:gd name="T63" fmla="*/ 77 h 734"/>
                <a:gd name="T64" fmla="*/ 428 w 1434"/>
                <a:gd name="T65" fmla="*/ 132 h 734"/>
                <a:gd name="T66" fmla="*/ 639 w 1434"/>
                <a:gd name="T67" fmla="*/ 203 h 734"/>
                <a:gd name="T68" fmla="*/ 781 w 1434"/>
                <a:gd name="T69" fmla="*/ 244 h 734"/>
                <a:gd name="T70" fmla="*/ 998 w 1434"/>
                <a:gd name="T71" fmla="*/ 293 h 734"/>
                <a:gd name="T72" fmla="*/ 1139 w 1434"/>
                <a:gd name="T73" fmla="*/ 319 h 734"/>
                <a:gd name="T74" fmla="*/ 1206 w 1434"/>
                <a:gd name="T75" fmla="*/ 333 h 734"/>
                <a:gd name="T76" fmla="*/ 1270 w 1434"/>
                <a:gd name="T77" fmla="*/ 354 h 734"/>
                <a:gd name="T78" fmla="*/ 1312 w 1434"/>
                <a:gd name="T79" fmla="*/ 376 h 734"/>
                <a:gd name="T80" fmla="*/ 1350 w 1434"/>
                <a:gd name="T81" fmla="*/ 403 h 734"/>
                <a:gd name="T82" fmla="*/ 1373 w 1434"/>
                <a:gd name="T83" fmla="*/ 426 h 734"/>
                <a:gd name="T84" fmla="*/ 1396 w 1434"/>
                <a:gd name="T85" fmla="*/ 461 h 734"/>
                <a:gd name="T86" fmla="*/ 1413 w 1434"/>
                <a:gd name="T87" fmla="*/ 501 h 734"/>
                <a:gd name="T88" fmla="*/ 1418 w 1434"/>
                <a:gd name="T89" fmla="*/ 529 h 734"/>
                <a:gd name="T90" fmla="*/ 1415 w 1434"/>
                <a:gd name="T91" fmla="*/ 571 h 734"/>
                <a:gd name="T92" fmla="*/ 1400 w 1434"/>
                <a:gd name="T93" fmla="*/ 609 h 734"/>
                <a:gd name="T94" fmla="*/ 1384 w 1434"/>
                <a:gd name="T95" fmla="*/ 632 h 734"/>
                <a:gd name="T96" fmla="*/ 1351 w 1434"/>
                <a:gd name="T97" fmla="*/ 659 h 734"/>
                <a:gd name="T98" fmla="*/ 1312 w 1434"/>
                <a:gd name="T99" fmla="*/ 680 h 734"/>
                <a:gd name="T100" fmla="*/ 1252 w 1434"/>
                <a:gd name="T101" fmla="*/ 700 h 734"/>
                <a:gd name="T102" fmla="*/ 1149 w 1434"/>
                <a:gd name="T103" fmla="*/ 715 h 734"/>
                <a:gd name="T104" fmla="*/ 1072 w 1434"/>
                <a:gd name="T105" fmla="*/ 718 h 734"/>
                <a:gd name="T106" fmla="*/ 995 w 1434"/>
                <a:gd name="T107" fmla="*/ 717 h 734"/>
                <a:gd name="T108" fmla="*/ 840 w 1434"/>
                <a:gd name="T109" fmla="*/ 703 h 734"/>
                <a:gd name="T110" fmla="*/ 687 w 1434"/>
                <a:gd name="T111" fmla="*/ 680 h 734"/>
                <a:gd name="T112" fmla="*/ 457 w 1434"/>
                <a:gd name="T113" fmla="*/ 637 h 734"/>
                <a:gd name="T114" fmla="*/ 307 w 1434"/>
                <a:gd name="T115" fmla="*/ 602 h 734"/>
                <a:gd name="T116" fmla="*/ 82 w 1434"/>
                <a:gd name="T117" fmla="*/ 540 h 734"/>
                <a:gd name="T118" fmla="*/ 9 w 1434"/>
                <a:gd name="T119" fmla="*/ 517 h 734"/>
                <a:gd name="T120" fmla="*/ 2 w 1434"/>
                <a:gd name="T121" fmla="*/ 520 h 734"/>
                <a:gd name="T122" fmla="*/ 2 w 1434"/>
                <a:gd name="T123" fmla="*/ 529 h 734"/>
                <a:gd name="T124" fmla="*/ 6 w 1434"/>
                <a:gd name="T125" fmla="*/ 533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34" h="734">
                  <a:moveTo>
                    <a:pt x="6" y="533"/>
                  </a:moveTo>
                  <a:lnTo>
                    <a:pt x="6" y="533"/>
                  </a:lnTo>
                  <a:lnTo>
                    <a:pt x="82" y="555"/>
                  </a:lnTo>
                  <a:lnTo>
                    <a:pt x="157" y="578"/>
                  </a:lnTo>
                  <a:lnTo>
                    <a:pt x="234" y="598"/>
                  </a:lnTo>
                  <a:lnTo>
                    <a:pt x="310" y="618"/>
                  </a:lnTo>
                  <a:lnTo>
                    <a:pt x="310" y="618"/>
                  </a:lnTo>
                  <a:lnTo>
                    <a:pt x="387" y="636"/>
                  </a:lnTo>
                  <a:lnTo>
                    <a:pt x="465" y="653"/>
                  </a:lnTo>
                  <a:lnTo>
                    <a:pt x="541" y="669"/>
                  </a:lnTo>
                  <a:lnTo>
                    <a:pt x="619" y="683"/>
                  </a:lnTo>
                  <a:lnTo>
                    <a:pt x="619" y="683"/>
                  </a:lnTo>
                  <a:lnTo>
                    <a:pt x="697" y="697"/>
                  </a:lnTo>
                  <a:lnTo>
                    <a:pt x="774" y="710"/>
                  </a:lnTo>
                  <a:lnTo>
                    <a:pt x="852" y="720"/>
                  </a:lnTo>
                  <a:lnTo>
                    <a:pt x="931" y="727"/>
                  </a:lnTo>
                  <a:lnTo>
                    <a:pt x="931" y="727"/>
                  </a:lnTo>
                  <a:lnTo>
                    <a:pt x="970" y="731"/>
                  </a:lnTo>
                  <a:lnTo>
                    <a:pt x="1009" y="732"/>
                  </a:lnTo>
                  <a:lnTo>
                    <a:pt x="1048" y="734"/>
                  </a:lnTo>
                  <a:lnTo>
                    <a:pt x="1088" y="734"/>
                  </a:lnTo>
                  <a:lnTo>
                    <a:pt x="1127" y="731"/>
                  </a:lnTo>
                  <a:lnTo>
                    <a:pt x="1166" y="729"/>
                  </a:lnTo>
                  <a:lnTo>
                    <a:pt x="1204" y="723"/>
                  </a:lnTo>
                  <a:lnTo>
                    <a:pt x="1243" y="716"/>
                  </a:lnTo>
                  <a:lnTo>
                    <a:pt x="1243" y="716"/>
                  </a:lnTo>
                  <a:lnTo>
                    <a:pt x="1271" y="710"/>
                  </a:lnTo>
                  <a:lnTo>
                    <a:pt x="1299" y="701"/>
                  </a:lnTo>
                  <a:lnTo>
                    <a:pt x="1326" y="690"/>
                  </a:lnTo>
                  <a:lnTo>
                    <a:pt x="1340" y="683"/>
                  </a:lnTo>
                  <a:lnTo>
                    <a:pt x="1352" y="676"/>
                  </a:lnTo>
                  <a:lnTo>
                    <a:pt x="1365" y="668"/>
                  </a:lnTo>
                  <a:lnTo>
                    <a:pt x="1376" y="659"/>
                  </a:lnTo>
                  <a:lnTo>
                    <a:pt x="1388" y="651"/>
                  </a:lnTo>
                  <a:lnTo>
                    <a:pt x="1398" y="639"/>
                  </a:lnTo>
                  <a:lnTo>
                    <a:pt x="1406" y="628"/>
                  </a:lnTo>
                  <a:lnTo>
                    <a:pt x="1414" y="617"/>
                  </a:lnTo>
                  <a:lnTo>
                    <a:pt x="1421" y="603"/>
                  </a:lnTo>
                  <a:lnTo>
                    <a:pt x="1426" y="589"/>
                  </a:lnTo>
                  <a:lnTo>
                    <a:pt x="1426" y="589"/>
                  </a:lnTo>
                  <a:lnTo>
                    <a:pt x="1430" y="575"/>
                  </a:lnTo>
                  <a:lnTo>
                    <a:pt x="1433" y="560"/>
                  </a:lnTo>
                  <a:lnTo>
                    <a:pt x="1434" y="546"/>
                  </a:lnTo>
                  <a:lnTo>
                    <a:pt x="1434" y="531"/>
                  </a:lnTo>
                  <a:lnTo>
                    <a:pt x="1432" y="517"/>
                  </a:lnTo>
                  <a:lnTo>
                    <a:pt x="1429" y="504"/>
                  </a:lnTo>
                  <a:lnTo>
                    <a:pt x="1425" y="490"/>
                  </a:lnTo>
                  <a:lnTo>
                    <a:pt x="1420" y="476"/>
                  </a:lnTo>
                  <a:lnTo>
                    <a:pt x="1414" y="462"/>
                  </a:lnTo>
                  <a:lnTo>
                    <a:pt x="1408" y="450"/>
                  </a:lnTo>
                  <a:lnTo>
                    <a:pt x="1400" y="437"/>
                  </a:lnTo>
                  <a:lnTo>
                    <a:pt x="1391" y="425"/>
                  </a:lnTo>
                  <a:lnTo>
                    <a:pt x="1381" y="413"/>
                  </a:lnTo>
                  <a:lnTo>
                    <a:pt x="1373" y="403"/>
                  </a:lnTo>
                  <a:lnTo>
                    <a:pt x="1361" y="393"/>
                  </a:lnTo>
                  <a:lnTo>
                    <a:pt x="1351" y="383"/>
                  </a:lnTo>
                  <a:lnTo>
                    <a:pt x="1351" y="383"/>
                  </a:lnTo>
                  <a:lnTo>
                    <a:pt x="1337" y="373"/>
                  </a:lnTo>
                  <a:lnTo>
                    <a:pt x="1322" y="364"/>
                  </a:lnTo>
                  <a:lnTo>
                    <a:pt x="1309" y="355"/>
                  </a:lnTo>
                  <a:lnTo>
                    <a:pt x="1292" y="348"/>
                  </a:lnTo>
                  <a:lnTo>
                    <a:pt x="1277" y="340"/>
                  </a:lnTo>
                  <a:lnTo>
                    <a:pt x="1261" y="334"/>
                  </a:lnTo>
                  <a:lnTo>
                    <a:pt x="1230" y="324"/>
                  </a:lnTo>
                  <a:lnTo>
                    <a:pt x="1196" y="315"/>
                  </a:lnTo>
                  <a:lnTo>
                    <a:pt x="1162" y="308"/>
                  </a:lnTo>
                  <a:lnTo>
                    <a:pt x="1095" y="295"/>
                  </a:lnTo>
                  <a:lnTo>
                    <a:pt x="1095" y="295"/>
                  </a:lnTo>
                  <a:lnTo>
                    <a:pt x="1021" y="281"/>
                  </a:lnTo>
                  <a:lnTo>
                    <a:pt x="947" y="266"/>
                  </a:lnTo>
                  <a:lnTo>
                    <a:pt x="873" y="250"/>
                  </a:lnTo>
                  <a:lnTo>
                    <a:pt x="799" y="232"/>
                  </a:lnTo>
                  <a:lnTo>
                    <a:pt x="799" y="232"/>
                  </a:lnTo>
                  <a:lnTo>
                    <a:pt x="728" y="213"/>
                  </a:lnTo>
                  <a:lnTo>
                    <a:pt x="655" y="193"/>
                  </a:lnTo>
                  <a:lnTo>
                    <a:pt x="584" y="171"/>
                  </a:lnTo>
                  <a:lnTo>
                    <a:pt x="512" y="147"/>
                  </a:lnTo>
                  <a:lnTo>
                    <a:pt x="512" y="147"/>
                  </a:lnTo>
                  <a:lnTo>
                    <a:pt x="442" y="122"/>
                  </a:lnTo>
                  <a:lnTo>
                    <a:pt x="372" y="94"/>
                  </a:lnTo>
                  <a:lnTo>
                    <a:pt x="301" y="64"/>
                  </a:lnTo>
                  <a:lnTo>
                    <a:pt x="233" y="33"/>
                  </a:lnTo>
                  <a:lnTo>
                    <a:pt x="233" y="33"/>
                  </a:lnTo>
                  <a:lnTo>
                    <a:pt x="167" y="0"/>
                  </a:lnTo>
                  <a:lnTo>
                    <a:pt x="167" y="0"/>
                  </a:lnTo>
                  <a:lnTo>
                    <a:pt x="164" y="0"/>
                  </a:lnTo>
                  <a:lnTo>
                    <a:pt x="161" y="0"/>
                  </a:lnTo>
                  <a:lnTo>
                    <a:pt x="159" y="1"/>
                  </a:lnTo>
                  <a:lnTo>
                    <a:pt x="157" y="4"/>
                  </a:lnTo>
                  <a:lnTo>
                    <a:pt x="156" y="6"/>
                  </a:lnTo>
                  <a:lnTo>
                    <a:pt x="156" y="9"/>
                  </a:lnTo>
                  <a:lnTo>
                    <a:pt x="157" y="11"/>
                  </a:lnTo>
                  <a:lnTo>
                    <a:pt x="160" y="14"/>
                  </a:lnTo>
                  <a:lnTo>
                    <a:pt x="160" y="14"/>
                  </a:lnTo>
                  <a:lnTo>
                    <a:pt x="225" y="45"/>
                  </a:lnTo>
                  <a:lnTo>
                    <a:pt x="293" y="77"/>
                  </a:lnTo>
                  <a:lnTo>
                    <a:pt x="359" y="105"/>
                  </a:lnTo>
                  <a:lnTo>
                    <a:pt x="428" y="132"/>
                  </a:lnTo>
                  <a:lnTo>
                    <a:pt x="428" y="132"/>
                  </a:lnTo>
                  <a:lnTo>
                    <a:pt x="497" y="158"/>
                  </a:lnTo>
                  <a:lnTo>
                    <a:pt x="567" y="182"/>
                  </a:lnTo>
                  <a:lnTo>
                    <a:pt x="639" y="203"/>
                  </a:lnTo>
                  <a:lnTo>
                    <a:pt x="709" y="225"/>
                  </a:lnTo>
                  <a:lnTo>
                    <a:pt x="709" y="225"/>
                  </a:lnTo>
                  <a:lnTo>
                    <a:pt x="781" y="244"/>
                  </a:lnTo>
                  <a:lnTo>
                    <a:pt x="852" y="261"/>
                  </a:lnTo>
                  <a:lnTo>
                    <a:pt x="925" y="278"/>
                  </a:lnTo>
                  <a:lnTo>
                    <a:pt x="998" y="293"/>
                  </a:lnTo>
                  <a:lnTo>
                    <a:pt x="998" y="293"/>
                  </a:lnTo>
                  <a:lnTo>
                    <a:pt x="1068" y="306"/>
                  </a:lnTo>
                  <a:lnTo>
                    <a:pt x="1139" y="319"/>
                  </a:lnTo>
                  <a:lnTo>
                    <a:pt x="1139" y="319"/>
                  </a:lnTo>
                  <a:lnTo>
                    <a:pt x="1173" y="325"/>
                  </a:lnTo>
                  <a:lnTo>
                    <a:pt x="1206" y="333"/>
                  </a:lnTo>
                  <a:lnTo>
                    <a:pt x="1238" y="343"/>
                  </a:lnTo>
                  <a:lnTo>
                    <a:pt x="1270" y="354"/>
                  </a:lnTo>
                  <a:lnTo>
                    <a:pt x="1270" y="354"/>
                  </a:lnTo>
                  <a:lnTo>
                    <a:pt x="1285" y="360"/>
                  </a:lnTo>
                  <a:lnTo>
                    <a:pt x="1299" y="368"/>
                  </a:lnTo>
                  <a:lnTo>
                    <a:pt x="1312" y="376"/>
                  </a:lnTo>
                  <a:lnTo>
                    <a:pt x="1326" y="383"/>
                  </a:lnTo>
                  <a:lnTo>
                    <a:pt x="1339" y="393"/>
                  </a:lnTo>
                  <a:lnTo>
                    <a:pt x="1350" y="403"/>
                  </a:lnTo>
                  <a:lnTo>
                    <a:pt x="1361" y="413"/>
                  </a:lnTo>
                  <a:lnTo>
                    <a:pt x="1373" y="426"/>
                  </a:lnTo>
                  <a:lnTo>
                    <a:pt x="1373" y="426"/>
                  </a:lnTo>
                  <a:lnTo>
                    <a:pt x="1381" y="437"/>
                  </a:lnTo>
                  <a:lnTo>
                    <a:pt x="1389" y="448"/>
                  </a:lnTo>
                  <a:lnTo>
                    <a:pt x="1396" y="461"/>
                  </a:lnTo>
                  <a:lnTo>
                    <a:pt x="1403" y="473"/>
                  </a:lnTo>
                  <a:lnTo>
                    <a:pt x="1409" y="487"/>
                  </a:lnTo>
                  <a:lnTo>
                    <a:pt x="1413" y="501"/>
                  </a:lnTo>
                  <a:lnTo>
                    <a:pt x="1416" y="515"/>
                  </a:lnTo>
                  <a:lnTo>
                    <a:pt x="1418" y="529"/>
                  </a:lnTo>
                  <a:lnTo>
                    <a:pt x="1418" y="529"/>
                  </a:lnTo>
                  <a:lnTo>
                    <a:pt x="1419" y="544"/>
                  </a:lnTo>
                  <a:lnTo>
                    <a:pt x="1418" y="558"/>
                  </a:lnTo>
                  <a:lnTo>
                    <a:pt x="1415" y="571"/>
                  </a:lnTo>
                  <a:lnTo>
                    <a:pt x="1411" y="584"/>
                  </a:lnTo>
                  <a:lnTo>
                    <a:pt x="1406" y="598"/>
                  </a:lnTo>
                  <a:lnTo>
                    <a:pt x="1400" y="609"/>
                  </a:lnTo>
                  <a:lnTo>
                    <a:pt x="1393" y="622"/>
                  </a:lnTo>
                  <a:lnTo>
                    <a:pt x="1384" y="632"/>
                  </a:lnTo>
                  <a:lnTo>
                    <a:pt x="1384" y="632"/>
                  </a:lnTo>
                  <a:lnTo>
                    <a:pt x="1374" y="642"/>
                  </a:lnTo>
                  <a:lnTo>
                    <a:pt x="1363" y="652"/>
                  </a:lnTo>
                  <a:lnTo>
                    <a:pt x="1351" y="659"/>
                  </a:lnTo>
                  <a:lnTo>
                    <a:pt x="1339" y="667"/>
                  </a:lnTo>
                  <a:lnTo>
                    <a:pt x="1326" y="675"/>
                  </a:lnTo>
                  <a:lnTo>
                    <a:pt x="1312" y="680"/>
                  </a:lnTo>
                  <a:lnTo>
                    <a:pt x="1286" y="690"/>
                  </a:lnTo>
                  <a:lnTo>
                    <a:pt x="1286" y="690"/>
                  </a:lnTo>
                  <a:lnTo>
                    <a:pt x="1252" y="700"/>
                  </a:lnTo>
                  <a:lnTo>
                    <a:pt x="1218" y="706"/>
                  </a:lnTo>
                  <a:lnTo>
                    <a:pt x="1184" y="711"/>
                  </a:lnTo>
                  <a:lnTo>
                    <a:pt x="1149" y="715"/>
                  </a:lnTo>
                  <a:lnTo>
                    <a:pt x="1149" y="715"/>
                  </a:lnTo>
                  <a:lnTo>
                    <a:pt x="1110" y="717"/>
                  </a:lnTo>
                  <a:lnTo>
                    <a:pt x="1072" y="718"/>
                  </a:lnTo>
                  <a:lnTo>
                    <a:pt x="1034" y="718"/>
                  </a:lnTo>
                  <a:lnTo>
                    <a:pt x="995" y="717"/>
                  </a:lnTo>
                  <a:lnTo>
                    <a:pt x="995" y="717"/>
                  </a:lnTo>
                  <a:lnTo>
                    <a:pt x="956" y="715"/>
                  </a:lnTo>
                  <a:lnTo>
                    <a:pt x="917" y="711"/>
                  </a:lnTo>
                  <a:lnTo>
                    <a:pt x="840" y="703"/>
                  </a:lnTo>
                  <a:lnTo>
                    <a:pt x="763" y="692"/>
                  </a:lnTo>
                  <a:lnTo>
                    <a:pt x="687" y="680"/>
                  </a:lnTo>
                  <a:lnTo>
                    <a:pt x="687" y="680"/>
                  </a:lnTo>
                  <a:lnTo>
                    <a:pt x="610" y="667"/>
                  </a:lnTo>
                  <a:lnTo>
                    <a:pt x="534" y="652"/>
                  </a:lnTo>
                  <a:lnTo>
                    <a:pt x="457" y="637"/>
                  </a:lnTo>
                  <a:lnTo>
                    <a:pt x="382" y="619"/>
                  </a:lnTo>
                  <a:lnTo>
                    <a:pt x="382" y="619"/>
                  </a:lnTo>
                  <a:lnTo>
                    <a:pt x="307" y="602"/>
                  </a:lnTo>
                  <a:lnTo>
                    <a:pt x="231" y="582"/>
                  </a:lnTo>
                  <a:lnTo>
                    <a:pt x="157" y="561"/>
                  </a:lnTo>
                  <a:lnTo>
                    <a:pt x="82" y="540"/>
                  </a:lnTo>
                  <a:lnTo>
                    <a:pt x="82" y="540"/>
                  </a:lnTo>
                  <a:lnTo>
                    <a:pt x="9" y="517"/>
                  </a:lnTo>
                  <a:lnTo>
                    <a:pt x="9" y="517"/>
                  </a:lnTo>
                  <a:lnTo>
                    <a:pt x="7" y="517"/>
                  </a:lnTo>
                  <a:lnTo>
                    <a:pt x="4" y="519"/>
                  </a:lnTo>
                  <a:lnTo>
                    <a:pt x="2" y="520"/>
                  </a:lnTo>
                  <a:lnTo>
                    <a:pt x="0" y="522"/>
                  </a:lnTo>
                  <a:lnTo>
                    <a:pt x="0" y="525"/>
                  </a:lnTo>
                  <a:lnTo>
                    <a:pt x="2" y="529"/>
                  </a:lnTo>
                  <a:lnTo>
                    <a:pt x="3" y="530"/>
                  </a:lnTo>
                  <a:lnTo>
                    <a:pt x="6" y="533"/>
                  </a:lnTo>
                  <a:lnTo>
                    <a:pt x="6" y="5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ACAB81D2-94FC-0CAB-A9E5-9F177AD9ED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2" y="2999"/>
              <a:ext cx="147" cy="151"/>
            </a:xfrm>
            <a:custGeom>
              <a:avLst/>
              <a:gdLst>
                <a:gd name="T0" fmla="*/ 0 w 585"/>
                <a:gd name="T1" fmla="*/ 8 h 603"/>
                <a:gd name="T2" fmla="*/ 6 w 585"/>
                <a:gd name="T3" fmla="*/ 84 h 603"/>
                <a:gd name="T4" fmla="*/ 21 w 585"/>
                <a:gd name="T5" fmla="*/ 158 h 603"/>
                <a:gd name="T6" fmla="*/ 33 w 585"/>
                <a:gd name="T7" fmla="*/ 195 h 603"/>
                <a:gd name="T8" fmla="*/ 48 w 585"/>
                <a:gd name="T9" fmla="*/ 230 h 603"/>
                <a:gd name="T10" fmla="*/ 67 w 585"/>
                <a:gd name="T11" fmla="*/ 264 h 603"/>
                <a:gd name="T12" fmla="*/ 89 w 585"/>
                <a:gd name="T13" fmla="*/ 295 h 603"/>
                <a:gd name="T14" fmla="*/ 102 w 585"/>
                <a:gd name="T15" fmla="*/ 312 h 603"/>
                <a:gd name="T16" fmla="*/ 131 w 585"/>
                <a:gd name="T17" fmla="*/ 341 h 603"/>
                <a:gd name="T18" fmla="*/ 163 w 585"/>
                <a:gd name="T19" fmla="*/ 366 h 603"/>
                <a:gd name="T20" fmla="*/ 215 w 585"/>
                <a:gd name="T21" fmla="*/ 400 h 603"/>
                <a:gd name="T22" fmla="*/ 299 w 585"/>
                <a:gd name="T23" fmla="*/ 447 h 603"/>
                <a:gd name="T24" fmla="*/ 383 w 585"/>
                <a:gd name="T25" fmla="*/ 495 h 603"/>
                <a:gd name="T26" fmla="*/ 574 w 585"/>
                <a:gd name="T27" fmla="*/ 602 h 603"/>
                <a:gd name="T28" fmla="*/ 580 w 585"/>
                <a:gd name="T29" fmla="*/ 603 h 603"/>
                <a:gd name="T30" fmla="*/ 584 w 585"/>
                <a:gd name="T31" fmla="*/ 599 h 603"/>
                <a:gd name="T32" fmla="*/ 585 w 585"/>
                <a:gd name="T33" fmla="*/ 594 h 603"/>
                <a:gd name="T34" fmla="*/ 581 w 585"/>
                <a:gd name="T35" fmla="*/ 589 h 603"/>
                <a:gd name="T36" fmla="*/ 248 w 585"/>
                <a:gd name="T37" fmla="*/ 401 h 603"/>
                <a:gd name="T38" fmla="*/ 211 w 585"/>
                <a:gd name="T39" fmla="*/ 380 h 603"/>
                <a:gd name="T40" fmla="*/ 160 w 585"/>
                <a:gd name="T41" fmla="*/ 344 h 603"/>
                <a:gd name="T42" fmla="*/ 129 w 585"/>
                <a:gd name="T43" fmla="*/ 318 h 603"/>
                <a:gd name="T44" fmla="*/ 114 w 585"/>
                <a:gd name="T45" fmla="*/ 302 h 603"/>
                <a:gd name="T46" fmla="*/ 91 w 585"/>
                <a:gd name="T47" fmla="*/ 273 h 603"/>
                <a:gd name="T48" fmla="*/ 72 w 585"/>
                <a:gd name="T49" fmla="*/ 241 h 603"/>
                <a:gd name="T50" fmla="*/ 55 w 585"/>
                <a:gd name="T51" fmla="*/ 209 h 603"/>
                <a:gd name="T52" fmla="*/ 42 w 585"/>
                <a:gd name="T53" fmla="*/ 175 h 603"/>
                <a:gd name="T54" fmla="*/ 36 w 585"/>
                <a:gd name="T55" fmla="*/ 155 h 603"/>
                <a:gd name="T56" fmla="*/ 26 w 585"/>
                <a:gd name="T57" fmla="*/ 113 h 603"/>
                <a:gd name="T58" fmla="*/ 18 w 585"/>
                <a:gd name="T59" fmla="*/ 72 h 603"/>
                <a:gd name="T60" fmla="*/ 16 w 585"/>
                <a:gd name="T61" fmla="*/ 29 h 603"/>
                <a:gd name="T62" fmla="*/ 15 w 585"/>
                <a:gd name="T63" fmla="*/ 8 h 603"/>
                <a:gd name="T64" fmla="*/ 12 w 585"/>
                <a:gd name="T65" fmla="*/ 3 h 603"/>
                <a:gd name="T66" fmla="*/ 7 w 585"/>
                <a:gd name="T67" fmla="*/ 0 h 603"/>
                <a:gd name="T68" fmla="*/ 2 w 585"/>
                <a:gd name="T69" fmla="*/ 3 h 603"/>
                <a:gd name="T70" fmla="*/ 0 w 585"/>
                <a:gd name="T71" fmla="*/ 8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85" h="603">
                  <a:moveTo>
                    <a:pt x="0" y="8"/>
                  </a:moveTo>
                  <a:lnTo>
                    <a:pt x="0" y="8"/>
                  </a:lnTo>
                  <a:lnTo>
                    <a:pt x="1" y="47"/>
                  </a:lnTo>
                  <a:lnTo>
                    <a:pt x="6" y="84"/>
                  </a:lnTo>
                  <a:lnTo>
                    <a:pt x="12" y="122"/>
                  </a:lnTo>
                  <a:lnTo>
                    <a:pt x="21" y="158"/>
                  </a:lnTo>
                  <a:lnTo>
                    <a:pt x="27" y="177"/>
                  </a:lnTo>
                  <a:lnTo>
                    <a:pt x="33" y="195"/>
                  </a:lnTo>
                  <a:lnTo>
                    <a:pt x="41" y="212"/>
                  </a:lnTo>
                  <a:lnTo>
                    <a:pt x="48" y="230"/>
                  </a:lnTo>
                  <a:lnTo>
                    <a:pt x="57" y="248"/>
                  </a:lnTo>
                  <a:lnTo>
                    <a:pt x="67" y="264"/>
                  </a:lnTo>
                  <a:lnTo>
                    <a:pt x="77" y="279"/>
                  </a:lnTo>
                  <a:lnTo>
                    <a:pt x="89" y="295"/>
                  </a:lnTo>
                  <a:lnTo>
                    <a:pt x="89" y="295"/>
                  </a:lnTo>
                  <a:lnTo>
                    <a:pt x="102" y="312"/>
                  </a:lnTo>
                  <a:lnTo>
                    <a:pt x="116" y="326"/>
                  </a:lnTo>
                  <a:lnTo>
                    <a:pt x="131" y="341"/>
                  </a:lnTo>
                  <a:lnTo>
                    <a:pt x="146" y="353"/>
                  </a:lnTo>
                  <a:lnTo>
                    <a:pt x="163" y="366"/>
                  </a:lnTo>
                  <a:lnTo>
                    <a:pt x="180" y="377"/>
                  </a:lnTo>
                  <a:lnTo>
                    <a:pt x="215" y="400"/>
                  </a:lnTo>
                  <a:lnTo>
                    <a:pt x="215" y="400"/>
                  </a:lnTo>
                  <a:lnTo>
                    <a:pt x="299" y="447"/>
                  </a:lnTo>
                  <a:lnTo>
                    <a:pt x="383" y="495"/>
                  </a:lnTo>
                  <a:lnTo>
                    <a:pt x="383" y="495"/>
                  </a:lnTo>
                  <a:lnTo>
                    <a:pt x="574" y="602"/>
                  </a:lnTo>
                  <a:lnTo>
                    <a:pt x="574" y="602"/>
                  </a:lnTo>
                  <a:lnTo>
                    <a:pt x="578" y="603"/>
                  </a:lnTo>
                  <a:lnTo>
                    <a:pt x="580" y="603"/>
                  </a:lnTo>
                  <a:lnTo>
                    <a:pt x="583" y="602"/>
                  </a:lnTo>
                  <a:lnTo>
                    <a:pt x="584" y="599"/>
                  </a:lnTo>
                  <a:lnTo>
                    <a:pt x="585" y="597"/>
                  </a:lnTo>
                  <a:lnTo>
                    <a:pt x="585" y="594"/>
                  </a:lnTo>
                  <a:lnTo>
                    <a:pt x="584" y="592"/>
                  </a:lnTo>
                  <a:lnTo>
                    <a:pt x="581" y="589"/>
                  </a:lnTo>
                  <a:lnTo>
                    <a:pt x="581" y="589"/>
                  </a:lnTo>
                  <a:lnTo>
                    <a:pt x="248" y="401"/>
                  </a:lnTo>
                  <a:lnTo>
                    <a:pt x="248" y="401"/>
                  </a:lnTo>
                  <a:lnTo>
                    <a:pt x="211" y="380"/>
                  </a:lnTo>
                  <a:lnTo>
                    <a:pt x="176" y="357"/>
                  </a:lnTo>
                  <a:lnTo>
                    <a:pt x="160" y="344"/>
                  </a:lnTo>
                  <a:lnTo>
                    <a:pt x="144" y="332"/>
                  </a:lnTo>
                  <a:lnTo>
                    <a:pt x="129" y="318"/>
                  </a:lnTo>
                  <a:lnTo>
                    <a:pt x="114" y="302"/>
                  </a:lnTo>
                  <a:lnTo>
                    <a:pt x="114" y="302"/>
                  </a:lnTo>
                  <a:lnTo>
                    <a:pt x="102" y="288"/>
                  </a:lnTo>
                  <a:lnTo>
                    <a:pt x="91" y="273"/>
                  </a:lnTo>
                  <a:lnTo>
                    <a:pt x="81" y="258"/>
                  </a:lnTo>
                  <a:lnTo>
                    <a:pt x="72" y="241"/>
                  </a:lnTo>
                  <a:lnTo>
                    <a:pt x="64" y="225"/>
                  </a:lnTo>
                  <a:lnTo>
                    <a:pt x="55" y="209"/>
                  </a:lnTo>
                  <a:lnTo>
                    <a:pt x="48" y="192"/>
                  </a:lnTo>
                  <a:lnTo>
                    <a:pt x="42" y="175"/>
                  </a:lnTo>
                  <a:lnTo>
                    <a:pt x="42" y="175"/>
                  </a:lnTo>
                  <a:lnTo>
                    <a:pt x="36" y="155"/>
                  </a:lnTo>
                  <a:lnTo>
                    <a:pt x="30" y="133"/>
                  </a:lnTo>
                  <a:lnTo>
                    <a:pt x="26" y="113"/>
                  </a:lnTo>
                  <a:lnTo>
                    <a:pt x="22" y="92"/>
                  </a:lnTo>
                  <a:lnTo>
                    <a:pt x="18" y="72"/>
                  </a:lnTo>
                  <a:lnTo>
                    <a:pt x="17" y="50"/>
                  </a:lnTo>
                  <a:lnTo>
                    <a:pt x="16" y="29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5" y="5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E0DFCF83-CA5A-5264-B840-66D1C94114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8" y="2942"/>
              <a:ext cx="285" cy="200"/>
            </a:xfrm>
            <a:custGeom>
              <a:avLst/>
              <a:gdLst>
                <a:gd name="T0" fmla="*/ 4 w 1137"/>
                <a:gd name="T1" fmla="*/ 14 h 797"/>
                <a:gd name="T2" fmla="*/ 99 w 1137"/>
                <a:gd name="T3" fmla="*/ 60 h 797"/>
                <a:gd name="T4" fmla="*/ 132 w 1137"/>
                <a:gd name="T5" fmla="*/ 74 h 797"/>
                <a:gd name="T6" fmla="*/ 199 w 1137"/>
                <a:gd name="T7" fmla="*/ 96 h 797"/>
                <a:gd name="T8" fmla="*/ 268 w 1137"/>
                <a:gd name="T9" fmla="*/ 110 h 797"/>
                <a:gd name="T10" fmla="*/ 305 w 1137"/>
                <a:gd name="T11" fmla="*/ 117 h 797"/>
                <a:gd name="T12" fmla="*/ 340 w 1137"/>
                <a:gd name="T13" fmla="*/ 123 h 797"/>
                <a:gd name="T14" fmla="*/ 374 w 1137"/>
                <a:gd name="T15" fmla="*/ 132 h 797"/>
                <a:gd name="T16" fmla="*/ 405 w 1137"/>
                <a:gd name="T17" fmla="*/ 145 h 797"/>
                <a:gd name="T18" fmla="*/ 435 w 1137"/>
                <a:gd name="T19" fmla="*/ 162 h 797"/>
                <a:gd name="T20" fmla="*/ 490 w 1137"/>
                <a:gd name="T21" fmla="*/ 199 h 797"/>
                <a:gd name="T22" fmla="*/ 518 w 1137"/>
                <a:gd name="T23" fmla="*/ 220 h 797"/>
                <a:gd name="T24" fmla="*/ 678 w 1137"/>
                <a:gd name="T25" fmla="*/ 343 h 797"/>
                <a:gd name="T26" fmla="*/ 731 w 1137"/>
                <a:gd name="T27" fmla="*/ 385 h 797"/>
                <a:gd name="T28" fmla="*/ 833 w 1137"/>
                <a:gd name="T29" fmla="*/ 472 h 797"/>
                <a:gd name="T30" fmla="*/ 929 w 1137"/>
                <a:gd name="T31" fmla="*/ 564 h 797"/>
                <a:gd name="T32" fmla="*/ 976 w 1137"/>
                <a:gd name="T33" fmla="*/ 613 h 797"/>
                <a:gd name="T34" fmla="*/ 1063 w 1137"/>
                <a:gd name="T35" fmla="*/ 713 h 797"/>
                <a:gd name="T36" fmla="*/ 1105 w 1137"/>
                <a:gd name="T37" fmla="*/ 767 h 797"/>
                <a:gd name="T38" fmla="*/ 1124 w 1137"/>
                <a:gd name="T39" fmla="*/ 794 h 797"/>
                <a:gd name="T40" fmla="*/ 1126 w 1137"/>
                <a:gd name="T41" fmla="*/ 796 h 797"/>
                <a:gd name="T42" fmla="*/ 1131 w 1137"/>
                <a:gd name="T43" fmla="*/ 797 h 797"/>
                <a:gd name="T44" fmla="*/ 1136 w 1137"/>
                <a:gd name="T45" fmla="*/ 794 h 797"/>
                <a:gd name="T46" fmla="*/ 1137 w 1137"/>
                <a:gd name="T47" fmla="*/ 789 h 797"/>
                <a:gd name="T48" fmla="*/ 1136 w 1137"/>
                <a:gd name="T49" fmla="*/ 786 h 797"/>
                <a:gd name="T50" fmla="*/ 1055 w 1137"/>
                <a:gd name="T51" fmla="*/ 679 h 797"/>
                <a:gd name="T52" fmla="*/ 966 w 1137"/>
                <a:gd name="T53" fmla="*/ 579 h 797"/>
                <a:gd name="T54" fmla="*/ 918 w 1137"/>
                <a:gd name="T55" fmla="*/ 531 h 797"/>
                <a:gd name="T56" fmla="*/ 819 w 1137"/>
                <a:gd name="T57" fmla="*/ 441 h 797"/>
                <a:gd name="T58" fmla="*/ 767 w 1137"/>
                <a:gd name="T59" fmla="*/ 397 h 797"/>
                <a:gd name="T60" fmla="*/ 662 w 1137"/>
                <a:gd name="T61" fmla="*/ 311 h 797"/>
                <a:gd name="T62" fmla="*/ 556 w 1137"/>
                <a:gd name="T63" fmla="*/ 230 h 797"/>
                <a:gd name="T64" fmla="*/ 473 w 1137"/>
                <a:gd name="T65" fmla="*/ 168 h 797"/>
                <a:gd name="T66" fmla="*/ 444 w 1137"/>
                <a:gd name="T67" fmla="*/ 150 h 797"/>
                <a:gd name="T68" fmla="*/ 400 w 1137"/>
                <a:gd name="T69" fmla="*/ 127 h 797"/>
                <a:gd name="T70" fmla="*/ 385 w 1137"/>
                <a:gd name="T71" fmla="*/ 120 h 797"/>
                <a:gd name="T72" fmla="*/ 351 w 1137"/>
                <a:gd name="T73" fmla="*/ 109 h 797"/>
                <a:gd name="T74" fmla="*/ 315 w 1137"/>
                <a:gd name="T75" fmla="*/ 103 h 797"/>
                <a:gd name="T76" fmla="*/ 278 w 1137"/>
                <a:gd name="T77" fmla="*/ 98 h 797"/>
                <a:gd name="T78" fmla="*/ 242 w 1137"/>
                <a:gd name="T79" fmla="*/ 91 h 797"/>
                <a:gd name="T80" fmla="*/ 173 w 1137"/>
                <a:gd name="T81" fmla="*/ 74 h 797"/>
                <a:gd name="T82" fmla="*/ 140 w 1137"/>
                <a:gd name="T83" fmla="*/ 61 h 797"/>
                <a:gd name="T84" fmla="*/ 75 w 1137"/>
                <a:gd name="T85" fmla="*/ 32 h 797"/>
                <a:gd name="T86" fmla="*/ 44 w 1137"/>
                <a:gd name="T87" fmla="*/ 17 h 797"/>
                <a:gd name="T88" fmla="*/ 11 w 1137"/>
                <a:gd name="T89" fmla="*/ 1 h 797"/>
                <a:gd name="T90" fmla="*/ 6 w 1137"/>
                <a:gd name="T91" fmla="*/ 1 h 797"/>
                <a:gd name="T92" fmla="*/ 1 w 1137"/>
                <a:gd name="T93" fmla="*/ 5 h 797"/>
                <a:gd name="T94" fmla="*/ 0 w 1137"/>
                <a:gd name="T95" fmla="*/ 10 h 797"/>
                <a:gd name="T96" fmla="*/ 4 w 1137"/>
                <a:gd name="T97" fmla="*/ 14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37" h="797">
                  <a:moveTo>
                    <a:pt x="4" y="14"/>
                  </a:moveTo>
                  <a:lnTo>
                    <a:pt x="4" y="14"/>
                  </a:lnTo>
                  <a:lnTo>
                    <a:pt x="68" y="46"/>
                  </a:lnTo>
                  <a:lnTo>
                    <a:pt x="99" y="60"/>
                  </a:lnTo>
                  <a:lnTo>
                    <a:pt x="132" y="74"/>
                  </a:lnTo>
                  <a:lnTo>
                    <a:pt x="132" y="74"/>
                  </a:lnTo>
                  <a:lnTo>
                    <a:pt x="165" y="86"/>
                  </a:lnTo>
                  <a:lnTo>
                    <a:pt x="199" y="96"/>
                  </a:lnTo>
                  <a:lnTo>
                    <a:pt x="233" y="105"/>
                  </a:lnTo>
                  <a:lnTo>
                    <a:pt x="268" y="110"/>
                  </a:lnTo>
                  <a:lnTo>
                    <a:pt x="268" y="110"/>
                  </a:lnTo>
                  <a:lnTo>
                    <a:pt x="305" y="117"/>
                  </a:lnTo>
                  <a:lnTo>
                    <a:pt x="340" y="123"/>
                  </a:lnTo>
                  <a:lnTo>
                    <a:pt x="340" y="123"/>
                  </a:lnTo>
                  <a:lnTo>
                    <a:pt x="357" y="127"/>
                  </a:lnTo>
                  <a:lnTo>
                    <a:pt x="374" y="132"/>
                  </a:lnTo>
                  <a:lnTo>
                    <a:pt x="389" y="138"/>
                  </a:lnTo>
                  <a:lnTo>
                    <a:pt x="405" y="145"/>
                  </a:lnTo>
                  <a:lnTo>
                    <a:pt x="405" y="145"/>
                  </a:lnTo>
                  <a:lnTo>
                    <a:pt x="435" y="162"/>
                  </a:lnTo>
                  <a:lnTo>
                    <a:pt x="463" y="181"/>
                  </a:lnTo>
                  <a:lnTo>
                    <a:pt x="490" y="199"/>
                  </a:lnTo>
                  <a:lnTo>
                    <a:pt x="518" y="220"/>
                  </a:lnTo>
                  <a:lnTo>
                    <a:pt x="518" y="220"/>
                  </a:lnTo>
                  <a:lnTo>
                    <a:pt x="626" y="301"/>
                  </a:lnTo>
                  <a:lnTo>
                    <a:pt x="678" y="343"/>
                  </a:lnTo>
                  <a:lnTo>
                    <a:pt x="731" y="385"/>
                  </a:lnTo>
                  <a:lnTo>
                    <a:pt x="731" y="385"/>
                  </a:lnTo>
                  <a:lnTo>
                    <a:pt x="783" y="428"/>
                  </a:lnTo>
                  <a:lnTo>
                    <a:pt x="833" y="472"/>
                  </a:lnTo>
                  <a:lnTo>
                    <a:pt x="882" y="517"/>
                  </a:lnTo>
                  <a:lnTo>
                    <a:pt x="929" y="564"/>
                  </a:lnTo>
                  <a:lnTo>
                    <a:pt x="929" y="564"/>
                  </a:lnTo>
                  <a:lnTo>
                    <a:pt x="976" y="613"/>
                  </a:lnTo>
                  <a:lnTo>
                    <a:pt x="1021" y="662"/>
                  </a:lnTo>
                  <a:lnTo>
                    <a:pt x="1063" y="713"/>
                  </a:lnTo>
                  <a:lnTo>
                    <a:pt x="1085" y="740"/>
                  </a:lnTo>
                  <a:lnTo>
                    <a:pt x="1105" y="767"/>
                  </a:lnTo>
                  <a:lnTo>
                    <a:pt x="1105" y="767"/>
                  </a:lnTo>
                  <a:lnTo>
                    <a:pt x="1124" y="794"/>
                  </a:lnTo>
                  <a:lnTo>
                    <a:pt x="1124" y="794"/>
                  </a:lnTo>
                  <a:lnTo>
                    <a:pt x="1126" y="796"/>
                  </a:lnTo>
                  <a:lnTo>
                    <a:pt x="1129" y="797"/>
                  </a:lnTo>
                  <a:lnTo>
                    <a:pt x="1131" y="797"/>
                  </a:lnTo>
                  <a:lnTo>
                    <a:pt x="1134" y="796"/>
                  </a:lnTo>
                  <a:lnTo>
                    <a:pt x="1136" y="794"/>
                  </a:lnTo>
                  <a:lnTo>
                    <a:pt x="1137" y="791"/>
                  </a:lnTo>
                  <a:lnTo>
                    <a:pt x="1137" y="789"/>
                  </a:lnTo>
                  <a:lnTo>
                    <a:pt x="1136" y="786"/>
                  </a:lnTo>
                  <a:lnTo>
                    <a:pt x="1136" y="786"/>
                  </a:lnTo>
                  <a:lnTo>
                    <a:pt x="1097" y="732"/>
                  </a:lnTo>
                  <a:lnTo>
                    <a:pt x="1055" y="679"/>
                  </a:lnTo>
                  <a:lnTo>
                    <a:pt x="1011" y="628"/>
                  </a:lnTo>
                  <a:lnTo>
                    <a:pt x="966" y="579"/>
                  </a:lnTo>
                  <a:lnTo>
                    <a:pt x="966" y="579"/>
                  </a:lnTo>
                  <a:lnTo>
                    <a:pt x="918" y="531"/>
                  </a:lnTo>
                  <a:lnTo>
                    <a:pt x="869" y="485"/>
                  </a:lnTo>
                  <a:lnTo>
                    <a:pt x="819" y="441"/>
                  </a:lnTo>
                  <a:lnTo>
                    <a:pt x="767" y="397"/>
                  </a:lnTo>
                  <a:lnTo>
                    <a:pt x="767" y="397"/>
                  </a:lnTo>
                  <a:lnTo>
                    <a:pt x="715" y="354"/>
                  </a:lnTo>
                  <a:lnTo>
                    <a:pt x="662" y="311"/>
                  </a:lnTo>
                  <a:lnTo>
                    <a:pt x="556" y="230"/>
                  </a:lnTo>
                  <a:lnTo>
                    <a:pt x="556" y="230"/>
                  </a:lnTo>
                  <a:lnTo>
                    <a:pt x="500" y="188"/>
                  </a:lnTo>
                  <a:lnTo>
                    <a:pt x="473" y="168"/>
                  </a:lnTo>
                  <a:lnTo>
                    <a:pt x="444" y="150"/>
                  </a:lnTo>
                  <a:lnTo>
                    <a:pt x="444" y="150"/>
                  </a:lnTo>
                  <a:lnTo>
                    <a:pt x="415" y="134"/>
                  </a:lnTo>
                  <a:lnTo>
                    <a:pt x="400" y="127"/>
                  </a:lnTo>
                  <a:lnTo>
                    <a:pt x="385" y="120"/>
                  </a:lnTo>
                  <a:lnTo>
                    <a:pt x="385" y="120"/>
                  </a:lnTo>
                  <a:lnTo>
                    <a:pt x="367" y="114"/>
                  </a:lnTo>
                  <a:lnTo>
                    <a:pt x="351" y="109"/>
                  </a:lnTo>
                  <a:lnTo>
                    <a:pt x="334" y="105"/>
                  </a:lnTo>
                  <a:lnTo>
                    <a:pt x="315" y="103"/>
                  </a:lnTo>
                  <a:lnTo>
                    <a:pt x="315" y="103"/>
                  </a:lnTo>
                  <a:lnTo>
                    <a:pt x="278" y="98"/>
                  </a:lnTo>
                  <a:lnTo>
                    <a:pt x="242" y="91"/>
                  </a:lnTo>
                  <a:lnTo>
                    <a:pt x="242" y="91"/>
                  </a:lnTo>
                  <a:lnTo>
                    <a:pt x="208" y="84"/>
                  </a:lnTo>
                  <a:lnTo>
                    <a:pt x="173" y="74"/>
                  </a:lnTo>
                  <a:lnTo>
                    <a:pt x="173" y="74"/>
                  </a:lnTo>
                  <a:lnTo>
                    <a:pt x="140" y="61"/>
                  </a:lnTo>
                  <a:lnTo>
                    <a:pt x="108" y="47"/>
                  </a:lnTo>
                  <a:lnTo>
                    <a:pt x="75" y="32"/>
                  </a:lnTo>
                  <a:lnTo>
                    <a:pt x="44" y="17"/>
                  </a:lnTo>
                  <a:lnTo>
                    <a:pt x="44" y="17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1"/>
                  </a:lnTo>
                  <a:lnTo>
                    <a:pt x="4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FC4AB05C-5921-71AB-C5DC-336EBDD31B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9" y="3165"/>
              <a:ext cx="239" cy="99"/>
            </a:xfrm>
            <a:custGeom>
              <a:avLst/>
              <a:gdLst>
                <a:gd name="T0" fmla="*/ 943 w 956"/>
                <a:gd name="T1" fmla="*/ 4 h 396"/>
                <a:gd name="T2" fmla="*/ 918 w 956"/>
                <a:gd name="T3" fmla="*/ 43 h 396"/>
                <a:gd name="T4" fmla="*/ 886 w 956"/>
                <a:gd name="T5" fmla="*/ 77 h 396"/>
                <a:gd name="T6" fmla="*/ 850 w 956"/>
                <a:gd name="T7" fmla="*/ 107 h 396"/>
                <a:gd name="T8" fmla="*/ 814 w 956"/>
                <a:gd name="T9" fmla="*/ 133 h 396"/>
                <a:gd name="T10" fmla="*/ 732 w 956"/>
                <a:gd name="T11" fmla="*/ 191 h 396"/>
                <a:gd name="T12" fmla="*/ 648 w 956"/>
                <a:gd name="T13" fmla="*/ 242 h 396"/>
                <a:gd name="T14" fmla="*/ 625 w 956"/>
                <a:gd name="T15" fmla="*/ 254 h 396"/>
                <a:gd name="T16" fmla="*/ 580 w 956"/>
                <a:gd name="T17" fmla="*/ 275 h 396"/>
                <a:gd name="T18" fmla="*/ 534 w 956"/>
                <a:gd name="T19" fmla="*/ 293 h 396"/>
                <a:gd name="T20" fmla="*/ 486 w 956"/>
                <a:gd name="T21" fmla="*/ 306 h 396"/>
                <a:gd name="T22" fmla="*/ 461 w 956"/>
                <a:gd name="T23" fmla="*/ 310 h 396"/>
                <a:gd name="T24" fmla="*/ 407 w 956"/>
                <a:gd name="T25" fmla="*/ 318 h 396"/>
                <a:gd name="T26" fmla="*/ 299 w 956"/>
                <a:gd name="T27" fmla="*/ 327 h 396"/>
                <a:gd name="T28" fmla="*/ 244 w 956"/>
                <a:gd name="T29" fmla="*/ 332 h 396"/>
                <a:gd name="T30" fmla="*/ 124 w 956"/>
                <a:gd name="T31" fmla="*/ 350 h 396"/>
                <a:gd name="T32" fmla="*/ 5 w 956"/>
                <a:gd name="T33" fmla="*/ 382 h 396"/>
                <a:gd name="T34" fmla="*/ 2 w 956"/>
                <a:gd name="T35" fmla="*/ 383 h 396"/>
                <a:gd name="T36" fmla="*/ 0 w 956"/>
                <a:gd name="T37" fmla="*/ 388 h 396"/>
                <a:gd name="T38" fmla="*/ 1 w 956"/>
                <a:gd name="T39" fmla="*/ 393 h 396"/>
                <a:gd name="T40" fmla="*/ 6 w 956"/>
                <a:gd name="T41" fmla="*/ 396 h 396"/>
                <a:gd name="T42" fmla="*/ 8 w 956"/>
                <a:gd name="T43" fmla="*/ 396 h 396"/>
                <a:gd name="T44" fmla="*/ 116 w 956"/>
                <a:gd name="T45" fmla="*/ 368 h 396"/>
                <a:gd name="T46" fmla="*/ 225 w 956"/>
                <a:gd name="T47" fmla="*/ 349 h 396"/>
                <a:gd name="T48" fmla="*/ 280 w 956"/>
                <a:gd name="T49" fmla="*/ 343 h 396"/>
                <a:gd name="T50" fmla="*/ 390 w 956"/>
                <a:gd name="T51" fmla="*/ 334 h 396"/>
                <a:gd name="T52" fmla="*/ 444 w 956"/>
                <a:gd name="T53" fmla="*/ 329 h 396"/>
                <a:gd name="T54" fmla="*/ 495 w 956"/>
                <a:gd name="T55" fmla="*/ 319 h 396"/>
                <a:gd name="T56" fmla="*/ 544 w 956"/>
                <a:gd name="T57" fmla="*/ 305 h 396"/>
                <a:gd name="T58" fmla="*/ 592 w 956"/>
                <a:gd name="T59" fmla="*/ 286 h 396"/>
                <a:gd name="T60" fmla="*/ 638 w 956"/>
                <a:gd name="T61" fmla="*/ 265 h 396"/>
                <a:gd name="T62" fmla="*/ 682 w 956"/>
                <a:gd name="T63" fmla="*/ 240 h 396"/>
                <a:gd name="T64" fmla="*/ 766 w 956"/>
                <a:gd name="T65" fmla="*/ 186 h 396"/>
                <a:gd name="T66" fmla="*/ 806 w 956"/>
                <a:gd name="T67" fmla="*/ 157 h 396"/>
                <a:gd name="T68" fmla="*/ 870 w 956"/>
                <a:gd name="T69" fmla="*/ 111 h 396"/>
                <a:gd name="T70" fmla="*/ 909 w 956"/>
                <a:gd name="T71" fmla="*/ 75 h 396"/>
                <a:gd name="T72" fmla="*/ 943 w 956"/>
                <a:gd name="T73" fmla="*/ 35 h 396"/>
                <a:gd name="T74" fmla="*/ 955 w 956"/>
                <a:gd name="T75" fmla="*/ 11 h 396"/>
                <a:gd name="T76" fmla="*/ 956 w 956"/>
                <a:gd name="T77" fmla="*/ 9 h 396"/>
                <a:gd name="T78" fmla="*/ 954 w 956"/>
                <a:gd name="T79" fmla="*/ 4 h 396"/>
                <a:gd name="T80" fmla="*/ 949 w 956"/>
                <a:gd name="T81" fmla="*/ 0 h 396"/>
                <a:gd name="T82" fmla="*/ 944 w 956"/>
                <a:gd name="T83" fmla="*/ 1 h 396"/>
                <a:gd name="T84" fmla="*/ 943 w 956"/>
                <a:gd name="T85" fmla="*/ 4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56" h="396">
                  <a:moveTo>
                    <a:pt x="943" y="4"/>
                  </a:moveTo>
                  <a:lnTo>
                    <a:pt x="943" y="4"/>
                  </a:lnTo>
                  <a:lnTo>
                    <a:pt x="931" y="25"/>
                  </a:lnTo>
                  <a:lnTo>
                    <a:pt x="918" y="43"/>
                  </a:lnTo>
                  <a:lnTo>
                    <a:pt x="903" y="60"/>
                  </a:lnTo>
                  <a:lnTo>
                    <a:pt x="886" y="77"/>
                  </a:lnTo>
                  <a:lnTo>
                    <a:pt x="869" y="92"/>
                  </a:lnTo>
                  <a:lnTo>
                    <a:pt x="850" y="107"/>
                  </a:lnTo>
                  <a:lnTo>
                    <a:pt x="814" y="133"/>
                  </a:lnTo>
                  <a:lnTo>
                    <a:pt x="814" y="133"/>
                  </a:lnTo>
                  <a:lnTo>
                    <a:pt x="772" y="162"/>
                  </a:lnTo>
                  <a:lnTo>
                    <a:pt x="732" y="191"/>
                  </a:lnTo>
                  <a:lnTo>
                    <a:pt x="691" y="217"/>
                  </a:lnTo>
                  <a:lnTo>
                    <a:pt x="648" y="242"/>
                  </a:lnTo>
                  <a:lnTo>
                    <a:pt x="648" y="242"/>
                  </a:lnTo>
                  <a:lnTo>
                    <a:pt x="625" y="254"/>
                  </a:lnTo>
                  <a:lnTo>
                    <a:pt x="603" y="265"/>
                  </a:lnTo>
                  <a:lnTo>
                    <a:pt x="580" y="275"/>
                  </a:lnTo>
                  <a:lnTo>
                    <a:pt x="558" y="285"/>
                  </a:lnTo>
                  <a:lnTo>
                    <a:pt x="534" y="293"/>
                  </a:lnTo>
                  <a:lnTo>
                    <a:pt x="510" y="300"/>
                  </a:lnTo>
                  <a:lnTo>
                    <a:pt x="486" y="306"/>
                  </a:lnTo>
                  <a:lnTo>
                    <a:pt x="461" y="310"/>
                  </a:lnTo>
                  <a:lnTo>
                    <a:pt x="461" y="310"/>
                  </a:lnTo>
                  <a:lnTo>
                    <a:pt x="435" y="315"/>
                  </a:lnTo>
                  <a:lnTo>
                    <a:pt x="407" y="318"/>
                  </a:lnTo>
                  <a:lnTo>
                    <a:pt x="353" y="323"/>
                  </a:lnTo>
                  <a:lnTo>
                    <a:pt x="299" y="327"/>
                  </a:lnTo>
                  <a:lnTo>
                    <a:pt x="244" y="332"/>
                  </a:lnTo>
                  <a:lnTo>
                    <a:pt x="244" y="332"/>
                  </a:lnTo>
                  <a:lnTo>
                    <a:pt x="184" y="340"/>
                  </a:lnTo>
                  <a:lnTo>
                    <a:pt x="124" y="350"/>
                  </a:lnTo>
                  <a:lnTo>
                    <a:pt x="64" y="364"/>
                  </a:lnTo>
                  <a:lnTo>
                    <a:pt x="5" y="382"/>
                  </a:lnTo>
                  <a:lnTo>
                    <a:pt x="5" y="382"/>
                  </a:lnTo>
                  <a:lnTo>
                    <a:pt x="2" y="383"/>
                  </a:lnTo>
                  <a:lnTo>
                    <a:pt x="0" y="386"/>
                  </a:lnTo>
                  <a:lnTo>
                    <a:pt x="0" y="388"/>
                  </a:lnTo>
                  <a:lnTo>
                    <a:pt x="0" y="391"/>
                  </a:lnTo>
                  <a:lnTo>
                    <a:pt x="1" y="393"/>
                  </a:lnTo>
                  <a:lnTo>
                    <a:pt x="3" y="396"/>
                  </a:lnTo>
                  <a:lnTo>
                    <a:pt x="6" y="396"/>
                  </a:lnTo>
                  <a:lnTo>
                    <a:pt x="8" y="396"/>
                  </a:lnTo>
                  <a:lnTo>
                    <a:pt x="8" y="396"/>
                  </a:lnTo>
                  <a:lnTo>
                    <a:pt x="62" y="381"/>
                  </a:lnTo>
                  <a:lnTo>
                    <a:pt x="116" y="368"/>
                  </a:lnTo>
                  <a:lnTo>
                    <a:pt x="170" y="357"/>
                  </a:lnTo>
                  <a:lnTo>
                    <a:pt x="225" y="349"/>
                  </a:lnTo>
                  <a:lnTo>
                    <a:pt x="225" y="349"/>
                  </a:lnTo>
                  <a:lnTo>
                    <a:pt x="280" y="343"/>
                  </a:lnTo>
                  <a:lnTo>
                    <a:pt x="334" y="339"/>
                  </a:lnTo>
                  <a:lnTo>
                    <a:pt x="390" y="334"/>
                  </a:lnTo>
                  <a:lnTo>
                    <a:pt x="444" y="329"/>
                  </a:lnTo>
                  <a:lnTo>
                    <a:pt x="444" y="329"/>
                  </a:lnTo>
                  <a:lnTo>
                    <a:pt x="470" y="324"/>
                  </a:lnTo>
                  <a:lnTo>
                    <a:pt x="495" y="319"/>
                  </a:lnTo>
                  <a:lnTo>
                    <a:pt x="519" y="313"/>
                  </a:lnTo>
                  <a:lnTo>
                    <a:pt x="544" y="305"/>
                  </a:lnTo>
                  <a:lnTo>
                    <a:pt x="568" y="296"/>
                  </a:lnTo>
                  <a:lnTo>
                    <a:pt x="592" y="286"/>
                  </a:lnTo>
                  <a:lnTo>
                    <a:pt x="615" y="276"/>
                  </a:lnTo>
                  <a:lnTo>
                    <a:pt x="638" y="265"/>
                  </a:lnTo>
                  <a:lnTo>
                    <a:pt x="638" y="265"/>
                  </a:lnTo>
                  <a:lnTo>
                    <a:pt x="682" y="240"/>
                  </a:lnTo>
                  <a:lnTo>
                    <a:pt x="724" y="214"/>
                  </a:lnTo>
                  <a:lnTo>
                    <a:pt x="766" y="186"/>
                  </a:lnTo>
                  <a:lnTo>
                    <a:pt x="806" y="157"/>
                  </a:lnTo>
                  <a:lnTo>
                    <a:pt x="806" y="157"/>
                  </a:lnTo>
                  <a:lnTo>
                    <a:pt x="849" y="126"/>
                  </a:lnTo>
                  <a:lnTo>
                    <a:pt x="870" y="111"/>
                  </a:lnTo>
                  <a:lnTo>
                    <a:pt x="890" y="93"/>
                  </a:lnTo>
                  <a:lnTo>
                    <a:pt x="909" y="75"/>
                  </a:lnTo>
                  <a:lnTo>
                    <a:pt x="926" y="55"/>
                  </a:lnTo>
                  <a:lnTo>
                    <a:pt x="943" y="35"/>
                  </a:lnTo>
                  <a:lnTo>
                    <a:pt x="949" y="24"/>
                  </a:lnTo>
                  <a:lnTo>
                    <a:pt x="955" y="11"/>
                  </a:lnTo>
                  <a:lnTo>
                    <a:pt x="955" y="11"/>
                  </a:lnTo>
                  <a:lnTo>
                    <a:pt x="956" y="9"/>
                  </a:lnTo>
                  <a:lnTo>
                    <a:pt x="955" y="6"/>
                  </a:lnTo>
                  <a:lnTo>
                    <a:pt x="954" y="4"/>
                  </a:lnTo>
                  <a:lnTo>
                    <a:pt x="951" y="1"/>
                  </a:lnTo>
                  <a:lnTo>
                    <a:pt x="949" y="0"/>
                  </a:lnTo>
                  <a:lnTo>
                    <a:pt x="946" y="0"/>
                  </a:lnTo>
                  <a:lnTo>
                    <a:pt x="944" y="1"/>
                  </a:lnTo>
                  <a:lnTo>
                    <a:pt x="943" y="4"/>
                  </a:lnTo>
                  <a:lnTo>
                    <a:pt x="943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19E35836-D1A3-2045-E096-2867CDFF2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1" y="2479"/>
              <a:ext cx="1717" cy="949"/>
            </a:xfrm>
            <a:custGeom>
              <a:avLst/>
              <a:gdLst>
                <a:gd name="T0" fmla="*/ 266 w 6867"/>
                <a:gd name="T1" fmla="*/ 166 h 3796"/>
                <a:gd name="T2" fmla="*/ 512 w 6867"/>
                <a:gd name="T3" fmla="*/ 456 h 3796"/>
                <a:gd name="T4" fmla="*/ 922 w 6867"/>
                <a:gd name="T5" fmla="*/ 1021 h 3796"/>
                <a:gd name="T6" fmla="*/ 1484 w 6867"/>
                <a:gd name="T7" fmla="*/ 1547 h 3796"/>
                <a:gd name="T8" fmla="*/ 2301 w 6867"/>
                <a:gd name="T9" fmla="*/ 2166 h 3796"/>
                <a:gd name="T10" fmla="*/ 2802 w 6867"/>
                <a:gd name="T11" fmla="*/ 2409 h 3796"/>
                <a:gd name="T12" fmla="*/ 3178 w 6867"/>
                <a:gd name="T13" fmla="*/ 2483 h 3796"/>
                <a:gd name="T14" fmla="*/ 3469 w 6867"/>
                <a:gd name="T15" fmla="*/ 2470 h 3796"/>
                <a:gd name="T16" fmla="*/ 3809 w 6867"/>
                <a:gd name="T17" fmla="*/ 2418 h 3796"/>
                <a:gd name="T18" fmla="*/ 4238 w 6867"/>
                <a:gd name="T19" fmla="*/ 2166 h 3796"/>
                <a:gd name="T20" fmla="*/ 4618 w 6867"/>
                <a:gd name="T21" fmla="*/ 2001 h 3796"/>
                <a:gd name="T22" fmla="*/ 5043 w 6867"/>
                <a:gd name="T23" fmla="*/ 1953 h 3796"/>
                <a:gd name="T24" fmla="*/ 5597 w 6867"/>
                <a:gd name="T25" fmla="*/ 1823 h 3796"/>
                <a:gd name="T26" fmla="*/ 5893 w 6867"/>
                <a:gd name="T27" fmla="*/ 1735 h 3796"/>
                <a:gd name="T28" fmla="*/ 5990 w 6867"/>
                <a:gd name="T29" fmla="*/ 1767 h 3796"/>
                <a:gd name="T30" fmla="*/ 6031 w 6867"/>
                <a:gd name="T31" fmla="*/ 1851 h 3796"/>
                <a:gd name="T32" fmla="*/ 5967 w 6867"/>
                <a:gd name="T33" fmla="*/ 2035 h 3796"/>
                <a:gd name="T34" fmla="*/ 5678 w 6867"/>
                <a:gd name="T35" fmla="*/ 2252 h 3796"/>
                <a:gd name="T36" fmla="*/ 5171 w 6867"/>
                <a:gd name="T37" fmla="*/ 2456 h 3796"/>
                <a:gd name="T38" fmla="*/ 4992 w 6867"/>
                <a:gd name="T39" fmla="*/ 2512 h 3796"/>
                <a:gd name="T40" fmla="*/ 4925 w 6867"/>
                <a:gd name="T41" fmla="*/ 2625 h 3796"/>
                <a:gd name="T42" fmla="*/ 4940 w 6867"/>
                <a:gd name="T43" fmla="*/ 2761 h 3796"/>
                <a:gd name="T44" fmla="*/ 5094 w 6867"/>
                <a:gd name="T45" fmla="*/ 2936 h 3796"/>
                <a:gd name="T46" fmla="*/ 5533 w 6867"/>
                <a:gd name="T47" fmla="*/ 3147 h 3796"/>
                <a:gd name="T48" fmla="*/ 6226 w 6867"/>
                <a:gd name="T49" fmla="*/ 3331 h 3796"/>
                <a:gd name="T50" fmla="*/ 6693 w 6867"/>
                <a:gd name="T51" fmla="*/ 3418 h 3796"/>
                <a:gd name="T52" fmla="*/ 6834 w 6867"/>
                <a:gd name="T53" fmla="*/ 3517 h 3796"/>
                <a:gd name="T54" fmla="*/ 6829 w 6867"/>
                <a:gd name="T55" fmla="*/ 3664 h 3796"/>
                <a:gd name="T56" fmla="*/ 6690 w 6867"/>
                <a:gd name="T57" fmla="*/ 3766 h 3796"/>
                <a:gd name="T58" fmla="*/ 5790 w 6867"/>
                <a:gd name="T59" fmla="*/ 3748 h 3796"/>
                <a:gd name="T60" fmla="*/ 5439 w 6867"/>
                <a:gd name="T61" fmla="*/ 3748 h 3796"/>
                <a:gd name="T62" fmla="*/ 6618 w 6867"/>
                <a:gd name="T63" fmla="*/ 3794 h 3796"/>
                <a:gd name="T64" fmla="*/ 6781 w 6867"/>
                <a:gd name="T65" fmla="*/ 3738 h 3796"/>
                <a:gd name="T66" fmla="*/ 6862 w 6867"/>
                <a:gd name="T67" fmla="*/ 3627 h 3796"/>
                <a:gd name="T68" fmla="*/ 6841 w 6867"/>
                <a:gd name="T69" fmla="*/ 3502 h 3796"/>
                <a:gd name="T70" fmla="*/ 6681 w 6867"/>
                <a:gd name="T71" fmla="*/ 3400 h 3796"/>
                <a:gd name="T72" fmla="*/ 6049 w 6867"/>
                <a:gd name="T73" fmla="*/ 3280 h 3796"/>
                <a:gd name="T74" fmla="*/ 5429 w 6867"/>
                <a:gd name="T75" fmla="*/ 3090 h 3796"/>
                <a:gd name="T76" fmla="*/ 5081 w 6867"/>
                <a:gd name="T77" fmla="*/ 2907 h 3796"/>
                <a:gd name="T78" fmla="*/ 4950 w 6867"/>
                <a:gd name="T79" fmla="*/ 2745 h 3796"/>
                <a:gd name="T80" fmla="*/ 4953 w 6867"/>
                <a:gd name="T81" fmla="*/ 2588 h 3796"/>
                <a:gd name="T82" fmla="*/ 5073 w 6867"/>
                <a:gd name="T83" fmla="*/ 2492 h 3796"/>
                <a:gd name="T84" fmla="*/ 5573 w 6867"/>
                <a:gd name="T85" fmla="*/ 2316 h 3796"/>
                <a:gd name="T86" fmla="*/ 5873 w 6867"/>
                <a:gd name="T87" fmla="*/ 2149 h 3796"/>
                <a:gd name="T88" fmla="*/ 6036 w 6867"/>
                <a:gd name="T89" fmla="*/ 1944 h 3796"/>
                <a:gd name="T90" fmla="*/ 6031 w 6867"/>
                <a:gd name="T91" fmla="*/ 1797 h 3796"/>
                <a:gd name="T92" fmla="*/ 5920 w 6867"/>
                <a:gd name="T93" fmla="*/ 1721 h 3796"/>
                <a:gd name="T94" fmla="*/ 5621 w 6867"/>
                <a:gd name="T95" fmla="*/ 1799 h 3796"/>
                <a:gd name="T96" fmla="*/ 5163 w 6867"/>
                <a:gd name="T97" fmla="*/ 1923 h 3796"/>
                <a:gd name="T98" fmla="*/ 4733 w 6867"/>
                <a:gd name="T99" fmla="*/ 1961 h 3796"/>
                <a:gd name="T100" fmla="*/ 4319 w 6867"/>
                <a:gd name="T101" fmla="*/ 2107 h 3796"/>
                <a:gd name="T102" fmla="*/ 3868 w 6867"/>
                <a:gd name="T103" fmla="*/ 2372 h 3796"/>
                <a:gd name="T104" fmla="*/ 3530 w 6867"/>
                <a:gd name="T105" fmla="*/ 2454 h 3796"/>
                <a:gd name="T106" fmla="*/ 3199 w 6867"/>
                <a:gd name="T107" fmla="*/ 2468 h 3796"/>
                <a:gd name="T108" fmla="*/ 2832 w 6867"/>
                <a:gd name="T109" fmla="*/ 2403 h 3796"/>
                <a:gd name="T110" fmla="*/ 2414 w 6867"/>
                <a:gd name="T111" fmla="*/ 2216 h 3796"/>
                <a:gd name="T112" fmla="*/ 1619 w 6867"/>
                <a:gd name="T113" fmla="*/ 1642 h 3796"/>
                <a:gd name="T114" fmla="*/ 1021 w 6867"/>
                <a:gd name="T115" fmla="*/ 1107 h 3796"/>
                <a:gd name="T116" fmla="*/ 581 w 6867"/>
                <a:gd name="T117" fmla="*/ 534 h 3796"/>
                <a:gd name="T118" fmla="*/ 271 w 6867"/>
                <a:gd name="T119" fmla="*/ 149 h 3796"/>
                <a:gd name="T120" fmla="*/ 10 w 6867"/>
                <a:gd name="T121" fmla="*/ 0 h 3796"/>
                <a:gd name="T122" fmla="*/ 6 w 6867"/>
                <a:gd name="T123" fmla="*/ 15 h 3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867" h="3796">
                  <a:moveTo>
                    <a:pt x="6" y="15"/>
                  </a:moveTo>
                  <a:lnTo>
                    <a:pt x="6" y="15"/>
                  </a:lnTo>
                  <a:lnTo>
                    <a:pt x="41" y="27"/>
                  </a:lnTo>
                  <a:lnTo>
                    <a:pt x="76" y="41"/>
                  </a:lnTo>
                  <a:lnTo>
                    <a:pt x="112" y="59"/>
                  </a:lnTo>
                  <a:lnTo>
                    <a:pt x="144" y="76"/>
                  </a:lnTo>
                  <a:lnTo>
                    <a:pt x="175" y="96"/>
                  </a:lnTo>
                  <a:lnTo>
                    <a:pt x="207" y="118"/>
                  </a:lnTo>
                  <a:lnTo>
                    <a:pt x="237" y="140"/>
                  </a:lnTo>
                  <a:lnTo>
                    <a:pt x="266" y="166"/>
                  </a:lnTo>
                  <a:lnTo>
                    <a:pt x="293" y="191"/>
                  </a:lnTo>
                  <a:lnTo>
                    <a:pt x="321" y="217"/>
                  </a:lnTo>
                  <a:lnTo>
                    <a:pt x="347" y="245"/>
                  </a:lnTo>
                  <a:lnTo>
                    <a:pt x="372" y="272"/>
                  </a:lnTo>
                  <a:lnTo>
                    <a:pt x="397" y="301"/>
                  </a:lnTo>
                  <a:lnTo>
                    <a:pt x="421" y="331"/>
                  </a:lnTo>
                  <a:lnTo>
                    <a:pt x="444" y="362"/>
                  </a:lnTo>
                  <a:lnTo>
                    <a:pt x="466" y="392"/>
                  </a:lnTo>
                  <a:lnTo>
                    <a:pt x="466" y="392"/>
                  </a:lnTo>
                  <a:lnTo>
                    <a:pt x="512" y="456"/>
                  </a:lnTo>
                  <a:lnTo>
                    <a:pt x="554" y="520"/>
                  </a:lnTo>
                  <a:lnTo>
                    <a:pt x="640" y="650"/>
                  </a:lnTo>
                  <a:lnTo>
                    <a:pt x="683" y="715"/>
                  </a:lnTo>
                  <a:lnTo>
                    <a:pt x="727" y="779"/>
                  </a:lnTo>
                  <a:lnTo>
                    <a:pt x="772" y="841"/>
                  </a:lnTo>
                  <a:lnTo>
                    <a:pt x="796" y="873"/>
                  </a:lnTo>
                  <a:lnTo>
                    <a:pt x="821" y="903"/>
                  </a:lnTo>
                  <a:lnTo>
                    <a:pt x="821" y="903"/>
                  </a:lnTo>
                  <a:lnTo>
                    <a:pt x="870" y="963"/>
                  </a:lnTo>
                  <a:lnTo>
                    <a:pt x="922" y="1021"/>
                  </a:lnTo>
                  <a:lnTo>
                    <a:pt x="973" y="1078"/>
                  </a:lnTo>
                  <a:lnTo>
                    <a:pt x="1027" y="1134"/>
                  </a:lnTo>
                  <a:lnTo>
                    <a:pt x="1081" y="1188"/>
                  </a:lnTo>
                  <a:lnTo>
                    <a:pt x="1136" y="1242"/>
                  </a:lnTo>
                  <a:lnTo>
                    <a:pt x="1193" y="1295"/>
                  </a:lnTo>
                  <a:lnTo>
                    <a:pt x="1249" y="1346"/>
                  </a:lnTo>
                  <a:lnTo>
                    <a:pt x="1307" y="1398"/>
                  </a:lnTo>
                  <a:lnTo>
                    <a:pt x="1366" y="1448"/>
                  </a:lnTo>
                  <a:lnTo>
                    <a:pt x="1425" y="1498"/>
                  </a:lnTo>
                  <a:lnTo>
                    <a:pt x="1484" y="1547"/>
                  </a:lnTo>
                  <a:lnTo>
                    <a:pt x="1604" y="1644"/>
                  </a:lnTo>
                  <a:lnTo>
                    <a:pt x="1724" y="1741"/>
                  </a:lnTo>
                  <a:lnTo>
                    <a:pt x="1724" y="1741"/>
                  </a:lnTo>
                  <a:lnTo>
                    <a:pt x="1850" y="1839"/>
                  </a:lnTo>
                  <a:lnTo>
                    <a:pt x="1975" y="1937"/>
                  </a:lnTo>
                  <a:lnTo>
                    <a:pt x="2039" y="1985"/>
                  </a:lnTo>
                  <a:lnTo>
                    <a:pt x="2104" y="2031"/>
                  </a:lnTo>
                  <a:lnTo>
                    <a:pt x="2168" y="2078"/>
                  </a:lnTo>
                  <a:lnTo>
                    <a:pt x="2235" y="2123"/>
                  </a:lnTo>
                  <a:lnTo>
                    <a:pt x="2301" y="2166"/>
                  </a:lnTo>
                  <a:lnTo>
                    <a:pt x="2369" y="2208"/>
                  </a:lnTo>
                  <a:lnTo>
                    <a:pt x="2438" y="2247"/>
                  </a:lnTo>
                  <a:lnTo>
                    <a:pt x="2508" y="2285"/>
                  </a:lnTo>
                  <a:lnTo>
                    <a:pt x="2580" y="2320"/>
                  </a:lnTo>
                  <a:lnTo>
                    <a:pt x="2616" y="2336"/>
                  </a:lnTo>
                  <a:lnTo>
                    <a:pt x="2653" y="2353"/>
                  </a:lnTo>
                  <a:lnTo>
                    <a:pt x="2689" y="2368"/>
                  </a:lnTo>
                  <a:lnTo>
                    <a:pt x="2727" y="2382"/>
                  </a:lnTo>
                  <a:lnTo>
                    <a:pt x="2764" y="2395"/>
                  </a:lnTo>
                  <a:lnTo>
                    <a:pt x="2802" y="2409"/>
                  </a:lnTo>
                  <a:lnTo>
                    <a:pt x="2802" y="2409"/>
                  </a:lnTo>
                  <a:lnTo>
                    <a:pt x="2862" y="2427"/>
                  </a:lnTo>
                  <a:lnTo>
                    <a:pt x="2923" y="2444"/>
                  </a:lnTo>
                  <a:lnTo>
                    <a:pt x="2986" y="2458"/>
                  </a:lnTo>
                  <a:lnTo>
                    <a:pt x="3017" y="2465"/>
                  </a:lnTo>
                  <a:lnTo>
                    <a:pt x="3050" y="2471"/>
                  </a:lnTo>
                  <a:lnTo>
                    <a:pt x="3081" y="2475"/>
                  </a:lnTo>
                  <a:lnTo>
                    <a:pt x="3114" y="2478"/>
                  </a:lnTo>
                  <a:lnTo>
                    <a:pt x="3145" y="2481"/>
                  </a:lnTo>
                  <a:lnTo>
                    <a:pt x="3178" y="2483"/>
                  </a:lnTo>
                  <a:lnTo>
                    <a:pt x="3209" y="2483"/>
                  </a:lnTo>
                  <a:lnTo>
                    <a:pt x="3241" y="2483"/>
                  </a:lnTo>
                  <a:lnTo>
                    <a:pt x="3273" y="2482"/>
                  </a:lnTo>
                  <a:lnTo>
                    <a:pt x="3305" y="2478"/>
                  </a:lnTo>
                  <a:lnTo>
                    <a:pt x="3305" y="2478"/>
                  </a:lnTo>
                  <a:lnTo>
                    <a:pt x="3346" y="2475"/>
                  </a:lnTo>
                  <a:lnTo>
                    <a:pt x="3386" y="2471"/>
                  </a:lnTo>
                  <a:lnTo>
                    <a:pt x="3426" y="2470"/>
                  </a:lnTo>
                  <a:lnTo>
                    <a:pt x="3469" y="2470"/>
                  </a:lnTo>
                  <a:lnTo>
                    <a:pt x="3469" y="2470"/>
                  </a:lnTo>
                  <a:lnTo>
                    <a:pt x="3508" y="2470"/>
                  </a:lnTo>
                  <a:lnTo>
                    <a:pt x="3547" y="2470"/>
                  </a:lnTo>
                  <a:lnTo>
                    <a:pt x="3584" y="2468"/>
                  </a:lnTo>
                  <a:lnTo>
                    <a:pt x="3623" y="2465"/>
                  </a:lnTo>
                  <a:lnTo>
                    <a:pt x="3662" y="2460"/>
                  </a:lnTo>
                  <a:lnTo>
                    <a:pt x="3700" y="2453"/>
                  </a:lnTo>
                  <a:lnTo>
                    <a:pt x="3737" y="2444"/>
                  </a:lnTo>
                  <a:lnTo>
                    <a:pt x="3775" y="2432"/>
                  </a:lnTo>
                  <a:lnTo>
                    <a:pt x="3775" y="2432"/>
                  </a:lnTo>
                  <a:lnTo>
                    <a:pt x="3809" y="2418"/>
                  </a:lnTo>
                  <a:lnTo>
                    <a:pt x="3843" y="2402"/>
                  </a:lnTo>
                  <a:lnTo>
                    <a:pt x="3875" y="2385"/>
                  </a:lnTo>
                  <a:lnTo>
                    <a:pt x="3907" y="2367"/>
                  </a:lnTo>
                  <a:lnTo>
                    <a:pt x="3938" y="2346"/>
                  </a:lnTo>
                  <a:lnTo>
                    <a:pt x="3969" y="2326"/>
                  </a:lnTo>
                  <a:lnTo>
                    <a:pt x="4031" y="2286"/>
                  </a:lnTo>
                  <a:lnTo>
                    <a:pt x="4031" y="2286"/>
                  </a:lnTo>
                  <a:lnTo>
                    <a:pt x="4099" y="2245"/>
                  </a:lnTo>
                  <a:lnTo>
                    <a:pt x="4168" y="2204"/>
                  </a:lnTo>
                  <a:lnTo>
                    <a:pt x="4238" y="2166"/>
                  </a:lnTo>
                  <a:lnTo>
                    <a:pt x="4309" y="2130"/>
                  </a:lnTo>
                  <a:lnTo>
                    <a:pt x="4309" y="2130"/>
                  </a:lnTo>
                  <a:lnTo>
                    <a:pt x="4385" y="2094"/>
                  </a:lnTo>
                  <a:lnTo>
                    <a:pt x="4422" y="2075"/>
                  </a:lnTo>
                  <a:lnTo>
                    <a:pt x="4461" y="2059"/>
                  </a:lnTo>
                  <a:lnTo>
                    <a:pt x="4500" y="2042"/>
                  </a:lnTo>
                  <a:lnTo>
                    <a:pt x="4539" y="2027"/>
                  </a:lnTo>
                  <a:lnTo>
                    <a:pt x="4578" y="2014"/>
                  </a:lnTo>
                  <a:lnTo>
                    <a:pt x="4618" y="2001"/>
                  </a:lnTo>
                  <a:lnTo>
                    <a:pt x="4618" y="2001"/>
                  </a:lnTo>
                  <a:lnTo>
                    <a:pt x="4660" y="1990"/>
                  </a:lnTo>
                  <a:lnTo>
                    <a:pt x="4703" y="1981"/>
                  </a:lnTo>
                  <a:lnTo>
                    <a:pt x="4746" y="1976"/>
                  </a:lnTo>
                  <a:lnTo>
                    <a:pt x="4788" y="1971"/>
                  </a:lnTo>
                  <a:lnTo>
                    <a:pt x="4831" y="1967"/>
                  </a:lnTo>
                  <a:lnTo>
                    <a:pt x="4875" y="1965"/>
                  </a:lnTo>
                  <a:lnTo>
                    <a:pt x="4961" y="1961"/>
                  </a:lnTo>
                  <a:lnTo>
                    <a:pt x="4961" y="1961"/>
                  </a:lnTo>
                  <a:lnTo>
                    <a:pt x="5002" y="1957"/>
                  </a:lnTo>
                  <a:lnTo>
                    <a:pt x="5043" y="1953"/>
                  </a:lnTo>
                  <a:lnTo>
                    <a:pt x="5083" y="1949"/>
                  </a:lnTo>
                  <a:lnTo>
                    <a:pt x="5124" y="1943"/>
                  </a:lnTo>
                  <a:lnTo>
                    <a:pt x="5165" y="1937"/>
                  </a:lnTo>
                  <a:lnTo>
                    <a:pt x="5205" y="1931"/>
                  </a:lnTo>
                  <a:lnTo>
                    <a:pt x="5244" y="1922"/>
                  </a:lnTo>
                  <a:lnTo>
                    <a:pt x="5284" y="1913"/>
                  </a:lnTo>
                  <a:lnTo>
                    <a:pt x="5363" y="1894"/>
                  </a:lnTo>
                  <a:lnTo>
                    <a:pt x="5442" y="1873"/>
                  </a:lnTo>
                  <a:lnTo>
                    <a:pt x="5520" y="1848"/>
                  </a:lnTo>
                  <a:lnTo>
                    <a:pt x="5597" y="1823"/>
                  </a:lnTo>
                  <a:lnTo>
                    <a:pt x="5597" y="1823"/>
                  </a:lnTo>
                  <a:lnTo>
                    <a:pt x="5676" y="1795"/>
                  </a:lnTo>
                  <a:lnTo>
                    <a:pt x="5757" y="1767"/>
                  </a:lnTo>
                  <a:lnTo>
                    <a:pt x="5757" y="1767"/>
                  </a:lnTo>
                  <a:lnTo>
                    <a:pt x="5794" y="1755"/>
                  </a:lnTo>
                  <a:lnTo>
                    <a:pt x="5814" y="1750"/>
                  </a:lnTo>
                  <a:lnTo>
                    <a:pt x="5833" y="1743"/>
                  </a:lnTo>
                  <a:lnTo>
                    <a:pt x="5853" y="1740"/>
                  </a:lnTo>
                  <a:lnTo>
                    <a:pt x="5873" y="1736"/>
                  </a:lnTo>
                  <a:lnTo>
                    <a:pt x="5893" y="1735"/>
                  </a:lnTo>
                  <a:lnTo>
                    <a:pt x="5913" y="1735"/>
                  </a:lnTo>
                  <a:lnTo>
                    <a:pt x="5913" y="1735"/>
                  </a:lnTo>
                  <a:lnTo>
                    <a:pt x="5925" y="1736"/>
                  </a:lnTo>
                  <a:lnTo>
                    <a:pt x="5936" y="1738"/>
                  </a:lnTo>
                  <a:lnTo>
                    <a:pt x="5946" y="1741"/>
                  </a:lnTo>
                  <a:lnTo>
                    <a:pt x="5956" y="1745"/>
                  </a:lnTo>
                  <a:lnTo>
                    <a:pt x="5965" y="1750"/>
                  </a:lnTo>
                  <a:lnTo>
                    <a:pt x="5974" y="1755"/>
                  </a:lnTo>
                  <a:lnTo>
                    <a:pt x="5982" y="1761"/>
                  </a:lnTo>
                  <a:lnTo>
                    <a:pt x="5990" y="1767"/>
                  </a:lnTo>
                  <a:lnTo>
                    <a:pt x="5997" y="1775"/>
                  </a:lnTo>
                  <a:lnTo>
                    <a:pt x="6004" y="1782"/>
                  </a:lnTo>
                  <a:lnTo>
                    <a:pt x="6010" y="1791"/>
                  </a:lnTo>
                  <a:lnTo>
                    <a:pt x="6015" y="1800"/>
                  </a:lnTo>
                  <a:lnTo>
                    <a:pt x="6020" y="1810"/>
                  </a:lnTo>
                  <a:lnTo>
                    <a:pt x="6024" y="1819"/>
                  </a:lnTo>
                  <a:lnTo>
                    <a:pt x="6028" y="1830"/>
                  </a:lnTo>
                  <a:lnTo>
                    <a:pt x="6030" y="1840"/>
                  </a:lnTo>
                  <a:lnTo>
                    <a:pt x="6030" y="1840"/>
                  </a:lnTo>
                  <a:lnTo>
                    <a:pt x="6031" y="1851"/>
                  </a:lnTo>
                  <a:lnTo>
                    <a:pt x="6033" y="1863"/>
                  </a:lnTo>
                  <a:lnTo>
                    <a:pt x="6033" y="1884"/>
                  </a:lnTo>
                  <a:lnTo>
                    <a:pt x="6030" y="1906"/>
                  </a:lnTo>
                  <a:lnTo>
                    <a:pt x="6025" y="1926"/>
                  </a:lnTo>
                  <a:lnTo>
                    <a:pt x="6017" y="1947"/>
                  </a:lnTo>
                  <a:lnTo>
                    <a:pt x="6009" y="1967"/>
                  </a:lnTo>
                  <a:lnTo>
                    <a:pt x="5999" y="1986"/>
                  </a:lnTo>
                  <a:lnTo>
                    <a:pt x="5987" y="2005"/>
                  </a:lnTo>
                  <a:lnTo>
                    <a:pt x="5987" y="2005"/>
                  </a:lnTo>
                  <a:lnTo>
                    <a:pt x="5967" y="2035"/>
                  </a:lnTo>
                  <a:lnTo>
                    <a:pt x="5943" y="2063"/>
                  </a:lnTo>
                  <a:lnTo>
                    <a:pt x="5920" y="2090"/>
                  </a:lnTo>
                  <a:lnTo>
                    <a:pt x="5893" y="2114"/>
                  </a:lnTo>
                  <a:lnTo>
                    <a:pt x="5866" y="2138"/>
                  </a:lnTo>
                  <a:lnTo>
                    <a:pt x="5837" y="2161"/>
                  </a:lnTo>
                  <a:lnTo>
                    <a:pt x="5807" y="2181"/>
                  </a:lnTo>
                  <a:lnTo>
                    <a:pt x="5775" y="2199"/>
                  </a:lnTo>
                  <a:lnTo>
                    <a:pt x="5744" y="2218"/>
                  </a:lnTo>
                  <a:lnTo>
                    <a:pt x="5711" y="2236"/>
                  </a:lnTo>
                  <a:lnTo>
                    <a:pt x="5678" y="2252"/>
                  </a:lnTo>
                  <a:lnTo>
                    <a:pt x="5645" y="2269"/>
                  </a:lnTo>
                  <a:lnTo>
                    <a:pt x="5579" y="2299"/>
                  </a:lnTo>
                  <a:lnTo>
                    <a:pt x="5512" y="2326"/>
                  </a:lnTo>
                  <a:lnTo>
                    <a:pt x="5512" y="2326"/>
                  </a:lnTo>
                  <a:lnTo>
                    <a:pt x="5432" y="2360"/>
                  </a:lnTo>
                  <a:lnTo>
                    <a:pt x="5352" y="2393"/>
                  </a:lnTo>
                  <a:lnTo>
                    <a:pt x="5270" y="2423"/>
                  </a:lnTo>
                  <a:lnTo>
                    <a:pt x="5187" y="2451"/>
                  </a:lnTo>
                  <a:lnTo>
                    <a:pt x="5187" y="2451"/>
                  </a:lnTo>
                  <a:lnTo>
                    <a:pt x="5171" y="2456"/>
                  </a:lnTo>
                  <a:lnTo>
                    <a:pt x="5153" y="2460"/>
                  </a:lnTo>
                  <a:lnTo>
                    <a:pt x="5118" y="2467"/>
                  </a:lnTo>
                  <a:lnTo>
                    <a:pt x="5084" y="2473"/>
                  </a:lnTo>
                  <a:lnTo>
                    <a:pt x="5049" y="2481"/>
                  </a:lnTo>
                  <a:lnTo>
                    <a:pt x="5049" y="2481"/>
                  </a:lnTo>
                  <a:lnTo>
                    <a:pt x="5037" y="2485"/>
                  </a:lnTo>
                  <a:lnTo>
                    <a:pt x="5024" y="2491"/>
                  </a:lnTo>
                  <a:lnTo>
                    <a:pt x="5013" y="2496"/>
                  </a:lnTo>
                  <a:lnTo>
                    <a:pt x="5002" y="2503"/>
                  </a:lnTo>
                  <a:lnTo>
                    <a:pt x="4992" y="2512"/>
                  </a:lnTo>
                  <a:lnTo>
                    <a:pt x="4982" y="2521"/>
                  </a:lnTo>
                  <a:lnTo>
                    <a:pt x="4971" y="2530"/>
                  </a:lnTo>
                  <a:lnTo>
                    <a:pt x="4963" y="2540"/>
                  </a:lnTo>
                  <a:lnTo>
                    <a:pt x="4955" y="2551"/>
                  </a:lnTo>
                  <a:lnTo>
                    <a:pt x="4948" y="2563"/>
                  </a:lnTo>
                  <a:lnTo>
                    <a:pt x="4941" y="2575"/>
                  </a:lnTo>
                  <a:lnTo>
                    <a:pt x="4936" y="2586"/>
                  </a:lnTo>
                  <a:lnTo>
                    <a:pt x="4931" y="2599"/>
                  </a:lnTo>
                  <a:lnTo>
                    <a:pt x="4928" y="2612"/>
                  </a:lnTo>
                  <a:lnTo>
                    <a:pt x="4925" y="2625"/>
                  </a:lnTo>
                  <a:lnTo>
                    <a:pt x="4923" y="2638"/>
                  </a:lnTo>
                  <a:lnTo>
                    <a:pt x="4923" y="2638"/>
                  </a:lnTo>
                  <a:lnTo>
                    <a:pt x="4921" y="2654"/>
                  </a:lnTo>
                  <a:lnTo>
                    <a:pt x="4921" y="2669"/>
                  </a:lnTo>
                  <a:lnTo>
                    <a:pt x="4921" y="2686"/>
                  </a:lnTo>
                  <a:lnTo>
                    <a:pt x="4924" y="2701"/>
                  </a:lnTo>
                  <a:lnTo>
                    <a:pt x="4926" y="2716"/>
                  </a:lnTo>
                  <a:lnTo>
                    <a:pt x="4930" y="2731"/>
                  </a:lnTo>
                  <a:lnTo>
                    <a:pt x="4935" y="2746"/>
                  </a:lnTo>
                  <a:lnTo>
                    <a:pt x="4940" y="2761"/>
                  </a:lnTo>
                  <a:lnTo>
                    <a:pt x="4948" y="2775"/>
                  </a:lnTo>
                  <a:lnTo>
                    <a:pt x="4954" y="2789"/>
                  </a:lnTo>
                  <a:lnTo>
                    <a:pt x="4970" y="2816"/>
                  </a:lnTo>
                  <a:lnTo>
                    <a:pt x="4989" y="2841"/>
                  </a:lnTo>
                  <a:lnTo>
                    <a:pt x="5009" y="2864"/>
                  </a:lnTo>
                  <a:lnTo>
                    <a:pt x="5009" y="2864"/>
                  </a:lnTo>
                  <a:lnTo>
                    <a:pt x="5023" y="2878"/>
                  </a:lnTo>
                  <a:lnTo>
                    <a:pt x="5037" y="2890"/>
                  </a:lnTo>
                  <a:lnTo>
                    <a:pt x="5064" y="2914"/>
                  </a:lnTo>
                  <a:lnTo>
                    <a:pt x="5094" y="2936"/>
                  </a:lnTo>
                  <a:lnTo>
                    <a:pt x="5126" y="2956"/>
                  </a:lnTo>
                  <a:lnTo>
                    <a:pt x="5158" y="2976"/>
                  </a:lnTo>
                  <a:lnTo>
                    <a:pt x="5191" y="2993"/>
                  </a:lnTo>
                  <a:lnTo>
                    <a:pt x="5256" y="3027"/>
                  </a:lnTo>
                  <a:lnTo>
                    <a:pt x="5256" y="3027"/>
                  </a:lnTo>
                  <a:lnTo>
                    <a:pt x="5324" y="3060"/>
                  </a:lnTo>
                  <a:lnTo>
                    <a:pt x="5393" y="3091"/>
                  </a:lnTo>
                  <a:lnTo>
                    <a:pt x="5463" y="3120"/>
                  </a:lnTo>
                  <a:lnTo>
                    <a:pt x="5533" y="3147"/>
                  </a:lnTo>
                  <a:lnTo>
                    <a:pt x="5533" y="3147"/>
                  </a:lnTo>
                  <a:lnTo>
                    <a:pt x="5609" y="3173"/>
                  </a:lnTo>
                  <a:lnTo>
                    <a:pt x="5684" y="3198"/>
                  </a:lnTo>
                  <a:lnTo>
                    <a:pt x="5760" y="3222"/>
                  </a:lnTo>
                  <a:lnTo>
                    <a:pt x="5837" y="3243"/>
                  </a:lnTo>
                  <a:lnTo>
                    <a:pt x="5915" y="3264"/>
                  </a:lnTo>
                  <a:lnTo>
                    <a:pt x="5992" y="3282"/>
                  </a:lnTo>
                  <a:lnTo>
                    <a:pt x="6070" y="3300"/>
                  </a:lnTo>
                  <a:lnTo>
                    <a:pt x="6148" y="3316"/>
                  </a:lnTo>
                  <a:lnTo>
                    <a:pt x="6148" y="3316"/>
                  </a:lnTo>
                  <a:lnTo>
                    <a:pt x="6226" y="3331"/>
                  </a:lnTo>
                  <a:lnTo>
                    <a:pt x="6305" y="3346"/>
                  </a:lnTo>
                  <a:lnTo>
                    <a:pt x="6463" y="3375"/>
                  </a:lnTo>
                  <a:lnTo>
                    <a:pt x="6463" y="3375"/>
                  </a:lnTo>
                  <a:lnTo>
                    <a:pt x="6500" y="3382"/>
                  </a:lnTo>
                  <a:lnTo>
                    <a:pt x="6539" y="3387"/>
                  </a:lnTo>
                  <a:lnTo>
                    <a:pt x="6578" y="3393"/>
                  </a:lnTo>
                  <a:lnTo>
                    <a:pt x="6617" y="3399"/>
                  </a:lnTo>
                  <a:lnTo>
                    <a:pt x="6656" y="3407"/>
                  </a:lnTo>
                  <a:lnTo>
                    <a:pt x="6676" y="3412"/>
                  </a:lnTo>
                  <a:lnTo>
                    <a:pt x="6693" y="3418"/>
                  </a:lnTo>
                  <a:lnTo>
                    <a:pt x="6712" y="3424"/>
                  </a:lnTo>
                  <a:lnTo>
                    <a:pt x="6730" y="3432"/>
                  </a:lnTo>
                  <a:lnTo>
                    <a:pt x="6747" y="3439"/>
                  </a:lnTo>
                  <a:lnTo>
                    <a:pt x="6764" y="3449"/>
                  </a:lnTo>
                  <a:lnTo>
                    <a:pt x="6764" y="3449"/>
                  </a:lnTo>
                  <a:lnTo>
                    <a:pt x="6780" y="3460"/>
                  </a:lnTo>
                  <a:lnTo>
                    <a:pt x="6796" y="3472"/>
                  </a:lnTo>
                  <a:lnTo>
                    <a:pt x="6810" y="3486"/>
                  </a:lnTo>
                  <a:lnTo>
                    <a:pt x="6823" y="3501"/>
                  </a:lnTo>
                  <a:lnTo>
                    <a:pt x="6834" y="3517"/>
                  </a:lnTo>
                  <a:lnTo>
                    <a:pt x="6843" y="3535"/>
                  </a:lnTo>
                  <a:lnTo>
                    <a:pt x="6848" y="3554"/>
                  </a:lnTo>
                  <a:lnTo>
                    <a:pt x="6850" y="3564"/>
                  </a:lnTo>
                  <a:lnTo>
                    <a:pt x="6851" y="3574"/>
                  </a:lnTo>
                  <a:lnTo>
                    <a:pt x="6851" y="3574"/>
                  </a:lnTo>
                  <a:lnTo>
                    <a:pt x="6851" y="3593"/>
                  </a:lnTo>
                  <a:lnTo>
                    <a:pt x="6849" y="3612"/>
                  </a:lnTo>
                  <a:lnTo>
                    <a:pt x="6845" y="3629"/>
                  </a:lnTo>
                  <a:lnTo>
                    <a:pt x="6838" y="3647"/>
                  </a:lnTo>
                  <a:lnTo>
                    <a:pt x="6829" y="3664"/>
                  </a:lnTo>
                  <a:lnTo>
                    <a:pt x="6819" y="3679"/>
                  </a:lnTo>
                  <a:lnTo>
                    <a:pt x="6806" y="3694"/>
                  </a:lnTo>
                  <a:lnTo>
                    <a:pt x="6794" y="3708"/>
                  </a:lnTo>
                  <a:lnTo>
                    <a:pt x="6794" y="3708"/>
                  </a:lnTo>
                  <a:lnTo>
                    <a:pt x="6779" y="3722"/>
                  </a:lnTo>
                  <a:lnTo>
                    <a:pt x="6762" y="3733"/>
                  </a:lnTo>
                  <a:lnTo>
                    <a:pt x="6745" y="3743"/>
                  </a:lnTo>
                  <a:lnTo>
                    <a:pt x="6727" y="3752"/>
                  </a:lnTo>
                  <a:lnTo>
                    <a:pt x="6709" y="3760"/>
                  </a:lnTo>
                  <a:lnTo>
                    <a:pt x="6690" y="3766"/>
                  </a:lnTo>
                  <a:lnTo>
                    <a:pt x="6671" y="3770"/>
                  </a:lnTo>
                  <a:lnTo>
                    <a:pt x="6651" y="3774"/>
                  </a:lnTo>
                  <a:lnTo>
                    <a:pt x="6631" y="3777"/>
                  </a:lnTo>
                  <a:lnTo>
                    <a:pt x="6611" y="3779"/>
                  </a:lnTo>
                  <a:lnTo>
                    <a:pt x="6571" y="3781"/>
                  </a:lnTo>
                  <a:lnTo>
                    <a:pt x="6530" y="3781"/>
                  </a:lnTo>
                  <a:lnTo>
                    <a:pt x="6490" y="3779"/>
                  </a:lnTo>
                  <a:lnTo>
                    <a:pt x="6490" y="3779"/>
                  </a:lnTo>
                  <a:lnTo>
                    <a:pt x="6140" y="3765"/>
                  </a:lnTo>
                  <a:lnTo>
                    <a:pt x="5790" y="3748"/>
                  </a:lnTo>
                  <a:lnTo>
                    <a:pt x="5790" y="3748"/>
                  </a:lnTo>
                  <a:lnTo>
                    <a:pt x="5443" y="3733"/>
                  </a:lnTo>
                  <a:lnTo>
                    <a:pt x="5443" y="3733"/>
                  </a:lnTo>
                  <a:lnTo>
                    <a:pt x="5439" y="3735"/>
                  </a:lnTo>
                  <a:lnTo>
                    <a:pt x="5437" y="3736"/>
                  </a:lnTo>
                  <a:lnTo>
                    <a:pt x="5436" y="3738"/>
                  </a:lnTo>
                  <a:lnTo>
                    <a:pt x="5436" y="3741"/>
                  </a:lnTo>
                  <a:lnTo>
                    <a:pt x="5436" y="3743"/>
                  </a:lnTo>
                  <a:lnTo>
                    <a:pt x="5437" y="3746"/>
                  </a:lnTo>
                  <a:lnTo>
                    <a:pt x="5439" y="3748"/>
                  </a:lnTo>
                  <a:lnTo>
                    <a:pt x="5443" y="3748"/>
                  </a:lnTo>
                  <a:lnTo>
                    <a:pt x="5443" y="3748"/>
                  </a:lnTo>
                  <a:lnTo>
                    <a:pt x="6165" y="3780"/>
                  </a:lnTo>
                  <a:lnTo>
                    <a:pt x="6165" y="3780"/>
                  </a:lnTo>
                  <a:lnTo>
                    <a:pt x="6340" y="3789"/>
                  </a:lnTo>
                  <a:lnTo>
                    <a:pt x="6514" y="3795"/>
                  </a:lnTo>
                  <a:lnTo>
                    <a:pt x="6514" y="3795"/>
                  </a:lnTo>
                  <a:lnTo>
                    <a:pt x="6549" y="3796"/>
                  </a:lnTo>
                  <a:lnTo>
                    <a:pt x="6583" y="3795"/>
                  </a:lnTo>
                  <a:lnTo>
                    <a:pt x="6618" y="3794"/>
                  </a:lnTo>
                  <a:lnTo>
                    <a:pt x="6653" y="3789"/>
                  </a:lnTo>
                  <a:lnTo>
                    <a:pt x="6670" y="3786"/>
                  </a:lnTo>
                  <a:lnTo>
                    <a:pt x="6687" y="3782"/>
                  </a:lnTo>
                  <a:lnTo>
                    <a:pt x="6704" y="3777"/>
                  </a:lnTo>
                  <a:lnTo>
                    <a:pt x="6720" y="3772"/>
                  </a:lnTo>
                  <a:lnTo>
                    <a:pt x="6736" y="3765"/>
                  </a:lnTo>
                  <a:lnTo>
                    <a:pt x="6751" y="3757"/>
                  </a:lnTo>
                  <a:lnTo>
                    <a:pt x="6766" y="3748"/>
                  </a:lnTo>
                  <a:lnTo>
                    <a:pt x="6781" y="3738"/>
                  </a:lnTo>
                  <a:lnTo>
                    <a:pt x="6781" y="3738"/>
                  </a:lnTo>
                  <a:lnTo>
                    <a:pt x="6791" y="3730"/>
                  </a:lnTo>
                  <a:lnTo>
                    <a:pt x="6803" y="3721"/>
                  </a:lnTo>
                  <a:lnTo>
                    <a:pt x="6813" y="3711"/>
                  </a:lnTo>
                  <a:lnTo>
                    <a:pt x="6821" y="3701"/>
                  </a:lnTo>
                  <a:lnTo>
                    <a:pt x="6830" y="3689"/>
                  </a:lnTo>
                  <a:lnTo>
                    <a:pt x="6838" y="3677"/>
                  </a:lnTo>
                  <a:lnTo>
                    <a:pt x="6845" y="3666"/>
                  </a:lnTo>
                  <a:lnTo>
                    <a:pt x="6851" y="3653"/>
                  </a:lnTo>
                  <a:lnTo>
                    <a:pt x="6857" y="3639"/>
                  </a:lnTo>
                  <a:lnTo>
                    <a:pt x="6862" y="3627"/>
                  </a:lnTo>
                  <a:lnTo>
                    <a:pt x="6864" y="3613"/>
                  </a:lnTo>
                  <a:lnTo>
                    <a:pt x="6867" y="3599"/>
                  </a:lnTo>
                  <a:lnTo>
                    <a:pt x="6867" y="3585"/>
                  </a:lnTo>
                  <a:lnTo>
                    <a:pt x="6867" y="3571"/>
                  </a:lnTo>
                  <a:lnTo>
                    <a:pt x="6864" y="3558"/>
                  </a:lnTo>
                  <a:lnTo>
                    <a:pt x="6862" y="3542"/>
                  </a:lnTo>
                  <a:lnTo>
                    <a:pt x="6862" y="3542"/>
                  </a:lnTo>
                  <a:lnTo>
                    <a:pt x="6855" y="3529"/>
                  </a:lnTo>
                  <a:lnTo>
                    <a:pt x="6849" y="3515"/>
                  </a:lnTo>
                  <a:lnTo>
                    <a:pt x="6841" y="3502"/>
                  </a:lnTo>
                  <a:lnTo>
                    <a:pt x="6833" y="3490"/>
                  </a:lnTo>
                  <a:lnTo>
                    <a:pt x="6824" y="3478"/>
                  </a:lnTo>
                  <a:lnTo>
                    <a:pt x="6814" y="3468"/>
                  </a:lnTo>
                  <a:lnTo>
                    <a:pt x="6803" y="3458"/>
                  </a:lnTo>
                  <a:lnTo>
                    <a:pt x="6790" y="3448"/>
                  </a:lnTo>
                  <a:lnTo>
                    <a:pt x="6778" y="3441"/>
                  </a:lnTo>
                  <a:lnTo>
                    <a:pt x="6765" y="3433"/>
                  </a:lnTo>
                  <a:lnTo>
                    <a:pt x="6737" y="3419"/>
                  </a:lnTo>
                  <a:lnTo>
                    <a:pt x="6710" y="3408"/>
                  </a:lnTo>
                  <a:lnTo>
                    <a:pt x="6681" y="3400"/>
                  </a:lnTo>
                  <a:lnTo>
                    <a:pt x="6681" y="3400"/>
                  </a:lnTo>
                  <a:lnTo>
                    <a:pt x="6642" y="3390"/>
                  </a:lnTo>
                  <a:lnTo>
                    <a:pt x="6602" y="3383"/>
                  </a:lnTo>
                  <a:lnTo>
                    <a:pt x="6523" y="3368"/>
                  </a:lnTo>
                  <a:lnTo>
                    <a:pt x="6443" y="3355"/>
                  </a:lnTo>
                  <a:lnTo>
                    <a:pt x="6364" y="3343"/>
                  </a:lnTo>
                  <a:lnTo>
                    <a:pt x="6364" y="3343"/>
                  </a:lnTo>
                  <a:lnTo>
                    <a:pt x="6206" y="3313"/>
                  </a:lnTo>
                  <a:lnTo>
                    <a:pt x="6128" y="3296"/>
                  </a:lnTo>
                  <a:lnTo>
                    <a:pt x="6049" y="3280"/>
                  </a:lnTo>
                  <a:lnTo>
                    <a:pt x="6049" y="3280"/>
                  </a:lnTo>
                  <a:lnTo>
                    <a:pt x="5970" y="3261"/>
                  </a:lnTo>
                  <a:lnTo>
                    <a:pt x="5891" y="3242"/>
                  </a:lnTo>
                  <a:lnTo>
                    <a:pt x="5813" y="3221"/>
                  </a:lnTo>
                  <a:lnTo>
                    <a:pt x="5735" y="3198"/>
                  </a:lnTo>
                  <a:lnTo>
                    <a:pt x="5658" y="3174"/>
                  </a:lnTo>
                  <a:lnTo>
                    <a:pt x="5581" y="3148"/>
                  </a:lnTo>
                  <a:lnTo>
                    <a:pt x="5505" y="3120"/>
                  </a:lnTo>
                  <a:lnTo>
                    <a:pt x="5429" y="3090"/>
                  </a:lnTo>
                  <a:lnTo>
                    <a:pt x="5429" y="3090"/>
                  </a:lnTo>
                  <a:lnTo>
                    <a:pt x="5353" y="3058"/>
                  </a:lnTo>
                  <a:lnTo>
                    <a:pt x="5315" y="3040"/>
                  </a:lnTo>
                  <a:lnTo>
                    <a:pt x="5278" y="3022"/>
                  </a:lnTo>
                  <a:lnTo>
                    <a:pt x="5241" y="3003"/>
                  </a:lnTo>
                  <a:lnTo>
                    <a:pt x="5205" y="2983"/>
                  </a:lnTo>
                  <a:lnTo>
                    <a:pt x="5168" y="2963"/>
                  </a:lnTo>
                  <a:lnTo>
                    <a:pt x="5133" y="2942"/>
                  </a:lnTo>
                  <a:lnTo>
                    <a:pt x="5133" y="2942"/>
                  </a:lnTo>
                  <a:lnTo>
                    <a:pt x="5098" y="2919"/>
                  </a:lnTo>
                  <a:lnTo>
                    <a:pt x="5081" y="2907"/>
                  </a:lnTo>
                  <a:lnTo>
                    <a:pt x="5064" y="2894"/>
                  </a:lnTo>
                  <a:lnTo>
                    <a:pt x="5048" y="2880"/>
                  </a:lnTo>
                  <a:lnTo>
                    <a:pt x="5033" y="2865"/>
                  </a:lnTo>
                  <a:lnTo>
                    <a:pt x="5018" y="2850"/>
                  </a:lnTo>
                  <a:lnTo>
                    <a:pt x="5003" y="2835"/>
                  </a:lnTo>
                  <a:lnTo>
                    <a:pt x="4990" y="2818"/>
                  </a:lnTo>
                  <a:lnTo>
                    <a:pt x="4978" y="2801"/>
                  </a:lnTo>
                  <a:lnTo>
                    <a:pt x="4968" y="2784"/>
                  </a:lnTo>
                  <a:lnTo>
                    <a:pt x="4958" y="2765"/>
                  </a:lnTo>
                  <a:lnTo>
                    <a:pt x="4950" y="2745"/>
                  </a:lnTo>
                  <a:lnTo>
                    <a:pt x="4944" y="2725"/>
                  </a:lnTo>
                  <a:lnTo>
                    <a:pt x="4939" y="2704"/>
                  </a:lnTo>
                  <a:lnTo>
                    <a:pt x="4936" y="2683"/>
                  </a:lnTo>
                  <a:lnTo>
                    <a:pt x="4936" y="2683"/>
                  </a:lnTo>
                  <a:lnTo>
                    <a:pt x="4936" y="2666"/>
                  </a:lnTo>
                  <a:lnTo>
                    <a:pt x="4936" y="2649"/>
                  </a:lnTo>
                  <a:lnTo>
                    <a:pt x="4939" y="2633"/>
                  </a:lnTo>
                  <a:lnTo>
                    <a:pt x="4943" y="2618"/>
                  </a:lnTo>
                  <a:lnTo>
                    <a:pt x="4946" y="2603"/>
                  </a:lnTo>
                  <a:lnTo>
                    <a:pt x="4953" y="2588"/>
                  </a:lnTo>
                  <a:lnTo>
                    <a:pt x="4960" y="2574"/>
                  </a:lnTo>
                  <a:lnTo>
                    <a:pt x="4969" y="2560"/>
                  </a:lnTo>
                  <a:lnTo>
                    <a:pt x="4978" y="2547"/>
                  </a:lnTo>
                  <a:lnTo>
                    <a:pt x="4989" y="2536"/>
                  </a:lnTo>
                  <a:lnTo>
                    <a:pt x="5000" y="2526"/>
                  </a:lnTo>
                  <a:lnTo>
                    <a:pt x="5013" y="2516"/>
                  </a:lnTo>
                  <a:lnTo>
                    <a:pt x="5027" y="2509"/>
                  </a:lnTo>
                  <a:lnTo>
                    <a:pt x="5042" y="2501"/>
                  </a:lnTo>
                  <a:lnTo>
                    <a:pt x="5057" y="2496"/>
                  </a:lnTo>
                  <a:lnTo>
                    <a:pt x="5073" y="2492"/>
                  </a:lnTo>
                  <a:lnTo>
                    <a:pt x="5073" y="2492"/>
                  </a:lnTo>
                  <a:lnTo>
                    <a:pt x="5122" y="2482"/>
                  </a:lnTo>
                  <a:lnTo>
                    <a:pt x="5170" y="2470"/>
                  </a:lnTo>
                  <a:lnTo>
                    <a:pt x="5217" y="2456"/>
                  </a:lnTo>
                  <a:lnTo>
                    <a:pt x="5265" y="2441"/>
                  </a:lnTo>
                  <a:lnTo>
                    <a:pt x="5265" y="2441"/>
                  </a:lnTo>
                  <a:lnTo>
                    <a:pt x="5343" y="2412"/>
                  </a:lnTo>
                  <a:lnTo>
                    <a:pt x="5420" y="2382"/>
                  </a:lnTo>
                  <a:lnTo>
                    <a:pt x="5497" y="2349"/>
                  </a:lnTo>
                  <a:lnTo>
                    <a:pt x="5573" y="2316"/>
                  </a:lnTo>
                  <a:lnTo>
                    <a:pt x="5573" y="2316"/>
                  </a:lnTo>
                  <a:lnTo>
                    <a:pt x="5639" y="2287"/>
                  </a:lnTo>
                  <a:lnTo>
                    <a:pt x="5704" y="2256"/>
                  </a:lnTo>
                  <a:lnTo>
                    <a:pt x="5735" y="2240"/>
                  </a:lnTo>
                  <a:lnTo>
                    <a:pt x="5767" y="2222"/>
                  </a:lnTo>
                  <a:lnTo>
                    <a:pt x="5798" y="2203"/>
                  </a:lnTo>
                  <a:lnTo>
                    <a:pt x="5828" y="2183"/>
                  </a:lnTo>
                  <a:lnTo>
                    <a:pt x="5828" y="2183"/>
                  </a:lnTo>
                  <a:lnTo>
                    <a:pt x="5849" y="2168"/>
                  </a:lnTo>
                  <a:lnTo>
                    <a:pt x="5873" y="2149"/>
                  </a:lnTo>
                  <a:lnTo>
                    <a:pt x="5897" y="2129"/>
                  </a:lnTo>
                  <a:lnTo>
                    <a:pt x="5922" y="2107"/>
                  </a:lnTo>
                  <a:lnTo>
                    <a:pt x="5945" y="2083"/>
                  </a:lnTo>
                  <a:lnTo>
                    <a:pt x="5969" y="2056"/>
                  </a:lnTo>
                  <a:lnTo>
                    <a:pt x="5989" y="2030"/>
                  </a:lnTo>
                  <a:lnTo>
                    <a:pt x="6007" y="2002"/>
                  </a:lnTo>
                  <a:lnTo>
                    <a:pt x="6016" y="1988"/>
                  </a:lnTo>
                  <a:lnTo>
                    <a:pt x="6024" y="1973"/>
                  </a:lnTo>
                  <a:lnTo>
                    <a:pt x="6031" y="1960"/>
                  </a:lnTo>
                  <a:lnTo>
                    <a:pt x="6036" y="1944"/>
                  </a:lnTo>
                  <a:lnTo>
                    <a:pt x="6041" y="1929"/>
                  </a:lnTo>
                  <a:lnTo>
                    <a:pt x="6046" y="1914"/>
                  </a:lnTo>
                  <a:lnTo>
                    <a:pt x="6049" y="1899"/>
                  </a:lnTo>
                  <a:lnTo>
                    <a:pt x="6050" y="1885"/>
                  </a:lnTo>
                  <a:lnTo>
                    <a:pt x="6051" y="1870"/>
                  </a:lnTo>
                  <a:lnTo>
                    <a:pt x="6050" y="1855"/>
                  </a:lnTo>
                  <a:lnTo>
                    <a:pt x="6048" y="1840"/>
                  </a:lnTo>
                  <a:lnTo>
                    <a:pt x="6044" y="1826"/>
                  </a:lnTo>
                  <a:lnTo>
                    <a:pt x="6039" y="1811"/>
                  </a:lnTo>
                  <a:lnTo>
                    <a:pt x="6031" y="1797"/>
                  </a:lnTo>
                  <a:lnTo>
                    <a:pt x="6024" y="1782"/>
                  </a:lnTo>
                  <a:lnTo>
                    <a:pt x="6014" y="1769"/>
                  </a:lnTo>
                  <a:lnTo>
                    <a:pt x="6014" y="1769"/>
                  </a:lnTo>
                  <a:lnTo>
                    <a:pt x="6002" y="1756"/>
                  </a:lnTo>
                  <a:lnTo>
                    <a:pt x="5990" y="1746"/>
                  </a:lnTo>
                  <a:lnTo>
                    <a:pt x="5977" y="1738"/>
                  </a:lnTo>
                  <a:lnTo>
                    <a:pt x="5964" y="1731"/>
                  </a:lnTo>
                  <a:lnTo>
                    <a:pt x="5950" y="1726"/>
                  </a:lnTo>
                  <a:lnTo>
                    <a:pt x="5935" y="1723"/>
                  </a:lnTo>
                  <a:lnTo>
                    <a:pt x="5920" y="1721"/>
                  </a:lnTo>
                  <a:lnTo>
                    <a:pt x="5905" y="1721"/>
                  </a:lnTo>
                  <a:lnTo>
                    <a:pt x="5890" y="1721"/>
                  </a:lnTo>
                  <a:lnTo>
                    <a:pt x="5873" y="1722"/>
                  </a:lnTo>
                  <a:lnTo>
                    <a:pt x="5858" y="1725"/>
                  </a:lnTo>
                  <a:lnTo>
                    <a:pt x="5843" y="1727"/>
                  </a:lnTo>
                  <a:lnTo>
                    <a:pt x="5812" y="1735"/>
                  </a:lnTo>
                  <a:lnTo>
                    <a:pt x="5783" y="1743"/>
                  </a:lnTo>
                  <a:lnTo>
                    <a:pt x="5783" y="1743"/>
                  </a:lnTo>
                  <a:lnTo>
                    <a:pt x="5701" y="1770"/>
                  </a:lnTo>
                  <a:lnTo>
                    <a:pt x="5621" y="1799"/>
                  </a:lnTo>
                  <a:lnTo>
                    <a:pt x="5540" y="1826"/>
                  </a:lnTo>
                  <a:lnTo>
                    <a:pt x="5458" y="1853"/>
                  </a:lnTo>
                  <a:lnTo>
                    <a:pt x="5458" y="1853"/>
                  </a:lnTo>
                  <a:lnTo>
                    <a:pt x="5417" y="1865"/>
                  </a:lnTo>
                  <a:lnTo>
                    <a:pt x="5375" y="1878"/>
                  </a:lnTo>
                  <a:lnTo>
                    <a:pt x="5334" y="1888"/>
                  </a:lnTo>
                  <a:lnTo>
                    <a:pt x="5291" y="1898"/>
                  </a:lnTo>
                  <a:lnTo>
                    <a:pt x="5249" y="1908"/>
                  </a:lnTo>
                  <a:lnTo>
                    <a:pt x="5206" y="1916"/>
                  </a:lnTo>
                  <a:lnTo>
                    <a:pt x="5163" y="1923"/>
                  </a:lnTo>
                  <a:lnTo>
                    <a:pt x="5121" y="1929"/>
                  </a:lnTo>
                  <a:lnTo>
                    <a:pt x="5121" y="1929"/>
                  </a:lnTo>
                  <a:lnTo>
                    <a:pt x="5077" y="1936"/>
                  </a:lnTo>
                  <a:lnTo>
                    <a:pt x="5034" y="1939"/>
                  </a:lnTo>
                  <a:lnTo>
                    <a:pt x="4946" y="1944"/>
                  </a:lnTo>
                  <a:lnTo>
                    <a:pt x="4860" y="1949"/>
                  </a:lnTo>
                  <a:lnTo>
                    <a:pt x="4816" y="1952"/>
                  </a:lnTo>
                  <a:lnTo>
                    <a:pt x="4772" y="1956"/>
                  </a:lnTo>
                  <a:lnTo>
                    <a:pt x="4772" y="1956"/>
                  </a:lnTo>
                  <a:lnTo>
                    <a:pt x="4733" y="1961"/>
                  </a:lnTo>
                  <a:lnTo>
                    <a:pt x="4693" y="1968"/>
                  </a:lnTo>
                  <a:lnTo>
                    <a:pt x="4655" y="1976"/>
                  </a:lnTo>
                  <a:lnTo>
                    <a:pt x="4617" y="1986"/>
                  </a:lnTo>
                  <a:lnTo>
                    <a:pt x="4578" y="1997"/>
                  </a:lnTo>
                  <a:lnTo>
                    <a:pt x="4540" y="2010"/>
                  </a:lnTo>
                  <a:lnTo>
                    <a:pt x="4502" y="2024"/>
                  </a:lnTo>
                  <a:lnTo>
                    <a:pt x="4465" y="2039"/>
                  </a:lnTo>
                  <a:lnTo>
                    <a:pt x="4428" y="2054"/>
                  </a:lnTo>
                  <a:lnTo>
                    <a:pt x="4392" y="2071"/>
                  </a:lnTo>
                  <a:lnTo>
                    <a:pt x="4319" y="2107"/>
                  </a:lnTo>
                  <a:lnTo>
                    <a:pt x="4248" y="2143"/>
                  </a:lnTo>
                  <a:lnTo>
                    <a:pt x="4179" y="2181"/>
                  </a:lnTo>
                  <a:lnTo>
                    <a:pt x="4179" y="2181"/>
                  </a:lnTo>
                  <a:lnTo>
                    <a:pt x="4144" y="2201"/>
                  </a:lnTo>
                  <a:lnTo>
                    <a:pt x="4109" y="2221"/>
                  </a:lnTo>
                  <a:lnTo>
                    <a:pt x="4041" y="2264"/>
                  </a:lnTo>
                  <a:lnTo>
                    <a:pt x="3973" y="2308"/>
                  </a:lnTo>
                  <a:lnTo>
                    <a:pt x="3904" y="2350"/>
                  </a:lnTo>
                  <a:lnTo>
                    <a:pt x="3904" y="2350"/>
                  </a:lnTo>
                  <a:lnTo>
                    <a:pt x="3868" y="2372"/>
                  </a:lnTo>
                  <a:lnTo>
                    <a:pt x="3829" y="2390"/>
                  </a:lnTo>
                  <a:lnTo>
                    <a:pt x="3791" y="2407"/>
                  </a:lnTo>
                  <a:lnTo>
                    <a:pt x="3752" y="2422"/>
                  </a:lnTo>
                  <a:lnTo>
                    <a:pt x="3712" y="2433"/>
                  </a:lnTo>
                  <a:lnTo>
                    <a:pt x="3672" y="2442"/>
                  </a:lnTo>
                  <a:lnTo>
                    <a:pt x="3630" y="2449"/>
                  </a:lnTo>
                  <a:lnTo>
                    <a:pt x="3587" y="2453"/>
                  </a:lnTo>
                  <a:lnTo>
                    <a:pt x="3587" y="2453"/>
                  </a:lnTo>
                  <a:lnTo>
                    <a:pt x="3559" y="2453"/>
                  </a:lnTo>
                  <a:lnTo>
                    <a:pt x="3530" y="2454"/>
                  </a:lnTo>
                  <a:lnTo>
                    <a:pt x="3475" y="2453"/>
                  </a:lnTo>
                  <a:lnTo>
                    <a:pt x="3419" y="2453"/>
                  </a:lnTo>
                  <a:lnTo>
                    <a:pt x="3391" y="2454"/>
                  </a:lnTo>
                  <a:lnTo>
                    <a:pt x="3364" y="2457"/>
                  </a:lnTo>
                  <a:lnTo>
                    <a:pt x="3364" y="2457"/>
                  </a:lnTo>
                  <a:lnTo>
                    <a:pt x="3322" y="2462"/>
                  </a:lnTo>
                  <a:lnTo>
                    <a:pt x="3282" y="2466"/>
                  </a:lnTo>
                  <a:lnTo>
                    <a:pt x="3241" y="2468"/>
                  </a:lnTo>
                  <a:lnTo>
                    <a:pt x="3221" y="2468"/>
                  </a:lnTo>
                  <a:lnTo>
                    <a:pt x="3199" y="2468"/>
                  </a:lnTo>
                  <a:lnTo>
                    <a:pt x="3199" y="2468"/>
                  </a:lnTo>
                  <a:lnTo>
                    <a:pt x="3158" y="2466"/>
                  </a:lnTo>
                  <a:lnTo>
                    <a:pt x="3115" y="2462"/>
                  </a:lnTo>
                  <a:lnTo>
                    <a:pt x="3074" y="2457"/>
                  </a:lnTo>
                  <a:lnTo>
                    <a:pt x="3033" y="2451"/>
                  </a:lnTo>
                  <a:lnTo>
                    <a:pt x="2992" y="2443"/>
                  </a:lnTo>
                  <a:lnTo>
                    <a:pt x="2951" y="2434"/>
                  </a:lnTo>
                  <a:lnTo>
                    <a:pt x="2911" y="2426"/>
                  </a:lnTo>
                  <a:lnTo>
                    <a:pt x="2871" y="2414"/>
                  </a:lnTo>
                  <a:lnTo>
                    <a:pt x="2832" y="2403"/>
                  </a:lnTo>
                  <a:lnTo>
                    <a:pt x="2792" y="2390"/>
                  </a:lnTo>
                  <a:lnTo>
                    <a:pt x="2753" y="2377"/>
                  </a:lnTo>
                  <a:lnTo>
                    <a:pt x="2714" y="2362"/>
                  </a:lnTo>
                  <a:lnTo>
                    <a:pt x="2675" y="2346"/>
                  </a:lnTo>
                  <a:lnTo>
                    <a:pt x="2637" y="2330"/>
                  </a:lnTo>
                  <a:lnTo>
                    <a:pt x="2600" y="2313"/>
                  </a:lnTo>
                  <a:lnTo>
                    <a:pt x="2562" y="2295"/>
                  </a:lnTo>
                  <a:lnTo>
                    <a:pt x="2525" y="2276"/>
                  </a:lnTo>
                  <a:lnTo>
                    <a:pt x="2487" y="2256"/>
                  </a:lnTo>
                  <a:lnTo>
                    <a:pt x="2414" y="2216"/>
                  </a:lnTo>
                  <a:lnTo>
                    <a:pt x="2343" y="2173"/>
                  </a:lnTo>
                  <a:lnTo>
                    <a:pt x="2271" y="2128"/>
                  </a:lnTo>
                  <a:lnTo>
                    <a:pt x="2202" y="2081"/>
                  </a:lnTo>
                  <a:lnTo>
                    <a:pt x="2133" y="2034"/>
                  </a:lnTo>
                  <a:lnTo>
                    <a:pt x="2067" y="1985"/>
                  </a:lnTo>
                  <a:lnTo>
                    <a:pt x="2000" y="1936"/>
                  </a:lnTo>
                  <a:lnTo>
                    <a:pt x="2000" y="1936"/>
                  </a:lnTo>
                  <a:lnTo>
                    <a:pt x="1872" y="1839"/>
                  </a:lnTo>
                  <a:lnTo>
                    <a:pt x="1746" y="1741"/>
                  </a:lnTo>
                  <a:lnTo>
                    <a:pt x="1619" y="1642"/>
                  </a:lnTo>
                  <a:lnTo>
                    <a:pt x="1494" y="1540"/>
                  </a:lnTo>
                  <a:lnTo>
                    <a:pt x="1432" y="1488"/>
                  </a:lnTo>
                  <a:lnTo>
                    <a:pt x="1371" y="1436"/>
                  </a:lnTo>
                  <a:lnTo>
                    <a:pt x="1311" y="1383"/>
                  </a:lnTo>
                  <a:lnTo>
                    <a:pt x="1252" y="1329"/>
                  </a:lnTo>
                  <a:lnTo>
                    <a:pt x="1193" y="1275"/>
                  </a:lnTo>
                  <a:lnTo>
                    <a:pt x="1134" y="1220"/>
                  </a:lnTo>
                  <a:lnTo>
                    <a:pt x="1077" y="1163"/>
                  </a:lnTo>
                  <a:lnTo>
                    <a:pt x="1021" y="1107"/>
                  </a:lnTo>
                  <a:lnTo>
                    <a:pt x="1021" y="1107"/>
                  </a:lnTo>
                  <a:lnTo>
                    <a:pt x="966" y="1046"/>
                  </a:lnTo>
                  <a:lnTo>
                    <a:pt x="912" y="986"/>
                  </a:lnTo>
                  <a:lnTo>
                    <a:pt x="859" y="924"/>
                  </a:lnTo>
                  <a:lnTo>
                    <a:pt x="809" y="862"/>
                  </a:lnTo>
                  <a:lnTo>
                    <a:pt x="760" y="797"/>
                  </a:lnTo>
                  <a:lnTo>
                    <a:pt x="712" y="732"/>
                  </a:lnTo>
                  <a:lnTo>
                    <a:pt x="666" y="666"/>
                  </a:lnTo>
                  <a:lnTo>
                    <a:pt x="621" y="598"/>
                  </a:lnTo>
                  <a:lnTo>
                    <a:pt x="621" y="598"/>
                  </a:lnTo>
                  <a:lnTo>
                    <a:pt x="581" y="534"/>
                  </a:lnTo>
                  <a:lnTo>
                    <a:pt x="538" y="470"/>
                  </a:lnTo>
                  <a:lnTo>
                    <a:pt x="495" y="407"/>
                  </a:lnTo>
                  <a:lnTo>
                    <a:pt x="450" y="345"/>
                  </a:lnTo>
                  <a:lnTo>
                    <a:pt x="428" y="315"/>
                  </a:lnTo>
                  <a:lnTo>
                    <a:pt x="404" y="285"/>
                  </a:lnTo>
                  <a:lnTo>
                    <a:pt x="379" y="256"/>
                  </a:lnTo>
                  <a:lnTo>
                    <a:pt x="352" y="228"/>
                  </a:lnTo>
                  <a:lnTo>
                    <a:pt x="326" y="201"/>
                  </a:lnTo>
                  <a:lnTo>
                    <a:pt x="300" y="174"/>
                  </a:lnTo>
                  <a:lnTo>
                    <a:pt x="271" y="149"/>
                  </a:lnTo>
                  <a:lnTo>
                    <a:pt x="241" y="124"/>
                  </a:lnTo>
                  <a:lnTo>
                    <a:pt x="241" y="124"/>
                  </a:lnTo>
                  <a:lnTo>
                    <a:pt x="214" y="104"/>
                  </a:lnTo>
                  <a:lnTo>
                    <a:pt x="187" y="85"/>
                  </a:lnTo>
                  <a:lnTo>
                    <a:pt x="159" y="68"/>
                  </a:lnTo>
                  <a:lnTo>
                    <a:pt x="130" y="51"/>
                  </a:lnTo>
                  <a:lnTo>
                    <a:pt x="102" y="36"/>
                  </a:lnTo>
                  <a:lnTo>
                    <a:pt x="71" y="24"/>
                  </a:lnTo>
                  <a:lnTo>
                    <a:pt x="41" y="11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9"/>
                  </a:lnTo>
                  <a:lnTo>
                    <a:pt x="1" y="11"/>
                  </a:lnTo>
                  <a:lnTo>
                    <a:pt x="2" y="14"/>
                  </a:lnTo>
                  <a:lnTo>
                    <a:pt x="6" y="15"/>
                  </a:lnTo>
                  <a:lnTo>
                    <a:pt x="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6CAD0D2C-ABD2-6817-E65C-7969BC0098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8" y="1716"/>
              <a:ext cx="493" cy="673"/>
            </a:xfrm>
            <a:custGeom>
              <a:avLst/>
              <a:gdLst>
                <a:gd name="T0" fmla="*/ 1955 w 1973"/>
                <a:gd name="T1" fmla="*/ 51 h 2691"/>
                <a:gd name="T2" fmla="*/ 1932 w 1973"/>
                <a:gd name="T3" fmla="*/ 176 h 2691"/>
                <a:gd name="T4" fmla="*/ 1892 w 1973"/>
                <a:gd name="T5" fmla="*/ 295 h 2691"/>
                <a:gd name="T6" fmla="*/ 1837 w 1973"/>
                <a:gd name="T7" fmla="*/ 411 h 2691"/>
                <a:gd name="T8" fmla="*/ 1772 w 1973"/>
                <a:gd name="T9" fmla="*/ 520 h 2691"/>
                <a:gd name="T10" fmla="*/ 1700 w 1973"/>
                <a:gd name="T11" fmla="*/ 625 h 2691"/>
                <a:gd name="T12" fmla="*/ 1596 w 1973"/>
                <a:gd name="T13" fmla="*/ 762 h 2691"/>
                <a:gd name="T14" fmla="*/ 1440 w 1973"/>
                <a:gd name="T15" fmla="*/ 966 h 2691"/>
                <a:gd name="T16" fmla="*/ 1367 w 1973"/>
                <a:gd name="T17" fmla="*/ 1072 h 2691"/>
                <a:gd name="T18" fmla="*/ 1303 w 1973"/>
                <a:gd name="T19" fmla="*/ 1184 h 2691"/>
                <a:gd name="T20" fmla="*/ 1264 w 1973"/>
                <a:gd name="T21" fmla="*/ 1265 h 2691"/>
                <a:gd name="T22" fmla="*/ 1216 w 1973"/>
                <a:gd name="T23" fmla="*/ 1393 h 2691"/>
                <a:gd name="T24" fmla="*/ 1177 w 1973"/>
                <a:gd name="T25" fmla="*/ 1524 h 2691"/>
                <a:gd name="T26" fmla="*/ 1026 w 1973"/>
                <a:gd name="T27" fmla="*/ 2079 h 2691"/>
                <a:gd name="T28" fmla="*/ 974 w 1973"/>
                <a:gd name="T29" fmla="*/ 2259 h 2691"/>
                <a:gd name="T30" fmla="*/ 929 w 1973"/>
                <a:gd name="T31" fmla="*/ 2373 h 2691"/>
                <a:gd name="T32" fmla="*/ 900 w 1973"/>
                <a:gd name="T33" fmla="*/ 2425 h 2691"/>
                <a:gd name="T34" fmla="*/ 863 w 1973"/>
                <a:gd name="T35" fmla="*/ 2471 h 2691"/>
                <a:gd name="T36" fmla="*/ 817 w 1973"/>
                <a:gd name="T37" fmla="*/ 2513 h 2691"/>
                <a:gd name="T38" fmla="*/ 784 w 1973"/>
                <a:gd name="T39" fmla="*/ 2535 h 2691"/>
                <a:gd name="T40" fmla="*/ 727 w 1973"/>
                <a:gd name="T41" fmla="*/ 2564 h 2691"/>
                <a:gd name="T42" fmla="*/ 607 w 1973"/>
                <a:gd name="T43" fmla="*/ 2603 h 2691"/>
                <a:gd name="T44" fmla="*/ 484 w 1973"/>
                <a:gd name="T45" fmla="*/ 2631 h 2691"/>
                <a:gd name="T46" fmla="*/ 341 w 1973"/>
                <a:gd name="T47" fmla="*/ 2655 h 2691"/>
                <a:gd name="T48" fmla="*/ 197 w 1973"/>
                <a:gd name="T49" fmla="*/ 2670 h 2691"/>
                <a:gd name="T50" fmla="*/ 100 w 1973"/>
                <a:gd name="T51" fmla="*/ 2675 h 2691"/>
                <a:gd name="T52" fmla="*/ 7 w 1973"/>
                <a:gd name="T53" fmla="*/ 2676 h 2691"/>
                <a:gd name="T54" fmla="*/ 0 w 1973"/>
                <a:gd name="T55" fmla="*/ 2681 h 2691"/>
                <a:gd name="T56" fmla="*/ 1 w 1973"/>
                <a:gd name="T57" fmla="*/ 2689 h 2691"/>
                <a:gd name="T58" fmla="*/ 7 w 1973"/>
                <a:gd name="T59" fmla="*/ 2691 h 2691"/>
                <a:gd name="T60" fmla="*/ 151 w 1973"/>
                <a:gd name="T61" fmla="*/ 2687 h 2691"/>
                <a:gd name="T62" fmla="*/ 296 w 1973"/>
                <a:gd name="T63" fmla="*/ 2675 h 2691"/>
                <a:gd name="T64" fmla="*/ 391 w 1973"/>
                <a:gd name="T65" fmla="*/ 2662 h 2691"/>
                <a:gd name="T66" fmla="*/ 534 w 1973"/>
                <a:gd name="T67" fmla="*/ 2636 h 2691"/>
                <a:gd name="T68" fmla="*/ 621 w 1973"/>
                <a:gd name="T69" fmla="*/ 2615 h 2691"/>
                <a:gd name="T70" fmla="*/ 735 w 1973"/>
                <a:gd name="T71" fmla="*/ 2577 h 2691"/>
                <a:gd name="T72" fmla="*/ 787 w 1973"/>
                <a:gd name="T73" fmla="*/ 2550 h 2691"/>
                <a:gd name="T74" fmla="*/ 836 w 1973"/>
                <a:gd name="T75" fmla="*/ 2518 h 2691"/>
                <a:gd name="T76" fmla="*/ 865 w 1973"/>
                <a:gd name="T77" fmla="*/ 2493 h 2691"/>
                <a:gd name="T78" fmla="*/ 904 w 1973"/>
                <a:gd name="T79" fmla="*/ 2446 h 2691"/>
                <a:gd name="T80" fmla="*/ 935 w 1973"/>
                <a:gd name="T81" fmla="*/ 2396 h 2691"/>
                <a:gd name="T82" fmla="*/ 953 w 1973"/>
                <a:gd name="T83" fmla="*/ 2360 h 2691"/>
                <a:gd name="T84" fmla="*/ 993 w 1973"/>
                <a:gd name="T85" fmla="*/ 2248 h 2691"/>
                <a:gd name="T86" fmla="*/ 1056 w 1973"/>
                <a:gd name="T87" fmla="*/ 2022 h 2691"/>
                <a:gd name="T88" fmla="*/ 1161 w 1973"/>
                <a:gd name="T89" fmla="*/ 1638 h 2691"/>
                <a:gd name="T90" fmla="*/ 1228 w 1973"/>
                <a:gd name="T91" fmla="*/ 1407 h 2691"/>
                <a:gd name="T92" fmla="*/ 1276 w 1973"/>
                <a:gd name="T93" fmla="*/ 1272 h 2691"/>
                <a:gd name="T94" fmla="*/ 1314 w 1973"/>
                <a:gd name="T95" fmla="*/ 1192 h 2691"/>
                <a:gd name="T96" fmla="*/ 1381 w 1973"/>
                <a:gd name="T97" fmla="*/ 1079 h 2691"/>
                <a:gd name="T98" fmla="*/ 1455 w 1973"/>
                <a:gd name="T99" fmla="*/ 971 h 2691"/>
                <a:gd name="T100" fmla="*/ 1614 w 1973"/>
                <a:gd name="T101" fmla="*/ 763 h 2691"/>
                <a:gd name="T102" fmla="*/ 1718 w 1973"/>
                <a:gd name="T103" fmla="*/ 626 h 2691"/>
                <a:gd name="T104" fmla="*/ 1791 w 1973"/>
                <a:gd name="T105" fmla="*/ 520 h 2691"/>
                <a:gd name="T106" fmla="*/ 1856 w 1973"/>
                <a:gd name="T107" fmla="*/ 410 h 2691"/>
                <a:gd name="T108" fmla="*/ 1910 w 1973"/>
                <a:gd name="T109" fmla="*/ 294 h 2691"/>
                <a:gd name="T110" fmla="*/ 1949 w 1973"/>
                <a:gd name="T111" fmla="*/ 172 h 2691"/>
                <a:gd name="T112" fmla="*/ 1966 w 1973"/>
                <a:gd name="T113" fmla="*/ 89 h 2691"/>
                <a:gd name="T114" fmla="*/ 1973 w 1973"/>
                <a:gd name="T115" fmla="*/ 8 h 2691"/>
                <a:gd name="T116" fmla="*/ 1969 w 1973"/>
                <a:gd name="T117" fmla="*/ 2 h 2691"/>
                <a:gd name="T118" fmla="*/ 1961 w 1973"/>
                <a:gd name="T119" fmla="*/ 3 h 2691"/>
                <a:gd name="T120" fmla="*/ 1958 w 1973"/>
                <a:gd name="T121" fmla="*/ 8 h 2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973" h="2691">
                  <a:moveTo>
                    <a:pt x="1958" y="8"/>
                  </a:moveTo>
                  <a:lnTo>
                    <a:pt x="1958" y="8"/>
                  </a:lnTo>
                  <a:lnTo>
                    <a:pt x="1955" y="51"/>
                  </a:lnTo>
                  <a:lnTo>
                    <a:pt x="1950" y="93"/>
                  </a:lnTo>
                  <a:lnTo>
                    <a:pt x="1942" y="135"/>
                  </a:lnTo>
                  <a:lnTo>
                    <a:pt x="1932" y="176"/>
                  </a:lnTo>
                  <a:lnTo>
                    <a:pt x="1921" y="216"/>
                  </a:lnTo>
                  <a:lnTo>
                    <a:pt x="1907" y="257"/>
                  </a:lnTo>
                  <a:lnTo>
                    <a:pt x="1892" y="295"/>
                  </a:lnTo>
                  <a:lnTo>
                    <a:pt x="1875" y="334"/>
                  </a:lnTo>
                  <a:lnTo>
                    <a:pt x="1857" y="373"/>
                  </a:lnTo>
                  <a:lnTo>
                    <a:pt x="1837" y="411"/>
                  </a:lnTo>
                  <a:lnTo>
                    <a:pt x="1817" y="447"/>
                  </a:lnTo>
                  <a:lnTo>
                    <a:pt x="1794" y="484"/>
                  </a:lnTo>
                  <a:lnTo>
                    <a:pt x="1772" y="520"/>
                  </a:lnTo>
                  <a:lnTo>
                    <a:pt x="1748" y="556"/>
                  </a:lnTo>
                  <a:lnTo>
                    <a:pt x="1724" y="591"/>
                  </a:lnTo>
                  <a:lnTo>
                    <a:pt x="1700" y="625"/>
                  </a:lnTo>
                  <a:lnTo>
                    <a:pt x="1700" y="625"/>
                  </a:lnTo>
                  <a:lnTo>
                    <a:pt x="1649" y="694"/>
                  </a:lnTo>
                  <a:lnTo>
                    <a:pt x="1596" y="762"/>
                  </a:lnTo>
                  <a:lnTo>
                    <a:pt x="1544" y="829"/>
                  </a:lnTo>
                  <a:lnTo>
                    <a:pt x="1491" y="897"/>
                  </a:lnTo>
                  <a:lnTo>
                    <a:pt x="1440" y="966"/>
                  </a:lnTo>
                  <a:lnTo>
                    <a:pt x="1414" y="1000"/>
                  </a:lnTo>
                  <a:lnTo>
                    <a:pt x="1391" y="1037"/>
                  </a:lnTo>
                  <a:lnTo>
                    <a:pt x="1367" y="1072"/>
                  </a:lnTo>
                  <a:lnTo>
                    <a:pt x="1344" y="1108"/>
                  </a:lnTo>
                  <a:lnTo>
                    <a:pt x="1323" y="1146"/>
                  </a:lnTo>
                  <a:lnTo>
                    <a:pt x="1303" y="1184"/>
                  </a:lnTo>
                  <a:lnTo>
                    <a:pt x="1303" y="1184"/>
                  </a:lnTo>
                  <a:lnTo>
                    <a:pt x="1283" y="1224"/>
                  </a:lnTo>
                  <a:lnTo>
                    <a:pt x="1264" y="1265"/>
                  </a:lnTo>
                  <a:lnTo>
                    <a:pt x="1246" y="1308"/>
                  </a:lnTo>
                  <a:lnTo>
                    <a:pt x="1231" y="1351"/>
                  </a:lnTo>
                  <a:lnTo>
                    <a:pt x="1216" y="1393"/>
                  </a:lnTo>
                  <a:lnTo>
                    <a:pt x="1202" y="1436"/>
                  </a:lnTo>
                  <a:lnTo>
                    <a:pt x="1177" y="1524"/>
                  </a:lnTo>
                  <a:lnTo>
                    <a:pt x="1177" y="1524"/>
                  </a:lnTo>
                  <a:lnTo>
                    <a:pt x="1075" y="1897"/>
                  </a:lnTo>
                  <a:lnTo>
                    <a:pt x="1075" y="1897"/>
                  </a:lnTo>
                  <a:lnTo>
                    <a:pt x="1026" y="2079"/>
                  </a:lnTo>
                  <a:lnTo>
                    <a:pt x="1001" y="2170"/>
                  </a:lnTo>
                  <a:lnTo>
                    <a:pt x="974" y="2259"/>
                  </a:lnTo>
                  <a:lnTo>
                    <a:pt x="974" y="2259"/>
                  </a:lnTo>
                  <a:lnTo>
                    <a:pt x="960" y="2298"/>
                  </a:lnTo>
                  <a:lnTo>
                    <a:pt x="947" y="2336"/>
                  </a:lnTo>
                  <a:lnTo>
                    <a:pt x="929" y="2373"/>
                  </a:lnTo>
                  <a:lnTo>
                    <a:pt x="920" y="2391"/>
                  </a:lnTo>
                  <a:lnTo>
                    <a:pt x="910" y="2407"/>
                  </a:lnTo>
                  <a:lnTo>
                    <a:pt x="900" y="2425"/>
                  </a:lnTo>
                  <a:lnTo>
                    <a:pt x="889" y="2441"/>
                  </a:lnTo>
                  <a:lnTo>
                    <a:pt x="876" y="2456"/>
                  </a:lnTo>
                  <a:lnTo>
                    <a:pt x="863" y="2471"/>
                  </a:lnTo>
                  <a:lnTo>
                    <a:pt x="849" y="2486"/>
                  </a:lnTo>
                  <a:lnTo>
                    <a:pt x="834" y="2500"/>
                  </a:lnTo>
                  <a:lnTo>
                    <a:pt x="817" y="2513"/>
                  </a:lnTo>
                  <a:lnTo>
                    <a:pt x="801" y="2524"/>
                  </a:lnTo>
                  <a:lnTo>
                    <a:pt x="801" y="2524"/>
                  </a:lnTo>
                  <a:lnTo>
                    <a:pt x="784" y="2535"/>
                  </a:lnTo>
                  <a:lnTo>
                    <a:pt x="765" y="2545"/>
                  </a:lnTo>
                  <a:lnTo>
                    <a:pt x="746" y="2556"/>
                  </a:lnTo>
                  <a:lnTo>
                    <a:pt x="727" y="2564"/>
                  </a:lnTo>
                  <a:lnTo>
                    <a:pt x="688" y="2579"/>
                  </a:lnTo>
                  <a:lnTo>
                    <a:pt x="648" y="2592"/>
                  </a:lnTo>
                  <a:lnTo>
                    <a:pt x="607" y="2603"/>
                  </a:lnTo>
                  <a:lnTo>
                    <a:pt x="565" y="2613"/>
                  </a:lnTo>
                  <a:lnTo>
                    <a:pt x="484" y="2631"/>
                  </a:lnTo>
                  <a:lnTo>
                    <a:pt x="484" y="2631"/>
                  </a:lnTo>
                  <a:lnTo>
                    <a:pt x="436" y="2640"/>
                  </a:lnTo>
                  <a:lnTo>
                    <a:pt x="389" y="2647"/>
                  </a:lnTo>
                  <a:lnTo>
                    <a:pt x="341" y="2655"/>
                  </a:lnTo>
                  <a:lnTo>
                    <a:pt x="293" y="2661"/>
                  </a:lnTo>
                  <a:lnTo>
                    <a:pt x="244" y="2666"/>
                  </a:lnTo>
                  <a:lnTo>
                    <a:pt x="197" y="2670"/>
                  </a:lnTo>
                  <a:lnTo>
                    <a:pt x="148" y="2672"/>
                  </a:lnTo>
                  <a:lnTo>
                    <a:pt x="100" y="2675"/>
                  </a:lnTo>
                  <a:lnTo>
                    <a:pt x="100" y="2675"/>
                  </a:lnTo>
                  <a:lnTo>
                    <a:pt x="54" y="2676"/>
                  </a:lnTo>
                  <a:lnTo>
                    <a:pt x="7" y="2676"/>
                  </a:lnTo>
                  <a:lnTo>
                    <a:pt x="7" y="2676"/>
                  </a:lnTo>
                  <a:lnTo>
                    <a:pt x="3" y="2676"/>
                  </a:lnTo>
                  <a:lnTo>
                    <a:pt x="1" y="2679"/>
                  </a:lnTo>
                  <a:lnTo>
                    <a:pt x="0" y="2681"/>
                  </a:lnTo>
                  <a:lnTo>
                    <a:pt x="0" y="2684"/>
                  </a:lnTo>
                  <a:lnTo>
                    <a:pt x="0" y="2686"/>
                  </a:lnTo>
                  <a:lnTo>
                    <a:pt x="1" y="2689"/>
                  </a:lnTo>
                  <a:lnTo>
                    <a:pt x="3" y="2690"/>
                  </a:lnTo>
                  <a:lnTo>
                    <a:pt x="7" y="2691"/>
                  </a:lnTo>
                  <a:lnTo>
                    <a:pt x="7" y="2691"/>
                  </a:lnTo>
                  <a:lnTo>
                    <a:pt x="55" y="2691"/>
                  </a:lnTo>
                  <a:lnTo>
                    <a:pt x="103" y="2690"/>
                  </a:lnTo>
                  <a:lnTo>
                    <a:pt x="151" y="2687"/>
                  </a:lnTo>
                  <a:lnTo>
                    <a:pt x="199" y="2685"/>
                  </a:lnTo>
                  <a:lnTo>
                    <a:pt x="248" y="2680"/>
                  </a:lnTo>
                  <a:lnTo>
                    <a:pt x="296" y="2675"/>
                  </a:lnTo>
                  <a:lnTo>
                    <a:pt x="343" y="2670"/>
                  </a:lnTo>
                  <a:lnTo>
                    <a:pt x="391" y="2662"/>
                  </a:lnTo>
                  <a:lnTo>
                    <a:pt x="391" y="2662"/>
                  </a:lnTo>
                  <a:lnTo>
                    <a:pt x="439" y="2655"/>
                  </a:lnTo>
                  <a:lnTo>
                    <a:pt x="486" y="2646"/>
                  </a:lnTo>
                  <a:lnTo>
                    <a:pt x="534" y="2636"/>
                  </a:lnTo>
                  <a:lnTo>
                    <a:pt x="582" y="2625"/>
                  </a:lnTo>
                  <a:lnTo>
                    <a:pt x="582" y="2625"/>
                  </a:lnTo>
                  <a:lnTo>
                    <a:pt x="621" y="2615"/>
                  </a:lnTo>
                  <a:lnTo>
                    <a:pt x="659" y="2603"/>
                  </a:lnTo>
                  <a:lnTo>
                    <a:pt x="697" y="2591"/>
                  </a:lnTo>
                  <a:lnTo>
                    <a:pt x="735" y="2577"/>
                  </a:lnTo>
                  <a:lnTo>
                    <a:pt x="735" y="2577"/>
                  </a:lnTo>
                  <a:lnTo>
                    <a:pt x="770" y="2559"/>
                  </a:lnTo>
                  <a:lnTo>
                    <a:pt x="787" y="2550"/>
                  </a:lnTo>
                  <a:lnTo>
                    <a:pt x="804" y="2540"/>
                  </a:lnTo>
                  <a:lnTo>
                    <a:pt x="820" y="2529"/>
                  </a:lnTo>
                  <a:lnTo>
                    <a:pt x="836" y="2518"/>
                  </a:lnTo>
                  <a:lnTo>
                    <a:pt x="851" y="2505"/>
                  </a:lnTo>
                  <a:lnTo>
                    <a:pt x="865" y="2493"/>
                  </a:lnTo>
                  <a:lnTo>
                    <a:pt x="865" y="2493"/>
                  </a:lnTo>
                  <a:lnTo>
                    <a:pt x="879" y="2478"/>
                  </a:lnTo>
                  <a:lnTo>
                    <a:pt x="891" y="2463"/>
                  </a:lnTo>
                  <a:lnTo>
                    <a:pt x="904" y="2446"/>
                  </a:lnTo>
                  <a:lnTo>
                    <a:pt x="915" y="2430"/>
                  </a:lnTo>
                  <a:lnTo>
                    <a:pt x="925" y="2414"/>
                  </a:lnTo>
                  <a:lnTo>
                    <a:pt x="935" y="2396"/>
                  </a:lnTo>
                  <a:lnTo>
                    <a:pt x="945" y="2377"/>
                  </a:lnTo>
                  <a:lnTo>
                    <a:pt x="953" y="2360"/>
                  </a:lnTo>
                  <a:lnTo>
                    <a:pt x="953" y="2360"/>
                  </a:lnTo>
                  <a:lnTo>
                    <a:pt x="968" y="2323"/>
                  </a:lnTo>
                  <a:lnTo>
                    <a:pt x="982" y="2285"/>
                  </a:lnTo>
                  <a:lnTo>
                    <a:pt x="993" y="2248"/>
                  </a:lnTo>
                  <a:lnTo>
                    <a:pt x="1004" y="2209"/>
                  </a:lnTo>
                  <a:lnTo>
                    <a:pt x="1004" y="2209"/>
                  </a:lnTo>
                  <a:lnTo>
                    <a:pt x="1056" y="2022"/>
                  </a:lnTo>
                  <a:lnTo>
                    <a:pt x="1056" y="2022"/>
                  </a:lnTo>
                  <a:lnTo>
                    <a:pt x="1161" y="1638"/>
                  </a:lnTo>
                  <a:lnTo>
                    <a:pt x="1161" y="1638"/>
                  </a:lnTo>
                  <a:lnTo>
                    <a:pt x="1186" y="1545"/>
                  </a:lnTo>
                  <a:lnTo>
                    <a:pt x="1213" y="1453"/>
                  </a:lnTo>
                  <a:lnTo>
                    <a:pt x="1228" y="1407"/>
                  </a:lnTo>
                  <a:lnTo>
                    <a:pt x="1243" y="1362"/>
                  </a:lnTo>
                  <a:lnTo>
                    <a:pt x="1259" y="1317"/>
                  </a:lnTo>
                  <a:lnTo>
                    <a:pt x="1276" y="1272"/>
                  </a:lnTo>
                  <a:lnTo>
                    <a:pt x="1276" y="1272"/>
                  </a:lnTo>
                  <a:lnTo>
                    <a:pt x="1295" y="1231"/>
                  </a:lnTo>
                  <a:lnTo>
                    <a:pt x="1314" y="1192"/>
                  </a:lnTo>
                  <a:lnTo>
                    <a:pt x="1335" y="1155"/>
                  </a:lnTo>
                  <a:lnTo>
                    <a:pt x="1357" y="1117"/>
                  </a:lnTo>
                  <a:lnTo>
                    <a:pt x="1381" y="1079"/>
                  </a:lnTo>
                  <a:lnTo>
                    <a:pt x="1404" y="1043"/>
                  </a:lnTo>
                  <a:lnTo>
                    <a:pt x="1428" y="1007"/>
                  </a:lnTo>
                  <a:lnTo>
                    <a:pt x="1455" y="971"/>
                  </a:lnTo>
                  <a:lnTo>
                    <a:pt x="1506" y="901"/>
                  </a:lnTo>
                  <a:lnTo>
                    <a:pt x="1560" y="832"/>
                  </a:lnTo>
                  <a:lnTo>
                    <a:pt x="1614" y="763"/>
                  </a:lnTo>
                  <a:lnTo>
                    <a:pt x="1668" y="694"/>
                  </a:lnTo>
                  <a:lnTo>
                    <a:pt x="1668" y="694"/>
                  </a:lnTo>
                  <a:lnTo>
                    <a:pt x="1718" y="626"/>
                  </a:lnTo>
                  <a:lnTo>
                    <a:pt x="1743" y="591"/>
                  </a:lnTo>
                  <a:lnTo>
                    <a:pt x="1767" y="556"/>
                  </a:lnTo>
                  <a:lnTo>
                    <a:pt x="1791" y="520"/>
                  </a:lnTo>
                  <a:lnTo>
                    <a:pt x="1813" y="484"/>
                  </a:lnTo>
                  <a:lnTo>
                    <a:pt x="1835" y="446"/>
                  </a:lnTo>
                  <a:lnTo>
                    <a:pt x="1856" y="410"/>
                  </a:lnTo>
                  <a:lnTo>
                    <a:pt x="1875" y="371"/>
                  </a:lnTo>
                  <a:lnTo>
                    <a:pt x="1894" y="333"/>
                  </a:lnTo>
                  <a:lnTo>
                    <a:pt x="1910" y="294"/>
                  </a:lnTo>
                  <a:lnTo>
                    <a:pt x="1925" y="254"/>
                  </a:lnTo>
                  <a:lnTo>
                    <a:pt x="1937" y="214"/>
                  </a:lnTo>
                  <a:lnTo>
                    <a:pt x="1949" y="172"/>
                  </a:lnTo>
                  <a:lnTo>
                    <a:pt x="1959" y="131"/>
                  </a:lnTo>
                  <a:lnTo>
                    <a:pt x="1966" y="89"/>
                  </a:lnTo>
                  <a:lnTo>
                    <a:pt x="1966" y="89"/>
                  </a:lnTo>
                  <a:lnTo>
                    <a:pt x="1970" y="48"/>
                  </a:lnTo>
                  <a:lnTo>
                    <a:pt x="1973" y="8"/>
                  </a:lnTo>
                  <a:lnTo>
                    <a:pt x="1973" y="8"/>
                  </a:lnTo>
                  <a:lnTo>
                    <a:pt x="1973" y="5"/>
                  </a:lnTo>
                  <a:lnTo>
                    <a:pt x="1971" y="3"/>
                  </a:lnTo>
                  <a:lnTo>
                    <a:pt x="1969" y="2"/>
                  </a:lnTo>
                  <a:lnTo>
                    <a:pt x="1966" y="0"/>
                  </a:lnTo>
                  <a:lnTo>
                    <a:pt x="1963" y="2"/>
                  </a:lnTo>
                  <a:lnTo>
                    <a:pt x="1961" y="3"/>
                  </a:lnTo>
                  <a:lnTo>
                    <a:pt x="1959" y="5"/>
                  </a:lnTo>
                  <a:lnTo>
                    <a:pt x="1958" y="8"/>
                  </a:lnTo>
                  <a:lnTo>
                    <a:pt x="195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FA008F56-4629-E3F4-6EC5-D666BBA8F8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3" y="2403"/>
              <a:ext cx="779" cy="1135"/>
            </a:xfrm>
            <a:custGeom>
              <a:avLst/>
              <a:gdLst>
                <a:gd name="T0" fmla="*/ 3053 w 3118"/>
                <a:gd name="T1" fmla="*/ 51 h 4538"/>
                <a:gd name="T2" fmla="*/ 2960 w 3118"/>
                <a:gd name="T3" fmla="*/ 165 h 4538"/>
                <a:gd name="T4" fmla="*/ 2831 w 3118"/>
                <a:gd name="T5" fmla="*/ 344 h 4538"/>
                <a:gd name="T6" fmla="*/ 2712 w 3118"/>
                <a:gd name="T7" fmla="*/ 533 h 4538"/>
                <a:gd name="T8" fmla="*/ 2605 w 3118"/>
                <a:gd name="T9" fmla="*/ 727 h 4538"/>
                <a:gd name="T10" fmla="*/ 2544 w 3118"/>
                <a:gd name="T11" fmla="*/ 861 h 4538"/>
                <a:gd name="T12" fmla="*/ 2512 w 3118"/>
                <a:gd name="T13" fmla="*/ 970 h 4538"/>
                <a:gd name="T14" fmla="*/ 2501 w 3118"/>
                <a:gd name="T15" fmla="*/ 1034 h 4538"/>
                <a:gd name="T16" fmla="*/ 2480 w 3118"/>
                <a:gd name="T17" fmla="*/ 1186 h 4538"/>
                <a:gd name="T18" fmla="*/ 2432 w 3118"/>
                <a:gd name="T19" fmla="*/ 1333 h 4538"/>
                <a:gd name="T20" fmla="*/ 2370 w 3118"/>
                <a:gd name="T21" fmla="*/ 1474 h 4538"/>
                <a:gd name="T22" fmla="*/ 2157 w 3118"/>
                <a:gd name="T23" fmla="*/ 1911 h 4538"/>
                <a:gd name="T24" fmla="*/ 2048 w 3118"/>
                <a:gd name="T25" fmla="*/ 2116 h 4538"/>
                <a:gd name="T26" fmla="*/ 1964 w 3118"/>
                <a:gd name="T27" fmla="*/ 2246 h 4538"/>
                <a:gd name="T28" fmla="*/ 1839 w 3118"/>
                <a:gd name="T29" fmla="*/ 2438 h 4538"/>
                <a:gd name="T30" fmla="*/ 1727 w 3118"/>
                <a:gd name="T31" fmla="*/ 2648 h 4538"/>
                <a:gd name="T32" fmla="*/ 1642 w 3118"/>
                <a:gd name="T33" fmla="*/ 2829 h 4538"/>
                <a:gd name="T34" fmla="*/ 1570 w 3118"/>
                <a:gd name="T35" fmla="*/ 3010 h 4538"/>
                <a:gd name="T36" fmla="*/ 1444 w 3118"/>
                <a:gd name="T37" fmla="*/ 3290 h 4538"/>
                <a:gd name="T38" fmla="*/ 1337 w 3118"/>
                <a:gd name="T39" fmla="*/ 3494 h 4538"/>
                <a:gd name="T40" fmla="*/ 1222 w 3118"/>
                <a:gd name="T41" fmla="*/ 3688 h 4538"/>
                <a:gd name="T42" fmla="*/ 1094 w 3118"/>
                <a:gd name="T43" fmla="*/ 3881 h 4538"/>
                <a:gd name="T44" fmla="*/ 1023 w 3118"/>
                <a:gd name="T45" fmla="*/ 3967 h 4538"/>
                <a:gd name="T46" fmla="*/ 928 w 3118"/>
                <a:gd name="T47" fmla="*/ 4063 h 4538"/>
                <a:gd name="T48" fmla="*/ 824 w 3118"/>
                <a:gd name="T49" fmla="*/ 4147 h 4538"/>
                <a:gd name="T50" fmla="*/ 625 w 3118"/>
                <a:gd name="T51" fmla="*/ 4271 h 4538"/>
                <a:gd name="T52" fmla="*/ 381 w 3118"/>
                <a:gd name="T53" fmla="*/ 4386 h 4538"/>
                <a:gd name="T54" fmla="*/ 129 w 3118"/>
                <a:gd name="T55" fmla="*/ 4480 h 4538"/>
                <a:gd name="T56" fmla="*/ 0 w 3118"/>
                <a:gd name="T57" fmla="*/ 4528 h 4538"/>
                <a:gd name="T58" fmla="*/ 4 w 3118"/>
                <a:gd name="T59" fmla="*/ 4538 h 4538"/>
                <a:gd name="T60" fmla="*/ 133 w 3118"/>
                <a:gd name="T61" fmla="*/ 4495 h 4538"/>
                <a:gd name="T62" fmla="*/ 443 w 3118"/>
                <a:gd name="T63" fmla="*/ 4377 h 4538"/>
                <a:gd name="T64" fmla="*/ 680 w 3118"/>
                <a:gd name="T65" fmla="*/ 4259 h 4538"/>
                <a:gd name="T66" fmla="*/ 870 w 3118"/>
                <a:gd name="T67" fmla="*/ 4131 h 4538"/>
                <a:gd name="T68" fmla="*/ 946 w 3118"/>
                <a:gd name="T69" fmla="*/ 4067 h 4538"/>
                <a:gd name="T70" fmla="*/ 1049 w 3118"/>
                <a:gd name="T71" fmla="*/ 3961 h 4538"/>
                <a:gd name="T72" fmla="*/ 1138 w 3118"/>
                <a:gd name="T73" fmla="*/ 3845 h 4538"/>
                <a:gd name="T74" fmla="*/ 1296 w 3118"/>
                <a:gd name="T75" fmla="*/ 3597 h 4538"/>
                <a:gd name="T76" fmla="*/ 1406 w 3118"/>
                <a:gd name="T77" fmla="*/ 3397 h 4538"/>
                <a:gd name="T78" fmla="*/ 1539 w 3118"/>
                <a:gd name="T79" fmla="*/ 3123 h 4538"/>
                <a:gd name="T80" fmla="*/ 1624 w 3118"/>
                <a:gd name="T81" fmla="*/ 2917 h 4538"/>
                <a:gd name="T82" fmla="*/ 1664 w 3118"/>
                <a:gd name="T83" fmla="*/ 2813 h 4538"/>
                <a:gd name="T84" fmla="*/ 1761 w 3118"/>
                <a:gd name="T85" fmla="*/ 2612 h 4538"/>
                <a:gd name="T86" fmla="*/ 1919 w 3118"/>
                <a:gd name="T87" fmla="*/ 2339 h 4538"/>
                <a:gd name="T88" fmla="*/ 2067 w 3118"/>
                <a:gd name="T89" fmla="*/ 2116 h 4538"/>
                <a:gd name="T90" fmla="*/ 2125 w 3118"/>
                <a:gd name="T91" fmla="*/ 2011 h 4538"/>
                <a:gd name="T92" fmla="*/ 2302 w 3118"/>
                <a:gd name="T93" fmla="*/ 1649 h 4538"/>
                <a:gd name="T94" fmla="*/ 2434 w 3118"/>
                <a:gd name="T95" fmla="*/ 1368 h 4538"/>
                <a:gd name="T96" fmla="*/ 2485 w 3118"/>
                <a:gd name="T97" fmla="*/ 1227 h 4538"/>
                <a:gd name="T98" fmla="*/ 2507 w 3118"/>
                <a:gd name="T99" fmla="*/ 1126 h 4538"/>
                <a:gd name="T100" fmla="*/ 2515 w 3118"/>
                <a:gd name="T101" fmla="*/ 1045 h 4538"/>
                <a:gd name="T102" fmla="*/ 2536 w 3118"/>
                <a:gd name="T103" fmla="*/ 937 h 4538"/>
                <a:gd name="T104" fmla="*/ 2559 w 3118"/>
                <a:gd name="T105" fmla="*/ 859 h 4538"/>
                <a:gd name="T106" fmla="*/ 2611 w 3118"/>
                <a:gd name="T107" fmla="*/ 750 h 4538"/>
                <a:gd name="T108" fmla="*/ 2717 w 3118"/>
                <a:gd name="T109" fmla="*/ 554 h 4538"/>
                <a:gd name="T110" fmla="*/ 2880 w 3118"/>
                <a:gd name="T111" fmla="*/ 298 h 4538"/>
                <a:gd name="T112" fmla="*/ 3018 w 3118"/>
                <a:gd name="T113" fmla="*/ 117 h 4538"/>
                <a:gd name="T114" fmla="*/ 3115 w 3118"/>
                <a:gd name="T115" fmla="*/ 13 h 4538"/>
                <a:gd name="T116" fmla="*/ 3117 w 3118"/>
                <a:gd name="T117" fmla="*/ 5 h 4538"/>
                <a:gd name="T118" fmla="*/ 3108 w 3118"/>
                <a:gd name="T119" fmla="*/ 0 h 4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118" h="4538">
                  <a:moveTo>
                    <a:pt x="3105" y="1"/>
                  </a:moveTo>
                  <a:lnTo>
                    <a:pt x="3105" y="1"/>
                  </a:lnTo>
                  <a:lnTo>
                    <a:pt x="3078" y="26"/>
                  </a:lnTo>
                  <a:lnTo>
                    <a:pt x="3053" y="51"/>
                  </a:lnTo>
                  <a:lnTo>
                    <a:pt x="3029" y="79"/>
                  </a:lnTo>
                  <a:lnTo>
                    <a:pt x="3005" y="107"/>
                  </a:lnTo>
                  <a:lnTo>
                    <a:pt x="2983" y="136"/>
                  </a:lnTo>
                  <a:lnTo>
                    <a:pt x="2960" y="165"/>
                  </a:lnTo>
                  <a:lnTo>
                    <a:pt x="2916" y="222"/>
                  </a:lnTo>
                  <a:lnTo>
                    <a:pt x="2916" y="222"/>
                  </a:lnTo>
                  <a:lnTo>
                    <a:pt x="2872" y="283"/>
                  </a:lnTo>
                  <a:lnTo>
                    <a:pt x="2831" y="344"/>
                  </a:lnTo>
                  <a:lnTo>
                    <a:pt x="2789" y="406"/>
                  </a:lnTo>
                  <a:lnTo>
                    <a:pt x="2749" y="469"/>
                  </a:lnTo>
                  <a:lnTo>
                    <a:pt x="2749" y="469"/>
                  </a:lnTo>
                  <a:lnTo>
                    <a:pt x="2712" y="533"/>
                  </a:lnTo>
                  <a:lnTo>
                    <a:pt x="2674" y="597"/>
                  </a:lnTo>
                  <a:lnTo>
                    <a:pt x="2639" y="662"/>
                  </a:lnTo>
                  <a:lnTo>
                    <a:pt x="2605" y="727"/>
                  </a:lnTo>
                  <a:lnTo>
                    <a:pt x="2605" y="727"/>
                  </a:lnTo>
                  <a:lnTo>
                    <a:pt x="2584" y="771"/>
                  </a:lnTo>
                  <a:lnTo>
                    <a:pt x="2562" y="815"/>
                  </a:lnTo>
                  <a:lnTo>
                    <a:pt x="2552" y="838"/>
                  </a:lnTo>
                  <a:lnTo>
                    <a:pt x="2544" y="861"/>
                  </a:lnTo>
                  <a:lnTo>
                    <a:pt x="2536" y="883"/>
                  </a:lnTo>
                  <a:lnTo>
                    <a:pt x="2530" y="907"/>
                  </a:lnTo>
                  <a:lnTo>
                    <a:pt x="2530" y="907"/>
                  </a:lnTo>
                  <a:lnTo>
                    <a:pt x="2512" y="970"/>
                  </a:lnTo>
                  <a:lnTo>
                    <a:pt x="2505" y="1001"/>
                  </a:lnTo>
                  <a:lnTo>
                    <a:pt x="2502" y="1018"/>
                  </a:lnTo>
                  <a:lnTo>
                    <a:pt x="2501" y="1034"/>
                  </a:lnTo>
                  <a:lnTo>
                    <a:pt x="2501" y="1034"/>
                  </a:lnTo>
                  <a:lnTo>
                    <a:pt x="2498" y="1073"/>
                  </a:lnTo>
                  <a:lnTo>
                    <a:pt x="2495" y="1111"/>
                  </a:lnTo>
                  <a:lnTo>
                    <a:pt x="2488" y="1148"/>
                  </a:lnTo>
                  <a:lnTo>
                    <a:pt x="2480" y="1186"/>
                  </a:lnTo>
                  <a:lnTo>
                    <a:pt x="2470" y="1224"/>
                  </a:lnTo>
                  <a:lnTo>
                    <a:pt x="2458" y="1260"/>
                  </a:lnTo>
                  <a:lnTo>
                    <a:pt x="2446" y="1296"/>
                  </a:lnTo>
                  <a:lnTo>
                    <a:pt x="2432" y="1333"/>
                  </a:lnTo>
                  <a:lnTo>
                    <a:pt x="2432" y="1333"/>
                  </a:lnTo>
                  <a:lnTo>
                    <a:pt x="2418" y="1368"/>
                  </a:lnTo>
                  <a:lnTo>
                    <a:pt x="2403" y="1403"/>
                  </a:lnTo>
                  <a:lnTo>
                    <a:pt x="2370" y="1474"/>
                  </a:lnTo>
                  <a:lnTo>
                    <a:pt x="2337" y="1544"/>
                  </a:lnTo>
                  <a:lnTo>
                    <a:pt x="2303" y="1613"/>
                  </a:lnTo>
                  <a:lnTo>
                    <a:pt x="2303" y="1613"/>
                  </a:lnTo>
                  <a:lnTo>
                    <a:pt x="2157" y="1911"/>
                  </a:lnTo>
                  <a:lnTo>
                    <a:pt x="2157" y="1911"/>
                  </a:lnTo>
                  <a:lnTo>
                    <a:pt x="2122" y="1980"/>
                  </a:lnTo>
                  <a:lnTo>
                    <a:pt x="2086" y="2049"/>
                  </a:lnTo>
                  <a:lnTo>
                    <a:pt x="2048" y="2116"/>
                  </a:lnTo>
                  <a:lnTo>
                    <a:pt x="2028" y="2149"/>
                  </a:lnTo>
                  <a:lnTo>
                    <a:pt x="2007" y="2182"/>
                  </a:lnTo>
                  <a:lnTo>
                    <a:pt x="2007" y="2182"/>
                  </a:lnTo>
                  <a:lnTo>
                    <a:pt x="1964" y="2246"/>
                  </a:lnTo>
                  <a:lnTo>
                    <a:pt x="1921" y="2309"/>
                  </a:lnTo>
                  <a:lnTo>
                    <a:pt x="1879" y="2373"/>
                  </a:lnTo>
                  <a:lnTo>
                    <a:pt x="1858" y="2406"/>
                  </a:lnTo>
                  <a:lnTo>
                    <a:pt x="1839" y="2438"/>
                  </a:lnTo>
                  <a:lnTo>
                    <a:pt x="1839" y="2438"/>
                  </a:lnTo>
                  <a:lnTo>
                    <a:pt x="1799" y="2507"/>
                  </a:lnTo>
                  <a:lnTo>
                    <a:pt x="1762" y="2578"/>
                  </a:lnTo>
                  <a:lnTo>
                    <a:pt x="1727" y="2648"/>
                  </a:lnTo>
                  <a:lnTo>
                    <a:pt x="1692" y="2720"/>
                  </a:lnTo>
                  <a:lnTo>
                    <a:pt x="1692" y="2720"/>
                  </a:lnTo>
                  <a:lnTo>
                    <a:pt x="1658" y="2793"/>
                  </a:lnTo>
                  <a:lnTo>
                    <a:pt x="1642" y="2829"/>
                  </a:lnTo>
                  <a:lnTo>
                    <a:pt x="1627" y="2867"/>
                  </a:lnTo>
                  <a:lnTo>
                    <a:pt x="1627" y="2867"/>
                  </a:lnTo>
                  <a:lnTo>
                    <a:pt x="1599" y="2938"/>
                  </a:lnTo>
                  <a:lnTo>
                    <a:pt x="1570" y="3010"/>
                  </a:lnTo>
                  <a:lnTo>
                    <a:pt x="1540" y="3080"/>
                  </a:lnTo>
                  <a:lnTo>
                    <a:pt x="1510" y="3151"/>
                  </a:lnTo>
                  <a:lnTo>
                    <a:pt x="1478" y="3221"/>
                  </a:lnTo>
                  <a:lnTo>
                    <a:pt x="1444" y="3290"/>
                  </a:lnTo>
                  <a:lnTo>
                    <a:pt x="1410" y="3359"/>
                  </a:lnTo>
                  <a:lnTo>
                    <a:pt x="1373" y="3427"/>
                  </a:lnTo>
                  <a:lnTo>
                    <a:pt x="1373" y="3427"/>
                  </a:lnTo>
                  <a:lnTo>
                    <a:pt x="1337" y="3494"/>
                  </a:lnTo>
                  <a:lnTo>
                    <a:pt x="1299" y="3559"/>
                  </a:lnTo>
                  <a:lnTo>
                    <a:pt x="1262" y="3624"/>
                  </a:lnTo>
                  <a:lnTo>
                    <a:pt x="1222" y="3688"/>
                  </a:lnTo>
                  <a:lnTo>
                    <a:pt x="1222" y="3688"/>
                  </a:lnTo>
                  <a:lnTo>
                    <a:pt x="1180" y="3754"/>
                  </a:lnTo>
                  <a:lnTo>
                    <a:pt x="1138" y="3818"/>
                  </a:lnTo>
                  <a:lnTo>
                    <a:pt x="1116" y="3849"/>
                  </a:lnTo>
                  <a:lnTo>
                    <a:pt x="1094" y="3881"/>
                  </a:lnTo>
                  <a:lnTo>
                    <a:pt x="1070" y="3911"/>
                  </a:lnTo>
                  <a:lnTo>
                    <a:pt x="1046" y="3941"/>
                  </a:lnTo>
                  <a:lnTo>
                    <a:pt x="1046" y="3941"/>
                  </a:lnTo>
                  <a:lnTo>
                    <a:pt x="1023" y="3967"/>
                  </a:lnTo>
                  <a:lnTo>
                    <a:pt x="1001" y="3992"/>
                  </a:lnTo>
                  <a:lnTo>
                    <a:pt x="977" y="4016"/>
                  </a:lnTo>
                  <a:lnTo>
                    <a:pt x="953" y="4040"/>
                  </a:lnTo>
                  <a:lnTo>
                    <a:pt x="928" y="4063"/>
                  </a:lnTo>
                  <a:lnTo>
                    <a:pt x="903" y="4084"/>
                  </a:lnTo>
                  <a:lnTo>
                    <a:pt x="877" y="4105"/>
                  </a:lnTo>
                  <a:lnTo>
                    <a:pt x="850" y="4127"/>
                  </a:lnTo>
                  <a:lnTo>
                    <a:pt x="824" y="4147"/>
                  </a:lnTo>
                  <a:lnTo>
                    <a:pt x="796" y="4166"/>
                  </a:lnTo>
                  <a:lnTo>
                    <a:pt x="741" y="4203"/>
                  </a:lnTo>
                  <a:lnTo>
                    <a:pt x="684" y="4239"/>
                  </a:lnTo>
                  <a:lnTo>
                    <a:pt x="625" y="4271"/>
                  </a:lnTo>
                  <a:lnTo>
                    <a:pt x="566" y="4303"/>
                  </a:lnTo>
                  <a:lnTo>
                    <a:pt x="504" y="4332"/>
                  </a:lnTo>
                  <a:lnTo>
                    <a:pt x="443" y="4359"/>
                  </a:lnTo>
                  <a:lnTo>
                    <a:pt x="381" y="4386"/>
                  </a:lnTo>
                  <a:lnTo>
                    <a:pt x="319" y="4411"/>
                  </a:lnTo>
                  <a:lnTo>
                    <a:pt x="255" y="4435"/>
                  </a:lnTo>
                  <a:lnTo>
                    <a:pt x="129" y="4480"/>
                  </a:lnTo>
                  <a:lnTo>
                    <a:pt x="129" y="4480"/>
                  </a:lnTo>
                  <a:lnTo>
                    <a:pt x="5" y="4523"/>
                  </a:lnTo>
                  <a:lnTo>
                    <a:pt x="5" y="4523"/>
                  </a:lnTo>
                  <a:lnTo>
                    <a:pt x="3" y="4525"/>
                  </a:lnTo>
                  <a:lnTo>
                    <a:pt x="0" y="4528"/>
                  </a:lnTo>
                  <a:lnTo>
                    <a:pt x="0" y="4530"/>
                  </a:lnTo>
                  <a:lnTo>
                    <a:pt x="0" y="4533"/>
                  </a:lnTo>
                  <a:lnTo>
                    <a:pt x="1" y="4535"/>
                  </a:lnTo>
                  <a:lnTo>
                    <a:pt x="4" y="4538"/>
                  </a:lnTo>
                  <a:lnTo>
                    <a:pt x="6" y="4538"/>
                  </a:lnTo>
                  <a:lnTo>
                    <a:pt x="9" y="4538"/>
                  </a:lnTo>
                  <a:lnTo>
                    <a:pt x="9" y="4538"/>
                  </a:lnTo>
                  <a:lnTo>
                    <a:pt x="133" y="4495"/>
                  </a:lnTo>
                  <a:lnTo>
                    <a:pt x="258" y="4450"/>
                  </a:lnTo>
                  <a:lnTo>
                    <a:pt x="320" y="4427"/>
                  </a:lnTo>
                  <a:lnTo>
                    <a:pt x="381" y="4402"/>
                  </a:lnTo>
                  <a:lnTo>
                    <a:pt x="443" y="4377"/>
                  </a:lnTo>
                  <a:lnTo>
                    <a:pt x="503" y="4349"/>
                  </a:lnTo>
                  <a:lnTo>
                    <a:pt x="563" y="4322"/>
                  </a:lnTo>
                  <a:lnTo>
                    <a:pt x="622" y="4291"/>
                  </a:lnTo>
                  <a:lnTo>
                    <a:pt x="680" y="4259"/>
                  </a:lnTo>
                  <a:lnTo>
                    <a:pt x="736" y="4225"/>
                  </a:lnTo>
                  <a:lnTo>
                    <a:pt x="790" y="4190"/>
                  </a:lnTo>
                  <a:lnTo>
                    <a:pt x="844" y="4151"/>
                  </a:lnTo>
                  <a:lnTo>
                    <a:pt x="870" y="4131"/>
                  </a:lnTo>
                  <a:lnTo>
                    <a:pt x="897" y="4109"/>
                  </a:lnTo>
                  <a:lnTo>
                    <a:pt x="922" y="4088"/>
                  </a:lnTo>
                  <a:lnTo>
                    <a:pt x="946" y="4067"/>
                  </a:lnTo>
                  <a:lnTo>
                    <a:pt x="946" y="4067"/>
                  </a:lnTo>
                  <a:lnTo>
                    <a:pt x="973" y="4041"/>
                  </a:lnTo>
                  <a:lnTo>
                    <a:pt x="998" y="4015"/>
                  </a:lnTo>
                  <a:lnTo>
                    <a:pt x="1023" y="3989"/>
                  </a:lnTo>
                  <a:lnTo>
                    <a:pt x="1049" y="3961"/>
                  </a:lnTo>
                  <a:lnTo>
                    <a:pt x="1071" y="3932"/>
                  </a:lnTo>
                  <a:lnTo>
                    <a:pt x="1094" y="3903"/>
                  </a:lnTo>
                  <a:lnTo>
                    <a:pt x="1116" y="3874"/>
                  </a:lnTo>
                  <a:lnTo>
                    <a:pt x="1138" y="3845"/>
                  </a:lnTo>
                  <a:lnTo>
                    <a:pt x="1179" y="3784"/>
                  </a:lnTo>
                  <a:lnTo>
                    <a:pt x="1219" y="3722"/>
                  </a:lnTo>
                  <a:lnTo>
                    <a:pt x="1258" y="3659"/>
                  </a:lnTo>
                  <a:lnTo>
                    <a:pt x="1296" y="3597"/>
                  </a:lnTo>
                  <a:lnTo>
                    <a:pt x="1296" y="3597"/>
                  </a:lnTo>
                  <a:lnTo>
                    <a:pt x="1333" y="3531"/>
                  </a:lnTo>
                  <a:lnTo>
                    <a:pt x="1370" y="3465"/>
                  </a:lnTo>
                  <a:lnTo>
                    <a:pt x="1406" y="3397"/>
                  </a:lnTo>
                  <a:lnTo>
                    <a:pt x="1441" y="3330"/>
                  </a:lnTo>
                  <a:lnTo>
                    <a:pt x="1475" y="3261"/>
                  </a:lnTo>
                  <a:lnTo>
                    <a:pt x="1508" y="3192"/>
                  </a:lnTo>
                  <a:lnTo>
                    <a:pt x="1539" y="3123"/>
                  </a:lnTo>
                  <a:lnTo>
                    <a:pt x="1569" y="3054"/>
                  </a:lnTo>
                  <a:lnTo>
                    <a:pt x="1569" y="3054"/>
                  </a:lnTo>
                  <a:lnTo>
                    <a:pt x="1597" y="2986"/>
                  </a:lnTo>
                  <a:lnTo>
                    <a:pt x="1624" y="2917"/>
                  </a:lnTo>
                  <a:lnTo>
                    <a:pt x="1624" y="2917"/>
                  </a:lnTo>
                  <a:lnTo>
                    <a:pt x="1643" y="2864"/>
                  </a:lnTo>
                  <a:lnTo>
                    <a:pt x="1653" y="2839"/>
                  </a:lnTo>
                  <a:lnTo>
                    <a:pt x="1664" y="2813"/>
                  </a:lnTo>
                  <a:lnTo>
                    <a:pt x="1664" y="2813"/>
                  </a:lnTo>
                  <a:lnTo>
                    <a:pt x="1712" y="2712"/>
                  </a:lnTo>
                  <a:lnTo>
                    <a:pt x="1761" y="2612"/>
                  </a:lnTo>
                  <a:lnTo>
                    <a:pt x="1761" y="2612"/>
                  </a:lnTo>
                  <a:lnTo>
                    <a:pt x="1797" y="2541"/>
                  </a:lnTo>
                  <a:lnTo>
                    <a:pt x="1836" y="2472"/>
                  </a:lnTo>
                  <a:lnTo>
                    <a:pt x="1876" y="2406"/>
                  </a:lnTo>
                  <a:lnTo>
                    <a:pt x="1919" y="2339"/>
                  </a:lnTo>
                  <a:lnTo>
                    <a:pt x="1919" y="2339"/>
                  </a:lnTo>
                  <a:lnTo>
                    <a:pt x="2004" y="2212"/>
                  </a:lnTo>
                  <a:lnTo>
                    <a:pt x="2047" y="2148"/>
                  </a:lnTo>
                  <a:lnTo>
                    <a:pt x="2067" y="2116"/>
                  </a:lnTo>
                  <a:lnTo>
                    <a:pt x="2086" y="2083"/>
                  </a:lnTo>
                  <a:lnTo>
                    <a:pt x="2086" y="2083"/>
                  </a:lnTo>
                  <a:lnTo>
                    <a:pt x="2106" y="2048"/>
                  </a:lnTo>
                  <a:lnTo>
                    <a:pt x="2125" y="2011"/>
                  </a:lnTo>
                  <a:lnTo>
                    <a:pt x="2161" y="1940"/>
                  </a:lnTo>
                  <a:lnTo>
                    <a:pt x="2231" y="1794"/>
                  </a:lnTo>
                  <a:lnTo>
                    <a:pt x="2231" y="1794"/>
                  </a:lnTo>
                  <a:lnTo>
                    <a:pt x="2302" y="1649"/>
                  </a:lnTo>
                  <a:lnTo>
                    <a:pt x="2372" y="1504"/>
                  </a:lnTo>
                  <a:lnTo>
                    <a:pt x="2372" y="1504"/>
                  </a:lnTo>
                  <a:lnTo>
                    <a:pt x="2404" y="1437"/>
                  </a:lnTo>
                  <a:lnTo>
                    <a:pt x="2434" y="1368"/>
                  </a:lnTo>
                  <a:lnTo>
                    <a:pt x="2448" y="1334"/>
                  </a:lnTo>
                  <a:lnTo>
                    <a:pt x="2461" y="1299"/>
                  </a:lnTo>
                  <a:lnTo>
                    <a:pt x="2473" y="1264"/>
                  </a:lnTo>
                  <a:lnTo>
                    <a:pt x="2485" y="1227"/>
                  </a:lnTo>
                  <a:lnTo>
                    <a:pt x="2485" y="1227"/>
                  </a:lnTo>
                  <a:lnTo>
                    <a:pt x="2493" y="1193"/>
                  </a:lnTo>
                  <a:lnTo>
                    <a:pt x="2501" y="1160"/>
                  </a:lnTo>
                  <a:lnTo>
                    <a:pt x="2507" y="1126"/>
                  </a:lnTo>
                  <a:lnTo>
                    <a:pt x="2512" y="1090"/>
                  </a:lnTo>
                  <a:lnTo>
                    <a:pt x="2512" y="1090"/>
                  </a:lnTo>
                  <a:lnTo>
                    <a:pt x="2513" y="1068"/>
                  </a:lnTo>
                  <a:lnTo>
                    <a:pt x="2515" y="1045"/>
                  </a:lnTo>
                  <a:lnTo>
                    <a:pt x="2517" y="1024"/>
                  </a:lnTo>
                  <a:lnTo>
                    <a:pt x="2521" y="1001"/>
                  </a:lnTo>
                  <a:lnTo>
                    <a:pt x="2521" y="1001"/>
                  </a:lnTo>
                  <a:lnTo>
                    <a:pt x="2536" y="937"/>
                  </a:lnTo>
                  <a:lnTo>
                    <a:pt x="2544" y="906"/>
                  </a:lnTo>
                  <a:lnTo>
                    <a:pt x="2552" y="874"/>
                  </a:lnTo>
                  <a:lnTo>
                    <a:pt x="2552" y="874"/>
                  </a:lnTo>
                  <a:lnTo>
                    <a:pt x="2559" y="859"/>
                  </a:lnTo>
                  <a:lnTo>
                    <a:pt x="2565" y="843"/>
                  </a:lnTo>
                  <a:lnTo>
                    <a:pt x="2580" y="812"/>
                  </a:lnTo>
                  <a:lnTo>
                    <a:pt x="2611" y="750"/>
                  </a:lnTo>
                  <a:lnTo>
                    <a:pt x="2611" y="750"/>
                  </a:lnTo>
                  <a:lnTo>
                    <a:pt x="2644" y="685"/>
                  </a:lnTo>
                  <a:lnTo>
                    <a:pt x="2679" y="621"/>
                  </a:lnTo>
                  <a:lnTo>
                    <a:pt x="2679" y="621"/>
                  </a:lnTo>
                  <a:lnTo>
                    <a:pt x="2717" y="554"/>
                  </a:lnTo>
                  <a:lnTo>
                    <a:pt x="2756" y="489"/>
                  </a:lnTo>
                  <a:lnTo>
                    <a:pt x="2796" y="425"/>
                  </a:lnTo>
                  <a:lnTo>
                    <a:pt x="2837" y="361"/>
                  </a:lnTo>
                  <a:lnTo>
                    <a:pt x="2880" y="298"/>
                  </a:lnTo>
                  <a:lnTo>
                    <a:pt x="2925" y="236"/>
                  </a:lnTo>
                  <a:lnTo>
                    <a:pt x="2970" y="176"/>
                  </a:lnTo>
                  <a:lnTo>
                    <a:pt x="3018" y="117"/>
                  </a:lnTo>
                  <a:lnTo>
                    <a:pt x="3018" y="117"/>
                  </a:lnTo>
                  <a:lnTo>
                    <a:pt x="3040" y="89"/>
                  </a:lnTo>
                  <a:lnTo>
                    <a:pt x="3064" y="63"/>
                  </a:lnTo>
                  <a:lnTo>
                    <a:pt x="3089" y="36"/>
                  </a:lnTo>
                  <a:lnTo>
                    <a:pt x="3115" y="13"/>
                  </a:lnTo>
                  <a:lnTo>
                    <a:pt x="3115" y="13"/>
                  </a:lnTo>
                  <a:lnTo>
                    <a:pt x="3118" y="10"/>
                  </a:lnTo>
                  <a:lnTo>
                    <a:pt x="3118" y="8"/>
                  </a:lnTo>
                  <a:lnTo>
                    <a:pt x="3117" y="5"/>
                  </a:lnTo>
                  <a:lnTo>
                    <a:pt x="3115" y="2"/>
                  </a:lnTo>
                  <a:lnTo>
                    <a:pt x="3113" y="0"/>
                  </a:lnTo>
                  <a:lnTo>
                    <a:pt x="3110" y="0"/>
                  </a:lnTo>
                  <a:lnTo>
                    <a:pt x="3108" y="0"/>
                  </a:lnTo>
                  <a:lnTo>
                    <a:pt x="3105" y="1"/>
                  </a:lnTo>
                  <a:lnTo>
                    <a:pt x="310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095242C3-8B70-9A12-F157-7EC6450743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3" y="2204"/>
              <a:ext cx="719" cy="877"/>
            </a:xfrm>
            <a:custGeom>
              <a:avLst/>
              <a:gdLst>
                <a:gd name="T0" fmla="*/ 2781 w 2876"/>
                <a:gd name="T1" fmla="*/ 103 h 3509"/>
                <a:gd name="T2" fmla="*/ 2623 w 2876"/>
                <a:gd name="T3" fmla="*/ 311 h 3509"/>
                <a:gd name="T4" fmla="*/ 2407 w 2876"/>
                <a:gd name="T5" fmla="*/ 636 h 3509"/>
                <a:gd name="T6" fmla="*/ 2208 w 2876"/>
                <a:gd name="T7" fmla="*/ 973 h 3509"/>
                <a:gd name="T8" fmla="*/ 2082 w 2876"/>
                <a:gd name="T9" fmla="*/ 1197 h 3509"/>
                <a:gd name="T10" fmla="*/ 2042 w 2876"/>
                <a:gd name="T11" fmla="*/ 1270 h 3509"/>
                <a:gd name="T12" fmla="*/ 2009 w 2876"/>
                <a:gd name="T13" fmla="*/ 1302 h 3509"/>
                <a:gd name="T14" fmla="*/ 1876 w 2876"/>
                <a:gd name="T15" fmla="*/ 1417 h 3509"/>
                <a:gd name="T16" fmla="*/ 1759 w 2876"/>
                <a:gd name="T17" fmla="*/ 1522 h 3509"/>
                <a:gd name="T18" fmla="*/ 1732 w 2876"/>
                <a:gd name="T19" fmla="*/ 1559 h 3509"/>
                <a:gd name="T20" fmla="*/ 1588 w 2876"/>
                <a:gd name="T21" fmla="*/ 1768 h 3509"/>
                <a:gd name="T22" fmla="*/ 1431 w 2876"/>
                <a:gd name="T23" fmla="*/ 1966 h 3509"/>
                <a:gd name="T24" fmla="*/ 1306 w 2876"/>
                <a:gd name="T25" fmla="*/ 2107 h 3509"/>
                <a:gd name="T26" fmla="*/ 1128 w 2876"/>
                <a:gd name="T27" fmla="*/ 2284 h 3509"/>
                <a:gd name="T28" fmla="*/ 982 w 2876"/>
                <a:gd name="T29" fmla="*/ 2412 h 3509"/>
                <a:gd name="T30" fmla="*/ 676 w 2876"/>
                <a:gd name="T31" fmla="*/ 2657 h 3509"/>
                <a:gd name="T32" fmla="*/ 526 w 2876"/>
                <a:gd name="T33" fmla="*/ 2783 h 3509"/>
                <a:gd name="T34" fmla="*/ 418 w 2876"/>
                <a:gd name="T35" fmla="*/ 2885 h 3509"/>
                <a:gd name="T36" fmla="*/ 359 w 2876"/>
                <a:gd name="T37" fmla="*/ 2939 h 3509"/>
                <a:gd name="T38" fmla="*/ 316 w 2876"/>
                <a:gd name="T39" fmla="*/ 3000 h 3509"/>
                <a:gd name="T40" fmla="*/ 257 w 2876"/>
                <a:gd name="T41" fmla="*/ 3110 h 3509"/>
                <a:gd name="T42" fmla="*/ 156 w 2876"/>
                <a:gd name="T43" fmla="*/ 3280 h 3509"/>
                <a:gd name="T44" fmla="*/ 43 w 2876"/>
                <a:gd name="T45" fmla="*/ 3442 h 3509"/>
                <a:gd name="T46" fmla="*/ 0 w 2876"/>
                <a:gd name="T47" fmla="*/ 3501 h 3509"/>
                <a:gd name="T48" fmla="*/ 8 w 2876"/>
                <a:gd name="T49" fmla="*/ 3509 h 3509"/>
                <a:gd name="T50" fmla="*/ 53 w 2876"/>
                <a:gd name="T51" fmla="*/ 3454 h 3509"/>
                <a:gd name="T52" fmla="*/ 201 w 2876"/>
                <a:gd name="T53" fmla="*/ 3236 h 3509"/>
                <a:gd name="T54" fmla="*/ 297 w 2876"/>
                <a:gd name="T55" fmla="*/ 3066 h 3509"/>
                <a:gd name="T56" fmla="*/ 361 w 2876"/>
                <a:gd name="T57" fmla="*/ 2959 h 3509"/>
                <a:gd name="T58" fmla="*/ 409 w 2876"/>
                <a:gd name="T59" fmla="*/ 2914 h 3509"/>
                <a:gd name="T60" fmla="*/ 491 w 2876"/>
                <a:gd name="T61" fmla="*/ 2836 h 3509"/>
                <a:gd name="T62" fmla="*/ 591 w 2876"/>
                <a:gd name="T63" fmla="*/ 2746 h 3509"/>
                <a:gd name="T64" fmla="*/ 897 w 2876"/>
                <a:gd name="T65" fmla="*/ 2501 h 3509"/>
                <a:gd name="T66" fmla="*/ 1046 w 2876"/>
                <a:gd name="T67" fmla="*/ 2377 h 3509"/>
                <a:gd name="T68" fmla="*/ 1231 w 2876"/>
                <a:gd name="T69" fmla="*/ 2206 h 3509"/>
                <a:gd name="T70" fmla="*/ 1361 w 2876"/>
                <a:gd name="T71" fmla="*/ 2069 h 3509"/>
                <a:gd name="T72" fmla="*/ 1521 w 2876"/>
                <a:gd name="T73" fmla="*/ 1880 h 3509"/>
                <a:gd name="T74" fmla="*/ 1671 w 2876"/>
                <a:gd name="T75" fmla="*/ 1679 h 3509"/>
                <a:gd name="T76" fmla="*/ 1741 w 2876"/>
                <a:gd name="T77" fmla="*/ 1572 h 3509"/>
                <a:gd name="T78" fmla="*/ 1769 w 2876"/>
                <a:gd name="T79" fmla="*/ 1532 h 3509"/>
                <a:gd name="T80" fmla="*/ 2028 w 2876"/>
                <a:gd name="T81" fmla="*/ 1303 h 3509"/>
                <a:gd name="T82" fmla="*/ 2053 w 2876"/>
                <a:gd name="T83" fmla="*/ 1279 h 3509"/>
                <a:gd name="T84" fmla="*/ 2090 w 2876"/>
                <a:gd name="T85" fmla="*/ 1213 h 3509"/>
                <a:gd name="T86" fmla="*/ 2283 w 2876"/>
                <a:gd name="T87" fmla="*/ 872 h 3509"/>
                <a:gd name="T88" fmla="*/ 2560 w 2876"/>
                <a:gd name="T89" fmla="*/ 427 h 3509"/>
                <a:gd name="T90" fmla="*/ 2712 w 2876"/>
                <a:gd name="T91" fmla="*/ 214 h 3509"/>
                <a:gd name="T92" fmla="*/ 2833 w 2876"/>
                <a:gd name="T93" fmla="*/ 62 h 3509"/>
                <a:gd name="T94" fmla="*/ 2876 w 2876"/>
                <a:gd name="T95" fmla="*/ 8 h 3509"/>
                <a:gd name="T96" fmla="*/ 2870 w 2876"/>
                <a:gd name="T97" fmla="*/ 0 h 3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876" h="3509">
                  <a:moveTo>
                    <a:pt x="2863" y="3"/>
                  </a:moveTo>
                  <a:lnTo>
                    <a:pt x="2863" y="3"/>
                  </a:lnTo>
                  <a:lnTo>
                    <a:pt x="2822" y="53"/>
                  </a:lnTo>
                  <a:lnTo>
                    <a:pt x="2781" y="103"/>
                  </a:lnTo>
                  <a:lnTo>
                    <a:pt x="2739" y="154"/>
                  </a:lnTo>
                  <a:lnTo>
                    <a:pt x="2700" y="205"/>
                  </a:lnTo>
                  <a:lnTo>
                    <a:pt x="2662" y="258"/>
                  </a:lnTo>
                  <a:lnTo>
                    <a:pt x="2623" y="311"/>
                  </a:lnTo>
                  <a:lnTo>
                    <a:pt x="2585" y="363"/>
                  </a:lnTo>
                  <a:lnTo>
                    <a:pt x="2549" y="417"/>
                  </a:lnTo>
                  <a:lnTo>
                    <a:pt x="2476" y="525"/>
                  </a:lnTo>
                  <a:lnTo>
                    <a:pt x="2407" y="636"/>
                  </a:lnTo>
                  <a:lnTo>
                    <a:pt x="2339" y="746"/>
                  </a:lnTo>
                  <a:lnTo>
                    <a:pt x="2273" y="860"/>
                  </a:lnTo>
                  <a:lnTo>
                    <a:pt x="2273" y="860"/>
                  </a:lnTo>
                  <a:lnTo>
                    <a:pt x="2208" y="973"/>
                  </a:lnTo>
                  <a:lnTo>
                    <a:pt x="2144" y="1086"/>
                  </a:lnTo>
                  <a:lnTo>
                    <a:pt x="2144" y="1086"/>
                  </a:lnTo>
                  <a:lnTo>
                    <a:pt x="2082" y="1197"/>
                  </a:lnTo>
                  <a:lnTo>
                    <a:pt x="2082" y="1197"/>
                  </a:lnTo>
                  <a:lnTo>
                    <a:pt x="2051" y="1253"/>
                  </a:lnTo>
                  <a:lnTo>
                    <a:pt x="2051" y="1253"/>
                  </a:lnTo>
                  <a:lnTo>
                    <a:pt x="2044" y="1264"/>
                  </a:lnTo>
                  <a:lnTo>
                    <a:pt x="2042" y="1270"/>
                  </a:lnTo>
                  <a:lnTo>
                    <a:pt x="2038" y="1275"/>
                  </a:lnTo>
                  <a:lnTo>
                    <a:pt x="2038" y="1275"/>
                  </a:lnTo>
                  <a:lnTo>
                    <a:pt x="2024" y="1289"/>
                  </a:lnTo>
                  <a:lnTo>
                    <a:pt x="2009" y="1302"/>
                  </a:lnTo>
                  <a:lnTo>
                    <a:pt x="1979" y="1327"/>
                  </a:lnTo>
                  <a:lnTo>
                    <a:pt x="1979" y="1327"/>
                  </a:lnTo>
                  <a:lnTo>
                    <a:pt x="1876" y="1417"/>
                  </a:lnTo>
                  <a:lnTo>
                    <a:pt x="1876" y="1417"/>
                  </a:lnTo>
                  <a:lnTo>
                    <a:pt x="1784" y="1499"/>
                  </a:lnTo>
                  <a:lnTo>
                    <a:pt x="1784" y="1499"/>
                  </a:lnTo>
                  <a:lnTo>
                    <a:pt x="1759" y="1522"/>
                  </a:lnTo>
                  <a:lnTo>
                    <a:pt x="1759" y="1522"/>
                  </a:lnTo>
                  <a:lnTo>
                    <a:pt x="1750" y="1530"/>
                  </a:lnTo>
                  <a:lnTo>
                    <a:pt x="1743" y="1539"/>
                  </a:lnTo>
                  <a:lnTo>
                    <a:pt x="1732" y="1559"/>
                  </a:lnTo>
                  <a:lnTo>
                    <a:pt x="1732" y="1559"/>
                  </a:lnTo>
                  <a:lnTo>
                    <a:pt x="1697" y="1612"/>
                  </a:lnTo>
                  <a:lnTo>
                    <a:pt x="1662" y="1665"/>
                  </a:lnTo>
                  <a:lnTo>
                    <a:pt x="1626" y="1716"/>
                  </a:lnTo>
                  <a:lnTo>
                    <a:pt x="1588" y="1768"/>
                  </a:lnTo>
                  <a:lnTo>
                    <a:pt x="1550" y="1818"/>
                  </a:lnTo>
                  <a:lnTo>
                    <a:pt x="1511" y="1868"/>
                  </a:lnTo>
                  <a:lnTo>
                    <a:pt x="1471" y="1917"/>
                  </a:lnTo>
                  <a:lnTo>
                    <a:pt x="1431" y="1966"/>
                  </a:lnTo>
                  <a:lnTo>
                    <a:pt x="1431" y="1966"/>
                  </a:lnTo>
                  <a:lnTo>
                    <a:pt x="1390" y="2014"/>
                  </a:lnTo>
                  <a:lnTo>
                    <a:pt x="1348" y="2061"/>
                  </a:lnTo>
                  <a:lnTo>
                    <a:pt x="1306" y="2107"/>
                  </a:lnTo>
                  <a:lnTo>
                    <a:pt x="1262" y="2152"/>
                  </a:lnTo>
                  <a:lnTo>
                    <a:pt x="1218" y="2197"/>
                  </a:lnTo>
                  <a:lnTo>
                    <a:pt x="1173" y="2241"/>
                  </a:lnTo>
                  <a:lnTo>
                    <a:pt x="1128" y="2284"/>
                  </a:lnTo>
                  <a:lnTo>
                    <a:pt x="1081" y="2327"/>
                  </a:lnTo>
                  <a:lnTo>
                    <a:pt x="1081" y="2327"/>
                  </a:lnTo>
                  <a:lnTo>
                    <a:pt x="1032" y="2370"/>
                  </a:lnTo>
                  <a:lnTo>
                    <a:pt x="982" y="2412"/>
                  </a:lnTo>
                  <a:lnTo>
                    <a:pt x="932" y="2454"/>
                  </a:lnTo>
                  <a:lnTo>
                    <a:pt x="881" y="2494"/>
                  </a:lnTo>
                  <a:lnTo>
                    <a:pt x="779" y="2576"/>
                  </a:lnTo>
                  <a:lnTo>
                    <a:pt x="676" y="2657"/>
                  </a:lnTo>
                  <a:lnTo>
                    <a:pt x="676" y="2657"/>
                  </a:lnTo>
                  <a:lnTo>
                    <a:pt x="626" y="2699"/>
                  </a:lnTo>
                  <a:lnTo>
                    <a:pt x="576" y="2740"/>
                  </a:lnTo>
                  <a:lnTo>
                    <a:pt x="526" y="2783"/>
                  </a:lnTo>
                  <a:lnTo>
                    <a:pt x="477" y="2827"/>
                  </a:lnTo>
                  <a:lnTo>
                    <a:pt x="477" y="2827"/>
                  </a:lnTo>
                  <a:lnTo>
                    <a:pt x="438" y="2866"/>
                  </a:lnTo>
                  <a:lnTo>
                    <a:pt x="418" y="2885"/>
                  </a:lnTo>
                  <a:lnTo>
                    <a:pt x="398" y="2903"/>
                  </a:lnTo>
                  <a:lnTo>
                    <a:pt x="398" y="2903"/>
                  </a:lnTo>
                  <a:lnTo>
                    <a:pt x="371" y="2926"/>
                  </a:lnTo>
                  <a:lnTo>
                    <a:pt x="359" y="2939"/>
                  </a:lnTo>
                  <a:lnTo>
                    <a:pt x="348" y="2952"/>
                  </a:lnTo>
                  <a:lnTo>
                    <a:pt x="348" y="2952"/>
                  </a:lnTo>
                  <a:lnTo>
                    <a:pt x="331" y="2975"/>
                  </a:lnTo>
                  <a:lnTo>
                    <a:pt x="316" y="3000"/>
                  </a:lnTo>
                  <a:lnTo>
                    <a:pt x="302" y="3025"/>
                  </a:lnTo>
                  <a:lnTo>
                    <a:pt x="289" y="3050"/>
                  </a:lnTo>
                  <a:lnTo>
                    <a:pt x="289" y="3050"/>
                  </a:lnTo>
                  <a:lnTo>
                    <a:pt x="257" y="3110"/>
                  </a:lnTo>
                  <a:lnTo>
                    <a:pt x="225" y="3167"/>
                  </a:lnTo>
                  <a:lnTo>
                    <a:pt x="225" y="3167"/>
                  </a:lnTo>
                  <a:lnTo>
                    <a:pt x="191" y="3224"/>
                  </a:lnTo>
                  <a:lnTo>
                    <a:pt x="156" y="3280"/>
                  </a:lnTo>
                  <a:lnTo>
                    <a:pt x="119" y="3334"/>
                  </a:lnTo>
                  <a:lnTo>
                    <a:pt x="82" y="3388"/>
                  </a:lnTo>
                  <a:lnTo>
                    <a:pt x="82" y="3388"/>
                  </a:lnTo>
                  <a:lnTo>
                    <a:pt x="43" y="3442"/>
                  </a:lnTo>
                  <a:lnTo>
                    <a:pt x="1" y="3495"/>
                  </a:lnTo>
                  <a:lnTo>
                    <a:pt x="1" y="3495"/>
                  </a:lnTo>
                  <a:lnTo>
                    <a:pt x="0" y="3498"/>
                  </a:lnTo>
                  <a:lnTo>
                    <a:pt x="0" y="3501"/>
                  </a:lnTo>
                  <a:lnTo>
                    <a:pt x="1" y="3504"/>
                  </a:lnTo>
                  <a:lnTo>
                    <a:pt x="3" y="3507"/>
                  </a:lnTo>
                  <a:lnTo>
                    <a:pt x="5" y="3508"/>
                  </a:lnTo>
                  <a:lnTo>
                    <a:pt x="8" y="3509"/>
                  </a:lnTo>
                  <a:lnTo>
                    <a:pt x="10" y="3508"/>
                  </a:lnTo>
                  <a:lnTo>
                    <a:pt x="13" y="3507"/>
                  </a:lnTo>
                  <a:lnTo>
                    <a:pt x="13" y="3507"/>
                  </a:lnTo>
                  <a:lnTo>
                    <a:pt x="53" y="3454"/>
                  </a:lnTo>
                  <a:lnTo>
                    <a:pt x="92" y="3401"/>
                  </a:lnTo>
                  <a:lnTo>
                    <a:pt x="129" y="3347"/>
                  </a:lnTo>
                  <a:lnTo>
                    <a:pt x="166" y="3293"/>
                  </a:lnTo>
                  <a:lnTo>
                    <a:pt x="201" y="3236"/>
                  </a:lnTo>
                  <a:lnTo>
                    <a:pt x="235" y="3181"/>
                  </a:lnTo>
                  <a:lnTo>
                    <a:pt x="267" y="3123"/>
                  </a:lnTo>
                  <a:lnTo>
                    <a:pt x="297" y="3066"/>
                  </a:lnTo>
                  <a:lnTo>
                    <a:pt x="297" y="3066"/>
                  </a:lnTo>
                  <a:lnTo>
                    <a:pt x="312" y="3038"/>
                  </a:lnTo>
                  <a:lnTo>
                    <a:pt x="328" y="3010"/>
                  </a:lnTo>
                  <a:lnTo>
                    <a:pt x="344" y="2984"/>
                  </a:lnTo>
                  <a:lnTo>
                    <a:pt x="361" y="2959"/>
                  </a:lnTo>
                  <a:lnTo>
                    <a:pt x="361" y="2959"/>
                  </a:lnTo>
                  <a:lnTo>
                    <a:pt x="373" y="2946"/>
                  </a:lnTo>
                  <a:lnTo>
                    <a:pt x="384" y="2935"/>
                  </a:lnTo>
                  <a:lnTo>
                    <a:pt x="409" y="2914"/>
                  </a:lnTo>
                  <a:lnTo>
                    <a:pt x="409" y="2914"/>
                  </a:lnTo>
                  <a:lnTo>
                    <a:pt x="429" y="2893"/>
                  </a:lnTo>
                  <a:lnTo>
                    <a:pt x="449" y="2875"/>
                  </a:lnTo>
                  <a:lnTo>
                    <a:pt x="491" y="2836"/>
                  </a:lnTo>
                  <a:lnTo>
                    <a:pt x="491" y="2836"/>
                  </a:lnTo>
                  <a:lnTo>
                    <a:pt x="539" y="2790"/>
                  </a:lnTo>
                  <a:lnTo>
                    <a:pt x="591" y="2746"/>
                  </a:lnTo>
                  <a:lnTo>
                    <a:pt x="591" y="2746"/>
                  </a:lnTo>
                  <a:lnTo>
                    <a:pt x="641" y="2705"/>
                  </a:lnTo>
                  <a:lnTo>
                    <a:pt x="691" y="2664"/>
                  </a:lnTo>
                  <a:lnTo>
                    <a:pt x="794" y="2582"/>
                  </a:lnTo>
                  <a:lnTo>
                    <a:pt x="897" y="2501"/>
                  </a:lnTo>
                  <a:lnTo>
                    <a:pt x="948" y="2460"/>
                  </a:lnTo>
                  <a:lnTo>
                    <a:pt x="999" y="2419"/>
                  </a:lnTo>
                  <a:lnTo>
                    <a:pt x="999" y="2419"/>
                  </a:lnTo>
                  <a:lnTo>
                    <a:pt x="1046" y="2377"/>
                  </a:lnTo>
                  <a:lnTo>
                    <a:pt x="1093" y="2336"/>
                  </a:lnTo>
                  <a:lnTo>
                    <a:pt x="1139" y="2293"/>
                  </a:lnTo>
                  <a:lnTo>
                    <a:pt x="1185" y="2250"/>
                  </a:lnTo>
                  <a:lnTo>
                    <a:pt x="1231" y="2206"/>
                  </a:lnTo>
                  <a:lnTo>
                    <a:pt x="1274" y="2161"/>
                  </a:lnTo>
                  <a:lnTo>
                    <a:pt x="1318" y="2116"/>
                  </a:lnTo>
                  <a:lnTo>
                    <a:pt x="1361" y="2069"/>
                  </a:lnTo>
                  <a:lnTo>
                    <a:pt x="1361" y="2069"/>
                  </a:lnTo>
                  <a:lnTo>
                    <a:pt x="1402" y="2023"/>
                  </a:lnTo>
                  <a:lnTo>
                    <a:pt x="1442" y="1975"/>
                  </a:lnTo>
                  <a:lnTo>
                    <a:pt x="1483" y="1927"/>
                  </a:lnTo>
                  <a:lnTo>
                    <a:pt x="1521" y="1880"/>
                  </a:lnTo>
                  <a:lnTo>
                    <a:pt x="1560" y="1831"/>
                  </a:lnTo>
                  <a:lnTo>
                    <a:pt x="1598" y="1780"/>
                  </a:lnTo>
                  <a:lnTo>
                    <a:pt x="1634" y="1730"/>
                  </a:lnTo>
                  <a:lnTo>
                    <a:pt x="1671" y="1679"/>
                  </a:lnTo>
                  <a:lnTo>
                    <a:pt x="1671" y="1679"/>
                  </a:lnTo>
                  <a:lnTo>
                    <a:pt x="1706" y="1626"/>
                  </a:lnTo>
                  <a:lnTo>
                    <a:pt x="1741" y="1572"/>
                  </a:lnTo>
                  <a:lnTo>
                    <a:pt x="1741" y="1572"/>
                  </a:lnTo>
                  <a:lnTo>
                    <a:pt x="1754" y="1550"/>
                  </a:lnTo>
                  <a:lnTo>
                    <a:pt x="1761" y="1540"/>
                  </a:lnTo>
                  <a:lnTo>
                    <a:pt x="1769" y="1532"/>
                  </a:lnTo>
                  <a:lnTo>
                    <a:pt x="1769" y="1532"/>
                  </a:lnTo>
                  <a:lnTo>
                    <a:pt x="1838" y="1471"/>
                  </a:lnTo>
                  <a:lnTo>
                    <a:pt x="1838" y="1471"/>
                  </a:lnTo>
                  <a:lnTo>
                    <a:pt x="2028" y="1303"/>
                  </a:lnTo>
                  <a:lnTo>
                    <a:pt x="2028" y="1303"/>
                  </a:lnTo>
                  <a:lnTo>
                    <a:pt x="2038" y="1294"/>
                  </a:lnTo>
                  <a:lnTo>
                    <a:pt x="2048" y="1285"/>
                  </a:lnTo>
                  <a:lnTo>
                    <a:pt x="2048" y="1285"/>
                  </a:lnTo>
                  <a:lnTo>
                    <a:pt x="2053" y="1279"/>
                  </a:lnTo>
                  <a:lnTo>
                    <a:pt x="2057" y="1272"/>
                  </a:lnTo>
                  <a:lnTo>
                    <a:pt x="2057" y="1272"/>
                  </a:lnTo>
                  <a:lnTo>
                    <a:pt x="2090" y="1213"/>
                  </a:lnTo>
                  <a:lnTo>
                    <a:pt x="2090" y="1213"/>
                  </a:lnTo>
                  <a:lnTo>
                    <a:pt x="2154" y="1099"/>
                  </a:lnTo>
                  <a:lnTo>
                    <a:pt x="2218" y="985"/>
                  </a:lnTo>
                  <a:lnTo>
                    <a:pt x="2218" y="985"/>
                  </a:lnTo>
                  <a:lnTo>
                    <a:pt x="2283" y="872"/>
                  </a:lnTo>
                  <a:lnTo>
                    <a:pt x="2349" y="759"/>
                  </a:lnTo>
                  <a:lnTo>
                    <a:pt x="2417" y="647"/>
                  </a:lnTo>
                  <a:lnTo>
                    <a:pt x="2487" y="537"/>
                  </a:lnTo>
                  <a:lnTo>
                    <a:pt x="2560" y="427"/>
                  </a:lnTo>
                  <a:lnTo>
                    <a:pt x="2596" y="373"/>
                  </a:lnTo>
                  <a:lnTo>
                    <a:pt x="2634" y="319"/>
                  </a:lnTo>
                  <a:lnTo>
                    <a:pt x="2673" y="267"/>
                  </a:lnTo>
                  <a:lnTo>
                    <a:pt x="2712" y="214"/>
                  </a:lnTo>
                  <a:lnTo>
                    <a:pt x="2752" y="162"/>
                  </a:lnTo>
                  <a:lnTo>
                    <a:pt x="2793" y="111"/>
                  </a:lnTo>
                  <a:lnTo>
                    <a:pt x="2793" y="111"/>
                  </a:lnTo>
                  <a:lnTo>
                    <a:pt x="2833" y="62"/>
                  </a:lnTo>
                  <a:lnTo>
                    <a:pt x="2875" y="14"/>
                  </a:lnTo>
                  <a:lnTo>
                    <a:pt x="2875" y="14"/>
                  </a:lnTo>
                  <a:lnTo>
                    <a:pt x="2876" y="10"/>
                  </a:lnTo>
                  <a:lnTo>
                    <a:pt x="2876" y="8"/>
                  </a:lnTo>
                  <a:lnTo>
                    <a:pt x="2876" y="5"/>
                  </a:lnTo>
                  <a:lnTo>
                    <a:pt x="2874" y="3"/>
                  </a:lnTo>
                  <a:lnTo>
                    <a:pt x="2872" y="2"/>
                  </a:lnTo>
                  <a:lnTo>
                    <a:pt x="2870" y="0"/>
                  </a:lnTo>
                  <a:lnTo>
                    <a:pt x="2866" y="2"/>
                  </a:lnTo>
                  <a:lnTo>
                    <a:pt x="2863" y="3"/>
                  </a:lnTo>
                  <a:lnTo>
                    <a:pt x="2863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491B124F-6445-D159-A36C-4EAD58CCDE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2" y="1427"/>
              <a:ext cx="1072" cy="1035"/>
            </a:xfrm>
            <a:custGeom>
              <a:avLst/>
              <a:gdLst>
                <a:gd name="T0" fmla="*/ 4268 w 4288"/>
                <a:gd name="T1" fmla="*/ 169 h 4141"/>
                <a:gd name="T2" fmla="*/ 4233 w 4288"/>
                <a:gd name="T3" fmla="*/ 485 h 4141"/>
                <a:gd name="T4" fmla="*/ 4166 w 4288"/>
                <a:gd name="T5" fmla="*/ 798 h 4141"/>
                <a:gd name="T6" fmla="*/ 4069 w 4288"/>
                <a:gd name="T7" fmla="*/ 1103 h 4141"/>
                <a:gd name="T8" fmla="*/ 3980 w 4288"/>
                <a:gd name="T9" fmla="*/ 1326 h 4141"/>
                <a:gd name="T10" fmla="*/ 3839 w 4288"/>
                <a:gd name="T11" fmla="*/ 1612 h 4141"/>
                <a:gd name="T12" fmla="*/ 3672 w 4288"/>
                <a:gd name="T13" fmla="*/ 1885 h 4141"/>
                <a:gd name="T14" fmla="*/ 3484 w 4288"/>
                <a:gd name="T15" fmla="*/ 2144 h 4141"/>
                <a:gd name="T16" fmla="*/ 3330 w 4288"/>
                <a:gd name="T17" fmla="*/ 2326 h 4141"/>
                <a:gd name="T18" fmla="*/ 3111 w 4288"/>
                <a:gd name="T19" fmla="*/ 2552 h 4141"/>
                <a:gd name="T20" fmla="*/ 2878 w 4288"/>
                <a:gd name="T21" fmla="*/ 2761 h 4141"/>
                <a:gd name="T22" fmla="*/ 2631 w 4288"/>
                <a:gd name="T23" fmla="*/ 2953 h 4141"/>
                <a:gd name="T24" fmla="*/ 2371 w 4288"/>
                <a:gd name="T25" fmla="*/ 3127 h 4141"/>
                <a:gd name="T26" fmla="*/ 2169 w 4288"/>
                <a:gd name="T27" fmla="*/ 3248 h 4141"/>
                <a:gd name="T28" fmla="*/ 1892 w 4288"/>
                <a:gd name="T29" fmla="*/ 3395 h 4141"/>
                <a:gd name="T30" fmla="*/ 1678 w 4288"/>
                <a:gd name="T31" fmla="*/ 3495 h 4141"/>
                <a:gd name="T32" fmla="*/ 1516 w 4288"/>
                <a:gd name="T33" fmla="*/ 3565 h 4141"/>
                <a:gd name="T34" fmla="*/ 1409 w 4288"/>
                <a:gd name="T35" fmla="*/ 3627 h 4141"/>
                <a:gd name="T36" fmla="*/ 1379 w 4288"/>
                <a:gd name="T37" fmla="*/ 3630 h 4141"/>
                <a:gd name="T38" fmla="*/ 1319 w 4288"/>
                <a:gd name="T39" fmla="*/ 3636 h 4141"/>
                <a:gd name="T40" fmla="*/ 1261 w 4288"/>
                <a:gd name="T41" fmla="*/ 3650 h 4141"/>
                <a:gd name="T42" fmla="*/ 1149 w 4288"/>
                <a:gd name="T43" fmla="*/ 3695 h 4141"/>
                <a:gd name="T44" fmla="*/ 837 w 4288"/>
                <a:gd name="T45" fmla="*/ 3845 h 4141"/>
                <a:gd name="T46" fmla="*/ 593 w 4288"/>
                <a:gd name="T47" fmla="*/ 3945 h 4141"/>
                <a:gd name="T48" fmla="*/ 258 w 4288"/>
                <a:gd name="T49" fmla="*/ 4058 h 4141"/>
                <a:gd name="T50" fmla="*/ 5 w 4288"/>
                <a:gd name="T51" fmla="*/ 4127 h 4141"/>
                <a:gd name="T52" fmla="*/ 0 w 4288"/>
                <a:gd name="T53" fmla="*/ 4132 h 4141"/>
                <a:gd name="T54" fmla="*/ 5 w 4288"/>
                <a:gd name="T55" fmla="*/ 4141 h 4141"/>
                <a:gd name="T56" fmla="*/ 180 w 4288"/>
                <a:gd name="T57" fmla="*/ 4096 h 4141"/>
                <a:gd name="T58" fmla="*/ 519 w 4288"/>
                <a:gd name="T59" fmla="*/ 3988 h 4141"/>
                <a:gd name="T60" fmla="*/ 766 w 4288"/>
                <a:gd name="T61" fmla="*/ 3892 h 4141"/>
                <a:gd name="T62" fmla="*/ 1003 w 4288"/>
                <a:gd name="T63" fmla="*/ 3784 h 4141"/>
                <a:gd name="T64" fmla="*/ 1199 w 4288"/>
                <a:gd name="T65" fmla="*/ 3689 h 4141"/>
                <a:gd name="T66" fmla="*/ 1300 w 4288"/>
                <a:gd name="T67" fmla="*/ 3655 h 4141"/>
                <a:gd name="T68" fmla="*/ 1368 w 4288"/>
                <a:gd name="T69" fmla="*/ 3646 h 4141"/>
                <a:gd name="T70" fmla="*/ 1397 w 4288"/>
                <a:gd name="T71" fmla="*/ 3647 h 4141"/>
                <a:gd name="T72" fmla="*/ 1414 w 4288"/>
                <a:gd name="T73" fmla="*/ 3642 h 4141"/>
                <a:gd name="T74" fmla="*/ 1495 w 4288"/>
                <a:gd name="T75" fmla="*/ 3595 h 4141"/>
                <a:gd name="T76" fmla="*/ 1600 w 4288"/>
                <a:gd name="T77" fmla="*/ 3543 h 4141"/>
                <a:gd name="T78" fmla="*/ 1779 w 4288"/>
                <a:gd name="T79" fmla="*/ 3467 h 4141"/>
                <a:gd name="T80" fmla="*/ 2062 w 4288"/>
                <a:gd name="T81" fmla="*/ 3326 h 4141"/>
                <a:gd name="T82" fmla="*/ 2267 w 4288"/>
                <a:gd name="T83" fmla="*/ 3209 h 4141"/>
                <a:gd name="T84" fmla="*/ 2532 w 4288"/>
                <a:gd name="T85" fmla="*/ 3041 h 4141"/>
                <a:gd name="T86" fmla="*/ 2784 w 4288"/>
                <a:gd name="T87" fmla="*/ 2856 h 4141"/>
                <a:gd name="T88" fmla="*/ 3024 w 4288"/>
                <a:gd name="T89" fmla="*/ 2654 h 4141"/>
                <a:gd name="T90" fmla="*/ 3249 w 4288"/>
                <a:gd name="T91" fmla="*/ 2435 h 4141"/>
                <a:gd name="T92" fmla="*/ 3409 w 4288"/>
                <a:gd name="T93" fmla="*/ 2258 h 4141"/>
                <a:gd name="T94" fmla="*/ 3605 w 4288"/>
                <a:gd name="T95" fmla="*/ 2008 h 4141"/>
                <a:gd name="T96" fmla="*/ 3781 w 4288"/>
                <a:gd name="T97" fmla="*/ 1742 h 4141"/>
                <a:gd name="T98" fmla="*/ 3933 w 4288"/>
                <a:gd name="T99" fmla="*/ 1463 h 4141"/>
                <a:gd name="T100" fmla="*/ 4031 w 4288"/>
                <a:gd name="T101" fmla="*/ 1245 h 4141"/>
                <a:gd name="T102" fmla="*/ 4138 w 4288"/>
                <a:gd name="T103" fmla="*/ 946 h 4141"/>
                <a:gd name="T104" fmla="*/ 4219 w 4288"/>
                <a:gd name="T105" fmla="*/ 639 h 4141"/>
                <a:gd name="T106" fmla="*/ 4269 w 4288"/>
                <a:gd name="T107" fmla="*/ 325 h 4141"/>
                <a:gd name="T108" fmla="*/ 4286 w 4288"/>
                <a:gd name="T109" fmla="*/ 87 h 4141"/>
                <a:gd name="T110" fmla="*/ 4285 w 4288"/>
                <a:gd name="T111" fmla="*/ 3 h 4141"/>
                <a:gd name="T112" fmla="*/ 4275 w 4288"/>
                <a:gd name="T113" fmla="*/ 3 h 4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288" h="4141">
                  <a:moveTo>
                    <a:pt x="4273" y="8"/>
                  </a:moveTo>
                  <a:lnTo>
                    <a:pt x="4273" y="8"/>
                  </a:lnTo>
                  <a:lnTo>
                    <a:pt x="4271" y="88"/>
                  </a:lnTo>
                  <a:lnTo>
                    <a:pt x="4268" y="169"/>
                  </a:lnTo>
                  <a:lnTo>
                    <a:pt x="4261" y="248"/>
                  </a:lnTo>
                  <a:lnTo>
                    <a:pt x="4254" y="327"/>
                  </a:lnTo>
                  <a:lnTo>
                    <a:pt x="4244" y="408"/>
                  </a:lnTo>
                  <a:lnTo>
                    <a:pt x="4233" y="485"/>
                  </a:lnTo>
                  <a:lnTo>
                    <a:pt x="4219" y="565"/>
                  </a:lnTo>
                  <a:lnTo>
                    <a:pt x="4202" y="642"/>
                  </a:lnTo>
                  <a:lnTo>
                    <a:pt x="4185" y="722"/>
                  </a:lnTo>
                  <a:lnTo>
                    <a:pt x="4166" y="798"/>
                  </a:lnTo>
                  <a:lnTo>
                    <a:pt x="4145" y="876"/>
                  </a:lnTo>
                  <a:lnTo>
                    <a:pt x="4121" y="953"/>
                  </a:lnTo>
                  <a:lnTo>
                    <a:pt x="4097" y="1028"/>
                  </a:lnTo>
                  <a:lnTo>
                    <a:pt x="4069" y="1103"/>
                  </a:lnTo>
                  <a:lnTo>
                    <a:pt x="4042" y="1179"/>
                  </a:lnTo>
                  <a:lnTo>
                    <a:pt x="4012" y="1253"/>
                  </a:lnTo>
                  <a:lnTo>
                    <a:pt x="4012" y="1253"/>
                  </a:lnTo>
                  <a:lnTo>
                    <a:pt x="3980" y="1326"/>
                  </a:lnTo>
                  <a:lnTo>
                    <a:pt x="3947" y="1399"/>
                  </a:lnTo>
                  <a:lnTo>
                    <a:pt x="3913" y="1470"/>
                  </a:lnTo>
                  <a:lnTo>
                    <a:pt x="3876" y="1542"/>
                  </a:lnTo>
                  <a:lnTo>
                    <a:pt x="3839" y="1612"/>
                  </a:lnTo>
                  <a:lnTo>
                    <a:pt x="3799" y="1681"/>
                  </a:lnTo>
                  <a:lnTo>
                    <a:pt x="3758" y="1750"/>
                  </a:lnTo>
                  <a:lnTo>
                    <a:pt x="3716" y="1818"/>
                  </a:lnTo>
                  <a:lnTo>
                    <a:pt x="3672" y="1885"/>
                  </a:lnTo>
                  <a:lnTo>
                    <a:pt x="3627" y="1951"/>
                  </a:lnTo>
                  <a:lnTo>
                    <a:pt x="3580" y="2016"/>
                  </a:lnTo>
                  <a:lnTo>
                    <a:pt x="3533" y="2080"/>
                  </a:lnTo>
                  <a:lnTo>
                    <a:pt x="3484" y="2144"/>
                  </a:lnTo>
                  <a:lnTo>
                    <a:pt x="3434" y="2205"/>
                  </a:lnTo>
                  <a:lnTo>
                    <a:pt x="3382" y="2267"/>
                  </a:lnTo>
                  <a:lnTo>
                    <a:pt x="3330" y="2326"/>
                  </a:lnTo>
                  <a:lnTo>
                    <a:pt x="3330" y="2326"/>
                  </a:lnTo>
                  <a:lnTo>
                    <a:pt x="3277" y="2384"/>
                  </a:lnTo>
                  <a:lnTo>
                    <a:pt x="3223" y="2441"/>
                  </a:lnTo>
                  <a:lnTo>
                    <a:pt x="3168" y="2497"/>
                  </a:lnTo>
                  <a:lnTo>
                    <a:pt x="3111" y="2552"/>
                  </a:lnTo>
                  <a:lnTo>
                    <a:pt x="3055" y="2605"/>
                  </a:lnTo>
                  <a:lnTo>
                    <a:pt x="2997" y="2658"/>
                  </a:lnTo>
                  <a:lnTo>
                    <a:pt x="2938" y="2709"/>
                  </a:lnTo>
                  <a:lnTo>
                    <a:pt x="2878" y="2761"/>
                  </a:lnTo>
                  <a:lnTo>
                    <a:pt x="2818" y="2810"/>
                  </a:lnTo>
                  <a:lnTo>
                    <a:pt x="2756" y="2859"/>
                  </a:lnTo>
                  <a:lnTo>
                    <a:pt x="2694" y="2906"/>
                  </a:lnTo>
                  <a:lnTo>
                    <a:pt x="2631" y="2953"/>
                  </a:lnTo>
                  <a:lnTo>
                    <a:pt x="2567" y="2998"/>
                  </a:lnTo>
                  <a:lnTo>
                    <a:pt x="2503" y="3042"/>
                  </a:lnTo>
                  <a:lnTo>
                    <a:pt x="2438" y="3085"/>
                  </a:lnTo>
                  <a:lnTo>
                    <a:pt x="2371" y="3127"/>
                  </a:lnTo>
                  <a:lnTo>
                    <a:pt x="2371" y="3127"/>
                  </a:lnTo>
                  <a:lnTo>
                    <a:pt x="2305" y="3169"/>
                  </a:lnTo>
                  <a:lnTo>
                    <a:pt x="2237" y="3209"/>
                  </a:lnTo>
                  <a:lnTo>
                    <a:pt x="2169" y="3248"/>
                  </a:lnTo>
                  <a:lnTo>
                    <a:pt x="2102" y="3287"/>
                  </a:lnTo>
                  <a:lnTo>
                    <a:pt x="2033" y="3323"/>
                  </a:lnTo>
                  <a:lnTo>
                    <a:pt x="1962" y="3360"/>
                  </a:lnTo>
                  <a:lnTo>
                    <a:pt x="1892" y="3395"/>
                  </a:lnTo>
                  <a:lnTo>
                    <a:pt x="1822" y="3429"/>
                  </a:lnTo>
                  <a:lnTo>
                    <a:pt x="1822" y="3429"/>
                  </a:lnTo>
                  <a:lnTo>
                    <a:pt x="1751" y="3463"/>
                  </a:lnTo>
                  <a:lnTo>
                    <a:pt x="1678" y="3495"/>
                  </a:lnTo>
                  <a:lnTo>
                    <a:pt x="1605" y="3527"/>
                  </a:lnTo>
                  <a:lnTo>
                    <a:pt x="1532" y="3557"/>
                  </a:lnTo>
                  <a:lnTo>
                    <a:pt x="1532" y="3557"/>
                  </a:lnTo>
                  <a:lnTo>
                    <a:pt x="1516" y="3565"/>
                  </a:lnTo>
                  <a:lnTo>
                    <a:pt x="1501" y="3572"/>
                  </a:lnTo>
                  <a:lnTo>
                    <a:pt x="1470" y="3590"/>
                  </a:lnTo>
                  <a:lnTo>
                    <a:pt x="1439" y="3609"/>
                  </a:lnTo>
                  <a:lnTo>
                    <a:pt x="1409" y="3627"/>
                  </a:lnTo>
                  <a:lnTo>
                    <a:pt x="1409" y="3627"/>
                  </a:lnTo>
                  <a:lnTo>
                    <a:pt x="1402" y="3630"/>
                  </a:lnTo>
                  <a:lnTo>
                    <a:pt x="1396" y="3631"/>
                  </a:lnTo>
                  <a:lnTo>
                    <a:pt x="1379" y="3630"/>
                  </a:lnTo>
                  <a:lnTo>
                    <a:pt x="1379" y="3630"/>
                  </a:lnTo>
                  <a:lnTo>
                    <a:pt x="1359" y="3631"/>
                  </a:lnTo>
                  <a:lnTo>
                    <a:pt x="1339" y="3634"/>
                  </a:lnTo>
                  <a:lnTo>
                    <a:pt x="1319" y="3636"/>
                  </a:lnTo>
                  <a:lnTo>
                    <a:pt x="1300" y="3640"/>
                  </a:lnTo>
                  <a:lnTo>
                    <a:pt x="1300" y="3640"/>
                  </a:lnTo>
                  <a:lnTo>
                    <a:pt x="1280" y="3645"/>
                  </a:lnTo>
                  <a:lnTo>
                    <a:pt x="1261" y="3650"/>
                  </a:lnTo>
                  <a:lnTo>
                    <a:pt x="1223" y="3664"/>
                  </a:lnTo>
                  <a:lnTo>
                    <a:pt x="1185" y="3679"/>
                  </a:lnTo>
                  <a:lnTo>
                    <a:pt x="1149" y="3695"/>
                  </a:lnTo>
                  <a:lnTo>
                    <a:pt x="1149" y="3695"/>
                  </a:lnTo>
                  <a:lnTo>
                    <a:pt x="1071" y="3733"/>
                  </a:lnTo>
                  <a:lnTo>
                    <a:pt x="993" y="3772"/>
                  </a:lnTo>
                  <a:lnTo>
                    <a:pt x="915" y="3810"/>
                  </a:lnTo>
                  <a:lnTo>
                    <a:pt x="837" y="3845"/>
                  </a:lnTo>
                  <a:lnTo>
                    <a:pt x="837" y="3845"/>
                  </a:lnTo>
                  <a:lnTo>
                    <a:pt x="756" y="3880"/>
                  </a:lnTo>
                  <a:lnTo>
                    <a:pt x="674" y="3914"/>
                  </a:lnTo>
                  <a:lnTo>
                    <a:pt x="593" y="3945"/>
                  </a:lnTo>
                  <a:lnTo>
                    <a:pt x="510" y="3975"/>
                  </a:lnTo>
                  <a:lnTo>
                    <a:pt x="426" y="4005"/>
                  </a:lnTo>
                  <a:lnTo>
                    <a:pt x="342" y="4032"/>
                  </a:lnTo>
                  <a:lnTo>
                    <a:pt x="258" y="4058"/>
                  </a:lnTo>
                  <a:lnTo>
                    <a:pt x="174" y="4083"/>
                  </a:lnTo>
                  <a:lnTo>
                    <a:pt x="174" y="4083"/>
                  </a:lnTo>
                  <a:lnTo>
                    <a:pt x="89" y="4106"/>
                  </a:lnTo>
                  <a:lnTo>
                    <a:pt x="5" y="4127"/>
                  </a:lnTo>
                  <a:lnTo>
                    <a:pt x="5" y="4127"/>
                  </a:lnTo>
                  <a:lnTo>
                    <a:pt x="1" y="4129"/>
                  </a:lnTo>
                  <a:lnTo>
                    <a:pt x="0" y="4130"/>
                  </a:lnTo>
                  <a:lnTo>
                    <a:pt x="0" y="4132"/>
                  </a:lnTo>
                  <a:lnTo>
                    <a:pt x="0" y="4136"/>
                  </a:lnTo>
                  <a:lnTo>
                    <a:pt x="1" y="4139"/>
                  </a:lnTo>
                  <a:lnTo>
                    <a:pt x="2" y="4140"/>
                  </a:lnTo>
                  <a:lnTo>
                    <a:pt x="5" y="4141"/>
                  </a:lnTo>
                  <a:lnTo>
                    <a:pt x="8" y="4141"/>
                  </a:lnTo>
                  <a:lnTo>
                    <a:pt x="8" y="4141"/>
                  </a:lnTo>
                  <a:lnTo>
                    <a:pt x="95" y="4120"/>
                  </a:lnTo>
                  <a:lnTo>
                    <a:pt x="180" y="4096"/>
                  </a:lnTo>
                  <a:lnTo>
                    <a:pt x="266" y="4072"/>
                  </a:lnTo>
                  <a:lnTo>
                    <a:pt x="351" y="4046"/>
                  </a:lnTo>
                  <a:lnTo>
                    <a:pt x="435" y="4018"/>
                  </a:lnTo>
                  <a:lnTo>
                    <a:pt x="519" y="3988"/>
                  </a:lnTo>
                  <a:lnTo>
                    <a:pt x="603" y="3958"/>
                  </a:lnTo>
                  <a:lnTo>
                    <a:pt x="686" y="3925"/>
                  </a:lnTo>
                  <a:lnTo>
                    <a:pt x="686" y="3925"/>
                  </a:lnTo>
                  <a:lnTo>
                    <a:pt x="766" y="3892"/>
                  </a:lnTo>
                  <a:lnTo>
                    <a:pt x="845" y="3857"/>
                  </a:lnTo>
                  <a:lnTo>
                    <a:pt x="925" y="3822"/>
                  </a:lnTo>
                  <a:lnTo>
                    <a:pt x="1003" y="3784"/>
                  </a:lnTo>
                  <a:lnTo>
                    <a:pt x="1003" y="3784"/>
                  </a:lnTo>
                  <a:lnTo>
                    <a:pt x="1081" y="3745"/>
                  </a:lnTo>
                  <a:lnTo>
                    <a:pt x="1120" y="3725"/>
                  </a:lnTo>
                  <a:lnTo>
                    <a:pt x="1159" y="3706"/>
                  </a:lnTo>
                  <a:lnTo>
                    <a:pt x="1199" y="3689"/>
                  </a:lnTo>
                  <a:lnTo>
                    <a:pt x="1239" y="3674"/>
                  </a:lnTo>
                  <a:lnTo>
                    <a:pt x="1259" y="3666"/>
                  </a:lnTo>
                  <a:lnTo>
                    <a:pt x="1280" y="3660"/>
                  </a:lnTo>
                  <a:lnTo>
                    <a:pt x="1300" y="3655"/>
                  </a:lnTo>
                  <a:lnTo>
                    <a:pt x="1322" y="3651"/>
                  </a:lnTo>
                  <a:lnTo>
                    <a:pt x="1322" y="3651"/>
                  </a:lnTo>
                  <a:lnTo>
                    <a:pt x="1345" y="3647"/>
                  </a:lnTo>
                  <a:lnTo>
                    <a:pt x="1368" y="3646"/>
                  </a:lnTo>
                  <a:lnTo>
                    <a:pt x="1368" y="3646"/>
                  </a:lnTo>
                  <a:lnTo>
                    <a:pt x="1377" y="3646"/>
                  </a:lnTo>
                  <a:lnTo>
                    <a:pt x="1387" y="3646"/>
                  </a:lnTo>
                  <a:lnTo>
                    <a:pt x="1397" y="3647"/>
                  </a:lnTo>
                  <a:lnTo>
                    <a:pt x="1406" y="3646"/>
                  </a:lnTo>
                  <a:lnTo>
                    <a:pt x="1406" y="3646"/>
                  </a:lnTo>
                  <a:lnTo>
                    <a:pt x="1409" y="3645"/>
                  </a:lnTo>
                  <a:lnTo>
                    <a:pt x="1414" y="3642"/>
                  </a:lnTo>
                  <a:lnTo>
                    <a:pt x="1422" y="3637"/>
                  </a:lnTo>
                  <a:lnTo>
                    <a:pt x="1422" y="3637"/>
                  </a:lnTo>
                  <a:lnTo>
                    <a:pt x="1495" y="3595"/>
                  </a:lnTo>
                  <a:lnTo>
                    <a:pt x="1495" y="3595"/>
                  </a:lnTo>
                  <a:lnTo>
                    <a:pt x="1521" y="3581"/>
                  </a:lnTo>
                  <a:lnTo>
                    <a:pt x="1546" y="3567"/>
                  </a:lnTo>
                  <a:lnTo>
                    <a:pt x="1572" y="3556"/>
                  </a:lnTo>
                  <a:lnTo>
                    <a:pt x="1600" y="3543"/>
                  </a:lnTo>
                  <a:lnTo>
                    <a:pt x="1654" y="3522"/>
                  </a:lnTo>
                  <a:lnTo>
                    <a:pt x="1707" y="3499"/>
                  </a:lnTo>
                  <a:lnTo>
                    <a:pt x="1707" y="3499"/>
                  </a:lnTo>
                  <a:lnTo>
                    <a:pt x="1779" y="3467"/>
                  </a:lnTo>
                  <a:lnTo>
                    <a:pt x="1851" y="3433"/>
                  </a:lnTo>
                  <a:lnTo>
                    <a:pt x="1921" y="3397"/>
                  </a:lnTo>
                  <a:lnTo>
                    <a:pt x="1991" y="3362"/>
                  </a:lnTo>
                  <a:lnTo>
                    <a:pt x="2062" y="3326"/>
                  </a:lnTo>
                  <a:lnTo>
                    <a:pt x="2131" y="3288"/>
                  </a:lnTo>
                  <a:lnTo>
                    <a:pt x="2200" y="3249"/>
                  </a:lnTo>
                  <a:lnTo>
                    <a:pt x="2267" y="3209"/>
                  </a:lnTo>
                  <a:lnTo>
                    <a:pt x="2267" y="3209"/>
                  </a:lnTo>
                  <a:lnTo>
                    <a:pt x="2334" y="3169"/>
                  </a:lnTo>
                  <a:lnTo>
                    <a:pt x="2400" y="3127"/>
                  </a:lnTo>
                  <a:lnTo>
                    <a:pt x="2467" y="3085"/>
                  </a:lnTo>
                  <a:lnTo>
                    <a:pt x="2532" y="3041"/>
                  </a:lnTo>
                  <a:lnTo>
                    <a:pt x="2596" y="2995"/>
                  </a:lnTo>
                  <a:lnTo>
                    <a:pt x="2660" y="2950"/>
                  </a:lnTo>
                  <a:lnTo>
                    <a:pt x="2723" y="2904"/>
                  </a:lnTo>
                  <a:lnTo>
                    <a:pt x="2784" y="2856"/>
                  </a:lnTo>
                  <a:lnTo>
                    <a:pt x="2845" y="2807"/>
                  </a:lnTo>
                  <a:lnTo>
                    <a:pt x="2906" y="2757"/>
                  </a:lnTo>
                  <a:lnTo>
                    <a:pt x="2966" y="2705"/>
                  </a:lnTo>
                  <a:lnTo>
                    <a:pt x="3024" y="2654"/>
                  </a:lnTo>
                  <a:lnTo>
                    <a:pt x="3081" y="2601"/>
                  </a:lnTo>
                  <a:lnTo>
                    <a:pt x="3139" y="2547"/>
                  </a:lnTo>
                  <a:lnTo>
                    <a:pt x="3194" y="2492"/>
                  </a:lnTo>
                  <a:lnTo>
                    <a:pt x="3249" y="2435"/>
                  </a:lnTo>
                  <a:lnTo>
                    <a:pt x="3249" y="2435"/>
                  </a:lnTo>
                  <a:lnTo>
                    <a:pt x="3303" y="2377"/>
                  </a:lnTo>
                  <a:lnTo>
                    <a:pt x="3357" y="2318"/>
                  </a:lnTo>
                  <a:lnTo>
                    <a:pt x="3409" y="2258"/>
                  </a:lnTo>
                  <a:lnTo>
                    <a:pt x="3460" y="2198"/>
                  </a:lnTo>
                  <a:lnTo>
                    <a:pt x="3510" y="2135"/>
                  </a:lnTo>
                  <a:lnTo>
                    <a:pt x="3558" y="2072"/>
                  </a:lnTo>
                  <a:lnTo>
                    <a:pt x="3605" y="2008"/>
                  </a:lnTo>
                  <a:lnTo>
                    <a:pt x="3652" y="1943"/>
                  </a:lnTo>
                  <a:lnTo>
                    <a:pt x="3696" y="1876"/>
                  </a:lnTo>
                  <a:lnTo>
                    <a:pt x="3738" y="1810"/>
                  </a:lnTo>
                  <a:lnTo>
                    <a:pt x="3781" y="1742"/>
                  </a:lnTo>
                  <a:lnTo>
                    <a:pt x="3821" y="1674"/>
                  </a:lnTo>
                  <a:lnTo>
                    <a:pt x="3860" y="1603"/>
                  </a:lnTo>
                  <a:lnTo>
                    <a:pt x="3898" y="1533"/>
                  </a:lnTo>
                  <a:lnTo>
                    <a:pt x="3933" y="1463"/>
                  </a:lnTo>
                  <a:lnTo>
                    <a:pt x="3968" y="1391"/>
                  </a:lnTo>
                  <a:lnTo>
                    <a:pt x="3968" y="1391"/>
                  </a:lnTo>
                  <a:lnTo>
                    <a:pt x="4001" y="1318"/>
                  </a:lnTo>
                  <a:lnTo>
                    <a:pt x="4031" y="1245"/>
                  </a:lnTo>
                  <a:lnTo>
                    <a:pt x="4061" y="1171"/>
                  </a:lnTo>
                  <a:lnTo>
                    <a:pt x="4088" y="1097"/>
                  </a:lnTo>
                  <a:lnTo>
                    <a:pt x="4115" y="1022"/>
                  </a:lnTo>
                  <a:lnTo>
                    <a:pt x="4138" y="946"/>
                  </a:lnTo>
                  <a:lnTo>
                    <a:pt x="4161" y="870"/>
                  </a:lnTo>
                  <a:lnTo>
                    <a:pt x="4182" y="793"/>
                  </a:lnTo>
                  <a:lnTo>
                    <a:pt x="4201" y="717"/>
                  </a:lnTo>
                  <a:lnTo>
                    <a:pt x="4219" y="639"/>
                  </a:lnTo>
                  <a:lnTo>
                    <a:pt x="4234" y="561"/>
                  </a:lnTo>
                  <a:lnTo>
                    <a:pt x="4248" y="483"/>
                  </a:lnTo>
                  <a:lnTo>
                    <a:pt x="4259" y="404"/>
                  </a:lnTo>
                  <a:lnTo>
                    <a:pt x="4269" y="325"/>
                  </a:lnTo>
                  <a:lnTo>
                    <a:pt x="4276" y="247"/>
                  </a:lnTo>
                  <a:lnTo>
                    <a:pt x="4283" y="166"/>
                  </a:lnTo>
                  <a:lnTo>
                    <a:pt x="4283" y="166"/>
                  </a:lnTo>
                  <a:lnTo>
                    <a:pt x="4286" y="87"/>
                  </a:lnTo>
                  <a:lnTo>
                    <a:pt x="4288" y="8"/>
                  </a:lnTo>
                  <a:lnTo>
                    <a:pt x="4288" y="8"/>
                  </a:lnTo>
                  <a:lnTo>
                    <a:pt x="4286" y="6"/>
                  </a:lnTo>
                  <a:lnTo>
                    <a:pt x="4285" y="3"/>
                  </a:lnTo>
                  <a:lnTo>
                    <a:pt x="4283" y="2"/>
                  </a:lnTo>
                  <a:lnTo>
                    <a:pt x="4280" y="0"/>
                  </a:lnTo>
                  <a:lnTo>
                    <a:pt x="4278" y="2"/>
                  </a:lnTo>
                  <a:lnTo>
                    <a:pt x="4275" y="3"/>
                  </a:lnTo>
                  <a:lnTo>
                    <a:pt x="4273" y="6"/>
                  </a:lnTo>
                  <a:lnTo>
                    <a:pt x="4273" y="8"/>
                  </a:lnTo>
                  <a:lnTo>
                    <a:pt x="4273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781105C6-26E7-D9C1-4782-A796440AA2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5" y="3812"/>
              <a:ext cx="2139" cy="246"/>
            </a:xfrm>
            <a:custGeom>
              <a:avLst/>
              <a:gdLst>
                <a:gd name="T0" fmla="*/ 83 w 8558"/>
                <a:gd name="T1" fmla="*/ 72 h 982"/>
                <a:gd name="T2" fmla="*/ 332 w 8558"/>
                <a:gd name="T3" fmla="*/ 236 h 982"/>
                <a:gd name="T4" fmla="*/ 592 w 8558"/>
                <a:gd name="T5" fmla="*/ 379 h 982"/>
                <a:gd name="T6" fmla="*/ 863 w 8558"/>
                <a:gd name="T7" fmla="*/ 501 h 982"/>
                <a:gd name="T8" fmla="*/ 1141 w 8558"/>
                <a:gd name="T9" fmla="*/ 606 h 982"/>
                <a:gd name="T10" fmla="*/ 1425 w 8558"/>
                <a:gd name="T11" fmla="*/ 693 h 982"/>
                <a:gd name="T12" fmla="*/ 1625 w 8558"/>
                <a:gd name="T13" fmla="*/ 746 h 982"/>
                <a:gd name="T14" fmla="*/ 1928 w 8558"/>
                <a:gd name="T15" fmla="*/ 811 h 982"/>
                <a:gd name="T16" fmla="*/ 2233 w 8558"/>
                <a:gd name="T17" fmla="*/ 864 h 982"/>
                <a:gd name="T18" fmla="*/ 2540 w 8558"/>
                <a:gd name="T19" fmla="*/ 905 h 982"/>
                <a:gd name="T20" fmla="*/ 2849 w 8558"/>
                <a:gd name="T21" fmla="*/ 937 h 982"/>
                <a:gd name="T22" fmla="*/ 3054 w 8558"/>
                <a:gd name="T23" fmla="*/ 953 h 982"/>
                <a:gd name="T24" fmla="*/ 3391 w 8558"/>
                <a:gd name="T25" fmla="*/ 972 h 982"/>
                <a:gd name="T26" fmla="*/ 3725 w 8558"/>
                <a:gd name="T27" fmla="*/ 981 h 982"/>
                <a:gd name="T28" fmla="*/ 4061 w 8558"/>
                <a:gd name="T29" fmla="*/ 981 h 982"/>
                <a:gd name="T30" fmla="*/ 4398 w 8558"/>
                <a:gd name="T31" fmla="*/ 971 h 982"/>
                <a:gd name="T32" fmla="*/ 4732 w 8558"/>
                <a:gd name="T33" fmla="*/ 952 h 982"/>
                <a:gd name="T34" fmla="*/ 4956 w 8558"/>
                <a:gd name="T35" fmla="*/ 936 h 982"/>
                <a:gd name="T36" fmla="*/ 5286 w 8558"/>
                <a:gd name="T37" fmla="*/ 903 h 982"/>
                <a:gd name="T38" fmla="*/ 5617 w 8558"/>
                <a:gd name="T39" fmla="*/ 863 h 982"/>
                <a:gd name="T40" fmla="*/ 5945 w 8558"/>
                <a:gd name="T41" fmla="*/ 815 h 982"/>
                <a:gd name="T42" fmla="*/ 6273 w 8558"/>
                <a:gd name="T43" fmla="*/ 760 h 982"/>
                <a:gd name="T44" fmla="*/ 6600 w 8558"/>
                <a:gd name="T45" fmla="*/ 697 h 982"/>
                <a:gd name="T46" fmla="*/ 6819 w 8558"/>
                <a:gd name="T47" fmla="*/ 650 h 982"/>
                <a:gd name="T48" fmla="*/ 7148 w 8558"/>
                <a:gd name="T49" fmla="*/ 575 h 982"/>
                <a:gd name="T50" fmla="*/ 7475 w 8558"/>
                <a:gd name="T51" fmla="*/ 492 h 982"/>
                <a:gd name="T52" fmla="*/ 8124 w 8558"/>
                <a:gd name="T53" fmla="*/ 309 h 982"/>
                <a:gd name="T54" fmla="*/ 8553 w 8558"/>
                <a:gd name="T55" fmla="*/ 172 h 982"/>
                <a:gd name="T56" fmla="*/ 8556 w 8558"/>
                <a:gd name="T57" fmla="*/ 168 h 982"/>
                <a:gd name="T58" fmla="*/ 8555 w 8558"/>
                <a:gd name="T59" fmla="*/ 160 h 982"/>
                <a:gd name="T60" fmla="*/ 8548 w 8558"/>
                <a:gd name="T61" fmla="*/ 158 h 982"/>
                <a:gd name="T62" fmla="*/ 8124 w 8558"/>
                <a:gd name="T63" fmla="*/ 292 h 982"/>
                <a:gd name="T64" fmla="*/ 7482 w 8558"/>
                <a:gd name="T65" fmla="*/ 476 h 982"/>
                <a:gd name="T66" fmla="*/ 7049 w 8558"/>
                <a:gd name="T67" fmla="*/ 583 h 982"/>
                <a:gd name="T68" fmla="*/ 6832 w 8558"/>
                <a:gd name="T69" fmla="*/ 632 h 982"/>
                <a:gd name="T70" fmla="*/ 6505 w 8558"/>
                <a:gd name="T71" fmla="*/ 701 h 982"/>
                <a:gd name="T72" fmla="*/ 6175 w 8558"/>
                <a:gd name="T73" fmla="*/ 761 h 982"/>
                <a:gd name="T74" fmla="*/ 5845 w 8558"/>
                <a:gd name="T75" fmla="*/ 815 h 982"/>
                <a:gd name="T76" fmla="*/ 5513 w 8558"/>
                <a:gd name="T77" fmla="*/ 861 h 982"/>
                <a:gd name="T78" fmla="*/ 5180 w 8558"/>
                <a:gd name="T79" fmla="*/ 899 h 982"/>
                <a:gd name="T80" fmla="*/ 4958 w 8558"/>
                <a:gd name="T81" fmla="*/ 920 h 982"/>
                <a:gd name="T82" fmla="*/ 4626 w 8558"/>
                <a:gd name="T83" fmla="*/ 944 h 982"/>
                <a:gd name="T84" fmla="*/ 4294 w 8558"/>
                <a:gd name="T85" fmla="*/ 959 h 982"/>
                <a:gd name="T86" fmla="*/ 3961 w 8558"/>
                <a:gd name="T87" fmla="*/ 966 h 982"/>
                <a:gd name="T88" fmla="*/ 3628 w 8558"/>
                <a:gd name="T89" fmla="*/ 963 h 982"/>
                <a:gd name="T90" fmla="*/ 3295 w 8558"/>
                <a:gd name="T91" fmla="*/ 952 h 982"/>
                <a:gd name="T92" fmla="*/ 3086 w 8558"/>
                <a:gd name="T93" fmla="*/ 941 h 982"/>
                <a:gd name="T94" fmla="*/ 2772 w 8558"/>
                <a:gd name="T95" fmla="*/ 915 h 982"/>
                <a:gd name="T96" fmla="*/ 2459 w 8558"/>
                <a:gd name="T97" fmla="*/ 880 h 982"/>
                <a:gd name="T98" fmla="*/ 2146 w 8558"/>
                <a:gd name="T99" fmla="*/ 835 h 982"/>
                <a:gd name="T100" fmla="*/ 1837 w 8558"/>
                <a:gd name="T101" fmla="*/ 777 h 982"/>
                <a:gd name="T102" fmla="*/ 1632 w 8558"/>
                <a:gd name="T103" fmla="*/ 732 h 982"/>
                <a:gd name="T104" fmla="*/ 1345 w 8558"/>
                <a:gd name="T105" fmla="*/ 654 h 982"/>
                <a:gd name="T106" fmla="*/ 1060 w 8558"/>
                <a:gd name="T107" fmla="*/ 562 h 982"/>
                <a:gd name="T108" fmla="*/ 783 w 8558"/>
                <a:gd name="T109" fmla="*/ 452 h 982"/>
                <a:gd name="T110" fmla="*/ 515 w 8558"/>
                <a:gd name="T111" fmla="*/ 322 h 982"/>
                <a:gd name="T112" fmla="*/ 258 w 8558"/>
                <a:gd name="T113" fmla="*/ 173 h 982"/>
                <a:gd name="T114" fmla="*/ 133 w 8558"/>
                <a:gd name="T115" fmla="*/ 90 h 982"/>
                <a:gd name="T116" fmla="*/ 12 w 8558"/>
                <a:gd name="T117" fmla="*/ 1 h 982"/>
                <a:gd name="T118" fmla="*/ 4 w 8558"/>
                <a:gd name="T119" fmla="*/ 1 h 982"/>
                <a:gd name="T120" fmla="*/ 0 w 8558"/>
                <a:gd name="T121" fmla="*/ 8 h 982"/>
                <a:gd name="T122" fmla="*/ 4 w 8558"/>
                <a:gd name="T123" fmla="*/ 13 h 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58" h="982">
                  <a:moveTo>
                    <a:pt x="4" y="13"/>
                  </a:moveTo>
                  <a:lnTo>
                    <a:pt x="4" y="13"/>
                  </a:lnTo>
                  <a:lnTo>
                    <a:pt x="83" y="72"/>
                  </a:lnTo>
                  <a:lnTo>
                    <a:pt x="165" y="130"/>
                  </a:lnTo>
                  <a:lnTo>
                    <a:pt x="248" y="184"/>
                  </a:lnTo>
                  <a:lnTo>
                    <a:pt x="332" y="236"/>
                  </a:lnTo>
                  <a:lnTo>
                    <a:pt x="418" y="286"/>
                  </a:lnTo>
                  <a:lnTo>
                    <a:pt x="505" y="334"/>
                  </a:lnTo>
                  <a:lnTo>
                    <a:pt x="592" y="379"/>
                  </a:lnTo>
                  <a:lnTo>
                    <a:pt x="681" y="422"/>
                  </a:lnTo>
                  <a:lnTo>
                    <a:pt x="772" y="462"/>
                  </a:lnTo>
                  <a:lnTo>
                    <a:pt x="863" y="501"/>
                  </a:lnTo>
                  <a:lnTo>
                    <a:pt x="955" y="539"/>
                  </a:lnTo>
                  <a:lnTo>
                    <a:pt x="1048" y="572"/>
                  </a:lnTo>
                  <a:lnTo>
                    <a:pt x="1141" y="606"/>
                  </a:lnTo>
                  <a:lnTo>
                    <a:pt x="1235" y="637"/>
                  </a:lnTo>
                  <a:lnTo>
                    <a:pt x="1330" y="667"/>
                  </a:lnTo>
                  <a:lnTo>
                    <a:pt x="1425" y="693"/>
                  </a:lnTo>
                  <a:lnTo>
                    <a:pt x="1425" y="693"/>
                  </a:lnTo>
                  <a:lnTo>
                    <a:pt x="1524" y="721"/>
                  </a:lnTo>
                  <a:lnTo>
                    <a:pt x="1625" y="746"/>
                  </a:lnTo>
                  <a:lnTo>
                    <a:pt x="1725" y="768"/>
                  </a:lnTo>
                  <a:lnTo>
                    <a:pt x="1827" y="791"/>
                  </a:lnTo>
                  <a:lnTo>
                    <a:pt x="1928" y="811"/>
                  </a:lnTo>
                  <a:lnTo>
                    <a:pt x="2030" y="830"/>
                  </a:lnTo>
                  <a:lnTo>
                    <a:pt x="2131" y="848"/>
                  </a:lnTo>
                  <a:lnTo>
                    <a:pt x="2233" y="864"/>
                  </a:lnTo>
                  <a:lnTo>
                    <a:pt x="2336" y="879"/>
                  </a:lnTo>
                  <a:lnTo>
                    <a:pt x="2439" y="893"/>
                  </a:lnTo>
                  <a:lnTo>
                    <a:pt x="2540" y="905"/>
                  </a:lnTo>
                  <a:lnTo>
                    <a:pt x="2643" y="917"/>
                  </a:lnTo>
                  <a:lnTo>
                    <a:pt x="2746" y="927"/>
                  </a:lnTo>
                  <a:lnTo>
                    <a:pt x="2849" y="937"/>
                  </a:lnTo>
                  <a:lnTo>
                    <a:pt x="2952" y="946"/>
                  </a:lnTo>
                  <a:lnTo>
                    <a:pt x="3054" y="953"/>
                  </a:lnTo>
                  <a:lnTo>
                    <a:pt x="3054" y="953"/>
                  </a:lnTo>
                  <a:lnTo>
                    <a:pt x="3166" y="959"/>
                  </a:lnTo>
                  <a:lnTo>
                    <a:pt x="3279" y="966"/>
                  </a:lnTo>
                  <a:lnTo>
                    <a:pt x="3391" y="972"/>
                  </a:lnTo>
                  <a:lnTo>
                    <a:pt x="3502" y="976"/>
                  </a:lnTo>
                  <a:lnTo>
                    <a:pt x="3614" y="978"/>
                  </a:lnTo>
                  <a:lnTo>
                    <a:pt x="3725" y="981"/>
                  </a:lnTo>
                  <a:lnTo>
                    <a:pt x="3838" y="982"/>
                  </a:lnTo>
                  <a:lnTo>
                    <a:pt x="3950" y="981"/>
                  </a:lnTo>
                  <a:lnTo>
                    <a:pt x="4061" y="981"/>
                  </a:lnTo>
                  <a:lnTo>
                    <a:pt x="4173" y="978"/>
                  </a:lnTo>
                  <a:lnTo>
                    <a:pt x="4286" y="974"/>
                  </a:lnTo>
                  <a:lnTo>
                    <a:pt x="4398" y="971"/>
                  </a:lnTo>
                  <a:lnTo>
                    <a:pt x="4509" y="966"/>
                  </a:lnTo>
                  <a:lnTo>
                    <a:pt x="4621" y="959"/>
                  </a:lnTo>
                  <a:lnTo>
                    <a:pt x="4732" y="952"/>
                  </a:lnTo>
                  <a:lnTo>
                    <a:pt x="4844" y="944"/>
                  </a:lnTo>
                  <a:lnTo>
                    <a:pt x="4844" y="944"/>
                  </a:lnTo>
                  <a:lnTo>
                    <a:pt x="4956" y="936"/>
                  </a:lnTo>
                  <a:lnTo>
                    <a:pt x="5066" y="925"/>
                  </a:lnTo>
                  <a:lnTo>
                    <a:pt x="5176" y="914"/>
                  </a:lnTo>
                  <a:lnTo>
                    <a:pt x="5286" y="903"/>
                  </a:lnTo>
                  <a:lnTo>
                    <a:pt x="5396" y="890"/>
                  </a:lnTo>
                  <a:lnTo>
                    <a:pt x="5506" y="876"/>
                  </a:lnTo>
                  <a:lnTo>
                    <a:pt x="5617" y="863"/>
                  </a:lnTo>
                  <a:lnTo>
                    <a:pt x="5726" y="848"/>
                  </a:lnTo>
                  <a:lnTo>
                    <a:pt x="5836" y="831"/>
                  </a:lnTo>
                  <a:lnTo>
                    <a:pt x="5945" y="815"/>
                  </a:lnTo>
                  <a:lnTo>
                    <a:pt x="6054" y="797"/>
                  </a:lnTo>
                  <a:lnTo>
                    <a:pt x="6164" y="778"/>
                  </a:lnTo>
                  <a:lnTo>
                    <a:pt x="6273" y="760"/>
                  </a:lnTo>
                  <a:lnTo>
                    <a:pt x="6382" y="740"/>
                  </a:lnTo>
                  <a:lnTo>
                    <a:pt x="6491" y="718"/>
                  </a:lnTo>
                  <a:lnTo>
                    <a:pt x="6600" y="697"/>
                  </a:lnTo>
                  <a:lnTo>
                    <a:pt x="6600" y="697"/>
                  </a:lnTo>
                  <a:lnTo>
                    <a:pt x="6709" y="674"/>
                  </a:lnTo>
                  <a:lnTo>
                    <a:pt x="6819" y="650"/>
                  </a:lnTo>
                  <a:lnTo>
                    <a:pt x="6929" y="626"/>
                  </a:lnTo>
                  <a:lnTo>
                    <a:pt x="7039" y="601"/>
                  </a:lnTo>
                  <a:lnTo>
                    <a:pt x="7148" y="575"/>
                  </a:lnTo>
                  <a:lnTo>
                    <a:pt x="7257" y="549"/>
                  </a:lnTo>
                  <a:lnTo>
                    <a:pt x="7366" y="521"/>
                  </a:lnTo>
                  <a:lnTo>
                    <a:pt x="7475" y="492"/>
                  </a:lnTo>
                  <a:lnTo>
                    <a:pt x="7692" y="434"/>
                  </a:lnTo>
                  <a:lnTo>
                    <a:pt x="7908" y="373"/>
                  </a:lnTo>
                  <a:lnTo>
                    <a:pt x="8124" y="309"/>
                  </a:lnTo>
                  <a:lnTo>
                    <a:pt x="8338" y="242"/>
                  </a:lnTo>
                  <a:lnTo>
                    <a:pt x="8338" y="242"/>
                  </a:lnTo>
                  <a:lnTo>
                    <a:pt x="8553" y="172"/>
                  </a:lnTo>
                  <a:lnTo>
                    <a:pt x="8553" y="172"/>
                  </a:lnTo>
                  <a:lnTo>
                    <a:pt x="8555" y="170"/>
                  </a:lnTo>
                  <a:lnTo>
                    <a:pt x="8556" y="168"/>
                  </a:lnTo>
                  <a:lnTo>
                    <a:pt x="8558" y="165"/>
                  </a:lnTo>
                  <a:lnTo>
                    <a:pt x="8556" y="163"/>
                  </a:lnTo>
                  <a:lnTo>
                    <a:pt x="8555" y="160"/>
                  </a:lnTo>
                  <a:lnTo>
                    <a:pt x="8554" y="158"/>
                  </a:lnTo>
                  <a:lnTo>
                    <a:pt x="8551" y="158"/>
                  </a:lnTo>
                  <a:lnTo>
                    <a:pt x="8548" y="158"/>
                  </a:lnTo>
                  <a:lnTo>
                    <a:pt x="8548" y="158"/>
                  </a:lnTo>
                  <a:lnTo>
                    <a:pt x="8337" y="227"/>
                  </a:lnTo>
                  <a:lnTo>
                    <a:pt x="8124" y="292"/>
                  </a:lnTo>
                  <a:lnTo>
                    <a:pt x="7911" y="356"/>
                  </a:lnTo>
                  <a:lnTo>
                    <a:pt x="7696" y="417"/>
                  </a:lnTo>
                  <a:lnTo>
                    <a:pt x="7482" y="476"/>
                  </a:lnTo>
                  <a:lnTo>
                    <a:pt x="7266" y="531"/>
                  </a:lnTo>
                  <a:lnTo>
                    <a:pt x="7158" y="557"/>
                  </a:lnTo>
                  <a:lnTo>
                    <a:pt x="7049" y="583"/>
                  </a:lnTo>
                  <a:lnTo>
                    <a:pt x="6941" y="608"/>
                  </a:lnTo>
                  <a:lnTo>
                    <a:pt x="6832" y="632"/>
                  </a:lnTo>
                  <a:lnTo>
                    <a:pt x="6832" y="632"/>
                  </a:lnTo>
                  <a:lnTo>
                    <a:pt x="6723" y="655"/>
                  </a:lnTo>
                  <a:lnTo>
                    <a:pt x="6614" y="678"/>
                  </a:lnTo>
                  <a:lnTo>
                    <a:pt x="6505" y="701"/>
                  </a:lnTo>
                  <a:lnTo>
                    <a:pt x="6394" y="722"/>
                  </a:lnTo>
                  <a:lnTo>
                    <a:pt x="6285" y="742"/>
                  </a:lnTo>
                  <a:lnTo>
                    <a:pt x="6175" y="761"/>
                  </a:lnTo>
                  <a:lnTo>
                    <a:pt x="6066" y="780"/>
                  </a:lnTo>
                  <a:lnTo>
                    <a:pt x="5955" y="799"/>
                  </a:lnTo>
                  <a:lnTo>
                    <a:pt x="5845" y="815"/>
                  </a:lnTo>
                  <a:lnTo>
                    <a:pt x="5735" y="831"/>
                  </a:lnTo>
                  <a:lnTo>
                    <a:pt x="5623" y="846"/>
                  </a:lnTo>
                  <a:lnTo>
                    <a:pt x="5513" y="861"/>
                  </a:lnTo>
                  <a:lnTo>
                    <a:pt x="5402" y="875"/>
                  </a:lnTo>
                  <a:lnTo>
                    <a:pt x="5291" y="888"/>
                  </a:lnTo>
                  <a:lnTo>
                    <a:pt x="5180" y="899"/>
                  </a:lnTo>
                  <a:lnTo>
                    <a:pt x="5069" y="910"/>
                  </a:lnTo>
                  <a:lnTo>
                    <a:pt x="5069" y="910"/>
                  </a:lnTo>
                  <a:lnTo>
                    <a:pt x="4958" y="920"/>
                  </a:lnTo>
                  <a:lnTo>
                    <a:pt x="4848" y="929"/>
                  </a:lnTo>
                  <a:lnTo>
                    <a:pt x="4737" y="937"/>
                  </a:lnTo>
                  <a:lnTo>
                    <a:pt x="4626" y="944"/>
                  </a:lnTo>
                  <a:lnTo>
                    <a:pt x="4516" y="951"/>
                  </a:lnTo>
                  <a:lnTo>
                    <a:pt x="4405" y="956"/>
                  </a:lnTo>
                  <a:lnTo>
                    <a:pt x="4294" y="959"/>
                  </a:lnTo>
                  <a:lnTo>
                    <a:pt x="4183" y="963"/>
                  </a:lnTo>
                  <a:lnTo>
                    <a:pt x="4072" y="964"/>
                  </a:lnTo>
                  <a:lnTo>
                    <a:pt x="3961" y="966"/>
                  </a:lnTo>
                  <a:lnTo>
                    <a:pt x="3850" y="967"/>
                  </a:lnTo>
                  <a:lnTo>
                    <a:pt x="3739" y="966"/>
                  </a:lnTo>
                  <a:lnTo>
                    <a:pt x="3628" y="963"/>
                  </a:lnTo>
                  <a:lnTo>
                    <a:pt x="3517" y="961"/>
                  </a:lnTo>
                  <a:lnTo>
                    <a:pt x="3407" y="957"/>
                  </a:lnTo>
                  <a:lnTo>
                    <a:pt x="3295" y="952"/>
                  </a:lnTo>
                  <a:lnTo>
                    <a:pt x="3295" y="952"/>
                  </a:lnTo>
                  <a:lnTo>
                    <a:pt x="3191" y="947"/>
                  </a:lnTo>
                  <a:lnTo>
                    <a:pt x="3086" y="941"/>
                  </a:lnTo>
                  <a:lnTo>
                    <a:pt x="2982" y="933"/>
                  </a:lnTo>
                  <a:lnTo>
                    <a:pt x="2876" y="924"/>
                  </a:lnTo>
                  <a:lnTo>
                    <a:pt x="2772" y="915"/>
                  </a:lnTo>
                  <a:lnTo>
                    <a:pt x="2667" y="904"/>
                  </a:lnTo>
                  <a:lnTo>
                    <a:pt x="2563" y="893"/>
                  </a:lnTo>
                  <a:lnTo>
                    <a:pt x="2459" y="880"/>
                  </a:lnTo>
                  <a:lnTo>
                    <a:pt x="2355" y="866"/>
                  </a:lnTo>
                  <a:lnTo>
                    <a:pt x="2250" y="851"/>
                  </a:lnTo>
                  <a:lnTo>
                    <a:pt x="2146" y="835"/>
                  </a:lnTo>
                  <a:lnTo>
                    <a:pt x="2044" y="817"/>
                  </a:lnTo>
                  <a:lnTo>
                    <a:pt x="1939" y="799"/>
                  </a:lnTo>
                  <a:lnTo>
                    <a:pt x="1837" y="777"/>
                  </a:lnTo>
                  <a:lnTo>
                    <a:pt x="1735" y="756"/>
                  </a:lnTo>
                  <a:lnTo>
                    <a:pt x="1632" y="732"/>
                  </a:lnTo>
                  <a:lnTo>
                    <a:pt x="1632" y="732"/>
                  </a:lnTo>
                  <a:lnTo>
                    <a:pt x="1536" y="708"/>
                  </a:lnTo>
                  <a:lnTo>
                    <a:pt x="1440" y="682"/>
                  </a:lnTo>
                  <a:lnTo>
                    <a:pt x="1345" y="654"/>
                  </a:lnTo>
                  <a:lnTo>
                    <a:pt x="1250" y="625"/>
                  </a:lnTo>
                  <a:lnTo>
                    <a:pt x="1154" y="595"/>
                  </a:lnTo>
                  <a:lnTo>
                    <a:pt x="1060" y="562"/>
                  </a:lnTo>
                  <a:lnTo>
                    <a:pt x="967" y="527"/>
                  </a:lnTo>
                  <a:lnTo>
                    <a:pt x="875" y="491"/>
                  </a:lnTo>
                  <a:lnTo>
                    <a:pt x="783" y="452"/>
                  </a:lnTo>
                  <a:lnTo>
                    <a:pt x="693" y="410"/>
                  </a:lnTo>
                  <a:lnTo>
                    <a:pt x="604" y="368"/>
                  </a:lnTo>
                  <a:lnTo>
                    <a:pt x="515" y="322"/>
                  </a:lnTo>
                  <a:lnTo>
                    <a:pt x="428" y="275"/>
                  </a:lnTo>
                  <a:lnTo>
                    <a:pt x="342" y="226"/>
                  </a:lnTo>
                  <a:lnTo>
                    <a:pt x="258" y="173"/>
                  </a:lnTo>
                  <a:lnTo>
                    <a:pt x="174" y="118"/>
                  </a:lnTo>
                  <a:lnTo>
                    <a:pt x="174" y="118"/>
                  </a:lnTo>
                  <a:lnTo>
                    <a:pt x="133" y="90"/>
                  </a:lnTo>
                  <a:lnTo>
                    <a:pt x="92" y="60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2" y="5"/>
                  </a:lnTo>
                  <a:lnTo>
                    <a:pt x="0" y="8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4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529ABB7E-D6E9-FE00-14C7-9E5586A3B5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0" y="3013"/>
              <a:ext cx="99" cy="1306"/>
            </a:xfrm>
            <a:custGeom>
              <a:avLst/>
              <a:gdLst>
                <a:gd name="T0" fmla="*/ 122 w 394"/>
                <a:gd name="T1" fmla="*/ 5215 h 5222"/>
                <a:gd name="T2" fmla="*/ 101 w 394"/>
                <a:gd name="T3" fmla="*/ 4662 h 5222"/>
                <a:gd name="T4" fmla="*/ 70 w 394"/>
                <a:gd name="T5" fmla="*/ 4110 h 5222"/>
                <a:gd name="T6" fmla="*/ 50 w 394"/>
                <a:gd name="T7" fmla="*/ 3837 h 5222"/>
                <a:gd name="T8" fmla="*/ 29 w 394"/>
                <a:gd name="T9" fmla="*/ 3564 h 5222"/>
                <a:gd name="T10" fmla="*/ 16 w 394"/>
                <a:gd name="T11" fmla="*/ 3425 h 5222"/>
                <a:gd name="T12" fmla="*/ 14 w 394"/>
                <a:gd name="T13" fmla="*/ 3386 h 5222"/>
                <a:gd name="T14" fmla="*/ 15 w 394"/>
                <a:gd name="T15" fmla="*/ 3373 h 5222"/>
                <a:gd name="T16" fmla="*/ 35 w 394"/>
                <a:gd name="T17" fmla="*/ 3252 h 5222"/>
                <a:gd name="T18" fmla="*/ 104 w 394"/>
                <a:gd name="T19" fmla="*/ 2793 h 5222"/>
                <a:gd name="T20" fmla="*/ 165 w 394"/>
                <a:gd name="T21" fmla="*/ 2333 h 5222"/>
                <a:gd name="T22" fmla="*/ 199 w 394"/>
                <a:gd name="T23" fmla="*/ 2060 h 5222"/>
                <a:gd name="T24" fmla="*/ 262 w 394"/>
                <a:gd name="T25" fmla="*/ 1512 h 5222"/>
                <a:gd name="T26" fmla="*/ 290 w 394"/>
                <a:gd name="T27" fmla="*/ 1239 h 5222"/>
                <a:gd name="T28" fmla="*/ 341 w 394"/>
                <a:gd name="T29" fmla="*/ 692 h 5222"/>
                <a:gd name="T30" fmla="*/ 384 w 394"/>
                <a:gd name="T31" fmla="*/ 146 h 5222"/>
                <a:gd name="T32" fmla="*/ 394 w 394"/>
                <a:gd name="T33" fmla="*/ 7 h 5222"/>
                <a:gd name="T34" fmla="*/ 392 w 394"/>
                <a:gd name="T35" fmla="*/ 4 h 5222"/>
                <a:gd name="T36" fmla="*/ 389 w 394"/>
                <a:gd name="T37" fmla="*/ 1 h 5222"/>
                <a:gd name="T38" fmla="*/ 384 w 394"/>
                <a:gd name="T39" fmla="*/ 1 h 5222"/>
                <a:gd name="T40" fmla="*/ 379 w 394"/>
                <a:gd name="T41" fmla="*/ 4 h 5222"/>
                <a:gd name="T42" fmla="*/ 379 w 394"/>
                <a:gd name="T43" fmla="*/ 7 h 5222"/>
                <a:gd name="T44" fmla="*/ 337 w 394"/>
                <a:gd name="T45" fmla="*/ 556 h 5222"/>
                <a:gd name="T46" fmla="*/ 288 w 394"/>
                <a:gd name="T47" fmla="*/ 1105 h 5222"/>
                <a:gd name="T48" fmla="*/ 261 w 394"/>
                <a:gd name="T49" fmla="*/ 1378 h 5222"/>
                <a:gd name="T50" fmla="*/ 201 w 394"/>
                <a:gd name="T51" fmla="*/ 1923 h 5222"/>
                <a:gd name="T52" fmla="*/ 168 w 394"/>
                <a:gd name="T53" fmla="*/ 2196 h 5222"/>
                <a:gd name="T54" fmla="*/ 101 w 394"/>
                <a:gd name="T55" fmla="*/ 2700 h 5222"/>
                <a:gd name="T56" fmla="*/ 48 w 394"/>
                <a:gd name="T57" fmla="*/ 3078 h 5222"/>
                <a:gd name="T58" fmla="*/ 27 w 394"/>
                <a:gd name="T59" fmla="*/ 3203 h 5222"/>
                <a:gd name="T60" fmla="*/ 7 w 394"/>
                <a:gd name="T61" fmla="*/ 3314 h 5222"/>
                <a:gd name="T62" fmla="*/ 1 w 394"/>
                <a:gd name="T63" fmla="*/ 3369 h 5222"/>
                <a:gd name="T64" fmla="*/ 1 w 394"/>
                <a:gd name="T65" fmla="*/ 3425 h 5222"/>
                <a:gd name="T66" fmla="*/ 25 w 394"/>
                <a:gd name="T67" fmla="*/ 3701 h 5222"/>
                <a:gd name="T68" fmla="*/ 46 w 394"/>
                <a:gd name="T69" fmla="*/ 3976 h 5222"/>
                <a:gd name="T70" fmla="*/ 79 w 394"/>
                <a:gd name="T71" fmla="*/ 4525 h 5222"/>
                <a:gd name="T72" fmla="*/ 103 w 394"/>
                <a:gd name="T73" fmla="*/ 5075 h 5222"/>
                <a:gd name="T74" fmla="*/ 107 w 394"/>
                <a:gd name="T75" fmla="*/ 5215 h 5222"/>
                <a:gd name="T76" fmla="*/ 107 w 394"/>
                <a:gd name="T77" fmla="*/ 5218 h 5222"/>
                <a:gd name="T78" fmla="*/ 112 w 394"/>
                <a:gd name="T79" fmla="*/ 5222 h 5222"/>
                <a:gd name="T80" fmla="*/ 117 w 394"/>
                <a:gd name="T81" fmla="*/ 5222 h 5222"/>
                <a:gd name="T82" fmla="*/ 120 w 394"/>
                <a:gd name="T83" fmla="*/ 5218 h 5222"/>
                <a:gd name="T84" fmla="*/ 122 w 394"/>
                <a:gd name="T85" fmla="*/ 5215 h 5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4" h="5222">
                  <a:moveTo>
                    <a:pt x="122" y="5215"/>
                  </a:moveTo>
                  <a:lnTo>
                    <a:pt x="122" y="5215"/>
                  </a:lnTo>
                  <a:lnTo>
                    <a:pt x="113" y="4938"/>
                  </a:lnTo>
                  <a:lnTo>
                    <a:pt x="101" y="4662"/>
                  </a:lnTo>
                  <a:lnTo>
                    <a:pt x="86" y="4386"/>
                  </a:lnTo>
                  <a:lnTo>
                    <a:pt x="70" y="4110"/>
                  </a:lnTo>
                  <a:lnTo>
                    <a:pt x="70" y="4110"/>
                  </a:lnTo>
                  <a:lnTo>
                    <a:pt x="50" y="3837"/>
                  </a:lnTo>
                  <a:lnTo>
                    <a:pt x="29" y="3564"/>
                  </a:lnTo>
                  <a:lnTo>
                    <a:pt x="29" y="3564"/>
                  </a:lnTo>
                  <a:lnTo>
                    <a:pt x="16" y="3425"/>
                  </a:lnTo>
                  <a:lnTo>
                    <a:pt x="16" y="3425"/>
                  </a:lnTo>
                  <a:lnTo>
                    <a:pt x="14" y="3398"/>
                  </a:lnTo>
                  <a:lnTo>
                    <a:pt x="14" y="3386"/>
                  </a:lnTo>
                  <a:lnTo>
                    <a:pt x="15" y="3373"/>
                  </a:lnTo>
                  <a:lnTo>
                    <a:pt x="15" y="3373"/>
                  </a:lnTo>
                  <a:lnTo>
                    <a:pt x="35" y="3252"/>
                  </a:lnTo>
                  <a:lnTo>
                    <a:pt x="35" y="3252"/>
                  </a:lnTo>
                  <a:lnTo>
                    <a:pt x="70" y="3023"/>
                  </a:lnTo>
                  <a:lnTo>
                    <a:pt x="104" y="2793"/>
                  </a:lnTo>
                  <a:lnTo>
                    <a:pt x="135" y="2563"/>
                  </a:lnTo>
                  <a:lnTo>
                    <a:pt x="165" y="2333"/>
                  </a:lnTo>
                  <a:lnTo>
                    <a:pt x="165" y="2333"/>
                  </a:lnTo>
                  <a:lnTo>
                    <a:pt x="199" y="2060"/>
                  </a:lnTo>
                  <a:lnTo>
                    <a:pt x="232" y="1786"/>
                  </a:lnTo>
                  <a:lnTo>
                    <a:pt x="262" y="1512"/>
                  </a:lnTo>
                  <a:lnTo>
                    <a:pt x="290" y="1239"/>
                  </a:lnTo>
                  <a:lnTo>
                    <a:pt x="290" y="1239"/>
                  </a:lnTo>
                  <a:lnTo>
                    <a:pt x="316" y="966"/>
                  </a:lnTo>
                  <a:lnTo>
                    <a:pt x="341" y="692"/>
                  </a:lnTo>
                  <a:lnTo>
                    <a:pt x="364" y="420"/>
                  </a:lnTo>
                  <a:lnTo>
                    <a:pt x="384" y="146"/>
                  </a:lnTo>
                  <a:lnTo>
                    <a:pt x="384" y="146"/>
                  </a:lnTo>
                  <a:lnTo>
                    <a:pt x="394" y="7"/>
                  </a:lnTo>
                  <a:lnTo>
                    <a:pt x="394" y="7"/>
                  </a:lnTo>
                  <a:lnTo>
                    <a:pt x="392" y="4"/>
                  </a:lnTo>
                  <a:lnTo>
                    <a:pt x="391" y="2"/>
                  </a:lnTo>
                  <a:lnTo>
                    <a:pt x="389" y="1"/>
                  </a:lnTo>
                  <a:lnTo>
                    <a:pt x="386" y="0"/>
                  </a:lnTo>
                  <a:lnTo>
                    <a:pt x="384" y="1"/>
                  </a:lnTo>
                  <a:lnTo>
                    <a:pt x="381" y="2"/>
                  </a:lnTo>
                  <a:lnTo>
                    <a:pt x="379" y="4"/>
                  </a:lnTo>
                  <a:lnTo>
                    <a:pt x="379" y="7"/>
                  </a:lnTo>
                  <a:lnTo>
                    <a:pt x="379" y="7"/>
                  </a:lnTo>
                  <a:lnTo>
                    <a:pt x="359" y="283"/>
                  </a:lnTo>
                  <a:lnTo>
                    <a:pt x="337" y="556"/>
                  </a:lnTo>
                  <a:lnTo>
                    <a:pt x="313" y="832"/>
                  </a:lnTo>
                  <a:lnTo>
                    <a:pt x="288" y="1105"/>
                  </a:lnTo>
                  <a:lnTo>
                    <a:pt x="288" y="1105"/>
                  </a:lnTo>
                  <a:lnTo>
                    <a:pt x="261" y="1378"/>
                  </a:lnTo>
                  <a:lnTo>
                    <a:pt x="232" y="1651"/>
                  </a:lnTo>
                  <a:lnTo>
                    <a:pt x="201" y="1923"/>
                  </a:lnTo>
                  <a:lnTo>
                    <a:pt x="168" y="2196"/>
                  </a:lnTo>
                  <a:lnTo>
                    <a:pt x="168" y="2196"/>
                  </a:lnTo>
                  <a:lnTo>
                    <a:pt x="135" y="2447"/>
                  </a:lnTo>
                  <a:lnTo>
                    <a:pt x="101" y="2700"/>
                  </a:lnTo>
                  <a:lnTo>
                    <a:pt x="66" y="2952"/>
                  </a:lnTo>
                  <a:lnTo>
                    <a:pt x="48" y="3078"/>
                  </a:lnTo>
                  <a:lnTo>
                    <a:pt x="27" y="3203"/>
                  </a:lnTo>
                  <a:lnTo>
                    <a:pt x="27" y="3203"/>
                  </a:lnTo>
                  <a:lnTo>
                    <a:pt x="17" y="3257"/>
                  </a:lnTo>
                  <a:lnTo>
                    <a:pt x="7" y="3314"/>
                  </a:lnTo>
                  <a:lnTo>
                    <a:pt x="4" y="3342"/>
                  </a:lnTo>
                  <a:lnTo>
                    <a:pt x="1" y="3369"/>
                  </a:lnTo>
                  <a:lnTo>
                    <a:pt x="0" y="3397"/>
                  </a:lnTo>
                  <a:lnTo>
                    <a:pt x="1" y="3425"/>
                  </a:lnTo>
                  <a:lnTo>
                    <a:pt x="1" y="3425"/>
                  </a:lnTo>
                  <a:lnTo>
                    <a:pt x="25" y="3701"/>
                  </a:lnTo>
                  <a:lnTo>
                    <a:pt x="46" y="3976"/>
                  </a:lnTo>
                  <a:lnTo>
                    <a:pt x="46" y="3976"/>
                  </a:lnTo>
                  <a:lnTo>
                    <a:pt x="64" y="4251"/>
                  </a:lnTo>
                  <a:lnTo>
                    <a:pt x="79" y="4525"/>
                  </a:lnTo>
                  <a:lnTo>
                    <a:pt x="93" y="4800"/>
                  </a:lnTo>
                  <a:lnTo>
                    <a:pt x="103" y="5075"/>
                  </a:lnTo>
                  <a:lnTo>
                    <a:pt x="103" y="5075"/>
                  </a:lnTo>
                  <a:lnTo>
                    <a:pt x="107" y="5215"/>
                  </a:lnTo>
                  <a:lnTo>
                    <a:pt x="107" y="5215"/>
                  </a:lnTo>
                  <a:lnTo>
                    <a:pt x="107" y="5218"/>
                  </a:lnTo>
                  <a:lnTo>
                    <a:pt x="109" y="5220"/>
                  </a:lnTo>
                  <a:lnTo>
                    <a:pt x="112" y="5222"/>
                  </a:lnTo>
                  <a:lnTo>
                    <a:pt x="114" y="5222"/>
                  </a:lnTo>
                  <a:lnTo>
                    <a:pt x="117" y="5222"/>
                  </a:lnTo>
                  <a:lnTo>
                    <a:pt x="119" y="5220"/>
                  </a:lnTo>
                  <a:lnTo>
                    <a:pt x="120" y="5218"/>
                  </a:lnTo>
                  <a:lnTo>
                    <a:pt x="122" y="5215"/>
                  </a:lnTo>
                  <a:lnTo>
                    <a:pt x="122" y="52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AAE31B44-C74B-311B-17C8-37C93EEA6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8" y="3569"/>
              <a:ext cx="248" cy="751"/>
            </a:xfrm>
            <a:custGeom>
              <a:avLst/>
              <a:gdLst>
                <a:gd name="T0" fmla="*/ 993 w 993"/>
                <a:gd name="T1" fmla="*/ 2992 h 3002"/>
                <a:gd name="T2" fmla="*/ 761 w 993"/>
                <a:gd name="T3" fmla="*/ 2293 h 3002"/>
                <a:gd name="T4" fmla="*/ 643 w 993"/>
                <a:gd name="T5" fmla="*/ 1944 h 3002"/>
                <a:gd name="T6" fmla="*/ 522 w 993"/>
                <a:gd name="T7" fmla="*/ 1596 h 3002"/>
                <a:gd name="T8" fmla="*/ 407 w 993"/>
                <a:gd name="T9" fmla="*/ 1271 h 3002"/>
                <a:gd name="T10" fmla="*/ 371 w 993"/>
                <a:gd name="T11" fmla="*/ 1162 h 3002"/>
                <a:gd name="T12" fmla="*/ 322 w 993"/>
                <a:gd name="T13" fmla="*/ 1008 h 3002"/>
                <a:gd name="T14" fmla="*/ 306 w 993"/>
                <a:gd name="T15" fmla="*/ 951 h 3002"/>
                <a:gd name="T16" fmla="*/ 283 w 993"/>
                <a:gd name="T17" fmla="*/ 864 h 3002"/>
                <a:gd name="T18" fmla="*/ 259 w 993"/>
                <a:gd name="T19" fmla="*/ 777 h 3002"/>
                <a:gd name="T20" fmla="*/ 211 w 993"/>
                <a:gd name="T21" fmla="*/ 604 h 3002"/>
                <a:gd name="T22" fmla="*/ 159 w 993"/>
                <a:gd name="T23" fmla="*/ 432 h 3002"/>
                <a:gd name="T24" fmla="*/ 104 w 993"/>
                <a:gd name="T25" fmla="*/ 260 h 3002"/>
                <a:gd name="T26" fmla="*/ 45 w 993"/>
                <a:gd name="T27" fmla="*/ 89 h 3002"/>
                <a:gd name="T28" fmla="*/ 15 w 993"/>
                <a:gd name="T29" fmla="*/ 5 h 3002"/>
                <a:gd name="T30" fmla="*/ 14 w 993"/>
                <a:gd name="T31" fmla="*/ 2 h 3002"/>
                <a:gd name="T32" fmla="*/ 9 w 993"/>
                <a:gd name="T33" fmla="*/ 0 h 3002"/>
                <a:gd name="T34" fmla="*/ 2 w 993"/>
                <a:gd name="T35" fmla="*/ 1 h 3002"/>
                <a:gd name="T36" fmla="*/ 0 w 993"/>
                <a:gd name="T37" fmla="*/ 6 h 3002"/>
                <a:gd name="T38" fmla="*/ 1 w 993"/>
                <a:gd name="T39" fmla="*/ 8 h 3002"/>
                <a:gd name="T40" fmla="*/ 60 w 993"/>
                <a:gd name="T41" fmla="*/ 179 h 3002"/>
                <a:gd name="T42" fmla="*/ 116 w 993"/>
                <a:gd name="T43" fmla="*/ 350 h 3002"/>
                <a:gd name="T44" fmla="*/ 170 w 993"/>
                <a:gd name="T45" fmla="*/ 522 h 3002"/>
                <a:gd name="T46" fmla="*/ 222 w 993"/>
                <a:gd name="T47" fmla="*/ 694 h 3002"/>
                <a:gd name="T48" fmla="*/ 246 w 993"/>
                <a:gd name="T49" fmla="*/ 781 h 3002"/>
                <a:gd name="T50" fmla="*/ 269 w 993"/>
                <a:gd name="T51" fmla="*/ 868 h 3002"/>
                <a:gd name="T52" fmla="*/ 293 w 993"/>
                <a:gd name="T53" fmla="*/ 964 h 3002"/>
                <a:gd name="T54" fmla="*/ 302 w 993"/>
                <a:gd name="T55" fmla="*/ 996 h 3002"/>
                <a:gd name="T56" fmla="*/ 343 w 993"/>
                <a:gd name="T57" fmla="*/ 1123 h 3002"/>
                <a:gd name="T58" fmla="*/ 390 w 993"/>
                <a:gd name="T59" fmla="*/ 1270 h 3002"/>
                <a:gd name="T60" fmla="*/ 411 w 993"/>
                <a:gd name="T61" fmla="*/ 1331 h 3002"/>
                <a:gd name="T62" fmla="*/ 478 w 993"/>
                <a:gd name="T63" fmla="*/ 1517 h 3002"/>
                <a:gd name="T64" fmla="*/ 599 w 993"/>
                <a:gd name="T65" fmla="*/ 1864 h 3002"/>
                <a:gd name="T66" fmla="*/ 717 w 993"/>
                <a:gd name="T67" fmla="*/ 2211 h 3002"/>
                <a:gd name="T68" fmla="*/ 950 w 993"/>
                <a:gd name="T69" fmla="*/ 2909 h 3002"/>
                <a:gd name="T70" fmla="*/ 978 w 993"/>
                <a:gd name="T71" fmla="*/ 2997 h 3002"/>
                <a:gd name="T72" fmla="*/ 981 w 993"/>
                <a:gd name="T73" fmla="*/ 2999 h 3002"/>
                <a:gd name="T74" fmla="*/ 986 w 993"/>
                <a:gd name="T75" fmla="*/ 3002 h 3002"/>
                <a:gd name="T76" fmla="*/ 991 w 993"/>
                <a:gd name="T77" fmla="*/ 3001 h 3002"/>
                <a:gd name="T78" fmla="*/ 993 w 993"/>
                <a:gd name="T79" fmla="*/ 2996 h 3002"/>
                <a:gd name="T80" fmla="*/ 993 w 993"/>
                <a:gd name="T81" fmla="*/ 2992 h 3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93" h="3002">
                  <a:moveTo>
                    <a:pt x="993" y="2992"/>
                  </a:moveTo>
                  <a:lnTo>
                    <a:pt x="993" y="2992"/>
                  </a:lnTo>
                  <a:lnTo>
                    <a:pt x="879" y="2643"/>
                  </a:lnTo>
                  <a:lnTo>
                    <a:pt x="761" y="2293"/>
                  </a:lnTo>
                  <a:lnTo>
                    <a:pt x="761" y="2293"/>
                  </a:lnTo>
                  <a:lnTo>
                    <a:pt x="643" y="1944"/>
                  </a:lnTo>
                  <a:lnTo>
                    <a:pt x="522" y="1596"/>
                  </a:lnTo>
                  <a:lnTo>
                    <a:pt x="522" y="1596"/>
                  </a:lnTo>
                  <a:lnTo>
                    <a:pt x="445" y="1379"/>
                  </a:lnTo>
                  <a:lnTo>
                    <a:pt x="407" y="1271"/>
                  </a:lnTo>
                  <a:lnTo>
                    <a:pt x="371" y="1162"/>
                  </a:lnTo>
                  <a:lnTo>
                    <a:pt x="371" y="1162"/>
                  </a:lnTo>
                  <a:lnTo>
                    <a:pt x="322" y="1008"/>
                  </a:lnTo>
                  <a:lnTo>
                    <a:pt x="322" y="1008"/>
                  </a:lnTo>
                  <a:lnTo>
                    <a:pt x="313" y="979"/>
                  </a:lnTo>
                  <a:lnTo>
                    <a:pt x="306" y="951"/>
                  </a:lnTo>
                  <a:lnTo>
                    <a:pt x="306" y="951"/>
                  </a:lnTo>
                  <a:lnTo>
                    <a:pt x="283" y="864"/>
                  </a:lnTo>
                  <a:lnTo>
                    <a:pt x="259" y="777"/>
                  </a:lnTo>
                  <a:lnTo>
                    <a:pt x="259" y="777"/>
                  </a:lnTo>
                  <a:lnTo>
                    <a:pt x="236" y="690"/>
                  </a:lnTo>
                  <a:lnTo>
                    <a:pt x="211" y="604"/>
                  </a:lnTo>
                  <a:lnTo>
                    <a:pt x="185" y="517"/>
                  </a:lnTo>
                  <a:lnTo>
                    <a:pt x="159" y="432"/>
                  </a:lnTo>
                  <a:lnTo>
                    <a:pt x="132" y="345"/>
                  </a:lnTo>
                  <a:lnTo>
                    <a:pt x="104" y="260"/>
                  </a:lnTo>
                  <a:lnTo>
                    <a:pt x="75" y="174"/>
                  </a:lnTo>
                  <a:lnTo>
                    <a:pt x="45" y="89"/>
                  </a:lnTo>
                  <a:lnTo>
                    <a:pt x="45" y="89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4" y="2"/>
                  </a:lnTo>
                  <a:lnTo>
                    <a:pt x="11" y="1"/>
                  </a:lnTo>
                  <a:lnTo>
                    <a:pt x="9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1" y="8"/>
                  </a:lnTo>
                  <a:lnTo>
                    <a:pt x="1" y="8"/>
                  </a:lnTo>
                  <a:lnTo>
                    <a:pt x="31" y="94"/>
                  </a:lnTo>
                  <a:lnTo>
                    <a:pt x="60" y="179"/>
                  </a:lnTo>
                  <a:lnTo>
                    <a:pt x="89" y="265"/>
                  </a:lnTo>
                  <a:lnTo>
                    <a:pt x="116" y="350"/>
                  </a:lnTo>
                  <a:lnTo>
                    <a:pt x="144" y="435"/>
                  </a:lnTo>
                  <a:lnTo>
                    <a:pt x="170" y="522"/>
                  </a:lnTo>
                  <a:lnTo>
                    <a:pt x="197" y="608"/>
                  </a:lnTo>
                  <a:lnTo>
                    <a:pt x="222" y="694"/>
                  </a:lnTo>
                  <a:lnTo>
                    <a:pt x="222" y="694"/>
                  </a:lnTo>
                  <a:lnTo>
                    <a:pt x="246" y="781"/>
                  </a:lnTo>
                  <a:lnTo>
                    <a:pt x="269" y="868"/>
                  </a:lnTo>
                  <a:lnTo>
                    <a:pt x="269" y="868"/>
                  </a:lnTo>
                  <a:lnTo>
                    <a:pt x="285" y="932"/>
                  </a:lnTo>
                  <a:lnTo>
                    <a:pt x="293" y="964"/>
                  </a:lnTo>
                  <a:lnTo>
                    <a:pt x="302" y="996"/>
                  </a:lnTo>
                  <a:lnTo>
                    <a:pt x="302" y="996"/>
                  </a:lnTo>
                  <a:lnTo>
                    <a:pt x="322" y="1060"/>
                  </a:lnTo>
                  <a:lnTo>
                    <a:pt x="343" y="1123"/>
                  </a:lnTo>
                  <a:lnTo>
                    <a:pt x="343" y="1123"/>
                  </a:lnTo>
                  <a:lnTo>
                    <a:pt x="390" y="1270"/>
                  </a:lnTo>
                  <a:lnTo>
                    <a:pt x="390" y="1270"/>
                  </a:lnTo>
                  <a:lnTo>
                    <a:pt x="411" y="1331"/>
                  </a:lnTo>
                  <a:lnTo>
                    <a:pt x="434" y="1394"/>
                  </a:lnTo>
                  <a:lnTo>
                    <a:pt x="478" y="1517"/>
                  </a:lnTo>
                  <a:lnTo>
                    <a:pt x="478" y="1517"/>
                  </a:lnTo>
                  <a:lnTo>
                    <a:pt x="599" y="1864"/>
                  </a:lnTo>
                  <a:lnTo>
                    <a:pt x="717" y="2211"/>
                  </a:lnTo>
                  <a:lnTo>
                    <a:pt x="717" y="2211"/>
                  </a:lnTo>
                  <a:lnTo>
                    <a:pt x="835" y="2560"/>
                  </a:lnTo>
                  <a:lnTo>
                    <a:pt x="950" y="2909"/>
                  </a:lnTo>
                  <a:lnTo>
                    <a:pt x="950" y="2909"/>
                  </a:lnTo>
                  <a:lnTo>
                    <a:pt x="978" y="2997"/>
                  </a:lnTo>
                  <a:lnTo>
                    <a:pt x="978" y="2997"/>
                  </a:lnTo>
                  <a:lnTo>
                    <a:pt x="981" y="2999"/>
                  </a:lnTo>
                  <a:lnTo>
                    <a:pt x="983" y="3001"/>
                  </a:lnTo>
                  <a:lnTo>
                    <a:pt x="986" y="3002"/>
                  </a:lnTo>
                  <a:lnTo>
                    <a:pt x="988" y="3002"/>
                  </a:lnTo>
                  <a:lnTo>
                    <a:pt x="991" y="3001"/>
                  </a:lnTo>
                  <a:lnTo>
                    <a:pt x="993" y="2998"/>
                  </a:lnTo>
                  <a:lnTo>
                    <a:pt x="993" y="2996"/>
                  </a:lnTo>
                  <a:lnTo>
                    <a:pt x="993" y="2992"/>
                  </a:lnTo>
                  <a:lnTo>
                    <a:pt x="993" y="29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74D40D42-930C-A07E-0E26-F8BA52CEA7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1" y="4021"/>
              <a:ext cx="65" cy="279"/>
            </a:xfrm>
            <a:custGeom>
              <a:avLst/>
              <a:gdLst>
                <a:gd name="T0" fmla="*/ 4 w 259"/>
                <a:gd name="T1" fmla="*/ 13 h 1116"/>
                <a:gd name="T2" fmla="*/ 38 w 259"/>
                <a:gd name="T3" fmla="*/ 44 h 1116"/>
                <a:gd name="T4" fmla="*/ 67 w 259"/>
                <a:gd name="T5" fmla="*/ 80 h 1116"/>
                <a:gd name="T6" fmla="*/ 89 w 259"/>
                <a:gd name="T7" fmla="*/ 121 h 1116"/>
                <a:gd name="T8" fmla="*/ 108 w 259"/>
                <a:gd name="T9" fmla="*/ 163 h 1116"/>
                <a:gd name="T10" fmla="*/ 123 w 259"/>
                <a:gd name="T11" fmla="*/ 209 h 1116"/>
                <a:gd name="T12" fmla="*/ 143 w 259"/>
                <a:gd name="T13" fmla="*/ 300 h 1116"/>
                <a:gd name="T14" fmla="*/ 152 w 259"/>
                <a:gd name="T15" fmla="*/ 346 h 1116"/>
                <a:gd name="T16" fmla="*/ 190 w 259"/>
                <a:gd name="T17" fmla="*/ 588 h 1116"/>
                <a:gd name="T18" fmla="*/ 222 w 259"/>
                <a:gd name="T19" fmla="*/ 832 h 1116"/>
                <a:gd name="T20" fmla="*/ 228 w 259"/>
                <a:gd name="T21" fmla="*/ 901 h 1116"/>
                <a:gd name="T22" fmla="*/ 240 w 259"/>
                <a:gd name="T23" fmla="*/ 1039 h 1116"/>
                <a:gd name="T24" fmla="*/ 244 w 259"/>
                <a:gd name="T25" fmla="*/ 1108 h 1116"/>
                <a:gd name="T26" fmla="*/ 246 w 259"/>
                <a:gd name="T27" fmla="*/ 1114 h 1116"/>
                <a:gd name="T28" fmla="*/ 252 w 259"/>
                <a:gd name="T29" fmla="*/ 1116 h 1116"/>
                <a:gd name="T30" fmla="*/ 257 w 259"/>
                <a:gd name="T31" fmla="*/ 1114 h 1116"/>
                <a:gd name="T32" fmla="*/ 259 w 259"/>
                <a:gd name="T33" fmla="*/ 1108 h 1116"/>
                <a:gd name="T34" fmla="*/ 256 w 259"/>
                <a:gd name="T35" fmla="*/ 1047 h 1116"/>
                <a:gd name="T36" fmla="*/ 246 w 259"/>
                <a:gd name="T37" fmla="*/ 921 h 1116"/>
                <a:gd name="T38" fmla="*/ 240 w 259"/>
                <a:gd name="T39" fmla="*/ 859 h 1116"/>
                <a:gd name="T40" fmla="*/ 208 w 259"/>
                <a:gd name="T41" fmla="*/ 611 h 1116"/>
                <a:gd name="T42" fmla="*/ 190 w 259"/>
                <a:gd name="T43" fmla="*/ 486 h 1116"/>
                <a:gd name="T44" fmla="*/ 170 w 259"/>
                <a:gd name="T45" fmla="*/ 363 h 1116"/>
                <a:gd name="T46" fmla="*/ 152 w 259"/>
                <a:gd name="T47" fmla="*/ 268 h 1116"/>
                <a:gd name="T48" fmla="*/ 134 w 259"/>
                <a:gd name="T49" fmla="*/ 196 h 1116"/>
                <a:gd name="T50" fmla="*/ 127 w 259"/>
                <a:gd name="T51" fmla="*/ 173 h 1116"/>
                <a:gd name="T52" fmla="*/ 111 w 259"/>
                <a:gd name="T53" fmla="*/ 131 h 1116"/>
                <a:gd name="T54" fmla="*/ 89 w 259"/>
                <a:gd name="T55" fmla="*/ 89 h 1116"/>
                <a:gd name="T56" fmla="*/ 63 w 259"/>
                <a:gd name="T57" fmla="*/ 50 h 1116"/>
                <a:gd name="T58" fmla="*/ 32 w 259"/>
                <a:gd name="T59" fmla="*/ 16 h 1116"/>
                <a:gd name="T60" fmla="*/ 14 w 259"/>
                <a:gd name="T61" fmla="*/ 1 h 1116"/>
                <a:gd name="T62" fmla="*/ 11 w 259"/>
                <a:gd name="T63" fmla="*/ 0 h 1116"/>
                <a:gd name="T64" fmla="*/ 5 w 259"/>
                <a:gd name="T65" fmla="*/ 1 h 1116"/>
                <a:gd name="T66" fmla="*/ 1 w 259"/>
                <a:gd name="T67" fmla="*/ 5 h 1116"/>
                <a:gd name="T68" fmla="*/ 1 w 259"/>
                <a:gd name="T69" fmla="*/ 10 h 1116"/>
                <a:gd name="T70" fmla="*/ 4 w 259"/>
                <a:gd name="T71" fmla="*/ 13 h 1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59" h="1116">
                  <a:moveTo>
                    <a:pt x="4" y="13"/>
                  </a:moveTo>
                  <a:lnTo>
                    <a:pt x="4" y="13"/>
                  </a:lnTo>
                  <a:lnTo>
                    <a:pt x="22" y="28"/>
                  </a:lnTo>
                  <a:lnTo>
                    <a:pt x="38" y="44"/>
                  </a:lnTo>
                  <a:lnTo>
                    <a:pt x="53" y="62"/>
                  </a:lnTo>
                  <a:lnTo>
                    <a:pt x="67" y="80"/>
                  </a:lnTo>
                  <a:lnTo>
                    <a:pt x="78" y="101"/>
                  </a:lnTo>
                  <a:lnTo>
                    <a:pt x="89" y="121"/>
                  </a:lnTo>
                  <a:lnTo>
                    <a:pt x="99" y="142"/>
                  </a:lnTo>
                  <a:lnTo>
                    <a:pt x="108" y="163"/>
                  </a:lnTo>
                  <a:lnTo>
                    <a:pt x="116" y="186"/>
                  </a:lnTo>
                  <a:lnTo>
                    <a:pt x="123" y="209"/>
                  </a:lnTo>
                  <a:lnTo>
                    <a:pt x="134" y="254"/>
                  </a:lnTo>
                  <a:lnTo>
                    <a:pt x="143" y="300"/>
                  </a:lnTo>
                  <a:lnTo>
                    <a:pt x="152" y="346"/>
                  </a:lnTo>
                  <a:lnTo>
                    <a:pt x="152" y="346"/>
                  </a:lnTo>
                  <a:lnTo>
                    <a:pt x="171" y="466"/>
                  </a:lnTo>
                  <a:lnTo>
                    <a:pt x="190" y="588"/>
                  </a:lnTo>
                  <a:lnTo>
                    <a:pt x="207" y="710"/>
                  </a:lnTo>
                  <a:lnTo>
                    <a:pt x="222" y="832"/>
                  </a:lnTo>
                  <a:lnTo>
                    <a:pt x="222" y="832"/>
                  </a:lnTo>
                  <a:lnTo>
                    <a:pt x="228" y="901"/>
                  </a:lnTo>
                  <a:lnTo>
                    <a:pt x="235" y="970"/>
                  </a:lnTo>
                  <a:lnTo>
                    <a:pt x="240" y="1039"/>
                  </a:lnTo>
                  <a:lnTo>
                    <a:pt x="244" y="1108"/>
                  </a:lnTo>
                  <a:lnTo>
                    <a:pt x="244" y="1108"/>
                  </a:lnTo>
                  <a:lnTo>
                    <a:pt x="245" y="1112"/>
                  </a:lnTo>
                  <a:lnTo>
                    <a:pt x="246" y="1114"/>
                  </a:lnTo>
                  <a:lnTo>
                    <a:pt x="249" y="1116"/>
                  </a:lnTo>
                  <a:lnTo>
                    <a:pt x="252" y="1116"/>
                  </a:lnTo>
                  <a:lnTo>
                    <a:pt x="255" y="1116"/>
                  </a:lnTo>
                  <a:lnTo>
                    <a:pt x="257" y="1114"/>
                  </a:lnTo>
                  <a:lnTo>
                    <a:pt x="259" y="1112"/>
                  </a:lnTo>
                  <a:lnTo>
                    <a:pt x="259" y="1108"/>
                  </a:lnTo>
                  <a:lnTo>
                    <a:pt x="259" y="1108"/>
                  </a:lnTo>
                  <a:lnTo>
                    <a:pt x="256" y="1047"/>
                  </a:lnTo>
                  <a:lnTo>
                    <a:pt x="251" y="984"/>
                  </a:lnTo>
                  <a:lnTo>
                    <a:pt x="246" y="921"/>
                  </a:lnTo>
                  <a:lnTo>
                    <a:pt x="240" y="859"/>
                  </a:lnTo>
                  <a:lnTo>
                    <a:pt x="240" y="859"/>
                  </a:lnTo>
                  <a:lnTo>
                    <a:pt x="225" y="735"/>
                  </a:lnTo>
                  <a:lnTo>
                    <a:pt x="208" y="611"/>
                  </a:lnTo>
                  <a:lnTo>
                    <a:pt x="208" y="611"/>
                  </a:lnTo>
                  <a:lnTo>
                    <a:pt x="190" y="486"/>
                  </a:lnTo>
                  <a:lnTo>
                    <a:pt x="170" y="363"/>
                  </a:lnTo>
                  <a:lnTo>
                    <a:pt x="170" y="363"/>
                  </a:lnTo>
                  <a:lnTo>
                    <a:pt x="162" y="315"/>
                  </a:lnTo>
                  <a:lnTo>
                    <a:pt x="152" y="268"/>
                  </a:lnTo>
                  <a:lnTo>
                    <a:pt x="141" y="220"/>
                  </a:lnTo>
                  <a:lnTo>
                    <a:pt x="134" y="196"/>
                  </a:lnTo>
                  <a:lnTo>
                    <a:pt x="127" y="173"/>
                  </a:lnTo>
                  <a:lnTo>
                    <a:pt x="127" y="173"/>
                  </a:lnTo>
                  <a:lnTo>
                    <a:pt x="119" y="152"/>
                  </a:lnTo>
                  <a:lnTo>
                    <a:pt x="111" y="131"/>
                  </a:lnTo>
                  <a:lnTo>
                    <a:pt x="101" y="109"/>
                  </a:lnTo>
                  <a:lnTo>
                    <a:pt x="89" y="89"/>
                  </a:lnTo>
                  <a:lnTo>
                    <a:pt x="77" y="69"/>
                  </a:lnTo>
                  <a:lnTo>
                    <a:pt x="63" y="50"/>
                  </a:lnTo>
                  <a:lnTo>
                    <a:pt x="48" y="33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1" y="10"/>
                  </a:lnTo>
                  <a:lnTo>
                    <a:pt x="4" y="13"/>
                  </a:lnTo>
                  <a:lnTo>
                    <a:pt x="4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0B65BDB5-DA20-42B2-1A87-0E05904A62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3" y="4018"/>
              <a:ext cx="66" cy="208"/>
            </a:xfrm>
            <a:custGeom>
              <a:avLst/>
              <a:gdLst>
                <a:gd name="T0" fmla="*/ 11 w 263"/>
                <a:gd name="T1" fmla="*/ 830 h 832"/>
                <a:gd name="T2" fmla="*/ 167 w 263"/>
                <a:gd name="T3" fmla="*/ 715 h 832"/>
                <a:gd name="T4" fmla="*/ 198 w 263"/>
                <a:gd name="T5" fmla="*/ 691 h 832"/>
                <a:gd name="T6" fmla="*/ 227 w 263"/>
                <a:gd name="T7" fmla="*/ 662 h 832"/>
                <a:gd name="T8" fmla="*/ 238 w 263"/>
                <a:gd name="T9" fmla="*/ 646 h 832"/>
                <a:gd name="T10" fmla="*/ 255 w 263"/>
                <a:gd name="T11" fmla="*/ 608 h 832"/>
                <a:gd name="T12" fmla="*/ 258 w 263"/>
                <a:gd name="T13" fmla="*/ 588 h 832"/>
                <a:gd name="T14" fmla="*/ 263 w 263"/>
                <a:gd name="T15" fmla="*/ 544 h 832"/>
                <a:gd name="T16" fmla="*/ 263 w 263"/>
                <a:gd name="T17" fmla="*/ 500 h 832"/>
                <a:gd name="T18" fmla="*/ 262 w 263"/>
                <a:gd name="T19" fmla="*/ 404 h 832"/>
                <a:gd name="T20" fmla="*/ 260 w 263"/>
                <a:gd name="T21" fmla="*/ 358 h 832"/>
                <a:gd name="T22" fmla="*/ 251 w 263"/>
                <a:gd name="T23" fmla="*/ 263 h 832"/>
                <a:gd name="T24" fmla="*/ 245 w 263"/>
                <a:gd name="T25" fmla="*/ 216 h 832"/>
                <a:gd name="T26" fmla="*/ 228 w 263"/>
                <a:gd name="T27" fmla="*/ 111 h 832"/>
                <a:gd name="T28" fmla="*/ 206 w 263"/>
                <a:gd name="T29" fmla="*/ 6 h 832"/>
                <a:gd name="T30" fmla="*/ 204 w 263"/>
                <a:gd name="T31" fmla="*/ 2 h 832"/>
                <a:gd name="T32" fmla="*/ 199 w 263"/>
                <a:gd name="T33" fmla="*/ 0 h 832"/>
                <a:gd name="T34" fmla="*/ 194 w 263"/>
                <a:gd name="T35" fmla="*/ 2 h 832"/>
                <a:gd name="T36" fmla="*/ 192 w 263"/>
                <a:gd name="T37" fmla="*/ 6 h 832"/>
                <a:gd name="T38" fmla="*/ 192 w 263"/>
                <a:gd name="T39" fmla="*/ 10 h 832"/>
                <a:gd name="T40" fmla="*/ 211 w 263"/>
                <a:gd name="T41" fmla="*/ 100 h 832"/>
                <a:gd name="T42" fmla="*/ 227 w 263"/>
                <a:gd name="T43" fmla="*/ 192 h 832"/>
                <a:gd name="T44" fmla="*/ 238 w 263"/>
                <a:gd name="T45" fmla="*/ 284 h 832"/>
                <a:gd name="T46" fmla="*/ 246 w 263"/>
                <a:gd name="T47" fmla="*/ 376 h 832"/>
                <a:gd name="T48" fmla="*/ 247 w 263"/>
                <a:gd name="T49" fmla="*/ 421 h 832"/>
                <a:gd name="T50" fmla="*/ 250 w 263"/>
                <a:gd name="T51" fmla="*/ 513 h 832"/>
                <a:gd name="T52" fmla="*/ 247 w 263"/>
                <a:gd name="T53" fmla="*/ 558 h 832"/>
                <a:gd name="T54" fmla="*/ 242 w 263"/>
                <a:gd name="T55" fmla="*/ 598 h 832"/>
                <a:gd name="T56" fmla="*/ 231 w 263"/>
                <a:gd name="T57" fmla="*/ 628 h 832"/>
                <a:gd name="T58" fmla="*/ 226 w 263"/>
                <a:gd name="T59" fmla="*/ 637 h 832"/>
                <a:gd name="T60" fmla="*/ 202 w 263"/>
                <a:gd name="T61" fmla="*/ 667 h 832"/>
                <a:gd name="T62" fmla="*/ 172 w 263"/>
                <a:gd name="T63" fmla="*/ 692 h 832"/>
                <a:gd name="T64" fmla="*/ 88 w 263"/>
                <a:gd name="T65" fmla="*/ 755 h 832"/>
                <a:gd name="T66" fmla="*/ 4 w 263"/>
                <a:gd name="T67" fmla="*/ 817 h 832"/>
                <a:gd name="T68" fmla="*/ 0 w 263"/>
                <a:gd name="T69" fmla="*/ 823 h 832"/>
                <a:gd name="T70" fmla="*/ 1 w 263"/>
                <a:gd name="T71" fmla="*/ 828 h 832"/>
                <a:gd name="T72" fmla="*/ 5 w 263"/>
                <a:gd name="T73" fmla="*/ 832 h 832"/>
                <a:gd name="T74" fmla="*/ 11 w 263"/>
                <a:gd name="T75" fmla="*/ 830 h 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3" h="832">
                  <a:moveTo>
                    <a:pt x="11" y="830"/>
                  </a:moveTo>
                  <a:lnTo>
                    <a:pt x="11" y="830"/>
                  </a:lnTo>
                  <a:lnTo>
                    <a:pt x="167" y="715"/>
                  </a:lnTo>
                  <a:lnTo>
                    <a:pt x="167" y="715"/>
                  </a:lnTo>
                  <a:lnTo>
                    <a:pt x="183" y="702"/>
                  </a:lnTo>
                  <a:lnTo>
                    <a:pt x="198" y="691"/>
                  </a:lnTo>
                  <a:lnTo>
                    <a:pt x="213" y="677"/>
                  </a:lnTo>
                  <a:lnTo>
                    <a:pt x="227" y="662"/>
                  </a:lnTo>
                  <a:lnTo>
                    <a:pt x="227" y="662"/>
                  </a:lnTo>
                  <a:lnTo>
                    <a:pt x="238" y="646"/>
                  </a:lnTo>
                  <a:lnTo>
                    <a:pt x="247" y="627"/>
                  </a:lnTo>
                  <a:lnTo>
                    <a:pt x="255" y="608"/>
                  </a:lnTo>
                  <a:lnTo>
                    <a:pt x="258" y="588"/>
                  </a:lnTo>
                  <a:lnTo>
                    <a:pt x="258" y="588"/>
                  </a:lnTo>
                  <a:lnTo>
                    <a:pt x="262" y="567"/>
                  </a:lnTo>
                  <a:lnTo>
                    <a:pt x="263" y="544"/>
                  </a:lnTo>
                  <a:lnTo>
                    <a:pt x="263" y="500"/>
                  </a:lnTo>
                  <a:lnTo>
                    <a:pt x="263" y="500"/>
                  </a:lnTo>
                  <a:lnTo>
                    <a:pt x="263" y="452"/>
                  </a:lnTo>
                  <a:lnTo>
                    <a:pt x="262" y="404"/>
                  </a:lnTo>
                  <a:lnTo>
                    <a:pt x="262" y="404"/>
                  </a:lnTo>
                  <a:lnTo>
                    <a:pt x="260" y="358"/>
                  </a:lnTo>
                  <a:lnTo>
                    <a:pt x="256" y="310"/>
                  </a:lnTo>
                  <a:lnTo>
                    <a:pt x="251" y="263"/>
                  </a:lnTo>
                  <a:lnTo>
                    <a:pt x="245" y="216"/>
                  </a:lnTo>
                  <a:lnTo>
                    <a:pt x="245" y="216"/>
                  </a:lnTo>
                  <a:lnTo>
                    <a:pt x="237" y="163"/>
                  </a:lnTo>
                  <a:lnTo>
                    <a:pt x="228" y="111"/>
                  </a:lnTo>
                  <a:lnTo>
                    <a:pt x="218" y="58"/>
                  </a:lnTo>
                  <a:lnTo>
                    <a:pt x="206" y="6"/>
                  </a:lnTo>
                  <a:lnTo>
                    <a:pt x="206" y="6"/>
                  </a:lnTo>
                  <a:lnTo>
                    <a:pt x="204" y="2"/>
                  </a:lnTo>
                  <a:lnTo>
                    <a:pt x="202" y="1"/>
                  </a:lnTo>
                  <a:lnTo>
                    <a:pt x="199" y="0"/>
                  </a:lnTo>
                  <a:lnTo>
                    <a:pt x="197" y="1"/>
                  </a:lnTo>
                  <a:lnTo>
                    <a:pt x="194" y="2"/>
                  </a:lnTo>
                  <a:lnTo>
                    <a:pt x="192" y="4"/>
                  </a:lnTo>
                  <a:lnTo>
                    <a:pt x="192" y="6"/>
                  </a:lnTo>
                  <a:lnTo>
                    <a:pt x="192" y="10"/>
                  </a:lnTo>
                  <a:lnTo>
                    <a:pt x="192" y="10"/>
                  </a:lnTo>
                  <a:lnTo>
                    <a:pt x="202" y="55"/>
                  </a:lnTo>
                  <a:lnTo>
                    <a:pt x="211" y="100"/>
                  </a:lnTo>
                  <a:lnTo>
                    <a:pt x="219" y="146"/>
                  </a:lnTo>
                  <a:lnTo>
                    <a:pt x="227" y="192"/>
                  </a:lnTo>
                  <a:lnTo>
                    <a:pt x="233" y="237"/>
                  </a:lnTo>
                  <a:lnTo>
                    <a:pt x="238" y="284"/>
                  </a:lnTo>
                  <a:lnTo>
                    <a:pt x="242" y="329"/>
                  </a:lnTo>
                  <a:lnTo>
                    <a:pt x="246" y="376"/>
                  </a:lnTo>
                  <a:lnTo>
                    <a:pt x="246" y="376"/>
                  </a:lnTo>
                  <a:lnTo>
                    <a:pt x="247" y="421"/>
                  </a:lnTo>
                  <a:lnTo>
                    <a:pt x="248" y="466"/>
                  </a:lnTo>
                  <a:lnTo>
                    <a:pt x="250" y="513"/>
                  </a:lnTo>
                  <a:lnTo>
                    <a:pt x="247" y="558"/>
                  </a:lnTo>
                  <a:lnTo>
                    <a:pt x="247" y="558"/>
                  </a:lnTo>
                  <a:lnTo>
                    <a:pt x="246" y="578"/>
                  </a:lnTo>
                  <a:lnTo>
                    <a:pt x="242" y="598"/>
                  </a:lnTo>
                  <a:lnTo>
                    <a:pt x="236" y="618"/>
                  </a:lnTo>
                  <a:lnTo>
                    <a:pt x="231" y="628"/>
                  </a:lnTo>
                  <a:lnTo>
                    <a:pt x="226" y="637"/>
                  </a:lnTo>
                  <a:lnTo>
                    <a:pt x="226" y="637"/>
                  </a:lnTo>
                  <a:lnTo>
                    <a:pt x="214" y="652"/>
                  </a:lnTo>
                  <a:lnTo>
                    <a:pt x="202" y="667"/>
                  </a:lnTo>
                  <a:lnTo>
                    <a:pt x="187" y="680"/>
                  </a:lnTo>
                  <a:lnTo>
                    <a:pt x="172" y="692"/>
                  </a:lnTo>
                  <a:lnTo>
                    <a:pt x="172" y="692"/>
                  </a:lnTo>
                  <a:lnTo>
                    <a:pt x="88" y="755"/>
                  </a:lnTo>
                  <a:lnTo>
                    <a:pt x="4" y="817"/>
                  </a:lnTo>
                  <a:lnTo>
                    <a:pt x="4" y="817"/>
                  </a:lnTo>
                  <a:lnTo>
                    <a:pt x="1" y="819"/>
                  </a:lnTo>
                  <a:lnTo>
                    <a:pt x="0" y="823"/>
                  </a:lnTo>
                  <a:lnTo>
                    <a:pt x="0" y="825"/>
                  </a:lnTo>
                  <a:lnTo>
                    <a:pt x="1" y="828"/>
                  </a:lnTo>
                  <a:lnTo>
                    <a:pt x="4" y="830"/>
                  </a:lnTo>
                  <a:lnTo>
                    <a:pt x="5" y="832"/>
                  </a:lnTo>
                  <a:lnTo>
                    <a:pt x="9" y="832"/>
                  </a:lnTo>
                  <a:lnTo>
                    <a:pt x="11" y="830"/>
                  </a:lnTo>
                  <a:lnTo>
                    <a:pt x="11" y="8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348F3167-EB67-4FED-BB1D-F46F9A29BD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4" y="826"/>
              <a:ext cx="88" cy="112"/>
            </a:xfrm>
            <a:custGeom>
              <a:avLst/>
              <a:gdLst>
                <a:gd name="T0" fmla="*/ 344 w 349"/>
                <a:gd name="T1" fmla="*/ 28 h 449"/>
                <a:gd name="T2" fmla="*/ 262 w 349"/>
                <a:gd name="T3" fmla="*/ 8 h 449"/>
                <a:gd name="T4" fmla="*/ 219 w 349"/>
                <a:gd name="T5" fmla="*/ 2 h 449"/>
                <a:gd name="T6" fmla="*/ 176 w 349"/>
                <a:gd name="T7" fmla="*/ 0 h 449"/>
                <a:gd name="T8" fmla="*/ 160 w 349"/>
                <a:gd name="T9" fmla="*/ 2 h 449"/>
                <a:gd name="T10" fmla="*/ 129 w 349"/>
                <a:gd name="T11" fmla="*/ 8 h 449"/>
                <a:gd name="T12" fmla="*/ 97 w 349"/>
                <a:gd name="T13" fmla="*/ 19 h 449"/>
                <a:gd name="T14" fmla="*/ 69 w 349"/>
                <a:gd name="T15" fmla="*/ 34 h 449"/>
                <a:gd name="T16" fmla="*/ 56 w 349"/>
                <a:gd name="T17" fmla="*/ 44 h 449"/>
                <a:gd name="T18" fmla="*/ 33 w 349"/>
                <a:gd name="T19" fmla="*/ 67 h 449"/>
                <a:gd name="T20" fmla="*/ 18 w 349"/>
                <a:gd name="T21" fmla="*/ 93 h 449"/>
                <a:gd name="T22" fmla="*/ 11 w 349"/>
                <a:gd name="T23" fmla="*/ 111 h 449"/>
                <a:gd name="T24" fmla="*/ 6 w 349"/>
                <a:gd name="T25" fmla="*/ 148 h 449"/>
                <a:gd name="T26" fmla="*/ 6 w 349"/>
                <a:gd name="T27" fmla="*/ 167 h 449"/>
                <a:gd name="T28" fmla="*/ 12 w 349"/>
                <a:gd name="T29" fmla="*/ 205 h 449"/>
                <a:gd name="T30" fmla="*/ 32 w 349"/>
                <a:gd name="T31" fmla="*/ 278 h 449"/>
                <a:gd name="T32" fmla="*/ 40 w 349"/>
                <a:gd name="T33" fmla="*/ 314 h 449"/>
                <a:gd name="T34" fmla="*/ 41 w 349"/>
                <a:gd name="T35" fmla="*/ 331 h 449"/>
                <a:gd name="T36" fmla="*/ 40 w 349"/>
                <a:gd name="T37" fmla="*/ 363 h 449"/>
                <a:gd name="T38" fmla="*/ 32 w 349"/>
                <a:gd name="T39" fmla="*/ 396 h 449"/>
                <a:gd name="T40" fmla="*/ 21 w 349"/>
                <a:gd name="T41" fmla="*/ 417 h 449"/>
                <a:gd name="T42" fmla="*/ 10 w 349"/>
                <a:gd name="T43" fmla="*/ 429 h 449"/>
                <a:gd name="T44" fmla="*/ 3 w 349"/>
                <a:gd name="T45" fmla="*/ 434 h 449"/>
                <a:gd name="T46" fmla="*/ 0 w 349"/>
                <a:gd name="T47" fmla="*/ 440 h 449"/>
                <a:gd name="T48" fmla="*/ 1 w 349"/>
                <a:gd name="T49" fmla="*/ 445 h 449"/>
                <a:gd name="T50" fmla="*/ 5 w 349"/>
                <a:gd name="T51" fmla="*/ 449 h 449"/>
                <a:gd name="T52" fmla="*/ 11 w 349"/>
                <a:gd name="T53" fmla="*/ 447 h 449"/>
                <a:gd name="T54" fmla="*/ 22 w 349"/>
                <a:gd name="T55" fmla="*/ 437 h 449"/>
                <a:gd name="T56" fmla="*/ 40 w 349"/>
                <a:gd name="T57" fmla="*/ 415 h 449"/>
                <a:gd name="T58" fmla="*/ 50 w 349"/>
                <a:gd name="T59" fmla="*/ 390 h 449"/>
                <a:gd name="T60" fmla="*/ 56 w 349"/>
                <a:gd name="T61" fmla="*/ 361 h 449"/>
                <a:gd name="T62" fmla="*/ 56 w 349"/>
                <a:gd name="T63" fmla="*/ 346 h 449"/>
                <a:gd name="T64" fmla="*/ 53 w 349"/>
                <a:gd name="T65" fmla="*/ 312 h 449"/>
                <a:gd name="T66" fmla="*/ 47 w 349"/>
                <a:gd name="T67" fmla="*/ 278 h 449"/>
                <a:gd name="T68" fmla="*/ 28 w 349"/>
                <a:gd name="T69" fmla="*/ 211 h 449"/>
                <a:gd name="T70" fmla="*/ 25 w 349"/>
                <a:gd name="T71" fmla="*/ 191 h 449"/>
                <a:gd name="T72" fmla="*/ 21 w 349"/>
                <a:gd name="T73" fmla="*/ 152 h 449"/>
                <a:gd name="T74" fmla="*/ 22 w 349"/>
                <a:gd name="T75" fmla="*/ 132 h 449"/>
                <a:gd name="T76" fmla="*/ 31 w 349"/>
                <a:gd name="T77" fmla="*/ 101 h 449"/>
                <a:gd name="T78" fmla="*/ 48 w 349"/>
                <a:gd name="T79" fmla="*/ 73 h 449"/>
                <a:gd name="T80" fmla="*/ 58 w 349"/>
                <a:gd name="T81" fmla="*/ 62 h 449"/>
                <a:gd name="T82" fmla="*/ 84 w 349"/>
                <a:gd name="T83" fmla="*/ 43 h 449"/>
                <a:gd name="T84" fmla="*/ 111 w 349"/>
                <a:gd name="T85" fmla="*/ 29 h 449"/>
                <a:gd name="T86" fmla="*/ 141 w 349"/>
                <a:gd name="T87" fmla="*/ 20 h 449"/>
                <a:gd name="T88" fmla="*/ 156 w 349"/>
                <a:gd name="T89" fmla="*/ 17 h 449"/>
                <a:gd name="T90" fmla="*/ 203 w 349"/>
                <a:gd name="T91" fmla="*/ 15 h 449"/>
                <a:gd name="T92" fmla="*/ 249 w 349"/>
                <a:gd name="T93" fmla="*/ 20 h 449"/>
                <a:gd name="T94" fmla="*/ 296 w 349"/>
                <a:gd name="T95" fmla="*/ 30 h 449"/>
                <a:gd name="T96" fmla="*/ 339 w 349"/>
                <a:gd name="T97" fmla="*/ 43 h 449"/>
                <a:gd name="T98" fmla="*/ 346 w 349"/>
                <a:gd name="T99" fmla="*/ 42 h 449"/>
                <a:gd name="T100" fmla="*/ 349 w 349"/>
                <a:gd name="T101" fmla="*/ 38 h 449"/>
                <a:gd name="T102" fmla="*/ 348 w 349"/>
                <a:gd name="T103" fmla="*/ 32 h 449"/>
                <a:gd name="T104" fmla="*/ 344 w 349"/>
                <a:gd name="T105" fmla="*/ 28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49" h="449">
                  <a:moveTo>
                    <a:pt x="344" y="28"/>
                  </a:moveTo>
                  <a:lnTo>
                    <a:pt x="344" y="28"/>
                  </a:lnTo>
                  <a:lnTo>
                    <a:pt x="303" y="17"/>
                  </a:lnTo>
                  <a:lnTo>
                    <a:pt x="262" y="8"/>
                  </a:lnTo>
                  <a:lnTo>
                    <a:pt x="240" y="4"/>
                  </a:lnTo>
                  <a:lnTo>
                    <a:pt x="219" y="2"/>
                  </a:lnTo>
                  <a:lnTo>
                    <a:pt x="198" y="0"/>
                  </a:lnTo>
                  <a:lnTo>
                    <a:pt x="176" y="0"/>
                  </a:lnTo>
                  <a:lnTo>
                    <a:pt x="176" y="0"/>
                  </a:lnTo>
                  <a:lnTo>
                    <a:pt x="160" y="2"/>
                  </a:lnTo>
                  <a:lnTo>
                    <a:pt x="144" y="4"/>
                  </a:lnTo>
                  <a:lnTo>
                    <a:pt x="129" y="8"/>
                  </a:lnTo>
                  <a:lnTo>
                    <a:pt x="112" y="13"/>
                  </a:lnTo>
                  <a:lnTo>
                    <a:pt x="97" y="19"/>
                  </a:lnTo>
                  <a:lnTo>
                    <a:pt x="82" y="27"/>
                  </a:lnTo>
                  <a:lnTo>
                    <a:pt x="69" y="34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45" y="56"/>
                  </a:lnTo>
                  <a:lnTo>
                    <a:pt x="33" y="67"/>
                  </a:lnTo>
                  <a:lnTo>
                    <a:pt x="25" y="79"/>
                  </a:lnTo>
                  <a:lnTo>
                    <a:pt x="18" y="93"/>
                  </a:lnTo>
                  <a:lnTo>
                    <a:pt x="18" y="93"/>
                  </a:lnTo>
                  <a:lnTo>
                    <a:pt x="11" y="111"/>
                  </a:lnTo>
                  <a:lnTo>
                    <a:pt x="7" y="130"/>
                  </a:lnTo>
                  <a:lnTo>
                    <a:pt x="6" y="148"/>
                  </a:lnTo>
                  <a:lnTo>
                    <a:pt x="6" y="167"/>
                  </a:lnTo>
                  <a:lnTo>
                    <a:pt x="6" y="167"/>
                  </a:lnTo>
                  <a:lnTo>
                    <a:pt x="8" y="186"/>
                  </a:lnTo>
                  <a:lnTo>
                    <a:pt x="12" y="205"/>
                  </a:lnTo>
                  <a:lnTo>
                    <a:pt x="22" y="241"/>
                  </a:lnTo>
                  <a:lnTo>
                    <a:pt x="32" y="278"/>
                  </a:lnTo>
                  <a:lnTo>
                    <a:pt x="36" y="295"/>
                  </a:lnTo>
                  <a:lnTo>
                    <a:pt x="40" y="314"/>
                  </a:lnTo>
                  <a:lnTo>
                    <a:pt x="40" y="314"/>
                  </a:lnTo>
                  <a:lnTo>
                    <a:pt x="41" y="331"/>
                  </a:lnTo>
                  <a:lnTo>
                    <a:pt x="41" y="347"/>
                  </a:lnTo>
                  <a:lnTo>
                    <a:pt x="40" y="363"/>
                  </a:lnTo>
                  <a:lnTo>
                    <a:pt x="37" y="380"/>
                  </a:lnTo>
                  <a:lnTo>
                    <a:pt x="32" y="396"/>
                  </a:lnTo>
                  <a:lnTo>
                    <a:pt x="26" y="410"/>
                  </a:lnTo>
                  <a:lnTo>
                    <a:pt x="21" y="417"/>
                  </a:lnTo>
                  <a:lnTo>
                    <a:pt x="16" y="424"/>
                  </a:lnTo>
                  <a:lnTo>
                    <a:pt x="10" y="429"/>
                  </a:lnTo>
                  <a:lnTo>
                    <a:pt x="3" y="434"/>
                  </a:lnTo>
                  <a:lnTo>
                    <a:pt x="3" y="434"/>
                  </a:lnTo>
                  <a:lnTo>
                    <a:pt x="1" y="436"/>
                  </a:lnTo>
                  <a:lnTo>
                    <a:pt x="0" y="440"/>
                  </a:lnTo>
                  <a:lnTo>
                    <a:pt x="0" y="442"/>
                  </a:lnTo>
                  <a:lnTo>
                    <a:pt x="1" y="445"/>
                  </a:lnTo>
                  <a:lnTo>
                    <a:pt x="2" y="447"/>
                  </a:lnTo>
                  <a:lnTo>
                    <a:pt x="5" y="449"/>
                  </a:lnTo>
                  <a:lnTo>
                    <a:pt x="7" y="449"/>
                  </a:lnTo>
                  <a:lnTo>
                    <a:pt x="11" y="447"/>
                  </a:lnTo>
                  <a:lnTo>
                    <a:pt x="11" y="447"/>
                  </a:lnTo>
                  <a:lnTo>
                    <a:pt x="22" y="437"/>
                  </a:lnTo>
                  <a:lnTo>
                    <a:pt x="32" y="427"/>
                  </a:lnTo>
                  <a:lnTo>
                    <a:pt x="40" y="415"/>
                  </a:lnTo>
                  <a:lnTo>
                    <a:pt x="46" y="402"/>
                  </a:lnTo>
                  <a:lnTo>
                    <a:pt x="50" y="390"/>
                  </a:lnTo>
                  <a:lnTo>
                    <a:pt x="53" y="375"/>
                  </a:lnTo>
                  <a:lnTo>
                    <a:pt x="56" y="361"/>
                  </a:lnTo>
                  <a:lnTo>
                    <a:pt x="56" y="346"/>
                  </a:lnTo>
                  <a:lnTo>
                    <a:pt x="56" y="346"/>
                  </a:lnTo>
                  <a:lnTo>
                    <a:pt x="56" y="329"/>
                  </a:lnTo>
                  <a:lnTo>
                    <a:pt x="53" y="312"/>
                  </a:lnTo>
                  <a:lnTo>
                    <a:pt x="51" y="294"/>
                  </a:lnTo>
                  <a:lnTo>
                    <a:pt x="47" y="278"/>
                  </a:lnTo>
                  <a:lnTo>
                    <a:pt x="38" y="244"/>
                  </a:lnTo>
                  <a:lnTo>
                    <a:pt x="28" y="211"/>
                  </a:lnTo>
                  <a:lnTo>
                    <a:pt x="28" y="211"/>
                  </a:lnTo>
                  <a:lnTo>
                    <a:pt x="25" y="191"/>
                  </a:lnTo>
                  <a:lnTo>
                    <a:pt x="22" y="171"/>
                  </a:lnTo>
                  <a:lnTo>
                    <a:pt x="21" y="152"/>
                  </a:lnTo>
                  <a:lnTo>
                    <a:pt x="22" y="132"/>
                  </a:lnTo>
                  <a:lnTo>
                    <a:pt x="22" y="132"/>
                  </a:lnTo>
                  <a:lnTo>
                    <a:pt x="26" y="116"/>
                  </a:lnTo>
                  <a:lnTo>
                    <a:pt x="31" y="101"/>
                  </a:lnTo>
                  <a:lnTo>
                    <a:pt x="38" y="87"/>
                  </a:lnTo>
                  <a:lnTo>
                    <a:pt x="48" y="73"/>
                  </a:lnTo>
                  <a:lnTo>
                    <a:pt x="48" y="73"/>
                  </a:lnTo>
                  <a:lnTo>
                    <a:pt x="58" y="62"/>
                  </a:lnTo>
                  <a:lnTo>
                    <a:pt x="70" y="52"/>
                  </a:lnTo>
                  <a:lnTo>
                    <a:pt x="84" y="43"/>
                  </a:lnTo>
                  <a:lnTo>
                    <a:pt x="96" y="35"/>
                  </a:lnTo>
                  <a:lnTo>
                    <a:pt x="111" y="29"/>
                  </a:lnTo>
                  <a:lnTo>
                    <a:pt x="126" y="24"/>
                  </a:lnTo>
                  <a:lnTo>
                    <a:pt x="141" y="20"/>
                  </a:lnTo>
                  <a:lnTo>
                    <a:pt x="156" y="17"/>
                  </a:lnTo>
                  <a:lnTo>
                    <a:pt x="156" y="17"/>
                  </a:lnTo>
                  <a:lnTo>
                    <a:pt x="179" y="15"/>
                  </a:lnTo>
                  <a:lnTo>
                    <a:pt x="203" y="15"/>
                  </a:lnTo>
                  <a:lnTo>
                    <a:pt x="225" y="17"/>
                  </a:lnTo>
                  <a:lnTo>
                    <a:pt x="249" y="20"/>
                  </a:lnTo>
                  <a:lnTo>
                    <a:pt x="272" y="25"/>
                  </a:lnTo>
                  <a:lnTo>
                    <a:pt x="296" y="30"/>
                  </a:lnTo>
                  <a:lnTo>
                    <a:pt x="339" y="43"/>
                  </a:lnTo>
                  <a:lnTo>
                    <a:pt x="339" y="43"/>
                  </a:lnTo>
                  <a:lnTo>
                    <a:pt x="343" y="43"/>
                  </a:lnTo>
                  <a:lnTo>
                    <a:pt x="346" y="42"/>
                  </a:lnTo>
                  <a:lnTo>
                    <a:pt x="348" y="40"/>
                  </a:lnTo>
                  <a:lnTo>
                    <a:pt x="349" y="38"/>
                  </a:lnTo>
                  <a:lnTo>
                    <a:pt x="349" y="35"/>
                  </a:lnTo>
                  <a:lnTo>
                    <a:pt x="348" y="32"/>
                  </a:lnTo>
                  <a:lnTo>
                    <a:pt x="347" y="30"/>
                  </a:lnTo>
                  <a:lnTo>
                    <a:pt x="344" y="28"/>
                  </a:lnTo>
                  <a:lnTo>
                    <a:pt x="344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0F17A35A-1576-3A9E-7844-F51FCFB583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8" y="1630"/>
              <a:ext cx="153" cy="104"/>
            </a:xfrm>
            <a:custGeom>
              <a:avLst/>
              <a:gdLst>
                <a:gd name="T0" fmla="*/ 612 w 614"/>
                <a:gd name="T1" fmla="*/ 407 h 417"/>
                <a:gd name="T2" fmla="*/ 530 w 614"/>
                <a:gd name="T3" fmla="*/ 289 h 417"/>
                <a:gd name="T4" fmla="*/ 486 w 614"/>
                <a:gd name="T5" fmla="*/ 234 h 417"/>
                <a:gd name="T6" fmla="*/ 438 w 614"/>
                <a:gd name="T7" fmla="*/ 180 h 417"/>
                <a:gd name="T8" fmla="*/ 412 w 614"/>
                <a:gd name="T9" fmla="*/ 156 h 417"/>
                <a:gd name="T10" fmla="*/ 358 w 614"/>
                <a:gd name="T11" fmla="*/ 111 h 417"/>
                <a:gd name="T12" fmla="*/ 329 w 614"/>
                <a:gd name="T13" fmla="*/ 90 h 417"/>
                <a:gd name="T14" fmla="*/ 298 w 614"/>
                <a:gd name="T15" fmla="*/ 72 h 417"/>
                <a:gd name="T16" fmla="*/ 229 w 614"/>
                <a:gd name="T17" fmla="*/ 42 h 417"/>
                <a:gd name="T18" fmla="*/ 192 w 614"/>
                <a:gd name="T19" fmla="*/ 30 h 417"/>
                <a:gd name="T20" fmla="*/ 147 w 614"/>
                <a:gd name="T21" fmla="*/ 19 h 417"/>
                <a:gd name="T22" fmla="*/ 54 w 614"/>
                <a:gd name="T23" fmla="*/ 5 h 417"/>
                <a:gd name="T24" fmla="*/ 8 w 614"/>
                <a:gd name="T25" fmla="*/ 0 h 417"/>
                <a:gd name="T26" fmla="*/ 3 w 614"/>
                <a:gd name="T27" fmla="*/ 1 h 417"/>
                <a:gd name="T28" fmla="*/ 0 w 614"/>
                <a:gd name="T29" fmla="*/ 6 h 417"/>
                <a:gd name="T30" fmla="*/ 3 w 614"/>
                <a:gd name="T31" fmla="*/ 11 h 417"/>
                <a:gd name="T32" fmla="*/ 8 w 614"/>
                <a:gd name="T33" fmla="*/ 15 h 417"/>
                <a:gd name="T34" fmla="*/ 48 w 614"/>
                <a:gd name="T35" fmla="*/ 20 h 417"/>
                <a:gd name="T36" fmla="*/ 130 w 614"/>
                <a:gd name="T37" fmla="*/ 31 h 417"/>
                <a:gd name="T38" fmla="*/ 170 w 614"/>
                <a:gd name="T39" fmla="*/ 40 h 417"/>
                <a:gd name="T40" fmla="*/ 241 w 614"/>
                <a:gd name="T41" fmla="*/ 63 h 417"/>
                <a:gd name="T42" fmla="*/ 275 w 614"/>
                <a:gd name="T43" fmla="*/ 78 h 417"/>
                <a:gd name="T44" fmla="*/ 309 w 614"/>
                <a:gd name="T45" fmla="*/ 96 h 417"/>
                <a:gd name="T46" fmla="*/ 338 w 614"/>
                <a:gd name="T47" fmla="*/ 114 h 417"/>
                <a:gd name="T48" fmla="*/ 392 w 614"/>
                <a:gd name="T49" fmla="*/ 157 h 417"/>
                <a:gd name="T50" fmla="*/ 442 w 614"/>
                <a:gd name="T51" fmla="*/ 206 h 417"/>
                <a:gd name="T52" fmla="*/ 487 w 614"/>
                <a:gd name="T53" fmla="*/ 259 h 417"/>
                <a:gd name="T54" fmla="*/ 508 w 614"/>
                <a:gd name="T55" fmla="*/ 285 h 417"/>
                <a:gd name="T56" fmla="*/ 555 w 614"/>
                <a:gd name="T57" fmla="*/ 349 h 417"/>
                <a:gd name="T58" fmla="*/ 600 w 614"/>
                <a:gd name="T59" fmla="*/ 415 h 417"/>
                <a:gd name="T60" fmla="*/ 605 w 614"/>
                <a:gd name="T61" fmla="*/ 417 h 417"/>
                <a:gd name="T62" fmla="*/ 610 w 614"/>
                <a:gd name="T63" fmla="*/ 416 h 417"/>
                <a:gd name="T64" fmla="*/ 614 w 614"/>
                <a:gd name="T65" fmla="*/ 412 h 417"/>
                <a:gd name="T66" fmla="*/ 612 w 614"/>
                <a:gd name="T67" fmla="*/ 40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14" h="417">
                  <a:moveTo>
                    <a:pt x="612" y="407"/>
                  </a:moveTo>
                  <a:lnTo>
                    <a:pt x="612" y="407"/>
                  </a:lnTo>
                  <a:lnTo>
                    <a:pt x="572" y="348"/>
                  </a:lnTo>
                  <a:lnTo>
                    <a:pt x="530" y="289"/>
                  </a:lnTo>
                  <a:lnTo>
                    <a:pt x="508" y="261"/>
                  </a:lnTo>
                  <a:lnTo>
                    <a:pt x="486" y="234"/>
                  </a:lnTo>
                  <a:lnTo>
                    <a:pt x="462" y="206"/>
                  </a:lnTo>
                  <a:lnTo>
                    <a:pt x="438" y="180"/>
                  </a:lnTo>
                  <a:lnTo>
                    <a:pt x="438" y="180"/>
                  </a:lnTo>
                  <a:lnTo>
                    <a:pt x="412" y="156"/>
                  </a:lnTo>
                  <a:lnTo>
                    <a:pt x="385" y="132"/>
                  </a:lnTo>
                  <a:lnTo>
                    <a:pt x="358" y="111"/>
                  </a:lnTo>
                  <a:lnTo>
                    <a:pt x="329" y="90"/>
                  </a:lnTo>
                  <a:lnTo>
                    <a:pt x="329" y="90"/>
                  </a:lnTo>
                  <a:lnTo>
                    <a:pt x="314" y="80"/>
                  </a:lnTo>
                  <a:lnTo>
                    <a:pt x="298" y="72"/>
                  </a:lnTo>
                  <a:lnTo>
                    <a:pt x="264" y="55"/>
                  </a:lnTo>
                  <a:lnTo>
                    <a:pt x="229" y="42"/>
                  </a:lnTo>
                  <a:lnTo>
                    <a:pt x="192" y="30"/>
                  </a:lnTo>
                  <a:lnTo>
                    <a:pt x="192" y="30"/>
                  </a:lnTo>
                  <a:lnTo>
                    <a:pt x="170" y="24"/>
                  </a:lnTo>
                  <a:lnTo>
                    <a:pt x="147" y="19"/>
                  </a:lnTo>
                  <a:lnTo>
                    <a:pt x="101" y="11"/>
                  </a:lnTo>
                  <a:lnTo>
                    <a:pt x="54" y="5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9"/>
                  </a:lnTo>
                  <a:lnTo>
                    <a:pt x="3" y="11"/>
                  </a:lnTo>
                  <a:lnTo>
                    <a:pt x="5" y="14"/>
                  </a:lnTo>
                  <a:lnTo>
                    <a:pt x="8" y="15"/>
                  </a:lnTo>
                  <a:lnTo>
                    <a:pt x="8" y="15"/>
                  </a:lnTo>
                  <a:lnTo>
                    <a:pt x="48" y="20"/>
                  </a:lnTo>
                  <a:lnTo>
                    <a:pt x="89" y="25"/>
                  </a:lnTo>
                  <a:lnTo>
                    <a:pt x="130" y="31"/>
                  </a:lnTo>
                  <a:lnTo>
                    <a:pt x="170" y="40"/>
                  </a:lnTo>
                  <a:lnTo>
                    <a:pt x="170" y="40"/>
                  </a:lnTo>
                  <a:lnTo>
                    <a:pt x="206" y="50"/>
                  </a:lnTo>
                  <a:lnTo>
                    <a:pt x="241" y="63"/>
                  </a:lnTo>
                  <a:lnTo>
                    <a:pt x="259" y="69"/>
                  </a:lnTo>
                  <a:lnTo>
                    <a:pt x="275" y="78"/>
                  </a:lnTo>
                  <a:lnTo>
                    <a:pt x="293" y="87"/>
                  </a:lnTo>
                  <a:lnTo>
                    <a:pt x="309" y="96"/>
                  </a:lnTo>
                  <a:lnTo>
                    <a:pt x="309" y="96"/>
                  </a:lnTo>
                  <a:lnTo>
                    <a:pt x="338" y="114"/>
                  </a:lnTo>
                  <a:lnTo>
                    <a:pt x="365" y="136"/>
                  </a:lnTo>
                  <a:lnTo>
                    <a:pt x="392" y="157"/>
                  </a:lnTo>
                  <a:lnTo>
                    <a:pt x="418" y="181"/>
                  </a:lnTo>
                  <a:lnTo>
                    <a:pt x="442" y="206"/>
                  </a:lnTo>
                  <a:lnTo>
                    <a:pt x="464" y="231"/>
                  </a:lnTo>
                  <a:lnTo>
                    <a:pt x="487" y="259"/>
                  </a:lnTo>
                  <a:lnTo>
                    <a:pt x="508" y="285"/>
                  </a:lnTo>
                  <a:lnTo>
                    <a:pt x="508" y="285"/>
                  </a:lnTo>
                  <a:lnTo>
                    <a:pt x="532" y="317"/>
                  </a:lnTo>
                  <a:lnTo>
                    <a:pt x="555" y="349"/>
                  </a:lnTo>
                  <a:lnTo>
                    <a:pt x="600" y="415"/>
                  </a:lnTo>
                  <a:lnTo>
                    <a:pt x="600" y="415"/>
                  </a:lnTo>
                  <a:lnTo>
                    <a:pt x="602" y="416"/>
                  </a:lnTo>
                  <a:lnTo>
                    <a:pt x="605" y="417"/>
                  </a:lnTo>
                  <a:lnTo>
                    <a:pt x="607" y="417"/>
                  </a:lnTo>
                  <a:lnTo>
                    <a:pt x="610" y="416"/>
                  </a:lnTo>
                  <a:lnTo>
                    <a:pt x="612" y="415"/>
                  </a:lnTo>
                  <a:lnTo>
                    <a:pt x="614" y="412"/>
                  </a:lnTo>
                  <a:lnTo>
                    <a:pt x="614" y="410"/>
                  </a:lnTo>
                  <a:lnTo>
                    <a:pt x="612" y="407"/>
                  </a:lnTo>
                  <a:lnTo>
                    <a:pt x="612" y="4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93DB804B-710F-24FC-8868-A52A186823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8" y="1448"/>
              <a:ext cx="100" cy="21"/>
            </a:xfrm>
            <a:custGeom>
              <a:avLst/>
              <a:gdLst>
                <a:gd name="T0" fmla="*/ 6 w 400"/>
                <a:gd name="T1" fmla="*/ 15 h 86"/>
                <a:gd name="T2" fmla="*/ 6 w 400"/>
                <a:gd name="T3" fmla="*/ 15 h 86"/>
                <a:gd name="T4" fmla="*/ 45 w 400"/>
                <a:gd name="T5" fmla="*/ 15 h 86"/>
                <a:gd name="T6" fmla="*/ 83 w 400"/>
                <a:gd name="T7" fmla="*/ 16 h 86"/>
                <a:gd name="T8" fmla="*/ 121 w 400"/>
                <a:gd name="T9" fmla="*/ 20 h 86"/>
                <a:gd name="T10" fmla="*/ 159 w 400"/>
                <a:gd name="T11" fmla="*/ 24 h 86"/>
                <a:gd name="T12" fmla="*/ 197 w 400"/>
                <a:gd name="T13" fmla="*/ 30 h 86"/>
                <a:gd name="T14" fmla="*/ 234 w 400"/>
                <a:gd name="T15" fmla="*/ 38 h 86"/>
                <a:gd name="T16" fmla="*/ 272 w 400"/>
                <a:gd name="T17" fmla="*/ 47 h 86"/>
                <a:gd name="T18" fmla="*/ 308 w 400"/>
                <a:gd name="T19" fmla="*/ 57 h 86"/>
                <a:gd name="T20" fmla="*/ 308 w 400"/>
                <a:gd name="T21" fmla="*/ 57 h 86"/>
                <a:gd name="T22" fmla="*/ 350 w 400"/>
                <a:gd name="T23" fmla="*/ 69 h 86"/>
                <a:gd name="T24" fmla="*/ 391 w 400"/>
                <a:gd name="T25" fmla="*/ 84 h 86"/>
                <a:gd name="T26" fmla="*/ 391 w 400"/>
                <a:gd name="T27" fmla="*/ 84 h 86"/>
                <a:gd name="T28" fmla="*/ 394 w 400"/>
                <a:gd name="T29" fmla="*/ 86 h 86"/>
                <a:gd name="T30" fmla="*/ 396 w 400"/>
                <a:gd name="T31" fmla="*/ 84 h 86"/>
                <a:gd name="T32" fmla="*/ 399 w 400"/>
                <a:gd name="T33" fmla="*/ 83 h 86"/>
                <a:gd name="T34" fmla="*/ 400 w 400"/>
                <a:gd name="T35" fmla="*/ 81 h 86"/>
                <a:gd name="T36" fmla="*/ 400 w 400"/>
                <a:gd name="T37" fmla="*/ 77 h 86"/>
                <a:gd name="T38" fmla="*/ 399 w 400"/>
                <a:gd name="T39" fmla="*/ 74 h 86"/>
                <a:gd name="T40" fmla="*/ 397 w 400"/>
                <a:gd name="T41" fmla="*/ 72 h 86"/>
                <a:gd name="T42" fmla="*/ 395 w 400"/>
                <a:gd name="T43" fmla="*/ 71 h 86"/>
                <a:gd name="T44" fmla="*/ 395 w 400"/>
                <a:gd name="T45" fmla="*/ 71 h 86"/>
                <a:gd name="T46" fmla="*/ 358 w 400"/>
                <a:gd name="T47" fmla="*/ 57 h 86"/>
                <a:gd name="T48" fmla="*/ 321 w 400"/>
                <a:gd name="T49" fmla="*/ 45 h 86"/>
                <a:gd name="T50" fmla="*/ 284 w 400"/>
                <a:gd name="T51" fmla="*/ 34 h 86"/>
                <a:gd name="T52" fmla="*/ 247 w 400"/>
                <a:gd name="T53" fmla="*/ 25 h 86"/>
                <a:gd name="T54" fmla="*/ 209 w 400"/>
                <a:gd name="T55" fmla="*/ 18 h 86"/>
                <a:gd name="T56" fmla="*/ 170 w 400"/>
                <a:gd name="T57" fmla="*/ 11 h 86"/>
                <a:gd name="T58" fmla="*/ 131 w 400"/>
                <a:gd name="T59" fmla="*/ 6 h 86"/>
                <a:gd name="T60" fmla="*/ 94 w 400"/>
                <a:gd name="T61" fmla="*/ 3 h 86"/>
                <a:gd name="T62" fmla="*/ 94 w 400"/>
                <a:gd name="T63" fmla="*/ 3 h 86"/>
                <a:gd name="T64" fmla="*/ 50 w 400"/>
                <a:gd name="T65" fmla="*/ 0 h 86"/>
                <a:gd name="T66" fmla="*/ 6 w 400"/>
                <a:gd name="T67" fmla="*/ 0 h 86"/>
                <a:gd name="T68" fmla="*/ 6 w 400"/>
                <a:gd name="T69" fmla="*/ 0 h 86"/>
                <a:gd name="T70" fmla="*/ 4 w 400"/>
                <a:gd name="T71" fmla="*/ 0 h 86"/>
                <a:gd name="T72" fmla="*/ 1 w 400"/>
                <a:gd name="T73" fmla="*/ 3 h 86"/>
                <a:gd name="T74" fmla="*/ 0 w 400"/>
                <a:gd name="T75" fmla="*/ 5 h 86"/>
                <a:gd name="T76" fmla="*/ 0 w 400"/>
                <a:gd name="T77" fmla="*/ 8 h 86"/>
                <a:gd name="T78" fmla="*/ 0 w 400"/>
                <a:gd name="T79" fmla="*/ 10 h 86"/>
                <a:gd name="T80" fmla="*/ 1 w 400"/>
                <a:gd name="T81" fmla="*/ 13 h 86"/>
                <a:gd name="T82" fmla="*/ 4 w 400"/>
                <a:gd name="T83" fmla="*/ 14 h 86"/>
                <a:gd name="T84" fmla="*/ 6 w 400"/>
                <a:gd name="T85" fmla="*/ 15 h 86"/>
                <a:gd name="T86" fmla="*/ 6 w 400"/>
                <a:gd name="T87" fmla="*/ 1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0" h="86">
                  <a:moveTo>
                    <a:pt x="6" y="15"/>
                  </a:moveTo>
                  <a:lnTo>
                    <a:pt x="6" y="15"/>
                  </a:lnTo>
                  <a:lnTo>
                    <a:pt x="45" y="15"/>
                  </a:lnTo>
                  <a:lnTo>
                    <a:pt x="83" y="16"/>
                  </a:lnTo>
                  <a:lnTo>
                    <a:pt x="121" y="20"/>
                  </a:lnTo>
                  <a:lnTo>
                    <a:pt x="159" y="24"/>
                  </a:lnTo>
                  <a:lnTo>
                    <a:pt x="197" y="30"/>
                  </a:lnTo>
                  <a:lnTo>
                    <a:pt x="234" y="38"/>
                  </a:lnTo>
                  <a:lnTo>
                    <a:pt x="272" y="47"/>
                  </a:lnTo>
                  <a:lnTo>
                    <a:pt x="308" y="57"/>
                  </a:lnTo>
                  <a:lnTo>
                    <a:pt x="308" y="57"/>
                  </a:lnTo>
                  <a:lnTo>
                    <a:pt x="350" y="69"/>
                  </a:lnTo>
                  <a:lnTo>
                    <a:pt x="391" y="84"/>
                  </a:lnTo>
                  <a:lnTo>
                    <a:pt x="391" y="84"/>
                  </a:lnTo>
                  <a:lnTo>
                    <a:pt x="394" y="86"/>
                  </a:lnTo>
                  <a:lnTo>
                    <a:pt x="396" y="84"/>
                  </a:lnTo>
                  <a:lnTo>
                    <a:pt x="399" y="83"/>
                  </a:lnTo>
                  <a:lnTo>
                    <a:pt x="400" y="81"/>
                  </a:lnTo>
                  <a:lnTo>
                    <a:pt x="400" y="77"/>
                  </a:lnTo>
                  <a:lnTo>
                    <a:pt x="399" y="74"/>
                  </a:lnTo>
                  <a:lnTo>
                    <a:pt x="397" y="72"/>
                  </a:lnTo>
                  <a:lnTo>
                    <a:pt x="395" y="71"/>
                  </a:lnTo>
                  <a:lnTo>
                    <a:pt x="395" y="71"/>
                  </a:lnTo>
                  <a:lnTo>
                    <a:pt x="358" y="57"/>
                  </a:lnTo>
                  <a:lnTo>
                    <a:pt x="321" y="45"/>
                  </a:lnTo>
                  <a:lnTo>
                    <a:pt x="284" y="34"/>
                  </a:lnTo>
                  <a:lnTo>
                    <a:pt x="247" y="25"/>
                  </a:lnTo>
                  <a:lnTo>
                    <a:pt x="209" y="18"/>
                  </a:lnTo>
                  <a:lnTo>
                    <a:pt x="170" y="11"/>
                  </a:lnTo>
                  <a:lnTo>
                    <a:pt x="131" y="6"/>
                  </a:lnTo>
                  <a:lnTo>
                    <a:pt x="94" y="3"/>
                  </a:lnTo>
                  <a:lnTo>
                    <a:pt x="94" y="3"/>
                  </a:lnTo>
                  <a:lnTo>
                    <a:pt x="50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4" y="14"/>
                  </a:lnTo>
                  <a:lnTo>
                    <a:pt x="6" y="15"/>
                  </a:lnTo>
                  <a:lnTo>
                    <a:pt x="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5541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2025-04-08T12:29:30Z</dcterms:created>
  <dcterms:modified xsi:type="dcterms:W3CDTF">2025-04-08T12:29:38Z</dcterms:modified>
</cp:coreProperties>
</file>