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51C7FC-6C03-DF38-C52E-5A19E2922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6C4A0C7-7317-80E6-758D-7F2051A82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B25EDF-070A-8985-ADF1-5CCE9DA5E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4C689C-2391-CD66-4E26-336F1AB93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27466A-79DC-8933-4967-F9E34B392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24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450E1D-5D23-B5C9-C27E-8AD32C571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0AEBDD2-BBBF-DDD2-9F96-148839D4F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E1CDC3-9ADC-F99B-7987-40755E6D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FF9CDD-E43C-2CA5-3569-380DE127D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DE9EFF-62BE-3714-D66A-1E36397D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096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08A8492-FA7A-21C1-D6CF-9BBCA27EE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1B0C39C-51ED-77EC-FC8B-DE9227EB9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E7EBED-5CCF-B5C0-900C-CFD72C2B0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38FD97-B71F-E679-B2D6-F8727FDC8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39013F-1EA4-1A03-0586-71420088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96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00D118-CAFD-B76F-DDC8-C9A35A5E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5FDF5C-C80F-B75C-3802-428A8B3E3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8ECB782-E084-1480-87C5-D0C7E80D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95FA45D-8789-D006-ECD5-74C4C65F8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CBAEC7-BE17-653C-725F-64D46015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31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F37AC5-9CBE-6BF9-7731-D3E8C3039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D6E07F5-5926-9937-CC78-0B52C83D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ADB145-3041-E73E-E7B9-E7538D6A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A96029-CF59-6DE8-F4C2-923386533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3722CA-CFA7-0E63-8AF4-4BD8A911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151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B84F06-A131-573F-F193-52907487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962F3B-9F36-E260-C38A-4747C3BBC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36EEBE5-0A9C-6ECC-51F0-EFC63B201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18CF4B8-2F3F-8596-7289-FD49A512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B8120E-EDD2-212D-EEAB-EE7C2B63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CEB495B-AFFA-AF9C-933C-86AF9E4C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037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C67F6A-8563-632D-7093-55676EB56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259A503-04C5-45C5-8449-8374495FD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DE6A0B2-21CB-680C-56BE-185CFB179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A83047D-EADF-7E60-749D-584E8A49A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B37A0B0-36E8-59B6-9667-D99ED68CF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E8E0A34-8657-8932-C213-204A9601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C8F411E-E092-E95F-0E84-01F66113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4E9F147-267A-AE88-0DDF-2A65D754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1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5C23FC-311A-2815-93CE-9B39C24D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4E30706-DEEA-BABC-1D38-443C2A00B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7D05DFB-B66D-2802-3FC9-3AE59FA6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4FD0E4B-F4B9-AAA9-3EA7-8267E0430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89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3B5FE13-7586-2936-A945-A57C71E1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F9225DD-FCB3-8C96-2EF0-D377B7EE5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2FDF716-33B2-C824-DCFC-B2A225E6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614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C43992-46F4-953D-7CA6-FE69E4499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5DA91EB-C2C5-8993-25B0-AC045195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FBF7EEE-14D2-5A37-7304-C0010662F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5197CF-CFBA-3A61-C88C-5663DF95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035C07-CBF4-0D0E-B778-FF4AD4354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1C5762B-228A-BA99-B378-8A59E3846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127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00A93A-5722-FD4A-2E23-982B4F6D9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8EB4DCE-0ED2-9879-B889-B7BE8432BE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FE786D-CE1E-F88A-635A-4CB39A0B9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BEF1123-26B9-B984-BBA4-28A6F2C9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72BD625-3ADC-031E-85C1-B5C34571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173F5B2-1A3B-7AC8-7B3B-96EB2D4E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133CC8D-E19D-8903-BBAD-593F1AEA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C1DB4F-F032-6020-D29C-73FFE4515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537D9F-CBF0-53B3-002E-4BA8D9AB5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0ACC3F-26FE-403E-BE02-FC4D2C54AE14}" type="datetimeFigureOut">
              <a:rPr lang="ko-KR" altLang="en-US" smtClean="0"/>
              <a:t>2025-04-08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BFAC94F-D9D2-16CF-8946-989C1EBF4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F0262B-47A8-88D6-671F-A564D768F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F228F2-28FB-42A1-9A98-B767DF9C12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285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FE9A9C04-575A-3228-A62B-5BC6CE6E4A5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77988" y="0"/>
            <a:ext cx="8836025" cy="6858000"/>
            <a:chOff x="1057" y="0"/>
            <a:chExt cx="5566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F17FB83-341D-2434-D588-491F6F873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6" y="3916"/>
              <a:ext cx="1205" cy="404"/>
            </a:xfrm>
            <a:custGeom>
              <a:avLst/>
              <a:gdLst>
                <a:gd name="T0" fmla="*/ 2412 w 2412"/>
                <a:gd name="T1" fmla="*/ 807 h 807"/>
                <a:gd name="T2" fmla="*/ 2379 w 2412"/>
                <a:gd name="T3" fmla="*/ 715 h 807"/>
                <a:gd name="T4" fmla="*/ 2350 w 2412"/>
                <a:gd name="T5" fmla="*/ 620 h 807"/>
                <a:gd name="T6" fmla="*/ 2327 w 2412"/>
                <a:gd name="T7" fmla="*/ 523 h 807"/>
                <a:gd name="T8" fmla="*/ 2309 w 2412"/>
                <a:gd name="T9" fmla="*/ 423 h 807"/>
                <a:gd name="T10" fmla="*/ 2296 w 2412"/>
                <a:gd name="T11" fmla="*/ 323 h 807"/>
                <a:gd name="T12" fmla="*/ 2288 w 2412"/>
                <a:gd name="T13" fmla="*/ 223 h 807"/>
                <a:gd name="T14" fmla="*/ 2284 w 2412"/>
                <a:gd name="T15" fmla="*/ 124 h 807"/>
                <a:gd name="T16" fmla="*/ 2285 w 2412"/>
                <a:gd name="T17" fmla="*/ 27 h 807"/>
                <a:gd name="T18" fmla="*/ 2274 w 2412"/>
                <a:gd name="T19" fmla="*/ 0 h 807"/>
                <a:gd name="T20" fmla="*/ 2221 w 2412"/>
                <a:gd name="T21" fmla="*/ 18 h 807"/>
                <a:gd name="T22" fmla="*/ 2166 w 2412"/>
                <a:gd name="T23" fmla="*/ 34 h 807"/>
                <a:gd name="T24" fmla="*/ 2111 w 2412"/>
                <a:gd name="T25" fmla="*/ 47 h 807"/>
                <a:gd name="T26" fmla="*/ 1998 w 2412"/>
                <a:gd name="T27" fmla="*/ 67 h 807"/>
                <a:gd name="T28" fmla="*/ 1882 w 2412"/>
                <a:gd name="T29" fmla="*/ 79 h 807"/>
                <a:gd name="T30" fmla="*/ 1765 w 2412"/>
                <a:gd name="T31" fmla="*/ 84 h 807"/>
                <a:gd name="T32" fmla="*/ 1648 w 2412"/>
                <a:gd name="T33" fmla="*/ 85 h 807"/>
                <a:gd name="T34" fmla="*/ 1474 w 2412"/>
                <a:gd name="T35" fmla="*/ 82 h 807"/>
                <a:gd name="T36" fmla="*/ 1361 w 2412"/>
                <a:gd name="T37" fmla="*/ 80 h 807"/>
                <a:gd name="T38" fmla="*/ 1019 w 2412"/>
                <a:gd name="T39" fmla="*/ 73 h 807"/>
                <a:gd name="T40" fmla="*/ 845 w 2412"/>
                <a:gd name="T41" fmla="*/ 68 h 807"/>
                <a:gd name="T42" fmla="*/ 671 w 2412"/>
                <a:gd name="T43" fmla="*/ 59 h 807"/>
                <a:gd name="T44" fmla="*/ 615 w 2412"/>
                <a:gd name="T45" fmla="*/ 53 h 807"/>
                <a:gd name="T46" fmla="*/ 495 w 2412"/>
                <a:gd name="T47" fmla="*/ 42 h 807"/>
                <a:gd name="T48" fmla="*/ 402 w 2412"/>
                <a:gd name="T49" fmla="*/ 35 h 807"/>
                <a:gd name="T50" fmla="*/ 341 w 2412"/>
                <a:gd name="T51" fmla="*/ 34 h 807"/>
                <a:gd name="T52" fmla="*/ 280 w 2412"/>
                <a:gd name="T53" fmla="*/ 36 h 807"/>
                <a:gd name="T54" fmla="*/ 222 w 2412"/>
                <a:gd name="T55" fmla="*/ 42 h 807"/>
                <a:gd name="T56" fmla="*/ 184 w 2412"/>
                <a:gd name="T57" fmla="*/ 83 h 807"/>
                <a:gd name="T58" fmla="*/ 182 w 2412"/>
                <a:gd name="T59" fmla="*/ 133 h 807"/>
                <a:gd name="T60" fmla="*/ 174 w 2412"/>
                <a:gd name="T61" fmla="*/ 229 h 807"/>
                <a:gd name="T62" fmla="*/ 159 w 2412"/>
                <a:gd name="T63" fmla="*/ 322 h 807"/>
                <a:gd name="T64" fmla="*/ 138 w 2412"/>
                <a:gd name="T65" fmla="*/ 412 h 807"/>
                <a:gd name="T66" fmla="*/ 112 w 2412"/>
                <a:gd name="T67" fmla="*/ 498 h 807"/>
                <a:gd name="T68" fmla="*/ 83 w 2412"/>
                <a:gd name="T69" fmla="*/ 585 h 807"/>
                <a:gd name="T70" fmla="*/ 0 w 2412"/>
                <a:gd name="T71" fmla="*/ 807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12" h="807">
                  <a:moveTo>
                    <a:pt x="2412" y="807"/>
                  </a:moveTo>
                  <a:lnTo>
                    <a:pt x="2412" y="807"/>
                  </a:lnTo>
                  <a:lnTo>
                    <a:pt x="2395" y="762"/>
                  </a:lnTo>
                  <a:lnTo>
                    <a:pt x="2379" y="715"/>
                  </a:lnTo>
                  <a:lnTo>
                    <a:pt x="2365" y="669"/>
                  </a:lnTo>
                  <a:lnTo>
                    <a:pt x="2350" y="620"/>
                  </a:lnTo>
                  <a:lnTo>
                    <a:pt x="2338" y="572"/>
                  </a:lnTo>
                  <a:lnTo>
                    <a:pt x="2327" y="523"/>
                  </a:lnTo>
                  <a:lnTo>
                    <a:pt x="2318" y="473"/>
                  </a:lnTo>
                  <a:lnTo>
                    <a:pt x="2309" y="423"/>
                  </a:lnTo>
                  <a:lnTo>
                    <a:pt x="2302" y="373"/>
                  </a:lnTo>
                  <a:lnTo>
                    <a:pt x="2296" y="323"/>
                  </a:lnTo>
                  <a:lnTo>
                    <a:pt x="2292" y="272"/>
                  </a:lnTo>
                  <a:lnTo>
                    <a:pt x="2288" y="223"/>
                  </a:lnTo>
                  <a:lnTo>
                    <a:pt x="2285" y="172"/>
                  </a:lnTo>
                  <a:lnTo>
                    <a:pt x="2284" y="124"/>
                  </a:lnTo>
                  <a:lnTo>
                    <a:pt x="2284" y="75"/>
                  </a:lnTo>
                  <a:lnTo>
                    <a:pt x="2285" y="27"/>
                  </a:lnTo>
                  <a:lnTo>
                    <a:pt x="2274" y="0"/>
                  </a:lnTo>
                  <a:lnTo>
                    <a:pt x="2274" y="0"/>
                  </a:lnTo>
                  <a:lnTo>
                    <a:pt x="2248" y="9"/>
                  </a:lnTo>
                  <a:lnTo>
                    <a:pt x="2221" y="18"/>
                  </a:lnTo>
                  <a:lnTo>
                    <a:pt x="2193" y="26"/>
                  </a:lnTo>
                  <a:lnTo>
                    <a:pt x="2166" y="34"/>
                  </a:lnTo>
                  <a:lnTo>
                    <a:pt x="2139" y="41"/>
                  </a:lnTo>
                  <a:lnTo>
                    <a:pt x="2111" y="47"/>
                  </a:lnTo>
                  <a:lnTo>
                    <a:pt x="2054" y="57"/>
                  </a:lnTo>
                  <a:lnTo>
                    <a:pt x="1998" y="67"/>
                  </a:lnTo>
                  <a:lnTo>
                    <a:pt x="1939" y="74"/>
                  </a:lnTo>
                  <a:lnTo>
                    <a:pt x="1882" y="79"/>
                  </a:lnTo>
                  <a:lnTo>
                    <a:pt x="1824" y="82"/>
                  </a:lnTo>
                  <a:lnTo>
                    <a:pt x="1765" y="84"/>
                  </a:lnTo>
                  <a:lnTo>
                    <a:pt x="1707" y="85"/>
                  </a:lnTo>
                  <a:lnTo>
                    <a:pt x="1648" y="85"/>
                  </a:lnTo>
                  <a:lnTo>
                    <a:pt x="1590" y="85"/>
                  </a:lnTo>
                  <a:lnTo>
                    <a:pt x="1474" y="82"/>
                  </a:lnTo>
                  <a:lnTo>
                    <a:pt x="1361" y="80"/>
                  </a:lnTo>
                  <a:lnTo>
                    <a:pt x="1361" y="80"/>
                  </a:lnTo>
                  <a:lnTo>
                    <a:pt x="1190" y="77"/>
                  </a:lnTo>
                  <a:lnTo>
                    <a:pt x="1019" y="73"/>
                  </a:lnTo>
                  <a:lnTo>
                    <a:pt x="932" y="71"/>
                  </a:lnTo>
                  <a:lnTo>
                    <a:pt x="845" y="68"/>
                  </a:lnTo>
                  <a:lnTo>
                    <a:pt x="759" y="64"/>
                  </a:lnTo>
                  <a:lnTo>
                    <a:pt x="671" y="59"/>
                  </a:lnTo>
                  <a:lnTo>
                    <a:pt x="671" y="59"/>
                  </a:lnTo>
                  <a:lnTo>
                    <a:pt x="615" y="53"/>
                  </a:lnTo>
                  <a:lnTo>
                    <a:pt x="555" y="47"/>
                  </a:lnTo>
                  <a:lnTo>
                    <a:pt x="495" y="42"/>
                  </a:lnTo>
                  <a:lnTo>
                    <a:pt x="432" y="37"/>
                  </a:lnTo>
                  <a:lnTo>
                    <a:pt x="402" y="35"/>
                  </a:lnTo>
                  <a:lnTo>
                    <a:pt x="371" y="34"/>
                  </a:lnTo>
                  <a:lnTo>
                    <a:pt x="341" y="34"/>
                  </a:lnTo>
                  <a:lnTo>
                    <a:pt x="310" y="34"/>
                  </a:lnTo>
                  <a:lnTo>
                    <a:pt x="280" y="36"/>
                  </a:lnTo>
                  <a:lnTo>
                    <a:pt x="251" y="38"/>
                  </a:lnTo>
                  <a:lnTo>
                    <a:pt x="222" y="42"/>
                  </a:lnTo>
                  <a:lnTo>
                    <a:pt x="194" y="47"/>
                  </a:lnTo>
                  <a:lnTo>
                    <a:pt x="184" y="83"/>
                  </a:lnTo>
                  <a:lnTo>
                    <a:pt x="184" y="83"/>
                  </a:lnTo>
                  <a:lnTo>
                    <a:pt x="182" y="133"/>
                  </a:lnTo>
                  <a:lnTo>
                    <a:pt x="179" y="182"/>
                  </a:lnTo>
                  <a:lnTo>
                    <a:pt x="174" y="229"/>
                  </a:lnTo>
                  <a:lnTo>
                    <a:pt x="167" y="276"/>
                  </a:lnTo>
                  <a:lnTo>
                    <a:pt x="159" y="322"/>
                  </a:lnTo>
                  <a:lnTo>
                    <a:pt x="149" y="367"/>
                  </a:lnTo>
                  <a:lnTo>
                    <a:pt x="138" y="412"/>
                  </a:lnTo>
                  <a:lnTo>
                    <a:pt x="126" y="455"/>
                  </a:lnTo>
                  <a:lnTo>
                    <a:pt x="112" y="498"/>
                  </a:lnTo>
                  <a:lnTo>
                    <a:pt x="98" y="542"/>
                  </a:lnTo>
                  <a:lnTo>
                    <a:pt x="83" y="585"/>
                  </a:lnTo>
                  <a:lnTo>
                    <a:pt x="67" y="628"/>
                  </a:lnTo>
                  <a:lnTo>
                    <a:pt x="0" y="807"/>
                  </a:lnTo>
                  <a:lnTo>
                    <a:pt x="2412" y="807"/>
                  </a:lnTo>
                  <a:close/>
                </a:path>
              </a:pathLst>
            </a:custGeom>
            <a:solidFill>
              <a:srgbClr val="F7C2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BD7A81B-80DD-B8BF-7655-515007723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9" y="1464"/>
              <a:ext cx="1681" cy="2856"/>
            </a:xfrm>
            <a:custGeom>
              <a:avLst/>
              <a:gdLst>
                <a:gd name="T0" fmla="*/ 3319 w 3362"/>
                <a:gd name="T1" fmla="*/ 3040 h 5713"/>
                <a:gd name="T2" fmla="*/ 3333 w 3362"/>
                <a:gd name="T3" fmla="*/ 2866 h 5713"/>
                <a:gd name="T4" fmla="*/ 3354 w 3362"/>
                <a:gd name="T5" fmla="*/ 2653 h 5713"/>
                <a:gd name="T6" fmla="*/ 3361 w 3362"/>
                <a:gd name="T7" fmla="*/ 2375 h 5713"/>
                <a:gd name="T8" fmla="*/ 3358 w 3362"/>
                <a:gd name="T9" fmla="*/ 2054 h 5713"/>
                <a:gd name="T10" fmla="*/ 3362 w 3362"/>
                <a:gd name="T11" fmla="*/ 1787 h 5713"/>
                <a:gd name="T12" fmla="*/ 3355 w 3362"/>
                <a:gd name="T13" fmla="*/ 1627 h 5713"/>
                <a:gd name="T14" fmla="*/ 3338 w 3362"/>
                <a:gd name="T15" fmla="*/ 1506 h 5713"/>
                <a:gd name="T16" fmla="*/ 3278 w 3362"/>
                <a:gd name="T17" fmla="*/ 1273 h 5713"/>
                <a:gd name="T18" fmla="*/ 3234 w 3362"/>
                <a:gd name="T19" fmla="*/ 1123 h 5713"/>
                <a:gd name="T20" fmla="*/ 3178 w 3362"/>
                <a:gd name="T21" fmla="*/ 990 h 5713"/>
                <a:gd name="T22" fmla="*/ 3067 w 3362"/>
                <a:gd name="T23" fmla="*/ 770 h 5713"/>
                <a:gd name="T24" fmla="*/ 2976 w 3362"/>
                <a:gd name="T25" fmla="*/ 613 h 5713"/>
                <a:gd name="T26" fmla="*/ 2824 w 3362"/>
                <a:gd name="T27" fmla="*/ 381 h 5713"/>
                <a:gd name="T28" fmla="*/ 2725 w 3362"/>
                <a:gd name="T29" fmla="*/ 249 h 5713"/>
                <a:gd name="T30" fmla="*/ 2663 w 3362"/>
                <a:gd name="T31" fmla="*/ 182 h 5713"/>
                <a:gd name="T32" fmla="*/ 2521 w 3362"/>
                <a:gd name="T33" fmla="*/ 63 h 5713"/>
                <a:gd name="T34" fmla="*/ 2417 w 3362"/>
                <a:gd name="T35" fmla="*/ 0 h 5713"/>
                <a:gd name="T36" fmla="*/ 2232 w 3362"/>
                <a:gd name="T37" fmla="*/ 89 h 5713"/>
                <a:gd name="T38" fmla="*/ 1926 w 3362"/>
                <a:gd name="T39" fmla="*/ 252 h 5713"/>
                <a:gd name="T40" fmla="*/ 1771 w 3362"/>
                <a:gd name="T41" fmla="*/ 350 h 5713"/>
                <a:gd name="T42" fmla="*/ 1625 w 3362"/>
                <a:gd name="T43" fmla="*/ 464 h 5713"/>
                <a:gd name="T44" fmla="*/ 1532 w 3362"/>
                <a:gd name="T45" fmla="*/ 533 h 5713"/>
                <a:gd name="T46" fmla="*/ 1449 w 3362"/>
                <a:gd name="T47" fmla="*/ 603 h 5713"/>
                <a:gd name="T48" fmla="*/ 1400 w 3362"/>
                <a:gd name="T49" fmla="*/ 662 h 5713"/>
                <a:gd name="T50" fmla="*/ 1353 w 3362"/>
                <a:gd name="T51" fmla="*/ 723 h 5713"/>
                <a:gd name="T52" fmla="*/ 1298 w 3362"/>
                <a:gd name="T53" fmla="*/ 835 h 5713"/>
                <a:gd name="T54" fmla="*/ 1207 w 3362"/>
                <a:gd name="T55" fmla="*/ 970 h 5713"/>
                <a:gd name="T56" fmla="*/ 1120 w 3362"/>
                <a:gd name="T57" fmla="*/ 1104 h 5713"/>
                <a:gd name="T58" fmla="*/ 1049 w 3362"/>
                <a:gd name="T59" fmla="*/ 1250 h 5713"/>
                <a:gd name="T60" fmla="*/ 959 w 3362"/>
                <a:gd name="T61" fmla="*/ 1493 h 5713"/>
                <a:gd name="T62" fmla="*/ 881 w 3362"/>
                <a:gd name="T63" fmla="*/ 1763 h 5713"/>
                <a:gd name="T64" fmla="*/ 755 w 3362"/>
                <a:gd name="T65" fmla="*/ 2196 h 5713"/>
                <a:gd name="T66" fmla="*/ 671 w 3362"/>
                <a:gd name="T67" fmla="*/ 2447 h 5713"/>
                <a:gd name="T68" fmla="*/ 607 w 3362"/>
                <a:gd name="T69" fmla="*/ 2658 h 5713"/>
                <a:gd name="T70" fmla="*/ 573 w 3362"/>
                <a:gd name="T71" fmla="*/ 2830 h 5713"/>
                <a:gd name="T72" fmla="*/ 545 w 3362"/>
                <a:gd name="T73" fmla="*/ 2933 h 5713"/>
                <a:gd name="T74" fmla="*/ 529 w 3362"/>
                <a:gd name="T75" fmla="*/ 3051 h 5713"/>
                <a:gd name="T76" fmla="*/ 495 w 3362"/>
                <a:gd name="T77" fmla="*/ 3208 h 5713"/>
                <a:gd name="T78" fmla="*/ 498 w 3362"/>
                <a:gd name="T79" fmla="*/ 3257 h 5713"/>
                <a:gd name="T80" fmla="*/ 485 w 3362"/>
                <a:gd name="T81" fmla="*/ 3371 h 5713"/>
                <a:gd name="T82" fmla="*/ 434 w 3362"/>
                <a:gd name="T83" fmla="*/ 3534 h 5713"/>
                <a:gd name="T84" fmla="*/ 378 w 3362"/>
                <a:gd name="T85" fmla="*/ 3693 h 5713"/>
                <a:gd name="T86" fmla="*/ 348 w 3362"/>
                <a:gd name="T87" fmla="*/ 3833 h 5713"/>
                <a:gd name="T88" fmla="*/ 317 w 3362"/>
                <a:gd name="T89" fmla="*/ 3991 h 5713"/>
                <a:gd name="T90" fmla="*/ 277 w 3362"/>
                <a:gd name="T91" fmla="*/ 4109 h 5713"/>
                <a:gd name="T92" fmla="*/ 263 w 3362"/>
                <a:gd name="T93" fmla="*/ 4189 h 5713"/>
                <a:gd name="T94" fmla="*/ 256 w 3362"/>
                <a:gd name="T95" fmla="*/ 4343 h 5713"/>
                <a:gd name="T96" fmla="*/ 230 w 3362"/>
                <a:gd name="T97" fmla="*/ 4537 h 5713"/>
                <a:gd name="T98" fmla="*/ 169 w 3362"/>
                <a:gd name="T99" fmla="*/ 4861 h 5713"/>
                <a:gd name="T100" fmla="*/ 142 w 3362"/>
                <a:gd name="T101" fmla="*/ 5051 h 5713"/>
                <a:gd name="T102" fmla="*/ 108 w 3362"/>
                <a:gd name="T103" fmla="*/ 5373 h 5713"/>
                <a:gd name="T104" fmla="*/ 93 w 3362"/>
                <a:gd name="T105" fmla="*/ 5454 h 5713"/>
                <a:gd name="T106" fmla="*/ 52 w 3362"/>
                <a:gd name="T107" fmla="*/ 5574 h 5713"/>
                <a:gd name="T108" fmla="*/ 3130 w 3362"/>
                <a:gd name="T109" fmla="*/ 5713 h 5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362" h="5713">
                  <a:moveTo>
                    <a:pt x="3130" y="5713"/>
                  </a:moveTo>
                  <a:lnTo>
                    <a:pt x="3304" y="3068"/>
                  </a:lnTo>
                  <a:lnTo>
                    <a:pt x="3319" y="3040"/>
                  </a:lnTo>
                  <a:lnTo>
                    <a:pt x="3319" y="3040"/>
                  </a:lnTo>
                  <a:lnTo>
                    <a:pt x="3321" y="2996"/>
                  </a:lnTo>
                  <a:lnTo>
                    <a:pt x="3324" y="2953"/>
                  </a:lnTo>
                  <a:lnTo>
                    <a:pt x="3328" y="2910"/>
                  </a:lnTo>
                  <a:lnTo>
                    <a:pt x="3333" y="2866"/>
                  </a:lnTo>
                  <a:lnTo>
                    <a:pt x="3342" y="2779"/>
                  </a:lnTo>
                  <a:lnTo>
                    <a:pt x="3351" y="2692"/>
                  </a:lnTo>
                  <a:lnTo>
                    <a:pt x="3351" y="2692"/>
                  </a:lnTo>
                  <a:lnTo>
                    <a:pt x="3354" y="2653"/>
                  </a:lnTo>
                  <a:lnTo>
                    <a:pt x="3356" y="2613"/>
                  </a:lnTo>
                  <a:lnTo>
                    <a:pt x="3360" y="2534"/>
                  </a:lnTo>
                  <a:lnTo>
                    <a:pt x="3361" y="2455"/>
                  </a:lnTo>
                  <a:lnTo>
                    <a:pt x="3361" y="2375"/>
                  </a:lnTo>
                  <a:lnTo>
                    <a:pt x="3359" y="2215"/>
                  </a:lnTo>
                  <a:lnTo>
                    <a:pt x="3359" y="2135"/>
                  </a:lnTo>
                  <a:lnTo>
                    <a:pt x="3358" y="2054"/>
                  </a:lnTo>
                  <a:lnTo>
                    <a:pt x="3358" y="2054"/>
                  </a:lnTo>
                  <a:lnTo>
                    <a:pt x="3359" y="2001"/>
                  </a:lnTo>
                  <a:lnTo>
                    <a:pt x="3360" y="1947"/>
                  </a:lnTo>
                  <a:lnTo>
                    <a:pt x="3362" y="1840"/>
                  </a:lnTo>
                  <a:lnTo>
                    <a:pt x="3362" y="1787"/>
                  </a:lnTo>
                  <a:lnTo>
                    <a:pt x="3361" y="1733"/>
                  </a:lnTo>
                  <a:lnTo>
                    <a:pt x="3359" y="1680"/>
                  </a:lnTo>
                  <a:lnTo>
                    <a:pt x="3355" y="1627"/>
                  </a:lnTo>
                  <a:lnTo>
                    <a:pt x="3355" y="1627"/>
                  </a:lnTo>
                  <a:lnTo>
                    <a:pt x="3352" y="1595"/>
                  </a:lnTo>
                  <a:lnTo>
                    <a:pt x="3348" y="1566"/>
                  </a:lnTo>
                  <a:lnTo>
                    <a:pt x="3343" y="1536"/>
                  </a:lnTo>
                  <a:lnTo>
                    <a:pt x="3338" y="1506"/>
                  </a:lnTo>
                  <a:lnTo>
                    <a:pt x="3325" y="1448"/>
                  </a:lnTo>
                  <a:lnTo>
                    <a:pt x="3311" y="1389"/>
                  </a:lnTo>
                  <a:lnTo>
                    <a:pt x="3295" y="1331"/>
                  </a:lnTo>
                  <a:lnTo>
                    <a:pt x="3278" y="1273"/>
                  </a:lnTo>
                  <a:lnTo>
                    <a:pt x="3261" y="1214"/>
                  </a:lnTo>
                  <a:lnTo>
                    <a:pt x="3245" y="1155"/>
                  </a:lnTo>
                  <a:lnTo>
                    <a:pt x="3234" y="1123"/>
                  </a:lnTo>
                  <a:lnTo>
                    <a:pt x="3234" y="1123"/>
                  </a:lnTo>
                  <a:lnTo>
                    <a:pt x="3219" y="1085"/>
                  </a:lnTo>
                  <a:lnTo>
                    <a:pt x="3203" y="1045"/>
                  </a:lnTo>
                  <a:lnTo>
                    <a:pt x="3203" y="1045"/>
                  </a:lnTo>
                  <a:lnTo>
                    <a:pt x="3178" y="990"/>
                  </a:lnTo>
                  <a:lnTo>
                    <a:pt x="3152" y="935"/>
                  </a:lnTo>
                  <a:lnTo>
                    <a:pt x="3124" y="879"/>
                  </a:lnTo>
                  <a:lnTo>
                    <a:pt x="3096" y="825"/>
                  </a:lnTo>
                  <a:lnTo>
                    <a:pt x="3067" y="770"/>
                  </a:lnTo>
                  <a:lnTo>
                    <a:pt x="3037" y="717"/>
                  </a:lnTo>
                  <a:lnTo>
                    <a:pt x="3006" y="664"/>
                  </a:lnTo>
                  <a:lnTo>
                    <a:pt x="2976" y="613"/>
                  </a:lnTo>
                  <a:lnTo>
                    <a:pt x="2976" y="613"/>
                  </a:lnTo>
                  <a:lnTo>
                    <a:pt x="2917" y="520"/>
                  </a:lnTo>
                  <a:lnTo>
                    <a:pt x="2887" y="474"/>
                  </a:lnTo>
                  <a:lnTo>
                    <a:pt x="2856" y="427"/>
                  </a:lnTo>
                  <a:lnTo>
                    <a:pt x="2824" y="381"/>
                  </a:lnTo>
                  <a:lnTo>
                    <a:pt x="2792" y="335"/>
                  </a:lnTo>
                  <a:lnTo>
                    <a:pt x="2759" y="292"/>
                  </a:lnTo>
                  <a:lnTo>
                    <a:pt x="2725" y="249"/>
                  </a:lnTo>
                  <a:lnTo>
                    <a:pt x="2725" y="249"/>
                  </a:lnTo>
                  <a:lnTo>
                    <a:pt x="2710" y="230"/>
                  </a:lnTo>
                  <a:lnTo>
                    <a:pt x="2695" y="214"/>
                  </a:lnTo>
                  <a:lnTo>
                    <a:pt x="2679" y="197"/>
                  </a:lnTo>
                  <a:lnTo>
                    <a:pt x="2663" y="182"/>
                  </a:lnTo>
                  <a:lnTo>
                    <a:pt x="2629" y="151"/>
                  </a:lnTo>
                  <a:lnTo>
                    <a:pt x="2592" y="121"/>
                  </a:lnTo>
                  <a:lnTo>
                    <a:pt x="2556" y="92"/>
                  </a:lnTo>
                  <a:lnTo>
                    <a:pt x="2521" y="63"/>
                  </a:lnTo>
                  <a:lnTo>
                    <a:pt x="2486" y="33"/>
                  </a:lnTo>
                  <a:lnTo>
                    <a:pt x="2469" y="17"/>
                  </a:lnTo>
                  <a:lnTo>
                    <a:pt x="2452" y="0"/>
                  </a:lnTo>
                  <a:lnTo>
                    <a:pt x="2417" y="0"/>
                  </a:lnTo>
                  <a:lnTo>
                    <a:pt x="2417" y="0"/>
                  </a:lnTo>
                  <a:lnTo>
                    <a:pt x="2355" y="29"/>
                  </a:lnTo>
                  <a:lnTo>
                    <a:pt x="2293" y="59"/>
                  </a:lnTo>
                  <a:lnTo>
                    <a:pt x="2232" y="89"/>
                  </a:lnTo>
                  <a:lnTo>
                    <a:pt x="2170" y="120"/>
                  </a:lnTo>
                  <a:lnTo>
                    <a:pt x="2047" y="186"/>
                  </a:lnTo>
                  <a:lnTo>
                    <a:pt x="1926" y="252"/>
                  </a:lnTo>
                  <a:lnTo>
                    <a:pt x="1926" y="252"/>
                  </a:lnTo>
                  <a:lnTo>
                    <a:pt x="1885" y="276"/>
                  </a:lnTo>
                  <a:lnTo>
                    <a:pt x="1846" y="300"/>
                  </a:lnTo>
                  <a:lnTo>
                    <a:pt x="1809" y="324"/>
                  </a:lnTo>
                  <a:lnTo>
                    <a:pt x="1771" y="350"/>
                  </a:lnTo>
                  <a:lnTo>
                    <a:pt x="1735" y="377"/>
                  </a:lnTo>
                  <a:lnTo>
                    <a:pt x="1698" y="404"/>
                  </a:lnTo>
                  <a:lnTo>
                    <a:pt x="1662" y="433"/>
                  </a:lnTo>
                  <a:lnTo>
                    <a:pt x="1625" y="464"/>
                  </a:lnTo>
                  <a:lnTo>
                    <a:pt x="1625" y="464"/>
                  </a:lnTo>
                  <a:lnTo>
                    <a:pt x="1597" y="486"/>
                  </a:lnTo>
                  <a:lnTo>
                    <a:pt x="1566" y="509"/>
                  </a:lnTo>
                  <a:lnTo>
                    <a:pt x="1532" y="533"/>
                  </a:lnTo>
                  <a:lnTo>
                    <a:pt x="1497" y="560"/>
                  </a:lnTo>
                  <a:lnTo>
                    <a:pt x="1481" y="573"/>
                  </a:lnTo>
                  <a:lnTo>
                    <a:pt x="1465" y="588"/>
                  </a:lnTo>
                  <a:lnTo>
                    <a:pt x="1449" y="603"/>
                  </a:lnTo>
                  <a:lnTo>
                    <a:pt x="1435" y="617"/>
                  </a:lnTo>
                  <a:lnTo>
                    <a:pt x="1422" y="632"/>
                  </a:lnTo>
                  <a:lnTo>
                    <a:pt x="1410" y="647"/>
                  </a:lnTo>
                  <a:lnTo>
                    <a:pt x="1400" y="662"/>
                  </a:lnTo>
                  <a:lnTo>
                    <a:pt x="1392" y="677"/>
                  </a:lnTo>
                  <a:lnTo>
                    <a:pt x="1363" y="694"/>
                  </a:lnTo>
                  <a:lnTo>
                    <a:pt x="1363" y="694"/>
                  </a:lnTo>
                  <a:lnTo>
                    <a:pt x="1353" y="723"/>
                  </a:lnTo>
                  <a:lnTo>
                    <a:pt x="1342" y="751"/>
                  </a:lnTo>
                  <a:lnTo>
                    <a:pt x="1329" y="779"/>
                  </a:lnTo>
                  <a:lnTo>
                    <a:pt x="1314" y="807"/>
                  </a:lnTo>
                  <a:lnTo>
                    <a:pt x="1298" y="835"/>
                  </a:lnTo>
                  <a:lnTo>
                    <a:pt x="1281" y="862"/>
                  </a:lnTo>
                  <a:lnTo>
                    <a:pt x="1263" y="889"/>
                  </a:lnTo>
                  <a:lnTo>
                    <a:pt x="1244" y="916"/>
                  </a:lnTo>
                  <a:lnTo>
                    <a:pt x="1207" y="970"/>
                  </a:lnTo>
                  <a:lnTo>
                    <a:pt x="1170" y="1024"/>
                  </a:lnTo>
                  <a:lnTo>
                    <a:pt x="1153" y="1051"/>
                  </a:lnTo>
                  <a:lnTo>
                    <a:pt x="1136" y="1077"/>
                  </a:lnTo>
                  <a:lnTo>
                    <a:pt x="1120" y="1104"/>
                  </a:lnTo>
                  <a:lnTo>
                    <a:pt x="1104" y="1130"/>
                  </a:lnTo>
                  <a:lnTo>
                    <a:pt x="1104" y="1130"/>
                  </a:lnTo>
                  <a:lnTo>
                    <a:pt x="1075" y="1190"/>
                  </a:lnTo>
                  <a:lnTo>
                    <a:pt x="1049" y="1250"/>
                  </a:lnTo>
                  <a:lnTo>
                    <a:pt x="1024" y="1310"/>
                  </a:lnTo>
                  <a:lnTo>
                    <a:pt x="1001" y="1370"/>
                  </a:lnTo>
                  <a:lnTo>
                    <a:pt x="980" y="1432"/>
                  </a:lnTo>
                  <a:lnTo>
                    <a:pt x="959" y="1493"/>
                  </a:lnTo>
                  <a:lnTo>
                    <a:pt x="940" y="1556"/>
                  </a:lnTo>
                  <a:lnTo>
                    <a:pt x="921" y="1619"/>
                  </a:lnTo>
                  <a:lnTo>
                    <a:pt x="921" y="1619"/>
                  </a:lnTo>
                  <a:lnTo>
                    <a:pt x="881" y="1763"/>
                  </a:lnTo>
                  <a:lnTo>
                    <a:pt x="841" y="1908"/>
                  </a:lnTo>
                  <a:lnTo>
                    <a:pt x="798" y="2052"/>
                  </a:lnTo>
                  <a:lnTo>
                    <a:pt x="777" y="2125"/>
                  </a:lnTo>
                  <a:lnTo>
                    <a:pt x="755" y="2196"/>
                  </a:lnTo>
                  <a:lnTo>
                    <a:pt x="755" y="2196"/>
                  </a:lnTo>
                  <a:lnTo>
                    <a:pt x="729" y="2279"/>
                  </a:lnTo>
                  <a:lnTo>
                    <a:pt x="700" y="2362"/>
                  </a:lnTo>
                  <a:lnTo>
                    <a:pt x="671" y="2447"/>
                  </a:lnTo>
                  <a:lnTo>
                    <a:pt x="644" y="2530"/>
                  </a:lnTo>
                  <a:lnTo>
                    <a:pt x="631" y="2573"/>
                  </a:lnTo>
                  <a:lnTo>
                    <a:pt x="618" y="2615"/>
                  </a:lnTo>
                  <a:lnTo>
                    <a:pt x="607" y="2658"/>
                  </a:lnTo>
                  <a:lnTo>
                    <a:pt x="596" y="2701"/>
                  </a:lnTo>
                  <a:lnTo>
                    <a:pt x="587" y="2744"/>
                  </a:lnTo>
                  <a:lnTo>
                    <a:pt x="579" y="2787"/>
                  </a:lnTo>
                  <a:lnTo>
                    <a:pt x="573" y="2830"/>
                  </a:lnTo>
                  <a:lnTo>
                    <a:pt x="568" y="2873"/>
                  </a:lnTo>
                  <a:lnTo>
                    <a:pt x="546" y="2916"/>
                  </a:lnTo>
                  <a:lnTo>
                    <a:pt x="546" y="2916"/>
                  </a:lnTo>
                  <a:lnTo>
                    <a:pt x="545" y="2933"/>
                  </a:lnTo>
                  <a:lnTo>
                    <a:pt x="544" y="2950"/>
                  </a:lnTo>
                  <a:lnTo>
                    <a:pt x="541" y="2984"/>
                  </a:lnTo>
                  <a:lnTo>
                    <a:pt x="535" y="3018"/>
                  </a:lnTo>
                  <a:lnTo>
                    <a:pt x="529" y="3051"/>
                  </a:lnTo>
                  <a:lnTo>
                    <a:pt x="515" y="3117"/>
                  </a:lnTo>
                  <a:lnTo>
                    <a:pt x="509" y="3150"/>
                  </a:lnTo>
                  <a:lnTo>
                    <a:pt x="505" y="3183"/>
                  </a:lnTo>
                  <a:lnTo>
                    <a:pt x="495" y="3208"/>
                  </a:lnTo>
                  <a:lnTo>
                    <a:pt x="495" y="3208"/>
                  </a:lnTo>
                  <a:lnTo>
                    <a:pt x="497" y="3224"/>
                  </a:lnTo>
                  <a:lnTo>
                    <a:pt x="498" y="3241"/>
                  </a:lnTo>
                  <a:lnTo>
                    <a:pt x="498" y="3257"/>
                  </a:lnTo>
                  <a:lnTo>
                    <a:pt x="498" y="3273"/>
                  </a:lnTo>
                  <a:lnTo>
                    <a:pt x="496" y="3305"/>
                  </a:lnTo>
                  <a:lnTo>
                    <a:pt x="491" y="3338"/>
                  </a:lnTo>
                  <a:lnTo>
                    <a:pt x="485" y="3371"/>
                  </a:lnTo>
                  <a:lnTo>
                    <a:pt x="476" y="3404"/>
                  </a:lnTo>
                  <a:lnTo>
                    <a:pt x="467" y="3436"/>
                  </a:lnTo>
                  <a:lnTo>
                    <a:pt x="457" y="3470"/>
                  </a:lnTo>
                  <a:lnTo>
                    <a:pt x="434" y="3534"/>
                  </a:lnTo>
                  <a:lnTo>
                    <a:pt x="409" y="3599"/>
                  </a:lnTo>
                  <a:lnTo>
                    <a:pt x="398" y="3631"/>
                  </a:lnTo>
                  <a:lnTo>
                    <a:pt x="388" y="3662"/>
                  </a:lnTo>
                  <a:lnTo>
                    <a:pt x="378" y="3693"/>
                  </a:lnTo>
                  <a:lnTo>
                    <a:pt x="370" y="3724"/>
                  </a:lnTo>
                  <a:lnTo>
                    <a:pt x="370" y="3724"/>
                  </a:lnTo>
                  <a:lnTo>
                    <a:pt x="359" y="3778"/>
                  </a:lnTo>
                  <a:lnTo>
                    <a:pt x="348" y="3833"/>
                  </a:lnTo>
                  <a:lnTo>
                    <a:pt x="328" y="3942"/>
                  </a:lnTo>
                  <a:lnTo>
                    <a:pt x="328" y="3942"/>
                  </a:lnTo>
                  <a:lnTo>
                    <a:pt x="323" y="3966"/>
                  </a:lnTo>
                  <a:lnTo>
                    <a:pt x="317" y="3991"/>
                  </a:lnTo>
                  <a:lnTo>
                    <a:pt x="309" y="4014"/>
                  </a:lnTo>
                  <a:lnTo>
                    <a:pt x="301" y="4038"/>
                  </a:lnTo>
                  <a:lnTo>
                    <a:pt x="284" y="4086"/>
                  </a:lnTo>
                  <a:lnTo>
                    <a:pt x="277" y="4109"/>
                  </a:lnTo>
                  <a:lnTo>
                    <a:pt x="272" y="4133"/>
                  </a:lnTo>
                  <a:lnTo>
                    <a:pt x="263" y="4159"/>
                  </a:lnTo>
                  <a:lnTo>
                    <a:pt x="263" y="4159"/>
                  </a:lnTo>
                  <a:lnTo>
                    <a:pt x="263" y="4189"/>
                  </a:lnTo>
                  <a:lnTo>
                    <a:pt x="263" y="4220"/>
                  </a:lnTo>
                  <a:lnTo>
                    <a:pt x="262" y="4250"/>
                  </a:lnTo>
                  <a:lnTo>
                    <a:pt x="261" y="4281"/>
                  </a:lnTo>
                  <a:lnTo>
                    <a:pt x="256" y="4343"/>
                  </a:lnTo>
                  <a:lnTo>
                    <a:pt x="249" y="4406"/>
                  </a:lnTo>
                  <a:lnTo>
                    <a:pt x="249" y="4406"/>
                  </a:lnTo>
                  <a:lnTo>
                    <a:pt x="240" y="4471"/>
                  </a:lnTo>
                  <a:lnTo>
                    <a:pt x="230" y="4537"/>
                  </a:lnTo>
                  <a:lnTo>
                    <a:pt x="218" y="4602"/>
                  </a:lnTo>
                  <a:lnTo>
                    <a:pt x="206" y="4668"/>
                  </a:lnTo>
                  <a:lnTo>
                    <a:pt x="181" y="4797"/>
                  </a:lnTo>
                  <a:lnTo>
                    <a:pt x="169" y="4861"/>
                  </a:lnTo>
                  <a:lnTo>
                    <a:pt x="156" y="4923"/>
                  </a:lnTo>
                  <a:lnTo>
                    <a:pt x="156" y="4923"/>
                  </a:lnTo>
                  <a:lnTo>
                    <a:pt x="148" y="4988"/>
                  </a:lnTo>
                  <a:lnTo>
                    <a:pt x="142" y="5051"/>
                  </a:lnTo>
                  <a:lnTo>
                    <a:pt x="131" y="5180"/>
                  </a:lnTo>
                  <a:lnTo>
                    <a:pt x="125" y="5245"/>
                  </a:lnTo>
                  <a:lnTo>
                    <a:pt x="117" y="5309"/>
                  </a:lnTo>
                  <a:lnTo>
                    <a:pt x="108" y="5373"/>
                  </a:lnTo>
                  <a:lnTo>
                    <a:pt x="103" y="5405"/>
                  </a:lnTo>
                  <a:lnTo>
                    <a:pt x="97" y="5438"/>
                  </a:lnTo>
                  <a:lnTo>
                    <a:pt x="97" y="5438"/>
                  </a:lnTo>
                  <a:lnTo>
                    <a:pt x="93" y="5454"/>
                  </a:lnTo>
                  <a:lnTo>
                    <a:pt x="89" y="5471"/>
                  </a:lnTo>
                  <a:lnTo>
                    <a:pt x="78" y="5505"/>
                  </a:lnTo>
                  <a:lnTo>
                    <a:pt x="66" y="5539"/>
                  </a:lnTo>
                  <a:lnTo>
                    <a:pt x="52" y="5574"/>
                  </a:lnTo>
                  <a:lnTo>
                    <a:pt x="25" y="5643"/>
                  </a:lnTo>
                  <a:lnTo>
                    <a:pt x="11" y="5679"/>
                  </a:lnTo>
                  <a:lnTo>
                    <a:pt x="0" y="5713"/>
                  </a:lnTo>
                  <a:lnTo>
                    <a:pt x="3130" y="5713"/>
                  </a:lnTo>
                  <a:close/>
                </a:path>
              </a:pathLst>
            </a:custGeom>
            <a:solidFill>
              <a:srgbClr val="BDCC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7138638-2913-D23E-2EA1-F81F1C7A27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3" y="1878"/>
              <a:ext cx="1348" cy="2086"/>
            </a:xfrm>
            <a:custGeom>
              <a:avLst/>
              <a:gdLst>
                <a:gd name="T0" fmla="*/ 1795 w 2696"/>
                <a:gd name="T1" fmla="*/ 692 h 4173"/>
                <a:gd name="T2" fmla="*/ 1988 w 2696"/>
                <a:gd name="T3" fmla="*/ 928 h 4173"/>
                <a:gd name="T4" fmla="*/ 2229 w 2696"/>
                <a:gd name="T5" fmla="*/ 1284 h 4173"/>
                <a:gd name="T6" fmla="*/ 2369 w 2696"/>
                <a:gd name="T7" fmla="*/ 1488 h 4173"/>
                <a:gd name="T8" fmla="*/ 2439 w 2696"/>
                <a:gd name="T9" fmla="*/ 1616 h 4173"/>
                <a:gd name="T10" fmla="*/ 2481 w 2696"/>
                <a:gd name="T11" fmla="*/ 1756 h 4173"/>
                <a:gd name="T12" fmla="*/ 2492 w 2696"/>
                <a:gd name="T13" fmla="*/ 1895 h 4173"/>
                <a:gd name="T14" fmla="*/ 2473 w 2696"/>
                <a:gd name="T15" fmla="*/ 2159 h 4173"/>
                <a:gd name="T16" fmla="*/ 2501 w 2696"/>
                <a:gd name="T17" fmla="*/ 2235 h 4173"/>
                <a:gd name="T18" fmla="*/ 2514 w 2696"/>
                <a:gd name="T19" fmla="*/ 2362 h 4173"/>
                <a:gd name="T20" fmla="*/ 2500 w 2696"/>
                <a:gd name="T21" fmla="*/ 2635 h 4173"/>
                <a:gd name="T22" fmla="*/ 2503 w 2696"/>
                <a:gd name="T23" fmla="*/ 2788 h 4173"/>
                <a:gd name="T24" fmla="*/ 2530 w 2696"/>
                <a:gd name="T25" fmla="*/ 3037 h 4173"/>
                <a:gd name="T26" fmla="*/ 2547 w 2696"/>
                <a:gd name="T27" fmla="*/ 3233 h 4173"/>
                <a:gd name="T28" fmla="*/ 2588 w 2696"/>
                <a:gd name="T29" fmla="*/ 3491 h 4173"/>
                <a:gd name="T30" fmla="*/ 2633 w 2696"/>
                <a:gd name="T31" fmla="*/ 3684 h 4173"/>
                <a:gd name="T32" fmla="*/ 2671 w 2696"/>
                <a:gd name="T33" fmla="*/ 3958 h 4173"/>
                <a:gd name="T34" fmla="*/ 2685 w 2696"/>
                <a:gd name="T35" fmla="*/ 4087 h 4173"/>
                <a:gd name="T36" fmla="*/ 2577 w 2696"/>
                <a:gd name="T37" fmla="*/ 4121 h 4173"/>
                <a:gd name="T38" fmla="*/ 2351 w 2696"/>
                <a:gd name="T39" fmla="*/ 4161 h 4173"/>
                <a:gd name="T40" fmla="*/ 2059 w 2696"/>
                <a:gd name="T41" fmla="*/ 4173 h 4173"/>
                <a:gd name="T42" fmla="*/ 1601 w 2696"/>
                <a:gd name="T43" fmla="*/ 4164 h 4173"/>
                <a:gd name="T44" fmla="*/ 1083 w 2696"/>
                <a:gd name="T45" fmla="*/ 4146 h 4173"/>
                <a:gd name="T46" fmla="*/ 844 w 2696"/>
                <a:gd name="T47" fmla="*/ 4124 h 4173"/>
                <a:gd name="T48" fmla="*/ 692 w 2696"/>
                <a:gd name="T49" fmla="*/ 4123 h 4173"/>
                <a:gd name="T50" fmla="*/ 563 w 2696"/>
                <a:gd name="T51" fmla="*/ 4130 h 4173"/>
                <a:gd name="T52" fmla="*/ 489 w 2696"/>
                <a:gd name="T53" fmla="*/ 3733 h 4173"/>
                <a:gd name="T54" fmla="*/ 405 w 2696"/>
                <a:gd name="T55" fmla="*/ 3360 h 4173"/>
                <a:gd name="T56" fmla="*/ 331 w 2696"/>
                <a:gd name="T57" fmla="*/ 3046 h 4173"/>
                <a:gd name="T58" fmla="*/ 287 w 2696"/>
                <a:gd name="T59" fmla="*/ 2919 h 4173"/>
                <a:gd name="T60" fmla="*/ 207 w 2696"/>
                <a:gd name="T61" fmla="*/ 2666 h 4173"/>
                <a:gd name="T62" fmla="*/ 140 w 2696"/>
                <a:gd name="T63" fmla="*/ 2524 h 4173"/>
                <a:gd name="T64" fmla="*/ 91 w 2696"/>
                <a:gd name="T65" fmla="*/ 2446 h 4173"/>
                <a:gd name="T66" fmla="*/ 76 w 2696"/>
                <a:gd name="T67" fmla="*/ 2354 h 4173"/>
                <a:gd name="T68" fmla="*/ 26 w 2696"/>
                <a:gd name="T69" fmla="*/ 2145 h 4173"/>
                <a:gd name="T70" fmla="*/ 43 w 2696"/>
                <a:gd name="T71" fmla="*/ 2099 h 4173"/>
                <a:gd name="T72" fmla="*/ 111 w 2696"/>
                <a:gd name="T73" fmla="*/ 2154 h 4173"/>
                <a:gd name="T74" fmla="*/ 66 w 2696"/>
                <a:gd name="T75" fmla="*/ 2044 h 4173"/>
                <a:gd name="T76" fmla="*/ 22 w 2696"/>
                <a:gd name="T77" fmla="*/ 1853 h 4173"/>
                <a:gd name="T78" fmla="*/ 2 w 2696"/>
                <a:gd name="T79" fmla="*/ 1605 h 4173"/>
                <a:gd name="T80" fmla="*/ 1 w 2696"/>
                <a:gd name="T81" fmla="*/ 1175 h 4173"/>
                <a:gd name="T82" fmla="*/ 17 w 2696"/>
                <a:gd name="T83" fmla="*/ 881 h 4173"/>
                <a:gd name="T84" fmla="*/ 60 w 2696"/>
                <a:gd name="T85" fmla="*/ 651 h 4173"/>
                <a:gd name="T86" fmla="*/ 106 w 2696"/>
                <a:gd name="T87" fmla="*/ 509 h 4173"/>
                <a:gd name="T88" fmla="*/ 159 w 2696"/>
                <a:gd name="T89" fmla="*/ 386 h 4173"/>
                <a:gd name="T90" fmla="*/ 225 w 2696"/>
                <a:gd name="T91" fmla="*/ 285 h 4173"/>
                <a:gd name="T92" fmla="*/ 312 w 2696"/>
                <a:gd name="T93" fmla="*/ 201 h 4173"/>
                <a:gd name="T94" fmla="*/ 394 w 2696"/>
                <a:gd name="T95" fmla="*/ 154 h 4173"/>
                <a:gd name="T96" fmla="*/ 569 w 2696"/>
                <a:gd name="T97" fmla="*/ 105 h 4173"/>
                <a:gd name="T98" fmla="*/ 665 w 2696"/>
                <a:gd name="T99" fmla="*/ 62 h 4173"/>
                <a:gd name="T100" fmla="*/ 761 w 2696"/>
                <a:gd name="T101" fmla="*/ 33 h 4173"/>
                <a:gd name="T102" fmla="*/ 1007 w 2696"/>
                <a:gd name="T103" fmla="*/ 217 h 4173"/>
                <a:gd name="T104" fmla="*/ 1273 w 2696"/>
                <a:gd name="T105" fmla="*/ 435 h 4173"/>
                <a:gd name="T106" fmla="*/ 1417 w 2696"/>
                <a:gd name="T107" fmla="*/ 535 h 4173"/>
                <a:gd name="T108" fmla="*/ 1549 w 2696"/>
                <a:gd name="T109" fmla="*/ 592 h 4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96" h="4173">
                  <a:moveTo>
                    <a:pt x="1709" y="608"/>
                  </a:moveTo>
                  <a:lnTo>
                    <a:pt x="1709" y="608"/>
                  </a:lnTo>
                  <a:lnTo>
                    <a:pt x="1731" y="628"/>
                  </a:lnTo>
                  <a:lnTo>
                    <a:pt x="1753" y="648"/>
                  </a:lnTo>
                  <a:lnTo>
                    <a:pt x="1795" y="692"/>
                  </a:lnTo>
                  <a:lnTo>
                    <a:pt x="1836" y="736"/>
                  </a:lnTo>
                  <a:lnTo>
                    <a:pt x="1876" y="781"/>
                  </a:lnTo>
                  <a:lnTo>
                    <a:pt x="1914" y="829"/>
                  </a:lnTo>
                  <a:lnTo>
                    <a:pt x="1952" y="878"/>
                  </a:lnTo>
                  <a:lnTo>
                    <a:pt x="1988" y="928"/>
                  </a:lnTo>
                  <a:lnTo>
                    <a:pt x="2023" y="977"/>
                  </a:lnTo>
                  <a:lnTo>
                    <a:pt x="2058" y="1029"/>
                  </a:lnTo>
                  <a:lnTo>
                    <a:pt x="2093" y="1080"/>
                  </a:lnTo>
                  <a:lnTo>
                    <a:pt x="2161" y="1182"/>
                  </a:lnTo>
                  <a:lnTo>
                    <a:pt x="2229" y="1284"/>
                  </a:lnTo>
                  <a:lnTo>
                    <a:pt x="2263" y="1334"/>
                  </a:lnTo>
                  <a:lnTo>
                    <a:pt x="2298" y="1384"/>
                  </a:lnTo>
                  <a:lnTo>
                    <a:pt x="2298" y="1384"/>
                  </a:lnTo>
                  <a:lnTo>
                    <a:pt x="2334" y="1436"/>
                  </a:lnTo>
                  <a:lnTo>
                    <a:pt x="2369" y="1488"/>
                  </a:lnTo>
                  <a:lnTo>
                    <a:pt x="2385" y="1513"/>
                  </a:lnTo>
                  <a:lnTo>
                    <a:pt x="2400" y="1538"/>
                  </a:lnTo>
                  <a:lnTo>
                    <a:pt x="2414" y="1563"/>
                  </a:lnTo>
                  <a:lnTo>
                    <a:pt x="2427" y="1589"/>
                  </a:lnTo>
                  <a:lnTo>
                    <a:pt x="2439" y="1616"/>
                  </a:lnTo>
                  <a:lnTo>
                    <a:pt x="2450" y="1642"/>
                  </a:lnTo>
                  <a:lnTo>
                    <a:pt x="2460" y="1669"/>
                  </a:lnTo>
                  <a:lnTo>
                    <a:pt x="2468" y="1697"/>
                  </a:lnTo>
                  <a:lnTo>
                    <a:pt x="2476" y="1726"/>
                  </a:lnTo>
                  <a:lnTo>
                    <a:pt x="2481" y="1756"/>
                  </a:lnTo>
                  <a:lnTo>
                    <a:pt x="2486" y="1787"/>
                  </a:lnTo>
                  <a:lnTo>
                    <a:pt x="2488" y="1819"/>
                  </a:lnTo>
                  <a:lnTo>
                    <a:pt x="2488" y="1819"/>
                  </a:lnTo>
                  <a:lnTo>
                    <a:pt x="2491" y="1857"/>
                  </a:lnTo>
                  <a:lnTo>
                    <a:pt x="2492" y="1895"/>
                  </a:lnTo>
                  <a:lnTo>
                    <a:pt x="2491" y="1971"/>
                  </a:lnTo>
                  <a:lnTo>
                    <a:pt x="2489" y="2046"/>
                  </a:lnTo>
                  <a:lnTo>
                    <a:pt x="2488" y="2122"/>
                  </a:lnTo>
                  <a:lnTo>
                    <a:pt x="2473" y="2159"/>
                  </a:lnTo>
                  <a:lnTo>
                    <a:pt x="2473" y="2159"/>
                  </a:lnTo>
                  <a:lnTo>
                    <a:pt x="2480" y="2172"/>
                  </a:lnTo>
                  <a:lnTo>
                    <a:pt x="2486" y="2188"/>
                  </a:lnTo>
                  <a:lnTo>
                    <a:pt x="2492" y="2203"/>
                  </a:lnTo>
                  <a:lnTo>
                    <a:pt x="2497" y="2218"/>
                  </a:lnTo>
                  <a:lnTo>
                    <a:pt x="2501" y="2235"/>
                  </a:lnTo>
                  <a:lnTo>
                    <a:pt x="2504" y="2251"/>
                  </a:lnTo>
                  <a:lnTo>
                    <a:pt x="2507" y="2269"/>
                  </a:lnTo>
                  <a:lnTo>
                    <a:pt x="2510" y="2286"/>
                  </a:lnTo>
                  <a:lnTo>
                    <a:pt x="2513" y="2324"/>
                  </a:lnTo>
                  <a:lnTo>
                    <a:pt x="2514" y="2362"/>
                  </a:lnTo>
                  <a:lnTo>
                    <a:pt x="2514" y="2400"/>
                  </a:lnTo>
                  <a:lnTo>
                    <a:pt x="2512" y="2441"/>
                  </a:lnTo>
                  <a:lnTo>
                    <a:pt x="2508" y="2520"/>
                  </a:lnTo>
                  <a:lnTo>
                    <a:pt x="2502" y="2598"/>
                  </a:lnTo>
                  <a:lnTo>
                    <a:pt x="2500" y="2635"/>
                  </a:lnTo>
                  <a:lnTo>
                    <a:pt x="2499" y="2672"/>
                  </a:lnTo>
                  <a:lnTo>
                    <a:pt x="2499" y="2706"/>
                  </a:lnTo>
                  <a:lnTo>
                    <a:pt x="2500" y="2738"/>
                  </a:lnTo>
                  <a:lnTo>
                    <a:pt x="2500" y="2738"/>
                  </a:lnTo>
                  <a:lnTo>
                    <a:pt x="2503" y="2788"/>
                  </a:lnTo>
                  <a:lnTo>
                    <a:pt x="2507" y="2837"/>
                  </a:lnTo>
                  <a:lnTo>
                    <a:pt x="2513" y="2888"/>
                  </a:lnTo>
                  <a:lnTo>
                    <a:pt x="2518" y="2937"/>
                  </a:lnTo>
                  <a:lnTo>
                    <a:pt x="2524" y="2988"/>
                  </a:lnTo>
                  <a:lnTo>
                    <a:pt x="2530" y="3037"/>
                  </a:lnTo>
                  <a:lnTo>
                    <a:pt x="2534" y="3086"/>
                  </a:lnTo>
                  <a:lnTo>
                    <a:pt x="2537" y="3137"/>
                  </a:lnTo>
                  <a:lnTo>
                    <a:pt x="2542" y="3179"/>
                  </a:lnTo>
                  <a:lnTo>
                    <a:pt x="2542" y="3179"/>
                  </a:lnTo>
                  <a:lnTo>
                    <a:pt x="2547" y="3233"/>
                  </a:lnTo>
                  <a:lnTo>
                    <a:pt x="2554" y="3285"/>
                  </a:lnTo>
                  <a:lnTo>
                    <a:pt x="2561" y="3337"/>
                  </a:lnTo>
                  <a:lnTo>
                    <a:pt x="2569" y="3388"/>
                  </a:lnTo>
                  <a:lnTo>
                    <a:pt x="2578" y="3439"/>
                  </a:lnTo>
                  <a:lnTo>
                    <a:pt x="2588" y="3491"/>
                  </a:lnTo>
                  <a:lnTo>
                    <a:pt x="2598" y="3541"/>
                  </a:lnTo>
                  <a:lnTo>
                    <a:pt x="2610" y="3593"/>
                  </a:lnTo>
                  <a:lnTo>
                    <a:pt x="2610" y="3593"/>
                  </a:lnTo>
                  <a:lnTo>
                    <a:pt x="2633" y="3684"/>
                  </a:lnTo>
                  <a:lnTo>
                    <a:pt x="2633" y="3684"/>
                  </a:lnTo>
                  <a:lnTo>
                    <a:pt x="2640" y="3728"/>
                  </a:lnTo>
                  <a:lnTo>
                    <a:pt x="2645" y="3773"/>
                  </a:lnTo>
                  <a:lnTo>
                    <a:pt x="2656" y="3866"/>
                  </a:lnTo>
                  <a:lnTo>
                    <a:pt x="2663" y="3913"/>
                  </a:lnTo>
                  <a:lnTo>
                    <a:pt x="2671" y="3958"/>
                  </a:lnTo>
                  <a:lnTo>
                    <a:pt x="2676" y="3980"/>
                  </a:lnTo>
                  <a:lnTo>
                    <a:pt x="2682" y="4002"/>
                  </a:lnTo>
                  <a:lnTo>
                    <a:pt x="2688" y="4024"/>
                  </a:lnTo>
                  <a:lnTo>
                    <a:pt x="2696" y="4045"/>
                  </a:lnTo>
                  <a:lnTo>
                    <a:pt x="2685" y="4087"/>
                  </a:lnTo>
                  <a:lnTo>
                    <a:pt x="2685" y="4087"/>
                  </a:lnTo>
                  <a:lnTo>
                    <a:pt x="2659" y="4097"/>
                  </a:lnTo>
                  <a:lnTo>
                    <a:pt x="2632" y="4106"/>
                  </a:lnTo>
                  <a:lnTo>
                    <a:pt x="2604" y="4114"/>
                  </a:lnTo>
                  <a:lnTo>
                    <a:pt x="2577" y="4121"/>
                  </a:lnTo>
                  <a:lnTo>
                    <a:pt x="2550" y="4128"/>
                  </a:lnTo>
                  <a:lnTo>
                    <a:pt x="2522" y="4134"/>
                  </a:lnTo>
                  <a:lnTo>
                    <a:pt x="2465" y="4146"/>
                  </a:lnTo>
                  <a:lnTo>
                    <a:pt x="2409" y="4155"/>
                  </a:lnTo>
                  <a:lnTo>
                    <a:pt x="2351" y="4161"/>
                  </a:lnTo>
                  <a:lnTo>
                    <a:pt x="2293" y="4166"/>
                  </a:lnTo>
                  <a:lnTo>
                    <a:pt x="2235" y="4169"/>
                  </a:lnTo>
                  <a:lnTo>
                    <a:pt x="2176" y="4172"/>
                  </a:lnTo>
                  <a:lnTo>
                    <a:pt x="2118" y="4173"/>
                  </a:lnTo>
                  <a:lnTo>
                    <a:pt x="2059" y="4173"/>
                  </a:lnTo>
                  <a:lnTo>
                    <a:pt x="2001" y="4172"/>
                  </a:lnTo>
                  <a:lnTo>
                    <a:pt x="1886" y="4170"/>
                  </a:lnTo>
                  <a:lnTo>
                    <a:pt x="1772" y="4167"/>
                  </a:lnTo>
                  <a:lnTo>
                    <a:pt x="1772" y="4167"/>
                  </a:lnTo>
                  <a:lnTo>
                    <a:pt x="1601" y="4164"/>
                  </a:lnTo>
                  <a:lnTo>
                    <a:pt x="1430" y="4161"/>
                  </a:lnTo>
                  <a:lnTo>
                    <a:pt x="1343" y="4159"/>
                  </a:lnTo>
                  <a:lnTo>
                    <a:pt x="1257" y="4156"/>
                  </a:lnTo>
                  <a:lnTo>
                    <a:pt x="1170" y="4152"/>
                  </a:lnTo>
                  <a:lnTo>
                    <a:pt x="1083" y="4146"/>
                  </a:lnTo>
                  <a:lnTo>
                    <a:pt x="1083" y="4146"/>
                  </a:lnTo>
                  <a:lnTo>
                    <a:pt x="1026" y="4142"/>
                  </a:lnTo>
                  <a:lnTo>
                    <a:pt x="966" y="4136"/>
                  </a:lnTo>
                  <a:lnTo>
                    <a:pt x="906" y="4129"/>
                  </a:lnTo>
                  <a:lnTo>
                    <a:pt x="844" y="4124"/>
                  </a:lnTo>
                  <a:lnTo>
                    <a:pt x="813" y="4123"/>
                  </a:lnTo>
                  <a:lnTo>
                    <a:pt x="783" y="4122"/>
                  </a:lnTo>
                  <a:lnTo>
                    <a:pt x="752" y="4121"/>
                  </a:lnTo>
                  <a:lnTo>
                    <a:pt x="721" y="4122"/>
                  </a:lnTo>
                  <a:lnTo>
                    <a:pt x="692" y="4123"/>
                  </a:lnTo>
                  <a:lnTo>
                    <a:pt x="662" y="4126"/>
                  </a:lnTo>
                  <a:lnTo>
                    <a:pt x="634" y="4130"/>
                  </a:lnTo>
                  <a:lnTo>
                    <a:pt x="606" y="4136"/>
                  </a:lnTo>
                  <a:lnTo>
                    <a:pt x="563" y="4130"/>
                  </a:lnTo>
                  <a:lnTo>
                    <a:pt x="563" y="4130"/>
                  </a:lnTo>
                  <a:lnTo>
                    <a:pt x="550" y="4051"/>
                  </a:lnTo>
                  <a:lnTo>
                    <a:pt x="536" y="3971"/>
                  </a:lnTo>
                  <a:lnTo>
                    <a:pt x="521" y="3891"/>
                  </a:lnTo>
                  <a:lnTo>
                    <a:pt x="505" y="3812"/>
                  </a:lnTo>
                  <a:lnTo>
                    <a:pt x="489" y="3733"/>
                  </a:lnTo>
                  <a:lnTo>
                    <a:pt x="471" y="3654"/>
                  </a:lnTo>
                  <a:lnTo>
                    <a:pt x="435" y="3498"/>
                  </a:lnTo>
                  <a:lnTo>
                    <a:pt x="435" y="3498"/>
                  </a:lnTo>
                  <a:lnTo>
                    <a:pt x="420" y="3429"/>
                  </a:lnTo>
                  <a:lnTo>
                    <a:pt x="405" y="3360"/>
                  </a:lnTo>
                  <a:lnTo>
                    <a:pt x="390" y="3290"/>
                  </a:lnTo>
                  <a:lnTo>
                    <a:pt x="375" y="3220"/>
                  </a:lnTo>
                  <a:lnTo>
                    <a:pt x="358" y="3150"/>
                  </a:lnTo>
                  <a:lnTo>
                    <a:pt x="340" y="3080"/>
                  </a:lnTo>
                  <a:lnTo>
                    <a:pt x="331" y="3046"/>
                  </a:lnTo>
                  <a:lnTo>
                    <a:pt x="321" y="3012"/>
                  </a:lnTo>
                  <a:lnTo>
                    <a:pt x="309" y="2978"/>
                  </a:lnTo>
                  <a:lnTo>
                    <a:pt x="297" y="2945"/>
                  </a:lnTo>
                  <a:lnTo>
                    <a:pt x="297" y="2945"/>
                  </a:lnTo>
                  <a:lnTo>
                    <a:pt x="287" y="2919"/>
                  </a:lnTo>
                  <a:lnTo>
                    <a:pt x="278" y="2891"/>
                  </a:lnTo>
                  <a:lnTo>
                    <a:pt x="259" y="2830"/>
                  </a:lnTo>
                  <a:lnTo>
                    <a:pt x="239" y="2765"/>
                  </a:lnTo>
                  <a:lnTo>
                    <a:pt x="218" y="2698"/>
                  </a:lnTo>
                  <a:lnTo>
                    <a:pt x="207" y="2666"/>
                  </a:lnTo>
                  <a:lnTo>
                    <a:pt x="195" y="2634"/>
                  </a:lnTo>
                  <a:lnTo>
                    <a:pt x="183" y="2603"/>
                  </a:lnTo>
                  <a:lnTo>
                    <a:pt x="169" y="2575"/>
                  </a:lnTo>
                  <a:lnTo>
                    <a:pt x="155" y="2548"/>
                  </a:lnTo>
                  <a:lnTo>
                    <a:pt x="140" y="2524"/>
                  </a:lnTo>
                  <a:lnTo>
                    <a:pt x="132" y="2512"/>
                  </a:lnTo>
                  <a:lnTo>
                    <a:pt x="124" y="2501"/>
                  </a:lnTo>
                  <a:lnTo>
                    <a:pt x="115" y="2492"/>
                  </a:lnTo>
                  <a:lnTo>
                    <a:pt x="107" y="2483"/>
                  </a:lnTo>
                  <a:lnTo>
                    <a:pt x="91" y="2446"/>
                  </a:lnTo>
                  <a:lnTo>
                    <a:pt x="91" y="2446"/>
                  </a:lnTo>
                  <a:lnTo>
                    <a:pt x="88" y="2423"/>
                  </a:lnTo>
                  <a:lnTo>
                    <a:pt x="85" y="2400"/>
                  </a:lnTo>
                  <a:lnTo>
                    <a:pt x="81" y="2377"/>
                  </a:lnTo>
                  <a:lnTo>
                    <a:pt x="76" y="2354"/>
                  </a:lnTo>
                  <a:lnTo>
                    <a:pt x="66" y="2308"/>
                  </a:lnTo>
                  <a:lnTo>
                    <a:pt x="54" y="2262"/>
                  </a:lnTo>
                  <a:lnTo>
                    <a:pt x="41" y="2216"/>
                  </a:lnTo>
                  <a:lnTo>
                    <a:pt x="31" y="2168"/>
                  </a:lnTo>
                  <a:lnTo>
                    <a:pt x="26" y="2145"/>
                  </a:lnTo>
                  <a:lnTo>
                    <a:pt x="22" y="2122"/>
                  </a:lnTo>
                  <a:lnTo>
                    <a:pt x="19" y="2098"/>
                  </a:lnTo>
                  <a:lnTo>
                    <a:pt x="16" y="2074"/>
                  </a:lnTo>
                  <a:lnTo>
                    <a:pt x="16" y="2074"/>
                  </a:lnTo>
                  <a:lnTo>
                    <a:pt x="43" y="2099"/>
                  </a:lnTo>
                  <a:lnTo>
                    <a:pt x="70" y="2124"/>
                  </a:lnTo>
                  <a:lnTo>
                    <a:pt x="96" y="2150"/>
                  </a:lnTo>
                  <a:lnTo>
                    <a:pt x="122" y="2174"/>
                  </a:lnTo>
                  <a:lnTo>
                    <a:pt x="122" y="2174"/>
                  </a:lnTo>
                  <a:lnTo>
                    <a:pt x="111" y="2154"/>
                  </a:lnTo>
                  <a:lnTo>
                    <a:pt x="101" y="2133"/>
                  </a:lnTo>
                  <a:lnTo>
                    <a:pt x="91" y="2112"/>
                  </a:lnTo>
                  <a:lnTo>
                    <a:pt x="82" y="2090"/>
                  </a:lnTo>
                  <a:lnTo>
                    <a:pt x="74" y="2068"/>
                  </a:lnTo>
                  <a:lnTo>
                    <a:pt x="66" y="2044"/>
                  </a:lnTo>
                  <a:lnTo>
                    <a:pt x="59" y="2021"/>
                  </a:lnTo>
                  <a:lnTo>
                    <a:pt x="52" y="1998"/>
                  </a:lnTo>
                  <a:lnTo>
                    <a:pt x="40" y="1951"/>
                  </a:lnTo>
                  <a:lnTo>
                    <a:pt x="30" y="1902"/>
                  </a:lnTo>
                  <a:lnTo>
                    <a:pt x="22" y="1853"/>
                  </a:lnTo>
                  <a:lnTo>
                    <a:pt x="15" y="1803"/>
                  </a:lnTo>
                  <a:lnTo>
                    <a:pt x="10" y="1753"/>
                  </a:lnTo>
                  <a:lnTo>
                    <a:pt x="7" y="1703"/>
                  </a:lnTo>
                  <a:lnTo>
                    <a:pt x="4" y="1654"/>
                  </a:lnTo>
                  <a:lnTo>
                    <a:pt x="2" y="1605"/>
                  </a:lnTo>
                  <a:lnTo>
                    <a:pt x="1" y="1508"/>
                  </a:lnTo>
                  <a:lnTo>
                    <a:pt x="0" y="1415"/>
                  </a:lnTo>
                  <a:lnTo>
                    <a:pt x="0" y="1415"/>
                  </a:lnTo>
                  <a:lnTo>
                    <a:pt x="0" y="1295"/>
                  </a:lnTo>
                  <a:lnTo>
                    <a:pt x="1" y="1175"/>
                  </a:lnTo>
                  <a:lnTo>
                    <a:pt x="2" y="1115"/>
                  </a:lnTo>
                  <a:lnTo>
                    <a:pt x="4" y="1057"/>
                  </a:lnTo>
                  <a:lnTo>
                    <a:pt x="7" y="998"/>
                  </a:lnTo>
                  <a:lnTo>
                    <a:pt x="11" y="940"/>
                  </a:lnTo>
                  <a:lnTo>
                    <a:pt x="17" y="881"/>
                  </a:lnTo>
                  <a:lnTo>
                    <a:pt x="24" y="824"/>
                  </a:lnTo>
                  <a:lnTo>
                    <a:pt x="33" y="766"/>
                  </a:lnTo>
                  <a:lnTo>
                    <a:pt x="45" y="709"/>
                  </a:lnTo>
                  <a:lnTo>
                    <a:pt x="52" y="680"/>
                  </a:lnTo>
                  <a:lnTo>
                    <a:pt x="60" y="651"/>
                  </a:lnTo>
                  <a:lnTo>
                    <a:pt x="67" y="623"/>
                  </a:lnTo>
                  <a:lnTo>
                    <a:pt x="76" y="594"/>
                  </a:lnTo>
                  <a:lnTo>
                    <a:pt x="85" y="566"/>
                  </a:lnTo>
                  <a:lnTo>
                    <a:pt x="95" y="537"/>
                  </a:lnTo>
                  <a:lnTo>
                    <a:pt x="106" y="509"/>
                  </a:lnTo>
                  <a:lnTo>
                    <a:pt x="117" y="480"/>
                  </a:lnTo>
                  <a:lnTo>
                    <a:pt x="117" y="480"/>
                  </a:lnTo>
                  <a:lnTo>
                    <a:pt x="138" y="431"/>
                  </a:lnTo>
                  <a:lnTo>
                    <a:pt x="148" y="409"/>
                  </a:lnTo>
                  <a:lnTo>
                    <a:pt x="159" y="386"/>
                  </a:lnTo>
                  <a:lnTo>
                    <a:pt x="171" y="365"/>
                  </a:lnTo>
                  <a:lnTo>
                    <a:pt x="184" y="344"/>
                  </a:lnTo>
                  <a:lnTo>
                    <a:pt x="197" y="323"/>
                  </a:lnTo>
                  <a:lnTo>
                    <a:pt x="211" y="304"/>
                  </a:lnTo>
                  <a:lnTo>
                    <a:pt x="225" y="285"/>
                  </a:lnTo>
                  <a:lnTo>
                    <a:pt x="241" y="267"/>
                  </a:lnTo>
                  <a:lnTo>
                    <a:pt x="257" y="250"/>
                  </a:lnTo>
                  <a:lnTo>
                    <a:pt x="274" y="233"/>
                  </a:lnTo>
                  <a:lnTo>
                    <a:pt x="293" y="216"/>
                  </a:lnTo>
                  <a:lnTo>
                    <a:pt x="312" y="201"/>
                  </a:lnTo>
                  <a:lnTo>
                    <a:pt x="334" y="186"/>
                  </a:lnTo>
                  <a:lnTo>
                    <a:pt x="356" y="172"/>
                  </a:lnTo>
                  <a:lnTo>
                    <a:pt x="356" y="172"/>
                  </a:lnTo>
                  <a:lnTo>
                    <a:pt x="375" y="163"/>
                  </a:lnTo>
                  <a:lnTo>
                    <a:pt x="394" y="154"/>
                  </a:lnTo>
                  <a:lnTo>
                    <a:pt x="415" y="147"/>
                  </a:lnTo>
                  <a:lnTo>
                    <a:pt x="436" y="140"/>
                  </a:lnTo>
                  <a:lnTo>
                    <a:pt x="481" y="128"/>
                  </a:lnTo>
                  <a:lnTo>
                    <a:pt x="526" y="117"/>
                  </a:lnTo>
                  <a:lnTo>
                    <a:pt x="569" y="105"/>
                  </a:lnTo>
                  <a:lnTo>
                    <a:pt x="591" y="98"/>
                  </a:lnTo>
                  <a:lnTo>
                    <a:pt x="611" y="90"/>
                  </a:lnTo>
                  <a:lnTo>
                    <a:pt x="631" y="82"/>
                  </a:lnTo>
                  <a:lnTo>
                    <a:pt x="648" y="72"/>
                  </a:lnTo>
                  <a:lnTo>
                    <a:pt x="665" y="62"/>
                  </a:lnTo>
                  <a:lnTo>
                    <a:pt x="679" y="50"/>
                  </a:lnTo>
                  <a:lnTo>
                    <a:pt x="721" y="0"/>
                  </a:lnTo>
                  <a:lnTo>
                    <a:pt x="721" y="0"/>
                  </a:lnTo>
                  <a:lnTo>
                    <a:pt x="738" y="14"/>
                  </a:lnTo>
                  <a:lnTo>
                    <a:pt x="761" y="33"/>
                  </a:lnTo>
                  <a:lnTo>
                    <a:pt x="818" y="77"/>
                  </a:lnTo>
                  <a:lnTo>
                    <a:pt x="931" y="161"/>
                  </a:lnTo>
                  <a:lnTo>
                    <a:pt x="931" y="161"/>
                  </a:lnTo>
                  <a:lnTo>
                    <a:pt x="969" y="189"/>
                  </a:lnTo>
                  <a:lnTo>
                    <a:pt x="1007" y="217"/>
                  </a:lnTo>
                  <a:lnTo>
                    <a:pt x="1080" y="276"/>
                  </a:lnTo>
                  <a:lnTo>
                    <a:pt x="1153" y="335"/>
                  </a:lnTo>
                  <a:lnTo>
                    <a:pt x="1224" y="395"/>
                  </a:lnTo>
                  <a:lnTo>
                    <a:pt x="1224" y="395"/>
                  </a:lnTo>
                  <a:lnTo>
                    <a:pt x="1273" y="435"/>
                  </a:lnTo>
                  <a:lnTo>
                    <a:pt x="1320" y="472"/>
                  </a:lnTo>
                  <a:lnTo>
                    <a:pt x="1344" y="489"/>
                  </a:lnTo>
                  <a:lnTo>
                    <a:pt x="1368" y="505"/>
                  </a:lnTo>
                  <a:lnTo>
                    <a:pt x="1392" y="520"/>
                  </a:lnTo>
                  <a:lnTo>
                    <a:pt x="1417" y="535"/>
                  </a:lnTo>
                  <a:lnTo>
                    <a:pt x="1442" y="548"/>
                  </a:lnTo>
                  <a:lnTo>
                    <a:pt x="1467" y="560"/>
                  </a:lnTo>
                  <a:lnTo>
                    <a:pt x="1493" y="573"/>
                  </a:lnTo>
                  <a:lnTo>
                    <a:pt x="1520" y="583"/>
                  </a:lnTo>
                  <a:lnTo>
                    <a:pt x="1549" y="592"/>
                  </a:lnTo>
                  <a:lnTo>
                    <a:pt x="1577" y="599"/>
                  </a:lnTo>
                  <a:lnTo>
                    <a:pt x="1607" y="606"/>
                  </a:lnTo>
                  <a:lnTo>
                    <a:pt x="1638" y="611"/>
                  </a:lnTo>
                  <a:lnTo>
                    <a:pt x="1709" y="608"/>
                  </a:lnTo>
                  <a:close/>
                </a:path>
              </a:pathLst>
            </a:custGeom>
            <a:solidFill>
              <a:srgbClr val="E8F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0F75614-CCA4-9B4E-B202-51AAF8F37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3" y="1878"/>
              <a:ext cx="1348" cy="2086"/>
            </a:xfrm>
            <a:custGeom>
              <a:avLst/>
              <a:gdLst>
                <a:gd name="T0" fmla="*/ 1795 w 2696"/>
                <a:gd name="T1" fmla="*/ 692 h 4173"/>
                <a:gd name="T2" fmla="*/ 1988 w 2696"/>
                <a:gd name="T3" fmla="*/ 928 h 4173"/>
                <a:gd name="T4" fmla="*/ 2229 w 2696"/>
                <a:gd name="T5" fmla="*/ 1284 h 4173"/>
                <a:gd name="T6" fmla="*/ 2369 w 2696"/>
                <a:gd name="T7" fmla="*/ 1488 h 4173"/>
                <a:gd name="T8" fmla="*/ 2439 w 2696"/>
                <a:gd name="T9" fmla="*/ 1616 h 4173"/>
                <a:gd name="T10" fmla="*/ 2481 w 2696"/>
                <a:gd name="T11" fmla="*/ 1756 h 4173"/>
                <a:gd name="T12" fmla="*/ 2492 w 2696"/>
                <a:gd name="T13" fmla="*/ 1895 h 4173"/>
                <a:gd name="T14" fmla="*/ 2473 w 2696"/>
                <a:gd name="T15" fmla="*/ 2159 h 4173"/>
                <a:gd name="T16" fmla="*/ 2501 w 2696"/>
                <a:gd name="T17" fmla="*/ 2235 h 4173"/>
                <a:gd name="T18" fmla="*/ 2514 w 2696"/>
                <a:gd name="T19" fmla="*/ 2362 h 4173"/>
                <a:gd name="T20" fmla="*/ 2500 w 2696"/>
                <a:gd name="T21" fmla="*/ 2635 h 4173"/>
                <a:gd name="T22" fmla="*/ 2503 w 2696"/>
                <a:gd name="T23" fmla="*/ 2788 h 4173"/>
                <a:gd name="T24" fmla="*/ 2530 w 2696"/>
                <a:gd name="T25" fmla="*/ 3037 h 4173"/>
                <a:gd name="T26" fmla="*/ 2547 w 2696"/>
                <a:gd name="T27" fmla="*/ 3233 h 4173"/>
                <a:gd name="T28" fmla="*/ 2588 w 2696"/>
                <a:gd name="T29" fmla="*/ 3491 h 4173"/>
                <a:gd name="T30" fmla="*/ 2633 w 2696"/>
                <a:gd name="T31" fmla="*/ 3684 h 4173"/>
                <a:gd name="T32" fmla="*/ 2671 w 2696"/>
                <a:gd name="T33" fmla="*/ 3958 h 4173"/>
                <a:gd name="T34" fmla="*/ 2685 w 2696"/>
                <a:gd name="T35" fmla="*/ 4087 h 4173"/>
                <a:gd name="T36" fmla="*/ 2577 w 2696"/>
                <a:gd name="T37" fmla="*/ 4121 h 4173"/>
                <a:gd name="T38" fmla="*/ 2351 w 2696"/>
                <a:gd name="T39" fmla="*/ 4161 h 4173"/>
                <a:gd name="T40" fmla="*/ 2059 w 2696"/>
                <a:gd name="T41" fmla="*/ 4173 h 4173"/>
                <a:gd name="T42" fmla="*/ 1601 w 2696"/>
                <a:gd name="T43" fmla="*/ 4164 h 4173"/>
                <a:gd name="T44" fmla="*/ 1083 w 2696"/>
                <a:gd name="T45" fmla="*/ 4146 h 4173"/>
                <a:gd name="T46" fmla="*/ 844 w 2696"/>
                <a:gd name="T47" fmla="*/ 4124 h 4173"/>
                <a:gd name="T48" fmla="*/ 692 w 2696"/>
                <a:gd name="T49" fmla="*/ 4123 h 4173"/>
                <a:gd name="T50" fmla="*/ 563 w 2696"/>
                <a:gd name="T51" fmla="*/ 4130 h 4173"/>
                <a:gd name="T52" fmla="*/ 489 w 2696"/>
                <a:gd name="T53" fmla="*/ 3733 h 4173"/>
                <a:gd name="T54" fmla="*/ 405 w 2696"/>
                <a:gd name="T55" fmla="*/ 3360 h 4173"/>
                <a:gd name="T56" fmla="*/ 331 w 2696"/>
                <a:gd name="T57" fmla="*/ 3046 h 4173"/>
                <a:gd name="T58" fmla="*/ 287 w 2696"/>
                <a:gd name="T59" fmla="*/ 2919 h 4173"/>
                <a:gd name="T60" fmla="*/ 207 w 2696"/>
                <a:gd name="T61" fmla="*/ 2666 h 4173"/>
                <a:gd name="T62" fmla="*/ 140 w 2696"/>
                <a:gd name="T63" fmla="*/ 2524 h 4173"/>
                <a:gd name="T64" fmla="*/ 91 w 2696"/>
                <a:gd name="T65" fmla="*/ 2446 h 4173"/>
                <a:gd name="T66" fmla="*/ 76 w 2696"/>
                <a:gd name="T67" fmla="*/ 2354 h 4173"/>
                <a:gd name="T68" fmla="*/ 26 w 2696"/>
                <a:gd name="T69" fmla="*/ 2145 h 4173"/>
                <a:gd name="T70" fmla="*/ 43 w 2696"/>
                <a:gd name="T71" fmla="*/ 2099 h 4173"/>
                <a:gd name="T72" fmla="*/ 111 w 2696"/>
                <a:gd name="T73" fmla="*/ 2154 h 4173"/>
                <a:gd name="T74" fmla="*/ 66 w 2696"/>
                <a:gd name="T75" fmla="*/ 2044 h 4173"/>
                <a:gd name="T76" fmla="*/ 22 w 2696"/>
                <a:gd name="T77" fmla="*/ 1853 h 4173"/>
                <a:gd name="T78" fmla="*/ 2 w 2696"/>
                <a:gd name="T79" fmla="*/ 1605 h 4173"/>
                <a:gd name="T80" fmla="*/ 1 w 2696"/>
                <a:gd name="T81" fmla="*/ 1175 h 4173"/>
                <a:gd name="T82" fmla="*/ 17 w 2696"/>
                <a:gd name="T83" fmla="*/ 881 h 4173"/>
                <a:gd name="T84" fmla="*/ 60 w 2696"/>
                <a:gd name="T85" fmla="*/ 651 h 4173"/>
                <a:gd name="T86" fmla="*/ 106 w 2696"/>
                <a:gd name="T87" fmla="*/ 509 h 4173"/>
                <a:gd name="T88" fmla="*/ 159 w 2696"/>
                <a:gd name="T89" fmla="*/ 386 h 4173"/>
                <a:gd name="T90" fmla="*/ 225 w 2696"/>
                <a:gd name="T91" fmla="*/ 285 h 4173"/>
                <a:gd name="T92" fmla="*/ 312 w 2696"/>
                <a:gd name="T93" fmla="*/ 201 h 4173"/>
                <a:gd name="T94" fmla="*/ 394 w 2696"/>
                <a:gd name="T95" fmla="*/ 154 h 4173"/>
                <a:gd name="T96" fmla="*/ 569 w 2696"/>
                <a:gd name="T97" fmla="*/ 105 h 4173"/>
                <a:gd name="T98" fmla="*/ 665 w 2696"/>
                <a:gd name="T99" fmla="*/ 62 h 4173"/>
                <a:gd name="T100" fmla="*/ 761 w 2696"/>
                <a:gd name="T101" fmla="*/ 33 h 4173"/>
                <a:gd name="T102" fmla="*/ 1007 w 2696"/>
                <a:gd name="T103" fmla="*/ 217 h 4173"/>
                <a:gd name="T104" fmla="*/ 1273 w 2696"/>
                <a:gd name="T105" fmla="*/ 435 h 4173"/>
                <a:gd name="T106" fmla="*/ 1417 w 2696"/>
                <a:gd name="T107" fmla="*/ 535 h 4173"/>
                <a:gd name="T108" fmla="*/ 1549 w 2696"/>
                <a:gd name="T109" fmla="*/ 592 h 4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96" h="4173">
                  <a:moveTo>
                    <a:pt x="1709" y="608"/>
                  </a:moveTo>
                  <a:lnTo>
                    <a:pt x="1709" y="608"/>
                  </a:lnTo>
                  <a:lnTo>
                    <a:pt x="1731" y="628"/>
                  </a:lnTo>
                  <a:lnTo>
                    <a:pt x="1753" y="648"/>
                  </a:lnTo>
                  <a:lnTo>
                    <a:pt x="1795" y="692"/>
                  </a:lnTo>
                  <a:lnTo>
                    <a:pt x="1836" y="736"/>
                  </a:lnTo>
                  <a:lnTo>
                    <a:pt x="1876" y="781"/>
                  </a:lnTo>
                  <a:lnTo>
                    <a:pt x="1914" y="829"/>
                  </a:lnTo>
                  <a:lnTo>
                    <a:pt x="1952" y="878"/>
                  </a:lnTo>
                  <a:lnTo>
                    <a:pt x="1988" y="928"/>
                  </a:lnTo>
                  <a:lnTo>
                    <a:pt x="2023" y="977"/>
                  </a:lnTo>
                  <a:lnTo>
                    <a:pt x="2058" y="1029"/>
                  </a:lnTo>
                  <a:lnTo>
                    <a:pt x="2093" y="1080"/>
                  </a:lnTo>
                  <a:lnTo>
                    <a:pt x="2161" y="1182"/>
                  </a:lnTo>
                  <a:lnTo>
                    <a:pt x="2229" y="1284"/>
                  </a:lnTo>
                  <a:lnTo>
                    <a:pt x="2263" y="1334"/>
                  </a:lnTo>
                  <a:lnTo>
                    <a:pt x="2298" y="1384"/>
                  </a:lnTo>
                  <a:lnTo>
                    <a:pt x="2298" y="1384"/>
                  </a:lnTo>
                  <a:lnTo>
                    <a:pt x="2334" y="1436"/>
                  </a:lnTo>
                  <a:lnTo>
                    <a:pt x="2369" y="1488"/>
                  </a:lnTo>
                  <a:lnTo>
                    <a:pt x="2385" y="1513"/>
                  </a:lnTo>
                  <a:lnTo>
                    <a:pt x="2400" y="1538"/>
                  </a:lnTo>
                  <a:lnTo>
                    <a:pt x="2414" y="1563"/>
                  </a:lnTo>
                  <a:lnTo>
                    <a:pt x="2427" y="1589"/>
                  </a:lnTo>
                  <a:lnTo>
                    <a:pt x="2439" y="1616"/>
                  </a:lnTo>
                  <a:lnTo>
                    <a:pt x="2450" y="1642"/>
                  </a:lnTo>
                  <a:lnTo>
                    <a:pt x="2460" y="1669"/>
                  </a:lnTo>
                  <a:lnTo>
                    <a:pt x="2468" y="1697"/>
                  </a:lnTo>
                  <a:lnTo>
                    <a:pt x="2476" y="1726"/>
                  </a:lnTo>
                  <a:lnTo>
                    <a:pt x="2481" y="1756"/>
                  </a:lnTo>
                  <a:lnTo>
                    <a:pt x="2486" y="1787"/>
                  </a:lnTo>
                  <a:lnTo>
                    <a:pt x="2488" y="1819"/>
                  </a:lnTo>
                  <a:lnTo>
                    <a:pt x="2488" y="1819"/>
                  </a:lnTo>
                  <a:lnTo>
                    <a:pt x="2491" y="1857"/>
                  </a:lnTo>
                  <a:lnTo>
                    <a:pt x="2492" y="1895"/>
                  </a:lnTo>
                  <a:lnTo>
                    <a:pt x="2491" y="1971"/>
                  </a:lnTo>
                  <a:lnTo>
                    <a:pt x="2489" y="2046"/>
                  </a:lnTo>
                  <a:lnTo>
                    <a:pt x="2488" y="2122"/>
                  </a:lnTo>
                  <a:lnTo>
                    <a:pt x="2473" y="2159"/>
                  </a:lnTo>
                  <a:lnTo>
                    <a:pt x="2473" y="2159"/>
                  </a:lnTo>
                  <a:lnTo>
                    <a:pt x="2480" y="2172"/>
                  </a:lnTo>
                  <a:lnTo>
                    <a:pt x="2486" y="2188"/>
                  </a:lnTo>
                  <a:lnTo>
                    <a:pt x="2492" y="2203"/>
                  </a:lnTo>
                  <a:lnTo>
                    <a:pt x="2497" y="2218"/>
                  </a:lnTo>
                  <a:lnTo>
                    <a:pt x="2501" y="2235"/>
                  </a:lnTo>
                  <a:lnTo>
                    <a:pt x="2504" y="2251"/>
                  </a:lnTo>
                  <a:lnTo>
                    <a:pt x="2507" y="2269"/>
                  </a:lnTo>
                  <a:lnTo>
                    <a:pt x="2510" y="2286"/>
                  </a:lnTo>
                  <a:lnTo>
                    <a:pt x="2513" y="2324"/>
                  </a:lnTo>
                  <a:lnTo>
                    <a:pt x="2514" y="2362"/>
                  </a:lnTo>
                  <a:lnTo>
                    <a:pt x="2514" y="2400"/>
                  </a:lnTo>
                  <a:lnTo>
                    <a:pt x="2512" y="2441"/>
                  </a:lnTo>
                  <a:lnTo>
                    <a:pt x="2508" y="2520"/>
                  </a:lnTo>
                  <a:lnTo>
                    <a:pt x="2502" y="2598"/>
                  </a:lnTo>
                  <a:lnTo>
                    <a:pt x="2500" y="2635"/>
                  </a:lnTo>
                  <a:lnTo>
                    <a:pt x="2499" y="2672"/>
                  </a:lnTo>
                  <a:lnTo>
                    <a:pt x="2499" y="2706"/>
                  </a:lnTo>
                  <a:lnTo>
                    <a:pt x="2500" y="2738"/>
                  </a:lnTo>
                  <a:lnTo>
                    <a:pt x="2500" y="2738"/>
                  </a:lnTo>
                  <a:lnTo>
                    <a:pt x="2503" y="2788"/>
                  </a:lnTo>
                  <a:lnTo>
                    <a:pt x="2507" y="2837"/>
                  </a:lnTo>
                  <a:lnTo>
                    <a:pt x="2513" y="2888"/>
                  </a:lnTo>
                  <a:lnTo>
                    <a:pt x="2518" y="2937"/>
                  </a:lnTo>
                  <a:lnTo>
                    <a:pt x="2524" y="2988"/>
                  </a:lnTo>
                  <a:lnTo>
                    <a:pt x="2530" y="3037"/>
                  </a:lnTo>
                  <a:lnTo>
                    <a:pt x="2534" y="3086"/>
                  </a:lnTo>
                  <a:lnTo>
                    <a:pt x="2537" y="3137"/>
                  </a:lnTo>
                  <a:lnTo>
                    <a:pt x="2542" y="3179"/>
                  </a:lnTo>
                  <a:lnTo>
                    <a:pt x="2542" y="3179"/>
                  </a:lnTo>
                  <a:lnTo>
                    <a:pt x="2547" y="3233"/>
                  </a:lnTo>
                  <a:lnTo>
                    <a:pt x="2554" y="3285"/>
                  </a:lnTo>
                  <a:lnTo>
                    <a:pt x="2561" y="3337"/>
                  </a:lnTo>
                  <a:lnTo>
                    <a:pt x="2569" y="3388"/>
                  </a:lnTo>
                  <a:lnTo>
                    <a:pt x="2578" y="3439"/>
                  </a:lnTo>
                  <a:lnTo>
                    <a:pt x="2588" y="3491"/>
                  </a:lnTo>
                  <a:lnTo>
                    <a:pt x="2598" y="3541"/>
                  </a:lnTo>
                  <a:lnTo>
                    <a:pt x="2610" y="3593"/>
                  </a:lnTo>
                  <a:lnTo>
                    <a:pt x="2610" y="3593"/>
                  </a:lnTo>
                  <a:lnTo>
                    <a:pt x="2633" y="3684"/>
                  </a:lnTo>
                  <a:lnTo>
                    <a:pt x="2633" y="3684"/>
                  </a:lnTo>
                  <a:lnTo>
                    <a:pt x="2640" y="3728"/>
                  </a:lnTo>
                  <a:lnTo>
                    <a:pt x="2645" y="3773"/>
                  </a:lnTo>
                  <a:lnTo>
                    <a:pt x="2656" y="3866"/>
                  </a:lnTo>
                  <a:lnTo>
                    <a:pt x="2663" y="3913"/>
                  </a:lnTo>
                  <a:lnTo>
                    <a:pt x="2671" y="3958"/>
                  </a:lnTo>
                  <a:lnTo>
                    <a:pt x="2676" y="3980"/>
                  </a:lnTo>
                  <a:lnTo>
                    <a:pt x="2682" y="4002"/>
                  </a:lnTo>
                  <a:lnTo>
                    <a:pt x="2688" y="4024"/>
                  </a:lnTo>
                  <a:lnTo>
                    <a:pt x="2696" y="4045"/>
                  </a:lnTo>
                  <a:lnTo>
                    <a:pt x="2685" y="4087"/>
                  </a:lnTo>
                  <a:lnTo>
                    <a:pt x="2685" y="4087"/>
                  </a:lnTo>
                  <a:lnTo>
                    <a:pt x="2659" y="4097"/>
                  </a:lnTo>
                  <a:lnTo>
                    <a:pt x="2632" y="4106"/>
                  </a:lnTo>
                  <a:lnTo>
                    <a:pt x="2604" y="4114"/>
                  </a:lnTo>
                  <a:lnTo>
                    <a:pt x="2577" y="4121"/>
                  </a:lnTo>
                  <a:lnTo>
                    <a:pt x="2550" y="4128"/>
                  </a:lnTo>
                  <a:lnTo>
                    <a:pt x="2522" y="4134"/>
                  </a:lnTo>
                  <a:lnTo>
                    <a:pt x="2465" y="4146"/>
                  </a:lnTo>
                  <a:lnTo>
                    <a:pt x="2409" y="4155"/>
                  </a:lnTo>
                  <a:lnTo>
                    <a:pt x="2351" y="4161"/>
                  </a:lnTo>
                  <a:lnTo>
                    <a:pt x="2293" y="4166"/>
                  </a:lnTo>
                  <a:lnTo>
                    <a:pt x="2235" y="4169"/>
                  </a:lnTo>
                  <a:lnTo>
                    <a:pt x="2176" y="4172"/>
                  </a:lnTo>
                  <a:lnTo>
                    <a:pt x="2118" y="4173"/>
                  </a:lnTo>
                  <a:lnTo>
                    <a:pt x="2059" y="4173"/>
                  </a:lnTo>
                  <a:lnTo>
                    <a:pt x="2001" y="4172"/>
                  </a:lnTo>
                  <a:lnTo>
                    <a:pt x="1886" y="4170"/>
                  </a:lnTo>
                  <a:lnTo>
                    <a:pt x="1772" y="4167"/>
                  </a:lnTo>
                  <a:lnTo>
                    <a:pt x="1772" y="4167"/>
                  </a:lnTo>
                  <a:lnTo>
                    <a:pt x="1601" y="4164"/>
                  </a:lnTo>
                  <a:lnTo>
                    <a:pt x="1430" y="4161"/>
                  </a:lnTo>
                  <a:lnTo>
                    <a:pt x="1343" y="4159"/>
                  </a:lnTo>
                  <a:lnTo>
                    <a:pt x="1257" y="4156"/>
                  </a:lnTo>
                  <a:lnTo>
                    <a:pt x="1170" y="4152"/>
                  </a:lnTo>
                  <a:lnTo>
                    <a:pt x="1083" y="4146"/>
                  </a:lnTo>
                  <a:lnTo>
                    <a:pt x="1083" y="4146"/>
                  </a:lnTo>
                  <a:lnTo>
                    <a:pt x="1026" y="4142"/>
                  </a:lnTo>
                  <a:lnTo>
                    <a:pt x="966" y="4136"/>
                  </a:lnTo>
                  <a:lnTo>
                    <a:pt x="906" y="4129"/>
                  </a:lnTo>
                  <a:lnTo>
                    <a:pt x="844" y="4124"/>
                  </a:lnTo>
                  <a:lnTo>
                    <a:pt x="813" y="4123"/>
                  </a:lnTo>
                  <a:lnTo>
                    <a:pt x="783" y="4122"/>
                  </a:lnTo>
                  <a:lnTo>
                    <a:pt x="752" y="4121"/>
                  </a:lnTo>
                  <a:lnTo>
                    <a:pt x="721" y="4122"/>
                  </a:lnTo>
                  <a:lnTo>
                    <a:pt x="692" y="4123"/>
                  </a:lnTo>
                  <a:lnTo>
                    <a:pt x="662" y="4126"/>
                  </a:lnTo>
                  <a:lnTo>
                    <a:pt x="634" y="4130"/>
                  </a:lnTo>
                  <a:lnTo>
                    <a:pt x="606" y="4136"/>
                  </a:lnTo>
                  <a:lnTo>
                    <a:pt x="563" y="4130"/>
                  </a:lnTo>
                  <a:lnTo>
                    <a:pt x="563" y="4130"/>
                  </a:lnTo>
                  <a:lnTo>
                    <a:pt x="550" y="4051"/>
                  </a:lnTo>
                  <a:lnTo>
                    <a:pt x="536" y="3971"/>
                  </a:lnTo>
                  <a:lnTo>
                    <a:pt x="521" y="3891"/>
                  </a:lnTo>
                  <a:lnTo>
                    <a:pt x="505" y="3812"/>
                  </a:lnTo>
                  <a:lnTo>
                    <a:pt x="489" y="3733"/>
                  </a:lnTo>
                  <a:lnTo>
                    <a:pt x="471" y="3654"/>
                  </a:lnTo>
                  <a:lnTo>
                    <a:pt x="435" y="3498"/>
                  </a:lnTo>
                  <a:lnTo>
                    <a:pt x="435" y="3498"/>
                  </a:lnTo>
                  <a:lnTo>
                    <a:pt x="420" y="3429"/>
                  </a:lnTo>
                  <a:lnTo>
                    <a:pt x="405" y="3360"/>
                  </a:lnTo>
                  <a:lnTo>
                    <a:pt x="390" y="3290"/>
                  </a:lnTo>
                  <a:lnTo>
                    <a:pt x="375" y="3220"/>
                  </a:lnTo>
                  <a:lnTo>
                    <a:pt x="358" y="3150"/>
                  </a:lnTo>
                  <a:lnTo>
                    <a:pt x="340" y="3080"/>
                  </a:lnTo>
                  <a:lnTo>
                    <a:pt x="331" y="3046"/>
                  </a:lnTo>
                  <a:lnTo>
                    <a:pt x="321" y="3012"/>
                  </a:lnTo>
                  <a:lnTo>
                    <a:pt x="309" y="2978"/>
                  </a:lnTo>
                  <a:lnTo>
                    <a:pt x="297" y="2945"/>
                  </a:lnTo>
                  <a:lnTo>
                    <a:pt x="297" y="2945"/>
                  </a:lnTo>
                  <a:lnTo>
                    <a:pt x="287" y="2919"/>
                  </a:lnTo>
                  <a:lnTo>
                    <a:pt x="278" y="2891"/>
                  </a:lnTo>
                  <a:lnTo>
                    <a:pt x="259" y="2830"/>
                  </a:lnTo>
                  <a:lnTo>
                    <a:pt x="239" y="2765"/>
                  </a:lnTo>
                  <a:lnTo>
                    <a:pt x="218" y="2698"/>
                  </a:lnTo>
                  <a:lnTo>
                    <a:pt x="207" y="2666"/>
                  </a:lnTo>
                  <a:lnTo>
                    <a:pt x="195" y="2634"/>
                  </a:lnTo>
                  <a:lnTo>
                    <a:pt x="183" y="2603"/>
                  </a:lnTo>
                  <a:lnTo>
                    <a:pt x="169" y="2575"/>
                  </a:lnTo>
                  <a:lnTo>
                    <a:pt x="155" y="2548"/>
                  </a:lnTo>
                  <a:lnTo>
                    <a:pt x="140" y="2524"/>
                  </a:lnTo>
                  <a:lnTo>
                    <a:pt x="132" y="2512"/>
                  </a:lnTo>
                  <a:lnTo>
                    <a:pt x="124" y="2501"/>
                  </a:lnTo>
                  <a:lnTo>
                    <a:pt x="115" y="2492"/>
                  </a:lnTo>
                  <a:lnTo>
                    <a:pt x="107" y="2483"/>
                  </a:lnTo>
                  <a:lnTo>
                    <a:pt x="91" y="2446"/>
                  </a:lnTo>
                  <a:lnTo>
                    <a:pt x="91" y="2446"/>
                  </a:lnTo>
                  <a:lnTo>
                    <a:pt x="88" y="2423"/>
                  </a:lnTo>
                  <a:lnTo>
                    <a:pt x="85" y="2400"/>
                  </a:lnTo>
                  <a:lnTo>
                    <a:pt x="81" y="2377"/>
                  </a:lnTo>
                  <a:lnTo>
                    <a:pt x="76" y="2354"/>
                  </a:lnTo>
                  <a:lnTo>
                    <a:pt x="66" y="2308"/>
                  </a:lnTo>
                  <a:lnTo>
                    <a:pt x="54" y="2262"/>
                  </a:lnTo>
                  <a:lnTo>
                    <a:pt x="41" y="2216"/>
                  </a:lnTo>
                  <a:lnTo>
                    <a:pt x="31" y="2168"/>
                  </a:lnTo>
                  <a:lnTo>
                    <a:pt x="26" y="2145"/>
                  </a:lnTo>
                  <a:lnTo>
                    <a:pt x="22" y="2122"/>
                  </a:lnTo>
                  <a:lnTo>
                    <a:pt x="19" y="2098"/>
                  </a:lnTo>
                  <a:lnTo>
                    <a:pt x="16" y="2074"/>
                  </a:lnTo>
                  <a:lnTo>
                    <a:pt x="16" y="2074"/>
                  </a:lnTo>
                  <a:lnTo>
                    <a:pt x="43" y="2099"/>
                  </a:lnTo>
                  <a:lnTo>
                    <a:pt x="70" y="2124"/>
                  </a:lnTo>
                  <a:lnTo>
                    <a:pt x="96" y="2150"/>
                  </a:lnTo>
                  <a:lnTo>
                    <a:pt x="122" y="2174"/>
                  </a:lnTo>
                  <a:lnTo>
                    <a:pt x="122" y="2174"/>
                  </a:lnTo>
                  <a:lnTo>
                    <a:pt x="111" y="2154"/>
                  </a:lnTo>
                  <a:lnTo>
                    <a:pt x="101" y="2133"/>
                  </a:lnTo>
                  <a:lnTo>
                    <a:pt x="91" y="2112"/>
                  </a:lnTo>
                  <a:lnTo>
                    <a:pt x="82" y="2090"/>
                  </a:lnTo>
                  <a:lnTo>
                    <a:pt x="74" y="2068"/>
                  </a:lnTo>
                  <a:lnTo>
                    <a:pt x="66" y="2044"/>
                  </a:lnTo>
                  <a:lnTo>
                    <a:pt x="59" y="2021"/>
                  </a:lnTo>
                  <a:lnTo>
                    <a:pt x="52" y="1998"/>
                  </a:lnTo>
                  <a:lnTo>
                    <a:pt x="40" y="1951"/>
                  </a:lnTo>
                  <a:lnTo>
                    <a:pt x="30" y="1902"/>
                  </a:lnTo>
                  <a:lnTo>
                    <a:pt x="22" y="1853"/>
                  </a:lnTo>
                  <a:lnTo>
                    <a:pt x="15" y="1803"/>
                  </a:lnTo>
                  <a:lnTo>
                    <a:pt x="10" y="1753"/>
                  </a:lnTo>
                  <a:lnTo>
                    <a:pt x="7" y="1703"/>
                  </a:lnTo>
                  <a:lnTo>
                    <a:pt x="4" y="1654"/>
                  </a:lnTo>
                  <a:lnTo>
                    <a:pt x="2" y="1605"/>
                  </a:lnTo>
                  <a:lnTo>
                    <a:pt x="1" y="1508"/>
                  </a:lnTo>
                  <a:lnTo>
                    <a:pt x="0" y="1415"/>
                  </a:lnTo>
                  <a:lnTo>
                    <a:pt x="0" y="1415"/>
                  </a:lnTo>
                  <a:lnTo>
                    <a:pt x="0" y="1295"/>
                  </a:lnTo>
                  <a:lnTo>
                    <a:pt x="1" y="1175"/>
                  </a:lnTo>
                  <a:lnTo>
                    <a:pt x="2" y="1115"/>
                  </a:lnTo>
                  <a:lnTo>
                    <a:pt x="4" y="1057"/>
                  </a:lnTo>
                  <a:lnTo>
                    <a:pt x="7" y="998"/>
                  </a:lnTo>
                  <a:lnTo>
                    <a:pt x="11" y="940"/>
                  </a:lnTo>
                  <a:lnTo>
                    <a:pt x="17" y="881"/>
                  </a:lnTo>
                  <a:lnTo>
                    <a:pt x="24" y="824"/>
                  </a:lnTo>
                  <a:lnTo>
                    <a:pt x="33" y="766"/>
                  </a:lnTo>
                  <a:lnTo>
                    <a:pt x="45" y="709"/>
                  </a:lnTo>
                  <a:lnTo>
                    <a:pt x="52" y="680"/>
                  </a:lnTo>
                  <a:lnTo>
                    <a:pt x="60" y="651"/>
                  </a:lnTo>
                  <a:lnTo>
                    <a:pt x="67" y="623"/>
                  </a:lnTo>
                  <a:lnTo>
                    <a:pt x="76" y="594"/>
                  </a:lnTo>
                  <a:lnTo>
                    <a:pt x="85" y="566"/>
                  </a:lnTo>
                  <a:lnTo>
                    <a:pt x="95" y="537"/>
                  </a:lnTo>
                  <a:lnTo>
                    <a:pt x="106" y="509"/>
                  </a:lnTo>
                  <a:lnTo>
                    <a:pt x="117" y="480"/>
                  </a:lnTo>
                  <a:lnTo>
                    <a:pt x="117" y="480"/>
                  </a:lnTo>
                  <a:lnTo>
                    <a:pt x="138" y="431"/>
                  </a:lnTo>
                  <a:lnTo>
                    <a:pt x="148" y="409"/>
                  </a:lnTo>
                  <a:lnTo>
                    <a:pt x="159" y="386"/>
                  </a:lnTo>
                  <a:lnTo>
                    <a:pt x="171" y="365"/>
                  </a:lnTo>
                  <a:lnTo>
                    <a:pt x="184" y="344"/>
                  </a:lnTo>
                  <a:lnTo>
                    <a:pt x="197" y="323"/>
                  </a:lnTo>
                  <a:lnTo>
                    <a:pt x="211" y="304"/>
                  </a:lnTo>
                  <a:lnTo>
                    <a:pt x="225" y="285"/>
                  </a:lnTo>
                  <a:lnTo>
                    <a:pt x="241" y="267"/>
                  </a:lnTo>
                  <a:lnTo>
                    <a:pt x="257" y="250"/>
                  </a:lnTo>
                  <a:lnTo>
                    <a:pt x="274" y="233"/>
                  </a:lnTo>
                  <a:lnTo>
                    <a:pt x="293" y="216"/>
                  </a:lnTo>
                  <a:lnTo>
                    <a:pt x="312" y="201"/>
                  </a:lnTo>
                  <a:lnTo>
                    <a:pt x="334" y="186"/>
                  </a:lnTo>
                  <a:lnTo>
                    <a:pt x="356" y="172"/>
                  </a:lnTo>
                  <a:lnTo>
                    <a:pt x="356" y="172"/>
                  </a:lnTo>
                  <a:lnTo>
                    <a:pt x="375" y="163"/>
                  </a:lnTo>
                  <a:lnTo>
                    <a:pt x="394" y="154"/>
                  </a:lnTo>
                  <a:lnTo>
                    <a:pt x="415" y="147"/>
                  </a:lnTo>
                  <a:lnTo>
                    <a:pt x="436" y="140"/>
                  </a:lnTo>
                  <a:lnTo>
                    <a:pt x="481" y="128"/>
                  </a:lnTo>
                  <a:lnTo>
                    <a:pt x="526" y="117"/>
                  </a:lnTo>
                  <a:lnTo>
                    <a:pt x="569" y="105"/>
                  </a:lnTo>
                  <a:lnTo>
                    <a:pt x="591" y="98"/>
                  </a:lnTo>
                  <a:lnTo>
                    <a:pt x="611" y="90"/>
                  </a:lnTo>
                  <a:lnTo>
                    <a:pt x="631" y="82"/>
                  </a:lnTo>
                  <a:lnTo>
                    <a:pt x="648" y="72"/>
                  </a:lnTo>
                  <a:lnTo>
                    <a:pt x="665" y="62"/>
                  </a:lnTo>
                  <a:lnTo>
                    <a:pt x="679" y="50"/>
                  </a:lnTo>
                  <a:lnTo>
                    <a:pt x="721" y="0"/>
                  </a:lnTo>
                  <a:lnTo>
                    <a:pt x="721" y="0"/>
                  </a:lnTo>
                  <a:lnTo>
                    <a:pt x="738" y="14"/>
                  </a:lnTo>
                  <a:lnTo>
                    <a:pt x="761" y="33"/>
                  </a:lnTo>
                  <a:lnTo>
                    <a:pt x="818" y="77"/>
                  </a:lnTo>
                  <a:lnTo>
                    <a:pt x="931" y="161"/>
                  </a:lnTo>
                  <a:lnTo>
                    <a:pt x="931" y="161"/>
                  </a:lnTo>
                  <a:lnTo>
                    <a:pt x="969" y="189"/>
                  </a:lnTo>
                  <a:lnTo>
                    <a:pt x="1007" y="217"/>
                  </a:lnTo>
                  <a:lnTo>
                    <a:pt x="1080" y="276"/>
                  </a:lnTo>
                  <a:lnTo>
                    <a:pt x="1153" y="335"/>
                  </a:lnTo>
                  <a:lnTo>
                    <a:pt x="1224" y="395"/>
                  </a:lnTo>
                  <a:lnTo>
                    <a:pt x="1224" y="395"/>
                  </a:lnTo>
                  <a:lnTo>
                    <a:pt x="1273" y="435"/>
                  </a:lnTo>
                  <a:lnTo>
                    <a:pt x="1320" y="472"/>
                  </a:lnTo>
                  <a:lnTo>
                    <a:pt x="1344" y="489"/>
                  </a:lnTo>
                  <a:lnTo>
                    <a:pt x="1368" y="505"/>
                  </a:lnTo>
                  <a:lnTo>
                    <a:pt x="1392" y="520"/>
                  </a:lnTo>
                  <a:lnTo>
                    <a:pt x="1417" y="535"/>
                  </a:lnTo>
                  <a:lnTo>
                    <a:pt x="1442" y="548"/>
                  </a:lnTo>
                  <a:lnTo>
                    <a:pt x="1467" y="560"/>
                  </a:lnTo>
                  <a:lnTo>
                    <a:pt x="1493" y="573"/>
                  </a:lnTo>
                  <a:lnTo>
                    <a:pt x="1520" y="583"/>
                  </a:lnTo>
                  <a:lnTo>
                    <a:pt x="1549" y="592"/>
                  </a:lnTo>
                  <a:lnTo>
                    <a:pt x="1577" y="599"/>
                  </a:lnTo>
                  <a:lnTo>
                    <a:pt x="1607" y="606"/>
                  </a:lnTo>
                  <a:lnTo>
                    <a:pt x="1638" y="61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E6924849-1F0E-01CC-14E0-9DA8EA590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" y="1859"/>
              <a:ext cx="504" cy="594"/>
            </a:xfrm>
            <a:custGeom>
              <a:avLst/>
              <a:gdLst>
                <a:gd name="T0" fmla="*/ 333 w 1009"/>
                <a:gd name="T1" fmla="*/ 587 h 1188"/>
                <a:gd name="T2" fmla="*/ 381 w 1009"/>
                <a:gd name="T3" fmla="*/ 631 h 1188"/>
                <a:gd name="T4" fmla="*/ 403 w 1009"/>
                <a:gd name="T5" fmla="*/ 654 h 1188"/>
                <a:gd name="T6" fmla="*/ 421 w 1009"/>
                <a:gd name="T7" fmla="*/ 677 h 1188"/>
                <a:gd name="T8" fmla="*/ 439 w 1009"/>
                <a:gd name="T9" fmla="*/ 706 h 1188"/>
                <a:gd name="T10" fmla="*/ 469 w 1009"/>
                <a:gd name="T11" fmla="*/ 766 h 1188"/>
                <a:gd name="T12" fmla="*/ 495 w 1009"/>
                <a:gd name="T13" fmla="*/ 828 h 1188"/>
                <a:gd name="T14" fmla="*/ 529 w 1009"/>
                <a:gd name="T15" fmla="*/ 922 h 1188"/>
                <a:gd name="T16" fmla="*/ 555 w 1009"/>
                <a:gd name="T17" fmla="*/ 983 h 1188"/>
                <a:gd name="T18" fmla="*/ 586 w 1009"/>
                <a:gd name="T19" fmla="*/ 1040 h 1188"/>
                <a:gd name="T20" fmla="*/ 605 w 1009"/>
                <a:gd name="T21" fmla="*/ 1069 h 1188"/>
                <a:gd name="T22" fmla="*/ 627 w 1009"/>
                <a:gd name="T23" fmla="*/ 1095 h 1188"/>
                <a:gd name="T24" fmla="*/ 651 w 1009"/>
                <a:gd name="T25" fmla="*/ 1119 h 1188"/>
                <a:gd name="T26" fmla="*/ 679 w 1009"/>
                <a:gd name="T27" fmla="*/ 1142 h 1188"/>
                <a:gd name="T28" fmla="*/ 693 w 1009"/>
                <a:gd name="T29" fmla="*/ 1152 h 1188"/>
                <a:gd name="T30" fmla="*/ 725 w 1009"/>
                <a:gd name="T31" fmla="*/ 1169 h 1188"/>
                <a:gd name="T32" fmla="*/ 763 w 1009"/>
                <a:gd name="T33" fmla="*/ 1182 h 1188"/>
                <a:gd name="T34" fmla="*/ 799 w 1009"/>
                <a:gd name="T35" fmla="*/ 1188 h 1188"/>
                <a:gd name="T36" fmla="*/ 817 w 1009"/>
                <a:gd name="T37" fmla="*/ 1188 h 1188"/>
                <a:gd name="T38" fmla="*/ 888 w 1009"/>
                <a:gd name="T39" fmla="*/ 1182 h 1188"/>
                <a:gd name="T40" fmla="*/ 943 w 1009"/>
                <a:gd name="T41" fmla="*/ 1170 h 1188"/>
                <a:gd name="T42" fmla="*/ 967 w 1009"/>
                <a:gd name="T43" fmla="*/ 1162 h 1188"/>
                <a:gd name="T44" fmla="*/ 988 w 1009"/>
                <a:gd name="T45" fmla="*/ 1152 h 1188"/>
                <a:gd name="T46" fmla="*/ 1002 w 1009"/>
                <a:gd name="T47" fmla="*/ 1140 h 1188"/>
                <a:gd name="T48" fmla="*/ 1006 w 1009"/>
                <a:gd name="T49" fmla="*/ 1133 h 1188"/>
                <a:gd name="T50" fmla="*/ 1009 w 1009"/>
                <a:gd name="T51" fmla="*/ 1119 h 1188"/>
                <a:gd name="T52" fmla="*/ 1008 w 1009"/>
                <a:gd name="T53" fmla="*/ 1104 h 1188"/>
                <a:gd name="T54" fmla="*/ 1000 w 1009"/>
                <a:gd name="T55" fmla="*/ 1079 h 1188"/>
                <a:gd name="T56" fmla="*/ 984 w 1009"/>
                <a:gd name="T57" fmla="*/ 1045 h 1188"/>
                <a:gd name="T58" fmla="*/ 970 w 1009"/>
                <a:gd name="T59" fmla="*/ 1017 h 1188"/>
                <a:gd name="T60" fmla="*/ 945 w 1009"/>
                <a:gd name="T61" fmla="*/ 953 h 1188"/>
                <a:gd name="T62" fmla="*/ 909 w 1009"/>
                <a:gd name="T63" fmla="*/ 856 h 1188"/>
                <a:gd name="T64" fmla="*/ 882 w 1009"/>
                <a:gd name="T65" fmla="*/ 793 h 1188"/>
                <a:gd name="T66" fmla="*/ 860 w 1009"/>
                <a:gd name="T67" fmla="*/ 746 h 1188"/>
                <a:gd name="T68" fmla="*/ 601 w 1009"/>
                <a:gd name="T69" fmla="*/ 355 h 1188"/>
                <a:gd name="T70" fmla="*/ 511 w 1009"/>
                <a:gd name="T71" fmla="*/ 234 h 1188"/>
                <a:gd name="T72" fmla="*/ 439 w 1009"/>
                <a:gd name="T73" fmla="*/ 136 h 1188"/>
                <a:gd name="T74" fmla="*/ 399 w 1009"/>
                <a:gd name="T75" fmla="*/ 77 h 1188"/>
                <a:gd name="T76" fmla="*/ 391 w 1009"/>
                <a:gd name="T77" fmla="*/ 62 h 1188"/>
                <a:gd name="T78" fmla="*/ 366 w 1009"/>
                <a:gd name="T79" fmla="*/ 24 h 1188"/>
                <a:gd name="T80" fmla="*/ 350 w 1009"/>
                <a:gd name="T81" fmla="*/ 6 h 1188"/>
                <a:gd name="T82" fmla="*/ 340 w 1009"/>
                <a:gd name="T83" fmla="*/ 0 h 1188"/>
                <a:gd name="T84" fmla="*/ 210 w 1009"/>
                <a:gd name="T85" fmla="*/ 0 h 1188"/>
                <a:gd name="T86" fmla="*/ 129 w 1009"/>
                <a:gd name="T87" fmla="*/ 0 h 1188"/>
                <a:gd name="T88" fmla="*/ 69 w 1009"/>
                <a:gd name="T89" fmla="*/ 6 h 1188"/>
                <a:gd name="T90" fmla="*/ 52 w 1009"/>
                <a:gd name="T91" fmla="*/ 10 h 1188"/>
                <a:gd name="T92" fmla="*/ 48 w 1009"/>
                <a:gd name="T93" fmla="*/ 13 h 1188"/>
                <a:gd name="T94" fmla="*/ 43 w 1009"/>
                <a:gd name="T95" fmla="*/ 21 h 1188"/>
                <a:gd name="T96" fmla="*/ 39 w 1009"/>
                <a:gd name="T97" fmla="*/ 35 h 1188"/>
                <a:gd name="T98" fmla="*/ 34 w 1009"/>
                <a:gd name="T99" fmla="*/ 53 h 1188"/>
                <a:gd name="T100" fmla="*/ 29 w 1009"/>
                <a:gd name="T101" fmla="*/ 54 h 1188"/>
                <a:gd name="T102" fmla="*/ 22 w 1009"/>
                <a:gd name="T103" fmla="*/ 57 h 1188"/>
                <a:gd name="T104" fmla="*/ 14 w 1009"/>
                <a:gd name="T105" fmla="*/ 65 h 1188"/>
                <a:gd name="T106" fmla="*/ 7 w 1009"/>
                <a:gd name="T107" fmla="*/ 72 h 1188"/>
                <a:gd name="T108" fmla="*/ 2 w 1009"/>
                <a:gd name="T109" fmla="*/ 79 h 1188"/>
                <a:gd name="T110" fmla="*/ 0 w 1009"/>
                <a:gd name="T111" fmla="*/ 86 h 1188"/>
                <a:gd name="T112" fmla="*/ 1 w 1009"/>
                <a:gd name="T113" fmla="*/ 103 h 1188"/>
                <a:gd name="T114" fmla="*/ 5 w 1009"/>
                <a:gd name="T115" fmla="*/ 116 h 1188"/>
                <a:gd name="T116" fmla="*/ 318 w 1009"/>
                <a:gd name="T117" fmla="*/ 571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09" h="1188">
                  <a:moveTo>
                    <a:pt x="333" y="587"/>
                  </a:moveTo>
                  <a:lnTo>
                    <a:pt x="333" y="587"/>
                  </a:lnTo>
                  <a:lnTo>
                    <a:pt x="357" y="608"/>
                  </a:lnTo>
                  <a:lnTo>
                    <a:pt x="381" y="631"/>
                  </a:lnTo>
                  <a:lnTo>
                    <a:pt x="392" y="642"/>
                  </a:lnTo>
                  <a:lnTo>
                    <a:pt x="403" y="654"/>
                  </a:lnTo>
                  <a:lnTo>
                    <a:pt x="413" y="666"/>
                  </a:lnTo>
                  <a:lnTo>
                    <a:pt x="421" y="677"/>
                  </a:lnTo>
                  <a:lnTo>
                    <a:pt x="421" y="677"/>
                  </a:lnTo>
                  <a:lnTo>
                    <a:pt x="439" y="706"/>
                  </a:lnTo>
                  <a:lnTo>
                    <a:pt x="455" y="736"/>
                  </a:lnTo>
                  <a:lnTo>
                    <a:pt x="469" y="766"/>
                  </a:lnTo>
                  <a:lnTo>
                    <a:pt x="483" y="797"/>
                  </a:lnTo>
                  <a:lnTo>
                    <a:pt x="495" y="828"/>
                  </a:lnTo>
                  <a:lnTo>
                    <a:pt x="506" y="860"/>
                  </a:lnTo>
                  <a:lnTo>
                    <a:pt x="529" y="922"/>
                  </a:lnTo>
                  <a:lnTo>
                    <a:pt x="542" y="953"/>
                  </a:lnTo>
                  <a:lnTo>
                    <a:pt x="555" y="983"/>
                  </a:lnTo>
                  <a:lnTo>
                    <a:pt x="570" y="1012"/>
                  </a:lnTo>
                  <a:lnTo>
                    <a:pt x="586" y="1040"/>
                  </a:lnTo>
                  <a:lnTo>
                    <a:pt x="595" y="1054"/>
                  </a:lnTo>
                  <a:lnTo>
                    <a:pt x="605" y="1069"/>
                  </a:lnTo>
                  <a:lnTo>
                    <a:pt x="616" y="1082"/>
                  </a:lnTo>
                  <a:lnTo>
                    <a:pt x="627" y="1095"/>
                  </a:lnTo>
                  <a:lnTo>
                    <a:pt x="639" y="1107"/>
                  </a:lnTo>
                  <a:lnTo>
                    <a:pt x="651" y="1119"/>
                  </a:lnTo>
                  <a:lnTo>
                    <a:pt x="665" y="1131"/>
                  </a:lnTo>
                  <a:lnTo>
                    <a:pt x="679" y="1142"/>
                  </a:lnTo>
                  <a:lnTo>
                    <a:pt x="679" y="1142"/>
                  </a:lnTo>
                  <a:lnTo>
                    <a:pt x="693" y="1152"/>
                  </a:lnTo>
                  <a:lnTo>
                    <a:pt x="708" y="1161"/>
                  </a:lnTo>
                  <a:lnTo>
                    <a:pt x="725" y="1169"/>
                  </a:lnTo>
                  <a:lnTo>
                    <a:pt x="743" y="1175"/>
                  </a:lnTo>
                  <a:lnTo>
                    <a:pt x="763" y="1182"/>
                  </a:lnTo>
                  <a:lnTo>
                    <a:pt x="781" y="1186"/>
                  </a:lnTo>
                  <a:lnTo>
                    <a:pt x="799" y="1188"/>
                  </a:lnTo>
                  <a:lnTo>
                    <a:pt x="817" y="1188"/>
                  </a:lnTo>
                  <a:lnTo>
                    <a:pt x="817" y="1188"/>
                  </a:lnTo>
                  <a:lnTo>
                    <a:pt x="860" y="1185"/>
                  </a:lnTo>
                  <a:lnTo>
                    <a:pt x="888" y="1182"/>
                  </a:lnTo>
                  <a:lnTo>
                    <a:pt x="916" y="1176"/>
                  </a:lnTo>
                  <a:lnTo>
                    <a:pt x="943" y="1170"/>
                  </a:lnTo>
                  <a:lnTo>
                    <a:pt x="955" y="1166"/>
                  </a:lnTo>
                  <a:lnTo>
                    <a:pt x="967" y="1162"/>
                  </a:lnTo>
                  <a:lnTo>
                    <a:pt x="978" y="1157"/>
                  </a:lnTo>
                  <a:lnTo>
                    <a:pt x="988" y="1152"/>
                  </a:lnTo>
                  <a:lnTo>
                    <a:pt x="996" y="1146"/>
                  </a:lnTo>
                  <a:lnTo>
                    <a:pt x="1002" y="1140"/>
                  </a:lnTo>
                  <a:lnTo>
                    <a:pt x="1002" y="1140"/>
                  </a:lnTo>
                  <a:lnTo>
                    <a:pt x="1006" y="1133"/>
                  </a:lnTo>
                  <a:lnTo>
                    <a:pt x="1008" y="1127"/>
                  </a:lnTo>
                  <a:lnTo>
                    <a:pt x="1009" y="1119"/>
                  </a:lnTo>
                  <a:lnTo>
                    <a:pt x="1009" y="1112"/>
                  </a:lnTo>
                  <a:lnTo>
                    <a:pt x="1008" y="1104"/>
                  </a:lnTo>
                  <a:lnTo>
                    <a:pt x="1006" y="1096"/>
                  </a:lnTo>
                  <a:lnTo>
                    <a:pt x="1000" y="1079"/>
                  </a:lnTo>
                  <a:lnTo>
                    <a:pt x="992" y="1061"/>
                  </a:lnTo>
                  <a:lnTo>
                    <a:pt x="984" y="1045"/>
                  </a:lnTo>
                  <a:lnTo>
                    <a:pt x="977" y="1030"/>
                  </a:lnTo>
                  <a:lnTo>
                    <a:pt x="970" y="1017"/>
                  </a:lnTo>
                  <a:lnTo>
                    <a:pt x="970" y="1017"/>
                  </a:lnTo>
                  <a:lnTo>
                    <a:pt x="945" y="953"/>
                  </a:lnTo>
                  <a:lnTo>
                    <a:pt x="921" y="888"/>
                  </a:lnTo>
                  <a:lnTo>
                    <a:pt x="909" y="856"/>
                  </a:lnTo>
                  <a:lnTo>
                    <a:pt x="896" y="824"/>
                  </a:lnTo>
                  <a:lnTo>
                    <a:pt x="882" y="793"/>
                  </a:lnTo>
                  <a:lnTo>
                    <a:pt x="867" y="763"/>
                  </a:lnTo>
                  <a:lnTo>
                    <a:pt x="860" y="746"/>
                  </a:lnTo>
                  <a:lnTo>
                    <a:pt x="601" y="355"/>
                  </a:lnTo>
                  <a:lnTo>
                    <a:pt x="601" y="355"/>
                  </a:lnTo>
                  <a:lnTo>
                    <a:pt x="574" y="319"/>
                  </a:lnTo>
                  <a:lnTo>
                    <a:pt x="511" y="234"/>
                  </a:lnTo>
                  <a:lnTo>
                    <a:pt x="475" y="185"/>
                  </a:lnTo>
                  <a:lnTo>
                    <a:pt x="439" y="136"/>
                  </a:lnTo>
                  <a:lnTo>
                    <a:pt x="410" y="94"/>
                  </a:lnTo>
                  <a:lnTo>
                    <a:pt x="399" y="77"/>
                  </a:lnTo>
                  <a:lnTo>
                    <a:pt x="391" y="62"/>
                  </a:lnTo>
                  <a:lnTo>
                    <a:pt x="391" y="62"/>
                  </a:lnTo>
                  <a:lnTo>
                    <a:pt x="377" y="41"/>
                  </a:lnTo>
                  <a:lnTo>
                    <a:pt x="366" y="24"/>
                  </a:lnTo>
                  <a:lnTo>
                    <a:pt x="357" y="13"/>
                  </a:lnTo>
                  <a:lnTo>
                    <a:pt x="350" y="6"/>
                  </a:lnTo>
                  <a:lnTo>
                    <a:pt x="344" y="2"/>
                  </a:lnTo>
                  <a:lnTo>
                    <a:pt x="340" y="0"/>
                  </a:lnTo>
                  <a:lnTo>
                    <a:pt x="336" y="0"/>
                  </a:lnTo>
                  <a:lnTo>
                    <a:pt x="210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94" y="3"/>
                  </a:lnTo>
                  <a:lnTo>
                    <a:pt x="69" y="6"/>
                  </a:lnTo>
                  <a:lnTo>
                    <a:pt x="58" y="8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8" y="13"/>
                  </a:lnTo>
                  <a:lnTo>
                    <a:pt x="46" y="17"/>
                  </a:lnTo>
                  <a:lnTo>
                    <a:pt x="43" y="21"/>
                  </a:lnTo>
                  <a:lnTo>
                    <a:pt x="42" y="27"/>
                  </a:lnTo>
                  <a:lnTo>
                    <a:pt x="39" y="35"/>
                  </a:lnTo>
                  <a:lnTo>
                    <a:pt x="39" y="39"/>
                  </a:lnTo>
                  <a:lnTo>
                    <a:pt x="34" y="53"/>
                  </a:lnTo>
                  <a:lnTo>
                    <a:pt x="34" y="53"/>
                  </a:lnTo>
                  <a:lnTo>
                    <a:pt x="29" y="54"/>
                  </a:lnTo>
                  <a:lnTo>
                    <a:pt x="25" y="55"/>
                  </a:lnTo>
                  <a:lnTo>
                    <a:pt x="22" y="57"/>
                  </a:lnTo>
                  <a:lnTo>
                    <a:pt x="19" y="59"/>
                  </a:lnTo>
                  <a:lnTo>
                    <a:pt x="14" y="65"/>
                  </a:lnTo>
                  <a:lnTo>
                    <a:pt x="7" y="72"/>
                  </a:lnTo>
                  <a:lnTo>
                    <a:pt x="7" y="72"/>
                  </a:lnTo>
                  <a:lnTo>
                    <a:pt x="4" y="75"/>
                  </a:lnTo>
                  <a:lnTo>
                    <a:pt x="2" y="79"/>
                  </a:lnTo>
                  <a:lnTo>
                    <a:pt x="1" y="82"/>
                  </a:lnTo>
                  <a:lnTo>
                    <a:pt x="0" y="86"/>
                  </a:lnTo>
                  <a:lnTo>
                    <a:pt x="0" y="95"/>
                  </a:lnTo>
                  <a:lnTo>
                    <a:pt x="1" y="103"/>
                  </a:lnTo>
                  <a:lnTo>
                    <a:pt x="3" y="110"/>
                  </a:lnTo>
                  <a:lnTo>
                    <a:pt x="5" y="116"/>
                  </a:lnTo>
                  <a:lnTo>
                    <a:pt x="8" y="122"/>
                  </a:lnTo>
                  <a:lnTo>
                    <a:pt x="318" y="571"/>
                  </a:lnTo>
                  <a:lnTo>
                    <a:pt x="333" y="587"/>
                  </a:lnTo>
                  <a:close/>
                </a:path>
              </a:pathLst>
            </a:custGeom>
            <a:solidFill>
              <a:srgbClr val="F9CE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10B791D7-6AAE-0EDF-5BE7-9364FAD0E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" y="1859"/>
              <a:ext cx="504" cy="594"/>
            </a:xfrm>
            <a:custGeom>
              <a:avLst/>
              <a:gdLst>
                <a:gd name="T0" fmla="*/ 333 w 1009"/>
                <a:gd name="T1" fmla="*/ 587 h 1188"/>
                <a:gd name="T2" fmla="*/ 381 w 1009"/>
                <a:gd name="T3" fmla="*/ 631 h 1188"/>
                <a:gd name="T4" fmla="*/ 403 w 1009"/>
                <a:gd name="T5" fmla="*/ 654 h 1188"/>
                <a:gd name="T6" fmla="*/ 421 w 1009"/>
                <a:gd name="T7" fmla="*/ 677 h 1188"/>
                <a:gd name="T8" fmla="*/ 439 w 1009"/>
                <a:gd name="T9" fmla="*/ 706 h 1188"/>
                <a:gd name="T10" fmla="*/ 469 w 1009"/>
                <a:gd name="T11" fmla="*/ 766 h 1188"/>
                <a:gd name="T12" fmla="*/ 495 w 1009"/>
                <a:gd name="T13" fmla="*/ 828 h 1188"/>
                <a:gd name="T14" fmla="*/ 529 w 1009"/>
                <a:gd name="T15" fmla="*/ 922 h 1188"/>
                <a:gd name="T16" fmla="*/ 555 w 1009"/>
                <a:gd name="T17" fmla="*/ 983 h 1188"/>
                <a:gd name="T18" fmla="*/ 586 w 1009"/>
                <a:gd name="T19" fmla="*/ 1040 h 1188"/>
                <a:gd name="T20" fmla="*/ 605 w 1009"/>
                <a:gd name="T21" fmla="*/ 1069 h 1188"/>
                <a:gd name="T22" fmla="*/ 627 w 1009"/>
                <a:gd name="T23" fmla="*/ 1095 h 1188"/>
                <a:gd name="T24" fmla="*/ 651 w 1009"/>
                <a:gd name="T25" fmla="*/ 1119 h 1188"/>
                <a:gd name="T26" fmla="*/ 679 w 1009"/>
                <a:gd name="T27" fmla="*/ 1142 h 1188"/>
                <a:gd name="T28" fmla="*/ 693 w 1009"/>
                <a:gd name="T29" fmla="*/ 1152 h 1188"/>
                <a:gd name="T30" fmla="*/ 725 w 1009"/>
                <a:gd name="T31" fmla="*/ 1169 h 1188"/>
                <a:gd name="T32" fmla="*/ 763 w 1009"/>
                <a:gd name="T33" fmla="*/ 1182 h 1188"/>
                <a:gd name="T34" fmla="*/ 799 w 1009"/>
                <a:gd name="T35" fmla="*/ 1188 h 1188"/>
                <a:gd name="T36" fmla="*/ 817 w 1009"/>
                <a:gd name="T37" fmla="*/ 1188 h 1188"/>
                <a:gd name="T38" fmla="*/ 888 w 1009"/>
                <a:gd name="T39" fmla="*/ 1182 h 1188"/>
                <a:gd name="T40" fmla="*/ 943 w 1009"/>
                <a:gd name="T41" fmla="*/ 1170 h 1188"/>
                <a:gd name="T42" fmla="*/ 967 w 1009"/>
                <a:gd name="T43" fmla="*/ 1162 h 1188"/>
                <a:gd name="T44" fmla="*/ 988 w 1009"/>
                <a:gd name="T45" fmla="*/ 1152 h 1188"/>
                <a:gd name="T46" fmla="*/ 1002 w 1009"/>
                <a:gd name="T47" fmla="*/ 1140 h 1188"/>
                <a:gd name="T48" fmla="*/ 1006 w 1009"/>
                <a:gd name="T49" fmla="*/ 1133 h 1188"/>
                <a:gd name="T50" fmla="*/ 1009 w 1009"/>
                <a:gd name="T51" fmla="*/ 1119 h 1188"/>
                <a:gd name="T52" fmla="*/ 1008 w 1009"/>
                <a:gd name="T53" fmla="*/ 1104 h 1188"/>
                <a:gd name="T54" fmla="*/ 1000 w 1009"/>
                <a:gd name="T55" fmla="*/ 1079 h 1188"/>
                <a:gd name="T56" fmla="*/ 984 w 1009"/>
                <a:gd name="T57" fmla="*/ 1045 h 1188"/>
                <a:gd name="T58" fmla="*/ 970 w 1009"/>
                <a:gd name="T59" fmla="*/ 1017 h 1188"/>
                <a:gd name="T60" fmla="*/ 945 w 1009"/>
                <a:gd name="T61" fmla="*/ 953 h 1188"/>
                <a:gd name="T62" fmla="*/ 909 w 1009"/>
                <a:gd name="T63" fmla="*/ 856 h 1188"/>
                <a:gd name="T64" fmla="*/ 882 w 1009"/>
                <a:gd name="T65" fmla="*/ 793 h 1188"/>
                <a:gd name="T66" fmla="*/ 860 w 1009"/>
                <a:gd name="T67" fmla="*/ 746 h 1188"/>
                <a:gd name="T68" fmla="*/ 601 w 1009"/>
                <a:gd name="T69" fmla="*/ 355 h 1188"/>
                <a:gd name="T70" fmla="*/ 511 w 1009"/>
                <a:gd name="T71" fmla="*/ 234 h 1188"/>
                <a:gd name="T72" fmla="*/ 439 w 1009"/>
                <a:gd name="T73" fmla="*/ 136 h 1188"/>
                <a:gd name="T74" fmla="*/ 399 w 1009"/>
                <a:gd name="T75" fmla="*/ 77 h 1188"/>
                <a:gd name="T76" fmla="*/ 391 w 1009"/>
                <a:gd name="T77" fmla="*/ 62 h 1188"/>
                <a:gd name="T78" fmla="*/ 366 w 1009"/>
                <a:gd name="T79" fmla="*/ 24 h 1188"/>
                <a:gd name="T80" fmla="*/ 350 w 1009"/>
                <a:gd name="T81" fmla="*/ 6 h 1188"/>
                <a:gd name="T82" fmla="*/ 340 w 1009"/>
                <a:gd name="T83" fmla="*/ 0 h 1188"/>
                <a:gd name="T84" fmla="*/ 210 w 1009"/>
                <a:gd name="T85" fmla="*/ 0 h 1188"/>
                <a:gd name="T86" fmla="*/ 129 w 1009"/>
                <a:gd name="T87" fmla="*/ 0 h 1188"/>
                <a:gd name="T88" fmla="*/ 69 w 1009"/>
                <a:gd name="T89" fmla="*/ 6 h 1188"/>
                <a:gd name="T90" fmla="*/ 52 w 1009"/>
                <a:gd name="T91" fmla="*/ 10 h 1188"/>
                <a:gd name="T92" fmla="*/ 48 w 1009"/>
                <a:gd name="T93" fmla="*/ 13 h 1188"/>
                <a:gd name="T94" fmla="*/ 43 w 1009"/>
                <a:gd name="T95" fmla="*/ 21 h 1188"/>
                <a:gd name="T96" fmla="*/ 39 w 1009"/>
                <a:gd name="T97" fmla="*/ 35 h 1188"/>
                <a:gd name="T98" fmla="*/ 34 w 1009"/>
                <a:gd name="T99" fmla="*/ 53 h 1188"/>
                <a:gd name="T100" fmla="*/ 29 w 1009"/>
                <a:gd name="T101" fmla="*/ 54 h 1188"/>
                <a:gd name="T102" fmla="*/ 22 w 1009"/>
                <a:gd name="T103" fmla="*/ 57 h 1188"/>
                <a:gd name="T104" fmla="*/ 14 w 1009"/>
                <a:gd name="T105" fmla="*/ 65 h 1188"/>
                <a:gd name="T106" fmla="*/ 7 w 1009"/>
                <a:gd name="T107" fmla="*/ 72 h 1188"/>
                <a:gd name="T108" fmla="*/ 2 w 1009"/>
                <a:gd name="T109" fmla="*/ 79 h 1188"/>
                <a:gd name="T110" fmla="*/ 0 w 1009"/>
                <a:gd name="T111" fmla="*/ 86 h 1188"/>
                <a:gd name="T112" fmla="*/ 1 w 1009"/>
                <a:gd name="T113" fmla="*/ 103 h 1188"/>
                <a:gd name="T114" fmla="*/ 5 w 1009"/>
                <a:gd name="T115" fmla="*/ 116 h 1188"/>
                <a:gd name="T116" fmla="*/ 318 w 1009"/>
                <a:gd name="T117" fmla="*/ 571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09" h="1188">
                  <a:moveTo>
                    <a:pt x="333" y="587"/>
                  </a:moveTo>
                  <a:lnTo>
                    <a:pt x="333" y="587"/>
                  </a:lnTo>
                  <a:lnTo>
                    <a:pt x="357" y="608"/>
                  </a:lnTo>
                  <a:lnTo>
                    <a:pt x="381" y="631"/>
                  </a:lnTo>
                  <a:lnTo>
                    <a:pt x="392" y="642"/>
                  </a:lnTo>
                  <a:lnTo>
                    <a:pt x="403" y="654"/>
                  </a:lnTo>
                  <a:lnTo>
                    <a:pt x="413" y="666"/>
                  </a:lnTo>
                  <a:lnTo>
                    <a:pt x="421" y="677"/>
                  </a:lnTo>
                  <a:lnTo>
                    <a:pt x="421" y="677"/>
                  </a:lnTo>
                  <a:lnTo>
                    <a:pt x="439" y="706"/>
                  </a:lnTo>
                  <a:lnTo>
                    <a:pt x="455" y="736"/>
                  </a:lnTo>
                  <a:lnTo>
                    <a:pt x="469" y="766"/>
                  </a:lnTo>
                  <a:lnTo>
                    <a:pt x="483" y="797"/>
                  </a:lnTo>
                  <a:lnTo>
                    <a:pt x="495" y="828"/>
                  </a:lnTo>
                  <a:lnTo>
                    <a:pt x="506" y="860"/>
                  </a:lnTo>
                  <a:lnTo>
                    <a:pt x="529" y="922"/>
                  </a:lnTo>
                  <a:lnTo>
                    <a:pt x="542" y="953"/>
                  </a:lnTo>
                  <a:lnTo>
                    <a:pt x="555" y="983"/>
                  </a:lnTo>
                  <a:lnTo>
                    <a:pt x="570" y="1012"/>
                  </a:lnTo>
                  <a:lnTo>
                    <a:pt x="586" y="1040"/>
                  </a:lnTo>
                  <a:lnTo>
                    <a:pt x="595" y="1054"/>
                  </a:lnTo>
                  <a:lnTo>
                    <a:pt x="605" y="1069"/>
                  </a:lnTo>
                  <a:lnTo>
                    <a:pt x="616" y="1082"/>
                  </a:lnTo>
                  <a:lnTo>
                    <a:pt x="627" y="1095"/>
                  </a:lnTo>
                  <a:lnTo>
                    <a:pt x="639" y="1107"/>
                  </a:lnTo>
                  <a:lnTo>
                    <a:pt x="651" y="1119"/>
                  </a:lnTo>
                  <a:lnTo>
                    <a:pt x="665" y="1131"/>
                  </a:lnTo>
                  <a:lnTo>
                    <a:pt x="679" y="1142"/>
                  </a:lnTo>
                  <a:lnTo>
                    <a:pt x="679" y="1142"/>
                  </a:lnTo>
                  <a:lnTo>
                    <a:pt x="693" y="1152"/>
                  </a:lnTo>
                  <a:lnTo>
                    <a:pt x="708" y="1161"/>
                  </a:lnTo>
                  <a:lnTo>
                    <a:pt x="725" y="1169"/>
                  </a:lnTo>
                  <a:lnTo>
                    <a:pt x="743" y="1175"/>
                  </a:lnTo>
                  <a:lnTo>
                    <a:pt x="763" y="1182"/>
                  </a:lnTo>
                  <a:lnTo>
                    <a:pt x="781" y="1186"/>
                  </a:lnTo>
                  <a:lnTo>
                    <a:pt x="799" y="1188"/>
                  </a:lnTo>
                  <a:lnTo>
                    <a:pt x="817" y="1188"/>
                  </a:lnTo>
                  <a:lnTo>
                    <a:pt x="817" y="1188"/>
                  </a:lnTo>
                  <a:lnTo>
                    <a:pt x="860" y="1185"/>
                  </a:lnTo>
                  <a:lnTo>
                    <a:pt x="888" y="1182"/>
                  </a:lnTo>
                  <a:lnTo>
                    <a:pt x="916" y="1176"/>
                  </a:lnTo>
                  <a:lnTo>
                    <a:pt x="943" y="1170"/>
                  </a:lnTo>
                  <a:lnTo>
                    <a:pt x="955" y="1166"/>
                  </a:lnTo>
                  <a:lnTo>
                    <a:pt x="967" y="1162"/>
                  </a:lnTo>
                  <a:lnTo>
                    <a:pt x="978" y="1157"/>
                  </a:lnTo>
                  <a:lnTo>
                    <a:pt x="988" y="1152"/>
                  </a:lnTo>
                  <a:lnTo>
                    <a:pt x="996" y="1146"/>
                  </a:lnTo>
                  <a:lnTo>
                    <a:pt x="1002" y="1140"/>
                  </a:lnTo>
                  <a:lnTo>
                    <a:pt x="1002" y="1140"/>
                  </a:lnTo>
                  <a:lnTo>
                    <a:pt x="1006" y="1133"/>
                  </a:lnTo>
                  <a:lnTo>
                    <a:pt x="1008" y="1127"/>
                  </a:lnTo>
                  <a:lnTo>
                    <a:pt x="1009" y="1119"/>
                  </a:lnTo>
                  <a:lnTo>
                    <a:pt x="1009" y="1112"/>
                  </a:lnTo>
                  <a:lnTo>
                    <a:pt x="1008" y="1104"/>
                  </a:lnTo>
                  <a:lnTo>
                    <a:pt x="1006" y="1096"/>
                  </a:lnTo>
                  <a:lnTo>
                    <a:pt x="1000" y="1079"/>
                  </a:lnTo>
                  <a:lnTo>
                    <a:pt x="992" y="1061"/>
                  </a:lnTo>
                  <a:lnTo>
                    <a:pt x="984" y="1045"/>
                  </a:lnTo>
                  <a:lnTo>
                    <a:pt x="977" y="1030"/>
                  </a:lnTo>
                  <a:lnTo>
                    <a:pt x="970" y="1017"/>
                  </a:lnTo>
                  <a:lnTo>
                    <a:pt x="970" y="1017"/>
                  </a:lnTo>
                  <a:lnTo>
                    <a:pt x="945" y="953"/>
                  </a:lnTo>
                  <a:lnTo>
                    <a:pt x="921" y="888"/>
                  </a:lnTo>
                  <a:lnTo>
                    <a:pt x="909" y="856"/>
                  </a:lnTo>
                  <a:lnTo>
                    <a:pt x="896" y="824"/>
                  </a:lnTo>
                  <a:lnTo>
                    <a:pt x="882" y="793"/>
                  </a:lnTo>
                  <a:lnTo>
                    <a:pt x="867" y="763"/>
                  </a:lnTo>
                  <a:lnTo>
                    <a:pt x="860" y="746"/>
                  </a:lnTo>
                  <a:lnTo>
                    <a:pt x="601" y="355"/>
                  </a:lnTo>
                  <a:lnTo>
                    <a:pt x="601" y="355"/>
                  </a:lnTo>
                  <a:lnTo>
                    <a:pt x="574" y="319"/>
                  </a:lnTo>
                  <a:lnTo>
                    <a:pt x="511" y="234"/>
                  </a:lnTo>
                  <a:lnTo>
                    <a:pt x="475" y="185"/>
                  </a:lnTo>
                  <a:lnTo>
                    <a:pt x="439" y="136"/>
                  </a:lnTo>
                  <a:lnTo>
                    <a:pt x="410" y="94"/>
                  </a:lnTo>
                  <a:lnTo>
                    <a:pt x="399" y="77"/>
                  </a:lnTo>
                  <a:lnTo>
                    <a:pt x="391" y="62"/>
                  </a:lnTo>
                  <a:lnTo>
                    <a:pt x="391" y="62"/>
                  </a:lnTo>
                  <a:lnTo>
                    <a:pt x="377" y="41"/>
                  </a:lnTo>
                  <a:lnTo>
                    <a:pt x="366" y="24"/>
                  </a:lnTo>
                  <a:lnTo>
                    <a:pt x="357" y="13"/>
                  </a:lnTo>
                  <a:lnTo>
                    <a:pt x="350" y="6"/>
                  </a:lnTo>
                  <a:lnTo>
                    <a:pt x="344" y="2"/>
                  </a:lnTo>
                  <a:lnTo>
                    <a:pt x="340" y="0"/>
                  </a:lnTo>
                  <a:lnTo>
                    <a:pt x="336" y="0"/>
                  </a:lnTo>
                  <a:lnTo>
                    <a:pt x="210" y="0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94" y="3"/>
                  </a:lnTo>
                  <a:lnTo>
                    <a:pt x="69" y="6"/>
                  </a:lnTo>
                  <a:lnTo>
                    <a:pt x="58" y="8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48" y="13"/>
                  </a:lnTo>
                  <a:lnTo>
                    <a:pt x="46" y="17"/>
                  </a:lnTo>
                  <a:lnTo>
                    <a:pt x="43" y="21"/>
                  </a:lnTo>
                  <a:lnTo>
                    <a:pt x="42" y="27"/>
                  </a:lnTo>
                  <a:lnTo>
                    <a:pt x="39" y="35"/>
                  </a:lnTo>
                  <a:lnTo>
                    <a:pt x="39" y="39"/>
                  </a:lnTo>
                  <a:lnTo>
                    <a:pt x="34" y="53"/>
                  </a:lnTo>
                  <a:lnTo>
                    <a:pt x="34" y="53"/>
                  </a:lnTo>
                  <a:lnTo>
                    <a:pt x="29" y="54"/>
                  </a:lnTo>
                  <a:lnTo>
                    <a:pt x="25" y="55"/>
                  </a:lnTo>
                  <a:lnTo>
                    <a:pt x="22" y="57"/>
                  </a:lnTo>
                  <a:lnTo>
                    <a:pt x="19" y="59"/>
                  </a:lnTo>
                  <a:lnTo>
                    <a:pt x="14" y="65"/>
                  </a:lnTo>
                  <a:lnTo>
                    <a:pt x="7" y="72"/>
                  </a:lnTo>
                  <a:lnTo>
                    <a:pt x="7" y="72"/>
                  </a:lnTo>
                  <a:lnTo>
                    <a:pt x="4" y="75"/>
                  </a:lnTo>
                  <a:lnTo>
                    <a:pt x="2" y="79"/>
                  </a:lnTo>
                  <a:lnTo>
                    <a:pt x="1" y="82"/>
                  </a:lnTo>
                  <a:lnTo>
                    <a:pt x="0" y="86"/>
                  </a:lnTo>
                  <a:lnTo>
                    <a:pt x="0" y="95"/>
                  </a:lnTo>
                  <a:lnTo>
                    <a:pt x="1" y="103"/>
                  </a:lnTo>
                  <a:lnTo>
                    <a:pt x="3" y="110"/>
                  </a:lnTo>
                  <a:lnTo>
                    <a:pt x="5" y="116"/>
                  </a:lnTo>
                  <a:lnTo>
                    <a:pt x="8" y="122"/>
                  </a:lnTo>
                  <a:lnTo>
                    <a:pt x="318" y="5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606F3A6-4FF6-B9E5-9958-222C0C25D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3" y="1902"/>
              <a:ext cx="469" cy="663"/>
            </a:xfrm>
            <a:custGeom>
              <a:avLst/>
              <a:gdLst>
                <a:gd name="T0" fmla="*/ 225 w 939"/>
                <a:gd name="T1" fmla="*/ 545 h 1327"/>
                <a:gd name="T2" fmla="*/ 192 w 939"/>
                <a:gd name="T3" fmla="*/ 633 h 1327"/>
                <a:gd name="T4" fmla="*/ 140 w 939"/>
                <a:gd name="T5" fmla="*/ 735 h 1327"/>
                <a:gd name="T6" fmla="*/ 68 w 939"/>
                <a:gd name="T7" fmla="*/ 873 h 1327"/>
                <a:gd name="T8" fmla="*/ 23 w 939"/>
                <a:gd name="T9" fmla="*/ 977 h 1327"/>
                <a:gd name="T10" fmla="*/ 9 w 939"/>
                <a:gd name="T11" fmla="*/ 1032 h 1327"/>
                <a:gd name="T12" fmla="*/ 0 w 939"/>
                <a:gd name="T13" fmla="*/ 1086 h 1327"/>
                <a:gd name="T14" fmla="*/ 1 w 939"/>
                <a:gd name="T15" fmla="*/ 1121 h 1327"/>
                <a:gd name="T16" fmla="*/ 16 w 939"/>
                <a:gd name="T17" fmla="*/ 1170 h 1327"/>
                <a:gd name="T18" fmla="*/ 44 w 939"/>
                <a:gd name="T19" fmla="*/ 1215 h 1327"/>
                <a:gd name="T20" fmla="*/ 81 w 939"/>
                <a:gd name="T21" fmla="*/ 1254 h 1327"/>
                <a:gd name="T22" fmla="*/ 123 w 939"/>
                <a:gd name="T23" fmla="*/ 1286 h 1327"/>
                <a:gd name="T24" fmla="*/ 152 w 939"/>
                <a:gd name="T25" fmla="*/ 1302 h 1327"/>
                <a:gd name="T26" fmla="*/ 204 w 939"/>
                <a:gd name="T27" fmla="*/ 1320 h 1327"/>
                <a:gd name="T28" fmla="*/ 249 w 939"/>
                <a:gd name="T29" fmla="*/ 1327 h 1327"/>
                <a:gd name="T30" fmla="*/ 289 w 939"/>
                <a:gd name="T31" fmla="*/ 1319 h 1327"/>
                <a:gd name="T32" fmla="*/ 325 w 939"/>
                <a:gd name="T33" fmla="*/ 1298 h 1327"/>
                <a:gd name="T34" fmla="*/ 358 w 939"/>
                <a:gd name="T35" fmla="*/ 1262 h 1327"/>
                <a:gd name="T36" fmla="*/ 390 w 939"/>
                <a:gd name="T37" fmla="*/ 1211 h 1327"/>
                <a:gd name="T38" fmla="*/ 449 w 939"/>
                <a:gd name="T39" fmla="*/ 1102 h 1327"/>
                <a:gd name="T40" fmla="*/ 520 w 939"/>
                <a:gd name="T41" fmla="*/ 948 h 1327"/>
                <a:gd name="T42" fmla="*/ 536 w 939"/>
                <a:gd name="T43" fmla="*/ 916 h 1327"/>
                <a:gd name="T44" fmla="*/ 607 w 939"/>
                <a:gd name="T45" fmla="*/ 791 h 1327"/>
                <a:gd name="T46" fmla="*/ 628 w 939"/>
                <a:gd name="T47" fmla="*/ 741 h 1327"/>
                <a:gd name="T48" fmla="*/ 641 w 939"/>
                <a:gd name="T49" fmla="*/ 686 h 1327"/>
                <a:gd name="T50" fmla="*/ 651 w 939"/>
                <a:gd name="T51" fmla="*/ 654 h 1327"/>
                <a:gd name="T52" fmla="*/ 665 w 939"/>
                <a:gd name="T53" fmla="*/ 634 h 1327"/>
                <a:gd name="T54" fmla="*/ 686 w 939"/>
                <a:gd name="T55" fmla="*/ 608 h 1327"/>
                <a:gd name="T56" fmla="*/ 711 w 939"/>
                <a:gd name="T57" fmla="*/ 566 h 1327"/>
                <a:gd name="T58" fmla="*/ 754 w 939"/>
                <a:gd name="T59" fmla="*/ 478 h 1327"/>
                <a:gd name="T60" fmla="*/ 812 w 939"/>
                <a:gd name="T61" fmla="*/ 348 h 1327"/>
                <a:gd name="T62" fmla="*/ 871 w 939"/>
                <a:gd name="T63" fmla="*/ 234 h 1327"/>
                <a:gd name="T64" fmla="*/ 915 w 939"/>
                <a:gd name="T65" fmla="*/ 147 h 1327"/>
                <a:gd name="T66" fmla="*/ 932 w 939"/>
                <a:gd name="T67" fmla="*/ 106 h 1327"/>
                <a:gd name="T68" fmla="*/ 939 w 939"/>
                <a:gd name="T69" fmla="*/ 78 h 1327"/>
                <a:gd name="T70" fmla="*/ 938 w 939"/>
                <a:gd name="T71" fmla="*/ 67 h 1327"/>
                <a:gd name="T72" fmla="*/ 927 w 939"/>
                <a:gd name="T73" fmla="*/ 55 h 1327"/>
                <a:gd name="T74" fmla="*/ 915 w 939"/>
                <a:gd name="T75" fmla="*/ 36 h 1327"/>
                <a:gd name="T76" fmla="*/ 895 w 939"/>
                <a:gd name="T77" fmla="*/ 16 h 1327"/>
                <a:gd name="T78" fmla="*/ 866 w 939"/>
                <a:gd name="T79" fmla="*/ 5 h 1327"/>
                <a:gd name="T80" fmla="*/ 823 w 939"/>
                <a:gd name="T81" fmla="*/ 0 h 1327"/>
                <a:gd name="T82" fmla="*/ 763 w 939"/>
                <a:gd name="T83" fmla="*/ 1 h 1327"/>
                <a:gd name="T84" fmla="*/ 617 w 939"/>
                <a:gd name="T85" fmla="*/ 4 h 1327"/>
                <a:gd name="T86" fmla="*/ 572 w 939"/>
                <a:gd name="T87" fmla="*/ 6 h 1327"/>
                <a:gd name="T88" fmla="*/ 539 w 939"/>
                <a:gd name="T89" fmla="*/ 12 h 1327"/>
                <a:gd name="T90" fmla="*/ 512 w 939"/>
                <a:gd name="T91" fmla="*/ 24 h 1327"/>
                <a:gd name="T92" fmla="*/ 476 w 939"/>
                <a:gd name="T93" fmla="*/ 90 h 1327"/>
                <a:gd name="T94" fmla="*/ 441 w 939"/>
                <a:gd name="T95" fmla="*/ 155 h 1327"/>
                <a:gd name="T96" fmla="*/ 390 w 939"/>
                <a:gd name="T97" fmla="*/ 233 h 1327"/>
                <a:gd name="T98" fmla="*/ 338 w 939"/>
                <a:gd name="T99" fmla="*/ 310 h 1327"/>
                <a:gd name="T100" fmla="*/ 284 w 939"/>
                <a:gd name="T101" fmla="*/ 406 h 1327"/>
                <a:gd name="T102" fmla="*/ 262 w 939"/>
                <a:gd name="T103" fmla="*/ 451 h 1327"/>
                <a:gd name="T104" fmla="*/ 247 w 939"/>
                <a:gd name="T105" fmla="*/ 481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9" h="1327">
                  <a:moveTo>
                    <a:pt x="230" y="527"/>
                  </a:moveTo>
                  <a:lnTo>
                    <a:pt x="230" y="527"/>
                  </a:lnTo>
                  <a:lnTo>
                    <a:pt x="225" y="545"/>
                  </a:lnTo>
                  <a:lnTo>
                    <a:pt x="220" y="563"/>
                  </a:lnTo>
                  <a:lnTo>
                    <a:pt x="207" y="598"/>
                  </a:lnTo>
                  <a:lnTo>
                    <a:pt x="192" y="633"/>
                  </a:lnTo>
                  <a:lnTo>
                    <a:pt x="175" y="667"/>
                  </a:lnTo>
                  <a:lnTo>
                    <a:pt x="158" y="701"/>
                  </a:lnTo>
                  <a:lnTo>
                    <a:pt x="140" y="735"/>
                  </a:lnTo>
                  <a:lnTo>
                    <a:pt x="103" y="804"/>
                  </a:lnTo>
                  <a:lnTo>
                    <a:pt x="85" y="838"/>
                  </a:lnTo>
                  <a:lnTo>
                    <a:pt x="68" y="873"/>
                  </a:lnTo>
                  <a:lnTo>
                    <a:pt x="51" y="908"/>
                  </a:lnTo>
                  <a:lnTo>
                    <a:pt x="36" y="942"/>
                  </a:lnTo>
                  <a:lnTo>
                    <a:pt x="23" y="977"/>
                  </a:lnTo>
                  <a:lnTo>
                    <a:pt x="18" y="996"/>
                  </a:lnTo>
                  <a:lnTo>
                    <a:pt x="13" y="1014"/>
                  </a:lnTo>
                  <a:lnTo>
                    <a:pt x="9" y="1032"/>
                  </a:lnTo>
                  <a:lnTo>
                    <a:pt x="5" y="1050"/>
                  </a:lnTo>
                  <a:lnTo>
                    <a:pt x="2" y="1068"/>
                  </a:lnTo>
                  <a:lnTo>
                    <a:pt x="0" y="1086"/>
                  </a:lnTo>
                  <a:lnTo>
                    <a:pt x="0" y="1086"/>
                  </a:lnTo>
                  <a:lnTo>
                    <a:pt x="0" y="1104"/>
                  </a:lnTo>
                  <a:lnTo>
                    <a:pt x="1" y="1121"/>
                  </a:lnTo>
                  <a:lnTo>
                    <a:pt x="5" y="1138"/>
                  </a:lnTo>
                  <a:lnTo>
                    <a:pt x="10" y="1154"/>
                  </a:lnTo>
                  <a:lnTo>
                    <a:pt x="16" y="1170"/>
                  </a:lnTo>
                  <a:lnTo>
                    <a:pt x="24" y="1185"/>
                  </a:lnTo>
                  <a:lnTo>
                    <a:pt x="34" y="1200"/>
                  </a:lnTo>
                  <a:lnTo>
                    <a:pt x="44" y="1215"/>
                  </a:lnTo>
                  <a:lnTo>
                    <a:pt x="55" y="1229"/>
                  </a:lnTo>
                  <a:lnTo>
                    <a:pt x="69" y="1242"/>
                  </a:lnTo>
                  <a:lnTo>
                    <a:pt x="81" y="1254"/>
                  </a:lnTo>
                  <a:lnTo>
                    <a:pt x="95" y="1265"/>
                  </a:lnTo>
                  <a:lnTo>
                    <a:pt x="109" y="1276"/>
                  </a:lnTo>
                  <a:lnTo>
                    <a:pt x="123" y="1286"/>
                  </a:lnTo>
                  <a:lnTo>
                    <a:pt x="138" y="1295"/>
                  </a:lnTo>
                  <a:lnTo>
                    <a:pt x="152" y="1302"/>
                  </a:lnTo>
                  <a:lnTo>
                    <a:pt x="152" y="1302"/>
                  </a:lnTo>
                  <a:lnTo>
                    <a:pt x="170" y="1310"/>
                  </a:lnTo>
                  <a:lnTo>
                    <a:pt x="186" y="1316"/>
                  </a:lnTo>
                  <a:lnTo>
                    <a:pt x="204" y="1320"/>
                  </a:lnTo>
                  <a:lnTo>
                    <a:pt x="219" y="1325"/>
                  </a:lnTo>
                  <a:lnTo>
                    <a:pt x="234" y="1327"/>
                  </a:lnTo>
                  <a:lnTo>
                    <a:pt x="249" y="1327"/>
                  </a:lnTo>
                  <a:lnTo>
                    <a:pt x="263" y="1326"/>
                  </a:lnTo>
                  <a:lnTo>
                    <a:pt x="276" y="1324"/>
                  </a:lnTo>
                  <a:lnTo>
                    <a:pt x="289" y="1319"/>
                  </a:lnTo>
                  <a:lnTo>
                    <a:pt x="301" y="1314"/>
                  </a:lnTo>
                  <a:lnTo>
                    <a:pt x="313" y="1307"/>
                  </a:lnTo>
                  <a:lnTo>
                    <a:pt x="325" y="1298"/>
                  </a:lnTo>
                  <a:lnTo>
                    <a:pt x="337" y="1288"/>
                  </a:lnTo>
                  <a:lnTo>
                    <a:pt x="348" y="1276"/>
                  </a:lnTo>
                  <a:lnTo>
                    <a:pt x="358" y="1262"/>
                  </a:lnTo>
                  <a:lnTo>
                    <a:pt x="368" y="1246"/>
                  </a:lnTo>
                  <a:lnTo>
                    <a:pt x="368" y="1246"/>
                  </a:lnTo>
                  <a:lnTo>
                    <a:pt x="390" y="1211"/>
                  </a:lnTo>
                  <a:lnTo>
                    <a:pt x="411" y="1174"/>
                  </a:lnTo>
                  <a:lnTo>
                    <a:pt x="430" y="1138"/>
                  </a:lnTo>
                  <a:lnTo>
                    <a:pt x="449" y="1102"/>
                  </a:lnTo>
                  <a:lnTo>
                    <a:pt x="468" y="1064"/>
                  </a:lnTo>
                  <a:lnTo>
                    <a:pt x="486" y="1026"/>
                  </a:lnTo>
                  <a:lnTo>
                    <a:pt x="520" y="948"/>
                  </a:lnTo>
                  <a:lnTo>
                    <a:pt x="520" y="948"/>
                  </a:lnTo>
                  <a:lnTo>
                    <a:pt x="528" y="932"/>
                  </a:lnTo>
                  <a:lnTo>
                    <a:pt x="536" y="916"/>
                  </a:lnTo>
                  <a:lnTo>
                    <a:pt x="553" y="885"/>
                  </a:lnTo>
                  <a:lnTo>
                    <a:pt x="589" y="823"/>
                  </a:lnTo>
                  <a:lnTo>
                    <a:pt x="607" y="791"/>
                  </a:lnTo>
                  <a:lnTo>
                    <a:pt x="614" y="775"/>
                  </a:lnTo>
                  <a:lnTo>
                    <a:pt x="621" y="759"/>
                  </a:lnTo>
                  <a:lnTo>
                    <a:pt x="628" y="741"/>
                  </a:lnTo>
                  <a:lnTo>
                    <a:pt x="633" y="723"/>
                  </a:lnTo>
                  <a:lnTo>
                    <a:pt x="637" y="705"/>
                  </a:lnTo>
                  <a:lnTo>
                    <a:pt x="641" y="686"/>
                  </a:lnTo>
                  <a:lnTo>
                    <a:pt x="649" y="662"/>
                  </a:lnTo>
                  <a:lnTo>
                    <a:pt x="649" y="662"/>
                  </a:lnTo>
                  <a:lnTo>
                    <a:pt x="651" y="654"/>
                  </a:lnTo>
                  <a:lnTo>
                    <a:pt x="654" y="647"/>
                  </a:lnTo>
                  <a:lnTo>
                    <a:pt x="659" y="641"/>
                  </a:lnTo>
                  <a:lnTo>
                    <a:pt x="665" y="634"/>
                  </a:lnTo>
                  <a:lnTo>
                    <a:pt x="676" y="621"/>
                  </a:lnTo>
                  <a:lnTo>
                    <a:pt x="682" y="615"/>
                  </a:lnTo>
                  <a:lnTo>
                    <a:pt x="686" y="608"/>
                  </a:lnTo>
                  <a:lnTo>
                    <a:pt x="686" y="608"/>
                  </a:lnTo>
                  <a:lnTo>
                    <a:pt x="699" y="588"/>
                  </a:lnTo>
                  <a:lnTo>
                    <a:pt x="711" y="566"/>
                  </a:lnTo>
                  <a:lnTo>
                    <a:pt x="734" y="520"/>
                  </a:lnTo>
                  <a:lnTo>
                    <a:pt x="734" y="520"/>
                  </a:lnTo>
                  <a:lnTo>
                    <a:pt x="754" y="478"/>
                  </a:lnTo>
                  <a:lnTo>
                    <a:pt x="773" y="436"/>
                  </a:lnTo>
                  <a:lnTo>
                    <a:pt x="812" y="348"/>
                  </a:lnTo>
                  <a:lnTo>
                    <a:pt x="812" y="348"/>
                  </a:lnTo>
                  <a:lnTo>
                    <a:pt x="825" y="320"/>
                  </a:lnTo>
                  <a:lnTo>
                    <a:pt x="840" y="292"/>
                  </a:lnTo>
                  <a:lnTo>
                    <a:pt x="871" y="234"/>
                  </a:lnTo>
                  <a:lnTo>
                    <a:pt x="887" y="206"/>
                  </a:lnTo>
                  <a:lnTo>
                    <a:pt x="902" y="177"/>
                  </a:lnTo>
                  <a:lnTo>
                    <a:pt x="915" y="147"/>
                  </a:lnTo>
                  <a:lnTo>
                    <a:pt x="927" y="118"/>
                  </a:lnTo>
                  <a:lnTo>
                    <a:pt x="927" y="118"/>
                  </a:lnTo>
                  <a:lnTo>
                    <a:pt x="932" y="106"/>
                  </a:lnTo>
                  <a:lnTo>
                    <a:pt x="936" y="92"/>
                  </a:lnTo>
                  <a:lnTo>
                    <a:pt x="938" y="85"/>
                  </a:lnTo>
                  <a:lnTo>
                    <a:pt x="939" y="78"/>
                  </a:lnTo>
                  <a:lnTo>
                    <a:pt x="939" y="72"/>
                  </a:lnTo>
                  <a:lnTo>
                    <a:pt x="938" y="67"/>
                  </a:lnTo>
                  <a:lnTo>
                    <a:pt x="938" y="67"/>
                  </a:lnTo>
                  <a:lnTo>
                    <a:pt x="935" y="62"/>
                  </a:lnTo>
                  <a:lnTo>
                    <a:pt x="931" y="59"/>
                  </a:lnTo>
                  <a:lnTo>
                    <a:pt x="927" y="55"/>
                  </a:lnTo>
                  <a:lnTo>
                    <a:pt x="922" y="54"/>
                  </a:lnTo>
                  <a:lnTo>
                    <a:pt x="915" y="36"/>
                  </a:lnTo>
                  <a:lnTo>
                    <a:pt x="915" y="36"/>
                  </a:lnTo>
                  <a:lnTo>
                    <a:pt x="910" y="28"/>
                  </a:lnTo>
                  <a:lnTo>
                    <a:pt x="903" y="21"/>
                  </a:lnTo>
                  <a:lnTo>
                    <a:pt x="895" y="16"/>
                  </a:lnTo>
                  <a:lnTo>
                    <a:pt x="887" y="11"/>
                  </a:lnTo>
                  <a:lnTo>
                    <a:pt x="877" y="8"/>
                  </a:lnTo>
                  <a:lnTo>
                    <a:pt x="866" y="5"/>
                  </a:lnTo>
                  <a:lnTo>
                    <a:pt x="856" y="3"/>
                  </a:lnTo>
                  <a:lnTo>
                    <a:pt x="845" y="2"/>
                  </a:lnTo>
                  <a:lnTo>
                    <a:pt x="823" y="0"/>
                  </a:lnTo>
                  <a:lnTo>
                    <a:pt x="801" y="0"/>
                  </a:lnTo>
                  <a:lnTo>
                    <a:pt x="763" y="1"/>
                  </a:lnTo>
                  <a:lnTo>
                    <a:pt x="763" y="1"/>
                  </a:lnTo>
                  <a:lnTo>
                    <a:pt x="690" y="2"/>
                  </a:lnTo>
                  <a:lnTo>
                    <a:pt x="653" y="3"/>
                  </a:lnTo>
                  <a:lnTo>
                    <a:pt x="617" y="4"/>
                  </a:lnTo>
                  <a:lnTo>
                    <a:pt x="617" y="4"/>
                  </a:lnTo>
                  <a:lnTo>
                    <a:pt x="595" y="5"/>
                  </a:lnTo>
                  <a:lnTo>
                    <a:pt x="572" y="6"/>
                  </a:lnTo>
                  <a:lnTo>
                    <a:pt x="560" y="7"/>
                  </a:lnTo>
                  <a:lnTo>
                    <a:pt x="549" y="9"/>
                  </a:lnTo>
                  <a:lnTo>
                    <a:pt x="539" y="12"/>
                  </a:lnTo>
                  <a:lnTo>
                    <a:pt x="530" y="16"/>
                  </a:lnTo>
                  <a:lnTo>
                    <a:pt x="512" y="24"/>
                  </a:lnTo>
                  <a:lnTo>
                    <a:pt x="512" y="24"/>
                  </a:lnTo>
                  <a:lnTo>
                    <a:pt x="502" y="40"/>
                  </a:lnTo>
                  <a:lnTo>
                    <a:pt x="493" y="57"/>
                  </a:lnTo>
                  <a:lnTo>
                    <a:pt x="476" y="90"/>
                  </a:lnTo>
                  <a:lnTo>
                    <a:pt x="458" y="123"/>
                  </a:lnTo>
                  <a:lnTo>
                    <a:pt x="441" y="155"/>
                  </a:lnTo>
                  <a:lnTo>
                    <a:pt x="441" y="155"/>
                  </a:lnTo>
                  <a:lnTo>
                    <a:pt x="429" y="176"/>
                  </a:lnTo>
                  <a:lnTo>
                    <a:pt x="417" y="195"/>
                  </a:lnTo>
                  <a:lnTo>
                    <a:pt x="390" y="233"/>
                  </a:lnTo>
                  <a:lnTo>
                    <a:pt x="363" y="270"/>
                  </a:lnTo>
                  <a:lnTo>
                    <a:pt x="350" y="290"/>
                  </a:lnTo>
                  <a:lnTo>
                    <a:pt x="338" y="310"/>
                  </a:lnTo>
                  <a:lnTo>
                    <a:pt x="338" y="310"/>
                  </a:lnTo>
                  <a:lnTo>
                    <a:pt x="302" y="373"/>
                  </a:lnTo>
                  <a:lnTo>
                    <a:pt x="284" y="406"/>
                  </a:lnTo>
                  <a:lnTo>
                    <a:pt x="268" y="439"/>
                  </a:lnTo>
                  <a:lnTo>
                    <a:pt x="268" y="439"/>
                  </a:lnTo>
                  <a:lnTo>
                    <a:pt x="262" y="451"/>
                  </a:lnTo>
                  <a:lnTo>
                    <a:pt x="255" y="462"/>
                  </a:lnTo>
                  <a:lnTo>
                    <a:pt x="249" y="474"/>
                  </a:lnTo>
                  <a:lnTo>
                    <a:pt x="247" y="481"/>
                  </a:lnTo>
                  <a:lnTo>
                    <a:pt x="245" y="487"/>
                  </a:lnTo>
                  <a:lnTo>
                    <a:pt x="230" y="527"/>
                  </a:lnTo>
                  <a:close/>
                </a:path>
              </a:pathLst>
            </a:custGeom>
            <a:solidFill>
              <a:srgbClr val="F9CE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73239528-B98F-FCA9-E3B9-8025EC3AB9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3" y="1902"/>
              <a:ext cx="469" cy="663"/>
            </a:xfrm>
            <a:custGeom>
              <a:avLst/>
              <a:gdLst>
                <a:gd name="T0" fmla="*/ 225 w 939"/>
                <a:gd name="T1" fmla="*/ 545 h 1327"/>
                <a:gd name="T2" fmla="*/ 192 w 939"/>
                <a:gd name="T3" fmla="*/ 633 h 1327"/>
                <a:gd name="T4" fmla="*/ 140 w 939"/>
                <a:gd name="T5" fmla="*/ 735 h 1327"/>
                <a:gd name="T6" fmla="*/ 68 w 939"/>
                <a:gd name="T7" fmla="*/ 873 h 1327"/>
                <a:gd name="T8" fmla="*/ 23 w 939"/>
                <a:gd name="T9" fmla="*/ 977 h 1327"/>
                <a:gd name="T10" fmla="*/ 9 w 939"/>
                <a:gd name="T11" fmla="*/ 1032 h 1327"/>
                <a:gd name="T12" fmla="*/ 0 w 939"/>
                <a:gd name="T13" fmla="*/ 1086 h 1327"/>
                <a:gd name="T14" fmla="*/ 1 w 939"/>
                <a:gd name="T15" fmla="*/ 1121 h 1327"/>
                <a:gd name="T16" fmla="*/ 16 w 939"/>
                <a:gd name="T17" fmla="*/ 1170 h 1327"/>
                <a:gd name="T18" fmla="*/ 44 w 939"/>
                <a:gd name="T19" fmla="*/ 1215 h 1327"/>
                <a:gd name="T20" fmla="*/ 81 w 939"/>
                <a:gd name="T21" fmla="*/ 1254 h 1327"/>
                <a:gd name="T22" fmla="*/ 123 w 939"/>
                <a:gd name="T23" fmla="*/ 1286 h 1327"/>
                <a:gd name="T24" fmla="*/ 152 w 939"/>
                <a:gd name="T25" fmla="*/ 1302 h 1327"/>
                <a:gd name="T26" fmla="*/ 204 w 939"/>
                <a:gd name="T27" fmla="*/ 1320 h 1327"/>
                <a:gd name="T28" fmla="*/ 249 w 939"/>
                <a:gd name="T29" fmla="*/ 1327 h 1327"/>
                <a:gd name="T30" fmla="*/ 289 w 939"/>
                <a:gd name="T31" fmla="*/ 1319 h 1327"/>
                <a:gd name="T32" fmla="*/ 325 w 939"/>
                <a:gd name="T33" fmla="*/ 1298 h 1327"/>
                <a:gd name="T34" fmla="*/ 358 w 939"/>
                <a:gd name="T35" fmla="*/ 1262 h 1327"/>
                <a:gd name="T36" fmla="*/ 390 w 939"/>
                <a:gd name="T37" fmla="*/ 1211 h 1327"/>
                <a:gd name="T38" fmla="*/ 449 w 939"/>
                <a:gd name="T39" fmla="*/ 1102 h 1327"/>
                <a:gd name="T40" fmla="*/ 520 w 939"/>
                <a:gd name="T41" fmla="*/ 948 h 1327"/>
                <a:gd name="T42" fmla="*/ 536 w 939"/>
                <a:gd name="T43" fmla="*/ 916 h 1327"/>
                <a:gd name="T44" fmla="*/ 607 w 939"/>
                <a:gd name="T45" fmla="*/ 791 h 1327"/>
                <a:gd name="T46" fmla="*/ 628 w 939"/>
                <a:gd name="T47" fmla="*/ 741 h 1327"/>
                <a:gd name="T48" fmla="*/ 641 w 939"/>
                <a:gd name="T49" fmla="*/ 686 h 1327"/>
                <a:gd name="T50" fmla="*/ 651 w 939"/>
                <a:gd name="T51" fmla="*/ 654 h 1327"/>
                <a:gd name="T52" fmla="*/ 665 w 939"/>
                <a:gd name="T53" fmla="*/ 634 h 1327"/>
                <a:gd name="T54" fmla="*/ 686 w 939"/>
                <a:gd name="T55" fmla="*/ 608 h 1327"/>
                <a:gd name="T56" fmla="*/ 711 w 939"/>
                <a:gd name="T57" fmla="*/ 566 h 1327"/>
                <a:gd name="T58" fmla="*/ 754 w 939"/>
                <a:gd name="T59" fmla="*/ 478 h 1327"/>
                <a:gd name="T60" fmla="*/ 812 w 939"/>
                <a:gd name="T61" fmla="*/ 348 h 1327"/>
                <a:gd name="T62" fmla="*/ 871 w 939"/>
                <a:gd name="T63" fmla="*/ 234 h 1327"/>
                <a:gd name="T64" fmla="*/ 915 w 939"/>
                <a:gd name="T65" fmla="*/ 147 h 1327"/>
                <a:gd name="T66" fmla="*/ 932 w 939"/>
                <a:gd name="T67" fmla="*/ 106 h 1327"/>
                <a:gd name="T68" fmla="*/ 939 w 939"/>
                <a:gd name="T69" fmla="*/ 78 h 1327"/>
                <a:gd name="T70" fmla="*/ 938 w 939"/>
                <a:gd name="T71" fmla="*/ 67 h 1327"/>
                <a:gd name="T72" fmla="*/ 927 w 939"/>
                <a:gd name="T73" fmla="*/ 55 h 1327"/>
                <a:gd name="T74" fmla="*/ 915 w 939"/>
                <a:gd name="T75" fmla="*/ 36 h 1327"/>
                <a:gd name="T76" fmla="*/ 895 w 939"/>
                <a:gd name="T77" fmla="*/ 16 h 1327"/>
                <a:gd name="T78" fmla="*/ 866 w 939"/>
                <a:gd name="T79" fmla="*/ 5 h 1327"/>
                <a:gd name="T80" fmla="*/ 823 w 939"/>
                <a:gd name="T81" fmla="*/ 0 h 1327"/>
                <a:gd name="T82" fmla="*/ 763 w 939"/>
                <a:gd name="T83" fmla="*/ 1 h 1327"/>
                <a:gd name="T84" fmla="*/ 617 w 939"/>
                <a:gd name="T85" fmla="*/ 4 h 1327"/>
                <a:gd name="T86" fmla="*/ 572 w 939"/>
                <a:gd name="T87" fmla="*/ 6 h 1327"/>
                <a:gd name="T88" fmla="*/ 539 w 939"/>
                <a:gd name="T89" fmla="*/ 12 h 1327"/>
                <a:gd name="T90" fmla="*/ 512 w 939"/>
                <a:gd name="T91" fmla="*/ 24 h 1327"/>
                <a:gd name="T92" fmla="*/ 476 w 939"/>
                <a:gd name="T93" fmla="*/ 90 h 1327"/>
                <a:gd name="T94" fmla="*/ 441 w 939"/>
                <a:gd name="T95" fmla="*/ 155 h 1327"/>
                <a:gd name="T96" fmla="*/ 390 w 939"/>
                <a:gd name="T97" fmla="*/ 233 h 1327"/>
                <a:gd name="T98" fmla="*/ 338 w 939"/>
                <a:gd name="T99" fmla="*/ 310 h 1327"/>
                <a:gd name="T100" fmla="*/ 284 w 939"/>
                <a:gd name="T101" fmla="*/ 406 h 1327"/>
                <a:gd name="T102" fmla="*/ 262 w 939"/>
                <a:gd name="T103" fmla="*/ 451 h 1327"/>
                <a:gd name="T104" fmla="*/ 247 w 939"/>
                <a:gd name="T105" fmla="*/ 481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39" h="1327">
                  <a:moveTo>
                    <a:pt x="230" y="527"/>
                  </a:moveTo>
                  <a:lnTo>
                    <a:pt x="230" y="527"/>
                  </a:lnTo>
                  <a:lnTo>
                    <a:pt x="225" y="545"/>
                  </a:lnTo>
                  <a:lnTo>
                    <a:pt x="220" y="563"/>
                  </a:lnTo>
                  <a:lnTo>
                    <a:pt x="207" y="598"/>
                  </a:lnTo>
                  <a:lnTo>
                    <a:pt x="192" y="633"/>
                  </a:lnTo>
                  <a:lnTo>
                    <a:pt x="175" y="667"/>
                  </a:lnTo>
                  <a:lnTo>
                    <a:pt x="158" y="701"/>
                  </a:lnTo>
                  <a:lnTo>
                    <a:pt x="140" y="735"/>
                  </a:lnTo>
                  <a:lnTo>
                    <a:pt x="103" y="804"/>
                  </a:lnTo>
                  <a:lnTo>
                    <a:pt x="85" y="838"/>
                  </a:lnTo>
                  <a:lnTo>
                    <a:pt x="68" y="873"/>
                  </a:lnTo>
                  <a:lnTo>
                    <a:pt x="51" y="908"/>
                  </a:lnTo>
                  <a:lnTo>
                    <a:pt x="36" y="942"/>
                  </a:lnTo>
                  <a:lnTo>
                    <a:pt x="23" y="977"/>
                  </a:lnTo>
                  <a:lnTo>
                    <a:pt x="18" y="996"/>
                  </a:lnTo>
                  <a:lnTo>
                    <a:pt x="13" y="1014"/>
                  </a:lnTo>
                  <a:lnTo>
                    <a:pt x="9" y="1032"/>
                  </a:lnTo>
                  <a:lnTo>
                    <a:pt x="5" y="1050"/>
                  </a:lnTo>
                  <a:lnTo>
                    <a:pt x="2" y="1068"/>
                  </a:lnTo>
                  <a:lnTo>
                    <a:pt x="0" y="1086"/>
                  </a:lnTo>
                  <a:lnTo>
                    <a:pt x="0" y="1086"/>
                  </a:lnTo>
                  <a:lnTo>
                    <a:pt x="0" y="1104"/>
                  </a:lnTo>
                  <a:lnTo>
                    <a:pt x="1" y="1121"/>
                  </a:lnTo>
                  <a:lnTo>
                    <a:pt x="5" y="1138"/>
                  </a:lnTo>
                  <a:lnTo>
                    <a:pt x="10" y="1154"/>
                  </a:lnTo>
                  <a:lnTo>
                    <a:pt x="16" y="1170"/>
                  </a:lnTo>
                  <a:lnTo>
                    <a:pt x="24" y="1185"/>
                  </a:lnTo>
                  <a:lnTo>
                    <a:pt x="34" y="1200"/>
                  </a:lnTo>
                  <a:lnTo>
                    <a:pt x="44" y="1215"/>
                  </a:lnTo>
                  <a:lnTo>
                    <a:pt x="55" y="1229"/>
                  </a:lnTo>
                  <a:lnTo>
                    <a:pt x="69" y="1242"/>
                  </a:lnTo>
                  <a:lnTo>
                    <a:pt x="81" y="1254"/>
                  </a:lnTo>
                  <a:lnTo>
                    <a:pt x="95" y="1265"/>
                  </a:lnTo>
                  <a:lnTo>
                    <a:pt x="109" y="1276"/>
                  </a:lnTo>
                  <a:lnTo>
                    <a:pt x="123" y="1286"/>
                  </a:lnTo>
                  <a:lnTo>
                    <a:pt x="138" y="1295"/>
                  </a:lnTo>
                  <a:lnTo>
                    <a:pt x="152" y="1302"/>
                  </a:lnTo>
                  <a:lnTo>
                    <a:pt x="152" y="1302"/>
                  </a:lnTo>
                  <a:lnTo>
                    <a:pt x="170" y="1310"/>
                  </a:lnTo>
                  <a:lnTo>
                    <a:pt x="186" y="1316"/>
                  </a:lnTo>
                  <a:lnTo>
                    <a:pt x="204" y="1320"/>
                  </a:lnTo>
                  <a:lnTo>
                    <a:pt x="219" y="1325"/>
                  </a:lnTo>
                  <a:lnTo>
                    <a:pt x="234" y="1327"/>
                  </a:lnTo>
                  <a:lnTo>
                    <a:pt x="249" y="1327"/>
                  </a:lnTo>
                  <a:lnTo>
                    <a:pt x="263" y="1326"/>
                  </a:lnTo>
                  <a:lnTo>
                    <a:pt x="276" y="1324"/>
                  </a:lnTo>
                  <a:lnTo>
                    <a:pt x="289" y="1319"/>
                  </a:lnTo>
                  <a:lnTo>
                    <a:pt x="301" y="1314"/>
                  </a:lnTo>
                  <a:lnTo>
                    <a:pt x="313" y="1307"/>
                  </a:lnTo>
                  <a:lnTo>
                    <a:pt x="325" y="1298"/>
                  </a:lnTo>
                  <a:lnTo>
                    <a:pt x="337" y="1288"/>
                  </a:lnTo>
                  <a:lnTo>
                    <a:pt x="348" y="1276"/>
                  </a:lnTo>
                  <a:lnTo>
                    <a:pt x="358" y="1262"/>
                  </a:lnTo>
                  <a:lnTo>
                    <a:pt x="368" y="1246"/>
                  </a:lnTo>
                  <a:lnTo>
                    <a:pt x="368" y="1246"/>
                  </a:lnTo>
                  <a:lnTo>
                    <a:pt x="390" y="1211"/>
                  </a:lnTo>
                  <a:lnTo>
                    <a:pt x="411" y="1174"/>
                  </a:lnTo>
                  <a:lnTo>
                    <a:pt x="430" y="1138"/>
                  </a:lnTo>
                  <a:lnTo>
                    <a:pt x="449" y="1102"/>
                  </a:lnTo>
                  <a:lnTo>
                    <a:pt x="468" y="1064"/>
                  </a:lnTo>
                  <a:lnTo>
                    <a:pt x="486" y="1026"/>
                  </a:lnTo>
                  <a:lnTo>
                    <a:pt x="520" y="948"/>
                  </a:lnTo>
                  <a:lnTo>
                    <a:pt x="520" y="948"/>
                  </a:lnTo>
                  <a:lnTo>
                    <a:pt x="528" y="932"/>
                  </a:lnTo>
                  <a:lnTo>
                    <a:pt x="536" y="916"/>
                  </a:lnTo>
                  <a:lnTo>
                    <a:pt x="553" y="885"/>
                  </a:lnTo>
                  <a:lnTo>
                    <a:pt x="589" y="823"/>
                  </a:lnTo>
                  <a:lnTo>
                    <a:pt x="607" y="791"/>
                  </a:lnTo>
                  <a:lnTo>
                    <a:pt x="614" y="775"/>
                  </a:lnTo>
                  <a:lnTo>
                    <a:pt x="621" y="759"/>
                  </a:lnTo>
                  <a:lnTo>
                    <a:pt x="628" y="741"/>
                  </a:lnTo>
                  <a:lnTo>
                    <a:pt x="633" y="723"/>
                  </a:lnTo>
                  <a:lnTo>
                    <a:pt x="637" y="705"/>
                  </a:lnTo>
                  <a:lnTo>
                    <a:pt x="641" y="686"/>
                  </a:lnTo>
                  <a:lnTo>
                    <a:pt x="649" y="662"/>
                  </a:lnTo>
                  <a:lnTo>
                    <a:pt x="649" y="662"/>
                  </a:lnTo>
                  <a:lnTo>
                    <a:pt x="651" y="654"/>
                  </a:lnTo>
                  <a:lnTo>
                    <a:pt x="654" y="647"/>
                  </a:lnTo>
                  <a:lnTo>
                    <a:pt x="659" y="641"/>
                  </a:lnTo>
                  <a:lnTo>
                    <a:pt x="665" y="634"/>
                  </a:lnTo>
                  <a:lnTo>
                    <a:pt x="676" y="621"/>
                  </a:lnTo>
                  <a:lnTo>
                    <a:pt x="682" y="615"/>
                  </a:lnTo>
                  <a:lnTo>
                    <a:pt x="686" y="608"/>
                  </a:lnTo>
                  <a:lnTo>
                    <a:pt x="686" y="608"/>
                  </a:lnTo>
                  <a:lnTo>
                    <a:pt x="699" y="588"/>
                  </a:lnTo>
                  <a:lnTo>
                    <a:pt x="711" y="566"/>
                  </a:lnTo>
                  <a:lnTo>
                    <a:pt x="734" y="520"/>
                  </a:lnTo>
                  <a:lnTo>
                    <a:pt x="734" y="520"/>
                  </a:lnTo>
                  <a:lnTo>
                    <a:pt x="754" y="478"/>
                  </a:lnTo>
                  <a:lnTo>
                    <a:pt x="773" y="436"/>
                  </a:lnTo>
                  <a:lnTo>
                    <a:pt x="812" y="348"/>
                  </a:lnTo>
                  <a:lnTo>
                    <a:pt x="812" y="348"/>
                  </a:lnTo>
                  <a:lnTo>
                    <a:pt x="825" y="320"/>
                  </a:lnTo>
                  <a:lnTo>
                    <a:pt x="840" y="292"/>
                  </a:lnTo>
                  <a:lnTo>
                    <a:pt x="871" y="234"/>
                  </a:lnTo>
                  <a:lnTo>
                    <a:pt x="887" y="206"/>
                  </a:lnTo>
                  <a:lnTo>
                    <a:pt x="902" y="177"/>
                  </a:lnTo>
                  <a:lnTo>
                    <a:pt x="915" y="147"/>
                  </a:lnTo>
                  <a:lnTo>
                    <a:pt x="927" y="118"/>
                  </a:lnTo>
                  <a:lnTo>
                    <a:pt x="927" y="118"/>
                  </a:lnTo>
                  <a:lnTo>
                    <a:pt x="932" y="106"/>
                  </a:lnTo>
                  <a:lnTo>
                    <a:pt x="936" y="92"/>
                  </a:lnTo>
                  <a:lnTo>
                    <a:pt x="938" y="85"/>
                  </a:lnTo>
                  <a:lnTo>
                    <a:pt x="939" y="78"/>
                  </a:lnTo>
                  <a:lnTo>
                    <a:pt x="939" y="72"/>
                  </a:lnTo>
                  <a:lnTo>
                    <a:pt x="938" y="67"/>
                  </a:lnTo>
                  <a:lnTo>
                    <a:pt x="938" y="67"/>
                  </a:lnTo>
                  <a:lnTo>
                    <a:pt x="935" y="62"/>
                  </a:lnTo>
                  <a:lnTo>
                    <a:pt x="931" y="59"/>
                  </a:lnTo>
                  <a:lnTo>
                    <a:pt x="927" y="55"/>
                  </a:lnTo>
                  <a:lnTo>
                    <a:pt x="922" y="54"/>
                  </a:lnTo>
                  <a:lnTo>
                    <a:pt x="915" y="36"/>
                  </a:lnTo>
                  <a:lnTo>
                    <a:pt x="915" y="36"/>
                  </a:lnTo>
                  <a:lnTo>
                    <a:pt x="910" y="28"/>
                  </a:lnTo>
                  <a:lnTo>
                    <a:pt x="903" y="21"/>
                  </a:lnTo>
                  <a:lnTo>
                    <a:pt x="895" y="16"/>
                  </a:lnTo>
                  <a:lnTo>
                    <a:pt x="887" y="11"/>
                  </a:lnTo>
                  <a:lnTo>
                    <a:pt x="877" y="8"/>
                  </a:lnTo>
                  <a:lnTo>
                    <a:pt x="866" y="5"/>
                  </a:lnTo>
                  <a:lnTo>
                    <a:pt x="856" y="3"/>
                  </a:lnTo>
                  <a:lnTo>
                    <a:pt x="845" y="2"/>
                  </a:lnTo>
                  <a:lnTo>
                    <a:pt x="823" y="0"/>
                  </a:lnTo>
                  <a:lnTo>
                    <a:pt x="801" y="0"/>
                  </a:lnTo>
                  <a:lnTo>
                    <a:pt x="763" y="1"/>
                  </a:lnTo>
                  <a:lnTo>
                    <a:pt x="763" y="1"/>
                  </a:lnTo>
                  <a:lnTo>
                    <a:pt x="690" y="2"/>
                  </a:lnTo>
                  <a:lnTo>
                    <a:pt x="653" y="3"/>
                  </a:lnTo>
                  <a:lnTo>
                    <a:pt x="617" y="4"/>
                  </a:lnTo>
                  <a:lnTo>
                    <a:pt x="617" y="4"/>
                  </a:lnTo>
                  <a:lnTo>
                    <a:pt x="595" y="5"/>
                  </a:lnTo>
                  <a:lnTo>
                    <a:pt x="572" y="6"/>
                  </a:lnTo>
                  <a:lnTo>
                    <a:pt x="560" y="7"/>
                  </a:lnTo>
                  <a:lnTo>
                    <a:pt x="549" y="9"/>
                  </a:lnTo>
                  <a:lnTo>
                    <a:pt x="539" y="12"/>
                  </a:lnTo>
                  <a:lnTo>
                    <a:pt x="530" y="16"/>
                  </a:lnTo>
                  <a:lnTo>
                    <a:pt x="512" y="24"/>
                  </a:lnTo>
                  <a:lnTo>
                    <a:pt x="512" y="24"/>
                  </a:lnTo>
                  <a:lnTo>
                    <a:pt x="502" y="40"/>
                  </a:lnTo>
                  <a:lnTo>
                    <a:pt x="493" y="57"/>
                  </a:lnTo>
                  <a:lnTo>
                    <a:pt x="476" y="90"/>
                  </a:lnTo>
                  <a:lnTo>
                    <a:pt x="458" y="123"/>
                  </a:lnTo>
                  <a:lnTo>
                    <a:pt x="441" y="155"/>
                  </a:lnTo>
                  <a:lnTo>
                    <a:pt x="441" y="155"/>
                  </a:lnTo>
                  <a:lnTo>
                    <a:pt x="429" y="176"/>
                  </a:lnTo>
                  <a:lnTo>
                    <a:pt x="417" y="195"/>
                  </a:lnTo>
                  <a:lnTo>
                    <a:pt x="390" y="233"/>
                  </a:lnTo>
                  <a:lnTo>
                    <a:pt x="363" y="270"/>
                  </a:lnTo>
                  <a:lnTo>
                    <a:pt x="350" y="290"/>
                  </a:lnTo>
                  <a:lnTo>
                    <a:pt x="338" y="310"/>
                  </a:lnTo>
                  <a:lnTo>
                    <a:pt x="338" y="310"/>
                  </a:lnTo>
                  <a:lnTo>
                    <a:pt x="302" y="373"/>
                  </a:lnTo>
                  <a:lnTo>
                    <a:pt x="284" y="406"/>
                  </a:lnTo>
                  <a:lnTo>
                    <a:pt x="268" y="439"/>
                  </a:lnTo>
                  <a:lnTo>
                    <a:pt x="268" y="439"/>
                  </a:lnTo>
                  <a:lnTo>
                    <a:pt x="262" y="451"/>
                  </a:lnTo>
                  <a:lnTo>
                    <a:pt x="255" y="462"/>
                  </a:lnTo>
                  <a:lnTo>
                    <a:pt x="249" y="474"/>
                  </a:lnTo>
                  <a:lnTo>
                    <a:pt x="247" y="481"/>
                  </a:lnTo>
                  <a:lnTo>
                    <a:pt x="245" y="4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1060D0D-CB3A-44FA-8151-9B5A702D1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3"/>
              <a:ext cx="1283" cy="1231"/>
            </a:xfrm>
            <a:custGeom>
              <a:avLst/>
              <a:gdLst>
                <a:gd name="T0" fmla="*/ 295 w 2566"/>
                <a:gd name="T1" fmla="*/ 1267 h 2463"/>
                <a:gd name="T2" fmla="*/ 201 w 2566"/>
                <a:gd name="T3" fmla="*/ 1510 h 2463"/>
                <a:gd name="T4" fmla="*/ 90 w 2566"/>
                <a:gd name="T5" fmla="*/ 1580 h 2463"/>
                <a:gd name="T6" fmla="*/ 117 w 2566"/>
                <a:gd name="T7" fmla="*/ 1381 h 2463"/>
                <a:gd name="T8" fmla="*/ 95 w 2566"/>
                <a:gd name="T9" fmla="*/ 1278 h 2463"/>
                <a:gd name="T10" fmla="*/ 19 w 2566"/>
                <a:gd name="T11" fmla="*/ 1088 h 2463"/>
                <a:gd name="T12" fmla="*/ 0 w 2566"/>
                <a:gd name="T13" fmla="*/ 950 h 2463"/>
                <a:gd name="T14" fmla="*/ 27 w 2566"/>
                <a:gd name="T15" fmla="*/ 846 h 2463"/>
                <a:gd name="T16" fmla="*/ 93 w 2566"/>
                <a:gd name="T17" fmla="*/ 758 h 2463"/>
                <a:gd name="T18" fmla="*/ 163 w 2566"/>
                <a:gd name="T19" fmla="*/ 712 h 2463"/>
                <a:gd name="T20" fmla="*/ 175 w 2566"/>
                <a:gd name="T21" fmla="*/ 609 h 2463"/>
                <a:gd name="T22" fmla="*/ 187 w 2566"/>
                <a:gd name="T23" fmla="*/ 496 h 2463"/>
                <a:gd name="T24" fmla="*/ 237 w 2566"/>
                <a:gd name="T25" fmla="*/ 396 h 2463"/>
                <a:gd name="T26" fmla="*/ 316 w 2566"/>
                <a:gd name="T27" fmla="*/ 316 h 2463"/>
                <a:gd name="T28" fmla="*/ 415 w 2566"/>
                <a:gd name="T29" fmla="*/ 259 h 2463"/>
                <a:gd name="T30" fmla="*/ 538 w 2566"/>
                <a:gd name="T31" fmla="*/ 231 h 2463"/>
                <a:gd name="T32" fmla="*/ 774 w 2566"/>
                <a:gd name="T33" fmla="*/ 223 h 2463"/>
                <a:gd name="T34" fmla="*/ 830 w 2566"/>
                <a:gd name="T35" fmla="*/ 195 h 2463"/>
                <a:gd name="T36" fmla="*/ 951 w 2566"/>
                <a:gd name="T37" fmla="*/ 128 h 2463"/>
                <a:gd name="T38" fmla="*/ 1315 w 2566"/>
                <a:gd name="T39" fmla="*/ 37 h 2463"/>
                <a:gd name="T40" fmla="*/ 1561 w 2566"/>
                <a:gd name="T41" fmla="*/ 0 h 2463"/>
                <a:gd name="T42" fmla="*/ 1719 w 2566"/>
                <a:gd name="T43" fmla="*/ 27 h 2463"/>
                <a:gd name="T44" fmla="*/ 1977 w 2566"/>
                <a:gd name="T45" fmla="*/ 157 h 2463"/>
                <a:gd name="T46" fmla="*/ 2177 w 2566"/>
                <a:gd name="T47" fmla="*/ 309 h 2463"/>
                <a:gd name="T48" fmla="*/ 2331 w 2566"/>
                <a:gd name="T49" fmla="*/ 511 h 2463"/>
                <a:gd name="T50" fmla="*/ 2436 w 2566"/>
                <a:gd name="T51" fmla="*/ 704 h 2463"/>
                <a:gd name="T52" fmla="*/ 2531 w 2566"/>
                <a:gd name="T53" fmla="*/ 978 h 2463"/>
                <a:gd name="T54" fmla="*/ 2566 w 2566"/>
                <a:gd name="T55" fmla="*/ 1291 h 2463"/>
                <a:gd name="T56" fmla="*/ 2553 w 2566"/>
                <a:gd name="T57" fmla="*/ 1513 h 2463"/>
                <a:gd name="T58" fmla="*/ 2476 w 2566"/>
                <a:gd name="T59" fmla="*/ 1819 h 2463"/>
                <a:gd name="T60" fmla="*/ 2363 w 2566"/>
                <a:gd name="T61" fmla="*/ 2136 h 2463"/>
                <a:gd name="T62" fmla="*/ 2320 w 2566"/>
                <a:gd name="T63" fmla="*/ 2318 h 2463"/>
                <a:gd name="T64" fmla="*/ 2308 w 2566"/>
                <a:gd name="T65" fmla="*/ 2463 h 2463"/>
                <a:gd name="T66" fmla="*/ 2262 w 2566"/>
                <a:gd name="T67" fmla="*/ 2409 h 2463"/>
                <a:gd name="T68" fmla="*/ 2137 w 2566"/>
                <a:gd name="T69" fmla="*/ 2142 h 2463"/>
                <a:gd name="T70" fmla="*/ 2179 w 2566"/>
                <a:gd name="T71" fmla="*/ 1954 h 2463"/>
                <a:gd name="T72" fmla="*/ 2283 w 2566"/>
                <a:gd name="T73" fmla="*/ 1774 h 2463"/>
                <a:gd name="T74" fmla="*/ 2308 w 2566"/>
                <a:gd name="T75" fmla="*/ 1651 h 2463"/>
                <a:gd name="T76" fmla="*/ 2275 w 2566"/>
                <a:gd name="T77" fmla="*/ 1524 h 2463"/>
                <a:gd name="T78" fmla="*/ 2229 w 2566"/>
                <a:gd name="T79" fmla="*/ 1464 h 2463"/>
                <a:gd name="T80" fmla="*/ 2169 w 2566"/>
                <a:gd name="T81" fmla="*/ 1437 h 2463"/>
                <a:gd name="T82" fmla="*/ 2055 w 2566"/>
                <a:gd name="T83" fmla="*/ 1459 h 2463"/>
                <a:gd name="T84" fmla="*/ 1963 w 2566"/>
                <a:gd name="T85" fmla="*/ 1547 h 2463"/>
                <a:gd name="T86" fmla="*/ 1887 w 2566"/>
                <a:gd name="T87" fmla="*/ 1720 h 2463"/>
                <a:gd name="T88" fmla="*/ 1802 w 2566"/>
                <a:gd name="T89" fmla="*/ 1803 h 2463"/>
                <a:gd name="T90" fmla="*/ 1750 w 2566"/>
                <a:gd name="T91" fmla="*/ 1564 h 2463"/>
                <a:gd name="T92" fmla="*/ 1706 w 2566"/>
                <a:gd name="T93" fmla="*/ 1455 h 2463"/>
                <a:gd name="T94" fmla="*/ 1572 w 2566"/>
                <a:gd name="T95" fmla="*/ 1251 h 2463"/>
                <a:gd name="T96" fmla="*/ 1417 w 2566"/>
                <a:gd name="T97" fmla="*/ 1255 h 2463"/>
                <a:gd name="T98" fmla="*/ 1222 w 2566"/>
                <a:gd name="T99" fmla="*/ 1278 h 2463"/>
                <a:gd name="T100" fmla="*/ 1035 w 2566"/>
                <a:gd name="T101" fmla="*/ 1269 h 2463"/>
                <a:gd name="T102" fmla="*/ 883 w 2566"/>
                <a:gd name="T103" fmla="*/ 1214 h 2463"/>
                <a:gd name="T104" fmla="*/ 691 w 2566"/>
                <a:gd name="T105" fmla="*/ 1100 h 2463"/>
                <a:gd name="T106" fmla="*/ 564 w 2566"/>
                <a:gd name="T107" fmla="*/ 983 h 2463"/>
                <a:gd name="T108" fmla="*/ 470 w 2566"/>
                <a:gd name="T109" fmla="*/ 890 h 2463"/>
                <a:gd name="T110" fmla="*/ 425 w 2566"/>
                <a:gd name="T111" fmla="*/ 886 h 2463"/>
                <a:gd name="T112" fmla="*/ 350 w 2566"/>
                <a:gd name="T113" fmla="*/ 985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66" h="2463">
                  <a:moveTo>
                    <a:pt x="350" y="985"/>
                  </a:moveTo>
                  <a:lnTo>
                    <a:pt x="350" y="985"/>
                  </a:lnTo>
                  <a:lnTo>
                    <a:pt x="336" y="1043"/>
                  </a:lnTo>
                  <a:lnTo>
                    <a:pt x="324" y="1100"/>
                  </a:lnTo>
                  <a:lnTo>
                    <a:pt x="313" y="1156"/>
                  </a:lnTo>
                  <a:lnTo>
                    <a:pt x="304" y="1212"/>
                  </a:lnTo>
                  <a:lnTo>
                    <a:pt x="295" y="1267"/>
                  </a:lnTo>
                  <a:lnTo>
                    <a:pt x="289" y="1324"/>
                  </a:lnTo>
                  <a:lnTo>
                    <a:pt x="283" y="1380"/>
                  </a:lnTo>
                  <a:lnTo>
                    <a:pt x="279" y="1437"/>
                  </a:lnTo>
                  <a:lnTo>
                    <a:pt x="245" y="1456"/>
                  </a:lnTo>
                  <a:lnTo>
                    <a:pt x="245" y="1456"/>
                  </a:lnTo>
                  <a:lnTo>
                    <a:pt x="216" y="1492"/>
                  </a:lnTo>
                  <a:lnTo>
                    <a:pt x="201" y="1510"/>
                  </a:lnTo>
                  <a:lnTo>
                    <a:pt x="186" y="1527"/>
                  </a:lnTo>
                  <a:lnTo>
                    <a:pt x="169" y="1543"/>
                  </a:lnTo>
                  <a:lnTo>
                    <a:pt x="152" y="1559"/>
                  </a:lnTo>
                  <a:lnTo>
                    <a:pt x="134" y="1574"/>
                  </a:lnTo>
                  <a:lnTo>
                    <a:pt x="114" y="1587"/>
                  </a:lnTo>
                  <a:lnTo>
                    <a:pt x="90" y="1580"/>
                  </a:lnTo>
                  <a:lnTo>
                    <a:pt x="90" y="1580"/>
                  </a:lnTo>
                  <a:lnTo>
                    <a:pt x="94" y="1553"/>
                  </a:lnTo>
                  <a:lnTo>
                    <a:pt x="99" y="1526"/>
                  </a:lnTo>
                  <a:lnTo>
                    <a:pt x="110" y="1474"/>
                  </a:lnTo>
                  <a:lnTo>
                    <a:pt x="114" y="1448"/>
                  </a:lnTo>
                  <a:lnTo>
                    <a:pt x="117" y="1421"/>
                  </a:lnTo>
                  <a:lnTo>
                    <a:pt x="119" y="1395"/>
                  </a:lnTo>
                  <a:lnTo>
                    <a:pt x="117" y="1381"/>
                  </a:lnTo>
                  <a:lnTo>
                    <a:pt x="116" y="1368"/>
                  </a:lnTo>
                  <a:lnTo>
                    <a:pt x="116" y="1368"/>
                  </a:lnTo>
                  <a:lnTo>
                    <a:pt x="114" y="1349"/>
                  </a:lnTo>
                  <a:lnTo>
                    <a:pt x="110" y="1332"/>
                  </a:lnTo>
                  <a:lnTo>
                    <a:pt x="106" y="1313"/>
                  </a:lnTo>
                  <a:lnTo>
                    <a:pt x="100" y="1295"/>
                  </a:lnTo>
                  <a:lnTo>
                    <a:pt x="95" y="1278"/>
                  </a:lnTo>
                  <a:lnTo>
                    <a:pt x="88" y="1261"/>
                  </a:lnTo>
                  <a:lnTo>
                    <a:pt x="74" y="1226"/>
                  </a:lnTo>
                  <a:lnTo>
                    <a:pt x="45" y="1157"/>
                  </a:lnTo>
                  <a:lnTo>
                    <a:pt x="31" y="1123"/>
                  </a:lnTo>
                  <a:lnTo>
                    <a:pt x="24" y="1106"/>
                  </a:lnTo>
                  <a:lnTo>
                    <a:pt x="19" y="1088"/>
                  </a:lnTo>
                  <a:lnTo>
                    <a:pt x="19" y="1088"/>
                  </a:lnTo>
                  <a:lnTo>
                    <a:pt x="11" y="1059"/>
                  </a:lnTo>
                  <a:lnTo>
                    <a:pt x="5" y="1029"/>
                  </a:lnTo>
                  <a:lnTo>
                    <a:pt x="3" y="1014"/>
                  </a:lnTo>
                  <a:lnTo>
                    <a:pt x="1" y="998"/>
                  </a:lnTo>
                  <a:lnTo>
                    <a:pt x="0" y="982"/>
                  </a:lnTo>
                  <a:lnTo>
                    <a:pt x="0" y="965"/>
                  </a:lnTo>
                  <a:lnTo>
                    <a:pt x="0" y="950"/>
                  </a:lnTo>
                  <a:lnTo>
                    <a:pt x="2" y="934"/>
                  </a:lnTo>
                  <a:lnTo>
                    <a:pt x="4" y="919"/>
                  </a:lnTo>
                  <a:lnTo>
                    <a:pt x="6" y="903"/>
                  </a:lnTo>
                  <a:lnTo>
                    <a:pt x="10" y="889"/>
                  </a:lnTo>
                  <a:lnTo>
                    <a:pt x="15" y="874"/>
                  </a:lnTo>
                  <a:lnTo>
                    <a:pt x="20" y="861"/>
                  </a:lnTo>
                  <a:lnTo>
                    <a:pt x="27" y="846"/>
                  </a:lnTo>
                  <a:lnTo>
                    <a:pt x="27" y="846"/>
                  </a:lnTo>
                  <a:lnTo>
                    <a:pt x="36" y="829"/>
                  </a:lnTo>
                  <a:lnTo>
                    <a:pt x="48" y="811"/>
                  </a:lnTo>
                  <a:lnTo>
                    <a:pt x="62" y="792"/>
                  </a:lnTo>
                  <a:lnTo>
                    <a:pt x="77" y="774"/>
                  </a:lnTo>
                  <a:lnTo>
                    <a:pt x="85" y="766"/>
                  </a:lnTo>
                  <a:lnTo>
                    <a:pt x="93" y="758"/>
                  </a:lnTo>
                  <a:lnTo>
                    <a:pt x="102" y="752"/>
                  </a:lnTo>
                  <a:lnTo>
                    <a:pt x="111" y="746"/>
                  </a:lnTo>
                  <a:lnTo>
                    <a:pt x="121" y="741"/>
                  </a:lnTo>
                  <a:lnTo>
                    <a:pt x="131" y="738"/>
                  </a:lnTo>
                  <a:lnTo>
                    <a:pt x="141" y="737"/>
                  </a:lnTo>
                  <a:lnTo>
                    <a:pt x="151" y="737"/>
                  </a:lnTo>
                  <a:lnTo>
                    <a:pt x="163" y="712"/>
                  </a:lnTo>
                  <a:lnTo>
                    <a:pt x="163" y="712"/>
                  </a:lnTo>
                  <a:lnTo>
                    <a:pt x="163" y="692"/>
                  </a:lnTo>
                  <a:lnTo>
                    <a:pt x="164" y="672"/>
                  </a:lnTo>
                  <a:lnTo>
                    <a:pt x="166" y="652"/>
                  </a:lnTo>
                  <a:lnTo>
                    <a:pt x="166" y="632"/>
                  </a:lnTo>
                  <a:lnTo>
                    <a:pt x="175" y="609"/>
                  </a:lnTo>
                  <a:lnTo>
                    <a:pt x="175" y="609"/>
                  </a:lnTo>
                  <a:lnTo>
                    <a:pt x="174" y="593"/>
                  </a:lnTo>
                  <a:lnTo>
                    <a:pt x="174" y="576"/>
                  </a:lnTo>
                  <a:lnTo>
                    <a:pt x="175" y="560"/>
                  </a:lnTo>
                  <a:lnTo>
                    <a:pt x="177" y="544"/>
                  </a:lnTo>
                  <a:lnTo>
                    <a:pt x="180" y="528"/>
                  </a:lnTo>
                  <a:lnTo>
                    <a:pt x="183" y="511"/>
                  </a:lnTo>
                  <a:lnTo>
                    <a:pt x="187" y="496"/>
                  </a:lnTo>
                  <a:lnTo>
                    <a:pt x="193" y="481"/>
                  </a:lnTo>
                  <a:lnTo>
                    <a:pt x="198" y="466"/>
                  </a:lnTo>
                  <a:lnTo>
                    <a:pt x="205" y="451"/>
                  </a:lnTo>
                  <a:lnTo>
                    <a:pt x="212" y="437"/>
                  </a:lnTo>
                  <a:lnTo>
                    <a:pt x="220" y="423"/>
                  </a:lnTo>
                  <a:lnTo>
                    <a:pt x="228" y="410"/>
                  </a:lnTo>
                  <a:lnTo>
                    <a:pt x="237" y="396"/>
                  </a:lnTo>
                  <a:lnTo>
                    <a:pt x="247" y="383"/>
                  </a:lnTo>
                  <a:lnTo>
                    <a:pt x="258" y="371"/>
                  </a:lnTo>
                  <a:lnTo>
                    <a:pt x="269" y="359"/>
                  </a:lnTo>
                  <a:lnTo>
                    <a:pt x="280" y="347"/>
                  </a:lnTo>
                  <a:lnTo>
                    <a:pt x="292" y="336"/>
                  </a:lnTo>
                  <a:lnTo>
                    <a:pt x="304" y="326"/>
                  </a:lnTo>
                  <a:lnTo>
                    <a:pt x="316" y="316"/>
                  </a:lnTo>
                  <a:lnTo>
                    <a:pt x="329" y="306"/>
                  </a:lnTo>
                  <a:lnTo>
                    <a:pt x="343" y="297"/>
                  </a:lnTo>
                  <a:lnTo>
                    <a:pt x="356" y="289"/>
                  </a:lnTo>
                  <a:lnTo>
                    <a:pt x="370" y="280"/>
                  </a:lnTo>
                  <a:lnTo>
                    <a:pt x="384" y="272"/>
                  </a:lnTo>
                  <a:lnTo>
                    <a:pt x="400" y="266"/>
                  </a:lnTo>
                  <a:lnTo>
                    <a:pt x="415" y="259"/>
                  </a:lnTo>
                  <a:lnTo>
                    <a:pt x="430" y="254"/>
                  </a:lnTo>
                  <a:lnTo>
                    <a:pt x="445" y="249"/>
                  </a:lnTo>
                  <a:lnTo>
                    <a:pt x="460" y="245"/>
                  </a:lnTo>
                  <a:lnTo>
                    <a:pt x="475" y="241"/>
                  </a:lnTo>
                  <a:lnTo>
                    <a:pt x="475" y="241"/>
                  </a:lnTo>
                  <a:lnTo>
                    <a:pt x="506" y="235"/>
                  </a:lnTo>
                  <a:lnTo>
                    <a:pt x="538" y="231"/>
                  </a:lnTo>
                  <a:lnTo>
                    <a:pt x="572" y="228"/>
                  </a:lnTo>
                  <a:lnTo>
                    <a:pt x="606" y="226"/>
                  </a:lnTo>
                  <a:lnTo>
                    <a:pt x="642" y="226"/>
                  </a:lnTo>
                  <a:lnTo>
                    <a:pt x="679" y="227"/>
                  </a:lnTo>
                  <a:lnTo>
                    <a:pt x="716" y="230"/>
                  </a:lnTo>
                  <a:lnTo>
                    <a:pt x="753" y="234"/>
                  </a:lnTo>
                  <a:lnTo>
                    <a:pt x="774" y="223"/>
                  </a:lnTo>
                  <a:lnTo>
                    <a:pt x="774" y="223"/>
                  </a:lnTo>
                  <a:lnTo>
                    <a:pt x="783" y="216"/>
                  </a:lnTo>
                  <a:lnTo>
                    <a:pt x="792" y="210"/>
                  </a:lnTo>
                  <a:lnTo>
                    <a:pt x="802" y="207"/>
                  </a:lnTo>
                  <a:lnTo>
                    <a:pt x="812" y="204"/>
                  </a:lnTo>
                  <a:lnTo>
                    <a:pt x="830" y="195"/>
                  </a:lnTo>
                  <a:lnTo>
                    <a:pt x="830" y="195"/>
                  </a:lnTo>
                  <a:lnTo>
                    <a:pt x="845" y="183"/>
                  </a:lnTo>
                  <a:lnTo>
                    <a:pt x="860" y="172"/>
                  </a:lnTo>
                  <a:lnTo>
                    <a:pt x="877" y="161"/>
                  </a:lnTo>
                  <a:lnTo>
                    <a:pt x="894" y="152"/>
                  </a:lnTo>
                  <a:lnTo>
                    <a:pt x="912" y="143"/>
                  </a:lnTo>
                  <a:lnTo>
                    <a:pt x="931" y="135"/>
                  </a:lnTo>
                  <a:lnTo>
                    <a:pt x="951" y="128"/>
                  </a:lnTo>
                  <a:lnTo>
                    <a:pt x="970" y="121"/>
                  </a:lnTo>
                  <a:lnTo>
                    <a:pt x="1008" y="108"/>
                  </a:lnTo>
                  <a:lnTo>
                    <a:pt x="1047" y="98"/>
                  </a:lnTo>
                  <a:lnTo>
                    <a:pt x="1123" y="79"/>
                  </a:lnTo>
                  <a:lnTo>
                    <a:pt x="1123" y="79"/>
                  </a:lnTo>
                  <a:lnTo>
                    <a:pt x="1219" y="58"/>
                  </a:lnTo>
                  <a:lnTo>
                    <a:pt x="1315" y="37"/>
                  </a:lnTo>
                  <a:lnTo>
                    <a:pt x="1411" y="19"/>
                  </a:lnTo>
                  <a:lnTo>
                    <a:pt x="1458" y="11"/>
                  </a:lnTo>
                  <a:lnTo>
                    <a:pt x="1505" y="4"/>
                  </a:lnTo>
                  <a:lnTo>
                    <a:pt x="1505" y="4"/>
                  </a:lnTo>
                  <a:lnTo>
                    <a:pt x="1524" y="2"/>
                  </a:lnTo>
                  <a:lnTo>
                    <a:pt x="1542" y="1"/>
                  </a:lnTo>
                  <a:lnTo>
                    <a:pt x="1561" y="0"/>
                  </a:lnTo>
                  <a:lnTo>
                    <a:pt x="1579" y="1"/>
                  </a:lnTo>
                  <a:lnTo>
                    <a:pt x="1597" y="2"/>
                  </a:lnTo>
                  <a:lnTo>
                    <a:pt x="1616" y="4"/>
                  </a:lnTo>
                  <a:lnTo>
                    <a:pt x="1633" y="6"/>
                  </a:lnTo>
                  <a:lnTo>
                    <a:pt x="1651" y="9"/>
                  </a:lnTo>
                  <a:lnTo>
                    <a:pt x="1685" y="17"/>
                  </a:lnTo>
                  <a:lnTo>
                    <a:pt x="1719" y="27"/>
                  </a:lnTo>
                  <a:lnTo>
                    <a:pt x="1754" y="39"/>
                  </a:lnTo>
                  <a:lnTo>
                    <a:pt x="1787" y="54"/>
                  </a:lnTo>
                  <a:lnTo>
                    <a:pt x="1819" y="69"/>
                  </a:lnTo>
                  <a:lnTo>
                    <a:pt x="1851" y="85"/>
                  </a:lnTo>
                  <a:lnTo>
                    <a:pt x="1884" y="102"/>
                  </a:lnTo>
                  <a:lnTo>
                    <a:pt x="1916" y="120"/>
                  </a:lnTo>
                  <a:lnTo>
                    <a:pt x="1977" y="157"/>
                  </a:lnTo>
                  <a:lnTo>
                    <a:pt x="2039" y="195"/>
                  </a:lnTo>
                  <a:lnTo>
                    <a:pt x="2039" y="195"/>
                  </a:lnTo>
                  <a:lnTo>
                    <a:pt x="2069" y="215"/>
                  </a:lnTo>
                  <a:lnTo>
                    <a:pt x="2098" y="237"/>
                  </a:lnTo>
                  <a:lnTo>
                    <a:pt x="2125" y="259"/>
                  </a:lnTo>
                  <a:lnTo>
                    <a:pt x="2151" y="284"/>
                  </a:lnTo>
                  <a:lnTo>
                    <a:pt x="2177" y="309"/>
                  </a:lnTo>
                  <a:lnTo>
                    <a:pt x="2202" y="336"/>
                  </a:lnTo>
                  <a:lnTo>
                    <a:pt x="2225" y="363"/>
                  </a:lnTo>
                  <a:lnTo>
                    <a:pt x="2248" y="391"/>
                  </a:lnTo>
                  <a:lnTo>
                    <a:pt x="2269" y="421"/>
                  </a:lnTo>
                  <a:lnTo>
                    <a:pt x="2291" y="450"/>
                  </a:lnTo>
                  <a:lnTo>
                    <a:pt x="2311" y="480"/>
                  </a:lnTo>
                  <a:lnTo>
                    <a:pt x="2331" y="511"/>
                  </a:lnTo>
                  <a:lnTo>
                    <a:pt x="2350" y="543"/>
                  </a:lnTo>
                  <a:lnTo>
                    <a:pt x="2368" y="574"/>
                  </a:lnTo>
                  <a:lnTo>
                    <a:pt x="2403" y="638"/>
                  </a:lnTo>
                  <a:lnTo>
                    <a:pt x="2403" y="638"/>
                  </a:lnTo>
                  <a:lnTo>
                    <a:pt x="2414" y="660"/>
                  </a:lnTo>
                  <a:lnTo>
                    <a:pt x="2425" y="682"/>
                  </a:lnTo>
                  <a:lnTo>
                    <a:pt x="2436" y="704"/>
                  </a:lnTo>
                  <a:lnTo>
                    <a:pt x="2445" y="727"/>
                  </a:lnTo>
                  <a:lnTo>
                    <a:pt x="2461" y="773"/>
                  </a:lnTo>
                  <a:lnTo>
                    <a:pt x="2476" y="818"/>
                  </a:lnTo>
                  <a:lnTo>
                    <a:pt x="2491" y="865"/>
                  </a:lnTo>
                  <a:lnTo>
                    <a:pt x="2506" y="910"/>
                  </a:lnTo>
                  <a:lnTo>
                    <a:pt x="2523" y="955"/>
                  </a:lnTo>
                  <a:lnTo>
                    <a:pt x="2531" y="978"/>
                  </a:lnTo>
                  <a:lnTo>
                    <a:pt x="2541" y="999"/>
                  </a:lnTo>
                  <a:lnTo>
                    <a:pt x="2544" y="1038"/>
                  </a:lnTo>
                  <a:lnTo>
                    <a:pt x="2544" y="1038"/>
                  </a:lnTo>
                  <a:lnTo>
                    <a:pt x="2551" y="1101"/>
                  </a:lnTo>
                  <a:lnTo>
                    <a:pt x="2557" y="1164"/>
                  </a:lnTo>
                  <a:lnTo>
                    <a:pt x="2563" y="1228"/>
                  </a:lnTo>
                  <a:lnTo>
                    <a:pt x="2566" y="1291"/>
                  </a:lnTo>
                  <a:lnTo>
                    <a:pt x="2566" y="1324"/>
                  </a:lnTo>
                  <a:lnTo>
                    <a:pt x="2566" y="1355"/>
                  </a:lnTo>
                  <a:lnTo>
                    <a:pt x="2566" y="1387"/>
                  </a:lnTo>
                  <a:lnTo>
                    <a:pt x="2564" y="1418"/>
                  </a:lnTo>
                  <a:lnTo>
                    <a:pt x="2561" y="1451"/>
                  </a:lnTo>
                  <a:lnTo>
                    <a:pt x="2558" y="1482"/>
                  </a:lnTo>
                  <a:lnTo>
                    <a:pt x="2553" y="1513"/>
                  </a:lnTo>
                  <a:lnTo>
                    <a:pt x="2548" y="1544"/>
                  </a:lnTo>
                  <a:lnTo>
                    <a:pt x="2548" y="1544"/>
                  </a:lnTo>
                  <a:lnTo>
                    <a:pt x="2536" y="1599"/>
                  </a:lnTo>
                  <a:lnTo>
                    <a:pt x="2522" y="1654"/>
                  </a:lnTo>
                  <a:lnTo>
                    <a:pt x="2508" y="1709"/>
                  </a:lnTo>
                  <a:lnTo>
                    <a:pt x="2493" y="1763"/>
                  </a:lnTo>
                  <a:lnTo>
                    <a:pt x="2476" y="1819"/>
                  </a:lnTo>
                  <a:lnTo>
                    <a:pt x="2459" y="1873"/>
                  </a:lnTo>
                  <a:lnTo>
                    <a:pt x="2441" y="1927"/>
                  </a:lnTo>
                  <a:lnTo>
                    <a:pt x="2421" y="1980"/>
                  </a:lnTo>
                  <a:lnTo>
                    <a:pt x="2421" y="1980"/>
                  </a:lnTo>
                  <a:lnTo>
                    <a:pt x="2400" y="2033"/>
                  </a:lnTo>
                  <a:lnTo>
                    <a:pt x="2380" y="2084"/>
                  </a:lnTo>
                  <a:lnTo>
                    <a:pt x="2363" y="2136"/>
                  </a:lnTo>
                  <a:lnTo>
                    <a:pt x="2354" y="2162"/>
                  </a:lnTo>
                  <a:lnTo>
                    <a:pt x="2347" y="2187"/>
                  </a:lnTo>
                  <a:lnTo>
                    <a:pt x="2340" y="2213"/>
                  </a:lnTo>
                  <a:lnTo>
                    <a:pt x="2334" y="2238"/>
                  </a:lnTo>
                  <a:lnTo>
                    <a:pt x="2328" y="2265"/>
                  </a:lnTo>
                  <a:lnTo>
                    <a:pt x="2324" y="2292"/>
                  </a:lnTo>
                  <a:lnTo>
                    <a:pt x="2320" y="2318"/>
                  </a:lnTo>
                  <a:lnTo>
                    <a:pt x="2317" y="2345"/>
                  </a:lnTo>
                  <a:lnTo>
                    <a:pt x="2316" y="2374"/>
                  </a:lnTo>
                  <a:lnTo>
                    <a:pt x="2315" y="2402"/>
                  </a:lnTo>
                  <a:lnTo>
                    <a:pt x="2310" y="2413"/>
                  </a:lnTo>
                  <a:lnTo>
                    <a:pt x="2310" y="2413"/>
                  </a:lnTo>
                  <a:lnTo>
                    <a:pt x="2309" y="2438"/>
                  </a:lnTo>
                  <a:lnTo>
                    <a:pt x="2308" y="2463"/>
                  </a:lnTo>
                  <a:lnTo>
                    <a:pt x="2308" y="2463"/>
                  </a:lnTo>
                  <a:lnTo>
                    <a:pt x="2300" y="2454"/>
                  </a:lnTo>
                  <a:lnTo>
                    <a:pt x="2292" y="2445"/>
                  </a:lnTo>
                  <a:lnTo>
                    <a:pt x="2284" y="2435"/>
                  </a:lnTo>
                  <a:lnTo>
                    <a:pt x="2277" y="2425"/>
                  </a:lnTo>
                  <a:lnTo>
                    <a:pt x="2262" y="2409"/>
                  </a:lnTo>
                  <a:lnTo>
                    <a:pt x="2262" y="2409"/>
                  </a:lnTo>
                  <a:lnTo>
                    <a:pt x="2243" y="2370"/>
                  </a:lnTo>
                  <a:lnTo>
                    <a:pt x="2225" y="2328"/>
                  </a:lnTo>
                  <a:lnTo>
                    <a:pt x="2189" y="2244"/>
                  </a:lnTo>
                  <a:lnTo>
                    <a:pt x="2170" y="2202"/>
                  </a:lnTo>
                  <a:lnTo>
                    <a:pt x="2160" y="2181"/>
                  </a:lnTo>
                  <a:lnTo>
                    <a:pt x="2148" y="2161"/>
                  </a:lnTo>
                  <a:lnTo>
                    <a:pt x="2137" y="2142"/>
                  </a:lnTo>
                  <a:lnTo>
                    <a:pt x="2125" y="2122"/>
                  </a:lnTo>
                  <a:lnTo>
                    <a:pt x="2112" y="2104"/>
                  </a:lnTo>
                  <a:lnTo>
                    <a:pt x="2099" y="2086"/>
                  </a:lnTo>
                  <a:lnTo>
                    <a:pt x="2110" y="2041"/>
                  </a:lnTo>
                  <a:lnTo>
                    <a:pt x="2110" y="2041"/>
                  </a:lnTo>
                  <a:lnTo>
                    <a:pt x="2156" y="1984"/>
                  </a:lnTo>
                  <a:lnTo>
                    <a:pt x="2179" y="1954"/>
                  </a:lnTo>
                  <a:lnTo>
                    <a:pt x="2201" y="1923"/>
                  </a:lnTo>
                  <a:lnTo>
                    <a:pt x="2223" y="1891"/>
                  </a:lnTo>
                  <a:lnTo>
                    <a:pt x="2243" y="1859"/>
                  </a:lnTo>
                  <a:lnTo>
                    <a:pt x="2260" y="1826"/>
                  </a:lnTo>
                  <a:lnTo>
                    <a:pt x="2269" y="1809"/>
                  </a:lnTo>
                  <a:lnTo>
                    <a:pt x="2276" y="1792"/>
                  </a:lnTo>
                  <a:lnTo>
                    <a:pt x="2283" y="1774"/>
                  </a:lnTo>
                  <a:lnTo>
                    <a:pt x="2289" y="1757"/>
                  </a:lnTo>
                  <a:lnTo>
                    <a:pt x="2295" y="1740"/>
                  </a:lnTo>
                  <a:lnTo>
                    <a:pt x="2300" y="1722"/>
                  </a:lnTo>
                  <a:lnTo>
                    <a:pt x="2303" y="1705"/>
                  </a:lnTo>
                  <a:lnTo>
                    <a:pt x="2306" y="1687"/>
                  </a:lnTo>
                  <a:lnTo>
                    <a:pt x="2307" y="1669"/>
                  </a:lnTo>
                  <a:lnTo>
                    <a:pt x="2308" y="1651"/>
                  </a:lnTo>
                  <a:lnTo>
                    <a:pt x="2307" y="1633"/>
                  </a:lnTo>
                  <a:lnTo>
                    <a:pt x="2305" y="1615"/>
                  </a:lnTo>
                  <a:lnTo>
                    <a:pt x="2302" y="1597"/>
                  </a:lnTo>
                  <a:lnTo>
                    <a:pt x="2298" y="1579"/>
                  </a:lnTo>
                  <a:lnTo>
                    <a:pt x="2292" y="1561"/>
                  </a:lnTo>
                  <a:lnTo>
                    <a:pt x="2284" y="1542"/>
                  </a:lnTo>
                  <a:lnTo>
                    <a:pt x="2275" y="1524"/>
                  </a:lnTo>
                  <a:lnTo>
                    <a:pt x="2265" y="1506"/>
                  </a:lnTo>
                  <a:lnTo>
                    <a:pt x="2265" y="1506"/>
                  </a:lnTo>
                  <a:lnTo>
                    <a:pt x="2259" y="1496"/>
                  </a:lnTo>
                  <a:lnTo>
                    <a:pt x="2252" y="1487"/>
                  </a:lnTo>
                  <a:lnTo>
                    <a:pt x="2245" y="1478"/>
                  </a:lnTo>
                  <a:lnTo>
                    <a:pt x="2237" y="1471"/>
                  </a:lnTo>
                  <a:lnTo>
                    <a:pt x="2229" y="1464"/>
                  </a:lnTo>
                  <a:lnTo>
                    <a:pt x="2221" y="1458"/>
                  </a:lnTo>
                  <a:lnTo>
                    <a:pt x="2213" y="1453"/>
                  </a:lnTo>
                  <a:lnTo>
                    <a:pt x="2205" y="1448"/>
                  </a:lnTo>
                  <a:lnTo>
                    <a:pt x="2196" y="1444"/>
                  </a:lnTo>
                  <a:lnTo>
                    <a:pt x="2187" y="1441"/>
                  </a:lnTo>
                  <a:lnTo>
                    <a:pt x="2178" y="1439"/>
                  </a:lnTo>
                  <a:lnTo>
                    <a:pt x="2169" y="1437"/>
                  </a:lnTo>
                  <a:lnTo>
                    <a:pt x="2159" y="1434"/>
                  </a:lnTo>
                  <a:lnTo>
                    <a:pt x="2149" y="1434"/>
                  </a:lnTo>
                  <a:lnTo>
                    <a:pt x="2130" y="1434"/>
                  </a:lnTo>
                  <a:lnTo>
                    <a:pt x="2111" y="1438"/>
                  </a:lnTo>
                  <a:lnTo>
                    <a:pt x="2092" y="1443"/>
                  </a:lnTo>
                  <a:lnTo>
                    <a:pt x="2073" y="1450"/>
                  </a:lnTo>
                  <a:lnTo>
                    <a:pt x="2055" y="1459"/>
                  </a:lnTo>
                  <a:lnTo>
                    <a:pt x="2037" y="1470"/>
                  </a:lnTo>
                  <a:lnTo>
                    <a:pt x="2020" y="1483"/>
                  </a:lnTo>
                  <a:lnTo>
                    <a:pt x="2004" y="1497"/>
                  </a:lnTo>
                  <a:lnTo>
                    <a:pt x="1989" y="1513"/>
                  </a:lnTo>
                  <a:lnTo>
                    <a:pt x="1989" y="1513"/>
                  </a:lnTo>
                  <a:lnTo>
                    <a:pt x="1975" y="1529"/>
                  </a:lnTo>
                  <a:lnTo>
                    <a:pt x="1963" y="1547"/>
                  </a:lnTo>
                  <a:lnTo>
                    <a:pt x="1952" y="1566"/>
                  </a:lnTo>
                  <a:lnTo>
                    <a:pt x="1942" y="1584"/>
                  </a:lnTo>
                  <a:lnTo>
                    <a:pt x="1934" y="1603"/>
                  </a:lnTo>
                  <a:lnTo>
                    <a:pt x="1926" y="1622"/>
                  </a:lnTo>
                  <a:lnTo>
                    <a:pt x="1911" y="1661"/>
                  </a:lnTo>
                  <a:lnTo>
                    <a:pt x="1895" y="1701"/>
                  </a:lnTo>
                  <a:lnTo>
                    <a:pt x="1887" y="1720"/>
                  </a:lnTo>
                  <a:lnTo>
                    <a:pt x="1876" y="1739"/>
                  </a:lnTo>
                  <a:lnTo>
                    <a:pt x="1865" y="1757"/>
                  </a:lnTo>
                  <a:lnTo>
                    <a:pt x="1853" y="1775"/>
                  </a:lnTo>
                  <a:lnTo>
                    <a:pt x="1839" y="1794"/>
                  </a:lnTo>
                  <a:lnTo>
                    <a:pt x="1823" y="1810"/>
                  </a:lnTo>
                  <a:lnTo>
                    <a:pt x="1802" y="1803"/>
                  </a:lnTo>
                  <a:lnTo>
                    <a:pt x="1802" y="1803"/>
                  </a:lnTo>
                  <a:lnTo>
                    <a:pt x="1793" y="1769"/>
                  </a:lnTo>
                  <a:lnTo>
                    <a:pt x="1785" y="1736"/>
                  </a:lnTo>
                  <a:lnTo>
                    <a:pt x="1778" y="1701"/>
                  </a:lnTo>
                  <a:lnTo>
                    <a:pt x="1772" y="1667"/>
                  </a:lnTo>
                  <a:lnTo>
                    <a:pt x="1765" y="1632"/>
                  </a:lnTo>
                  <a:lnTo>
                    <a:pt x="1758" y="1598"/>
                  </a:lnTo>
                  <a:lnTo>
                    <a:pt x="1750" y="1564"/>
                  </a:lnTo>
                  <a:lnTo>
                    <a:pt x="1744" y="1547"/>
                  </a:lnTo>
                  <a:lnTo>
                    <a:pt x="1738" y="1530"/>
                  </a:lnTo>
                  <a:lnTo>
                    <a:pt x="1738" y="1530"/>
                  </a:lnTo>
                  <a:lnTo>
                    <a:pt x="1731" y="1511"/>
                  </a:lnTo>
                  <a:lnTo>
                    <a:pt x="1723" y="1492"/>
                  </a:lnTo>
                  <a:lnTo>
                    <a:pt x="1715" y="1473"/>
                  </a:lnTo>
                  <a:lnTo>
                    <a:pt x="1706" y="1455"/>
                  </a:lnTo>
                  <a:lnTo>
                    <a:pt x="1696" y="1437"/>
                  </a:lnTo>
                  <a:lnTo>
                    <a:pt x="1686" y="1419"/>
                  </a:lnTo>
                  <a:lnTo>
                    <a:pt x="1665" y="1385"/>
                  </a:lnTo>
                  <a:lnTo>
                    <a:pt x="1642" y="1352"/>
                  </a:lnTo>
                  <a:lnTo>
                    <a:pt x="1619" y="1318"/>
                  </a:lnTo>
                  <a:lnTo>
                    <a:pt x="1595" y="1285"/>
                  </a:lnTo>
                  <a:lnTo>
                    <a:pt x="1572" y="1251"/>
                  </a:lnTo>
                  <a:lnTo>
                    <a:pt x="1572" y="1209"/>
                  </a:lnTo>
                  <a:lnTo>
                    <a:pt x="1572" y="1209"/>
                  </a:lnTo>
                  <a:lnTo>
                    <a:pt x="1545" y="1215"/>
                  </a:lnTo>
                  <a:lnTo>
                    <a:pt x="1519" y="1222"/>
                  </a:lnTo>
                  <a:lnTo>
                    <a:pt x="1468" y="1239"/>
                  </a:lnTo>
                  <a:lnTo>
                    <a:pt x="1443" y="1248"/>
                  </a:lnTo>
                  <a:lnTo>
                    <a:pt x="1417" y="1255"/>
                  </a:lnTo>
                  <a:lnTo>
                    <a:pt x="1389" y="1261"/>
                  </a:lnTo>
                  <a:lnTo>
                    <a:pt x="1375" y="1263"/>
                  </a:lnTo>
                  <a:lnTo>
                    <a:pt x="1360" y="1265"/>
                  </a:lnTo>
                  <a:lnTo>
                    <a:pt x="1360" y="1265"/>
                  </a:lnTo>
                  <a:lnTo>
                    <a:pt x="1315" y="1270"/>
                  </a:lnTo>
                  <a:lnTo>
                    <a:pt x="1269" y="1275"/>
                  </a:lnTo>
                  <a:lnTo>
                    <a:pt x="1222" y="1278"/>
                  </a:lnTo>
                  <a:lnTo>
                    <a:pt x="1174" y="1280"/>
                  </a:lnTo>
                  <a:lnTo>
                    <a:pt x="1151" y="1280"/>
                  </a:lnTo>
                  <a:lnTo>
                    <a:pt x="1127" y="1279"/>
                  </a:lnTo>
                  <a:lnTo>
                    <a:pt x="1104" y="1278"/>
                  </a:lnTo>
                  <a:lnTo>
                    <a:pt x="1081" y="1276"/>
                  </a:lnTo>
                  <a:lnTo>
                    <a:pt x="1058" y="1273"/>
                  </a:lnTo>
                  <a:lnTo>
                    <a:pt x="1035" y="1269"/>
                  </a:lnTo>
                  <a:lnTo>
                    <a:pt x="1013" y="1264"/>
                  </a:lnTo>
                  <a:lnTo>
                    <a:pt x="992" y="1258"/>
                  </a:lnTo>
                  <a:lnTo>
                    <a:pt x="992" y="1258"/>
                  </a:lnTo>
                  <a:lnTo>
                    <a:pt x="966" y="1249"/>
                  </a:lnTo>
                  <a:lnTo>
                    <a:pt x="939" y="1238"/>
                  </a:lnTo>
                  <a:lnTo>
                    <a:pt x="911" y="1227"/>
                  </a:lnTo>
                  <a:lnTo>
                    <a:pt x="883" y="1214"/>
                  </a:lnTo>
                  <a:lnTo>
                    <a:pt x="855" y="1200"/>
                  </a:lnTo>
                  <a:lnTo>
                    <a:pt x="827" y="1185"/>
                  </a:lnTo>
                  <a:lnTo>
                    <a:pt x="799" y="1170"/>
                  </a:lnTo>
                  <a:lnTo>
                    <a:pt x="770" y="1154"/>
                  </a:lnTo>
                  <a:lnTo>
                    <a:pt x="743" y="1137"/>
                  </a:lnTo>
                  <a:lnTo>
                    <a:pt x="716" y="1119"/>
                  </a:lnTo>
                  <a:lnTo>
                    <a:pt x="691" y="1100"/>
                  </a:lnTo>
                  <a:lnTo>
                    <a:pt x="666" y="1080"/>
                  </a:lnTo>
                  <a:lnTo>
                    <a:pt x="641" y="1061"/>
                  </a:lnTo>
                  <a:lnTo>
                    <a:pt x="619" y="1041"/>
                  </a:lnTo>
                  <a:lnTo>
                    <a:pt x="598" y="1020"/>
                  </a:lnTo>
                  <a:lnTo>
                    <a:pt x="578" y="999"/>
                  </a:lnTo>
                  <a:lnTo>
                    <a:pt x="578" y="999"/>
                  </a:lnTo>
                  <a:lnTo>
                    <a:pt x="564" y="983"/>
                  </a:lnTo>
                  <a:lnTo>
                    <a:pt x="543" y="957"/>
                  </a:lnTo>
                  <a:lnTo>
                    <a:pt x="531" y="944"/>
                  </a:lnTo>
                  <a:lnTo>
                    <a:pt x="518" y="930"/>
                  </a:lnTo>
                  <a:lnTo>
                    <a:pt x="504" y="917"/>
                  </a:lnTo>
                  <a:lnTo>
                    <a:pt x="490" y="905"/>
                  </a:lnTo>
                  <a:lnTo>
                    <a:pt x="477" y="894"/>
                  </a:lnTo>
                  <a:lnTo>
                    <a:pt x="470" y="890"/>
                  </a:lnTo>
                  <a:lnTo>
                    <a:pt x="463" y="887"/>
                  </a:lnTo>
                  <a:lnTo>
                    <a:pt x="456" y="884"/>
                  </a:lnTo>
                  <a:lnTo>
                    <a:pt x="450" y="882"/>
                  </a:lnTo>
                  <a:lnTo>
                    <a:pt x="443" y="882"/>
                  </a:lnTo>
                  <a:lnTo>
                    <a:pt x="437" y="882"/>
                  </a:lnTo>
                  <a:lnTo>
                    <a:pt x="431" y="883"/>
                  </a:lnTo>
                  <a:lnTo>
                    <a:pt x="425" y="886"/>
                  </a:lnTo>
                  <a:lnTo>
                    <a:pt x="420" y="890"/>
                  </a:lnTo>
                  <a:lnTo>
                    <a:pt x="415" y="895"/>
                  </a:lnTo>
                  <a:lnTo>
                    <a:pt x="410" y="902"/>
                  </a:lnTo>
                  <a:lnTo>
                    <a:pt x="406" y="910"/>
                  </a:lnTo>
                  <a:lnTo>
                    <a:pt x="402" y="920"/>
                  </a:lnTo>
                  <a:lnTo>
                    <a:pt x="398" y="932"/>
                  </a:lnTo>
                  <a:lnTo>
                    <a:pt x="350" y="98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AA60ABC-1BDC-EBCE-810C-0DC92C5E23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3"/>
              <a:ext cx="1283" cy="1231"/>
            </a:xfrm>
            <a:custGeom>
              <a:avLst/>
              <a:gdLst>
                <a:gd name="T0" fmla="*/ 295 w 2566"/>
                <a:gd name="T1" fmla="*/ 1267 h 2463"/>
                <a:gd name="T2" fmla="*/ 201 w 2566"/>
                <a:gd name="T3" fmla="*/ 1510 h 2463"/>
                <a:gd name="T4" fmla="*/ 90 w 2566"/>
                <a:gd name="T5" fmla="*/ 1580 h 2463"/>
                <a:gd name="T6" fmla="*/ 117 w 2566"/>
                <a:gd name="T7" fmla="*/ 1381 h 2463"/>
                <a:gd name="T8" fmla="*/ 95 w 2566"/>
                <a:gd name="T9" fmla="*/ 1278 h 2463"/>
                <a:gd name="T10" fmla="*/ 19 w 2566"/>
                <a:gd name="T11" fmla="*/ 1088 h 2463"/>
                <a:gd name="T12" fmla="*/ 0 w 2566"/>
                <a:gd name="T13" fmla="*/ 950 h 2463"/>
                <a:gd name="T14" fmla="*/ 27 w 2566"/>
                <a:gd name="T15" fmla="*/ 846 h 2463"/>
                <a:gd name="T16" fmla="*/ 93 w 2566"/>
                <a:gd name="T17" fmla="*/ 758 h 2463"/>
                <a:gd name="T18" fmla="*/ 163 w 2566"/>
                <a:gd name="T19" fmla="*/ 712 h 2463"/>
                <a:gd name="T20" fmla="*/ 175 w 2566"/>
                <a:gd name="T21" fmla="*/ 609 h 2463"/>
                <a:gd name="T22" fmla="*/ 187 w 2566"/>
                <a:gd name="T23" fmla="*/ 496 h 2463"/>
                <a:gd name="T24" fmla="*/ 237 w 2566"/>
                <a:gd name="T25" fmla="*/ 396 h 2463"/>
                <a:gd name="T26" fmla="*/ 316 w 2566"/>
                <a:gd name="T27" fmla="*/ 316 h 2463"/>
                <a:gd name="T28" fmla="*/ 415 w 2566"/>
                <a:gd name="T29" fmla="*/ 259 h 2463"/>
                <a:gd name="T30" fmla="*/ 538 w 2566"/>
                <a:gd name="T31" fmla="*/ 231 h 2463"/>
                <a:gd name="T32" fmla="*/ 774 w 2566"/>
                <a:gd name="T33" fmla="*/ 223 h 2463"/>
                <a:gd name="T34" fmla="*/ 830 w 2566"/>
                <a:gd name="T35" fmla="*/ 195 h 2463"/>
                <a:gd name="T36" fmla="*/ 951 w 2566"/>
                <a:gd name="T37" fmla="*/ 128 h 2463"/>
                <a:gd name="T38" fmla="*/ 1315 w 2566"/>
                <a:gd name="T39" fmla="*/ 37 h 2463"/>
                <a:gd name="T40" fmla="*/ 1561 w 2566"/>
                <a:gd name="T41" fmla="*/ 0 h 2463"/>
                <a:gd name="T42" fmla="*/ 1719 w 2566"/>
                <a:gd name="T43" fmla="*/ 27 h 2463"/>
                <a:gd name="T44" fmla="*/ 1977 w 2566"/>
                <a:gd name="T45" fmla="*/ 157 h 2463"/>
                <a:gd name="T46" fmla="*/ 2177 w 2566"/>
                <a:gd name="T47" fmla="*/ 309 h 2463"/>
                <a:gd name="T48" fmla="*/ 2331 w 2566"/>
                <a:gd name="T49" fmla="*/ 511 h 2463"/>
                <a:gd name="T50" fmla="*/ 2436 w 2566"/>
                <a:gd name="T51" fmla="*/ 704 h 2463"/>
                <a:gd name="T52" fmla="*/ 2531 w 2566"/>
                <a:gd name="T53" fmla="*/ 978 h 2463"/>
                <a:gd name="T54" fmla="*/ 2566 w 2566"/>
                <a:gd name="T55" fmla="*/ 1291 h 2463"/>
                <a:gd name="T56" fmla="*/ 2553 w 2566"/>
                <a:gd name="T57" fmla="*/ 1513 h 2463"/>
                <a:gd name="T58" fmla="*/ 2476 w 2566"/>
                <a:gd name="T59" fmla="*/ 1819 h 2463"/>
                <a:gd name="T60" fmla="*/ 2363 w 2566"/>
                <a:gd name="T61" fmla="*/ 2136 h 2463"/>
                <a:gd name="T62" fmla="*/ 2320 w 2566"/>
                <a:gd name="T63" fmla="*/ 2318 h 2463"/>
                <a:gd name="T64" fmla="*/ 2308 w 2566"/>
                <a:gd name="T65" fmla="*/ 2463 h 2463"/>
                <a:gd name="T66" fmla="*/ 2262 w 2566"/>
                <a:gd name="T67" fmla="*/ 2409 h 2463"/>
                <a:gd name="T68" fmla="*/ 2137 w 2566"/>
                <a:gd name="T69" fmla="*/ 2142 h 2463"/>
                <a:gd name="T70" fmla="*/ 2179 w 2566"/>
                <a:gd name="T71" fmla="*/ 1954 h 2463"/>
                <a:gd name="T72" fmla="*/ 2283 w 2566"/>
                <a:gd name="T73" fmla="*/ 1774 h 2463"/>
                <a:gd name="T74" fmla="*/ 2308 w 2566"/>
                <a:gd name="T75" fmla="*/ 1651 h 2463"/>
                <a:gd name="T76" fmla="*/ 2275 w 2566"/>
                <a:gd name="T77" fmla="*/ 1524 h 2463"/>
                <a:gd name="T78" fmla="*/ 2229 w 2566"/>
                <a:gd name="T79" fmla="*/ 1464 h 2463"/>
                <a:gd name="T80" fmla="*/ 2169 w 2566"/>
                <a:gd name="T81" fmla="*/ 1437 h 2463"/>
                <a:gd name="T82" fmla="*/ 2055 w 2566"/>
                <a:gd name="T83" fmla="*/ 1459 h 2463"/>
                <a:gd name="T84" fmla="*/ 1963 w 2566"/>
                <a:gd name="T85" fmla="*/ 1547 h 2463"/>
                <a:gd name="T86" fmla="*/ 1887 w 2566"/>
                <a:gd name="T87" fmla="*/ 1720 h 2463"/>
                <a:gd name="T88" fmla="*/ 1802 w 2566"/>
                <a:gd name="T89" fmla="*/ 1803 h 2463"/>
                <a:gd name="T90" fmla="*/ 1750 w 2566"/>
                <a:gd name="T91" fmla="*/ 1564 h 2463"/>
                <a:gd name="T92" fmla="*/ 1706 w 2566"/>
                <a:gd name="T93" fmla="*/ 1455 h 2463"/>
                <a:gd name="T94" fmla="*/ 1572 w 2566"/>
                <a:gd name="T95" fmla="*/ 1251 h 2463"/>
                <a:gd name="T96" fmla="*/ 1417 w 2566"/>
                <a:gd name="T97" fmla="*/ 1255 h 2463"/>
                <a:gd name="T98" fmla="*/ 1222 w 2566"/>
                <a:gd name="T99" fmla="*/ 1278 h 2463"/>
                <a:gd name="T100" fmla="*/ 1035 w 2566"/>
                <a:gd name="T101" fmla="*/ 1269 h 2463"/>
                <a:gd name="T102" fmla="*/ 883 w 2566"/>
                <a:gd name="T103" fmla="*/ 1214 h 2463"/>
                <a:gd name="T104" fmla="*/ 691 w 2566"/>
                <a:gd name="T105" fmla="*/ 1100 h 2463"/>
                <a:gd name="T106" fmla="*/ 564 w 2566"/>
                <a:gd name="T107" fmla="*/ 983 h 2463"/>
                <a:gd name="T108" fmla="*/ 470 w 2566"/>
                <a:gd name="T109" fmla="*/ 890 h 2463"/>
                <a:gd name="T110" fmla="*/ 425 w 2566"/>
                <a:gd name="T111" fmla="*/ 886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66" h="2463">
                  <a:moveTo>
                    <a:pt x="350" y="985"/>
                  </a:moveTo>
                  <a:lnTo>
                    <a:pt x="350" y="985"/>
                  </a:lnTo>
                  <a:lnTo>
                    <a:pt x="336" y="1043"/>
                  </a:lnTo>
                  <a:lnTo>
                    <a:pt x="324" y="1100"/>
                  </a:lnTo>
                  <a:lnTo>
                    <a:pt x="313" y="1156"/>
                  </a:lnTo>
                  <a:lnTo>
                    <a:pt x="304" y="1212"/>
                  </a:lnTo>
                  <a:lnTo>
                    <a:pt x="295" y="1267"/>
                  </a:lnTo>
                  <a:lnTo>
                    <a:pt x="289" y="1324"/>
                  </a:lnTo>
                  <a:lnTo>
                    <a:pt x="283" y="1380"/>
                  </a:lnTo>
                  <a:lnTo>
                    <a:pt x="279" y="1437"/>
                  </a:lnTo>
                  <a:lnTo>
                    <a:pt x="245" y="1456"/>
                  </a:lnTo>
                  <a:lnTo>
                    <a:pt x="245" y="1456"/>
                  </a:lnTo>
                  <a:lnTo>
                    <a:pt x="216" y="1492"/>
                  </a:lnTo>
                  <a:lnTo>
                    <a:pt x="201" y="1510"/>
                  </a:lnTo>
                  <a:lnTo>
                    <a:pt x="186" y="1527"/>
                  </a:lnTo>
                  <a:lnTo>
                    <a:pt x="169" y="1543"/>
                  </a:lnTo>
                  <a:lnTo>
                    <a:pt x="152" y="1559"/>
                  </a:lnTo>
                  <a:lnTo>
                    <a:pt x="134" y="1574"/>
                  </a:lnTo>
                  <a:lnTo>
                    <a:pt x="114" y="1587"/>
                  </a:lnTo>
                  <a:lnTo>
                    <a:pt x="90" y="1580"/>
                  </a:lnTo>
                  <a:lnTo>
                    <a:pt x="90" y="1580"/>
                  </a:lnTo>
                  <a:lnTo>
                    <a:pt x="94" y="1553"/>
                  </a:lnTo>
                  <a:lnTo>
                    <a:pt x="99" y="1526"/>
                  </a:lnTo>
                  <a:lnTo>
                    <a:pt x="110" y="1474"/>
                  </a:lnTo>
                  <a:lnTo>
                    <a:pt x="114" y="1448"/>
                  </a:lnTo>
                  <a:lnTo>
                    <a:pt x="117" y="1421"/>
                  </a:lnTo>
                  <a:lnTo>
                    <a:pt x="119" y="1395"/>
                  </a:lnTo>
                  <a:lnTo>
                    <a:pt x="117" y="1381"/>
                  </a:lnTo>
                  <a:lnTo>
                    <a:pt x="116" y="1368"/>
                  </a:lnTo>
                  <a:lnTo>
                    <a:pt x="116" y="1368"/>
                  </a:lnTo>
                  <a:lnTo>
                    <a:pt x="114" y="1349"/>
                  </a:lnTo>
                  <a:lnTo>
                    <a:pt x="110" y="1332"/>
                  </a:lnTo>
                  <a:lnTo>
                    <a:pt x="106" y="1313"/>
                  </a:lnTo>
                  <a:lnTo>
                    <a:pt x="100" y="1295"/>
                  </a:lnTo>
                  <a:lnTo>
                    <a:pt x="95" y="1278"/>
                  </a:lnTo>
                  <a:lnTo>
                    <a:pt x="88" y="1261"/>
                  </a:lnTo>
                  <a:lnTo>
                    <a:pt x="74" y="1226"/>
                  </a:lnTo>
                  <a:lnTo>
                    <a:pt x="45" y="1157"/>
                  </a:lnTo>
                  <a:lnTo>
                    <a:pt x="31" y="1123"/>
                  </a:lnTo>
                  <a:lnTo>
                    <a:pt x="24" y="1106"/>
                  </a:lnTo>
                  <a:lnTo>
                    <a:pt x="19" y="1088"/>
                  </a:lnTo>
                  <a:lnTo>
                    <a:pt x="19" y="1088"/>
                  </a:lnTo>
                  <a:lnTo>
                    <a:pt x="11" y="1059"/>
                  </a:lnTo>
                  <a:lnTo>
                    <a:pt x="5" y="1029"/>
                  </a:lnTo>
                  <a:lnTo>
                    <a:pt x="3" y="1014"/>
                  </a:lnTo>
                  <a:lnTo>
                    <a:pt x="1" y="998"/>
                  </a:lnTo>
                  <a:lnTo>
                    <a:pt x="0" y="982"/>
                  </a:lnTo>
                  <a:lnTo>
                    <a:pt x="0" y="965"/>
                  </a:lnTo>
                  <a:lnTo>
                    <a:pt x="0" y="950"/>
                  </a:lnTo>
                  <a:lnTo>
                    <a:pt x="2" y="934"/>
                  </a:lnTo>
                  <a:lnTo>
                    <a:pt x="4" y="919"/>
                  </a:lnTo>
                  <a:lnTo>
                    <a:pt x="6" y="903"/>
                  </a:lnTo>
                  <a:lnTo>
                    <a:pt x="10" y="889"/>
                  </a:lnTo>
                  <a:lnTo>
                    <a:pt x="15" y="874"/>
                  </a:lnTo>
                  <a:lnTo>
                    <a:pt x="20" y="861"/>
                  </a:lnTo>
                  <a:lnTo>
                    <a:pt x="27" y="846"/>
                  </a:lnTo>
                  <a:lnTo>
                    <a:pt x="27" y="846"/>
                  </a:lnTo>
                  <a:lnTo>
                    <a:pt x="36" y="829"/>
                  </a:lnTo>
                  <a:lnTo>
                    <a:pt x="48" y="811"/>
                  </a:lnTo>
                  <a:lnTo>
                    <a:pt x="62" y="792"/>
                  </a:lnTo>
                  <a:lnTo>
                    <a:pt x="77" y="774"/>
                  </a:lnTo>
                  <a:lnTo>
                    <a:pt x="85" y="766"/>
                  </a:lnTo>
                  <a:lnTo>
                    <a:pt x="93" y="758"/>
                  </a:lnTo>
                  <a:lnTo>
                    <a:pt x="102" y="752"/>
                  </a:lnTo>
                  <a:lnTo>
                    <a:pt x="111" y="746"/>
                  </a:lnTo>
                  <a:lnTo>
                    <a:pt x="121" y="741"/>
                  </a:lnTo>
                  <a:lnTo>
                    <a:pt x="131" y="738"/>
                  </a:lnTo>
                  <a:lnTo>
                    <a:pt x="141" y="737"/>
                  </a:lnTo>
                  <a:lnTo>
                    <a:pt x="151" y="737"/>
                  </a:lnTo>
                  <a:lnTo>
                    <a:pt x="163" y="712"/>
                  </a:lnTo>
                  <a:lnTo>
                    <a:pt x="163" y="712"/>
                  </a:lnTo>
                  <a:lnTo>
                    <a:pt x="163" y="692"/>
                  </a:lnTo>
                  <a:lnTo>
                    <a:pt x="164" y="672"/>
                  </a:lnTo>
                  <a:lnTo>
                    <a:pt x="166" y="652"/>
                  </a:lnTo>
                  <a:lnTo>
                    <a:pt x="166" y="632"/>
                  </a:lnTo>
                  <a:lnTo>
                    <a:pt x="175" y="609"/>
                  </a:lnTo>
                  <a:lnTo>
                    <a:pt x="175" y="609"/>
                  </a:lnTo>
                  <a:lnTo>
                    <a:pt x="174" y="593"/>
                  </a:lnTo>
                  <a:lnTo>
                    <a:pt x="174" y="576"/>
                  </a:lnTo>
                  <a:lnTo>
                    <a:pt x="175" y="560"/>
                  </a:lnTo>
                  <a:lnTo>
                    <a:pt x="177" y="544"/>
                  </a:lnTo>
                  <a:lnTo>
                    <a:pt x="180" y="528"/>
                  </a:lnTo>
                  <a:lnTo>
                    <a:pt x="183" y="511"/>
                  </a:lnTo>
                  <a:lnTo>
                    <a:pt x="187" y="496"/>
                  </a:lnTo>
                  <a:lnTo>
                    <a:pt x="193" y="481"/>
                  </a:lnTo>
                  <a:lnTo>
                    <a:pt x="198" y="466"/>
                  </a:lnTo>
                  <a:lnTo>
                    <a:pt x="205" y="451"/>
                  </a:lnTo>
                  <a:lnTo>
                    <a:pt x="212" y="437"/>
                  </a:lnTo>
                  <a:lnTo>
                    <a:pt x="220" y="423"/>
                  </a:lnTo>
                  <a:lnTo>
                    <a:pt x="228" y="410"/>
                  </a:lnTo>
                  <a:lnTo>
                    <a:pt x="237" y="396"/>
                  </a:lnTo>
                  <a:lnTo>
                    <a:pt x="247" y="383"/>
                  </a:lnTo>
                  <a:lnTo>
                    <a:pt x="258" y="371"/>
                  </a:lnTo>
                  <a:lnTo>
                    <a:pt x="269" y="359"/>
                  </a:lnTo>
                  <a:lnTo>
                    <a:pt x="280" y="347"/>
                  </a:lnTo>
                  <a:lnTo>
                    <a:pt x="292" y="336"/>
                  </a:lnTo>
                  <a:lnTo>
                    <a:pt x="304" y="326"/>
                  </a:lnTo>
                  <a:lnTo>
                    <a:pt x="316" y="316"/>
                  </a:lnTo>
                  <a:lnTo>
                    <a:pt x="329" y="306"/>
                  </a:lnTo>
                  <a:lnTo>
                    <a:pt x="343" y="297"/>
                  </a:lnTo>
                  <a:lnTo>
                    <a:pt x="356" y="289"/>
                  </a:lnTo>
                  <a:lnTo>
                    <a:pt x="370" y="280"/>
                  </a:lnTo>
                  <a:lnTo>
                    <a:pt x="384" y="272"/>
                  </a:lnTo>
                  <a:lnTo>
                    <a:pt x="400" y="266"/>
                  </a:lnTo>
                  <a:lnTo>
                    <a:pt x="415" y="259"/>
                  </a:lnTo>
                  <a:lnTo>
                    <a:pt x="430" y="254"/>
                  </a:lnTo>
                  <a:lnTo>
                    <a:pt x="445" y="249"/>
                  </a:lnTo>
                  <a:lnTo>
                    <a:pt x="460" y="245"/>
                  </a:lnTo>
                  <a:lnTo>
                    <a:pt x="475" y="241"/>
                  </a:lnTo>
                  <a:lnTo>
                    <a:pt x="475" y="241"/>
                  </a:lnTo>
                  <a:lnTo>
                    <a:pt x="506" y="235"/>
                  </a:lnTo>
                  <a:lnTo>
                    <a:pt x="538" y="231"/>
                  </a:lnTo>
                  <a:lnTo>
                    <a:pt x="572" y="228"/>
                  </a:lnTo>
                  <a:lnTo>
                    <a:pt x="606" y="226"/>
                  </a:lnTo>
                  <a:lnTo>
                    <a:pt x="642" y="226"/>
                  </a:lnTo>
                  <a:lnTo>
                    <a:pt x="679" y="227"/>
                  </a:lnTo>
                  <a:lnTo>
                    <a:pt x="716" y="230"/>
                  </a:lnTo>
                  <a:lnTo>
                    <a:pt x="753" y="234"/>
                  </a:lnTo>
                  <a:lnTo>
                    <a:pt x="774" y="223"/>
                  </a:lnTo>
                  <a:lnTo>
                    <a:pt x="774" y="223"/>
                  </a:lnTo>
                  <a:lnTo>
                    <a:pt x="783" y="216"/>
                  </a:lnTo>
                  <a:lnTo>
                    <a:pt x="792" y="210"/>
                  </a:lnTo>
                  <a:lnTo>
                    <a:pt x="802" y="207"/>
                  </a:lnTo>
                  <a:lnTo>
                    <a:pt x="812" y="204"/>
                  </a:lnTo>
                  <a:lnTo>
                    <a:pt x="830" y="195"/>
                  </a:lnTo>
                  <a:lnTo>
                    <a:pt x="830" y="195"/>
                  </a:lnTo>
                  <a:lnTo>
                    <a:pt x="845" y="183"/>
                  </a:lnTo>
                  <a:lnTo>
                    <a:pt x="860" y="172"/>
                  </a:lnTo>
                  <a:lnTo>
                    <a:pt x="877" y="161"/>
                  </a:lnTo>
                  <a:lnTo>
                    <a:pt x="894" y="152"/>
                  </a:lnTo>
                  <a:lnTo>
                    <a:pt x="912" y="143"/>
                  </a:lnTo>
                  <a:lnTo>
                    <a:pt x="931" y="135"/>
                  </a:lnTo>
                  <a:lnTo>
                    <a:pt x="951" y="128"/>
                  </a:lnTo>
                  <a:lnTo>
                    <a:pt x="970" y="121"/>
                  </a:lnTo>
                  <a:lnTo>
                    <a:pt x="1008" y="108"/>
                  </a:lnTo>
                  <a:lnTo>
                    <a:pt x="1047" y="98"/>
                  </a:lnTo>
                  <a:lnTo>
                    <a:pt x="1123" y="79"/>
                  </a:lnTo>
                  <a:lnTo>
                    <a:pt x="1123" y="79"/>
                  </a:lnTo>
                  <a:lnTo>
                    <a:pt x="1219" y="58"/>
                  </a:lnTo>
                  <a:lnTo>
                    <a:pt x="1315" y="37"/>
                  </a:lnTo>
                  <a:lnTo>
                    <a:pt x="1411" y="19"/>
                  </a:lnTo>
                  <a:lnTo>
                    <a:pt x="1458" y="11"/>
                  </a:lnTo>
                  <a:lnTo>
                    <a:pt x="1505" y="4"/>
                  </a:lnTo>
                  <a:lnTo>
                    <a:pt x="1505" y="4"/>
                  </a:lnTo>
                  <a:lnTo>
                    <a:pt x="1524" y="2"/>
                  </a:lnTo>
                  <a:lnTo>
                    <a:pt x="1542" y="1"/>
                  </a:lnTo>
                  <a:lnTo>
                    <a:pt x="1561" y="0"/>
                  </a:lnTo>
                  <a:lnTo>
                    <a:pt x="1579" y="1"/>
                  </a:lnTo>
                  <a:lnTo>
                    <a:pt x="1597" y="2"/>
                  </a:lnTo>
                  <a:lnTo>
                    <a:pt x="1616" y="4"/>
                  </a:lnTo>
                  <a:lnTo>
                    <a:pt x="1633" y="6"/>
                  </a:lnTo>
                  <a:lnTo>
                    <a:pt x="1651" y="9"/>
                  </a:lnTo>
                  <a:lnTo>
                    <a:pt x="1685" y="17"/>
                  </a:lnTo>
                  <a:lnTo>
                    <a:pt x="1719" y="27"/>
                  </a:lnTo>
                  <a:lnTo>
                    <a:pt x="1754" y="39"/>
                  </a:lnTo>
                  <a:lnTo>
                    <a:pt x="1787" y="54"/>
                  </a:lnTo>
                  <a:lnTo>
                    <a:pt x="1819" y="69"/>
                  </a:lnTo>
                  <a:lnTo>
                    <a:pt x="1851" y="85"/>
                  </a:lnTo>
                  <a:lnTo>
                    <a:pt x="1884" y="102"/>
                  </a:lnTo>
                  <a:lnTo>
                    <a:pt x="1916" y="120"/>
                  </a:lnTo>
                  <a:lnTo>
                    <a:pt x="1977" y="157"/>
                  </a:lnTo>
                  <a:lnTo>
                    <a:pt x="2039" y="195"/>
                  </a:lnTo>
                  <a:lnTo>
                    <a:pt x="2039" y="195"/>
                  </a:lnTo>
                  <a:lnTo>
                    <a:pt x="2069" y="215"/>
                  </a:lnTo>
                  <a:lnTo>
                    <a:pt x="2098" y="237"/>
                  </a:lnTo>
                  <a:lnTo>
                    <a:pt x="2125" y="259"/>
                  </a:lnTo>
                  <a:lnTo>
                    <a:pt x="2151" y="284"/>
                  </a:lnTo>
                  <a:lnTo>
                    <a:pt x="2177" y="309"/>
                  </a:lnTo>
                  <a:lnTo>
                    <a:pt x="2202" y="336"/>
                  </a:lnTo>
                  <a:lnTo>
                    <a:pt x="2225" y="363"/>
                  </a:lnTo>
                  <a:lnTo>
                    <a:pt x="2248" y="391"/>
                  </a:lnTo>
                  <a:lnTo>
                    <a:pt x="2269" y="421"/>
                  </a:lnTo>
                  <a:lnTo>
                    <a:pt x="2291" y="450"/>
                  </a:lnTo>
                  <a:lnTo>
                    <a:pt x="2311" y="480"/>
                  </a:lnTo>
                  <a:lnTo>
                    <a:pt x="2331" y="511"/>
                  </a:lnTo>
                  <a:lnTo>
                    <a:pt x="2350" y="543"/>
                  </a:lnTo>
                  <a:lnTo>
                    <a:pt x="2368" y="574"/>
                  </a:lnTo>
                  <a:lnTo>
                    <a:pt x="2403" y="638"/>
                  </a:lnTo>
                  <a:lnTo>
                    <a:pt x="2403" y="638"/>
                  </a:lnTo>
                  <a:lnTo>
                    <a:pt x="2414" y="660"/>
                  </a:lnTo>
                  <a:lnTo>
                    <a:pt x="2425" y="682"/>
                  </a:lnTo>
                  <a:lnTo>
                    <a:pt x="2436" y="704"/>
                  </a:lnTo>
                  <a:lnTo>
                    <a:pt x="2445" y="727"/>
                  </a:lnTo>
                  <a:lnTo>
                    <a:pt x="2461" y="773"/>
                  </a:lnTo>
                  <a:lnTo>
                    <a:pt x="2476" y="818"/>
                  </a:lnTo>
                  <a:lnTo>
                    <a:pt x="2491" y="865"/>
                  </a:lnTo>
                  <a:lnTo>
                    <a:pt x="2506" y="910"/>
                  </a:lnTo>
                  <a:lnTo>
                    <a:pt x="2523" y="955"/>
                  </a:lnTo>
                  <a:lnTo>
                    <a:pt x="2531" y="978"/>
                  </a:lnTo>
                  <a:lnTo>
                    <a:pt x="2541" y="999"/>
                  </a:lnTo>
                  <a:lnTo>
                    <a:pt x="2544" y="1038"/>
                  </a:lnTo>
                  <a:lnTo>
                    <a:pt x="2544" y="1038"/>
                  </a:lnTo>
                  <a:lnTo>
                    <a:pt x="2551" y="1101"/>
                  </a:lnTo>
                  <a:lnTo>
                    <a:pt x="2557" y="1164"/>
                  </a:lnTo>
                  <a:lnTo>
                    <a:pt x="2563" y="1228"/>
                  </a:lnTo>
                  <a:lnTo>
                    <a:pt x="2566" y="1291"/>
                  </a:lnTo>
                  <a:lnTo>
                    <a:pt x="2566" y="1324"/>
                  </a:lnTo>
                  <a:lnTo>
                    <a:pt x="2566" y="1355"/>
                  </a:lnTo>
                  <a:lnTo>
                    <a:pt x="2566" y="1387"/>
                  </a:lnTo>
                  <a:lnTo>
                    <a:pt x="2564" y="1418"/>
                  </a:lnTo>
                  <a:lnTo>
                    <a:pt x="2561" y="1451"/>
                  </a:lnTo>
                  <a:lnTo>
                    <a:pt x="2558" y="1482"/>
                  </a:lnTo>
                  <a:lnTo>
                    <a:pt x="2553" y="1513"/>
                  </a:lnTo>
                  <a:lnTo>
                    <a:pt x="2548" y="1544"/>
                  </a:lnTo>
                  <a:lnTo>
                    <a:pt x="2548" y="1544"/>
                  </a:lnTo>
                  <a:lnTo>
                    <a:pt x="2536" y="1599"/>
                  </a:lnTo>
                  <a:lnTo>
                    <a:pt x="2522" y="1654"/>
                  </a:lnTo>
                  <a:lnTo>
                    <a:pt x="2508" y="1709"/>
                  </a:lnTo>
                  <a:lnTo>
                    <a:pt x="2493" y="1763"/>
                  </a:lnTo>
                  <a:lnTo>
                    <a:pt x="2476" y="1819"/>
                  </a:lnTo>
                  <a:lnTo>
                    <a:pt x="2459" y="1873"/>
                  </a:lnTo>
                  <a:lnTo>
                    <a:pt x="2441" y="1927"/>
                  </a:lnTo>
                  <a:lnTo>
                    <a:pt x="2421" y="1980"/>
                  </a:lnTo>
                  <a:lnTo>
                    <a:pt x="2421" y="1980"/>
                  </a:lnTo>
                  <a:lnTo>
                    <a:pt x="2400" y="2033"/>
                  </a:lnTo>
                  <a:lnTo>
                    <a:pt x="2380" y="2084"/>
                  </a:lnTo>
                  <a:lnTo>
                    <a:pt x="2363" y="2136"/>
                  </a:lnTo>
                  <a:lnTo>
                    <a:pt x="2354" y="2162"/>
                  </a:lnTo>
                  <a:lnTo>
                    <a:pt x="2347" y="2187"/>
                  </a:lnTo>
                  <a:lnTo>
                    <a:pt x="2340" y="2213"/>
                  </a:lnTo>
                  <a:lnTo>
                    <a:pt x="2334" y="2238"/>
                  </a:lnTo>
                  <a:lnTo>
                    <a:pt x="2328" y="2265"/>
                  </a:lnTo>
                  <a:lnTo>
                    <a:pt x="2324" y="2292"/>
                  </a:lnTo>
                  <a:lnTo>
                    <a:pt x="2320" y="2318"/>
                  </a:lnTo>
                  <a:lnTo>
                    <a:pt x="2317" y="2345"/>
                  </a:lnTo>
                  <a:lnTo>
                    <a:pt x="2316" y="2374"/>
                  </a:lnTo>
                  <a:lnTo>
                    <a:pt x="2315" y="2402"/>
                  </a:lnTo>
                  <a:lnTo>
                    <a:pt x="2310" y="2413"/>
                  </a:lnTo>
                  <a:lnTo>
                    <a:pt x="2310" y="2413"/>
                  </a:lnTo>
                  <a:lnTo>
                    <a:pt x="2309" y="2438"/>
                  </a:lnTo>
                  <a:lnTo>
                    <a:pt x="2308" y="2463"/>
                  </a:lnTo>
                  <a:lnTo>
                    <a:pt x="2308" y="2463"/>
                  </a:lnTo>
                  <a:lnTo>
                    <a:pt x="2300" y="2454"/>
                  </a:lnTo>
                  <a:lnTo>
                    <a:pt x="2292" y="2445"/>
                  </a:lnTo>
                  <a:lnTo>
                    <a:pt x="2284" y="2435"/>
                  </a:lnTo>
                  <a:lnTo>
                    <a:pt x="2277" y="2425"/>
                  </a:lnTo>
                  <a:lnTo>
                    <a:pt x="2262" y="2409"/>
                  </a:lnTo>
                  <a:lnTo>
                    <a:pt x="2262" y="2409"/>
                  </a:lnTo>
                  <a:lnTo>
                    <a:pt x="2243" y="2370"/>
                  </a:lnTo>
                  <a:lnTo>
                    <a:pt x="2225" y="2328"/>
                  </a:lnTo>
                  <a:lnTo>
                    <a:pt x="2189" y="2244"/>
                  </a:lnTo>
                  <a:lnTo>
                    <a:pt x="2170" y="2202"/>
                  </a:lnTo>
                  <a:lnTo>
                    <a:pt x="2160" y="2181"/>
                  </a:lnTo>
                  <a:lnTo>
                    <a:pt x="2148" y="2161"/>
                  </a:lnTo>
                  <a:lnTo>
                    <a:pt x="2137" y="2142"/>
                  </a:lnTo>
                  <a:lnTo>
                    <a:pt x="2125" y="2122"/>
                  </a:lnTo>
                  <a:lnTo>
                    <a:pt x="2112" y="2104"/>
                  </a:lnTo>
                  <a:lnTo>
                    <a:pt x="2099" y="2086"/>
                  </a:lnTo>
                  <a:lnTo>
                    <a:pt x="2110" y="2041"/>
                  </a:lnTo>
                  <a:lnTo>
                    <a:pt x="2110" y="2041"/>
                  </a:lnTo>
                  <a:lnTo>
                    <a:pt x="2156" y="1984"/>
                  </a:lnTo>
                  <a:lnTo>
                    <a:pt x="2179" y="1954"/>
                  </a:lnTo>
                  <a:lnTo>
                    <a:pt x="2201" y="1923"/>
                  </a:lnTo>
                  <a:lnTo>
                    <a:pt x="2223" y="1891"/>
                  </a:lnTo>
                  <a:lnTo>
                    <a:pt x="2243" y="1859"/>
                  </a:lnTo>
                  <a:lnTo>
                    <a:pt x="2260" y="1826"/>
                  </a:lnTo>
                  <a:lnTo>
                    <a:pt x="2269" y="1809"/>
                  </a:lnTo>
                  <a:lnTo>
                    <a:pt x="2276" y="1792"/>
                  </a:lnTo>
                  <a:lnTo>
                    <a:pt x="2283" y="1774"/>
                  </a:lnTo>
                  <a:lnTo>
                    <a:pt x="2289" y="1757"/>
                  </a:lnTo>
                  <a:lnTo>
                    <a:pt x="2295" y="1740"/>
                  </a:lnTo>
                  <a:lnTo>
                    <a:pt x="2300" y="1722"/>
                  </a:lnTo>
                  <a:lnTo>
                    <a:pt x="2303" y="1705"/>
                  </a:lnTo>
                  <a:lnTo>
                    <a:pt x="2306" y="1687"/>
                  </a:lnTo>
                  <a:lnTo>
                    <a:pt x="2307" y="1669"/>
                  </a:lnTo>
                  <a:lnTo>
                    <a:pt x="2308" y="1651"/>
                  </a:lnTo>
                  <a:lnTo>
                    <a:pt x="2307" y="1633"/>
                  </a:lnTo>
                  <a:lnTo>
                    <a:pt x="2305" y="1615"/>
                  </a:lnTo>
                  <a:lnTo>
                    <a:pt x="2302" y="1597"/>
                  </a:lnTo>
                  <a:lnTo>
                    <a:pt x="2298" y="1579"/>
                  </a:lnTo>
                  <a:lnTo>
                    <a:pt x="2292" y="1561"/>
                  </a:lnTo>
                  <a:lnTo>
                    <a:pt x="2284" y="1542"/>
                  </a:lnTo>
                  <a:lnTo>
                    <a:pt x="2275" y="1524"/>
                  </a:lnTo>
                  <a:lnTo>
                    <a:pt x="2265" y="1506"/>
                  </a:lnTo>
                  <a:lnTo>
                    <a:pt x="2265" y="1506"/>
                  </a:lnTo>
                  <a:lnTo>
                    <a:pt x="2259" y="1496"/>
                  </a:lnTo>
                  <a:lnTo>
                    <a:pt x="2252" y="1487"/>
                  </a:lnTo>
                  <a:lnTo>
                    <a:pt x="2245" y="1478"/>
                  </a:lnTo>
                  <a:lnTo>
                    <a:pt x="2237" y="1471"/>
                  </a:lnTo>
                  <a:lnTo>
                    <a:pt x="2229" y="1464"/>
                  </a:lnTo>
                  <a:lnTo>
                    <a:pt x="2221" y="1458"/>
                  </a:lnTo>
                  <a:lnTo>
                    <a:pt x="2213" y="1453"/>
                  </a:lnTo>
                  <a:lnTo>
                    <a:pt x="2205" y="1448"/>
                  </a:lnTo>
                  <a:lnTo>
                    <a:pt x="2196" y="1444"/>
                  </a:lnTo>
                  <a:lnTo>
                    <a:pt x="2187" y="1441"/>
                  </a:lnTo>
                  <a:lnTo>
                    <a:pt x="2178" y="1439"/>
                  </a:lnTo>
                  <a:lnTo>
                    <a:pt x="2169" y="1437"/>
                  </a:lnTo>
                  <a:lnTo>
                    <a:pt x="2159" y="1434"/>
                  </a:lnTo>
                  <a:lnTo>
                    <a:pt x="2149" y="1434"/>
                  </a:lnTo>
                  <a:lnTo>
                    <a:pt x="2130" y="1434"/>
                  </a:lnTo>
                  <a:lnTo>
                    <a:pt x="2111" y="1438"/>
                  </a:lnTo>
                  <a:lnTo>
                    <a:pt x="2092" y="1443"/>
                  </a:lnTo>
                  <a:lnTo>
                    <a:pt x="2073" y="1450"/>
                  </a:lnTo>
                  <a:lnTo>
                    <a:pt x="2055" y="1459"/>
                  </a:lnTo>
                  <a:lnTo>
                    <a:pt x="2037" y="1470"/>
                  </a:lnTo>
                  <a:lnTo>
                    <a:pt x="2020" y="1483"/>
                  </a:lnTo>
                  <a:lnTo>
                    <a:pt x="2004" y="1497"/>
                  </a:lnTo>
                  <a:lnTo>
                    <a:pt x="1989" y="1513"/>
                  </a:lnTo>
                  <a:lnTo>
                    <a:pt x="1989" y="1513"/>
                  </a:lnTo>
                  <a:lnTo>
                    <a:pt x="1975" y="1529"/>
                  </a:lnTo>
                  <a:lnTo>
                    <a:pt x="1963" y="1547"/>
                  </a:lnTo>
                  <a:lnTo>
                    <a:pt x="1952" y="1566"/>
                  </a:lnTo>
                  <a:lnTo>
                    <a:pt x="1942" y="1584"/>
                  </a:lnTo>
                  <a:lnTo>
                    <a:pt x="1934" y="1603"/>
                  </a:lnTo>
                  <a:lnTo>
                    <a:pt x="1926" y="1622"/>
                  </a:lnTo>
                  <a:lnTo>
                    <a:pt x="1911" y="1661"/>
                  </a:lnTo>
                  <a:lnTo>
                    <a:pt x="1895" y="1701"/>
                  </a:lnTo>
                  <a:lnTo>
                    <a:pt x="1887" y="1720"/>
                  </a:lnTo>
                  <a:lnTo>
                    <a:pt x="1876" y="1739"/>
                  </a:lnTo>
                  <a:lnTo>
                    <a:pt x="1865" y="1757"/>
                  </a:lnTo>
                  <a:lnTo>
                    <a:pt x="1853" y="1775"/>
                  </a:lnTo>
                  <a:lnTo>
                    <a:pt x="1839" y="1794"/>
                  </a:lnTo>
                  <a:lnTo>
                    <a:pt x="1823" y="1810"/>
                  </a:lnTo>
                  <a:lnTo>
                    <a:pt x="1802" y="1803"/>
                  </a:lnTo>
                  <a:lnTo>
                    <a:pt x="1802" y="1803"/>
                  </a:lnTo>
                  <a:lnTo>
                    <a:pt x="1793" y="1769"/>
                  </a:lnTo>
                  <a:lnTo>
                    <a:pt x="1785" y="1736"/>
                  </a:lnTo>
                  <a:lnTo>
                    <a:pt x="1778" y="1701"/>
                  </a:lnTo>
                  <a:lnTo>
                    <a:pt x="1772" y="1667"/>
                  </a:lnTo>
                  <a:lnTo>
                    <a:pt x="1765" y="1632"/>
                  </a:lnTo>
                  <a:lnTo>
                    <a:pt x="1758" y="1598"/>
                  </a:lnTo>
                  <a:lnTo>
                    <a:pt x="1750" y="1564"/>
                  </a:lnTo>
                  <a:lnTo>
                    <a:pt x="1744" y="1547"/>
                  </a:lnTo>
                  <a:lnTo>
                    <a:pt x="1738" y="1530"/>
                  </a:lnTo>
                  <a:lnTo>
                    <a:pt x="1738" y="1530"/>
                  </a:lnTo>
                  <a:lnTo>
                    <a:pt x="1731" y="1511"/>
                  </a:lnTo>
                  <a:lnTo>
                    <a:pt x="1723" y="1492"/>
                  </a:lnTo>
                  <a:lnTo>
                    <a:pt x="1715" y="1473"/>
                  </a:lnTo>
                  <a:lnTo>
                    <a:pt x="1706" y="1455"/>
                  </a:lnTo>
                  <a:lnTo>
                    <a:pt x="1696" y="1437"/>
                  </a:lnTo>
                  <a:lnTo>
                    <a:pt x="1686" y="1419"/>
                  </a:lnTo>
                  <a:lnTo>
                    <a:pt x="1665" y="1385"/>
                  </a:lnTo>
                  <a:lnTo>
                    <a:pt x="1642" y="1352"/>
                  </a:lnTo>
                  <a:lnTo>
                    <a:pt x="1619" y="1318"/>
                  </a:lnTo>
                  <a:lnTo>
                    <a:pt x="1595" y="1285"/>
                  </a:lnTo>
                  <a:lnTo>
                    <a:pt x="1572" y="1251"/>
                  </a:lnTo>
                  <a:lnTo>
                    <a:pt x="1572" y="1209"/>
                  </a:lnTo>
                  <a:lnTo>
                    <a:pt x="1572" y="1209"/>
                  </a:lnTo>
                  <a:lnTo>
                    <a:pt x="1545" y="1215"/>
                  </a:lnTo>
                  <a:lnTo>
                    <a:pt x="1519" y="1222"/>
                  </a:lnTo>
                  <a:lnTo>
                    <a:pt x="1468" y="1239"/>
                  </a:lnTo>
                  <a:lnTo>
                    <a:pt x="1443" y="1248"/>
                  </a:lnTo>
                  <a:lnTo>
                    <a:pt x="1417" y="1255"/>
                  </a:lnTo>
                  <a:lnTo>
                    <a:pt x="1389" y="1261"/>
                  </a:lnTo>
                  <a:lnTo>
                    <a:pt x="1375" y="1263"/>
                  </a:lnTo>
                  <a:lnTo>
                    <a:pt x="1360" y="1265"/>
                  </a:lnTo>
                  <a:lnTo>
                    <a:pt x="1360" y="1265"/>
                  </a:lnTo>
                  <a:lnTo>
                    <a:pt x="1315" y="1270"/>
                  </a:lnTo>
                  <a:lnTo>
                    <a:pt x="1269" y="1275"/>
                  </a:lnTo>
                  <a:lnTo>
                    <a:pt x="1222" y="1278"/>
                  </a:lnTo>
                  <a:lnTo>
                    <a:pt x="1174" y="1280"/>
                  </a:lnTo>
                  <a:lnTo>
                    <a:pt x="1151" y="1280"/>
                  </a:lnTo>
                  <a:lnTo>
                    <a:pt x="1127" y="1279"/>
                  </a:lnTo>
                  <a:lnTo>
                    <a:pt x="1104" y="1278"/>
                  </a:lnTo>
                  <a:lnTo>
                    <a:pt x="1081" y="1276"/>
                  </a:lnTo>
                  <a:lnTo>
                    <a:pt x="1058" y="1273"/>
                  </a:lnTo>
                  <a:lnTo>
                    <a:pt x="1035" y="1269"/>
                  </a:lnTo>
                  <a:lnTo>
                    <a:pt x="1013" y="1264"/>
                  </a:lnTo>
                  <a:lnTo>
                    <a:pt x="992" y="1258"/>
                  </a:lnTo>
                  <a:lnTo>
                    <a:pt x="992" y="1258"/>
                  </a:lnTo>
                  <a:lnTo>
                    <a:pt x="966" y="1249"/>
                  </a:lnTo>
                  <a:lnTo>
                    <a:pt x="939" y="1238"/>
                  </a:lnTo>
                  <a:lnTo>
                    <a:pt x="911" y="1227"/>
                  </a:lnTo>
                  <a:lnTo>
                    <a:pt x="883" y="1214"/>
                  </a:lnTo>
                  <a:lnTo>
                    <a:pt x="855" y="1200"/>
                  </a:lnTo>
                  <a:lnTo>
                    <a:pt x="827" y="1185"/>
                  </a:lnTo>
                  <a:lnTo>
                    <a:pt x="799" y="1170"/>
                  </a:lnTo>
                  <a:lnTo>
                    <a:pt x="770" y="1154"/>
                  </a:lnTo>
                  <a:lnTo>
                    <a:pt x="743" y="1137"/>
                  </a:lnTo>
                  <a:lnTo>
                    <a:pt x="716" y="1119"/>
                  </a:lnTo>
                  <a:lnTo>
                    <a:pt x="691" y="1100"/>
                  </a:lnTo>
                  <a:lnTo>
                    <a:pt x="666" y="1080"/>
                  </a:lnTo>
                  <a:lnTo>
                    <a:pt x="641" y="1061"/>
                  </a:lnTo>
                  <a:lnTo>
                    <a:pt x="619" y="1041"/>
                  </a:lnTo>
                  <a:lnTo>
                    <a:pt x="598" y="1020"/>
                  </a:lnTo>
                  <a:lnTo>
                    <a:pt x="578" y="999"/>
                  </a:lnTo>
                  <a:lnTo>
                    <a:pt x="578" y="999"/>
                  </a:lnTo>
                  <a:lnTo>
                    <a:pt x="564" y="983"/>
                  </a:lnTo>
                  <a:lnTo>
                    <a:pt x="543" y="957"/>
                  </a:lnTo>
                  <a:lnTo>
                    <a:pt x="531" y="944"/>
                  </a:lnTo>
                  <a:lnTo>
                    <a:pt x="518" y="930"/>
                  </a:lnTo>
                  <a:lnTo>
                    <a:pt x="504" y="917"/>
                  </a:lnTo>
                  <a:lnTo>
                    <a:pt x="490" y="905"/>
                  </a:lnTo>
                  <a:lnTo>
                    <a:pt x="477" y="894"/>
                  </a:lnTo>
                  <a:lnTo>
                    <a:pt x="470" y="890"/>
                  </a:lnTo>
                  <a:lnTo>
                    <a:pt x="463" y="887"/>
                  </a:lnTo>
                  <a:lnTo>
                    <a:pt x="456" y="884"/>
                  </a:lnTo>
                  <a:lnTo>
                    <a:pt x="450" y="882"/>
                  </a:lnTo>
                  <a:lnTo>
                    <a:pt x="443" y="882"/>
                  </a:lnTo>
                  <a:lnTo>
                    <a:pt x="437" y="882"/>
                  </a:lnTo>
                  <a:lnTo>
                    <a:pt x="431" y="883"/>
                  </a:lnTo>
                  <a:lnTo>
                    <a:pt x="425" y="886"/>
                  </a:lnTo>
                  <a:lnTo>
                    <a:pt x="420" y="890"/>
                  </a:lnTo>
                  <a:lnTo>
                    <a:pt x="415" y="895"/>
                  </a:lnTo>
                  <a:lnTo>
                    <a:pt x="410" y="902"/>
                  </a:lnTo>
                  <a:lnTo>
                    <a:pt x="406" y="910"/>
                  </a:lnTo>
                  <a:lnTo>
                    <a:pt x="402" y="920"/>
                  </a:lnTo>
                  <a:lnTo>
                    <a:pt x="398" y="93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EB2B46AC-C000-6FCA-64BA-007F3EE76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" y="358"/>
              <a:ext cx="1578" cy="2738"/>
            </a:xfrm>
            <a:custGeom>
              <a:avLst/>
              <a:gdLst>
                <a:gd name="T0" fmla="*/ 2769 w 3156"/>
                <a:gd name="T1" fmla="*/ 4727 h 5477"/>
                <a:gd name="T2" fmla="*/ 2564 w 3156"/>
                <a:gd name="T3" fmla="*/ 4364 h 5477"/>
                <a:gd name="T4" fmla="*/ 2053 w 3156"/>
                <a:gd name="T5" fmla="*/ 3679 h 5477"/>
                <a:gd name="T6" fmla="*/ 1898 w 3156"/>
                <a:gd name="T7" fmla="*/ 3210 h 5477"/>
                <a:gd name="T8" fmla="*/ 1901 w 3156"/>
                <a:gd name="T9" fmla="*/ 2869 h 5477"/>
                <a:gd name="T10" fmla="*/ 1966 w 3156"/>
                <a:gd name="T11" fmla="*/ 2630 h 5477"/>
                <a:gd name="T12" fmla="*/ 2172 w 3156"/>
                <a:gd name="T13" fmla="*/ 2592 h 5477"/>
                <a:gd name="T14" fmla="*/ 2387 w 3156"/>
                <a:gd name="T15" fmla="*/ 2601 h 5477"/>
                <a:gd name="T16" fmla="*/ 2544 w 3156"/>
                <a:gd name="T17" fmla="*/ 2380 h 5477"/>
                <a:gd name="T18" fmla="*/ 2713 w 3156"/>
                <a:gd name="T19" fmla="*/ 1986 h 5477"/>
                <a:gd name="T20" fmla="*/ 2766 w 3156"/>
                <a:gd name="T21" fmla="*/ 1727 h 5477"/>
                <a:gd name="T22" fmla="*/ 2768 w 3156"/>
                <a:gd name="T23" fmla="*/ 1039 h 5477"/>
                <a:gd name="T24" fmla="*/ 2642 w 3156"/>
                <a:gd name="T25" fmla="*/ 630 h 5477"/>
                <a:gd name="T26" fmla="*/ 2469 w 3156"/>
                <a:gd name="T27" fmla="*/ 470 h 5477"/>
                <a:gd name="T28" fmla="*/ 2289 w 3156"/>
                <a:gd name="T29" fmla="*/ 608 h 5477"/>
                <a:gd name="T30" fmla="*/ 1825 w 3156"/>
                <a:gd name="T31" fmla="*/ 1031 h 5477"/>
                <a:gd name="T32" fmla="*/ 1505 w 3156"/>
                <a:gd name="T33" fmla="*/ 1209 h 5477"/>
                <a:gd name="T34" fmla="*/ 1179 w 3156"/>
                <a:gd name="T35" fmla="*/ 1308 h 5477"/>
                <a:gd name="T36" fmla="*/ 1026 w 3156"/>
                <a:gd name="T37" fmla="*/ 1327 h 5477"/>
                <a:gd name="T38" fmla="*/ 934 w 3156"/>
                <a:gd name="T39" fmla="*/ 1440 h 5477"/>
                <a:gd name="T40" fmla="*/ 966 w 3156"/>
                <a:gd name="T41" fmla="*/ 1640 h 5477"/>
                <a:gd name="T42" fmla="*/ 1200 w 3156"/>
                <a:gd name="T43" fmla="*/ 1952 h 5477"/>
                <a:gd name="T44" fmla="*/ 1273 w 3156"/>
                <a:gd name="T45" fmla="*/ 2288 h 5477"/>
                <a:gd name="T46" fmla="*/ 1246 w 3156"/>
                <a:gd name="T47" fmla="*/ 2663 h 5477"/>
                <a:gd name="T48" fmla="*/ 1098 w 3156"/>
                <a:gd name="T49" fmla="*/ 2962 h 5477"/>
                <a:gd name="T50" fmla="*/ 891 w 3156"/>
                <a:gd name="T51" fmla="*/ 3128 h 5477"/>
                <a:gd name="T52" fmla="*/ 593 w 3156"/>
                <a:gd name="T53" fmla="*/ 3247 h 5477"/>
                <a:gd name="T54" fmla="*/ 418 w 3156"/>
                <a:gd name="T55" fmla="*/ 3511 h 5477"/>
                <a:gd name="T56" fmla="*/ 317 w 3156"/>
                <a:gd name="T57" fmla="*/ 3912 h 5477"/>
                <a:gd name="T58" fmla="*/ 307 w 3156"/>
                <a:gd name="T59" fmla="*/ 4733 h 5477"/>
                <a:gd name="T60" fmla="*/ 402 w 3156"/>
                <a:gd name="T61" fmla="*/ 5163 h 5477"/>
                <a:gd name="T62" fmla="*/ 331 w 3156"/>
                <a:gd name="T63" fmla="*/ 5199 h 5477"/>
                <a:gd name="T64" fmla="*/ 335 w 3156"/>
                <a:gd name="T65" fmla="*/ 5450 h 5477"/>
                <a:gd name="T66" fmla="*/ 152 w 3156"/>
                <a:gd name="T67" fmla="*/ 5266 h 5477"/>
                <a:gd name="T68" fmla="*/ 154 w 3156"/>
                <a:gd name="T69" fmla="*/ 4810 h 5477"/>
                <a:gd name="T70" fmla="*/ 159 w 3156"/>
                <a:gd name="T71" fmla="*/ 3930 h 5477"/>
                <a:gd name="T72" fmla="*/ 59 w 3156"/>
                <a:gd name="T73" fmla="*/ 3411 h 5477"/>
                <a:gd name="T74" fmla="*/ 104 w 3156"/>
                <a:gd name="T75" fmla="*/ 2909 h 5477"/>
                <a:gd name="T76" fmla="*/ 373 w 3156"/>
                <a:gd name="T77" fmla="*/ 2102 h 5477"/>
                <a:gd name="T78" fmla="*/ 471 w 3156"/>
                <a:gd name="T79" fmla="*/ 1227 h 5477"/>
                <a:gd name="T80" fmla="*/ 601 w 3156"/>
                <a:gd name="T81" fmla="*/ 658 h 5477"/>
                <a:gd name="T82" fmla="*/ 733 w 3156"/>
                <a:gd name="T83" fmla="*/ 419 h 5477"/>
                <a:gd name="T84" fmla="*/ 1152 w 3156"/>
                <a:gd name="T85" fmla="*/ 122 h 5477"/>
                <a:gd name="T86" fmla="*/ 1672 w 3156"/>
                <a:gd name="T87" fmla="*/ 6 h 5477"/>
                <a:gd name="T88" fmla="*/ 2167 w 3156"/>
                <a:gd name="T89" fmla="*/ 50 h 5477"/>
                <a:gd name="T90" fmla="*/ 2606 w 3156"/>
                <a:gd name="T91" fmla="*/ 295 h 5477"/>
                <a:gd name="T92" fmla="*/ 2838 w 3156"/>
                <a:gd name="T93" fmla="*/ 778 h 5477"/>
                <a:gd name="T94" fmla="*/ 2894 w 3156"/>
                <a:gd name="T95" fmla="*/ 1526 h 5477"/>
                <a:gd name="T96" fmla="*/ 2855 w 3156"/>
                <a:gd name="T97" fmla="*/ 2110 h 5477"/>
                <a:gd name="T98" fmla="*/ 2902 w 3156"/>
                <a:gd name="T99" fmla="*/ 2622 h 5477"/>
                <a:gd name="T100" fmla="*/ 3156 w 3156"/>
                <a:gd name="T101" fmla="*/ 3376 h 5477"/>
                <a:gd name="T102" fmla="*/ 2897 w 3156"/>
                <a:gd name="T103" fmla="*/ 2945 h 5477"/>
                <a:gd name="T104" fmla="*/ 2775 w 3156"/>
                <a:gd name="T105" fmla="*/ 2443 h 5477"/>
                <a:gd name="T106" fmla="*/ 2736 w 3156"/>
                <a:gd name="T107" fmla="*/ 2772 h 5477"/>
                <a:gd name="T108" fmla="*/ 2768 w 3156"/>
                <a:gd name="T109" fmla="*/ 3368 h 5477"/>
                <a:gd name="T110" fmla="*/ 2932 w 3156"/>
                <a:gd name="T111" fmla="*/ 3896 h 5477"/>
                <a:gd name="T112" fmla="*/ 2893 w 3156"/>
                <a:gd name="T113" fmla="*/ 4038 h 5477"/>
                <a:gd name="T114" fmla="*/ 2938 w 3156"/>
                <a:gd name="T115" fmla="*/ 4432 h 5477"/>
                <a:gd name="T116" fmla="*/ 2966 w 3156"/>
                <a:gd name="T117" fmla="*/ 4813 h 5477"/>
                <a:gd name="T118" fmla="*/ 2874 w 3156"/>
                <a:gd name="T119" fmla="*/ 5099 h 5477"/>
                <a:gd name="T120" fmla="*/ 2861 w 3156"/>
                <a:gd name="T121" fmla="*/ 5111 h 5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56" h="5477">
                  <a:moveTo>
                    <a:pt x="2789" y="5152"/>
                  </a:moveTo>
                  <a:lnTo>
                    <a:pt x="2789" y="5152"/>
                  </a:lnTo>
                  <a:lnTo>
                    <a:pt x="2790" y="5076"/>
                  </a:lnTo>
                  <a:lnTo>
                    <a:pt x="2791" y="5001"/>
                  </a:lnTo>
                  <a:lnTo>
                    <a:pt x="2791" y="4925"/>
                  </a:lnTo>
                  <a:lnTo>
                    <a:pt x="2790" y="4888"/>
                  </a:lnTo>
                  <a:lnTo>
                    <a:pt x="2789" y="4849"/>
                  </a:lnTo>
                  <a:lnTo>
                    <a:pt x="2789" y="4849"/>
                  </a:lnTo>
                  <a:lnTo>
                    <a:pt x="2786" y="4817"/>
                  </a:lnTo>
                  <a:lnTo>
                    <a:pt x="2782" y="4786"/>
                  </a:lnTo>
                  <a:lnTo>
                    <a:pt x="2776" y="4756"/>
                  </a:lnTo>
                  <a:lnTo>
                    <a:pt x="2769" y="4727"/>
                  </a:lnTo>
                  <a:lnTo>
                    <a:pt x="2760" y="4699"/>
                  </a:lnTo>
                  <a:lnTo>
                    <a:pt x="2751" y="4673"/>
                  </a:lnTo>
                  <a:lnTo>
                    <a:pt x="2740" y="4646"/>
                  </a:lnTo>
                  <a:lnTo>
                    <a:pt x="2728" y="4619"/>
                  </a:lnTo>
                  <a:lnTo>
                    <a:pt x="2715" y="4594"/>
                  </a:lnTo>
                  <a:lnTo>
                    <a:pt x="2700" y="4568"/>
                  </a:lnTo>
                  <a:lnTo>
                    <a:pt x="2685" y="4543"/>
                  </a:lnTo>
                  <a:lnTo>
                    <a:pt x="2670" y="4517"/>
                  </a:lnTo>
                  <a:lnTo>
                    <a:pt x="2635" y="4466"/>
                  </a:lnTo>
                  <a:lnTo>
                    <a:pt x="2598" y="4414"/>
                  </a:lnTo>
                  <a:lnTo>
                    <a:pt x="2598" y="4414"/>
                  </a:lnTo>
                  <a:lnTo>
                    <a:pt x="2564" y="4364"/>
                  </a:lnTo>
                  <a:lnTo>
                    <a:pt x="2530" y="4315"/>
                  </a:lnTo>
                  <a:lnTo>
                    <a:pt x="2461" y="4213"/>
                  </a:lnTo>
                  <a:lnTo>
                    <a:pt x="2394" y="4110"/>
                  </a:lnTo>
                  <a:lnTo>
                    <a:pt x="2358" y="4058"/>
                  </a:lnTo>
                  <a:lnTo>
                    <a:pt x="2324" y="4008"/>
                  </a:lnTo>
                  <a:lnTo>
                    <a:pt x="2288" y="3958"/>
                  </a:lnTo>
                  <a:lnTo>
                    <a:pt x="2251" y="3908"/>
                  </a:lnTo>
                  <a:lnTo>
                    <a:pt x="2214" y="3860"/>
                  </a:lnTo>
                  <a:lnTo>
                    <a:pt x="2176" y="3812"/>
                  </a:lnTo>
                  <a:lnTo>
                    <a:pt x="2137" y="3766"/>
                  </a:lnTo>
                  <a:lnTo>
                    <a:pt x="2095" y="3722"/>
                  </a:lnTo>
                  <a:lnTo>
                    <a:pt x="2053" y="3679"/>
                  </a:lnTo>
                  <a:lnTo>
                    <a:pt x="2032" y="3658"/>
                  </a:lnTo>
                  <a:lnTo>
                    <a:pt x="2010" y="3638"/>
                  </a:lnTo>
                  <a:lnTo>
                    <a:pt x="1984" y="3607"/>
                  </a:lnTo>
                  <a:lnTo>
                    <a:pt x="1984" y="3607"/>
                  </a:lnTo>
                  <a:lnTo>
                    <a:pt x="1951" y="3482"/>
                  </a:lnTo>
                  <a:lnTo>
                    <a:pt x="1934" y="3418"/>
                  </a:lnTo>
                  <a:lnTo>
                    <a:pt x="1927" y="3385"/>
                  </a:lnTo>
                  <a:lnTo>
                    <a:pt x="1920" y="3351"/>
                  </a:lnTo>
                  <a:lnTo>
                    <a:pt x="1913" y="3317"/>
                  </a:lnTo>
                  <a:lnTo>
                    <a:pt x="1907" y="3282"/>
                  </a:lnTo>
                  <a:lnTo>
                    <a:pt x="1902" y="3246"/>
                  </a:lnTo>
                  <a:lnTo>
                    <a:pt x="1898" y="3210"/>
                  </a:lnTo>
                  <a:lnTo>
                    <a:pt x="1895" y="3173"/>
                  </a:lnTo>
                  <a:lnTo>
                    <a:pt x="1893" y="3135"/>
                  </a:lnTo>
                  <a:lnTo>
                    <a:pt x="1892" y="3096"/>
                  </a:lnTo>
                  <a:lnTo>
                    <a:pt x="1893" y="3057"/>
                  </a:lnTo>
                  <a:lnTo>
                    <a:pt x="1893" y="3057"/>
                  </a:lnTo>
                  <a:lnTo>
                    <a:pt x="1893" y="3025"/>
                  </a:lnTo>
                  <a:lnTo>
                    <a:pt x="1893" y="2993"/>
                  </a:lnTo>
                  <a:lnTo>
                    <a:pt x="1893" y="2962"/>
                  </a:lnTo>
                  <a:lnTo>
                    <a:pt x="1894" y="2930"/>
                  </a:lnTo>
                  <a:lnTo>
                    <a:pt x="1896" y="2899"/>
                  </a:lnTo>
                  <a:lnTo>
                    <a:pt x="1898" y="2884"/>
                  </a:lnTo>
                  <a:lnTo>
                    <a:pt x="1901" y="2869"/>
                  </a:lnTo>
                  <a:lnTo>
                    <a:pt x="1904" y="2854"/>
                  </a:lnTo>
                  <a:lnTo>
                    <a:pt x="1909" y="2840"/>
                  </a:lnTo>
                  <a:lnTo>
                    <a:pt x="1914" y="2825"/>
                  </a:lnTo>
                  <a:lnTo>
                    <a:pt x="1921" y="2811"/>
                  </a:lnTo>
                  <a:lnTo>
                    <a:pt x="1921" y="2811"/>
                  </a:lnTo>
                  <a:lnTo>
                    <a:pt x="1926" y="2800"/>
                  </a:lnTo>
                  <a:lnTo>
                    <a:pt x="1931" y="2785"/>
                  </a:lnTo>
                  <a:lnTo>
                    <a:pt x="1937" y="2769"/>
                  </a:lnTo>
                  <a:lnTo>
                    <a:pt x="1942" y="2752"/>
                  </a:lnTo>
                  <a:lnTo>
                    <a:pt x="1951" y="2713"/>
                  </a:lnTo>
                  <a:lnTo>
                    <a:pt x="1960" y="2671"/>
                  </a:lnTo>
                  <a:lnTo>
                    <a:pt x="1966" y="2630"/>
                  </a:lnTo>
                  <a:lnTo>
                    <a:pt x="1968" y="2610"/>
                  </a:lnTo>
                  <a:lnTo>
                    <a:pt x="1970" y="2591"/>
                  </a:lnTo>
                  <a:lnTo>
                    <a:pt x="1970" y="2572"/>
                  </a:lnTo>
                  <a:lnTo>
                    <a:pt x="1970" y="2555"/>
                  </a:lnTo>
                  <a:lnTo>
                    <a:pt x="1969" y="2540"/>
                  </a:lnTo>
                  <a:lnTo>
                    <a:pt x="1967" y="2527"/>
                  </a:lnTo>
                  <a:lnTo>
                    <a:pt x="2017" y="2543"/>
                  </a:lnTo>
                  <a:lnTo>
                    <a:pt x="2017" y="2543"/>
                  </a:lnTo>
                  <a:lnTo>
                    <a:pt x="2048" y="2551"/>
                  </a:lnTo>
                  <a:lnTo>
                    <a:pt x="2079" y="2560"/>
                  </a:lnTo>
                  <a:lnTo>
                    <a:pt x="2141" y="2582"/>
                  </a:lnTo>
                  <a:lnTo>
                    <a:pt x="2172" y="2592"/>
                  </a:lnTo>
                  <a:lnTo>
                    <a:pt x="2202" y="2602"/>
                  </a:lnTo>
                  <a:lnTo>
                    <a:pt x="2232" y="2610"/>
                  </a:lnTo>
                  <a:lnTo>
                    <a:pt x="2262" y="2616"/>
                  </a:lnTo>
                  <a:lnTo>
                    <a:pt x="2277" y="2618"/>
                  </a:lnTo>
                  <a:lnTo>
                    <a:pt x="2291" y="2619"/>
                  </a:lnTo>
                  <a:lnTo>
                    <a:pt x="2305" y="2620"/>
                  </a:lnTo>
                  <a:lnTo>
                    <a:pt x="2319" y="2619"/>
                  </a:lnTo>
                  <a:lnTo>
                    <a:pt x="2333" y="2618"/>
                  </a:lnTo>
                  <a:lnTo>
                    <a:pt x="2347" y="2615"/>
                  </a:lnTo>
                  <a:lnTo>
                    <a:pt x="2360" y="2612"/>
                  </a:lnTo>
                  <a:lnTo>
                    <a:pt x="2374" y="2607"/>
                  </a:lnTo>
                  <a:lnTo>
                    <a:pt x="2387" y="2601"/>
                  </a:lnTo>
                  <a:lnTo>
                    <a:pt x="2401" y="2594"/>
                  </a:lnTo>
                  <a:lnTo>
                    <a:pt x="2413" y="2585"/>
                  </a:lnTo>
                  <a:lnTo>
                    <a:pt x="2426" y="2574"/>
                  </a:lnTo>
                  <a:lnTo>
                    <a:pt x="2438" y="2561"/>
                  </a:lnTo>
                  <a:lnTo>
                    <a:pt x="2450" y="2548"/>
                  </a:lnTo>
                  <a:lnTo>
                    <a:pt x="2461" y="2532"/>
                  </a:lnTo>
                  <a:lnTo>
                    <a:pt x="2473" y="2515"/>
                  </a:lnTo>
                  <a:lnTo>
                    <a:pt x="2473" y="2515"/>
                  </a:lnTo>
                  <a:lnTo>
                    <a:pt x="2492" y="2483"/>
                  </a:lnTo>
                  <a:lnTo>
                    <a:pt x="2510" y="2449"/>
                  </a:lnTo>
                  <a:lnTo>
                    <a:pt x="2527" y="2415"/>
                  </a:lnTo>
                  <a:lnTo>
                    <a:pt x="2544" y="2380"/>
                  </a:lnTo>
                  <a:lnTo>
                    <a:pt x="2576" y="2309"/>
                  </a:lnTo>
                  <a:lnTo>
                    <a:pt x="2607" y="2239"/>
                  </a:lnTo>
                  <a:lnTo>
                    <a:pt x="2607" y="2239"/>
                  </a:lnTo>
                  <a:lnTo>
                    <a:pt x="2621" y="2208"/>
                  </a:lnTo>
                  <a:lnTo>
                    <a:pt x="2635" y="2179"/>
                  </a:lnTo>
                  <a:lnTo>
                    <a:pt x="2663" y="2120"/>
                  </a:lnTo>
                  <a:lnTo>
                    <a:pt x="2678" y="2090"/>
                  </a:lnTo>
                  <a:lnTo>
                    <a:pt x="2690" y="2060"/>
                  </a:lnTo>
                  <a:lnTo>
                    <a:pt x="2701" y="2030"/>
                  </a:lnTo>
                  <a:lnTo>
                    <a:pt x="2710" y="1999"/>
                  </a:lnTo>
                  <a:lnTo>
                    <a:pt x="2710" y="1999"/>
                  </a:lnTo>
                  <a:lnTo>
                    <a:pt x="2713" y="1986"/>
                  </a:lnTo>
                  <a:lnTo>
                    <a:pt x="2716" y="1974"/>
                  </a:lnTo>
                  <a:lnTo>
                    <a:pt x="2720" y="1951"/>
                  </a:lnTo>
                  <a:lnTo>
                    <a:pt x="2723" y="1928"/>
                  </a:lnTo>
                  <a:lnTo>
                    <a:pt x="2727" y="1906"/>
                  </a:lnTo>
                  <a:lnTo>
                    <a:pt x="2731" y="1875"/>
                  </a:lnTo>
                  <a:lnTo>
                    <a:pt x="2731" y="1875"/>
                  </a:lnTo>
                  <a:lnTo>
                    <a:pt x="2743" y="1838"/>
                  </a:lnTo>
                  <a:lnTo>
                    <a:pt x="2755" y="1803"/>
                  </a:lnTo>
                  <a:lnTo>
                    <a:pt x="2759" y="1785"/>
                  </a:lnTo>
                  <a:lnTo>
                    <a:pt x="2763" y="1767"/>
                  </a:lnTo>
                  <a:lnTo>
                    <a:pt x="2766" y="1747"/>
                  </a:lnTo>
                  <a:lnTo>
                    <a:pt x="2766" y="1727"/>
                  </a:lnTo>
                  <a:lnTo>
                    <a:pt x="2773" y="1711"/>
                  </a:lnTo>
                  <a:lnTo>
                    <a:pt x="2773" y="1711"/>
                  </a:lnTo>
                  <a:lnTo>
                    <a:pt x="2773" y="1520"/>
                  </a:lnTo>
                  <a:lnTo>
                    <a:pt x="2773" y="1520"/>
                  </a:lnTo>
                  <a:lnTo>
                    <a:pt x="2774" y="1450"/>
                  </a:lnTo>
                  <a:lnTo>
                    <a:pt x="2775" y="1378"/>
                  </a:lnTo>
                  <a:lnTo>
                    <a:pt x="2776" y="1304"/>
                  </a:lnTo>
                  <a:lnTo>
                    <a:pt x="2776" y="1229"/>
                  </a:lnTo>
                  <a:lnTo>
                    <a:pt x="2775" y="1152"/>
                  </a:lnTo>
                  <a:lnTo>
                    <a:pt x="2773" y="1115"/>
                  </a:lnTo>
                  <a:lnTo>
                    <a:pt x="2771" y="1077"/>
                  </a:lnTo>
                  <a:lnTo>
                    <a:pt x="2768" y="1039"/>
                  </a:lnTo>
                  <a:lnTo>
                    <a:pt x="2764" y="1002"/>
                  </a:lnTo>
                  <a:lnTo>
                    <a:pt x="2760" y="965"/>
                  </a:lnTo>
                  <a:lnTo>
                    <a:pt x="2754" y="928"/>
                  </a:lnTo>
                  <a:lnTo>
                    <a:pt x="2747" y="892"/>
                  </a:lnTo>
                  <a:lnTo>
                    <a:pt x="2740" y="857"/>
                  </a:lnTo>
                  <a:lnTo>
                    <a:pt x="2730" y="821"/>
                  </a:lnTo>
                  <a:lnTo>
                    <a:pt x="2720" y="787"/>
                  </a:lnTo>
                  <a:lnTo>
                    <a:pt x="2708" y="754"/>
                  </a:lnTo>
                  <a:lnTo>
                    <a:pt x="2694" y="720"/>
                  </a:lnTo>
                  <a:lnTo>
                    <a:pt x="2679" y="689"/>
                  </a:lnTo>
                  <a:lnTo>
                    <a:pt x="2661" y="659"/>
                  </a:lnTo>
                  <a:lnTo>
                    <a:pt x="2642" y="630"/>
                  </a:lnTo>
                  <a:lnTo>
                    <a:pt x="2622" y="601"/>
                  </a:lnTo>
                  <a:lnTo>
                    <a:pt x="2610" y="587"/>
                  </a:lnTo>
                  <a:lnTo>
                    <a:pt x="2599" y="574"/>
                  </a:lnTo>
                  <a:lnTo>
                    <a:pt x="2587" y="561"/>
                  </a:lnTo>
                  <a:lnTo>
                    <a:pt x="2574" y="548"/>
                  </a:lnTo>
                  <a:lnTo>
                    <a:pt x="2561" y="536"/>
                  </a:lnTo>
                  <a:lnTo>
                    <a:pt x="2547" y="524"/>
                  </a:lnTo>
                  <a:lnTo>
                    <a:pt x="2533" y="513"/>
                  </a:lnTo>
                  <a:lnTo>
                    <a:pt x="2517" y="502"/>
                  </a:lnTo>
                  <a:lnTo>
                    <a:pt x="2502" y="490"/>
                  </a:lnTo>
                  <a:lnTo>
                    <a:pt x="2486" y="480"/>
                  </a:lnTo>
                  <a:lnTo>
                    <a:pt x="2469" y="470"/>
                  </a:lnTo>
                  <a:lnTo>
                    <a:pt x="2452" y="461"/>
                  </a:lnTo>
                  <a:lnTo>
                    <a:pt x="2395" y="436"/>
                  </a:lnTo>
                  <a:lnTo>
                    <a:pt x="2395" y="436"/>
                  </a:lnTo>
                  <a:lnTo>
                    <a:pt x="2392" y="446"/>
                  </a:lnTo>
                  <a:lnTo>
                    <a:pt x="2389" y="457"/>
                  </a:lnTo>
                  <a:lnTo>
                    <a:pt x="2381" y="478"/>
                  </a:lnTo>
                  <a:lnTo>
                    <a:pt x="2370" y="500"/>
                  </a:lnTo>
                  <a:lnTo>
                    <a:pt x="2357" y="522"/>
                  </a:lnTo>
                  <a:lnTo>
                    <a:pt x="2342" y="544"/>
                  </a:lnTo>
                  <a:lnTo>
                    <a:pt x="2326" y="565"/>
                  </a:lnTo>
                  <a:lnTo>
                    <a:pt x="2308" y="587"/>
                  </a:lnTo>
                  <a:lnTo>
                    <a:pt x="2289" y="608"/>
                  </a:lnTo>
                  <a:lnTo>
                    <a:pt x="2270" y="630"/>
                  </a:lnTo>
                  <a:lnTo>
                    <a:pt x="2250" y="650"/>
                  </a:lnTo>
                  <a:lnTo>
                    <a:pt x="2211" y="687"/>
                  </a:lnTo>
                  <a:lnTo>
                    <a:pt x="2144" y="752"/>
                  </a:lnTo>
                  <a:lnTo>
                    <a:pt x="2144" y="752"/>
                  </a:lnTo>
                  <a:lnTo>
                    <a:pt x="2093" y="799"/>
                  </a:lnTo>
                  <a:lnTo>
                    <a:pt x="2042" y="848"/>
                  </a:lnTo>
                  <a:lnTo>
                    <a:pt x="1989" y="895"/>
                  </a:lnTo>
                  <a:lnTo>
                    <a:pt x="1935" y="942"/>
                  </a:lnTo>
                  <a:lnTo>
                    <a:pt x="1881" y="988"/>
                  </a:lnTo>
                  <a:lnTo>
                    <a:pt x="1854" y="1009"/>
                  </a:lnTo>
                  <a:lnTo>
                    <a:pt x="1825" y="1031"/>
                  </a:lnTo>
                  <a:lnTo>
                    <a:pt x="1796" y="1051"/>
                  </a:lnTo>
                  <a:lnTo>
                    <a:pt x="1768" y="1072"/>
                  </a:lnTo>
                  <a:lnTo>
                    <a:pt x="1739" y="1091"/>
                  </a:lnTo>
                  <a:lnTo>
                    <a:pt x="1708" y="1109"/>
                  </a:lnTo>
                  <a:lnTo>
                    <a:pt x="1708" y="1109"/>
                  </a:lnTo>
                  <a:lnTo>
                    <a:pt x="1680" y="1125"/>
                  </a:lnTo>
                  <a:lnTo>
                    <a:pt x="1652" y="1141"/>
                  </a:lnTo>
                  <a:lnTo>
                    <a:pt x="1624" y="1156"/>
                  </a:lnTo>
                  <a:lnTo>
                    <a:pt x="1595" y="1170"/>
                  </a:lnTo>
                  <a:lnTo>
                    <a:pt x="1564" y="1183"/>
                  </a:lnTo>
                  <a:lnTo>
                    <a:pt x="1535" y="1197"/>
                  </a:lnTo>
                  <a:lnTo>
                    <a:pt x="1505" y="1209"/>
                  </a:lnTo>
                  <a:lnTo>
                    <a:pt x="1475" y="1221"/>
                  </a:lnTo>
                  <a:lnTo>
                    <a:pt x="1445" y="1232"/>
                  </a:lnTo>
                  <a:lnTo>
                    <a:pt x="1413" y="1242"/>
                  </a:lnTo>
                  <a:lnTo>
                    <a:pt x="1383" y="1251"/>
                  </a:lnTo>
                  <a:lnTo>
                    <a:pt x="1352" y="1260"/>
                  </a:lnTo>
                  <a:lnTo>
                    <a:pt x="1321" y="1269"/>
                  </a:lnTo>
                  <a:lnTo>
                    <a:pt x="1290" y="1276"/>
                  </a:lnTo>
                  <a:lnTo>
                    <a:pt x="1259" y="1283"/>
                  </a:lnTo>
                  <a:lnTo>
                    <a:pt x="1228" y="1289"/>
                  </a:lnTo>
                  <a:lnTo>
                    <a:pt x="1193" y="1311"/>
                  </a:lnTo>
                  <a:lnTo>
                    <a:pt x="1193" y="1311"/>
                  </a:lnTo>
                  <a:lnTo>
                    <a:pt x="1179" y="1308"/>
                  </a:lnTo>
                  <a:lnTo>
                    <a:pt x="1165" y="1305"/>
                  </a:lnTo>
                  <a:lnTo>
                    <a:pt x="1151" y="1303"/>
                  </a:lnTo>
                  <a:lnTo>
                    <a:pt x="1138" y="1302"/>
                  </a:lnTo>
                  <a:lnTo>
                    <a:pt x="1125" y="1302"/>
                  </a:lnTo>
                  <a:lnTo>
                    <a:pt x="1111" y="1303"/>
                  </a:lnTo>
                  <a:lnTo>
                    <a:pt x="1099" y="1304"/>
                  </a:lnTo>
                  <a:lnTo>
                    <a:pt x="1086" y="1306"/>
                  </a:lnTo>
                  <a:lnTo>
                    <a:pt x="1073" y="1309"/>
                  </a:lnTo>
                  <a:lnTo>
                    <a:pt x="1061" y="1312"/>
                  </a:lnTo>
                  <a:lnTo>
                    <a:pt x="1049" y="1317"/>
                  </a:lnTo>
                  <a:lnTo>
                    <a:pt x="1038" y="1321"/>
                  </a:lnTo>
                  <a:lnTo>
                    <a:pt x="1026" y="1327"/>
                  </a:lnTo>
                  <a:lnTo>
                    <a:pt x="1015" y="1333"/>
                  </a:lnTo>
                  <a:lnTo>
                    <a:pt x="1005" y="1340"/>
                  </a:lnTo>
                  <a:lnTo>
                    <a:pt x="995" y="1347"/>
                  </a:lnTo>
                  <a:lnTo>
                    <a:pt x="986" y="1355"/>
                  </a:lnTo>
                  <a:lnTo>
                    <a:pt x="977" y="1364"/>
                  </a:lnTo>
                  <a:lnTo>
                    <a:pt x="969" y="1373"/>
                  </a:lnTo>
                  <a:lnTo>
                    <a:pt x="961" y="1383"/>
                  </a:lnTo>
                  <a:lnTo>
                    <a:pt x="954" y="1393"/>
                  </a:lnTo>
                  <a:lnTo>
                    <a:pt x="948" y="1404"/>
                  </a:lnTo>
                  <a:lnTo>
                    <a:pt x="943" y="1415"/>
                  </a:lnTo>
                  <a:lnTo>
                    <a:pt x="938" y="1428"/>
                  </a:lnTo>
                  <a:lnTo>
                    <a:pt x="934" y="1440"/>
                  </a:lnTo>
                  <a:lnTo>
                    <a:pt x="931" y="1453"/>
                  </a:lnTo>
                  <a:lnTo>
                    <a:pt x="928" y="1466"/>
                  </a:lnTo>
                  <a:lnTo>
                    <a:pt x="927" y="1479"/>
                  </a:lnTo>
                  <a:lnTo>
                    <a:pt x="926" y="1493"/>
                  </a:lnTo>
                  <a:lnTo>
                    <a:pt x="927" y="1508"/>
                  </a:lnTo>
                  <a:lnTo>
                    <a:pt x="928" y="1522"/>
                  </a:lnTo>
                  <a:lnTo>
                    <a:pt x="931" y="1538"/>
                  </a:lnTo>
                  <a:lnTo>
                    <a:pt x="931" y="1538"/>
                  </a:lnTo>
                  <a:lnTo>
                    <a:pt x="937" y="1564"/>
                  </a:lnTo>
                  <a:lnTo>
                    <a:pt x="944" y="1589"/>
                  </a:lnTo>
                  <a:lnTo>
                    <a:pt x="954" y="1615"/>
                  </a:lnTo>
                  <a:lnTo>
                    <a:pt x="966" y="1640"/>
                  </a:lnTo>
                  <a:lnTo>
                    <a:pt x="980" y="1665"/>
                  </a:lnTo>
                  <a:lnTo>
                    <a:pt x="994" y="1690"/>
                  </a:lnTo>
                  <a:lnTo>
                    <a:pt x="1010" y="1714"/>
                  </a:lnTo>
                  <a:lnTo>
                    <a:pt x="1027" y="1737"/>
                  </a:lnTo>
                  <a:lnTo>
                    <a:pt x="1046" y="1761"/>
                  </a:lnTo>
                  <a:lnTo>
                    <a:pt x="1065" y="1784"/>
                  </a:lnTo>
                  <a:lnTo>
                    <a:pt x="1083" y="1806"/>
                  </a:lnTo>
                  <a:lnTo>
                    <a:pt x="1103" y="1827"/>
                  </a:lnTo>
                  <a:lnTo>
                    <a:pt x="1141" y="1868"/>
                  </a:lnTo>
                  <a:lnTo>
                    <a:pt x="1179" y="1906"/>
                  </a:lnTo>
                  <a:lnTo>
                    <a:pt x="1200" y="1952"/>
                  </a:lnTo>
                  <a:lnTo>
                    <a:pt x="1200" y="1952"/>
                  </a:lnTo>
                  <a:lnTo>
                    <a:pt x="1209" y="1968"/>
                  </a:lnTo>
                  <a:lnTo>
                    <a:pt x="1217" y="1986"/>
                  </a:lnTo>
                  <a:lnTo>
                    <a:pt x="1225" y="2006"/>
                  </a:lnTo>
                  <a:lnTo>
                    <a:pt x="1232" y="2026"/>
                  </a:lnTo>
                  <a:lnTo>
                    <a:pt x="1238" y="2047"/>
                  </a:lnTo>
                  <a:lnTo>
                    <a:pt x="1243" y="2069"/>
                  </a:lnTo>
                  <a:lnTo>
                    <a:pt x="1248" y="2092"/>
                  </a:lnTo>
                  <a:lnTo>
                    <a:pt x="1252" y="2115"/>
                  </a:lnTo>
                  <a:lnTo>
                    <a:pt x="1259" y="2162"/>
                  </a:lnTo>
                  <a:lnTo>
                    <a:pt x="1265" y="2207"/>
                  </a:lnTo>
                  <a:lnTo>
                    <a:pt x="1273" y="2288"/>
                  </a:lnTo>
                  <a:lnTo>
                    <a:pt x="1273" y="2288"/>
                  </a:lnTo>
                  <a:lnTo>
                    <a:pt x="1279" y="2358"/>
                  </a:lnTo>
                  <a:lnTo>
                    <a:pt x="1281" y="2392"/>
                  </a:lnTo>
                  <a:lnTo>
                    <a:pt x="1282" y="2426"/>
                  </a:lnTo>
                  <a:lnTo>
                    <a:pt x="1282" y="2461"/>
                  </a:lnTo>
                  <a:lnTo>
                    <a:pt x="1280" y="2494"/>
                  </a:lnTo>
                  <a:lnTo>
                    <a:pt x="1279" y="2511"/>
                  </a:lnTo>
                  <a:lnTo>
                    <a:pt x="1276" y="2528"/>
                  </a:lnTo>
                  <a:lnTo>
                    <a:pt x="1273" y="2544"/>
                  </a:lnTo>
                  <a:lnTo>
                    <a:pt x="1270" y="2561"/>
                  </a:lnTo>
                  <a:lnTo>
                    <a:pt x="1270" y="2561"/>
                  </a:lnTo>
                  <a:lnTo>
                    <a:pt x="1254" y="2630"/>
                  </a:lnTo>
                  <a:lnTo>
                    <a:pt x="1246" y="2663"/>
                  </a:lnTo>
                  <a:lnTo>
                    <a:pt x="1238" y="2696"/>
                  </a:lnTo>
                  <a:lnTo>
                    <a:pt x="1229" y="2728"/>
                  </a:lnTo>
                  <a:lnTo>
                    <a:pt x="1219" y="2758"/>
                  </a:lnTo>
                  <a:lnTo>
                    <a:pt x="1209" y="2788"/>
                  </a:lnTo>
                  <a:lnTo>
                    <a:pt x="1197" y="2818"/>
                  </a:lnTo>
                  <a:lnTo>
                    <a:pt x="1183" y="2846"/>
                  </a:lnTo>
                  <a:lnTo>
                    <a:pt x="1167" y="2873"/>
                  </a:lnTo>
                  <a:lnTo>
                    <a:pt x="1150" y="2899"/>
                  </a:lnTo>
                  <a:lnTo>
                    <a:pt x="1131" y="2926"/>
                  </a:lnTo>
                  <a:lnTo>
                    <a:pt x="1121" y="2938"/>
                  </a:lnTo>
                  <a:lnTo>
                    <a:pt x="1110" y="2950"/>
                  </a:lnTo>
                  <a:lnTo>
                    <a:pt x="1098" y="2962"/>
                  </a:lnTo>
                  <a:lnTo>
                    <a:pt x="1086" y="2974"/>
                  </a:lnTo>
                  <a:lnTo>
                    <a:pt x="1073" y="2985"/>
                  </a:lnTo>
                  <a:lnTo>
                    <a:pt x="1059" y="2996"/>
                  </a:lnTo>
                  <a:lnTo>
                    <a:pt x="1045" y="3007"/>
                  </a:lnTo>
                  <a:lnTo>
                    <a:pt x="1029" y="3018"/>
                  </a:lnTo>
                  <a:lnTo>
                    <a:pt x="980" y="3080"/>
                  </a:lnTo>
                  <a:lnTo>
                    <a:pt x="980" y="3080"/>
                  </a:lnTo>
                  <a:lnTo>
                    <a:pt x="965" y="3092"/>
                  </a:lnTo>
                  <a:lnTo>
                    <a:pt x="949" y="3103"/>
                  </a:lnTo>
                  <a:lnTo>
                    <a:pt x="931" y="3112"/>
                  </a:lnTo>
                  <a:lnTo>
                    <a:pt x="912" y="3121"/>
                  </a:lnTo>
                  <a:lnTo>
                    <a:pt x="891" y="3128"/>
                  </a:lnTo>
                  <a:lnTo>
                    <a:pt x="870" y="3135"/>
                  </a:lnTo>
                  <a:lnTo>
                    <a:pt x="826" y="3148"/>
                  </a:lnTo>
                  <a:lnTo>
                    <a:pt x="782" y="3159"/>
                  </a:lnTo>
                  <a:lnTo>
                    <a:pt x="736" y="3171"/>
                  </a:lnTo>
                  <a:lnTo>
                    <a:pt x="715" y="3177"/>
                  </a:lnTo>
                  <a:lnTo>
                    <a:pt x="695" y="3185"/>
                  </a:lnTo>
                  <a:lnTo>
                    <a:pt x="675" y="3193"/>
                  </a:lnTo>
                  <a:lnTo>
                    <a:pt x="657" y="3202"/>
                  </a:lnTo>
                  <a:lnTo>
                    <a:pt x="657" y="3202"/>
                  </a:lnTo>
                  <a:lnTo>
                    <a:pt x="635" y="3216"/>
                  </a:lnTo>
                  <a:lnTo>
                    <a:pt x="613" y="3231"/>
                  </a:lnTo>
                  <a:lnTo>
                    <a:pt x="593" y="3247"/>
                  </a:lnTo>
                  <a:lnTo>
                    <a:pt x="575" y="3264"/>
                  </a:lnTo>
                  <a:lnTo>
                    <a:pt x="558" y="3280"/>
                  </a:lnTo>
                  <a:lnTo>
                    <a:pt x="541" y="3298"/>
                  </a:lnTo>
                  <a:lnTo>
                    <a:pt x="526" y="3316"/>
                  </a:lnTo>
                  <a:lnTo>
                    <a:pt x="511" y="3334"/>
                  </a:lnTo>
                  <a:lnTo>
                    <a:pt x="498" y="3354"/>
                  </a:lnTo>
                  <a:lnTo>
                    <a:pt x="484" y="3374"/>
                  </a:lnTo>
                  <a:lnTo>
                    <a:pt x="472" y="3395"/>
                  </a:lnTo>
                  <a:lnTo>
                    <a:pt x="460" y="3417"/>
                  </a:lnTo>
                  <a:lnTo>
                    <a:pt x="449" y="3439"/>
                  </a:lnTo>
                  <a:lnTo>
                    <a:pt x="438" y="3462"/>
                  </a:lnTo>
                  <a:lnTo>
                    <a:pt x="418" y="3511"/>
                  </a:lnTo>
                  <a:lnTo>
                    <a:pt x="418" y="3511"/>
                  </a:lnTo>
                  <a:lnTo>
                    <a:pt x="406" y="3539"/>
                  </a:lnTo>
                  <a:lnTo>
                    <a:pt x="396" y="3567"/>
                  </a:lnTo>
                  <a:lnTo>
                    <a:pt x="386" y="3595"/>
                  </a:lnTo>
                  <a:lnTo>
                    <a:pt x="376" y="3625"/>
                  </a:lnTo>
                  <a:lnTo>
                    <a:pt x="368" y="3653"/>
                  </a:lnTo>
                  <a:lnTo>
                    <a:pt x="360" y="3681"/>
                  </a:lnTo>
                  <a:lnTo>
                    <a:pt x="352" y="3710"/>
                  </a:lnTo>
                  <a:lnTo>
                    <a:pt x="345" y="3739"/>
                  </a:lnTo>
                  <a:lnTo>
                    <a:pt x="334" y="3796"/>
                  </a:lnTo>
                  <a:lnTo>
                    <a:pt x="324" y="3854"/>
                  </a:lnTo>
                  <a:lnTo>
                    <a:pt x="317" y="3912"/>
                  </a:lnTo>
                  <a:lnTo>
                    <a:pt x="311" y="3970"/>
                  </a:lnTo>
                  <a:lnTo>
                    <a:pt x="307" y="4028"/>
                  </a:lnTo>
                  <a:lnTo>
                    <a:pt x="304" y="4087"/>
                  </a:lnTo>
                  <a:lnTo>
                    <a:pt x="302" y="4146"/>
                  </a:lnTo>
                  <a:lnTo>
                    <a:pt x="301" y="4206"/>
                  </a:lnTo>
                  <a:lnTo>
                    <a:pt x="301" y="4325"/>
                  </a:lnTo>
                  <a:lnTo>
                    <a:pt x="301" y="4446"/>
                  </a:lnTo>
                  <a:lnTo>
                    <a:pt x="301" y="4446"/>
                  </a:lnTo>
                  <a:lnTo>
                    <a:pt x="301" y="4538"/>
                  </a:lnTo>
                  <a:lnTo>
                    <a:pt x="303" y="4634"/>
                  </a:lnTo>
                  <a:lnTo>
                    <a:pt x="304" y="4684"/>
                  </a:lnTo>
                  <a:lnTo>
                    <a:pt x="307" y="4733"/>
                  </a:lnTo>
                  <a:lnTo>
                    <a:pt x="311" y="4784"/>
                  </a:lnTo>
                  <a:lnTo>
                    <a:pt x="316" y="4833"/>
                  </a:lnTo>
                  <a:lnTo>
                    <a:pt x="322" y="4883"/>
                  </a:lnTo>
                  <a:lnTo>
                    <a:pt x="330" y="4932"/>
                  </a:lnTo>
                  <a:lnTo>
                    <a:pt x="340" y="4980"/>
                  </a:lnTo>
                  <a:lnTo>
                    <a:pt x="352" y="5028"/>
                  </a:lnTo>
                  <a:lnTo>
                    <a:pt x="360" y="5052"/>
                  </a:lnTo>
                  <a:lnTo>
                    <a:pt x="367" y="5075"/>
                  </a:lnTo>
                  <a:lnTo>
                    <a:pt x="375" y="5097"/>
                  </a:lnTo>
                  <a:lnTo>
                    <a:pt x="383" y="5120"/>
                  </a:lnTo>
                  <a:lnTo>
                    <a:pt x="392" y="5142"/>
                  </a:lnTo>
                  <a:lnTo>
                    <a:pt x="402" y="5163"/>
                  </a:lnTo>
                  <a:lnTo>
                    <a:pt x="412" y="5184"/>
                  </a:lnTo>
                  <a:lnTo>
                    <a:pt x="423" y="5205"/>
                  </a:lnTo>
                  <a:lnTo>
                    <a:pt x="423" y="5205"/>
                  </a:lnTo>
                  <a:lnTo>
                    <a:pt x="396" y="5180"/>
                  </a:lnTo>
                  <a:lnTo>
                    <a:pt x="370" y="5155"/>
                  </a:lnTo>
                  <a:lnTo>
                    <a:pt x="343" y="5129"/>
                  </a:lnTo>
                  <a:lnTo>
                    <a:pt x="317" y="5105"/>
                  </a:lnTo>
                  <a:lnTo>
                    <a:pt x="317" y="5105"/>
                  </a:lnTo>
                  <a:lnTo>
                    <a:pt x="319" y="5128"/>
                  </a:lnTo>
                  <a:lnTo>
                    <a:pt x="322" y="5152"/>
                  </a:lnTo>
                  <a:lnTo>
                    <a:pt x="326" y="5175"/>
                  </a:lnTo>
                  <a:lnTo>
                    <a:pt x="331" y="5199"/>
                  </a:lnTo>
                  <a:lnTo>
                    <a:pt x="342" y="5246"/>
                  </a:lnTo>
                  <a:lnTo>
                    <a:pt x="353" y="5292"/>
                  </a:lnTo>
                  <a:lnTo>
                    <a:pt x="366" y="5339"/>
                  </a:lnTo>
                  <a:lnTo>
                    <a:pt x="377" y="5385"/>
                  </a:lnTo>
                  <a:lnTo>
                    <a:pt x="382" y="5407"/>
                  </a:lnTo>
                  <a:lnTo>
                    <a:pt x="386" y="5430"/>
                  </a:lnTo>
                  <a:lnTo>
                    <a:pt x="389" y="5454"/>
                  </a:lnTo>
                  <a:lnTo>
                    <a:pt x="391" y="5477"/>
                  </a:lnTo>
                  <a:lnTo>
                    <a:pt x="391" y="5477"/>
                  </a:lnTo>
                  <a:lnTo>
                    <a:pt x="373" y="5469"/>
                  </a:lnTo>
                  <a:lnTo>
                    <a:pt x="353" y="5460"/>
                  </a:lnTo>
                  <a:lnTo>
                    <a:pt x="335" y="5450"/>
                  </a:lnTo>
                  <a:lnTo>
                    <a:pt x="317" y="5438"/>
                  </a:lnTo>
                  <a:lnTo>
                    <a:pt x="299" y="5426"/>
                  </a:lnTo>
                  <a:lnTo>
                    <a:pt x="282" y="5413"/>
                  </a:lnTo>
                  <a:lnTo>
                    <a:pt x="265" y="5399"/>
                  </a:lnTo>
                  <a:lnTo>
                    <a:pt x="249" y="5384"/>
                  </a:lnTo>
                  <a:lnTo>
                    <a:pt x="233" y="5369"/>
                  </a:lnTo>
                  <a:lnTo>
                    <a:pt x="217" y="5353"/>
                  </a:lnTo>
                  <a:lnTo>
                    <a:pt x="202" y="5336"/>
                  </a:lnTo>
                  <a:lnTo>
                    <a:pt x="189" y="5318"/>
                  </a:lnTo>
                  <a:lnTo>
                    <a:pt x="176" y="5301"/>
                  </a:lnTo>
                  <a:lnTo>
                    <a:pt x="163" y="5283"/>
                  </a:lnTo>
                  <a:lnTo>
                    <a:pt x="152" y="5266"/>
                  </a:lnTo>
                  <a:lnTo>
                    <a:pt x="142" y="5248"/>
                  </a:lnTo>
                  <a:lnTo>
                    <a:pt x="117" y="5236"/>
                  </a:lnTo>
                  <a:lnTo>
                    <a:pt x="117" y="5236"/>
                  </a:lnTo>
                  <a:lnTo>
                    <a:pt x="119" y="5192"/>
                  </a:lnTo>
                  <a:lnTo>
                    <a:pt x="122" y="5149"/>
                  </a:lnTo>
                  <a:lnTo>
                    <a:pt x="126" y="5106"/>
                  </a:lnTo>
                  <a:lnTo>
                    <a:pt x="130" y="5062"/>
                  </a:lnTo>
                  <a:lnTo>
                    <a:pt x="140" y="4974"/>
                  </a:lnTo>
                  <a:lnTo>
                    <a:pt x="149" y="4889"/>
                  </a:lnTo>
                  <a:lnTo>
                    <a:pt x="149" y="4889"/>
                  </a:lnTo>
                  <a:lnTo>
                    <a:pt x="152" y="4849"/>
                  </a:lnTo>
                  <a:lnTo>
                    <a:pt x="154" y="4810"/>
                  </a:lnTo>
                  <a:lnTo>
                    <a:pt x="157" y="4730"/>
                  </a:lnTo>
                  <a:lnTo>
                    <a:pt x="159" y="4651"/>
                  </a:lnTo>
                  <a:lnTo>
                    <a:pt x="159" y="4571"/>
                  </a:lnTo>
                  <a:lnTo>
                    <a:pt x="157" y="4410"/>
                  </a:lnTo>
                  <a:lnTo>
                    <a:pt x="156" y="4331"/>
                  </a:lnTo>
                  <a:lnTo>
                    <a:pt x="156" y="4251"/>
                  </a:lnTo>
                  <a:lnTo>
                    <a:pt x="156" y="4251"/>
                  </a:lnTo>
                  <a:lnTo>
                    <a:pt x="156" y="4197"/>
                  </a:lnTo>
                  <a:lnTo>
                    <a:pt x="157" y="4143"/>
                  </a:lnTo>
                  <a:lnTo>
                    <a:pt x="159" y="4036"/>
                  </a:lnTo>
                  <a:lnTo>
                    <a:pt x="160" y="3984"/>
                  </a:lnTo>
                  <a:lnTo>
                    <a:pt x="159" y="3930"/>
                  </a:lnTo>
                  <a:lnTo>
                    <a:pt x="156" y="3876"/>
                  </a:lnTo>
                  <a:lnTo>
                    <a:pt x="152" y="3822"/>
                  </a:lnTo>
                  <a:lnTo>
                    <a:pt x="152" y="3822"/>
                  </a:lnTo>
                  <a:lnTo>
                    <a:pt x="149" y="3792"/>
                  </a:lnTo>
                  <a:lnTo>
                    <a:pt x="145" y="3762"/>
                  </a:lnTo>
                  <a:lnTo>
                    <a:pt x="141" y="3732"/>
                  </a:lnTo>
                  <a:lnTo>
                    <a:pt x="135" y="3702"/>
                  </a:lnTo>
                  <a:lnTo>
                    <a:pt x="123" y="3644"/>
                  </a:lnTo>
                  <a:lnTo>
                    <a:pt x="108" y="3585"/>
                  </a:lnTo>
                  <a:lnTo>
                    <a:pt x="93" y="3527"/>
                  </a:lnTo>
                  <a:lnTo>
                    <a:pt x="75" y="3469"/>
                  </a:lnTo>
                  <a:lnTo>
                    <a:pt x="59" y="3411"/>
                  </a:lnTo>
                  <a:lnTo>
                    <a:pt x="42" y="3351"/>
                  </a:lnTo>
                  <a:lnTo>
                    <a:pt x="32" y="3319"/>
                  </a:lnTo>
                  <a:lnTo>
                    <a:pt x="32" y="3319"/>
                  </a:lnTo>
                  <a:lnTo>
                    <a:pt x="17" y="3281"/>
                  </a:lnTo>
                  <a:lnTo>
                    <a:pt x="0" y="3241"/>
                  </a:lnTo>
                  <a:lnTo>
                    <a:pt x="4" y="3224"/>
                  </a:lnTo>
                  <a:lnTo>
                    <a:pt x="4" y="3224"/>
                  </a:lnTo>
                  <a:lnTo>
                    <a:pt x="15" y="3184"/>
                  </a:lnTo>
                  <a:lnTo>
                    <a:pt x="26" y="3145"/>
                  </a:lnTo>
                  <a:lnTo>
                    <a:pt x="50" y="3065"/>
                  </a:lnTo>
                  <a:lnTo>
                    <a:pt x="76" y="2987"/>
                  </a:lnTo>
                  <a:lnTo>
                    <a:pt x="104" y="2909"/>
                  </a:lnTo>
                  <a:lnTo>
                    <a:pt x="131" y="2834"/>
                  </a:lnTo>
                  <a:lnTo>
                    <a:pt x="160" y="2757"/>
                  </a:lnTo>
                  <a:lnTo>
                    <a:pt x="217" y="2606"/>
                  </a:lnTo>
                  <a:lnTo>
                    <a:pt x="245" y="2529"/>
                  </a:lnTo>
                  <a:lnTo>
                    <a:pt x="272" y="2454"/>
                  </a:lnTo>
                  <a:lnTo>
                    <a:pt x="298" y="2377"/>
                  </a:lnTo>
                  <a:lnTo>
                    <a:pt x="322" y="2299"/>
                  </a:lnTo>
                  <a:lnTo>
                    <a:pt x="333" y="2261"/>
                  </a:lnTo>
                  <a:lnTo>
                    <a:pt x="344" y="2221"/>
                  </a:lnTo>
                  <a:lnTo>
                    <a:pt x="354" y="2182"/>
                  </a:lnTo>
                  <a:lnTo>
                    <a:pt x="364" y="2143"/>
                  </a:lnTo>
                  <a:lnTo>
                    <a:pt x="373" y="2102"/>
                  </a:lnTo>
                  <a:lnTo>
                    <a:pt x="381" y="2062"/>
                  </a:lnTo>
                  <a:lnTo>
                    <a:pt x="388" y="2022"/>
                  </a:lnTo>
                  <a:lnTo>
                    <a:pt x="394" y="1981"/>
                  </a:lnTo>
                  <a:lnTo>
                    <a:pt x="394" y="1981"/>
                  </a:lnTo>
                  <a:lnTo>
                    <a:pt x="405" y="1899"/>
                  </a:lnTo>
                  <a:lnTo>
                    <a:pt x="415" y="1815"/>
                  </a:lnTo>
                  <a:lnTo>
                    <a:pt x="423" y="1731"/>
                  </a:lnTo>
                  <a:lnTo>
                    <a:pt x="431" y="1648"/>
                  </a:lnTo>
                  <a:lnTo>
                    <a:pt x="445" y="1479"/>
                  </a:lnTo>
                  <a:lnTo>
                    <a:pt x="453" y="1394"/>
                  </a:lnTo>
                  <a:lnTo>
                    <a:pt x="462" y="1311"/>
                  </a:lnTo>
                  <a:lnTo>
                    <a:pt x="471" y="1227"/>
                  </a:lnTo>
                  <a:lnTo>
                    <a:pt x="482" y="1143"/>
                  </a:lnTo>
                  <a:lnTo>
                    <a:pt x="496" y="1060"/>
                  </a:lnTo>
                  <a:lnTo>
                    <a:pt x="503" y="1019"/>
                  </a:lnTo>
                  <a:lnTo>
                    <a:pt x="511" y="978"/>
                  </a:lnTo>
                  <a:lnTo>
                    <a:pt x="519" y="937"/>
                  </a:lnTo>
                  <a:lnTo>
                    <a:pt x="529" y="897"/>
                  </a:lnTo>
                  <a:lnTo>
                    <a:pt x="538" y="856"/>
                  </a:lnTo>
                  <a:lnTo>
                    <a:pt x="549" y="816"/>
                  </a:lnTo>
                  <a:lnTo>
                    <a:pt x="561" y="776"/>
                  </a:lnTo>
                  <a:lnTo>
                    <a:pt x="573" y="737"/>
                  </a:lnTo>
                  <a:lnTo>
                    <a:pt x="586" y="697"/>
                  </a:lnTo>
                  <a:lnTo>
                    <a:pt x="601" y="658"/>
                  </a:lnTo>
                  <a:lnTo>
                    <a:pt x="601" y="658"/>
                  </a:lnTo>
                  <a:lnTo>
                    <a:pt x="609" y="636"/>
                  </a:lnTo>
                  <a:lnTo>
                    <a:pt x="618" y="614"/>
                  </a:lnTo>
                  <a:lnTo>
                    <a:pt x="627" y="592"/>
                  </a:lnTo>
                  <a:lnTo>
                    <a:pt x="638" y="571"/>
                  </a:lnTo>
                  <a:lnTo>
                    <a:pt x="649" y="550"/>
                  </a:lnTo>
                  <a:lnTo>
                    <a:pt x="659" y="530"/>
                  </a:lnTo>
                  <a:lnTo>
                    <a:pt x="671" y="511"/>
                  </a:lnTo>
                  <a:lnTo>
                    <a:pt x="682" y="491"/>
                  </a:lnTo>
                  <a:lnTo>
                    <a:pt x="694" y="472"/>
                  </a:lnTo>
                  <a:lnTo>
                    <a:pt x="707" y="454"/>
                  </a:lnTo>
                  <a:lnTo>
                    <a:pt x="733" y="419"/>
                  </a:lnTo>
                  <a:lnTo>
                    <a:pt x="761" y="386"/>
                  </a:lnTo>
                  <a:lnTo>
                    <a:pt x="791" y="354"/>
                  </a:lnTo>
                  <a:lnTo>
                    <a:pt x="822" y="324"/>
                  </a:lnTo>
                  <a:lnTo>
                    <a:pt x="854" y="296"/>
                  </a:lnTo>
                  <a:lnTo>
                    <a:pt x="887" y="269"/>
                  </a:lnTo>
                  <a:lnTo>
                    <a:pt x="922" y="243"/>
                  </a:lnTo>
                  <a:lnTo>
                    <a:pt x="958" y="220"/>
                  </a:lnTo>
                  <a:lnTo>
                    <a:pt x="995" y="197"/>
                  </a:lnTo>
                  <a:lnTo>
                    <a:pt x="1032" y="177"/>
                  </a:lnTo>
                  <a:lnTo>
                    <a:pt x="1072" y="157"/>
                  </a:lnTo>
                  <a:lnTo>
                    <a:pt x="1111" y="138"/>
                  </a:lnTo>
                  <a:lnTo>
                    <a:pt x="1152" y="122"/>
                  </a:lnTo>
                  <a:lnTo>
                    <a:pt x="1194" y="106"/>
                  </a:lnTo>
                  <a:lnTo>
                    <a:pt x="1235" y="92"/>
                  </a:lnTo>
                  <a:lnTo>
                    <a:pt x="1277" y="79"/>
                  </a:lnTo>
                  <a:lnTo>
                    <a:pt x="1321" y="67"/>
                  </a:lnTo>
                  <a:lnTo>
                    <a:pt x="1364" y="56"/>
                  </a:lnTo>
                  <a:lnTo>
                    <a:pt x="1407" y="46"/>
                  </a:lnTo>
                  <a:lnTo>
                    <a:pt x="1452" y="38"/>
                  </a:lnTo>
                  <a:lnTo>
                    <a:pt x="1495" y="29"/>
                  </a:lnTo>
                  <a:lnTo>
                    <a:pt x="1539" y="22"/>
                  </a:lnTo>
                  <a:lnTo>
                    <a:pt x="1584" y="16"/>
                  </a:lnTo>
                  <a:lnTo>
                    <a:pt x="1628" y="11"/>
                  </a:lnTo>
                  <a:lnTo>
                    <a:pt x="1672" y="6"/>
                  </a:lnTo>
                  <a:lnTo>
                    <a:pt x="1717" y="3"/>
                  </a:lnTo>
                  <a:lnTo>
                    <a:pt x="1760" y="0"/>
                  </a:lnTo>
                  <a:lnTo>
                    <a:pt x="1803" y="4"/>
                  </a:lnTo>
                  <a:lnTo>
                    <a:pt x="1803" y="4"/>
                  </a:lnTo>
                  <a:lnTo>
                    <a:pt x="1851" y="5"/>
                  </a:lnTo>
                  <a:lnTo>
                    <a:pt x="1898" y="7"/>
                  </a:lnTo>
                  <a:lnTo>
                    <a:pt x="1944" y="11"/>
                  </a:lnTo>
                  <a:lnTo>
                    <a:pt x="1990" y="15"/>
                  </a:lnTo>
                  <a:lnTo>
                    <a:pt x="2035" y="21"/>
                  </a:lnTo>
                  <a:lnTo>
                    <a:pt x="2080" y="29"/>
                  </a:lnTo>
                  <a:lnTo>
                    <a:pt x="2124" y="39"/>
                  </a:lnTo>
                  <a:lnTo>
                    <a:pt x="2167" y="50"/>
                  </a:lnTo>
                  <a:lnTo>
                    <a:pt x="2209" y="62"/>
                  </a:lnTo>
                  <a:lnTo>
                    <a:pt x="2250" y="75"/>
                  </a:lnTo>
                  <a:lnTo>
                    <a:pt x="2292" y="90"/>
                  </a:lnTo>
                  <a:lnTo>
                    <a:pt x="2331" y="106"/>
                  </a:lnTo>
                  <a:lnTo>
                    <a:pt x="2369" y="124"/>
                  </a:lnTo>
                  <a:lnTo>
                    <a:pt x="2407" y="144"/>
                  </a:lnTo>
                  <a:lnTo>
                    <a:pt x="2443" y="166"/>
                  </a:lnTo>
                  <a:lnTo>
                    <a:pt x="2478" y="188"/>
                  </a:lnTo>
                  <a:lnTo>
                    <a:pt x="2512" y="212"/>
                  </a:lnTo>
                  <a:lnTo>
                    <a:pt x="2545" y="238"/>
                  </a:lnTo>
                  <a:lnTo>
                    <a:pt x="2576" y="266"/>
                  </a:lnTo>
                  <a:lnTo>
                    <a:pt x="2606" y="295"/>
                  </a:lnTo>
                  <a:lnTo>
                    <a:pt x="2634" y="326"/>
                  </a:lnTo>
                  <a:lnTo>
                    <a:pt x="2661" y="358"/>
                  </a:lnTo>
                  <a:lnTo>
                    <a:pt x="2687" y="393"/>
                  </a:lnTo>
                  <a:lnTo>
                    <a:pt x="2711" y="428"/>
                  </a:lnTo>
                  <a:lnTo>
                    <a:pt x="2733" y="466"/>
                  </a:lnTo>
                  <a:lnTo>
                    <a:pt x="2753" y="505"/>
                  </a:lnTo>
                  <a:lnTo>
                    <a:pt x="2771" y="546"/>
                  </a:lnTo>
                  <a:lnTo>
                    <a:pt x="2788" y="589"/>
                  </a:lnTo>
                  <a:lnTo>
                    <a:pt x="2804" y="634"/>
                  </a:lnTo>
                  <a:lnTo>
                    <a:pt x="2817" y="680"/>
                  </a:lnTo>
                  <a:lnTo>
                    <a:pt x="2828" y="728"/>
                  </a:lnTo>
                  <a:lnTo>
                    <a:pt x="2838" y="778"/>
                  </a:lnTo>
                  <a:lnTo>
                    <a:pt x="2838" y="778"/>
                  </a:lnTo>
                  <a:lnTo>
                    <a:pt x="2848" y="843"/>
                  </a:lnTo>
                  <a:lnTo>
                    <a:pt x="2857" y="908"/>
                  </a:lnTo>
                  <a:lnTo>
                    <a:pt x="2865" y="975"/>
                  </a:lnTo>
                  <a:lnTo>
                    <a:pt x="2873" y="1042"/>
                  </a:lnTo>
                  <a:lnTo>
                    <a:pt x="2879" y="1111"/>
                  </a:lnTo>
                  <a:lnTo>
                    <a:pt x="2884" y="1179"/>
                  </a:lnTo>
                  <a:lnTo>
                    <a:pt x="2889" y="1248"/>
                  </a:lnTo>
                  <a:lnTo>
                    <a:pt x="2892" y="1318"/>
                  </a:lnTo>
                  <a:lnTo>
                    <a:pt x="2894" y="1387"/>
                  </a:lnTo>
                  <a:lnTo>
                    <a:pt x="2895" y="1457"/>
                  </a:lnTo>
                  <a:lnTo>
                    <a:pt x="2894" y="1526"/>
                  </a:lnTo>
                  <a:lnTo>
                    <a:pt x="2892" y="1596"/>
                  </a:lnTo>
                  <a:lnTo>
                    <a:pt x="2889" y="1665"/>
                  </a:lnTo>
                  <a:lnTo>
                    <a:pt x="2884" y="1733"/>
                  </a:lnTo>
                  <a:lnTo>
                    <a:pt x="2877" y="1802"/>
                  </a:lnTo>
                  <a:lnTo>
                    <a:pt x="2869" y="1869"/>
                  </a:lnTo>
                  <a:lnTo>
                    <a:pt x="2869" y="1869"/>
                  </a:lnTo>
                  <a:lnTo>
                    <a:pt x="2865" y="1910"/>
                  </a:lnTo>
                  <a:lnTo>
                    <a:pt x="2862" y="1950"/>
                  </a:lnTo>
                  <a:lnTo>
                    <a:pt x="2859" y="1989"/>
                  </a:lnTo>
                  <a:lnTo>
                    <a:pt x="2857" y="2030"/>
                  </a:lnTo>
                  <a:lnTo>
                    <a:pt x="2856" y="2069"/>
                  </a:lnTo>
                  <a:lnTo>
                    <a:pt x="2855" y="2110"/>
                  </a:lnTo>
                  <a:lnTo>
                    <a:pt x="2856" y="2149"/>
                  </a:lnTo>
                  <a:lnTo>
                    <a:pt x="2856" y="2189"/>
                  </a:lnTo>
                  <a:lnTo>
                    <a:pt x="2858" y="2230"/>
                  </a:lnTo>
                  <a:lnTo>
                    <a:pt x="2860" y="2269"/>
                  </a:lnTo>
                  <a:lnTo>
                    <a:pt x="2863" y="2309"/>
                  </a:lnTo>
                  <a:lnTo>
                    <a:pt x="2866" y="2351"/>
                  </a:lnTo>
                  <a:lnTo>
                    <a:pt x="2874" y="2432"/>
                  </a:lnTo>
                  <a:lnTo>
                    <a:pt x="2885" y="2515"/>
                  </a:lnTo>
                  <a:lnTo>
                    <a:pt x="2885" y="2515"/>
                  </a:lnTo>
                  <a:lnTo>
                    <a:pt x="2888" y="2541"/>
                  </a:lnTo>
                  <a:lnTo>
                    <a:pt x="2892" y="2569"/>
                  </a:lnTo>
                  <a:lnTo>
                    <a:pt x="2902" y="2622"/>
                  </a:lnTo>
                  <a:lnTo>
                    <a:pt x="2914" y="2676"/>
                  </a:lnTo>
                  <a:lnTo>
                    <a:pt x="2928" y="2730"/>
                  </a:lnTo>
                  <a:lnTo>
                    <a:pt x="2945" y="2783"/>
                  </a:lnTo>
                  <a:lnTo>
                    <a:pt x="2962" y="2838"/>
                  </a:lnTo>
                  <a:lnTo>
                    <a:pt x="2980" y="2891"/>
                  </a:lnTo>
                  <a:lnTo>
                    <a:pt x="3000" y="2945"/>
                  </a:lnTo>
                  <a:lnTo>
                    <a:pt x="3040" y="3053"/>
                  </a:lnTo>
                  <a:lnTo>
                    <a:pt x="3081" y="3161"/>
                  </a:lnTo>
                  <a:lnTo>
                    <a:pt x="3101" y="3214"/>
                  </a:lnTo>
                  <a:lnTo>
                    <a:pt x="3120" y="3268"/>
                  </a:lnTo>
                  <a:lnTo>
                    <a:pt x="3139" y="3322"/>
                  </a:lnTo>
                  <a:lnTo>
                    <a:pt x="3156" y="3376"/>
                  </a:lnTo>
                  <a:lnTo>
                    <a:pt x="3117" y="3340"/>
                  </a:lnTo>
                  <a:lnTo>
                    <a:pt x="3117" y="3340"/>
                  </a:lnTo>
                  <a:lnTo>
                    <a:pt x="3086" y="3288"/>
                  </a:lnTo>
                  <a:lnTo>
                    <a:pt x="3054" y="3236"/>
                  </a:lnTo>
                  <a:lnTo>
                    <a:pt x="3023" y="3185"/>
                  </a:lnTo>
                  <a:lnTo>
                    <a:pt x="2992" y="3133"/>
                  </a:lnTo>
                  <a:lnTo>
                    <a:pt x="2963" y="3081"/>
                  </a:lnTo>
                  <a:lnTo>
                    <a:pt x="2949" y="3055"/>
                  </a:lnTo>
                  <a:lnTo>
                    <a:pt x="2934" y="3027"/>
                  </a:lnTo>
                  <a:lnTo>
                    <a:pt x="2921" y="3000"/>
                  </a:lnTo>
                  <a:lnTo>
                    <a:pt x="2909" y="2973"/>
                  </a:lnTo>
                  <a:lnTo>
                    <a:pt x="2897" y="2945"/>
                  </a:lnTo>
                  <a:lnTo>
                    <a:pt x="2886" y="2916"/>
                  </a:lnTo>
                  <a:lnTo>
                    <a:pt x="2886" y="2916"/>
                  </a:lnTo>
                  <a:lnTo>
                    <a:pt x="2862" y="2839"/>
                  </a:lnTo>
                  <a:lnTo>
                    <a:pt x="2840" y="2761"/>
                  </a:lnTo>
                  <a:lnTo>
                    <a:pt x="2829" y="2723"/>
                  </a:lnTo>
                  <a:lnTo>
                    <a:pt x="2819" y="2684"/>
                  </a:lnTo>
                  <a:lnTo>
                    <a:pt x="2810" y="2643"/>
                  </a:lnTo>
                  <a:lnTo>
                    <a:pt x="2802" y="2604"/>
                  </a:lnTo>
                  <a:lnTo>
                    <a:pt x="2793" y="2563"/>
                  </a:lnTo>
                  <a:lnTo>
                    <a:pt x="2786" y="2524"/>
                  </a:lnTo>
                  <a:lnTo>
                    <a:pt x="2780" y="2484"/>
                  </a:lnTo>
                  <a:lnTo>
                    <a:pt x="2775" y="2443"/>
                  </a:lnTo>
                  <a:lnTo>
                    <a:pt x="2771" y="2403"/>
                  </a:lnTo>
                  <a:lnTo>
                    <a:pt x="2768" y="2363"/>
                  </a:lnTo>
                  <a:lnTo>
                    <a:pt x="2767" y="2322"/>
                  </a:lnTo>
                  <a:lnTo>
                    <a:pt x="2766" y="2281"/>
                  </a:lnTo>
                  <a:lnTo>
                    <a:pt x="2748" y="2317"/>
                  </a:lnTo>
                  <a:lnTo>
                    <a:pt x="2748" y="2317"/>
                  </a:lnTo>
                  <a:lnTo>
                    <a:pt x="2749" y="2374"/>
                  </a:lnTo>
                  <a:lnTo>
                    <a:pt x="2749" y="2431"/>
                  </a:lnTo>
                  <a:lnTo>
                    <a:pt x="2748" y="2488"/>
                  </a:lnTo>
                  <a:lnTo>
                    <a:pt x="2746" y="2544"/>
                  </a:lnTo>
                  <a:lnTo>
                    <a:pt x="2741" y="2658"/>
                  </a:lnTo>
                  <a:lnTo>
                    <a:pt x="2736" y="2772"/>
                  </a:lnTo>
                  <a:lnTo>
                    <a:pt x="2733" y="2885"/>
                  </a:lnTo>
                  <a:lnTo>
                    <a:pt x="2732" y="2943"/>
                  </a:lnTo>
                  <a:lnTo>
                    <a:pt x="2732" y="2999"/>
                  </a:lnTo>
                  <a:lnTo>
                    <a:pt x="2733" y="3056"/>
                  </a:lnTo>
                  <a:lnTo>
                    <a:pt x="2735" y="3113"/>
                  </a:lnTo>
                  <a:lnTo>
                    <a:pt x="2739" y="3170"/>
                  </a:lnTo>
                  <a:lnTo>
                    <a:pt x="2745" y="3227"/>
                  </a:lnTo>
                  <a:lnTo>
                    <a:pt x="2745" y="3227"/>
                  </a:lnTo>
                  <a:lnTo>
                    <a:pt x="2749" y="3263"/>
                  </a:lnTo>
                  <a:lnTo>
                    <a:pt x="2755" y="3298"/>
                  </a:lnTo>
                  <a:lnTo>
                    <a:pt x="2761" y="3333"/>
                  </a:lnTo>
                  <a:lnTo>
                    <a:pt x="2768" y="3368"/>
                  </a:lnTo>
                  <a:lnTo>
                    <a:pt x="2775" y="3404"/>
                  </a:lnTo>
                  <a:lnTo>
                    <a:pt x="2783" y="3439"/>
                  </a:lnTo>
                  <a:lnTo>
                    <a:pt x="2803" y="3510"/>
                  </a:lnTo>
                  <a:lnTo>
                    <a:pt x="2823" y="3579"/>
                  </a:lnTo>
                  <a:lnTo>
                    <a:pt x="2845" y="3648"/>
                  </a:lnTo>
                  <a:lnTo>
                    <a:pt x="2869" y="3716"/>
                  </a:lnTo>
                  <a:lnTo>
                    <a:pt x="2893" y="3783"/>
                  </a:lnTo>
                  <a:lnTo>
                    <a:pt x="2893" y="3783"/>
                  </a:lnTo>
                  <a:lnTo>
                    <a:pt x="2901" y="3801"/>
                  </a:lnTo>
                  <a:lnTo>
                    <a:pt x="2908" y="3819"/>
                  </a:lnTo>
                  <a:lnTo>
                    <a:pt x="2921" y="3858"/>
                  </a:lnTo>
                  <a:lnTo>
                    <a:pt x="2932" y="3896"/>
                  </a:lnTo>
                  <a:lnTo>
                    <a:pt x="2944" y="3935"/>
                  </a:lnTo>
                  <a:lnTo>
                    <a:pt x="2955" y="3975"/>
                  </a:lnTo>
                  <a:lnTo>
                    <a:pt x="2967" y="4013"/>
                  </a:lnTo>
                  <a:lnTo>
                    <a:pt x="2981" y="4051"/>
                  </a:lnTo>
                  <a:lnTo>
                    <a:pt x="2988" y="4070"/>
                  </a:lnTo>
                  <a:lnTo>
                    <a:pt x="2996" y="4088"/>
                  </a:lnTo>
                  <a:lnTo>
                    <a:pt x="2944" y="4106"/>
                  </a:lnTo>
                  <a:lnTo>
                    <a:pt x="2944" y="4106"/>
                  </a:lnTo>
                  <a:lnTo>
                    <a:pt x="2927" y="4082"/>
                  </a:lnTo>
                  <a:lnTo>
                    <a:pt x="2910" y="4059"/>
                  </a:lnTo>
                  <a:lnTo>
                    <a:pt x="2902" y="4048"/>
                  </a:lnTo>
                  <a:lnTo>
                    <a:pt x="2893" y="4038"/>
                  </a:lnTo>
                  <a:lnTo>
                    <a:pt x="2884" y="4029"/>
                  </a:lnTo>
                  <a:lnTo>
                    <a:pt x="2874" y="4020"/>
                  </a:lnTo>
                  <a:lnTo>
                    <a:pt x="2874" y="4020"/>
                  </a:lnTo>
                  <a:lnTo>
                    <a:pt x="2873" y="4040"/>
                  </a:lnTo>
                  <a:lnTo>
                    <a:pt x="2873" y="4060"/>
                  </a:lnTo>
                  <a:lnTo>
                    <a:pt x="2875" y="4101"/>
                  </a:lnTo>
                  <a:lnTo>
                    <a:pt x="2879" y="4141"/>
                  </a:lnTo>
                  <a:lnTo>
                    <a:pt x="2885" y="4183"/>
                  </a:lnTo>
                  <a:lnTo>
                    <a:pt x="2892" y="4224"/>
                  </a:lnTo>
                  <a:lnTo>
                    <a:pt x="2900" y="4265"/>
                  </a:lnTo>
                  <a:lnTo>
                    <a:pt x="2918" y="4348"/>
                  </a:lnTo>
                  <a:lnTo>
                    <a:pt x="2938" y="4432"/>
                  </a:lnTo>
                  <a:lnTo>
                    <a:pt x="2948" y="4473"/>
                  </a:lnTo>
                  <a:lnTo>
                    <a:pt x="2956" y="4514"/>
                  </a:lnTo>
                  <a:lnTo>
                    <a:pt x="2963" y="4556"/>
                  </a:lnTo>
                  <a:lnTo>
                    <a:pt x="2969" y="4597"/>
                  </a:lnTo>
                  <a:lnTo>
                    <a:pt x="2973" y="4638"/>
                  </a:lnTo>
                  <a:lnTo>
                    <a:pt x="2975" y="4679"/>
                  </a:lnTo>
                  <a:lnTo>
                    <a:pt x="2975" y="4679"/>
                  </a:lnTo>
                  <a:lnTo>
                    <a:pt x="2976" y="4706"/>
                  </a:lnTo>
                  <a:lnTo>
                    <a:pt x="2975" y="4733"/>
                  </a:lnTo>
                  <a:lnTo>
                    <a:pt x="2973" y="4760"/>
                  </a:lnTo>
                  <a:lnTo>
                    <a:pt x="2970" y="4787"/>
                  </a:lnTo>
                  <a:lnTo>
                    <a:pt x="2966" y="4813"/>
                  </a:lnTo>
                  <a:lnTo>
                    <a:pt x="2961" y="4839"/>
                  </a:lnTo>
                  <a:lnTo>
                    <a:pt x="2955" y="4865"/>
                  </a:lnTo>
                  <a:lnTo>
                    <a:pt x="2948" y="4892"/>
                  </a:lnTo>
                  <a:lnTo>
                    <a:pt x="2940" y="4918"/>
                  </a:lnTo>
                  <a:lnTo>
                    <a:pt x="2930" y="4943"/>
                  </a:lnTo>
                  <a:lnTo>
                    <a:pt x="2921" y="4968"/>
                  </a:lnTo>
                  <a:lnTo>
                    <a:pt x="2911" y="4994"/>
                  </a:lnTo>
                  <a:lnTo>
                    <a:pt x="2900" y="5018"/>
                  </a:lnTo>
                  <a:lnTo>
                    <a:pt x="2888" y="5042"/>
                  </a:lnTo>
                  <a:lnTo>
                    <a:pt x="2876" y="5065"/>
                  </a:lnTo>
                  <a:lnTo>
                    <a:pt x="2864" y="5088"/>
                  </a:lnTo>
                  <a:lnTo>
                    <a:pt x="2874" y="5099"/>
                  </a:lnTo>
                  <a:lnTo>
                    <a:pt x="2874" y="5099"/>
                  </a:lnTo>
                  <a:lnTo>
                    <a:pt x="2784" y="5175"/>
                  </a:lnTo>
                  <a:lnTo>
                    <a:pt x="2794" y="5169"/>
                  </a:lnTo>
                  <a:lnTo>
                    <a:pt x="2794" y="5169"/>
                  </a:lnTo>
                  <a:lnTo>
                    <a:pt x="2806" y="5160"/>
                  </a:lnTo>
                  <a:lnTo>
                    <a:pt x="2817" y="5152"/>
                  </a:lnTo>
                  <a:lnTo>
                    <a:pt x="2828" y="5144"/>
                  </a:lnTo>
                  <a:lnTo>
                    <a:pt x="2839" y="5134"/>
                  </a:lnTo>
                  <a:lnTo>
                    <a:pt x="2839" y="5134"/>
                  </a:lnTo>
                  <a:lnTo>
                    <a:pt x="2852" y="5122"/>
                  </a:lnTo>
                  <a:lnTo>
                    <a:pt x="2859" y="5115"/>
                  </a:lnTo>
                  <a:lnTo>
                    <a:pt x="2861" y="5111"/>
                  </a:lnTo>
                  <a:lnTo>
                    <a:pt x="2862" y="5107"/>
                  </a:lnTo>
                  <a:lnTo>
                    <a:pt x="2789" y="5152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78225D0D-ED0A-380F-3960-3B8752E8A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" y="358"/>
              <a:ext cx="1578" cy="2738"/>
            </a:xfrm>
            <a:custGeom>
              <a:avLst/>
              <a:gdLst>
                <a:gd name="T0" fmla="*/ 2769 w 3156"/>
                <a:gd name="T1" fmla="*/ 4727 h 5477"/>
                <a:gd name="T2" fmla="*/ 2564 w 3156"/>
                <a:gd name="T3" fmla="*/ 4364 h 5477"/>
                <a:gd name="T4" fmla="*/ 2053 w 3156"/>
                <a:gd name="T5" fmla="*/ 3679 h 5477"/>
                <a:gd name="T6" fmla="*/ 1898 w 3156"/>
                <a:gd name="T7" fmla="*/ 3210 h 5477"/>
                <a:gd name="T8" fmla="*/ 1901 w 3156"/>
                <a:gd name="T9" fmla="*/ 2869 h 5477"/>
                <a:gd name="T10" fmla="*/ 1966 w 3156"/>
                <a:gd name="T11" fmla="*/ 2630 h 5477"/>
                <a:gd name="T12" fmla="*/ 2172 w 3156"/>
                <a:gd name="T13" fmla="*/ 2592 h 5477"/>
                <a:gd name="T14" fmla="*/ 2387 w 3156"/>
                <a:gd name="T15" fmla="*/ 2601 h 5477"/>
                <a:gd name="T16" fmla="*/ 2544 w 3156"/>
                <a:gd name="T17" fmla="*/ 2380 h 5477"/>
                <a:gd name="T18" fmla="*/ 2713 w 3156"/>
                <a:gd name="T19" fmla="*/ 1986 h 5477"/>
                <a:gd name="T20" fmla="*/ 2766 w 3156"/>
                <a:gd name="T21" fmla="*/ 1727 h 5477"/>
                <a:gd name="T22" fmla="*/ 2768 w 3156"/>
                <a:gd name="T23" fmla="*/ 1039 h 5477"/>
                <a:gd name="T24" fmla="*/ 2642 w 3156"/>
                <a:gd name="T25" fmla="*/ 630 h 5477"/>
                <a:gd name="T26" fmla="*/ 2469 w 3156"/>
                <a:gd name="T27" fmla="*/ 470 h 5477"/>
                <a:gd name="T28" fmla="*/ 2289 w 3156"/>
                <a:gd name="T29" fmla="*/ 608 h 5477"/>
                <a:gd name="T30" fmla="*/ 1825 w 3156"/>
                <a:gd name="T31" fmla="*/ 1031 h 5477"/>
                <a:gd name="T32" fmla="*/ 1505 w 3156"/>
                <a:gd name="T33" fmla="*/ 1209 h 5477"/>
                <a:gd name="T34" fmla="*/ 1179 w 3156"/>
                <a:gd name="T35" fmla="*/ 1308 h 5477"/>
                <a:gd name="T36" fmla="*/ 1026 w 3156"/>
                <a:gd name="T37" fmla="*/ 1327 h 5477"/>
                <a:gd name="T38" fmla="*/ 934 w 3156"/>
                <a:gd name="T39" fmla="*/ 1440 h 5477"/>
                <a:gd name="T40" fmla="*/ 966 w 3156"/>
                <a:gd name="T41" fmla="*/ 1640 h 5477"/>
                <a:gd name="T42" fmla="*/ 1200 w 3156"/>
                <a:gd name="T43" fmla="*/ 1952 h 5477"/>
                <a:gd name="T44" fmla="*/ 1273 w 3156"/>
                <a:gd name="T45" fmla="*/ 2288 h 5477"/>
                <a:gd name="T46" fmla="*/ 1246 w 3156"/>
                <a:gd name="T47" fmla="*/ 2663 h 5477"/>
                <a:gd name="T48" fmla="*/ 1098 w 3156"/>
                <a:gd name="T49" fmla="*/ 2962 h 5477"/>
                <a:gd name="T50" fmla="*/ 891 w 3156"/>
                <a:gd name="T51" fmla="*/ 3128 h 5477"/>
                <a:gd name="T52" fmla="*/ 593 w 3156"/>
                <a:gd name="T53" fmla="*/ 3247 h 5477"/>
                <a:gd name="T54" fmla="*/ 418 w 3156"/>
                <a:gd name="T55" fmla="*/ 3511 h 5477"/>
                <a:gd name="T56" fmla="*/ 317 w 3156"/>
                <a:gd name="T57" fmla="*/ 3912 h 5477"/>
                <a:gd name="T58" fmla="*/ 307 w 3156"/>
                <a:gd name="T59" fmla="*/ 4733 h 5477"/>
                <a:gd name="T60" fmla="*/ 402 w 3156"/>
                <a:gd name="T61" fmla="*/ 5163 h 5477"/>
                <a:gd name="T62" fmla="*/ 331 w 3156"/>
                <a:gd name="T63" fmla="*/ 5199 h 5477"/>
                <a:gd name="T64" fmla="*/ 335 w 3156"/>
                <a:gd name="T65" fmla="*/ 5450 h 5477"/>
                <a:gd name="T66" fmla="*/ 152 w 3156"/>
                <a:gd name="T67" fmla="*/ 5266 h 5477"/>
                <a:gd name="T68" fmla="*/ 154 w 3156"/>
                <a:gd name="T69" fmla="*/ 4810 h 5477"/>
                <a:gd name="T70" fmla="*/ 159 w 3156"/>
                <a:gd name="T71" fmla="*/ 3930 h 5477"/>
                <a:gd name="T72" fmla="*/ 59 w 3156"/>
                <a:gd name="T73" fmla="*/ 3411 h 5477"/>
                <a:gd name="T74" fmla="*/ 104 w 3156"/>
                <a:gd name="T75" fmla="*/ 2909 h 5477"/>
                <a:gd name="T76" fmla="*/ 373 w 3156"/>
                <a:gd name="T77" fmla="*/ 2102 h 5477"/>
                <a:gd name="T78" fmla="*/ 471 w 3156"/>
                <a:gd name="T79" fmla="*/ 1227 h 5477"/>
                <a:gd name="T80" fmla="*/ 601 w 3156"/>
                <a:gd name="T81" fmla="*/ 658 h 5477"/>
                <a:gd name="T82" fmla="*/ 733 w 3156"/>
                <a:gd name="T83" fmla="*/ 419 h 5477"/>
                <a:gd name="T84" fmla="*/ 1152 w 3156"/>
                <a:gd name="T85" fmla="*/ 122 h 5477"/>
                <a:gd name="T86" fmla="*/ 1672 w 3156"/>
                <a:gd name="T87" fmla="*/ 6 h 5477"/>
                <a:gd name="T88" fmla="*/ 2167 w 3156"/>
                <a:gd name="T89" fmla="*/ 50 h 5477"/>
                <a:gd name="T90" fmla="*/ 2606 w 3156"/>
                <a:gd name="T91" fmla="*/ 295 h 5477"/>
                <a:gd name="T92" fmla="*/ 2838 w 3156"/>
                <a:gd name="T93" fmla="*/ 778 h 5477"/>
                <a:gd name="T94" fmla="*/ 2894 w 3156"/>
                <a:gd name="T95" fmla="*/ 1526 h 5477"/>
                <a:gd name="T96" fmla="*/ 2855 w 3156"/>
                <a:gd name="T97" fmla="*/ 2110 h 5477"/>
                <a:gd name="T98" fmla="*/ 2902 w 3156"/>
                <a:gd name="T99" fmla="*/ 2622 h 5477"/>
                <a:gd name="T100" fmla="*/ 3156 w 3156"/>
                <a:gd name="T101" fmla="*/ 3376 h 5477"/>
                <a:gd name="T102" fmla="*/ 2897 w 3156"/>
                <a:gd name="T103" fmla="*/ 2945 h 5477"/>
                <a:gd name="T104" fmla="*/ 2775 w 3156"/>
                <a:gd name="T105" fmla="*/ 2443 h 5477"/>
                <a:gd name="T106" fmla="*/ 2736 w 3156"/>
                <a:gd name="T107" fmla="*/ 2772 h 5477"/>
                <a:gd name="T108" fmla="*/ 2768 w 3156"/>
                <a:gd name="T109" fmla="*/ 3368 h 5477"/>
                <a:gd name="T110" fmla="*/ 2932 w 3156"/>
                <a:gd name="T111" fmla="*/ 3896 h 5477"/>
                <a:gd name="T112" fmla="*/ 2893 w 3156"/>
                <a:gd name="T113" fmla="*/ 4038 h 5477"/>
                <a:gd name="T114" fmla="*/ 2938 w 3156"/>
                <a:gd name="T115" fmla="*/ 4432 h 5477"/>
                <a:gd name="T116" fmla="*/ 2966 w 3156"/>
                <a:gd name="T117" fmla="*/ 4813 h 5477"/>
                <a:gd name="T118" fmla="*/ 2874 w 3156"/>
                <a:gd name="T119" fmla="*/ 5099 h 5477"/>
                <a:gd name="T120" fmla="*/ 2861 w 3156"/>
                <a:gd name="T121" fmla="*/ 5111 h 5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56" h="5477">
                  <a:moveTo>
                    <a:pt x="2789" y="5152"/>
                  </a:moveTo>
                  <a:lnTo>
                    <a:pt x="2789" y="5152"/>
                  </a:lnTo>
                  <a:lnTo>
                    <a:pt x="2790" y="5076"/>
                  </a:lnTo>
                  <a:lnTo>
                    <a:pt x="2791" y="5001"/>
                  </a:lnTo>
                  <a:lnTo>
                    <a:pt x="2791" y="4925"/>
                  </a:lnTo>
                  <a:lnTo>
                    <a:pt x="2790" y="4888"/>
                  </a:lnTo>
                  <a:lnTo>
                    <a:pt x="2789" y="4849"/>
                  </a:lnTo>
                  <a:lnTo>
                    <a:pt x="2789" y="4849"/>
                  </a:lnTo>
                  <a:lnTo>
                    <a:pt x="2786" y="4817"/>
                  </a:lnTo>
                  <a:lnTo>
                    <a:pt x="2782" y="4786"/>
                  </a:lnTo>
                  <a:lnTo>
                    <a:pt x="2776" y="4756"/>
                  </a:lnTo>
                  <a:lnTo>
                    <a:pt x="2769" y="4727"/>
                  </a:lnTo>
                  <a:lnTo>
                    <a:pt x="2760" y="4699"/>
                  </a:lnTo>
                  <a:lnTo>
                    <a:pt x="2751" y="4673"/>
                  </a:lnTo>
                  <a:lnTo>
                    <a:pt x="2740" y="4646"/>
                  </a:lnTo>
                  <a:lnTo>
                    <a:pt x="2728" y="4619"/>
                  </a:lnTo>
                  <a:lnTo>
                    <a:pt x="2715" y="4594"/>
                  </a:lnTo>
                  <a:lnTo>
                    <a:pt x="2700" y="4568"/>
                  </a:lnTo>
                  <a:lnTo>
                    <a:pt x="2685" y="4543"/>
                  </a:lnTo>
                  <a:lnTo>
                    <a:pt x="2670" y="4517"/>
                  </a:lnTo>
                  <a:lnTo>
                    <a:pt x="2635" y="4466"/>
                  </a:lnTo>
                  <a:lnTo>
                    <a:pt x="2598" y="4414"/>
                  </a:lnTo>
                  <a:lnTo>
                    <a:pt x="2598" y="4414"/>
                  </a:lnTo>
                  <a:lnTo>
                    <a:pt x="2564" y="4364"/>
                  </a:lnTo>
                  <a:lnTo>
                    <a:pt x="2530" y="4315"/>
                  </a:lnTo>
                  <a:lnTo>
                    <a:pt x="2461" y="4213"/>
                  </a:lnTo>
                  <a:lnTo>
                    <a:pt x="2394" y="4110"/>
                  </a:lnTo>
                  <a:lnTo>
                    <a:pt x="2358" y="4058"/>
                  </a:lnTo>
                  <a:lnTo>
                    <a:pt x="2324" y="4008"/>
                  </a:lnTo>
                  <a:lnTo>
                    <a:pt x="2288" y="3958"/>
                  </a:lnTo>
                  <a:lnTo>
                    <a:pt x="2251" y="3908"/>
                  </a:lnTo>
                  <a:lnTo>
                    <a:pt x="2214" y="3860"/>
                  </a:lnTo>
                  <a:lnTo>
                    <a:pt x="2176" y="3812"/>
                  </a:lnTo>
                  <a:lnTo>
                    <a:pt x="2137" y="3766"/>
                  </a:lnTo>
                  <a:lnTo>
                    <a:pt x="2095" y="3722"/>
                  </a:lnTo>
                  <a:lnTo>
                    <a:pt x="2053" y="3679"/>
                  </a:lnTo>
                  <a:lnTo>
                    <a:pt x="2032" y="3658"/>
                  </a:lnTo>
                  <a:lnTo>
                    <a:pt x="2010" y="3638"/>
                  </a:lnTo>
                  <a:lnTo>
                    <a:pt x="1984" y="3607"/>
                  </a:lnTo>
                  <a:lnTo>
                    <a:pt x="1984" y="3607"/>
                  </a:lnTo>
                  <a:lnTo>
                    <a:pt x="1951" y="3482"/>
                  </a:lnTo>
                  <a:lnTo>
                    <a:pt x="1934" y="3418"/>
                  </a:lnTo>
                  <a:lnTo>
                    <a:pt x="1927" y="3385"/>
                  </a:lnTo>
                  <a:lnTo>
                    <a:pt x="1920" y="3351"/>
                  </a:lnTo>
                  <a:lnTo>
                    <a:pt x="1913" y="3317"/>
                  </a:lnTo>
                  <a:lnTo>
                    <a:pt x="1907" y="3282"/>
                  </a:lnTo>
                  <a:lnTo>
                    <a:pt x="1902" y="3246"/>
                  </a:lnTo>
                  <a:lnTo>
                    <a:pt x="1898" y="3210"/>
                  </a:lnTo>
                  <a:lnTo>
                    <a:pt x="1895" y="3173"/>
                  </a:lnTo>
                  <a:lnTo>
                    <a:pt x="1893" y="3135"/>
                  </a:lnTo>
                  <a:lnTo>
                    <a:pt x="1892" y="3096"/>
                  </a:lnTo>
                  <a:lnTo>
                    <a:pt x="1893" y="3057"/>
                  </a:lnTo>
                  <a:lnTo>
                    <a:pt x="1893" y="3057"/>
                  </a:lnTo>
                  <a:lnTo>
                    <a:pt x="1893" y="3025"/>
                  </a:lnTo>
                  <a:lnTo>
                    <a:pt x="1893" y="2993"/>
                  </a:lnTo>
                  <a:lnTo>
                    <a:pt x="1893" y="2962"/>
                  </a:lnTo>
                  <a:lnTo>
                    <a:pt x="1894" y="2930"/>
                  </a:lnTo>
                  <a:lnTo>
                    <a:pt x="1896" y="2899"/>
                  </a:lnTo>
                  <a:lnTo>
                    <a:pt x="1898" y="2884"/>
                  </a:lnTo>
                  <a:lnTo>
                    <a:pt x="1901" y="2869"/>
                  </a:lnTo>
                  <a:lnTo>
                    <a:pt x="1904" y="2854"/>
                  </a:lnTo>
                  <a:lnTo>
                    <a:pt x="1909" y="2840"/>
                  </a:lnTo>
                  <a:lnTo>
                    <a:pt x="1914" y="2825"/>
                  </a:lnTo>
                  <a:lnTo>
                    <a:pt x="1921" y="2811"/>
                  </a:lnTo>
                  <a:lnTo>
                    <a:pt x="1921" y="2811"/>
                  </a:lnTo>
                  <a:lnTo>
                    <a:pt x="1926" y="2800"/>
                  </a:lnTo>
                  <a:lnTo>
                    <a:pt x="1931" y="2785"/>
                  </a:lnTo>
                  <a:lnTo>
                    <a:pt x="1937" y="2769"/>
                  </a:lnTo>
                  <a:lnTo>
                    <a:pt x="1942" y="2752"/>
                  </a:lnTo>
                  <a:lnTo>
                    <a:pt x="1951" y="2713"/>
                  </a:lnTo>
                  <a:lnTo>
                    <a:pt x="1960" y="2671"/>
                  </a:lnTo>
                  <a:lnTo>
                    <a:pt x="1966" y="2630"/>
                  </a:lnTo>
                  <a:lnTo>
                    <a:pt x="1968" y="2610"/>
                  </a:lnTo>
                  <a:lnTo>
                    <a:pt x="1970" y="2591"/>
                  </a:lnTo>
                  <a:lnTo>
                    <a:pt x="1970" y="2572"/>
                  </a:lnTo>
                  <a:lnTo>
                    <a:pt x="1970" y="2555"/>
                  </a:lnTo>
                  <a:lnTo>
                    <a:pt x="1969" y="2540"/>
                  </a:lnTo>
                  <a:lnTo>
                    <a:pt x="1967" y="2527"/>
                  </a:lnTo>
                  <a:lnTo>
                    <a:pt x="2017" y="2543"/>
                  </a:lnTo>
                  <a:lnTo>
                    <a:pt x="2017" y="2543"/>
                  </a:lnTo>
                  <a:lnTo>
                    <a:pt x="2048" y="2551"/>
                  </a:lnTo>
                  <a:lnTo>
                    <a:pt x="2079" y="2560"/>
                  </a:lnTo>
                  <a:lnTo>
                    <a:pt x="2141" y="2582"/>
                  </a:lnTo>
                  <a:lnTo>
                    <a:pt x="2172" y="2592"/>
                  </a:lnTo>
                  <a:lnTo>
                    <a:pt x="2202" y="2602"/>
                  </a:lnTo>
                  <a:lnTo>
                    <a:pt x="2232" y="2610"/>
                  </a:lnTo>
                  <a:lnTo>
                    <a:pt x="2262" y="2616"/>
                  </a:lnTo>
                  <a:lnTo>
                    <a:pt x="2277" y="2618"/>
                  </a:lnTo>
                  <a:lnTo>
                    <a:pt x="2291" y="2619"/>
                  </a:lnTo>
                  <a:lnTo>
                    <a:pt x="2305" y="2620"/>
                  </a:lnTo>
                  <a:lnTo>
                    <a:pt x="2319" y="2619"/>
                  </a:lnTo>
                  <a:lnTo>
                    <a:pt x="2333" y="2618"/>
                  </a:lnTo>
                  <a:lnTo>
                    <a:pt x="2347" y="2615"/>
                  </a:lnTo>
                  <a:lnTo>
                    <a:pt x="2360" y="2612"/>
                  </a:lnTo>
                  <a:lnTo>
                    <a:pt x="2374" y="2607"/>
                  </a:lnTo>
                  <a:lnTo>
                    <a:pt x="2387" y="2601"/>
                  </a:lnTo>
                  <a:lnTo>
                    <a:pt x="2401" y="2594"/>
                  </a:lnTo>
                  <a:lnTo>
                    <a:pt x="2413" y="2585"/>
                  </a:lnTo>
                  <a:lnTo>
                    <a:pt x="2426" y="2574"/>
                  </a:lnTo>
                  <a:lnTo>
                    <a:pt x="2438" y="2561"/>
                  </a:lnTo>
                  <a:lnTo>
                    <a:pt x="2450" y="2548"/>
                  </a:lnTo>
                  <a:lnTo>
                    <a:pt x="2461" y="2532"/>
                  </a:lnTo>
                  <a:lnTo>
                    <a:pt x="2473" y="2515"/>
                  </a:lnTo>
                  <a:lnTo>
                    <a:pt x="2473" y="2515"/>
                  </a:lnTo>
                  <a:lnTo>
                    <a:pt x="2492" y="2483"/>
                  </a:lnTo>
                  <a:lnTo>
                    <a:pt x="2510" y="2449"/>
                  </a:lnTo>
                  <a:lnTo>
                    <a:pt x="2527" y="2415"/>
                  </a:lnTo>
                  <a:lnTo>
                    <a:pt x="2544" y="2380"/>
                  </a:lnTo>
                  <a:lnTo>
                    <a:pt x="2576" y="2309"/>
                  </a:lnTo>
                  <a:lnTo>
                    <a:pt x="2607" y="2239"/>
                  </a:lnTo>
                  <a:lnTo>
                    <a:pt x="2607" y="2239"/>
                  </a:lnTo>
                  <a:lnTo>
                    <a:pt x="2621" y="2208"/>
                  </a:lnTo>
                  <a:lnTo>
                    <a:pt x="2635" y="2179"/>
                  </a:lnTo>
                  <a:lnTo>
                    <a:pt x="2663" y="2120"/>
                  </a:lnTo>
                  <a:lnTo>
                    <a:pt x="2678" y="2090"/>
                  </a:lnTo>
                  <a:lnTo>
                    <a:pt x="2690" y="2060"/>
                  </a:lnTo>
                  <a:lnTo>
                    <a:pt x="2701" y="2030"/>
                  </a:lnTo>
                  <a:lnTo>
                    <a:pt x="2710" y="1999"/>
                  </a:lnTo>
                  <a:lnTo>
                    <a:pt x="2710" y="1999"/>
                  </a:lnTo>
                  <a:lnTo>
                    <a:pt x="2713" y="1986"/>
                  </a:lnTo>
                  <a:lnTo>
                    <a:pt x="2716" y="1974"/>
                  </a:lnTo>
                  <a:lnTo>
                    <a:pt x="2720" y="1951"/>
                  </a:lnTo>
                  <a:lnTo>
                    <a:pt x="2723" y="1928"/>
                  </a:lnTo>
                  <a:lnTo>
                    <a:pt x="2727" y="1906"/>
                  </a:lnTo>
                  <a:lnTo>
                    <a:pt x="2731" y="1875"/>
                  </a:lnTo>
                  <a:lnTo>
                    <a:pt x="2731" y="1875"/>
                  </a:lnTo>
                  <a:lnTo>
                    <a:pt x="2743" y="1838"/>
                  </a:lnTo>
                  <a:lnTo>
                    <a:pt x="2755" y="1803"/>
                  </a:lnTo>
                  <a:lnTo>
                    <a:pt x="2759" y="1785"/>
                  </a:lnTo>
                  <a:lnTo>
                    <a:pt x="2763" y="1767"/>
                  </a:lnTo>
                  <a:lnTo>
                    <a:pt x="2766" y="1747"/>
                  </a:lnTo>
                  <a:lnTo>
                    <a:pt x="2766" y="1727"/>
                  </a:lnTo>
                  <a:lnTo>
                    <a:pt x="2773" y="1711"/>
                  </a:lnTo>
                  <a:lnTo>
                    <a:pt x="2773" y="1711"/>
                  </a:lnTo>
                  <a:lnTo>
                    <a:pt x="2773" y="1520"/>
                  </a:lnTo>
                  <a:lnTo>
                    <a:pt x="2773" y="1520"/>
                  </a:lnTo>
                  <a:lnTo>
                    <a:pt x="2774" y="1450"/>
                  </a:lnTo>
                  <a:lnTo>
                    <a:pt x="2775" y="1378"/>
                  </a:lnTo>
                  <a:lnTo>
                    <a:pt x="2776" y="1304"/>
                  </a:lnTo>
                  <a:lnTo>
                    <a:pt x="2776" y="1229"/>
                  </a:lnTo>
                  <a:lnTo>
                    <a:pt x="2775" y="1152"/>
                  </a:lnTo>
                  <a:lnTo>
                    <a:pt x="2773" y="1115"/>
                  </a:lnTo>
                  <a:lnTo>
                    <a:pt x="2771" y="1077"/>
                  </a:lnTo>
                  <a:lnTo>
                    <a:pt x="2768" y="1039"/>
                  </a:lnTo>
                  <a:lnTo>
                    <a:pt x="2764" y="1002"/>
                  </a:lnTo>
                  <a:lnTo>
                    <a:pt x="2760" y="965"/>
                  </a:lnTo>
                  <a:lnTo>
                    <a:pt x="2754" y="928"/>
                  </a:lnTo>
                  <a:lnTo>
                    <a:pt x="2747" y="892"/>
                  </a:lnTo>
                  <a:lnTo>
                    <a:pt x="2740" y="857"/>
                  </a:lnTo>
                  <a:lnTo>
                    <a:pt x="2730" y="821"/>
                  </a:lnTo>
                  <a:lnTo>
                    <a:pt x="2720" y="787"/>
                  </a:lnTo>
                  <a:lnTo>
                    <a:pt x="2708" y="754"/>
                  </a:lnTo>
                  <a:lnTo>
                    <a:pt x="2694" y="720"/>
                  </a:lnTo>
                  <a:lnTo>
                    <a:pt x="2679" y="689"/>
                  </a:lnTo>
                  <a:lnTo>
                    <a:pt x="2661" y="659"/>
                  </a:lnTo>
                  <a:lnTo>
                    <a:pt x="2642" y="630"/>
                  </a:lnTo>
                  <a:lnTo>
                    <a:pt x="2622" y="601"/>
                  </a:lnTo>
                  <a:lnTo>
                    <a:pt x="2610" y="587"/>
                  </a:lnTo>
                  <a:lnTo>
                    <a:pt x="2599" y="574"/>
                  </a:lnTo>
                  <a:lnTo>
                    <a:pt x="2587" y="561"/>
                  </a:lnTo>
                  <a:lnTo>
                    <a:pt x="2574" y="548"/>
                  </a:lnTo>
                  <a:lnTo>
                    <a:pt x="2561" y="536"/>
                  </a:lnTo>
                  <a:lnTo>
                    <a:pt x="2547" y="524"/>
                  </a:lnTo>
                  <a:lnTo>
                    <a:pt x="2533" y="513"/>
                  </a:lnTo>
                  <a:lnTo>
                    <a:pt x="2517" y="502"/>
                  </a:lnTo>
                  <a:lnTo>
                    <a:pt x="2502" y="490"/>
                  </a:lnTo>
                  <a:lnTo>
                    <a:pt x="2486" y="480"/>
                  </a:lnTo>
                  <a:lnTo>
                    <a:pt x="2469" y="470"/>
                  </a:lnTo>
                  <a:lnTo>
                    <a:pt x="2452" y="461"/>
                  </a:lnTo>
                  <a:lnTo>
                    <a:pt x="2395" y="436"/>
                  </a:lnTo>
                  <a:lnTo>
                    <a:pt x="2395" y="436"/>
                  </a:lnTo>
                  <a:lnTo>
                    <a:pt x="2392" y="446"/>
                  </a:lnTo>
                  <a:lnTo>
                    <a:pt x="2389" y="457"/>
                  </a:lnTo>
                  <a:lnTo>
                    <a:pt x="2381" y="478"/>
                  </a:lnTo>
                  <a:lnTo>
                    <a:pt x="2370" y="500"/>
                  </a:lnTo>
                  <a:lnTo>
                    <a:pt x="2357" y="522"/>
                  </a:lnTo>
                  <a:lnTo>
                    <a:pt x="2342" y="544"/>
                  </a:lnTo>
                  <a:lnTo>
                    <a:pt x="2326" y="565"/>
                  </a:lnTo>
                  <a:lnTo>
                    <a:pt x="2308" y="587"/>
                  </a:lnTo>
                  <a:lnTo>
                    <a:pt x="2289" y="608"/>
                  </a:lnTo>
                  <a:lnTo>
                    <a:pt x="2270" y="630"/>
                  </a:lnTo>
                  <a:lnTo>
                    <a:pt x="2250" y="650"/>
                  </a:lnTo>
                  <a:lnTo>
                    <a:pt x="2211" y="687"/>
                  </a:lnTo>
                  <a:lnTo>
                    <a:pt x="2144" y="752"/>
                  </a:lnTo>
                  <a:lnTo>
                    <a:pt x="2144" y="752"/>
                  </a:lnTo>
                  <a:lnTo>
                    <a:pt x="2093" y="799"/>
                  </a:lnTo>
                  <a:lnTo>
                    <a:pt x="2042" y="848"/>
                  </a:lnTo>
                  <a:lnTo>
                    <a:pt x="1989" y="895"/>
                  </a:lnTo>
                  <a:lnTo>
                    <a:pt x="1935" y="942"/>
                  </a:lnTo>
                  <a:lnTo>
                    <a:pt x="1881" y="988"/>
                  </a:lnTo>
                  <a:lnTo>
                    <a:pt x="1854" y="1009"/>
                  </a:lnTo>
                  <a:lnTo>
                    <a:pt x="1825" y="1031"/>
                  </a:lnTo>
                  <a:lnTo>
                    <a:pt x="1796" y="1051"/>
                  </a:lnTo>
                  <a:lnTo>
                    <a:pt x="1768" y="1072"/>
                  </a:lnTo>
                  <a:lnTo>
                    <a:pt x="1739" y="1091"/>
                  </a:lnTo>
                  <a:lnTo>
                    <a:pt x="1708" y="1109"/>
                  </a:lnTo>
                  <a:lnTo>
                    <a:pt x="1708" y="1109"/>
                  </a:lnTo>
                  <a:lnTo>
                    <a:pt x="1680" y="1125"/>
                  </a:lnTo>
                  <a:lnTo>
                    <a:pt x="1652" y="1141"/>
                  </a:lnTo>
                  <a:lnTo>
                    <a:pt x="1624" y="1156"/>
                  </a:lnTo>
                  <a:lnTo>
                    <a:pt x="1595" y="1170"/>
                  </a:lnTo>
                  <a:lnTo>
                    <a:pt x="1564" y="1183"/>
                  </a:lnTo>
                  <a:lnTo>
                    <a:pt x="1535" y="1197"/>
                  </a:lnTo>
                  <a:lnTo>
                    <a:pt x="1505" y="1209"/>
                  </a:lnTo>
                  <a:lnTo>
                    <a:pt x="1475" y="1221"/>
                  </a:lnTo>
                  <a:lnTo>
                    <a:pt x="1445" y="1232"/>
                  </a:lnTo>
                  <a:lnTo>
                    <a:pt x="1413" y="1242"/>
                  </a:lnTo>
                  <a:lnTo>
                    <a:pt x="1383" y="1251"/>
                  </a:lnTo>
                  <a:lnTo>
                    <a:pt x="1352" y="1260"/>
                  </a:lnTo>
                  <a:lnTo>
                    <a:pt x="1321" y="1269"/>
                  </a:lnTo>
                  <a:lnTo>
                    <a:pt x="1290" y="1276"/>
                  </a:lnTo>
                  <a:lnTo>
                    <a:pt x="1259" y="1283"/>
                  </a:lnTo>
                  <a:lnTo>
                    <a:pt x="1228" y="1289"/>
                  </a:lnTo>
                  <a:lnTo>
                    <a:pt x="1193" y="1311"/>
                  </a:lnTo>
                  <a:lnTo>
                    <a:pt x="1193" y="1311"/>
                  </a:lnTo>
                  <a:lnTo>
                    <a:pt x="1179" y="1308"/>
                  </a:lnTo>
                  <a:lnTo>
                    <a:pt x="1165" y="1305"/>
                  </a:lnTo>
                  <a:lnTo>
                    <a:pt x="1151" y="1303"/>
                  </a:lnTo>
                  <a:lnTo>
                    <a:pt x="1138" y="1302"/>
                  </a:lnTo>
                  <a:lnTo>
                    <a:pt x="1125" y="1302"/>
                  </a:lnTo>
                  <a:lnTo>
                    <a:pt x="1111" y="1303"/>
                  </a:lnTo>
                  <a:lnTo>
                    <a:pt x="1099" y="1304"/>
                  </a:lnTo>
                  <a:lnTo>
                    <a:pt x="1086" y="1306"/>
                  </a:lnTo>
                  <a:lnTo>
                    <a:pt x="1073" y="1309"/>
                  </a:lnTo>
                  <a:lnTo>
                    <a:pt x="1061" y="1312"/>
                  </a:lnTo>
                  <a:lnTo>
                    <a:pt x="1049" y="1317"/>
                  </a:lnTo>
                  <a:lnTo>
                    <a:pt x="1038" y="1321"/>
                  </a:lnTo>
                  <a:lnTo>
                    <a:pt x="1026" y="1327"/>
                  </a:lnTo>
                  <a:lnTo>
                    <a:pt x="1015" y="1333"/>
                  </a:lnTo>
                  <a:lnTo>
                    <a:pt x="1005" y="1340"/>
                  </a:lnTo>
                  <a:lnTo>
                    <a:pt x="995" y="1347"/>
                  </a:lnTo>
                  <a:lnTo>
                    <a:pt x="986" y="1355"/>
                  </a:lnTo>
                  <a:lnTo>
                    <a:pt x="977" y="1364"/>
                  </a:lnTo>
                  <a:lnTo>
                    <a:pt x="969" y="1373"/>
                  </a:lnTo>
                  <a:lnTo>
                    <a:pt x="961" y="1383"/>
                  </a:lnTo>
                  <a:lnTo>
                    <a:pt x="954" y="1393"/>
                  </a:lnTo>
                  <a:lnTo>
                    <a:pt x="948" y="1404"/>
                  </a:lnTo>
                  <a:lnTo>
                    <a:pt x="943" y="1415"/>
                  </a:lnTo>
                  <a:lnTo>
                    <a:pt x="938" y="1428"/>
                  </a:lnTo>
                  <a:lnTo>
                    <a:pt x="934" y="1440"/>
                  </a:lnTo>
                  <a:lnTo>
                    <a:pt x="931" y="1453"/>
                  </a:lnTo>
                  <a:lnTo>
                    <a:pt x="928" y="1466"/>
                  </a:lnTo>
                  <a:lnTo>
                    <a:pt x="927" y="1479"/>
                  </a:lnTo>
                  <a:lnTo>
                    <a:pt x="926" y="1493"/>
                  </a:lnTo>
                  <a:lnTo>
                    <a:pt x="927" y="1508"/>
                  </a:lnTo>
                  <a:lnTo>
                    <a:pt x="928" y="1522"/>
                  </a:lnTo>
                  <a:lnTo>
                    <a:pt x="931" y="1538"/>
                  </a:lnTo>
                  <a:lnTo>
                    <a:pt x="931" y="1538"/>
                  </a:lnTo>
                  <a:lnTo>
                    <a:pt x="937" y="1564"/>
                  </a:lnTo>
                  <a:lnTo>
                    <a:pt x="944" y="1589"/>
                  </a:lnTo>
                  <a:lnTo>
                    <a:pt x="954" y="1615"/>
                  </a:lnTo>
                  <a:lnTo>
                    <a:pt x="966" y="1640"/>
                  </a:lnTo>
                  <a:lnTo>
                    <a:pt x="980" y="1665"/>
                  </a:lnTo>
                  <a:lnTo>
                    <a:pt x="994" y="1690"/>
                  </a:lnTo>
                  <a:lnTo>
                    <a:pt x="1010" y="1714"/>
                  </a:lnTo>
                  <a:lnTo>
                    <a:pt x="1027" y="1737"/>
                  </a:lnTo>
                  <a:lnTo>
                    <a:pt x="1046" y="1761"/>
                  </a:lnTo>
                  <a:lnTo>
                    <a:pt x="1065" y="1784"/>
                  </a:lnTo>
                  <a:lnTo>
                    <a:pt x="1083" y="1806"/>
                  </a:lnTo>
                  <a:lnTo>
                    <a:pt x="1103" y="1827"/>
                  </a:lnTo>
                  <a:lnTo>
                    <a:pt x="1141" y="1868"/>
                  </a:lnTo>
                  <a:lnTo>
                    <a:pt x="1179" y="1906"/>
                  </a:lnTo>
                  <a:lnTo>
                    <a:pt x="1200" y="1952"/>
                  </a:lnTo>
                  <a:lnTo>
                    <a:pt x="1200" y="1952"/>
                  </a:lnTo>
                  <a:lnTo>
                    <a:pt x="1209" y="1968"/>
                  </a:lnTo>
                  <a:lnTo>
                    <a:pt x="1217" y="1986"/>
                  </a:lnTo>
                  <a:lnTo>
                    <a:pt x="1225" y="2006"/>
                  </a:lnTo>
                  <a:lnTo>
                    <a:pt x="1232" y="2026"/>
                  </a:lnTo>
                  <a:lnTo>
                    <a:pt x="1238" y="2047"/>
                  </a:lnTo>
                  <a:lnTo>
                    <a:pt x="1243" y="2069"/>
                  </a:lnTo>
                  <a:lnTo>
                    <a:pt x="1248" y="2092"/>
                  </a:lnTo>
                  <a:lnTo>
                    <a:pt x="1252" y="2115"/>
                  </a:lnTo>
                  <a:lnTo>
                    <a:pt x="1259" y="2162"/>
                  </a:lnTo>
                  <a:lnTo>
                    <a:pt x="1265" y="2207"/>
                  </a:lnTo>
                  <a:lnTo>
                    <a:pt x="1273" y="2288"/>
                  </a:lnTo>
                  <a:lnTo>
                    <a:pt x="1273" y="2288"/>
                  </a:lnTo>
                  <a:lnTo>
                    <a:pt x="1279" y="2358"/>
                  </a:lnTo>
                  <a:lnTo>
                    <a:pt x="1281" y="2392"/>
                  </a:lnTo>
                  <a:lnTo>
                    <a:pt x="1282" y="2426"/>
                  </a:lnTo>
                  <a:lnTo>
                    <a:pt x="1282" y="2461"/>
                  </a:lnTo>
                  <a:lnTo>
                    <a:pt x="1280" y="2494"/>
                  </a:lnTo>
                  <a:lnTo>
                    <a:pt x="1279" y="2511"/>
                  </a:lnTo>
                  <a:lnTo>
                    <a:pt x="1276" y="2528"/>
                  </a:lnTo>
                  <a:lnTo>
                    <a:pt x="1273" y="2544"/>
                  </a:lnTo>
                  <a:lnTo>
                    <a:pt x="1270" y="2561"/>
                  </a:lnTo>
                  <a:lnTo>
                    <a:pt x="1270" y="2561"/>
                  </a:lnTo>
                  <a:lnTo>
                    <a:pt x="1254" y="2630"/>
                  </a:lnTo>
                  <a:lnTo>
                    <a:pt x="1246" y="2663"/>
                  </a:lnTo>
                  <a:lnTo>
                    <a:pt x="1238" y="2696"/>
                  </a:lnTo>
                  <a:lnTo>
                    <a:pt x="1229" y="2728"/>
                  </a:lnTo>
                  <a:lnTo>
                    <a:pt x="1219" y="2758"/>
                  </a:lnTo>
                  <a:lnTo>
                    <a:pt x="1209" y="2788"/>
                  </a:lnTo>
                  <a:lnTo>
                    <a:pt x="1197" y="2818"/>
                  </a:lnTo>
                  <a:lnTo>
                    <a:pt x="1183" y="2846"/>
                  </a:lnTo>
                  <a:lnTo>
                    <a:pt x="1167" y="2873"/>
                  </a:lnTo>
                  <a:lnTo>
                    <a:pt x="1150" y="2899"/>
                  </a:lnTo>
                  <a:lnTo>
                    <a:pt x="1131" y="2926"/>
                  </a:lnTo>
                  <a:lnTo>
                    <a:pt x="1121" y="2938"/>
                  </a:lnTo>
                  <a:lnTo>
                    <a:pt x="1110" y="2950"/>
                  </a:lnTo>
                  <a:lnTo>
                    <a:pt x="1098" y="2962"/>
                  </a:lnTo>
                  <a:lnTo>
                    <a:pt x="1086" y="2974"/>
                  </a:lnTo>
                  <a:lnTo>
                    <a:pt x="1073" y="2985"/>
                  </a:lnTo>
                  <a:lnTo>
                    <a:pt x="1059" y="2996"/>
                  </a:lnTo>
                  <a:lnTo>
                    <a:pt x="1045" y="3007"/>
                  </a:lnTo>
                  <a:lnTo>
                    <a:pt x="1029" y="3018"/>
                  </a:lnTo>
                  <a:lnTo>
                    <a:pt x="980" y="3080"/>
                  </a:lnTo>
                  <a:lnTo>
                    <a:pt x="980" y="3080"/>
                  </a:lnTo>
                  <a:lnTo>
                    <a:pt x="965" y="3092"/>
                  </a:lnTo>
                  <a:lnTo>
                    <a:pt x="949" y="3103"/>
                  </a:lnTo>
                  <a:lnTo>
                    <a:pt x="931" y="3112"/>
                  </a:lnTo>
                  <a:lnTo>
                    <a:pt x="912" y="3121"/>
                  </a:lnTo>
                  <a:lnTo>
                    <a:pt x="891" y="3128"/>
                  </a:lnTo>
                  <a:lnTo>
                    <a:pt x="870" y="3135"/>
                  </a:lnTo>
                  <a:lnTo>
                    <a:pt x="826" y="3148"/>
                  </a:lnTo>
                  <a:lnTo>
                    <a:pt x="782" y="3159"/>
                  </a:lnTo>
                  <a:lnTo>
                    <a:pt x="736" y="3171"/>
                  </a:lnTo>
                  <a:lnTo>
                    <a:pt x="715" y="3177"/>
                  </a:lnTo>
                  <a:lnTo>
                    <a:pt x="695" y="3185"/>
                  </a:lnTo>
                  <a:lnTo>
                    <a:pt x="675" y="3193"/>
                  </a:lnTo>
                  <a:lnTo>
                    <a:pt x="657" y="3202"/>
                  </a:lnTo>
                  <a:lnTo>
                    <a:pt x="657" y="3202"/>
                  </a:lnTo>
                  <a:lnTo>
                    <a:pt x="635" y="3216"/>
                  </a:lnTo>
                  <a:lnTo>
                    <a:pt x="613" y="3231"/>
                  </a:lnTo>
                  <a:lnTo>
                    <a:pt x="593" y="3247"/>
                  </a:lnTo>
                  <a:lnTo>
                    <a:pt x="575" y="3264"/>
                  </a:lnTo>
                  <a:lnTo>
                    <a:pt x="558" y="3280"/>
                  </a:lnTo>
                  <a:lnTo>
                    <a:pt x="541" y="3298"/>
                  </a:lnTo>
                  <a:lnTo>
                    <a:pt x="526" y="3316"/>
                  </a:lnTo>
                  <a:lnTo>
                    <a:pt x="511" y="3334"/>
                  </a:lnTo>
                  <a:lnTo>
                    <a:pt x="498" y="3354"/>
                  </a:lnTo>
                  <a:lnTo>
                    <a:pt x="484" y="3374"/>
                  </a:lnTo>
                  <a:lnTo>
                    <a:pt x="472" y="3395"/>
                  </a:lnTo>
                  <a:lnTo>
                    <a:pt x="460" y="3417"/>
                  </a:lnTo>
                  <a:lnTo>
                    <a:pt x="449" y="3439"/>
                  </a:lnTo>
                  <a:lnTo>
                    <a:pt x="438" y="3462"/>
                  </a:lnTo>
                  <a:lnTo>
                    <a:pt x="418" y="3511"/>
                  </a:lnTo>
                  <a:lnTo>
                    <a:pt x="418" y="3511"/>
                  </a:lnTo>
                  <a:lnTo>
                    <a:pt x="406" y="3539"/>
                  </a:lnTo>
                  <a:lnTo>
                    <a:pt x="396" y="3567"/>
                  </a:lnTo>
                  <a:lnTo>
                    <a:pt x="386" y="3595"/>
                  </a:lnTo>
                  <a:lnTo>
                    <a:pt x="376" y="3625"/>
                  </a:lnTo>
                  <a:lnTo>
                    <a:pt x="368" y="3653"/>
                  </a:lnTo>
                  <a:lnTo>
                    <a:pt x="360" y="3681"/>
                  </a:lnTo>
                  <a:lnTo>
                    <a:pt x="352" y="3710"/>
                  </a:lnTo>
                  <a:lnTo>
                    <a:pt x="345" y="3739"/>
                  </a:lnTo>
                  <a:lnTo>
                    <a:pt x="334" y="3796"/>
                  </a:lnTo>
                  <a:lnTo>
                    <a:pt x="324" y="3854"/>
                  </a:lnTo>
                  <a:lnTo>
                    <a:pt x="317" y="3912"/>
                  </a:lnTo>
                  <a:lnTo>
                    <a:pt x="311" y="3970"/>
                  </a:lnTo>
                  <a:lnTo>
                    <a:pt x="307" y="4028"/>
                  </a:lnTo>
                  <a:lnTo>
                    <a:pt x="304" y="4087"/>
                  </a:lnTo>
                  <a:lnTo>
                    <a:pt x="302" y="4146"/>
                  </a:lnTo>
                  <a:lnTo>
                    <a:pt x="301" y="4206"/>
                  </a:lnTo>
                  <a:lnTo>
                    <a:pt x="301" y="4325"/>
                  </a:lnTo>
                  <a:lnTo>
                    <a:pt x="301" y="4446"/>
                  </a:lnTo>
                  <a:lnTo>
                    <a:pt x="301" y="4446"/>
                  </a:lnTo>
                  <a:lnTo>
                    <a:pt x="301" y="4538"/>
                  </a:lnTo>
                  <a:lnTo>
                    <a:pt x="303" y="4634"/>
                  </a:lnTo>
                  <a:lnTo>
                    <a:pt x="304" y="4684"/>
                  </a:lnTo>
                  <a:lnTo>
                    <a:pt x="307" y="4733"/>
                  </a:lnTo>
                  <a:lnTo>
                    <a:pt x="311" y="4784"/>
                  </a:lnTo>
                  <a:lnTo>
                    <a:pt x="316" y="4833"/>
                  </a:lnTo>
                  <a:lnTo>
                    <a:pt x="322" y="4883"/>
                  </a:lnTo>
                  <a:lnTo>
                    <a:pt x="330" y="4932"/>
                  </a:lnTo>
                  <a:lnTo>
                    <a:pt x="340" y="4980"/>
                  </a:lnTo>
                  <a:lnTo>
                    <a:pt x="352" y="5028"/>
                  </a:lnTo>
                  <a:lnTo>
                    <a:pt x="360" y="5052"/>
                  </a:lnTo>
                  <a:lnTo>
                    <a:pt x="367" y="5075"/>
                  </a:lnTo>
                  <a:lnTo>
                    <a:pt x="375" y="5097"/>
                  </a:lnTo>
                  <a:lnTo>
                    <a:pt x="383" y="5120"/>
                  </a:lnTo>
                  <a:lnTo>
                    <a:pt x="392" y="5142"/>
                  </a:lnTo>
                  <a:lnTo>
                    <a:pt x="402" y="5163"/>
                  </a:lnTo>
                  <a:lnTo>
                    <a:pt x="412" y="5184"/>
                  </a:lnTo>
                  <a:lnTo>
                    <a:pt x="423" y="5205"/>
                  </a:lnTo>
                  <a:lnTo>
                    <a:pt x="423" y="5205"/>
                  </a:lnTo>
                  <a:lnTo>
                    <a:pt x="396" y="5180"/>
                  </a:lnTo>
                  <a:lnTo>
                    <a:pt x="370" y="5155"/>
                  </a:lnTo>
                  <a:lnTo>
                    <a:pt x="343" y="5129"/>
                  </a:lnTo>
                  <a:lnTo>
                    <a:pt x="317" y="5105"/>
                  </a:lnTo>
                  <a:lnTo>
                    <a:pt x="317" y="5105"/>
                  </a:lnTo>
                  <a:lnTo>
                    <a:pt x="319" y="5128"/>
                  </a:lnTo>
                  <a:lnTo>
                    <a:pt x="322" y="5152"/>
                  </a:lnTo>
                  <a:lnTo>
                    <a:pt x="326" y="5175"/>
                  </a:lnTo>
                  <a:lnTo>
                    <a:pt x="331" y="5199"/>
                  </a:lnTo>
                  <a:lnTo>
                    <a:pt x="342" y="5246"/>
                  </a:lnTo>
                  <a:lnTo>
                    <a:pt x="353" y="5292"/>
                  </a:lnTo>
                  <a:lnTo>
                    <a:pt x="366" y="5339"/>
                  </a:lnTo>
                  <a:lnTo>
                    <a:pt x="377" y="5385"/>
                  </a:lnTo>
                  <a:lnTo>
                    <a:pt x="382" y="5407"/>
                  </a:lnTo>
                  <a:lnTo>
                    <a:pt x="386" y="5430"/>
                  </a:lnTo>
                  <a:lnTo>
                    <a:pt x="389" y="5454"/>
                  </a:lnTo>
                  <a:lnTo>
                    <a:pt x="391" y="5477"/>
                  </a:lnTo>
                  <a:lnTo>
                    <a:pt x="391" y="5477"/>
                  </a:lnTo>
                  <a:lnTo>
                    <a:pt x="373" y="5469"/>
                  </a:lnTo>
                  <a:lnTo>
                    <a:pt x="353" y="5460"/>
                  </a:lnTo>
                  <a:lnTo>
                    <a:pt x="335" y="5450"/>
                  </a:lnTo>
                  <a:lnTo>
                    <a:pt x="317" y="5438"/>
                  </a:lnTo>
                  <a:lnTo>
                    <a:pt x="299" y="5426"/>
                  </a:lnTo>
                  <a:lnTo>
                    <a:pt x="282" y="5413"/>
                  </a:lnTo>
                  <a:lnTo>
                    <a:pt x="265" y="5399"/>
                  </a:lnTo>
                  <a:lnTo>
                    <a:pt x="249" y="5384"/>
                  </a:lnTo>
                  <a:lnTo>
                    <a:pt x="233" y="5369"/>
                  </a:lnTo>
                  <a:lnTo>
                    <a:pt x="217" y="5353"/>
                  </a:lnTo>
                  <a:lnTo>
                    <a:pt x="202" y="5336"/>
                  </a:lnTo>
                  <a:lnTo>
                    <a:pt x="189" y="5318"/>
                  </a:lnTo>
                  <a:lnTo>
                    <a:pt x="176" y="5301"/>
                  </a:lnTo>
                  <a:lnTo>
                    <a:pt x="163" y="5283"/>
                  </a:lnTo>
                  <a:lnTo>
                    <a:pt x="152" y="5266"/>
                  </a:lnTo>
                  <a:lnTo>
                    <a:pt x="142" y="5248"/>
                  </a:lnTo>
                  <a:lnTo>
                    <a:pt x="117" y="5236"/>
                  </a:lnTo>
                  <a:lnTo>
                    <a:pt x="117" y="5236"/>
                  </a:lnTo>
                  <a:lnTo>
                    <a:pt x="119" y="5192"/>
                  </a:lnTo>
                  <a:lnTo>
                    <a:pt x="122" y="5149"/>
                  </a:lnTo>
                  <a:lnTo>
                    <a:pt x="126" y="5106"/>
                  </a:lnTo>
                  <a:lnTo>
                    <a:pt x="130" y="5062"/>
                  </a:lnTo>
                  <a:lnTo>
                    <a:pt x="140" y="4974"/>
                  </a:lnTo>
                  <a:lnTo>
                    <a:pt x="149" y="4889"/>
                  </a:lnTo>
                  <a:lnTo>
                    <a:pt x="149" y="4889"/>
                  </a:lnTo>
                  <a:lnTo>
                    <a:pt x="152" y="4849"/>
                  </a:lnTo>
                  <a:lnTo>
                    <a:pt x="154" y="4810"/>
                  </a:lnTo>
                  <a:lnTo>
                    <a:pt x="157" y="4730"/>
                  </a:lnTo>
                  <a:lnTo>
                    <a:pt x="159" y="4651"/>
                  </a:lnTo>
                  <a:lnTo>
                    <a:pt x="159" y="4571"/>
                  </a:lnTo>
                  <a:lnTo>
                    <a:pt x="157" y="4410"/>
                  </a:lnTo>
                  <a:lnTo>
                    <a:pt x="156" y="4331"/>
                  </a:lnTo>
                  <a:lnTo>
                    <a:pt x="156" y="4251"/>
                  </a:lnTo>
                  <a:lnTo>
                    <a:pt x="156" y="4251"/>
                  </a:lnTo>
                  <a:lnTo>
                    <a:pt x="156" y="4197"/>
                  </a:lnTo>
                  <a:lnTo>
                    <a:pt x="157" y="4143"/>
                  </a:lnTo>
                  <a:lnTo>
                    <a:pt x="159" y="4036"/>
                  </a:lnTo>
                  <a:lnTo>
                    <a:pt x="160" y="3984"/>
                  </a:lnTo>
                  <a:lnTo>
                    <a:pt x="159" y="3930"/>
                  </a:lnTo>
                  <a:lnTo>
                    <a:pt x="156" y="3876"/>
                  </a:lnTo>
                  <a:lnTo>
                    <a:pt x="152" y="3822"/>
                  </a:lnTo>
                  <a:lnTo>
                    <a:pt x="152" y="3822"/>
                  </a:lnTo>
                  <a:lnTo>
                    <a:pt x="149" y="3792"/>
                  </a:lnTo>
                  <a:lnTo>
                    <a:pt x="145" y="3762"/>
                  </a:lnTo>
                  <a:lnTo>
                    <a:pt x="141" y="3732"/>
                  </a:lnTo>
                  <a:lnTo>
                    <a:pt x="135" y="3702"/>
                  </a:lnTo>
                  <a:lnTo>
                    <a:pt x="123" y="3644"/>
                  </a:lnTo>
                  <a:lnTo>
                    <a:pt x="108" y="3585"/>
                  </a:lnTo>
                  <a:lnTo>
                    <a:pt x="93" y="3527"/>
                  </a:lnTo>
                  <a:lnTo>
                    <a:pt x="75" y="3469"/>
                  </a:lnTo>
                  <a:lnTo>
                    <a:pt x="59" y="3411"/>
                  </a:lnTo>
                  <a:lnTo>
                    <a:pt x="42" y="3351"/>
                  </a:lnTo>
                  <a:lnTo>
                    <a:pt x="32" y="3319"/>
                  </a:lnTo>
                  <a:lnTo>
                    <a:pt x="32" y="3319"/>
                  </a:lnTo>
                  <a:lnTo>
                    <a:pt x="17" y="3281"/>
                  </a:lnTo>
                  <a:lnTo>
                    <a:pt x="0" y="3241"/>
                  </a:lnTo>
                  <a:lnTo>
                    <a:pt x="4" y="3224"/>
                  </a:lnTo>
                  <a:lnTo>
                    <a:pt x="4" y="3224"/>
                  </a:lnTo>
                  <a:lnTo>
                    <a:pt x="15" y="3184"/>
                  </a:lnTo>
                  <a:lnTo>
                    <a:pt x="26" y="3145"/>
                  </a:lnTo>
                  <a:lnTo>
                    <a:pt x="50" y="3065"/>
                  </a:lnTo>
                  <a:lnTo>
                    <a:pt x="76" y="2987"/>
                  </a:lnTo>
                  <a:lnTo>
                    <a:pt x="104" y="2909"/>
                  </a:lnTo>
                  <a:lnTo>
                    <a:pt x="131" y="2834"/>
                  </a:lnTo>
                  <a:lnTo>
                    <a:pt x="160" y="2757"/>
                  </a:lnTo>
                  <a:lnTo>
                    <a:pt x="217" y="2606"/>
                  </a:lnTo>
                  <a:lnTo>
                    <a:pt x="245" y="2529"/>
                  </a:lnTo>
                  <a:lnTo>
                    <a:pt x="272" y="2454"/>
                  </a:lnTo>
                  <a:lnTo>
                    <a:pt x="298" y="2377"/>
                  </a:lnTo>
                  <a:lnTo>
                    <a:pt x="322" y="2299"/>
                  </a:lnTo>
                  <a:lnTo>
                    <a:pt x="333" y="2261"/>
                  </a:lnTo>
                  <a:lnTo>
                    <a:pt x="344" y="2221"/>
                  </a:lnTo>
                  <a:lnTo>
                    <a:pt x="354" y="2182"/>
                  </a:lnTo>
                  <a:lnTo>
                    <a:pt x="364" y="2143"/>
                  </a:lnTo>
                  <a:lnTo>
                    <a:pt x="373" y="2102"/>
                  </a:lnTo>
                  <a:lnTo>
                    <a:pt x="381" y="2062"/>
                  </a:lnTo>
                  <a:lnTo>
                    <a:pt x="388" y="2022"/>
                  </a:lnTo>
                  <a:lnTo>
                    <a:pt x="394" y="1981"/>
                  </a:lnTo>
                  <a:lnTo>
                    <a:pt x="394" y="1981"/>
                  </a:lnTo>
                  <a:lnTo>
                    <a:pt x="405" y="1899"/>
                  </a:lnTo>
                  <a:lnTo>
                    <a:pt x="415" y="1815"/>
                  </a:lnTo>
                  <a:lnTo>
                    <a:pt x="423" y="1731"/>
                  </a:lnTo>
                  <a:lnTo>
                    <a:pt x="431" y="1648"/>
                  </a:lnTo>
                  <a:lnTo>
                    <a:pt x="445" y="1479"/>
                  </a:lnTo>
                  <a:lnTo>
                    <a:pt x="453" y="1394"/>
                  </a:lnTo>
                  <a:lnTo>
                    <a:pt x="462" y="1311"/>
                  </a:lnTo>
                  <a:lnTo>
                    <a:pt x="471" y="1227"/>
                  </a:lnTo>
                  <a:lnTo>
                    <a:pt x="482" y="1143"/>
                  </a:lnTo>
                  <a:lnTo>
                    <a:pt x="496" y="1060"/>
                  </a:lnTo>
                  <a:lnTo>
                    <a:pt x="503" y="1019"/>
                  </a:lnTo>
                  <a:lnTo>
                    <a:pt x="511" y="978"/>
                  </a:lnTo>
                  <a:lnTo>
                    <a:pt x="519" y="937"/>
                  </a:lnTo>
                  <a:lnTo>
                    <a:pt x="529" y="897"/>
                  </a:lnTo>
                  <a:lnTo>
                    <a:pt x="538" y="856"/>
                  </a:lnTo>
                  <a:lnTo>
                    <a:pt x="549" y="816"/>
                  </a:lnTo>
                  <a:lnTo>
                    <a:pt x="561" y="776"/>
                  </a:lnTo>
                  <a:lnTo>
                    <a:pt x="573" y="737"/>
                  </a:lnTo>
                  <a:lnTo>
                    <a:pt x="586" y="697"/>
                  </a:lnTo>
                  <a:lnTo>
                    <a:pt x="601" y="658"/>
                  </a:lnTo>
                  <a:lnTo>
                    <a:pt x="601" y="658"/>
                  </a:lnTo>
                  <a:lnTo>
                    <a:pt x="609" y="636"/>
                  </a:lnTo>
                  <a:lnTo>
                    <a:pt x="618" y="614"/>
                  </a:lnTo>
                  <a:lnTo>
                    <a:pt x="627" y="592"/>
                  </a:lnTo>
                  <a:lnTo>
                    <a:pt x="638" y="571"/>
                  </a:lnTo>
                  <a:lnTo>
                    <a:pt x="649" y="550"/>
                  </a:lnTo>
                  <a:lnTo>
                    <a:pt x="659" y="530"/>
                  </a:lnTo>
                  <a:lnTo>
                    <a:pt x="671" y="511"/>
                  </a:lnTo>
                  <a:lnTo>
                    <a:pt x="682" y="491"/>
                  </a:lnTo>
                  <a:lnTo>
                    <a:pt x="694" y="472"/>
                  </a:lnTo>
                  <a:lnTo>
                    <a:pt x="707" y="454"/>
                  </a:lnTo>
                  <a:lnTo>
                    <a:pt x="733" y="419"/>
                  </a:lnTo>
                  <a:lnTo>
                    <a:pt x="761" y="386"/>
                  </a:lnTo>
                  <a:lnTo>
                    <a:pt x="791" y="354"/>
                  </a:lnTo>
                  <a:lnTo>
                    <a:pt x="822" y="324"/>
                  </a:lnTo>
                  <a:lnTo>
                    <a:pt x="854" y="296"/>
                  </a:lnTo>
                  <a:lnTo>
                    <a:pt x="887" y="269"/>
                  </a:lnTo>
                  <a:lnTo>
                    <a:pt x="922" y="243"/>
                  </a:lnTo>
                  <a:lnTo>
                    <a:pt x="958" y="220"/>
                  </a:lnTo>
                  <a:lnTo>
                    <a:pt x="995" y="197"/>
                  </a:lnTo>
                  <a:lnTo>
                    <a:pt x="1032" y="177"/>
                  </a:lnTo>
                  <a:lnTo>
                    <a:pt x="1072" y="157"/>
                  </a:lnTo>
                  <a:lnTo>
                    <a:pt x="1111" y="138"/>
                  </a:lnTo>
                  <a:lnTo>
                    <a:pt x="1152" y="122"/>
                  </a:lnTo>
                  <a:lnTo>
                    <a:pt x="1194" y="106"/>
                  </a:lnTo>
                  <a:lnTo>
                    <a:pt x="1235" y="92"/>
                  </a:lnTo>
                  <a:lnTo>
                    <a:pt x="1277" y="79"/>
                  </a:lnTo>
                  <a:lnTo>
                    <a:pt x="1321" y="67"/>
                  </a:lnTo>
                  <a:lnTo>
                    <a:pt x="1364" y="56"/>
                  </a:lnTo>
                  <a:lnTo>
                    <a:pt x="1407" y="46"/>
                  </a:lnTo>
                  <a:lnTo>
                    <a:pt x="1452" y="38"/>
                  </a:lnTo>
                  <a:lnTo>
                    <a:pt x="1495" y="29"/>
                  </a:lnTo>
                  <a:lnTo>
                    <a:pt x="1539" y="22"/>
                  </a:lnTo>
                  <a:lnTo>
                    <a:pt x="1584" y="16"/>
                  </a:lnTo>
                  <a:lnTo>
                    <a:pt x="1628" y="11"/>
                  </a:lnTo>
                  <a:lnTo>
                    <a:pt x="1672" y="6"/>
                  </a:lnTo>
                  <a:lnTo>
                    <a:pt x="1717" y="3"/>
                  </a:lnTo>
                  <a:lnTo>
                    <a:pt x="1760" y="0"/>
                  </a:lnTo>
                  <a:lnTo>
                    <a:pt x="1803" y="4"/>
                  </a:lnTo>
                  <a:lnTo>
                    <a:pt x="1803" y="4"/>
                  </a:lnTo>
                  <a:lnTo>
                    <a:pt x="1851" y="5"/>
                  </a:lnTo>
                  <a:lnTo>
                    <a:pt x="1898" y="7"/>
                  </a:lnTo>
                  <a:lnTo>
                    <a:pt x="1944" y="11"/>
                  </a:lnTo>
                  <a:lnTo>
                    <a:pt x="1990" y="15"/>
                  </a:lnTo>
                  <a:lnTo>
                    <a:pt x="2035" y="21"/>
                  </a:lnTo>
                  <a:lnTo>
                    <a:pt x="2080" y="29"/>
                  </a:lnTo>
                  <a:lnTo>
                    <a:pt x="2124" y="39"/>
                  </a:lnTo>
                  <a:lnTo>
                    <a:pt x="2167" y="50"/>
                  </a:lnTo>
                  <a:lnTo>
                    <a:pt x="2209" y="62"/>
                  </a:lnTo>
                  <a:lnTo>
                    <a:pt x="2250" y="75"/>
                  </a:lnTo>
                  <a:lnTo>
                    <a:pt x="2292" y="90"/>
                  </a:lnTo>
                  <a:lnTo>
                    <a:pt x="2331" y="106"/>
                  </a:lnTo>
                  <a:lnTo>
                    <a:pt x="2369" y="124"/>
                  </a:lnTo>
                  <a:lnTo>
                    <a:pt x="2407" y="144"/>
                  </a:lnTo>
                  <a:lnTo>
                    <a:pt x="2443" y="166"/>
                  </a:lnTo>
                  <a:lnTo>
                    <a:pt x="2478" y="188"/>
                  </a:lnTo>
                  <a:lnTo>
                    <a:pt x="2512" y="212"/>
                  </a:lnTo>
                  <a:lnTo>
                    <a:pt x="2545" y="238"/>
                  </a:lnTo>
                  <a:lnTo>
                    <a:pt x="2576" y="266"/>
                  </a:lnTo>
                  <a:lnTo>
                    <a:pt x="2606" y="295"/>
                  </a:lnTo>
                  <a:lnTo>
                    <a:pt x="2634" y="326"/>
                  </a:lnTo>
                  <a:lnTo>
                    <a:pt x="2661" y="358"/>
                  </a:lnTo>
                  <a:lnTo>
                    <a:pt x="2687" y="393"/>
                  </a:lnTo>
                  <a:lnTo>
                    <a:pt x="2711" y="428"/>
                  </a:lnTo>
                  <a:lnTo>
                    <a:pt x="2733" y="466"/>
                  </a:lnTo>
                  <a:lnTo>
                    <a:pt x="2753" y="505"/>
                  </a:lnTo>
                  <a:lnTo>
                    <a:pt x="2771" y="546"/>
                  </a:lnTo>
                  <a:lnTo>
                    <a:pt x="2788" y="589"/>
                  </a:lnTo>
                  <a:lnTo>
                    <a:pt x="2804" y="634"/>
                  </a:lnTo>
                  <a:lnTo>
                    <a:pt x="2817" y="680"/>
                  </a:lnTo>
                  <a:lnTo>
                    <a:pt x="2828" y="728"/>
                  </a:lnTo>
                  <a:lnTo>
                    <a:pt x="2838" y="778"/>
                  </a:lnTo>
                  <a:lnTo>
                    <a:pt x="2838" y="778"/>
                  </a:lnTo>
                  <a:lnTo>
                    <a:pt x="2848" y="843"/>
                  </a:lnTo>
                  <a:lnTo>
                    <a:pt x="2857" y="908"/>
                  </a:lnTo>
                  <a:lnTo>
                    <a:pt x="2865" y="975"/>
                  </a:lnTo>
                  <a:lnTo>
                    <a:pt x="2873" y="1042"/>
                  </a:lnTo>
                  <a:lnTo>
                    <a:pt x="2879" y="1111"/>
                  </a:lnTo>
                  <a:lnTo>
                    <a:pt x="2884" y="1179"/>
                  </a:lnTo>
                  <a:lnTo>
                    <a:pt x="2889" y="1248"/>
                  </a:lnTo>
                  <a:lnTo>
                    <a:pt x="2892" y="1318"/>
                  </a:lnTo>
                  <a:lnTo>
                    <a:pt x="2894" y="1387"/>
                  </a:lnTo>
                  <a:lnTo>
                    <a:pt x="2895" y="1457"/>
                  </a:lnTo>
                  <a:lnTo>
                    <a:pt x="2894" y="1526"/>
                  </a:lnTo>
                  <a:lnTo>
                    <a:pt x="2892" y="1596"/>
                  </a:lnTo>
                  <a:lnTo>
                    <a:pt x="2889" y="1665"/>
                  </a:lnTo>
                  <a:lnTo>
                    <a:pt x="2884" y="1733"/>
                  </a:lnTo>
                  <a:lnTo>
                    <a:pt x="2877" y="1802"/>
                  </a:lnTo>
                  <a:lnTo>
                    <a:pt x="2869" y="1869"/>
                  </a:lnTo>
                  <a:lnTo>
                    <a:pt x="2869" y="1869"/>
                  </a:lnTo>
                  <a:lnTo>
                    <a:pt x="2865" y="1910"/>
                  </a:lnTo>
                  <a:lnTo>
                    <a:pt x="2862" y="1950"/>
                  </a:lnTo>
                  <a:lnTo>
                    <a:pt x="2859" y="1989"/>
                  </a:lnTo>
                  <a:lnTo>
                    <a:pt x="2857" y="2030"/>
                  </a:lnTo>
                  <a:lnTo>
                    <a:pt x="2856" y="2069"/>
                  </a:lnTo>
                  <a:lnTo>
                    <a:pt x="2855" y="2110"/>
                  </a:lnTo>
                  <a:lnTo>
                    <a:pt x="2856" y="2149"/>
                  </a:lnTo>
                  <a:lnTo>
                    <a:pt x="2856" y="2189"/>
                  </a:lnTo>
                  <a:lnTo>
                    <a:pt x="2858" y="2230"/>
                  </a:lnTo>
                  <a:lnTo>
                    <a:pt x="2860" y="2269"/>
                  </a:lnTo>
                  <a:lnTo>
                    <a:pt x="2863" y="2309"/>
                  </a:lnTo>
                  <a:lnTo>
                    <a:pt x="2866" y="2351"/>
                  </a:lnTo>
                  <a:lnTo>
                    <a:pt x="2874" y="2432"/>
                  </a:lnTo>
                  <a:lnTo>
                    <a:pt x="2885" y="2515"/>
                  </a:lnTo>
                  <a:lnTo>
                    <a:pt x="2885" y="2515"/>
                  </a:lnTo>
                  <a:lnTo>
                    <a:pt x="2888" y="2541"/>
                  </a:lnTo>
                  <a:lnTo>
                    <a:pt x="2892" y="2569"/>
                  </a:lnTo>
                  <a:lnTo>
                    <a:pt x="2902" y="2622"/>
                  </a:lnTo>
                  <a:lnTo>
                    <a:pt x="2914" y="2676"/>
                  </a:lnTo>
                  <a:lnTo>
                    <a:pt x="2928" y="2730"/>
                  </a:lnTo>
                  <a:lnTo>
                    <a:pt x="2945" y="2783"/>
                  </a:lnTo>
                  <a:lnTo>
                    <a:pt x="2962" y="2838"/>
                  </a:lnTo>
                  <a:lnTo>
                    <a:pt x="2980" y="2891"/>
                  </a:lnTo>
                  <a:lnTo>
                    <a:pt x="3000" y="2945"/>
                  </a:lnTo>
                  <a:lnTo>
                    <a:pt x="3040" y="3053"/>
                  </a:lnTo>
                  <a:lnTo>
                    <a:pt x="3081" y="3161"/>
                  </a:lnTo>
                  <a:lnTo>
                    <a:pt x="3101" y="3214"/>
                  </a:lnTo>
                  <a:lnTo>
                    <a:pt x="3120" y="3268"/>
                  </a:lnTo>
                  <a:lnTo>
                    <a:pt x="3139" y="3322"/>
                  </a:lnTo>
                  <a:lnTo>
                    <a:pt x="3156" y="3376"/>
                  </a:lnTo>
                  <a:lnTo>
                    <a:pt x="3117" y="3340"/>
                  </a:lnTo>
                  <a:lnTo>
                    <a:pt x="3117" y="3340"/>
                  </a:lnTo>
                  <a:lnTo>
                    <a:pt x="3086" y="3288"/>
                  </a:lnTo>
                  <a:lnTo>
                    <a:pt x="3054" y="3236"/>
                  </a:lnTo>
                  <a:lnTo>
                    <a:pt x="3023" y="3185"/>
                  </a:lnTo>
                  <a:lnTo>
                    <a:pt x="2992" y="3133"/>
                  </a:lnTo>
                  <a:lnTo>
                    <a:pt x="2963" y="3081"/>
                  </a:lnTo>
                  <a:lnTo>
                    <a:pt x="2949" y="3055"/>
                  </a:lnTo>
                  <a:lnTo>
                    <a:pt x="2934" y="3027"/>
                  </a:lnTo>
                  <a:lnTo>
                    <a:pt x="2921" y="3000"/>
                  </a:lnTo>
                  <a:lnTo>
                    <a:pt x="2909" y="2973"/>
                  </a:lnTo>
                  <a:lnTo>
                    <a:pt x="2897" y="2945"/>
                  </a:lnTo>
                  <a:lnTo>
                    <a:pt x="2886" y="2916"/>
                  </a:lnTo>
                  <a:lnTo>
                    <a:pt x="2886" y="2916"/>
                  </a:lnTo>
                  <a:lnTo>
                    <a:pt x="2862" y="2839"/>
                  </a:lnTo>
                  <a:lnTo>
                    <a:pt x="2840" y="2761"/>
                  </a:lnTo>
                  <a:lnTo>
                    <a:pt x="2829" y="2723"/>
                  </a:lnTo>
                  <a:lnTo>
                    <a:pt x="2819" y="2684"/>
                  </a:lnTo>
                  <a:lnTo>
                    <a:pt x="2810" y="2643"/>
                  </a:lnTo>
                  <a:lnTo>
                    <a:pt x="2802" y="2604"/>
                  </a:lnTo>
                  <a:lnTo>
                    <a:pt x="2793" y="2563"/>
                  </a:lnTo>
                  <a:lnTo>
                    <a:pt x="2786" y="2524"/>
                  </a:lnTo>
                  <a:lnTo>
                    <a:pt x="2780" y="2484"/>
                  </a:lnTo>
                  <a:lnTo>
                    <a:pt x="2775" y="2443"/>
                  </a:lnTo>
                  <a:lnTo>
                    <a:pt x="2771" y="2403"/>
                  </a:lnTo>
                  <a:lnTo>
                    <a:pt x="2768" y="2363"/>
                  </a:lnTo>
                  <a:lnTo>
                    <a:pt x="2767" y="2322"/>
                  </a:lnTo>
                  <a:lnTo>
                    <a:pt x="2766" y="2281"/>
                  </a:lnTo>
                  <a:lnTo>
                    <a:pt x="2748" y="2317"/>
                  </a:lnTo>
                  <a:lnTo>
                    <a:pt x="2748" y="2317"/>
                  </a:lnTo>
                  <a:lnTo>
                    <a:pt x="2749" y="2374"/>
                  </a:lnTo>
                  <a:lnTo>
                    <a:pt x="2749" y="2431"/>
                  </a:lnTo>
                  <a:lnTo>
                    <a:pt x="2748" y="2488"/>
                  </a:lnTo>
                  <a:lnTo>
                    <a:pt x="2746" y="2544"/>
                  </a:lnTo>
                  <a:lnTo>
                    <a:pt x="2741" y="2658"/>
                  </a:lnTo>
                  <a:lnTo>
                    <a:pt x="2736" y="2772"/>
                  </a:lnTo>
                  <a:lnTo>
                    <a:pt x="2733" y="2885"/>
                  </a:lnTo>
                  <a:lnTo>
                    <a:pt x="2732" y="2943"/>
                  </a:lnTo>
                  <a:lnTo>
                    <a:pt x="2732" y="2999"/>
                  </a:lnTo>
                  <a:lnTo>
                    <a:pt x="2733" y="3056"/>
                  </a:lnTo>
                  <a:lnTo>
                    <a:pt x="2735" y="3113"/>
                  </a:lnTo>
                  <a:lnTo>
                    <a:pt x="2739" y="3170"/>
                  </a:lnTo>
                  <a:lnTo>
                    <a:pt x="2745" y="3227"/>
                  </a:lnTo>
                  <a:lnTo>
                    <a:pt x="2745" y="3227"/>
                  </a:lnTo>
                  <a:lnTo>
                    <a:pt x="2749" y="3263"/>
                  </a:lnTo>
                  <a:lnTo>
                    <a:pt x="2755" y="3298"/>
                  </a:lnTo>
                  <a:lnTo>
                    <a:pt x="2761" y="3333"/>
                  </a:lnTo>
                  <a:lnTo>
                    <a:pt x="2768" y="3368"/>
                  </a:lnTo>
                  <a:lnTo>
                    <a:pt x="2775" y="3404"/>
                  </a:lnTo>
                  <a:lnTo>
                    <a:pt x="2783" y="3439"/>
                  </a:lnTo>
                  <a:lnTo>
                    <a:pt x="2803" y="3510"/>
                  </a:lnTo>
                  <a:lnTo>
                    <a:pt x="2823" y="3579"/>
                  </a:lnTo>
                  <a:lnTo>
                    <a:pt x="2845" y="3648"/>
                  </a:lnTo>
                  <a:lnTo>
                    <a:pt x="2869" y="3716"/>
                  </a:lnTo>
                  <a:lnTo>
                    <a:pt x="2893" y="3783"/>
                  </a:lnTo>
                  <a:lnTo>
                    <a:pt x="2893" y="3783"/>
                  </a:lnTo>
                  <a:lnTo>
                    <a:pt x="2901" y="3801"/>
                  </a:lnTo>
                  <a:lnTo>
                    <a:pt x="2908" y="3819"/>
                  </a:lnTo>
                  <a:lnTo>
                    <a:pt x="2921" y="3858"/>
                  </a:lnTo>
                  <a:lnTo>
                    <a:pt x="2932" y="3896"/>
                  </a:lnTo>
                  <a:lnTo>
                    <a:pt x="2944" y="3935"/>
                  </a:lnTo>
                  <a:lnTo>
                    <a:pt x="2955" y="3975"/>
                  </a:lnTo>
                  <a:lnTo>
                    <a:pt x="2967" y="4013"/>
                  </a:lnTo>
                  <a:lnTo>
                    <a:pt x="2981" y="4051"/>
                  </a:lnTo>
                  <a:lnTo>
                    <a:pt x="2988" y="4070"/>
                  </a:lnTo>
                  <a:lnTo>
                    <a:pt x="2996" y="4088"/>
                  </a:lnTo>
                  <a:lnTo>
                    <a:pt x="2944" y="4106"/>
                  </a:lnTo>
                  <a:lnTo>
                    <a:pt x="2944" y="4106"/>
                  </a:lnTo>
                  <a:lnTo>
                    <a:pt x="2927" y="4082"/>
                  </a:lnTo>
                  <a:lnTo>
                    <a:pt x="2910" y="4059"/>
                  </a:lnTo>
                  <a:lnTo>
                    <a:pt x="2902" y="4048"/>
                  </a:lnTo>
                  <a:lnTo>
                    <a:pt x="2893" y="4038"/>
                  </a:lnTo>
                  <a:lnTo>
                    <a:pt x="2884" y="4029"/>
                  </a:lnTo>
                  <a:lnTo>
                    <a:pt x="2874" y="4020"/>
                  </a:lnTo>
                  <a:lnTo>
                    <a:pt x="2874" y="4020"/>
                  </a:lnTo>
                  <a:lnTo>
                    <a:pt x="2873" y="4040"/>
                  </a:lnTo>
                  <a:lnTo>
                    <a:pt x="2873" y="4060"/>
                  </a:lnTo>
                  <a:lnTo>
                    <a:pt x="2875" y="4101"/>
                  </a:lnTo>
                  <a:lnTo>
                    <a:pt x="2879" y="4141"/>
                  </a:lnTo>
                  <a:lnTo>
                    <a:pt x="2885" y="4183"/>
                  </a:lnTo>
                  <a:lnTo>
                    <a:pt x="2892" y="4224"/>
                  </a:lnTo>
                  <a:lnTo>
                    <a:pt x="2900" y="4265"/>
                  </a:lnTo>
                  <a:lnTo>
                    <a:pt x="2918" y="4348"/>
                  </a:lnTo>
                  <a:lnTo>
                    <a:pt x="2938" y="4432"/>
                  </a:lnTo>
                  <a:lnTo>
                    <a:pt x="2948" y="4473"/>
                  </a:lnTo>
                  <a:lnTo>
                    <a:pt x="2956" y="4514"/>
                  </a:lnTo>
                  <a:lnTo>
                    <a:pt x="2963" y="4556"/>
                  </a:lnTo>
                  <a:lnTo>
                    <a:pt x="2969" y="4597"/>
                  </a:lnTo>
                  <a:lnTo>
                    <a:pt x="2973" y="4638"/>
                  </a:lnTo>
                  <a:lnTo>
                    <a:pt x="2975" y="4679"/>
                  </a:lnTo>
                  <a:lnTo>
                    <a:pt x="2975" y="4679"/>
                  </a:lnTo>
                  <a:lnTo>
                    <a:pt x="2976" y="4706"/>
                  </a:lnTo>
                  <a:lnTo>
                    <a:pt x="2975" y="4733"/>
                  </a:lnTo>
                  <a:lnTo>
                    <a:pt x="2973" y="4760"/>
                  </a:lnTo>
                  <a:lnTo>
                    <a:pt x="2970" y="4787"/>
                  </a:lnTo>
                  <a:lnTo>
                    <a:pt x="2966" y="4813"/>
                  </a:lnTo>
                  <a:lnTo>
                    <a:pt x="2961" y="4839"/>
                  </a:lnTo>
                  <a:lnTo>
                    <a:pt x="2955" y="4865"/>
                  </a:lnTo>
                  <a:lnTo>
                    <a:pt x="2948" y="4892"/>
                  </a:lnTo>
                  <a:lnTo>
                    <a:pt x="2940" y="4918"/>
                  </a:lnTo>
                  <a:lnTo>
                    <a:pt x="2930" y="4943"/>
                  </a:lnTo>
                  <a:lnTo>
                    <a:pt x="2921" y="4968"/>
                  </a:lnTo>
                  <a:lnTo>
                    <a:pt x="2911" y="4994"/>
                  </a:lnTo>
                  <a:lnTo>
                    <a:pt x="2900" y="5018"/>
                  </a:lnTo>
                  <a:lnTo>
                    <a:pt x="2888" y="5042"/>
                  </a:lnTo>
                  <a:lnTo>
                    <a:pt x="2876" y="5065"/>
                  </a:lnTo>
                  <a:lnTo>
                    <a:pt x="2864" y="5088"/>
                  </a:lnTo>
                  <a:lnTo>
                    <a:pt x="2874" y="5099"/>
                  </a:lnTo>
                  <a:lnTo>
                    <a:pt x="2874" y="5099"/>
                  </a:lnTo>
                  <a:lnTo>
                    <a:pt x="2784" y="5175"/>
                  </a:lnTo>
                  <a:lnTo>
                    <a:pt x="2794" y="5169"/>
                  </a:lnTo>
                  <a:lnTo>
                    <a:pt x="2794" y="5169"/>
                  </a:lnTo>
                  <a:lnTo>
                    <a:pt x="2806" y="5160"/>
                  </a:lnTo>
                  <a:lnTo>
                    <a:pt x="2817" y="5152"/>
                  </a:lnTo>
                  <a:lnTo>
                    <a:pt x="2828" y="5144"/>
                  </a:lnTo>
                  <a:lnTo>
                    <a:pt x="2839" y="5134"/>
                  </a:lnTo>
                  <a:lnTo>
                    <a:pt x="2839" y="5134"/>
                  </a:lnTo>
                  <a:lnTo>
                    <a:pt x="2852" y="5122"/>
                  </a:lnTo>
                  <a:lnTo>
                    <a:pt x="2859" y="5115"/>
                  </a:lnTo>
                  <a:lnTo>
                    <a:pt x="2861" y="5111"/>
                  </a:lnTo>
                  <a:lnTo>
                    <a:pt x="2862" y="5107"/>
                  </a:lnTo>
                  <a:lnTo>
                    <a:pt x="2789" y="51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FDB6A7E0-0A17-8CAA-F090-929F13BFA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7" y="2360"/>
              <a:ext cx="6" cy="11"/>
            </a:xfrm>
            <a:custGeom>
              <a:avLst/>
              <a:gdLst>
                <a:gd name="T0" fmla="*/ 12 w 12"/>
                <a:gd name="T1" fmla="*/ 0 h 20"/>
                <a:gd name="T2" fmla="*/ 12 w 12"/>
                <a:gd name="T3" fmla="*/ 0 h 20"/>
                <a:gd name="T4" fmla="*/ 10 w 12"/>
                <a:gd name="T5" fmla="*/ 4 h 20"/>
                <a:gd name="T6" fmla="*/ 8 w 12"/>
                <a:gd name="T7" fmla="*/ 9 h 20"/>
                <a:gd name="T8" fmla="*/ 0 w 12"/>
                <a:gd name="T9" fmla="*/ 20 h 20"/>
                <a:gd name="T10" fmla="*/ 12 w 12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0">
                  <a:moveTo>
                    <a:pt x="12" y="0"/>
                  </a:moveTo>
                  <a:lnTo>
                    <a:pt x="12" y="0"/>
                  </a:lnTo>
                  <a:lnTo>
                    <a:pt x="10" y="4"/>
                  </a:lnTo>
                  <a:lnTo>
                    <a:pt x="8" y="9"/>
                  </a:lnTo>
                  <a:lnTo>
                    <a:pt x="0" y="2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6D22962B-B631-C8A6-7E3D-D674A4A1A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7" y="2360"/>
              <a:ext cx="6" cy="11"/>
            </a:xfrm>
            <a:custGeom>
              <a:avLst/>
              <a:gdLst>
                <a:gd name="T0" fmla="*/ 12 w 12"/>
                <a:gd name="T1" fmla="*/ 0 h 20"/>
                <a:gd name="T2" fmla="*/ 12 w 12"/>
                <a:gd name="T3" fmla="*/ 0 h 20"/>
                <a:gd name="T4" fmla="*/ 10 w 12"/>
                <a:gd name="T5" fmla="*/ 4 h 20"/>
                <a:gd name="T6" fmla="*/ 8 w 12"/>
                <a:gd name="T7" fmla="*/ 9 h 20"/>
                <a:gd name="T8" fmla="*/ 0 w 12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0">
                  <a:moveTo>
                    <a:pt x="12" y="0"/>
                  </a:moveTo>
                  <a:lnTo>
                    <a:pt x="12" y="0"/>
                  </a:lnTo>
                  <a:lnTo>
                    <a:pt x="10" y="4"/>
                  </a:lnTo>
                  <a:lnTo>
                    <a:pt x="8" y="9"/>
                  </a:lnTo>
                  <a:lnTo>
                    <a:pt x="0" y="2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D0DEEB05-0482-3B65-5CC4-C0D0DA7AA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3" y="2250"/>
              <a:ext cx="118" cy="110"/>
            </a:xfrm>
            <a:custGeom>
              <a:avLst/>
              <a:gdLst>
                <a:gd name="T0" fmla="*/ 117 w 234"/>
                <a:gd name="T1" fmla="*/ 221 h 221"/>
                <a:gd name="T2" fmla="*/ 132 w 234"/>
                <a:gd name="T3" fmla="*/ 206 h 221"/>
                <a:gd name="T4" fmla="*/ 152 w 234"/>
                <a:gd name="T5" fmla="*/ 193 h 221"/>
                <a:gd name="T6" fmla="*/ 181 w 234"/>
                <a:gd name="T7" fmla="*/ 172 h 221"/>
                <a:gd name="T8" fmla="*/ 189 w 234"/>
                <a:gd name="T9" fmla="*/ 163 h 221"/>
                <a:gd name="T10" fmla="*/ 211 w 234"/>
                <a:gd name="T11" fmla="*/ 141 h 221"/>
                <a:gd name="T12" fmla="*/ 223 w 234"/>
                <a:gd name="T13" fmla="*/ 124 h 221"/>
                <a:gd name="T14" fmla="*/ 231 w 234"/>
                <a:gd name="T15" fmla="*/ 106 h 221"/>
                <a:gd name="T16" fmla="*/ 233 w 234"/>
                <a:gd name="T17" fmla="*/ 97 h 221"/>
                <a:gd name="T18" fmla="*/ 234 w 234"/>
                <a:gd name="T19" fmla="*/ 77 h 221"/>
                <a:gd name="T20" fmla="*/ 230 w 234"/>
                <a:gd name="T21" fmla="*/ 60 h 221"/>
                <a:gd name="T22" fmla="*/ 222 w 234"/>
                <a:gd name="T23" fmla="*/ 45 h 221"/>
                <a:gd name="T24" fmla="*/ 212 w 234"/>
                <a:gd name="T25" fmla="*/ 32 h 221"/>
                <a:gd name="T26" fmla="*/ 199 w 234"/>
                <a:gd name="T27" fmla="*/ 22 h 221"/>
                <a:gd name="T28" fmla="*/ 184 w 234"/>
                <a:gd name="T29" fmla="*/ 13 h 221"/>
                <a:gd name="T30" fmla="*/ 151 w 234"/>
                <a:gd name="T31" fmla="*/ 3 h 221"/>
                <a:gd name="T32" fmla="*/ 132 w 234"/>
                <a:gd name="T33" fmla="*/ 0 h 221"/>
                <a:gd name="T34" fmla="*/ 93 w 234"/>
                <a:gd name="T35" fmla="*/ 2 h 221"/>
                <a:gd name="T36" fmla="*/ 75 w 234"/>
                <a:gd name="T37" fmla="*/ 6 h 221"/>
                <a:gd name="T38" fmla="*/ 58 w 234"/>
                <a:gd name="T39" fmla="*/ 13 h 221"/>
                <a:gd name="T40" fmla="*/ 41 w 234"/>
                <a:gd name="T41" fmla="*/ 22 h 221"/>
                <a:gd name="T42" fmla="*/ 27 w 234"/>
                <a:gd name="T43" fmla="*/ 35 h 221"/>
                <a:gd name="T44" fmla="*/ 15 w 234"/>
                <a:gd name="T45" fmla="*/ 50 h 221"/>
                <a:gd name="T46" fmla="*/ 9 w 234"/>
                <a:gd name="T47" fmla="*/ 60 h 221"/>
                <a:gd name="T48" fmla="*/ 2 w 234"/>
                <a:gd name="T49" fmla="*/ 78 h 221"/>
                <a:gd name="T50" fmla="*/ 0 w 234"/>
                <a:gd name="T51" fmla="*/ 94 h 221"/>
                <a:gd name="T52" fmla="*/ 2 w 234"/>
                <a:gd name="T53" fmla="*/ 108 h 221"/>
                <a:gd name="T54" fmla="*/ 9 w 234"/>
                <a:gd name="T55" fmla="*/ 120 h 221"/>
                <a:gd name="T56" fmla="*/ 19 w 234"/>
                <a:gd name="T57" fmla="*/ 131 h 221"/>
                <a:gd name="T58" fmla="*/ 33 w 234"/>
                <a:gd name="T59" fmla="*/ 140 h 221"/>
                <a:gd name="T60" fmla="*/ 49 w 234"/>
                <a:gd name="T61" fmla="*/ 148 h 221"/>
                <a:gd name="T62" fmla="*/ 59 w 234"/>
                <a:gd name="T63" fmla="*/ 151 h 221"/>
                <a:gd name="T64" fmla="*/ 82 w 234"/>
                <a:gd name="T65" fmla="*/ 158 h 221"/>
                <a:gd name="T66" fmla="*/ 108 w 234"/>
                <a:gd name="T67" fmla="*/ 162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4" h="221">
                  <a:moveTo>
                    <a:pt x="117" y="221"/>
                  </a:moveTo>
                  <a:lnTo>
                    <a:pt x="117" y="221"/>
                  </a:lnTo>
                  <a:lnTo>
                    <a:pt x="124" y="213"/>
                  </a:lnTo>
                  <a:lnTo>
                    <a:pt x="132" y="206"/>
                  </a:lnTo>
                  <a:lnTo>
                    <a:pt x="141" y="199"/>
                  </a:lnTo>
                  <a:lnTo>
                    <a:pt x="152" y="193"/>
                  </a:lnTo>
                  <a:lnTo>
                    <a:pt x="172" y="179"/>
                  </a:lnTo>
                  <a:lnTo>
                    <a:pt x="181" y="172"/>
                  </a:lnTo>
                  <a:lnTo>
                    <a:pt x="189" y="163"/>
                  </a:lnTo>
                  <a:lnTo>
                    <a:pt x="189" y="163"/>
                  </a:lnTo>
                  <a:lnTo>
                    <a:pt x="204" y="149"/>
                  </a:lnTo>
                  <a:lnTo>
                    <a:pt x="211" y="141"/>
                  </a:lnTo>
                  <a:lnTo>
                    <a:pt x="217" y="133"/>
                  </a:lnTo>
                  <a:lnTo>
                    <a:pt x="223" y="124"/>
                  </a:lnTo>
                  <a:lnTo>
                    <a:pt x="228" y="116"/>
                  </a:lnTo>
                  <a:lnTo>
                    <a:pt x="231" y="106"/>
                  </a:lnTo>
                  <a:lnTo>
                    <a:pt x="233" y="97"/>
                  </a:lnTo>
                  <a:lnTo>
                    <a:pt x="233" y="97"/>
                  </a:lnTo>
                  <a:lnTo>
                    <a:pt x="234" y="87"/>
                  </a:lnTo>
                  <a:lnTo>
                    <a:pt x="234" y="77"/>
                  </a:lnTo>
                  <a:lnTo>
                    <a:pt x="232" y="69"/>
                  </a:lnTo>
                  <a:lnTo>
                    <a:pt x="230" y="60"/>
                  </a:lnTo>
                  <a:lnTo>
                    <a:pt x="227" y="53"/>
                  </a:lnTo>
                  <a:lnTo>
                    <a:pt x="222" y="45"/>
                  </a:lnTo>
                  <a:lnTo>
                    <a:pt x="217" y="38"/>
                  </a:lnTo>
                  <a:lnTo>
                    <a:pt x="212" y="32"/>
                  </a:lnTo>
                  <a:lnTo>
                    <a:pt x="206" y="27"/>
                  </a:lnTo>
                  <a:lnTo>
                    <a:pt x="199" y="22"/>
                  </a:lnTo>
                  <a:lnTo>
                    <a:pt x="192" y="17"/>
                  </a:lnTo>
                  <a:lnTo>
                    <a:pt x="184" y="13"/>
                  </a:lnTo>
                  <a:lnTo>
                    <a:pt x="168" y="7"/>
                  </a:lnTo>
                  <a:lnTo>
                    <a:pt x="151" y="3"/>
                  </a:lnTo>
                  <a:lnTo>
                    <a:pt x="151" y="3"/>
                  </a:lnTo>
                  <a:lnTo>
                    <a:pt x="132" y="0"/>
                  </a:lnTo>
                  <a:lnTo>
                    <a:pt x="112" y="0"/>
                  </a:lnTo>
                  <a:lnTo>
                    <a:pt x="93" y="2"/>
                  </a:lnTo>
                  <a:lnTo>
                    <a:pt x="84" y="4"/>
                  </a:lnTo>
                  <a:lnTo>
                    <a:pt x="75" y="6"/>
                  </a:lnTo>
                  <a:lnTo>
                    <a:pt x="66" y="9"/>
                  </a:lnTo>
                  <a:lnTo>
                    <a:pt x="58" y="13"/>
                  </a:lnTo>
                  <a:lnTo>
                    <a:pt x="49" y="17"/>
                  </a:lnTo>
                  <a:lnTo>
                    <a:pt x="41" y="22"/>
                  </a:lnTo>
                  <a:lnTo>
                    <a:pt x="34" y="28"/>
                  </a:lnTo>
                  <a:lnTo>
                    <a:pt x="27" y="35"/>
                  </a:lnTo>
                  <a:lnTo>
                    <a:pt x="21" y="42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9" y="60"/>
                  </a:lnTo>
                  <a:lnTo>
                    <a:pt x="5" y="69"/>
                  </a:lnTo>
                  <a:lnTo>
                    <a:pt x="2" y="78"/>
                  </a:lnTo>
                  <a:lnTo>
                    <a:pt x="0" y="86"/>
                  </a:lnTo>
                  <a:lnTo>
                    <a:pt x="0" y="94"/>
                  </a:lnTo>
                  <a:lnTo>
                    <a:pt x="0" y="101"/>
                  </a:lnTo>
                  <a:lnTo>
                    <a:pt x="2" y="108"/>
                  </a:lnTo>
                  <a:lnTo>
                    <a:pt x="5" y="114"/>
                  </a:lnTo>
                  <a:lnTo>
                    <a:pt x="9" y="120"/>
                  </a:lnTo>
                  <a:lnTo>
                    <a:pt x="14" y="126"/>
                  </a:lnTo>
                  <a:lnTo>
                    <a:pt x="19" y="131"/>
                  </a:lnTo>
                  <a:lnTo>
                    <a:pt x="26" y="136"/>
                  </a:lnTo>
                  <a:lnTo>
                    <a:pt x="33" y="140"/>
                  </a:lnTo>
                  <a:lnTo>
                    <a:pt x="41" y="144"/>
                  </a:lnTo>
                  <a:lnTo>
                    <a:pt x="49" y="148"/>
                  </a:lnTo>
                  <a:lnTo>
                    <a:pt x="59" y="151"/>
                  </a:lnTo>
                  <a:lnTo>
                    <a:pt x="59" y="151"/>
                  </a:lnTo>
                  <a:lnTo>
                    <a:pt x="70" y="155"/>
                  </a:lnTo>
                  <a:lnTo>
                    <a:pt x="82" y="158"/>
                  </a:lnTo>
                  <a:lnTo>
                    <a:pt x="95" y="161"/>
                  </a:lnTo>
                  <a:lnTo>
                    <a:pt x="108" y="162"/>
                  </a:lnTo>
                  <a:lnTo>
                    <a:pt x="117" y="221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49FBE2A-C70B-A130-4404-3CC8A18F2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3" y="2250"/>
              <a:ext cx="118" cy="110"/>
            </a:xfrm>
            <a:custGeom>
              <a:avLst/>
              <a:gdLst>
                <a:gd name="T0" fmla="*/ 117 w 234"/>
                <a:gd name="T1" fmla="*/ 221 h 221"/>
                <a:gd name="T2" fmla="*/ 132 w 234"/>
                <a:gd name="T3" fmla="*/ 206 h 221"/>
                <a:gd name="T4" fmla="*/ 152 w 234"/>
                <a:gd name="T5" fmla="*/ 193 h 221"/>
                <a:gd name="T6" fmla="*/ 181 w 234"/>
                <a:gd name="T7" fmla="*/ 172 h 221"/>
                <a:gd name="T8" fmla="*/ 189 w 234"/>
                <a:gd name="T9" fmla="*/ 163 h 221"/>
                <a:gd name="T10" fmla="*/ 211 w 234"/>
                <a:gd name="T11" fmla="*/ 141 h 221"/>
                <a:gd name="T12" fmla="*/ 223 w 234"/>
                <a:gd name="T13" fmla="*/ 124 h 221"/>
                <a:gd name="T14" fmla="*/ 231 w 234"/>
                <a:gd name="T15" fmla="*/ 106 h 221"/>
                <a:gd name="T16" fmla="*/ 233 w 234"/>
                <a:gd name="T17" fmla="*/ 97 h 221"/>
                <a:gd name="T18" fmla="*/ 234 w 234"/>
                <a:gd name="T19" fmla="*/ 77 h 221"/>
                <a:gd name="T20" fmla="*/ 230 w 234"/>
                <a:gd name="T21" fmla="*/ 60 h 221"/>
                <a:gd name="T22" fmla="*/ 222 w 234"/>
                <a:gd name="T23" fmla="*/ 45 h 221"/>
                <a:gd name="T24" fmla="*/ 212 w 234"/>
                <a:gd name="T25" fmla="*/ 32 h 221"/>
                <a:gd name="T26" fmla="*/ 199 w 234"/>
                <a:gd name="T27" fmla="*/ 22 h 221"/>
                <a:gd name="T28" fmla="*/ 184 w 234"/>
                <a:gd name="T29" fmla="*/ 13 h 221"/>
                <a:gd name="T30" fmla="*/ 151 w 234"/>
                <a:gd name="T31" fmla="*/ 3 h 221"/>
                <a:gd name="T32" fmla="*/ 132 w 234"/>
                <a:gd name="T33" fmla="*/ 0 h 221"/>
                <a:gd name="T34" fmla="*/ 93 w 234"/>
                <a:gd name="T35" fmla="*/ 2 h 221"/>
                <a:gd name="T36" fmla="*/ 75 w 234"/>
                <a:gd name="T37" fmla="*/ 6 h 221"/>
                <a:gd name="T38" fmla="*/ 58 w 234"/>
                <a:gd name="T39" fmla="*/ 13 h 221"/>
                <a:gd name="T40" fmla="*/ 41 w 234"/>
                <a:gd name="T41" fmla="*/ 22 h 221"/>
                <a:gd name="T42" fmla="*/ 27 w 234"/>
                <a:gd name="T43" fmla="*/ 35 h 221"/>
                <a:gd name="T44" fmla="*/ 15 w 234"/>
                <a:gd name="T45" fmla="*/ 50 h 221"/>
                <a:gd name="T46" fmla="*/ 9 w 234"/>
                <a:gd name="T47" fmla="*/ 60 h 221"/>
                <a:gd name="T48" fmla="*/ 2 w 234"/>
                <a:gd name="T49" fmla="*/ 78 h 221"/>
                <a:gd name="T50" fmla="*/ 0 w 234"/>
                <a:gd name="T51" fmla="*/ 94 h 221"/>
                <a:gd name="T52" fmla="*/ 2 w 234"/>
                <a:gd name="T53" fmla="*/ 108 h 221"/>
                <a:gd name="T54" fmla="*/ 9 w 234"/>
                <a:gd name="T55" fmla="*/ 120 h 221"/>
                <a:gd name="T56" fmla="*/ 19 w 234"/>
                <a:gd name="T57" fmla="*/ 131 h 221"/>
                <a:gd name="T58" fmla="*/ 33 w 234"/>
                <a:gd name="T59" fmla="*/ 140 h 221"/>
                <a:gd name="T60" fmla="*/ 49 w 234"/>
                <a:gd name="T61" fmla="*/ 148 h 221"/>
                <a:gd name="T62" fmla="*/ 59 w 234"/>
                <a:gd name="T63" fmla="*/ 151 h 221"/>
                <a:gd name="T64" fmla="*/ 82 w 234"/>
                <a:gd name="T65" fmla="*/ 158 h 221"/>
                <a:gd name="T66" fmla="*/ 108 w 234"/>
                <a:gd name="T67" fmla="*/ 162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4" h="221">
                  <a:moveTo>
                    <a:pt x="117" y="221"/>
                  </a:moveTo>
                  <a:lnTo>
                    <a:pt x="117" y="221"/>
                  </a:lnTo>
                  <a:lnTo>
                    <a:pt x="124" y="213"/>
                  </a:lnTo>
                  <a:lnTo>
                    <a:pt x="132" y="206"/>
                  </a:lnTo>
                  <a:lnTo>
                    <a:pt x="141" y="199"/>
                  </a:lnTo>
                  <a:lnTo>
                    <a:pt x="152" y="193"/>
                  </a:lnTo>
                  <a:lnTo>
                    <a:pt x="172" y="179"/>
                  </a:lnTo>
                  <a:lnTo>
                    <a:pt x="181" y="172"/>
                  </a:lnTo>
                  <a:lnTo>
                    <a:pt x="189" y="163"/>
                  </a:lnTo>
                  <a:lnTo>
                    <a:pt x="189" y="163"/>
                  </a:lnTo>
                  <a:lnTo>
                    <a:pt x="204" y="149"/>
                  </a:lnTo>
                  <a:lnTo>
                    <a:pt x="211" y="141"/>
                  </a:lnTo>
                  <a:lnTo>
                    <a:pt x="217" y="133"/>
                  </a:lnTo>
                  <a:lnTo>
                    <a:pt x="223" y="124"/>
                  </a:lnTo>
                  <a:lnTo>
                    <a:pt x="228" y="116"/>
                  </a:lnTo>
                  <a:lnTo>
                    <a:pt x="231" y="106"/>
                  </a:lnTo>
                  <a:lnTo>
                    <a:pt x="233" y="97"/>
                  </a:lnTo>
                  <a:lnTo>
                    <a:pt x="233" y="97"/>
                  </a:lnTo>
                  <a:lnTo>
                    <a:pt x="234" y="87"/>
                  </a:lnTo>
                  <a:lnTo>
                    <a:pt x="234" y="77"/>
                  </a:lnTo>
                  <a:lnTo>
                    <a:pt x="232" y="69"/>
                  </a:lnTo>
                  <a:lnTo>
                    <a:pt x="230" y="60"/>
                  </a:lnTo>
                  <a:lnTo>
                    <a:pt x="227" y="53"/>
                  </a:lnTo>
                  <a:lnTo>
                    <a:pt x="222" y="45"/>
                  </a:lnTo>
                  <a:lnTo>
                    <a:pt x="217" y="38"/>
                  </a:lnTo>
                  <a:lnTo>
                    <a:pt x="212" y="32"/>
                  </a:lnTo>
                  <a:lnTo>
                    <a:pt x="206" y="27"/>
                  </a:lnTo>
                  <a:lnTo>
                    <a:pt x="199" y="22"/>
                  </a:lnTo>
                  <a:lnTo>
                    <a:pt x="192" y="17"/>
                  </a:lnTo>
                  <a:lnTo>
                    <a:pt x="184" y="13"/>
                  </a:lnTo>
                  <a:lnTo>
                    <a:pt x="168" y="7"/>
                  </a:lnTo>
                  <a:lnTo>
                    <a:pt x="151" y="3"/>
                  </a:lnTo>
                  <a:lnTo>
                    <a:pt x="151" y="3"/>
                  </a:lnTo>
                  <a:lnTo>
                    <a:pt x="132" y="0"/>
                  </a:lnTo>
                  <a:lnTo>
                    <a:pt x="112" y="0"/>
                  </a:lnTo>
                  <a:lnTo>
                    <a:pt x="93" y="2"/>
                  </a:lnTo>
                  <a:lnTo>
                    <a:pt x="84" y="4"/>
                  </a:lnTo>
                  <a:lnTo>
                    <a:pt x="75" y="6"/>
                  </a:lnTo>
                  <a:lnTo>
                    <a:pt x="66" y="9"/>
                  </a:lnTo>
                  <a:lnTo>
                    <a:pt x="58" y="13"/>
                  </a:lnTo>
                  <a:lnTo>
                    <a:pt x="49" y="17"/>
                  </a:lnTo>
                  <a:lnTo>
                    <a:pt x="41" y="22"/>
                  </a:lnTo>
                  <a:lnTo>
                    <a:pt x="34" y="28"/>
                  </a:lnTo>
                  <a:lnTo>
                    <a:pt x="27" y="35"/>
                  </a:lnTo>
                  <a:lnTo>
                    <a:pt x="21" y="42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9" y="60"/>
                  </a:lnTo>
                  <a:lnTo>
                    <a:pt x="5" y="69"/>
                  </a:lnTo>
                  <a:lnTo>
                    <a:pt x="2" y="78"/>
                  </a:lnTo>
                  <a:lnTo>
                    <a:pt x="0" y="86"/>
                  </a:lnTo>
                  <a:lnTo>
                    <a:pt x="0" y="94"/>
                  </a:lnTo>
                  <a:lnTo>
                    <a:pt x="0" y="101"/>
                  </a:lnTo>
                  <a:lnTo>
                    <a:pt x="2" y="108"/>
                  </a:lnTo>
                  <a:lnTo>
                    <a:pt x="5" y="114"/>
                  </a:lnTo>
                  <a:lnTo>
                    <a:pt x="9" y="120"/>
                  </a:lnTo>
                  <a:lnTo>
                    <a:pt x="14" y="126"/>
                  </a:lnTo>
                  <a:lnTo>
                    <a:pt x="19" y="131"/>
                  </a:lnTo>
                  <a:lnTo>
                    <a:pt x="26" y="136"/>
                  </a:lnTo>
                  <a:lnTo>
                    <a:pt x="33" y="140"/>
                  </a:lnTo>
                  <a:lnTo>
                    <a:pt x="41" y="144"/>
                  </a:lnTo>
                  <a:lnTo>
                    <a:pt x="49" y="148"/>
                  </a:lnTo>
                  <a:lnTo>
                    <a:pt x="59" y="151"/>
                  </a:lnTo>
                  <a:lnTo>
                    <a:pt x="59" y="151"/>
                  </a:lnTo>
                  <a:lnTo>
                    <a:pt x="70" y="155"/>
                  </a:lnTo>
                  <a:lnTo>
                    <a:pt x="82" y="158"/>
                  </a:lnTo>
                  <a:lnTo>
                    <a:pt x="95" y="161"/>
                  </a:lnTo>
                  <a:lnTo>
                    <a:pt x="108" y="1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6C98F07E-BC5E-68BD-1A15-E77859C84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" y="446"/>
              <a:ext cx="1119" cy="1357"/>
            </a:xfrm>
            <a:custGeom>
              <a:avLst/>
              <a:gdLst>
                <a:gd name="T0" fmla="*/ 38 w 2237"/>
                <a:gd name="T1" fmla="*/ 274 h 2713"/>
                <a:gd name="T2" fmla="*/ 4 w 2237"/>
                <a:gd name="T3" fmla="*/ 555 h 2713"/>
                <a:gd name="T4" fmla="*/ 0 w 2237"/>
                <a:gd name="T5" fmla="*/ 725 h 2713"/>
                <a:gd name="T6" fmla="*/ 66 w 2237"/>
                <a:gd name="T7" fmla="*/ 1039 h 2713"/>
                <a:gd name="T8" fmla="*/ 83 w 2237"/>
                <a:gd name="T9" fmla="*/ 1215 h 2713"/>
                <a:gd name="T10" fmla="*/ 87 w 2237"/>
                <a:gd name="T11" fmla="*/ 1322 h 2713"/>
                <a:gd name="T12" fmla="*/ 95 w 2237"/>
                <a:gd name="T13" fmla="*/ 1422 h 2713"/>
                <a:gd name="T14" fmla="*/ 113 w 2237"/>
                <a:gd name="T15" fmla="*/ 1460 h 2713"/>
                <a:gd name="T16" fmla="*/ 173 w 2237"/>
                <a:gd name="T17" fmla="*/ 1522 h 2713"/>
                <a:gd name="T18" fmla="*/ 242 w 2237"/>
                <a:gd name="T19" fmla="*/ 1661 h 2713"/>
                <a:gd name="T20" fmla="*/ 347 w 2237"/>
                <a:gd name="T21" fmla="*/ 1924 h 2713"/>
                <a:gd name="T22" fmla="*/ 436 w 2237"/>
                <a:gd name="T23" fmla="*/ 2087 h 2713"/>
                <a:gd name="T24" fmla="*/ 508 w 2237"/>
                <a:gd name="T25" fmla="*/ 2174 h 2713"/>
                <a:gd name="T26" fmla="*/ 562 w 2237"/>
                <a:gd name="T27" fmla="*/ 2215 h 2713"/>
                <a:gd name="T28" fmla="*/ 631 w 2237"/>
                <a:gd name="T29" fmla="*/ 2238 h 2713"/>
                <a:gd name="T30" fmla="*/ 710 w 2237"/>
                <a:gd name="T31" fmla="*/ 2240 h 2713"/>
                <a:gd name="T32" fmla="*/ 856 w 2237"/>
                <a:gd name="T33" fmla="*/ 2210 h 2713"/>
                <a:gd name="T34" fmla="*/ 1045 w 2237"/>
                <a:gd name="T35" fmla="*/ 2157 h 2713"/>
                <a:gd name="T36" fmla="*/ 1112 w 2237"/>
                <a:gd name="T37" fmla="*/ 2290 h 2713"/>
                <a:gd name="T38" fmla="*/ 1168 w 2237"/>
                <a:gd name="T39" fmla="*/ 2461 h 2713"/>
                <a:gd name="T40" fmla="*/ 1189 w 2237"/>
                <a:gd name="T41" fmla="*/ 2640 h 2713"/>
                <a:gd name="T42" fmla="*/ 1213 w 2237"/>
                <a:gd name="T43" fmla="*/ 2691 h 2713"/>
                <a:gd name="T44" fmla="*/ 1278 w 2237"/>
                <a:gd name="T45" fmla="*/ 2617 h 2713"/>
                <a:gd name="T46" fmla="*/ 1410 w 2237"/>
                <a:gd name="T47" fmla="*/ 2516 h 2713"/>
                <a:gd name="T48" fmla="*/ 1548 w 2237"/>
                <a:gd name="T49" fmla="*/ 2407 h 2713"/>
                <a:gd name="T50" fmla="*/ 1739 w 2237"/>
                <a:gd name="T51" fmla="*/ 2282 h 2713"/>
                <a:gd name="T52" fmla="*/ 2106 w 2237"/>
                <a:gd name="T53" fmla="*/ 2088 h 2713"/>
                <a:gd name="T54" fmla="*/ 2224 w 2237"/>
                <a:gd name="T55" fmla="*/ 1981 h 2713"/>
                <a:gd name="T56" fmla="*/ 2096 w 2237"/>
                <a:gd name="T57" fmla="*/ 1735 h 2713"/>
                <a:gd name="T58" fmla="*/ 2018 w 2237"/>
                <a:gd name="T59" fmla="*/ 1566 h 2713"/>
                <a:gd name="T60" fmla="*/ 1913 w 2237"/>
                <a:gd name="T61" fmla="*/ 1362 h 2713"/>
                <a:gd name="T62" fmla="*/ 1849 w 2237"/>
                <a:gd name="T63" fmla="*/ 1241 h 2713"/>
                <a:gd name="T64" fmla="*/ 1881 w 2237"/>
                <a:gd name="T65" fmla="*/ 1102 h 2713"/>
                <a:gd name="T66" fmla="*/ 1985 w 2237"/>
                <a:gd name="T67" fmla="*/ 944 h 2713"/>
                <a:gd name="T68" fmla="*/ 2019 w 2237"/>
                <a:gd name="T69" fmla="*/ 858 h 2713"/>
                <a:gd name="T70" fmla="*/ 2032 w 2237"/>
                <a:gd name="T71" fmla="*/ 769 h 2713"/>
                <a:gd name="T72" fmla="*/ 2016 w 2237"/>
                <a:gd name="T73" fmla="*/ 679 h 2713"/>
                <a:gd name="T74" fmla="*/ 1983 w 2237"/>
                <a:gd name="T75" fmla="*/ 614 h 2713"/>
                <a:gd name="T76" fmla="*/ 1946 w 2237"/>
                <a:gd name="T77" fmla="*/ 577 h 2713"/>
                <a:gd name="T78" fmla="*/ 1902 w 2237"/>
                <a:gd name="T79" fmla="*/ 557 h 2713"/>
                <a:gd name="T80" fmla="*/ 1835 w 2237"/>
                <a:gd name="T81" fmla="*/ 556 h 2713"/>
                <a:gd name="T82" fmla="*/ 1745 w 2237"/>
                <a:gd name="T83" fmla="*/ 601 h 2713"/>
                <a:gd name="T84" fmla="*/ 1687 w 2237"/>
                <a:gd name="T85" fmla="*/ 666 h 2713"/>
                <a:gd name="T86" fmla="*/ 1635 w 2237"/>
                <a:gd name="T87" fmla="*/ 780 h 2713"/>
                <a:gd name="T88" fmla="*/ 1577 w 2237"/>
                <a:gd name="T89" fmla="*/ 893 h 2713"/>
                <a:gd name="T90" fmla="*/ 1517 w 2237"/>
                <a:gd name="T91" fmla="*/ 888 h 2713"/>
                <a:gd name="T92" fmla="*/ 1482 w 2237"/>
                <a:gd name="T93" fmla="*/ 716 h 2713"/>
                <a:gd name="T94" fmla="*/ 1455 w 2237"/>
                <a:gd name="T95" fmla="*/ 629 h 2713"/>
                <a:gd name="T96" fmla="*/ 1410 w 2237"/>
                <a:gd name="T97" fmla="*/ 537 h 2713"/>
                <a:gd name="T98" fmla="*/ 1296 w 2237"/>
                <a:gd name="T99" fmla="*/ 369 h 2713"/>
                <a:gd name="T100" fmla="*/ 1192 w 2237"/>
                <a:gd name="T101" fmla="*/ 358 h 2713"/>
                <a:gd name="T102" fmla="*/ 1085 w 2237"/>
                <a:gd name="T103" fmla="*/ 383 h 2713"/>
                <a:gd name="T104" fmla="*/ 899 w 2237"/>
                <a:gd name="T105" fmla="*/ 398 h 2713"/>
                <a:gd name="T106" fmla="*/ 782 w 2237"/>
                <a:gd name="T107" fmla="*/ 391 h 2713"/>
                <a:gd name="T108" fmla="*/ 690 w 2237"/>
                <a:gd name="T109" fmla="*/ 367 h 2713"/>
                <a:gd name="T110" fmla="*/ 551 w 2237"/>
                <a:gd name="T111" fmla="*/ 303 h 2713"/>
                <a:gd name="T112" fmla="*/ 415 w 2237"/>
                <a:gd name="T113" fmla="*/ 219 h 2713"/>
                <a:gd name="T114" fmla="*/ 303 w 2237"/>
                <a:gd name="T115" fmla="*/ 118 h 2713"/>
                <a:gd name="T116" fmla="*/ 242 w 2237"/>
                <a:gd name="T117" fmla="*/ 48 h 2713"/>
                <a:gd name="T118" fmla="*/ 187 w 2237"/>
                <a:gd name="T119" fmla="*/ 5 h 2713"/>
                <a:gd name="T120" fmla="*/ 155 w 2237"/>
                <a:gd name="T121" fmla="*/ 2 h 2713"/>
                <a:gd name="T122" fmla="*/ 130 w 2237"/>
                <a:gd name="T123" fmla="*/ 28 h 2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37" h="2713">
                  <a:moveTo>
                    <a:pt x="74" y="104"/>
                  </a:moveTo>
                  <a:lnTo>
                    <a:pt x="74" y="104"/>
                  </a:lnTo>
                  <a:lnTo>
                    <a:pt x="61" y="161"/>
                  </a:lnTo>
                  <a:lnTo>
                    <a:pt x="48" y="218"/>
                  </a:lnTo>
                  <a:lnTo>
                    <a:pt x="38" y="274"/>
                  </a:lnTo>
                  <a:lnTo>
                    <a:pt x="28" y="331"/>
                  </a:lnTo>
                  <a:lnTo>
                    <a:pt x="20" y="386"/>
                  </a:lnTo>
                  <a:lnTo>
                    <a:pt x="13" y="442"/>
                  </a:lnTo>
                  <a:lnTo>
                    <a:pt x="8" y="498"/>
                  </a:lnTo>
                  <a:lnTo>
                    <a:pt x="4" y="555"/>
                  </a:lnTo>
                  <a:lnTo>
                    <a:pt x="4" y="555"/>
                  </a:lnTo>
                  <a:lnTo>
                    <a:pt x="1" y="615"/>
                  </a:lnTo>
                  <a:lnTo>
                    <a:pt x="0" y="677"/>
                  </a:lnTo>
                  <a:lnTo>
                    <a:pt x="0" y="725"/>
                  </a:lnTo>
                  <a:lnTo>
                    <a:pt x="0" y="725"/>
                  </a:lnTo>
                  <a:lnTo>
                    <a:pt x="18" y="796"/>
                  </a:lnTo>
                  <a:lnTo>
                    <a:pt x="34" y="866"/>
                  </a:lnTo>
                  <a:lnTo>
                    <a:pt x="48" y="935"/>
                  </a:lnTo>
                  <a:lnTo>
                    <a:pt x="60" y="1004"/>
                  </a:lnTo>
                  <a:lnTo>
                    <a:pt x="66" y="1039"/>
                  </a:lnTo>
                  <a:lnTo>
                    <a:pt x="70" y="1074"/>
                  </a:lnTo>
                  <a:lnTo>
                    <a:pt x="75" y="1108"/>
                  </a:lnTo>
                  <a:lnTo>
                    <a:pt x="78" y="1144"/>
                  </a:lnTo>
                  <a:lnTo>
                    <a:pt x="81" y="1179"/>
                  </a:lnTo>
                  <a:lnTo>
                    <a:pt x="83" y="1215"/>
                  </a:lnTo>
                  <a:lnTo>
                    <a:pt x="84" y="1252"/>
                  </a:lnTo>
                  <a:lnTo>
                    <a:pt x="85" y="1288"/>
                  </a:lnTo>
                  <a:lnTo>
                    <a:pt x="87" y="1309"/>
                  </a:lnTo>
                  <a:lnTo>
                    <a:pt x="87" y="1309"/>
                  </a:lnTo>
                  <a:lnTo>
                    <a:pt x="87" y="1322"/>
                  </a:lnTo>
                  <a:lnTo>
                    <a:pt x="87" y="1337"/>
                  </a:lnTo>
                  <a:lnTo>
                    <a:pt x="89" y="1373"/>
                  </a:lnTo>
                  <a:lnTo>
                    <a:pt x="90" y="1391"/>
                  </a:lnTo>
                  <a:lnTo>
                    <a:pt x="93" y="1408"/>
                  </a:lnTo>
                  <a:lnTo>
                    <a:pt x="95" y="1422"/>
                  </a:lnTo>
                  <a:lnTo>
                    <a:pt x="99" y="1435"/>
                  </a:lnTo>
                  <a:lnTo>
                    <a:pt x="99" y="1435"/>
                  </a:lnTo>
                  <a:lnTo>
                    <a:pt x="101" y="1442"/>
                  </a:lnTo>
                  <a:lnTo>
                    <a:pt x="105" y="1448"/>
                  </a:lnTo>
                  <a:lnTo>
                    <a:pt x="113" y="1460"/>
                  </a:lnTo>
                  <a:lnTo>
                    <a:pt x="122" y="1471"/>
                  </a:lnTo>
                  <a:lnTo>
                    <a:pt x="132" y="1480"/>
                  </a:lnTo>
                  <a:lnTo>
                    <a:pt x="153" y="1499"/>
                  </a:lnTo>
                  <a:lnTo>
                    <a:pt x="163" y="1510"/>
                  </a:lnTo>
                  <a:lnTo>
                    <a:pt x="173" y="1522"/>
                  </a:lnTo>
                  <a:lnTo>
                    <a:pt x="186" y="1538"/>
                  </a:lnTo>
                  <a:lnTo>
                    <a:pt x="186" y="1538"/>
                  </a:lnTo>
                  <a:lnTo>
                    <a:pt x="205" y="1577"/>
                  </a:lnTo>
                  <a:lnTo>
                    <a:pt x="224" y="1619"/>
                  </a:lnTo>
                  <a:lnTo>
                    <a:pt x="242" y="1661"/>
                  </a:lnTo>
                  <a:lnTo>
                    <a:pt x="260" y="1705"/>
                  </a:lnTo>
                  <a:lnTo>
                    <a:pt x="294" y="1793"/>
                  </a:lnTo>
                  <a:lnTo>
                    <a:pt x="311" y="1837"/>
                  </a:lnTo>
                  <a:lnTo>
                    <a:pt x="329" y="1881"/>
                  </a:lnTo>
                  <a:lnTo>
                    <a:pt x="347" y="1924"/>
                  </a:lnTo>
                  <a:lnTo>
                    <a:pt x="367" y="1967"/>
                  </a:lnTo>
                  <a:lnTo>
                    <a:pt x="389" y="2008"/>
                  </a:lnTo>
                  <a:lnTo>
                    <a:pt x="412" y="2049"/>
                  </a:lnTo>
                  <a:lnTo>
                    <a:pt x="424" y="2068"/>
                  </a:lnTo>
                  <a:lnTo>
                    <a:pt x="436" y="2087"/>
                  </a:lnTo>
                  <a:lnTo>
                    <a:pt x="450" y="2105"/>
                  </a:lnTo>
                  <a:lnTo>
                    <a:pt x="463" y="2123"/>
                  </a:lnTo>
                  <a:lnTo>
                    <a:pt x="478" y="2140"/>
                  </a:lnTo>
                  <a:lnTo>
                    <a:pt x="493" y="2157"/>
                  </a:lnTo>
                  <a:lnTo>
                    <a:pt x="508" y="2174"/>
                  </a:lnTo>
                  <a:lnTo>
                    <a:pt x="526" y="2190"/>
                  </a:lnTo>
                  <a:lnTo>
                    <a:pt x="526" y="2190"/>
                  </a:lnTo>
                  <a:lnTo>
                    <a:pt x="537" y="2199"/>
                  </a:lnTo>
                  <a:lnTo>
                    <a:pt x="549" y="2208"/>
                  </a:lnTo>
                  <a:lnTo>
                    <a:pt x="562" y="2215"/>
                  </a:lnTo>
                  <a:lnTo>
                    <a:pt x="575" y="2222"/>
                  </a:lnTo>
                  <a:lnTo>
                    <a:pt x="588" y="2227"/>
                  </a:lnTo>
                  <a:lnTo>
                    <a:pt x="602" y="2232"/>
                  </a:lnTo>
                  <a:lnTo>
                    <a:pt x="617" y="2235"/>
                  </a:lnTo>
                  <a:lnTo>
                    <a:pt x="631" y="2238"/>
                  </a:lnTo>
                  <a:lnTo>
                    <a:pt x="646" y="2240"/>
                  </a:lnTo>
                  <a:lnTo>
                    <a:pt x="663" y="2241"/>
                  </a:lnTo>
                  <a:lnTo>
                    <a:pt x="678" y="2242"/>
                  </a:lnTo>
                  <a:lnTo>
                    <a:pt x="694" y="2241"/>
                  </a:lnTo>
                  <a:lnTo>
                    <a:pt x="710" y="2240"/>
                  </a:lnTo>
                  <a:lnTo>
                    <a:pt x="726" y="2239"/>
                  </a:lnTo>
                  <a:lnTo>
                    <a:pt x="758" y="2234"/>
                  </a:lnTo>
                  <a:lnTo>
                    <a:pt x="791" y="2227"/>
                  </a:lnTo>
                  <a:lnTo>
                    <a:pt x="824" y="2219"/>
                  </a:lnTo>
                  <a:lnTo>
                    <a:pt x="856" y="2210"/>
                  </a:lnTo>
                  <a:lnTo>
                    <a:pt x="887" y="2199"/>
                  </a:lnTo>
                  <a:lnTo>
                    <a:pt x="917" y="2188"/>
                  </a:lnTo>
                  <a:lnTo>
                    <a:pt x="947" y="2177"/>
                  </a:lnTo>
                  <a:lnTo>
                    <a:pt x="999" y="2154"/>
                  </a:lnTo>
                  <a:lnTo>
                    <a:pt x="1045" y="2157"/>
                  </a:lnTo>
                  <a:lnTo>
                    <a:pt x="1045" y="2157"/>
                  </a:lnTo>
                  <a:lnTo>
                    <a:pt x="1064" y="2191"/>
                  </a:lnTo>
                  <a:lnTo>
                    <a:pt x="1081" y="2223"/>
                  </a:lnTo>
                  <a:lnTo>
                    <a:pt x="1097" y="2256"/>
                  </a:lnTo>
                  <a:lnTo>
                    <a:pt x="1112" y="2290"/>
                  </a:lnTo>
                  <a:lnTo>
                    <a:pt x="1126" y="2324"/>
                  </a:lnTo>
                  <a:lnTo>
                    <a:pt x="1138" y="2357"/>
                  </a:lnTo>
                  <a:lnTo>
                    <a:pt x="1150" y="2392"/>
                  </a:lnTo>
                  <a:lnTo>
                    <a:pt x="1160" y="2427"/>
                  </a:lnTo>
                  <a:lnTo>
                    <a:pt x="1168" y="2461"/>
                  </a:lnTo>
                  <a:lnTo>
                    <a:pt x="1176" y="2496"/>
                  </a:lnTo>
                  <a:lnTo>
                    <a:pt x="1181" y="2532"/>
                  </a:lnTo>
                  <a:lnTo>
                    <a:pt x="1186" y="2567"/>
                  </a:lnTo>
                  <a:lnTo>
                    <a:pt x="1188" y="2603"/>
                  </a:lnTo>
                  <a:lnTo>
                    <a:pt x="1189" y="2640"/>
                  </a:lnTo>
                  <a:lnTo>
                    <a:pt x="1189" y="2677"/>
                  </a:lnTo>
                  <a:lnTo>
                    <a:pt x="1186" y="2713"/>
                  </a:lnTo>
                  <a:lnTo>
                    <a:pt x="1205" y="2706"/>
                  </a:lnTo>
                  <a:lnTo>
                    <a:pt x="1205" y="2706"/>
                  </a:lnTo>
                  <a:lnTo>
                    <a:pt x="1213" y="2691"/>
                  </a:lnTo>
                  <a:lnTo>
                    <a:pt x="1223" y="2676"/>
                  </a:lnTo>
                  <a:lnTo>
                    <a:pt x="1235" y="2661"/>
                  </a:lnTo>
                  <a:lnTo>
                    <a:pt x="1248" y="2647"/>
                  </a:lnTo>
                  <a:lnTo>
                    <a:pt x="1262" y="2632"/>
                  </a:lnTo>
                  <a:lnTo>
                    <a:pt x="1278" y="2617"/>
                  </a:lnTo>
                  <a:lnTo>
                    <a:pt x="1294" y="2603"/>
                  </a:lnTo>
                  <a:lnTo>
                    <a:pt x="1310" y="2589"/>
                  </a:lnTo>
                  <a:lnTo>
                    <a:pt x="1345" y="2563"/>
                  </a:lnTo>
                  <a:lnTo>
                    <a:pt x="1379" y="2538"/>
                  </a:lnTo>
                  <a:lnTo>
                    <a:pt x="1410" y="2516"/>
                  </a:lnTo>
                  <a:lnTo>
                    <a:pt x="1438" y="2494"/>
                  </a:lnTo>
                  <a:lnTo>
                    <a:pt x="1438" y="2494"/>
                  </a:lnTo>
                  <a:lnTo>
                    <a:pt x="1475" y="2463"/>
                  </a:lnTo>
                  <a:lnTo>
                    <a:pt x="1511" y="2434"/>
                  </a:lnTo>
                  <a:lnTo>
                    <a:pt x="1548" y="2407"/>
                  </a:lnTo>
                  <a:lnTo>
                    <a:pt x="1584" y="2379"/>
                  </a:lnTo>
                  <a:lnTo>
                    <a:pt x="1622" y="2354"/>
                  </a:lnTo>
                  <a:lnTo>
                    <a:pt x="1659" y="2330"/>
                  </a:lnTo>
                  <a:lnTo>
                    <a:pt x="1698" y="2306"/>
                  </a:lnTo>
                  <a:lnTo>
                    <a:pt x="1739" y="2282"/>
                  </a:lnTo>
                  <a:lnTo>
                    <a:pt x="1739" y="2282"/>
                  </a:lnTo>
                  <a:lnTo>
                    <a:pt x="1860" y="2215"/>
                  </a:lnTo>
                  <a:lnTo>
                    <a:pt x="1983" y="2150"/>
                  </a:lnTo>
                  <a:lnTo>
                    <a:pt x="2045" y="2119"/>
                  </a:lnTo>
                  <a:lnTo>
                    <a:pt x="2106" y="2088"/>
                  </a:lnTo>
                  <a:lnTo>
                    <a:pt x="2168" y="2059"/>
                  </a:lnTo>
                  <a:lnTo>
                    <a:pt x="2230" y="2030"/>
                  </a:lnTo>
                  <a:lnTo>
                    <a:pt x="2237" y="2009"/>
                  </a:lnTo>
                  <a:lnTo>
                    <a:pt x="2237" y="2009"/>
                  </a:lnTo>
                  <a:lnTo>
                    <a:pt x="2224" y="1981"/>
                  </a:lnTo>
                  <a:lnTo>
                    <a:pt x="2211" y="1953"/>
                  </a:lnTo>
                  <a:lnTo>
                    <a:pt x="2183" y="1897"/>
                  </a:lnTo>
                  <a:lnTo>
                    <a:pt x="2155" y="1843"/>
                  </a:lnTo>
                  <a:lnTo>
                    <a:pt x="2125" y="1789"/>
                  </a:lnTo>
                  <a:lnTo>
                    <a:pt x="2096" y="1735"/>
                  </a:lnTo>
                  <a:lnTo>
                    <a:pt x="2068" y="1679"/>
                  </a:lnTo>
                  <a:lnTo>
                    <a:pt x="2055" y="1652"/>
                  </a:lnTo>
                  <a:lnTo>
                    <a:pt x="2042" y="1624"/>
                  </a:lnTo>
                  <a:lnTo>
                    <a:pt x="2030" y="1595"/>
                  </a:lnTo>
                  <a:lnTo>
                    <a:pt x="2018" y="1566"/>
                  </a:lnTo>
                  <a:lnTo>
                    <a:pt x="1986" y="1527"/>
                  </a:lnTo>
                  <a:lnTo>
                    <a:pt x="1986" y="1527"/>
                  </a:lnTo>
                  <a:lnTo>
                    <a:pt x="1967" y="1488"/>
                  </a:lnTo>
                  <a:lnTo>
                    <a:pt x="1949" y="1446"/>
                  </a:lnTo>
                  <a:lnTo>
                    <a:pt x="1913" y="1362"/>
                  </a:lnTo>
                  <a:lnTo>
                    <a:pt x="1894" y="1320"/>
                  </a:lnTo>
                  <a:lnTo>
                    <a:pt x="1884" y="1300"/>
                  </a:lnTo>
                  <a:lnTo>
                    <a:pt x="1872" y="1280"/>
                  </a:lnTo>
                  <a:lnTo>
                    <a:pt x="1861" y="1260"/>
                  </a:lnTo>
                  <a:lnTo>
                    <a:pt x="1849" y="1241"/>
                  </a:lnTo>
                  <a:lnTo>
                    <a:pt x="1837" y="1222"/>
                  </a:lnTo>
                  <a:lnTo>
                    <a:pt x="1823" y="1205"/>
                  </a:lnTo>
                  <a:lnTo>
                    <a:pt x="1834" y="1159"/>
                  </a:lnTo>
                  <a:lnTo>
                    <a:pt x="1834" y="1159"/>
                  </a:lnTo>
                  <a:lnTo>
                    <a:pt x="1881" y="1102"/>
                  </a:lnTo>
                  <a:lnTo>
                    <a:pt x="1903" y="1072"/>
                  </a:lnTo>
                  <a:lnTo>
                    <a:pt x="1926" y="1042"/>
                  </a:lnTo>
                  <a:lnTo>
                    <a:pt x="1947" y="1010"/>
                  </a:lnTo>
                  <a:lnTo>
                    <a:pt x="1967" y="977"/>
                  </a:lnTo>
                  <a:lnTo>
                    <a:pt x="1985" y="944"/>
                  </a:lnTo>
                  <a:lnTo>
                    <a:pt x="1993" y="927"/>
                  </a:lnTo>
                  <a:lnTo>
                    <a:pt x="2000" y="910"/>
                  </a:lnTo>
                  <a:lnTo>
                    <a:pt x="2007" y="892"/>
                  </a:lnTo>
                  <a:lnTo>
                    <a:pt x="2014" y="875"/>
                  </a:lnTo>
                  <a:lnTo>
                    <a:pt x="2019" y="858"/>
                  </a:lnTo>
                  <a:lnTo>
                    <a:pt x="2024" y="840"/>
                  </a:lnTo>
                  <a:lnTo>
                    <a:pt x="2027" y="823"/>
                  </a:lnTo>
                  <a:lnTo>
                    <a:pt x="2030" y="805"/>
                  </a:lnTo>
                  <a:lnTo>
                    <a:pt x="2031" y="788"/>
                  </a:lnTo>
                  <a:lnTo>
                    <a:pt x="2032" y="769"/>
                  </a:lnTo>
                  <a:lnTo>
                    <a:pt x="2031" y="751"/>
                  </a:lnTo>
                  <a:lnTo>
                    <a:pt x="2029" y="733"/>
                  </a:lnTo>
                  <a:lnTo>
                    <a:pt x="2026" y="715"/>
                  </a:lnTo>
                  <a:lnTo>
                    <a:pt x="2022" y="697"/>
                  </a:lnTo>
                  <a:lnTo>
                    <a:pt x="2016" y="679"/>
                  </a:lnTo>
                  <a:lnTo>
                    <a:pt x="2008" y="660"/>
                  </a:lnTo>
                  <a:lnTo>
                    <a:pt x="1999" y="642"/>
                  </a:lnTo>
                  <a:lnTo>
                    <a:pt x="1989" y="624"/>
                  </a:lnTo>
                  <a:lnTo>
                    <a:pt x="1989" y="624"/>
                  </a:lnTo>
                  <a:lnTo>
                    <a:pt x="1983" y="614"/>
                  </a:lnTo>
                  <a:lnTo>
                    <a:pt x="1976" y="605"/>
                  </a:lnTo>
                  <a:lnTo>
                    <a:pt x="1969" y="597"/>
                  </a:lnTo>
                  <a:lnTo>
                    <a:pt x="1961" y="589"/>
                  </a:lnTo>
                  <a:lnTo>
                    <a:pt x="1954" y="583"/>
                  </a:lnTo>
                  <a:lnTo>
                    <a:pt x="1946" y="577"/>
                  </a:lnTo>
                  <a:lnTo>
                    <a:pt x="1937" y="571"/>
                  </a:lnTo>
                  <a:lnTo>
                    <a:pt x="1929" y="567"/>
                  </a:lnTo>
                  <a:lnTo>
                    <a:pt x="1920" y="563"/>
                  </a:lnTo>
                  <a:lnTo>
                    <a:pt x="1911" y="560"/>
                  </a:lnTo>
                  <a:lnTo>
                    <a:pt x="1902" y="557"/>
                  </a:lnTo>
                  <a:lnTo>
                    <a:pt x="1893" y="555"/>
                  </a:lnTo>
                  <a:lnTo>
                    <a:pt x="1884" y="554"/>
                  </a:lnTo>
                  <a:lnTo>
                    <a:pt x="1873" y="553"/>
                  </a:lnTo>
                  <a:lnTo>
                    <a:pt x="1854" y="554"/>
                  </a:lnTo>
                  <a:lnTo>
                    <a:pt x="1835" y="556"/>
                  </a:lnTo>
                  <a:lnTo>
                    <a:pt x="1816" y="561"/>
                  </a:lnTo>
                  <a:lnTo>
                    <a:pt x="1797" y="568"/>
                  </a:lnTo>
                  <a:lnTo>
                    <a:pt x="1779" y="577"/>
                  </a:lnTo>
                  <a:lnTo>
                    <a:pt x="1761" y="588"/>
                  </a:lnTo>
                  <a:lnTo>
                    <a:pt x="1745" y="601"/>
                  </a:lnTo>
                  <a:lnTo>
                    <a:pt x="1728" y="615"/>
                  </a:lnTo>
                  <a:lnTo>
                    <a:pt x="1713" y="631"/>
                  </a:lnTo>
                  <a:lnTo>
                    <a:pt x="1713" y="631"/>
                  </a:lnTo>
                  <a:lnTo>
                    <a:pt x="1699" y="648"/>
                  </a:lnTo>
                  <a:lnTo>
                    <a:pt x="1687" y="666"/>
                  </a:lnTo>
                  <a:lnTo>
                    <a:pt x="1676" y="684"/>
                  </a:lnTo>
                  <a:lnTo>
                    <a:pt x="1666" y="703"/>
                  </a:lnTo>
                  <a:lnTo>
                    <a:pt x="1658" y="721"/>
                  </a:lnTo>
                  <a:lnTo>
                    <a:pt x="1650" y="741"/>
                  </a:lnTo>
                  <a:lnTo>
                    <a:pt x="1635" y="780"/>
                  </a:lnTo>
                  <a:lnTo>
                    <a:pt x="1620" y="819"/>
                  </a:lnTo>
                  <a:lnTo>
                    <a:pt x="1611" y="838"/>
                  </a:lnTo>
                  <a:lnTo>
                    <a:pt x="1600" y="857"/>
                  </a:lnTo>
                  <a:lnTo>
                    <a:pt x="1590" y="875"/>
                  </a:lnTo>
                  <a:lnTo>
                    <a:pt x="1577" y="893"/>
                  </a:lnTo>
                  <a:lnTo>
                    <a:pt x="1563" y="912"/>
                  </a:lnTo>
                  <a:lnTo>
                    <a:pt x="1547" y="929"/>
                  </a:lnTo>
                  <a:lnTo>
                    <a:pt x="1526" y="922"/>
                  </a:lnTo>
                  <a:lnTo>
                    <a:pt x="1526" y="922"/>
                  </a:lnTo>
                  <a:lnTo>
                    <a:pt x="1517" y="888"/>
                  </a:lnTo>
                  <a:lnTo>
                    <a:pt x="1509" y="854"/>
                  </a:lnTo>
                  <a:lnTo>
                    <a:pt x="1502" y="820"/>
                  </a:lnTo>
                  <a:lnTo>
                    <a:pt x="1496" y="786"/>
                  </a:lnTo>
                  <a:lnTo>
                    <a:pt x="1490" y="750"/>
                  </a:lnTo>
                  <a:lnTo>
                    <a:pt x="1482" y="716"/>
                  </a:lnTo>
                  <a:lnTo>
                    <a:pt x="1474" y="683"/>
                  </a:lnTo>
                  <a:lnTo>
                    <a:pt x="1469" y="666"/>
                  </a:lnTo>
                  <a:lnTo>
                    <a:pt x="1462" y="648"/>
                  </a:lnTo>
                  <a:lnTo>
                    <a:pt x="1462" y="648"/>
                  </a:lnTo>
                  <a:lnTo>
                    <a:pt x="1455" y="629"/>
                  </a:lnTo>
                  <a:lnTo>
                    <a:pt x="1447" y="610"/>
                  </a:lnTo>
                  <a:lnTo>
                    <a:pt x="1439" y="591"/>
                  </a:lnTo>
                  <a:lnTo>
                    <a:pt x="1430" y="573"/>
                  </a:lnTo>
                  <a:lnTo>
                    <a:pt x="1420" y="556"/>
                  </a:lnTo>
                  <a:lnTo>
                    <a:pt x="1410" y="537"/>
                  </a:lnTo>
                  <a:lnTo>
                    <a:pt x="1389" y="503"/>
                  </a:lnTo>
                  <a:lnTo>
                    <a:pt x="1366" y="470"/>
                  </a:lnTo>
                  <a:lnTo>
                    <a:pt x="1343" y="437"/>
                  </a:lnTo>
                  <a:lnTo>
                    <a:pt x="1319" y="403"/>
                  </a:lnTo>
                  <a:lnTo>
                    <a:pt x="1296" y="369"/>
                  </a:lnTo>
                  <a:lnTo>
                    <a:pt x="1296" y="327"/>
                  </a:lnTo>
                  <a:lnTo>
                    <a:pt x="1296" y="327"/>
                  </a:lnTo>
                  <a:lnTo>
                    <a:pt x="1269" y="333"/>
                  </a:lnTo>
                  <a:lnTo>
                    <a:pt x="1244" y="341"/>
                  </a:lnTo>
                  <a:lnTo>
                    <a:pt x="1192" y="358"/>
                  </a:lnTo>
                  <a:lnTo>
                    <a:pt x="1167" y="366"/>
                  </a:lnTo>
                  <a:lnTo>
                    <a:pt x="1141" y="373"/>
                  </a:lnTo>
                  <a:lnTo>
                    <a:pt x="1114" y="379"/>
                  </a:lnTo>
                  <a:lnTo>
                    <a:pt x="1099" y="381"/>
                  </a:lnTo>
                  <a:lnTo>
                    <a:pt x="1085" y="383"/>
                  </a:lnTo>
                  <a:lnTo>
                    <a:pt x="1085" y="383"/>
                  </a:lnTo>
                  <a:lnTo>
                    <a:pt x="1039" y="388"/>
                  </a:lnTo>
                  <a:lnTo>
                    <a:pt x="993" y="393"/>
                  </a:lnTo>
                  <a:lnTo>
                    <a:pt x="947" y="396"/>
                  </a:lnTo>
                  <a:lnTo>
                    <a:pt x="899" y="398"/>
                  </a:lnTo>
                  <a:lnTo>
                    <a:pt x="875" y="398"/>
                  </a:lnTo>
                  <a:lnTo>
                    <a:pt x="852" y="397"/>
                  </a:lnTo>
                  <a:lnTo>
                    <a:pt x="828" y="396"/>
                  </a:lnTo>
                  <a:lnTo>
                    <a:pt x="806" y="394"/>
                  </a:lnTo>
                  <a:lnTo>
                    <a:pt x="782" y="391"/>
                  </a:lnTo>
                  <a:lnTo>
                    <a:pt x="760" y="387"/>
                  </a:lnTo>
                  <a:lnTo>
                    <a:pt x="738" y="38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690" y="367"/>
                  </a:lnTo>
                  <a:lnTo>
                    <a:pt x="663" y="357"/>
                  </a:lnTo>
                  <a:lnTo>
                    <a:pt x="635" y="345"/>
                  </a:lnTo>
                  <a:lnTo>
                    <a:pt x="607" y="333"/>
                  </a:lnTo>
                  <a:lnTo>
                    <a:pt x="579" y="319"/>
                  </a:lnTo>
                  <a:lnTo>
                    <a:pt x="551" y="303"/>
                  </a:lnTo>
                  <a:lnTo>
                    <a:pt x="523" y="288"/>
                  </a:lnTo>
                  <a:lnTo>
                    <a:pt x="494" y="272"/>
                  </a:lnTo>
                  <a:lnTo>
                    <a:pt x="467" y="255"/>
                  </a:lnTo>
                  <a:lnTo>
                    <a:pt x="441" y="237"/>
                  </a:lnTo>
                  <a:lnTo>
                    <a:pt x="415" y="219"/>
                  </a:lnTo>
                  <a:lnTo>
                    <a:pt x="390" y="199"/>
                  </a:lnTo>
                  <a:lnTo>
                    <a:pt x="365" y="179"/>
                  </a:lnTo>
                  <a:lnTo>
                    <a:pt x="343" y="159"/>
                  </a:lnTo>
                  <a:lnTo>
                    <a:pt x="322" y="139"/>
                  </a:lnTo>
                  <a:lnTo>
                    <a:pt x="303" y="118"/>
                  </a:lnTo>
                  <a:lnTo>
                    <a:pt x="303" y="118"/>
                  </a:lnTo>
                  <a:lnTo>
                    <a:pt x="288" y="101"/>
                  </a:lnTo>
                  <a:lnTo>
                    <a:pt x="268" y="76"/>
                  </a:lnTo>
                  <a:lnTo>
                    <a:pt x="256" y="62"/>
                  </a:lnTo>
                  <a:lnTo>
                    <a:pt x="242" y="48"/>
                  </a:lnTo>
                  <a:lnTo>
                    <a:pt x="228" y="35"/>
                  </a:lnTo>
                  <a:lnTo>
                    <a:pt x="215" y="23"/>
                  </a:lnTo>
                  <a:lnTo>
                    <a:pt x="201" y="13"/>
                  </a:lnTo>
                  <a:lnTo>
                    <a:pt x="194" y="8"/>
                  </a:lnTo>
                  <a:lnTo>
                    <a:pt x="187" y="5"/>
                  </a:lnTo>
                  <a:lnTo>
                    <a:pt x="180" y="2"/>
                  </a:lnTo>
                  <a:lnTo>
                    <a:pt x="174" y="1"/>
                  </a:lnTo>
                  <a:lnTo>
                    <a:pt x="168" y="0"/>
                  </a:lnTo>
                  <a:lnTo>
                    <a:pt x="161" y="0"/>
                  </a:lnTo>
                  <a:lnTo>
                    <a:pt x="155" y="2"/>
                  </a:lnTo>
                  <a:lnTo>
                    <a:pt x="150" y="4"/>
                  </a:lnTo>
                  <a:lnTo>
                    <a:pt x="144" y="8"/>
                  </a:lnTo>
                  <a:lnTo>
                    <a:pt x="139" y="13"/>
                  </a:lnTo>
                  <a:lnTo>
                    <a:pt x="134" y="20"/>
                  </a:lnTo>
                  <a:lnTo>
                    <a:pt x="130" y="28"/>
                  </a:lnTo>
                  <a:lnTo>
                    <a:pt x="126" y="38"/>
                  </a:lnTo>
                  <a:lnTo>
                    <a:pt x="122" y="50"/>
                  </a:lnTo>
                  <a:lnTo>
                    <a:pt x="74" y="10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B627136E-1598-D56A-FDC8-CB324F176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" y="446"/>
              <a:ext cx="1119" cy="1357"/>
            </a:xfrm>
            <a:custGeom>
              <a:avLst/>
              <a:gdLst>
                <a:gd name="T0" fmla="*/ 38 w 2237"/>
                <a:gd name="T1" fmla="*/ 274 h 2713"/>
                <a:gd name="T2" fmla="*/ 4 w 2237"/>
                <a:gd name="T3" fmla="*/ 555 h 2713"/>
                <a:gd name="T4" fmla="*/ 0 w 2237"/>
                <a:gd name="T5" fmla="*/ 725 h 2713"/>
                <a:gd name="T6" fmla="*/ 66 w 2237"/>
                <a:gd name="T7" fmla="*/ 1039 h 2713"/>
                <a:gd name="T8" fmla="*/ 83 w 2237"/>
                <a:gd name="T9" fmla="*/ 1215 h 2713"/>
                <a:gd name="T10" fmla="*/ 87 w 2237"/>
                <a:gd name="T11" fmla="*/ 1322 h 2713"/>
                <a:gd name="T12" fmla="*/ 95 w 2237"/>
                <a:gd name="T13" fmla="*/ 1422 h 2713"/>
                <a:gd name="T14" fmla="*/ 113 w 2237"/>
                <a:gd name="T15" fmla="*/ 1460 h 2713"/>
                <a:gd name="T16" fmla="*/ 173 w 2237"/>
                <a:gd name="T17" fmla="*/ 1522 h 2713"/>
                <a:gd name="T18" fmla="*/ 242 w 2237"/>
                <a:gd name="T19" fmla="*/ 1661 h 2713"/>
                <a:gd name="T20" fmla="*/ 347 w 2237"/>
                <a:gd name="T21" fmla="*/ 1924 h 2713"/>
                <a:gd name="T22" fmla="*/ 436 w 2237"/>
                <a:gd name="T23" fmla="*/ 2087 h 2713"/>
                <a:gd name="T24" fmla="*/ 508 w 2237"/>
                <a:gd name="T25" fmla="*/ 2174 h 2713"/>
                <a:gd name="T26" fmla="*/ 562 w 2237"/>
                <a:gd name="T27" fmla="*/ 2215 h 2713"/>
                <a:gd name="T28" fmla="*/ 631 w 2237"/>
                <a:gd name="T29" fmla="*/ 2238 h 2713"/>
                <a:gd name="T30" fmla="*/ 710 w 2237"/>
                <a:gd name="T31" fmla="*/ 2240 h 2713"/>
                <a:gd name="T32" fmla="*/ 856 w 2237"/>
                <a:gd name="T33" fmla="*/ 2210 h 2713"/>
                <a:gd name="T34" fmla="*/ 1045 w 2237"/>
                <a:gd name="T35" fmla="*/ 2157 h 2713"/>
                <a:gd name="T36" fmla="*/ 1112 w 2237"/>
                <a:gd name="T37" fmla="*/ 2290 h 2713"/>
                <a:gd name="T38" fmla="*/ 1168 w 2237"/>
                <a:gd name="T39" fmla="*/ 2461 h 2713"/>
                <a:gd name="T40" fmla="*/ 1189 w 2237"/>
                <a:gd name="T41" fmla="*/ 2640 h 2713"/>
                <a:gd name="T42" fmla="*/ 1213 w 2237"/>
                <a:gd name="T43" fmla="*/ 2691 h 2713"/>
                <a:gd name="T44" fmla="*/ 1278 w 2237"/>
                <a:gd name="T45" fmla="*/ 2617 h 2713"/>
                <a:gd name="T46" fmla="*/ 1410 w 2237"/>
                <a:gd name="T47" fmla="*/ 2516 h 2713"/>
                <a:gd name="T48" fmla="*/ 1548 w 2237"/>
                <a:gd name="T49" fmla="*/ 2407 h 2713"/>
                <a:gd name="T50" fmla="*/ 1739 w 2237"/>
                <a:gd name="T51" fmla="*/ 2282 h 2713"/>
                <a:gd name="T52" fmla="*/ 2106 w 2237"/>
                <a:gd name="T53" fmla="*/ 2088 h 2713"/>
                <a:gd name="T54" fmla="*/ 2224 w 2237"/>
                <a:gd name="T55" fmla="*/ 1981 h 2713"/>
                <a:gd name="T56" fmla="*/ 2096 w 2237"/>
                <a:gd name="T57" fmla="*/ 1735 h 2713"/>
                <a:gd name="T58" fmla="*/ 2018 w 2237"/>
                <a:gd name="T59" fmla="*/ 1566 h 2713"/>
                <a:gd name="T60" fmla="*/ 1913 w 2237"/>
                <a:gd name="T61" fmla="*/ 1362 h 2713"/>
                <a:gd name="T62" fmla="*/ 1849 w 2237"/>
                <a:gd name="T63" fmla="*/ 1241 h 2713"/>
                <a:gd name="T64" fmla="*/ 1881 w 2237"/>
                <a:gd name="T65" fmla="*/ 1102 h 2713"/>
                <a:gd name="T66" fmla="*/ 1985 w 2237"/>
                <a:gd name="T67" fmla="*/ 944 h 2713"/>
                <a:gd name="T68" fmla="*/ 2019 w 2237"/>
                <a:gd name="T69" fmla="*/ 858 h 2713"/>
                <a:gd name="T70" fmla="*/ 2032 w 2237"/>
                <a:gd name="T71" fmla="*/ 769 h 2713"/>
                <a:gd name="T72" fmla="*/ 2016 w 2237"/>
                <a:gd name="T73" fmla="*/ 679 h 2713"/>
                <a:gd name="T74" fmla="*/ 1983 w 2237"/>
                <a:gd name="T75" fmla="*/ 614 h 2713"/>
                <a:gd name="T76" fmla="*/ 1946 w 2237"/>
                <a:gd name="T77" fmla="*/ 577 h 2713"/>
                <a:gd name="T78" fmla="*/ 1902 w 2237"/>
                <a:gd name="T79" fmla="*/ 557 h 2713"/>
                <a:gd name="T80" fmla="*/ 1835 w 2237"/>
                <a:gd name="T81" fmla="*/ 556 h 2713"/>
                <a:gd name="T82" fmla="*/ 1745 w 2237"/>
                <a:gd name="T83" fmla="*/ 601 h 2713"/>
                <a:gd name="T84" fmla="*/ 1687 w 2237"/>
                <a:gd name="T85" fmla="*/ 666 h 2713"/>
                <a:gd name="T86" fmla="*/ 1635 w 2237"/>
                <a:gd name="T87" fmla="*/ 780 h 2713"/>
                <a:gd name="T88" fmla="*/ 1577 w 2237"/>
                <a:gd name="T89" fmla="*/ 893 h 2713"/>
                <a:gd name="T90" fmla="*/ 1517 w 2237"/>
                <a:gd name="T91" fmla="*/ 888 h 2713"/>
                <a:gd name="T92" fmla="*/ 1482 w 2237"/>
                <a:gd name="T93" fmla="*/ 716 h 2713"/>
                <a:gd name="T94" fmla="*/ 1455 w 2237"/>
                <a:gd name="T95" fmla="*/ 629 h 2713"/>
                <a:gd name="T96" fmla="*/ 1410 w 2237"/>
                <a:gd name="T97" fmla="*/ 537 h 2713"/>
                <a:gd name="T98" fmla="*/ 1296 w 2237"/>
                <a:gd name="T99" fmla="*/ 369 h 2713"/>
                <a:gd name="T100" fmla="*/ 1192 w 2237"/>
                <a:gd name="T101" fmla="*/ 358 h 2713"/>
                <a:gd name="T102" fmla="*/ 1085 w 2237"/>
                <a:gd name="T103" fmla="*/ 383 h 2713"/>
                <a:gd name="T104" fmla="*/ 899 w 2237"/>
                <a:gd name="T105" fmla="*/ 398 h 2713"/>
                <a:gd name="T106" fmla="*/ 782 w 2237"/>
                <a:gd name="T107" fmla="*/ 391 h 2713"/>
                <a:gd name="T108" fmla="*/ 690 w 2237"/>
                <a:gd name="T109" fmla="*/ 367 h 2713"/>
                <a:gd name="T110" fmla="*/ 551 w 2237"/>
                <a:gd name="T111" fmla="*/ 303 h 2713"/>
                <a:gd name="T112" fmla="*/ 415 w 2237"/>
                <a:gd name="T113" fmla="*/ 219 h 2713"/>
                <a:gd name="T114" fmla="*/ 303 w 2237"/>
                <a:gd name="T115" fmla="*/ 118 h 2713"/>
                <a:gd name="T116" fmla="*/ 242 w 2237"/>
                <a:gd name="T117" fmla="*/ 48 h 2713"/>
                <a:gd name="T118" fmla="*/ 187 w 2237"/>
                <a:gd name="T119" fmla="*/ 5 h 2713"/>
                <a:gd name="T120" fmla="*/ 155 w 2237"/>
                <a:gd name="T121" fmla="*/ 2 h 2713"/>
                <a:gd name="T122" fmla="*/ 130 w 2237"/>
                <a:gd name="T123" fmla="*/ 28 h 2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37" h="2713">
                  <a:moveTo>
                    <a:pt x="74" y="104"/>
                  </a:moveTo>
                  <a:lnTo>
                    <a:pt x="74" y="104"/>
                  </a:lnTo>
                  <a:lnTo>
                    <a:pt x="61" y="161"/>
                  </a:lnTo>
                  <a:lnTo>
                    <a:pt x="48" y="218"/>
                  </a:lnTo>
                  <a:lnTo>
                    <a:pt x="38" y="274"/>
                  </a:lnTo>
                  <a:lnTo>
                    <a:pt x="28" y="331"/>
                  </a:lnTo>
                  <a:lnTo>
                    <a:pt x="20" y="386"/>
                  </a:lnTo>
                  <a:lnTo>
                    <a:pt x="13" y="442"/>
                  </a:lnTo>
                  <a:lnTo>
                    <a:pt x="8" y="498"/>
                  </a:lnTo>
                  <a:lnTo>
                    <a:pt x="4" y="555"/>
                  </a:lnTo>
                  <a:lnTo>
                    <a:pt x="4" y="555"/>
                  </a:lnTo>
                  <a:lnTo>
                    <a:pt x="1" y="615"/>
                  </a:lnTo>
                  <a:lnTo>
                    <a:pt x="0" y="677"/>
                  </a:lnTo>
                  <a:lnTo>
                    <a:pt x="0" y="725"/>
                  </a:lnTo>
                  <a:lnTo>
                    <a:pt x="0" y="725"/>
                  </a:lnTo>
                  <a:lnTo>
                    <a:pt x="18" y="796"/>
                  </a:lnTo>
                  <a:lnTo>
                    <a:pt x="34" y="866"/>
                  </a:lnTo>
                  <a:lnTo>
                    <a:pt x="48" y="935"/>
                  </a:lnTo>
                  <a:lnTo>
                    <a:pt x="60" y="1004"/>
                  </a:lnTo>
                  <a:lnTo>
                    <a:pt x="66" y="1039"/>
                  </a:lnTo>
                  <a:lnTo>
                    <a:pt x="70" y="1074"/>
                  </a:lnTo>
                  <a:lnTo>
                    <a:pt x="75" y="1108"/>
                  </a:lnTo>
                  <a:lnTo>
                    <a:pt x="78" y="1144"/>
                  </a:lnTo>
                  <a:lnTo>
                    <a:pt x="81" y="1179"/>
                  </a:lnTo>
                  <a:lnTo>
                    <a:pt x="83" y="1215"/>
                  </a:lnTo>
                  <a:lnTo>
                    <a:pt x="84" y="1252"/>
                  </a:lnTo>
                  <a:lnTo>
                    <a:pt x="85" y="1288"/>
                  </a:lnTo>
                  <a:lnTo>
                    <a:pt x="87" y="1309"/>
                  </a:lnTo>
                  <a:lnTo>
                    <a:pt x="87" y="1309"/>
                  </a:lnTo>
                  <a:lnTo>
                    <a:pt x="87" y="1322"/>
                  </a:lnTo>
                  <a:lnTo>
                    <a:pt x="87" y="1337"/>
                  </a:lnTo>
                  <a:lnTo>
                    <a:pt x="89" y="1373"/>
                  </a:lnTo>
                  <a:lnTo>
                    <a:pt x="90" y="1391"/>
                  </a:lnTo>
                  <a:lnTo>
                    <a:pt x="93" y="1408"/>
                  </a:lnTo>
                  <a:lnTo>
                    <a:pt x="95" y="1422"/>
                  </a:lnTo>
                  <a:lnTo>
                    <a:pt x="99" y="1435"/>
                  </a:lnTo>
                  <a:lnTo>
                    <a:pt x="99" y="1435"/>
                  </a:lnTo>
                  <a:lnTo>
                    <a:pt x="101" y="1442"/>
                  </a:lnTo>
                  <a:lnTo>
                    <a:pt x="105" y="1448"/>
                  </a:lnTo>
                  <a:lnTo>
                    <a:pt x="113" y="1460"/>
                  </a:lnTo>
                  <a:lnTo>
                    <a:pt x="122" y="1471"/>
                  </a:lnTo>
                  <a:lnTo>
                    <a:pt x="132" y="1480"/>
                  </a:lnTo>
                  <a:lnTo>
                    <a:pt x="153" y="1499"/>
                  </a:lnTo>
                  <a:lnTo>
                    <a:pt x="163" y="1510"/>
                  </a:lnTo>
                  <a:lnTo>
                    <a:pt x="173" y="1522"/>
                  </a:lnTo>
                  <a:lnTo>
                    <a:pt x="186" y="1538"/>
                  </a:lnTo>
                  <a:lnTo>
                    <a:pt x="186" y="1538"/>
                  </a:lnTo>
                  <a:lnTo>
                    <a:pt x="205" y="1577"/>
                  </a:lnTo>
                  <a:lnTo>
                    <a:pt x="224" y="1619"/>
                  </a:lnTo>
                  <a:lnTo>
                    <a:pt x="242" y="1661"/>
                  </a:lnTo>
                  <a:lnTo>
                    <a:pt x="260" y="1705"/>
                  </a:lnTo>
                  <a:lnTo>
                    <a:pt x="294" y="1793"/>
                  </a:lnTo>
                  <a:lnTo>
                    <a:pt x="311" y="1837"/>
                  </a:lnTo>
                  <a:lnTo>
                    <a:pt x="329" y="1881"/>
                  </a:lnTo>
                  <a:lnTo>
                    <a:pt x="347" y="1924"/>
                  </a:lnTo>
                  <a:lnTo>
                    <a:pt x="367" y="1967"/>
                  </a:lnTo>
                  <a:lnTo>
                    <a:pt x="389" y="2008"/>
                  </a:lnTo>
                  <a:lnTo>
                    <a:pt x="412" y="2049"/>
                  </a:lnTo>
                  <a:lnTo>
                    <a:pt x="424" y="2068"/>
                  </a:lnTo>
                  <a:lnTo>
                    <a:pt x="436" y="2087"/>
                  </a:lnTo>
                  <a:lnTo>
                    <a:pt x="450" y="2105"/>
                  </a:lnTo>
                  <a:lnTo>
                    <a:pt x="463" y="2123"/>
                  </a:lnTo>
                  <a:lnTo>
                    <a:pt x="478" y="2140"/>
                  </a:lnTo>
                  <a:lnTo>
                    <a:pt x="493" y="2157"/>
                  </a:lnTo>
                  <a:lnTo>
                    <a:pt x="508" y="2174"/>
                  </a:lnTo>
                  <a:lnTo>
                    <a:pt x="526" y="2190"/>
                  </a:lnTo>
                  <a:lnTo>
                    <a:pt x="526" y="2190"/>
                  </a:lnTo>
                  <a:lnTo>
                    <a:pt x="537" y="2199"/>
                  </a:lnTo>
                  <a:lnTo>
                    <a:pt x="549" y="2208"/>
                  </a:lnTo>
                  <a:lnTo>
                    <a:pt x="562" y="2215"/>
                  </a:lnTo>
                  <a:lnTo>
                    <a:pt x="575" y="2222"/>
                  </a:lnTo>
                  <a:lnTo>
                    <a:pt x="588" y="2227"/>
                  </a:lnTo>
                  <a:lnTo>
                    <a:pt x="602" y="2232"/>
                  </a:lnTo>
                  <a:lnTo>
                    <a:pt x="617" y="2235"/>
                  </a:lnTo>
                  <a:lnTo>
                    <a:pt x="631" y="2238"/>
                  </a:lnTo>
                  <a:lnTo>
                    <a:pt x="646" y="2240"/>
                  </a:lnTo>
                  <a:lnTo>
                    <a:pt x="663" y="2241"/>
                  </a:lnTo>
                  <a:lnTo>
                    <a:pt x="678" y="2242"/>
                  </a:lnTo>
                  <a:lnTo>
                    <a:pt x="694" y="2241"/>
                  </a:lnTo>
                  <a:lnTo>
                    <a:pt x="710" y="2240"/>
                  </a:lnTo>
                  <a:lnTo>
                    <a:pt x="726" y="2239"/>
                  </a:lnTo>
                  <a:lnTo>
                    <a:pt x="758" y="2234"/>
                  </a:lnTo>
                  <a:lnTo>
                    <a:pt x="791" y="2227"/>
                  </a:lnTo>
                  <a:lnTo>
                    <a:pt x="824" y="2219"/>
                  </a:lnTo>
                  <a:lnTo>
                    <a:pt x="856" y="2210"/>
                  </a:lnTo>
                  <a:lnTo>
                    <a:pt x="887" y="2199"/>
                  </a:lnTo>
                  <a:lnTo>
                    <a:pt x="917" y="2188"/>
                  </a:lnTo>
                  <a:lnTo>
                    <a:pt x="947" y="2177"/>
                  </a:lnTo>
                  <a:lnTo>
                    <a:pt x="999" y="2154"/>
                  </a:lnTo>
                  <a:lnTo>
                    <a:pt x="1045" y="2157"/>
                  </a:lnTo>
                  <a:lnTo>
                    <a:pt x="1045" y="2157"/>
                  </a:lnTo>
                  <a:lnTo>
                    <a:pt x="1064" y="2191"/>
                  </a:lnTo>
                  <a:lnTo>
                    <a:pt x="1081" y="2223"/>
                  </a:lnTo>
                  <a:lnTo>
                    <a:pt x="1097" y="2256"/>
                  </a:lnTo>
                  <a:lnTo>
                    <a:pt x="1112" y="2290"/>
                  </a:lnTo>
                  <a:lnTo>
                    <a:pt x="1126" y="2324"/>
                  </a:lnTo>
                  <a:lnTo>
                    <a:pt x="1138" y="2357"/>
                  </a:lnTo>
                  <a:lnTo>
                    <a:pt x="1150" y="2392"/>
                  </a:lnTo>
                  <a:lnTo>
                    <a:pt x="1160" y="2427"/>
                  </a:lnTo>
                  <a:lnTo>
                    <a:pt x="1168" y="2461"/>
                  </a:lnTo>
                  <a:lnTo>
                    <a:pt x="1176" y="2496"/>
                  </a:lnTo>
                  <a:lnTo>
                    <a:pt x="1181" y="2532"/>
                  </a:lnTo>
                  <a:lnTo>
                    <a:pt x="1186" y="2567"/>
                  </a:lnTo>
                  <a:lnTo>
                    <a:pt x="1188" y="2603"/>
                  </a:lnTo>
                  <a:lnTo>
                    <a:pt x="1189" y="2640"/>
                  </a:lnTo>
                  <a:lnTo>
                    <a:pt x="1189" y="2677"/>
                  </a:lnTo>
                  <a:lnTo>
                    <a:pt x="1186" y="2713"/>
                  </a:lnTo>
                  <a:lnTo>
                    <a:pt x="1205" y="2706"/>
                  </a:lnTo>
                  <a:lnTo>
                    <a:pt x="1205" y="2706"/>
                  </a:lnTo>
                  <a:lnTo>
                    <a:pt x="1213" y="2691"/>
                  </a:lnTo>
                  <a:lnTo>
                    <a:pt x="1223" y="2676"/>
                  </a:lnTo>
                  <a:lnTo>
                    <a:pt x="1235" y="2661"/>
                  </a:lnTo>
                  <a:lnTo>
                    <a:pt x="1248" y="2647"/>
                  </a:lnTo>
                  <a:lnTo>
                    <a:pt x="1262" y="2632"/>
                  </a:lnTo>
                  <a:lnTo>
                    <a:pt x="1278" y="2617"/>
                  </a:lnTo>
                  <a:lnTo>
                    <a:pt x="1294" y="2603"/>
                  </a:lnTo>
                  <a:lnTo>
                    <a:pt x="1310" y="2589"/>
                  </a:lnTo>
                  <a:lnTo>
                    <a:pt x="1345" y="2563"/>
                  </a:lnTo>
                  <a:lnTo>
                    <a:pt x="1379" y="2538"/>
                  </a:lnTo>
                  <a:lnTo>
                    <a:pt x="1410" y="2516"/>
                  </a:lnTo>
                  <a:lnTo>
                    <a:pt x="1438" y="2494"/>
                  </a:lnTo>
                  <a:lnTo>
                    <a:pt x="1438" y="2494"/>
                  </a:lnTo>
                  <a:lnTo>
                    <a:pt x="1475" y="2463"/>
                  </a:lnTo>
                  <a:lnTo>
                    <a:pt x="1511" y="2434"/>
                  </a:lnTo>
                  <a:lnTo>
                    <a:pt x="1548" y="2407"/>
                  </a:lnTo>
                  <a:lnTo>
                    <a:pt x="1584" y="2379"/>
                  </a:lnTo>
                  <a:lnTo>
                    <a:pt x="1622" y="2354"/>
                  </a:lnTo>
                  <a:lnTo>
                    <a:pt x="1659" y="2330"/>
                  </a:lnTo>
                  <a:lnTo>
                    <a:pt x="1698" y="2306"/>
                  </a:lnTo>
                  <a:lnTo>
                    <a:pt x="1739" y="2282"/>
                  </a:lnTo>
                  <a:lnTo>
                    <a:pt x="1739" y="2282"/>
                  </a:lnTo>
                  <a:lnTo>
                    <a:pt x="1860" y="2215"/>
                  </a:lnTo>
                  <a:lnTo>
                    <a:pt x="1983" y="2150"/>
                  </a:lnTo>
                  <a:lnTo>
                    <a:pt x="2045" y="2119"/>
                  </a:lnTo>
                  <a:lnTo>
                    <a:pt x="2106" y="2088"/>
                  </a:lnTo>
                  <a:lnTo>
                    <a:pt x="2168" y="2059"/>
                  </a:lnTo>
                  <a:lnTo>
                    <a:pt x="2230" y="2030"/>
                  </a:lnTo>
                  <a:lnTo>
                    <a:pt x="2237" y="2009"/>
                  </a:lnTo>
                  <a:lnTo>
                    <a:pt x="2237" y="2009"/>
                  </a:lnTo>
                  <a:lnTo>
                    <a:pt x="2224" y="1981"/>
                  </a:lnTo>
                  <a:lnTo>
                    <a:pt x="2211" y="1953"/>
                  </a:lnTo>
                  <a:lnTo>
                    <a:pt x="2183" y="1897"/>
                  </a:lnTo>
                  <a:lnTo>
                    <a:pt x="2155" y="1843"/>
                  </a:lnTo>
                  <a:lnTo>
                    <a:pt x="2125" y="1789"/>
                  </a:lnTo>
                  <a:lnTo>
                    <a:pt x="2096" y="1735"/>
                  </a:lnTo>
                  <a:lnTo>
                    <a:pt x="2068" y="1679"/>
                  </a:lnTo>
                  <a:lnTo>
                    <a:pt x="2055" y="1652"/>
                  </a:lnTo>
                  <a:lnTo>
                    <a:pt x="2042" y="1624"/>
                  </a:lnTo>
                  <a:lnTo>
                    <a:pt x="2030" y="1595"/>
                  </a:lnTo>
                  <a:lnTo>
                    <a:pt x="2018" y="1566"/>
                  </a:lnTo>
                  <a:lnTo>
                    <a:pt x="1986" y="1527"/>
                  </a:lnTo>
                  <a:lnTo>
                    <a:pt x="1986" y="1527"/>
                  </a:lnTo>
                  <a:lnTo>
                    <a:pt x="1967" y="1488"/>
                  </a:lnTo>
                  <a:lnTo>
                    <a:pt x="1949" y="1446"/>
                  </a:lnTo>
                  <a:lnTo>
                    <a:pt x="1913" y="1362"/>
                  </a:lnTo>
                  <a:lnTo>
                    <a:pt x="1894" y="1320"/>
                  </a:lnTo>
                  <a:lnTo>
                    <a:pt x="1884" y="1300"/>
                  </a:lnTo>
                  <a:lnTo>
                    <a:pt x="1872" y="1280"/>
                  </a:lnTo>
                  <a:lnTo>
                    <a:pt x="1861" y="1260"/>
                  </a:lnTo>
                  <a:lnTo>
                    <a:pt x="1849" y="1241"/>
                  </a:lnTo>
                  <a:lnTo>
                    <a:pt x="1837" y="1222"/>
                  </a:lnTo>
                  <a:lnTo>
                    <a:pt x="1823" y="1205"/>
                  </a:lnTo>
                  <a:lnTo>
                    <a:pt x="1834" y="1159"/>
                  </a:lnTo>
                  <a:lnTo>
                    <a:pt x="1834" y="1159"/>
                  </a:lnTo>
                  <a:lnTo>
                    <a:pt x="1881" y="1102"/>
                  </a:lnTo>
                  <a:lnTo>
                    <a:pt x="1903" y="1072"/>
                  </a:lnTo>
                  <a:lnTo>
                    <a:pt x="1926" y="1042"/>
                  </a:lnTo>
                  <a:lnTo>
                    <a:pt x="1947" y="1010"/>
                  </a:lnTo>
                  <a:lnTo>
                    <a:pt x="1967" y="977"/>
                  </a:lnTo>
                  <a:lnTo>
                    <a:pt x="1985" y="944"/>
                  </a:lnTo>
                  <a:lnTo>
                    <a:pt x="1993" y="927"/>
                  </a:lnTo>
                  <a:lnTo>
                    <a:pt x="2000" y="910"/>
                  </a:lnTo>
                  <a:lnTo>
                    <a:pt x="2007" y="892"/>
                  </a:lnTo>
                  <a:lnTo>
                    <a:pt x="2014" y="875"/>
                  </a:lnTo>
                  <a:lnTo>
                    <a:pt x="2019" y="858"/>
                  </a:lnTo>
                  <a:lnTo>
                    <a:pt x="2024" y="840"/>
                  </a:lnTo>
                  <a:lnTo>
                    <a:pt x="2027" y="823"/>
                  </a:lnTo>
                  <a:lnTo>
                    <a:pt x="2030" y="805"/>
                  </a:lnTo>
                  <a:lnTo>
                    <a:pt x="2031" y="788"/>
                  </a:lnTo>
                  <a:lnTo>
                    <a:pt x="2032" y="769"/>
                  </a:lnTo>
                  <a:lnTo>
                    <a:pt x="2031" y="751"/>
                  </a:lnTo>
                  <a:lnTo>
                    <a:pt x="2029" y="733"/>
                  </a:lnTo>
                  <a:lnTo>
                    <a:pt x="2026" y="715"/>
                  </a:lnTo>
                  <a:lnTo>
                    <a:pt x="2022" y="697"/>
                  </a:lnTo>
                  <a:lnTo>
                    <a:pt x="2016" y="679"/>
                  </a:lnTo>
                  <a:lnTo>
                    <a:pt x="2008" y="660"/>
                  </a:lnTo>
                  <a:lnTo>
                    <a:pt x="1999" y="642"/>
                  </a:lnTo>
                  <a:lnTo>
                    <a:pt x="1989" y="624"/>
                  </a:lnTo>
                  <a:lnTo>
                    <a:pt x="1989" y="624"/>
                  </a:lnTo>
                  <a:lnTo>
                    <a:pt x="1983" y="614"/>
                  </a:lnTo>
                  <a:lnTo>
                    <a:pt x="1976" y="605"/>
                  </a:lnTo>
                  <a:lnTo>
                    <a:pt x="1969" y="597"/>
                  </a:lnTo>
                  <a:lnTo>
                    <a:pt x="1961" y="589"/>
                  </a:lnTo>
                  <a:lnTo>
                    <a:pt x="1954" y="583"/>
                  </a:lnTo>
                  <a:lnTo>
                    <a:pt x="1946" y="577"/>
                  </a:lnTo>
                  <a:lnTo>
                    <a:pt x="1937" y="571"/>
                  </a:lnTo>
                  <a:lnTo>
                    <a:pt x="1929" y="567"/>
                  </a:lnTo>
                  <a:lnTo>
                    <a:pt x="1920" y="563"/>
                  </a:lnTo>
                  <a:lnTo>
                    <a:pt x="1911" y="560"/>
                  </a:lnTo>
                  <a:lnTo>
                    <a:pt x="1902" y="557"/>
                  </a:lnTo>
                  <a:lnTo>
                    <a:pt x="1893" y="555"/>
                  </a:lnTo>
                  <a:lnTo>
                    <a:pt x="1884" y="554"/>
                  </a:lnTo>
                  <a:lnTo>
                    <a:pt x="1873" y="553"/>
                  </a:lnTo>
                  <a:lnTo>
                    <a:pt x="1854" y="554"/>
                  </a:lnTo>
                  <a:lnTo>
                    <a:pt x="1835" y="556"/>
                  </a:lnTo>
                  <a:lnTo>
                    <a:pt x="1816" y="561"/>
                  </a:lnTo>
                  <a:lnTo>
                    <a:pt x="1797" y="568"/>
                  </a:lnTo>
                  <a:lnTo>
                    <a:pt x="1779" y="577"/>
                  </a:lnTo>
                  <a:lnTo>
                    <a:pt x="1761" y="588"/>
                  </a:lnTo>
                  <a:lnTo>
                    <a:pt x="1745" y="601"/>
                  </a:lnTo>
                  <a:lnTo>
                    <a:pt x="1728" y="615"/>
                  </a:lnTo>
                  <a:lnTo>
                    <a:pt x="1713" y="631"/>
                  </a:lnTo>
                  <a:lnTo>
                    <a:pt x="1713" y="631"/>
                  </a:lnTo>
                  <a:lnTo>
                    <a:pt x="1699" y="648"/>
                  </a:lnTo>
                  <a:lnTo>
                    <a:pt x="1687" y="666"/>
                  </a:lnTo>
                  <a:lnTo>
                    <a:pt x="1676" y="684"/>
                  </a:lnTo>
                  <a:lnTo>
                    <a:pt x="1666" y="703"/>
                  </a:lnTo>
                  <a:lnTo>
                    <a:pt x="1658" y="721"/>
                  </a:lnTo>
                  <a:lnTo>
                    <a:pt x="1650" y="741"/>
                  </a:lnTo>
                  <a:lnTo>
                    <a:pt x="1635" y="780"/>
                  </a:lnTo>
                  <a:lnTo>
                    <a:pt x="1620" y="819"/>
                  </a:lnTo>
                  <a:lnTo>
                    <a:pt x="1611" y="838"/>
                  </a:lnTo>
                  <a:lnTo>
                    <a:pt x="1600" y="857"/>
                  </a:lnTo>
                  <a:lnTo>
                    <a:pt x="1590" y="875"/>
                  </a:lnTo>
                  <a:lnTo>
                    <a:pt x="1577" y="893"/>
                  </a:lnTo>
                  <a:lnTo>
                    <a:pt x="1563" y="912"/>
                  </a:lnTo>
                  <a:lnTo>
                    <a:pt x="1547" y="929"/>
                  </a:lnTo>
                  <a:lnTo>
                    <a:pt x="1526" y="922"/>
                  </a:lnTo>
                  <a:lnTo>
                    <a:pt x="1526" y="922"/>
                  </a:lnTo>
                  <a:lnTo>
                    <a:pt x="1517" y="888"/>
                  </a:lnTo>
                  <a:lnTo>
                    <a:pt x="1509" y="854"/>
                  </a:lnTo>
                  <a:lnTo>
                    <a:pt x="1502" y="820"/>
                  </a:lnTo>
                  <a:lnTo>
                    <a:pt x="1496" y="786"/>
                  </a:lnTo>
                  <a:lnTo>
                    <a:pt x="1490" y="750"/>
                  </a:lnTo>
                  <a:lnTo>
                    <a:pt x="1482" y="716"/>
                  </a:lnTo>
                  <a:lnTo>
                    <a:pt x="1474" y="683"/>
                  </a:lnTo>
                  <a:lnTo>
                    <a:pt x="1469" y="666"/>
                  </a:lnTo>
                  <a:lnTo>
                    <a:pt x="1462" y="648"/>
                  </a:lnTo>
                  <a:lnTo>
                    <a:pt x="1462" y="648"/>
                  </a:lnTo>
                  <a:lnTo>
                    <a:pt x="1455" y="629"/>
                  </a:lnTo>
                  <a:lnTo>
                    <a:pt x="1447" y="610"/>
                  </a:lnTo>
                  <a:lnTo>
                    <a:pt x="1439" y="591"/>
                  </a:lnTo>
                  <a:lnTo>
                    <a:pt x="1430" y="573"/>
                  </a:lnTo>
                  <a:lnTo>
                    <a:pt x="1420" y="556"/>
                  </a:lnTo>
                  <a:lnTo>
                    <a:pt x="1410" y="537"/>
                  </a:lnTo>
                  <a:lnTo>
                    <a:pt x="1389" y="503"/>
                  </a:lnTo>
                  <a:lnTo>
                    <a:pt x="1366" y="470"/>
                  </a:lnTo>
                  <a:lnTo>
                    <a:pt x="1343" y="437"/>
                  </a:lnTo>
                  <a:lnTo>
                    <a:pt x="1319" y="403"/>
                  </a:lnTo>
                  <a:lnTo>
                    <a:pt x="1296" y="369"/>
                  </a:lnTo>
                  <a:lnTo>
                    <a:pt x="1296" y="327"/>
                  </a:lnTo>
                  <a:lnTo>
                    <a:pt x="1296" y="327"/>
                  </a:lnTo>
                  <a:lnTo>
                    <a:pt x="1269" y="333"/>
                  </a:lnTo>
                  <a:lnTo>
                    <a:pt x="1244" y="341"/>
                  </a:lnTo>
                  <a:lnTo>
                    <a:pt x="1192" y="358"/>
                  </a:lnTo>
                  <a:lnTo>
                    <a:pt x="1167" y="366"/>
                  </a:lnTo>
                  <a:lnTo>
                    <a:pt x="1141" y="373"/>
                  </a:lnTo>
                  <a:lnTo>
                    <a:pt x="1114" y="379"/>
                  </a:lnTo>
                  <a:lnTo>
                    <a:pt x="1099" y="381"/>
                  </a:lnTo>
                  <a:lnTo>
                    <a:pt x="1085" y="383"/>
                  </a:lnTo>
                  <a:lnTo>
                    <a:pt x="1085" y="383"/>
                  </a:lnTo>
                  <a:lnTo>
                    <a:pt x="1039" y="388"/>
                  </a:lnTo>
                  <a:lnTo>
                    <a:pt x="993" y="393"/>
                  </a:lnTo>
                  <a:lnTo>
                    <a:pt x="947" y="396"/>
                  </a:lnTo>
                  <a:lnTo>
                    <a:pt x="899" y="398"/>
                  </a:lnTo>
                  <a:lnTo>
                    <a:pt x="875" y="398"/>
                  </a:lnTo>
                  <a:lnTo>
                    <a:pt x="852" y="397"/>
                  </a:lnTo>
                  <a:lnTo>
                    <a:pt x="828" y="396"/>
                  </a:lnTo>
                  <a:lnTo>
                    <a:pt x="806" y="394"/>
                  </a:lnTo>
                  <a:lnTo>
                    <a:pt x="782" y="391"/>
                  </a:lnTo>
                  <a:lnTo>
                    <a:pt x="760" y="387"/>
                  </a:lnTo>
                  <a:lnTo>
                    <a:pt x="738" y="38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690" y="367"/>
                  </a:lnTo>
                  <a:lnTo>
                    <a:pt x="663" y="357"/>
                  </a:lnTo>
                  <a:lnTo>
                    <a:pt x="635" y="345"/>
                  </a:lnTo>
                  <a:lnTo>
                    <a:pt x="607" y="333"/>
                  </a:lnTo>
                  <a:lnTo>
                    <a:pt x="579" y="319"/>
                  </a:lnTo>
                  <a:lnTo>
                    <a:pt x="551" y="303"/>
                  </a:lnTo>
                  <a:lnTo>
                    <a:pt x="523" y="288"/>
                  </a:lnTo>
                  <a:lnTo>
                    <a:pt x="494" y="272"/>
                  </a:lnTo>
                  <a:lnTo>
                    <a:pt x="467" y="255"/>
                  </a:lnTo>
                  <a:lnTo>
                    <a:pt x="441" y="237"/>
                  </a:lnTo>
                  <a:lnTo>
                    <a:pt x="415" y="219"/>
                  </a:lnTo>
                  <a:lnTo>
                    <a:pt x="390" y="199"/>
                  </a:lnTo>
                  <a:lnTo>
                    <a:pt x="365" y="179"/>
                  </a:lnTo>
                  <a:lnTo>
                    <a:pt x="343" y="159"/>
                  </a:lnTo>
                  <a:lnTo>
                    <a:pt x="322" y="139"/>
                  </a:lnTo>
                  <a:lnTo>
                    <a:pt x="303" y="118"/>
                  </a:lnTo>
                  <a:lnTo>
                    <a:pt x="303" y="118"/>
                  </a:lnTo>
                  <a:lnTo>
                    <a:pt x="288" y="101"/>
                  </a:lnTo>
                  <a:lnTo>
                    <a:pt x="268" y="76"/>
                  </a:lnTo>
                  <a:lnTo>
                    <a:pt x="256" y="62"/>
                  </a:lnTo>
                  <a:lnTo>
                    <a:pt x="242" y="48"/>
                  </a:lnTo>
                  <a:lnTo>
                    <a:pt x="228" y="35"/>
                  </a:lnTo>
                  <a:lnTo>
                    <a:pt x="215" y="23"/>
                  </a:lnTo>
                  <a:lnTo>
                    <a:pt x="201" y="13"/>
                  </a:lnTo>
                  <a:lnTo>
                    <a:pt x="194" y="8"/>
                  </a:lnTo>
                  <a:lnTo>
                    <a:pt x="187" y="5"/>
                  </a:lnTo>
                  <a:lnTo>
                    <a:pt x="180" y="2"/>
                  </a:lnTo>
                  <a:lnTo>
                    <a:pt x="174" y="1"/>
                  </a:lnTo>
                  <a:lnTo>
                    <a:pt x="168" y="0"/>
                  </a:lnTo>
                  <a:lnTo>
                    <a:pt x="161" y="0"/>
                  </a:lnTo>
                  <a:lnTo>
                    <a:pt x="155" y="2"/>
                  </a:lnTo>
                  <a:lnTo>
                    <a:pt x="150" y="4"/>
                  </a:lnTo>
                  <a:lnTo>
                    <a:pt x="144" y="8"/>
                  </a:lnTo>
                  <a:lnTo>
                    <a:pt x="139" y="13"/>
                  </a:lnTo>
                  <a:lnTo>
                    <a:pt x="134" y="20"/>
                  </a:lnTo>
                  <a:lnTo>
                    <a:pt x="130" y="28"/>
                  </a:lnTo>
                  <a:lnTo>
                    <a:pt x="126" y="38"/>
                  </a:lnTo>
                  <a:lnTo>
                    <a:pt x="122" y="50"/>
                  </a:lnTo>
                  <a:lnTo>
                    <a:pt x="74" y="1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E148F2F9-F709-459C-91A9-ABAA552D1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3" y="578"/>
              <a:ext cx="932" cy="1603"/>
            </a:xfrm>
            <a:custGeom>
              <a:avLst/>
              <a:gdLst>
                <a:gd name="T0" fmla="*/ 1215 w 1864"/>
                <a:gd name="T1" fmla="*/ 2146 h 3206"/>
                <a:gd name="T2" fmla="*/ 1350 w 1864"/>
                <a:gd name="T3" fmla="*/ 2182 h 3206"/>
                <a:gd name="T4" fmla="*/ 1420 w 1864"/>
                <a:gd name="T5" fmla="*/ 2180 h 3206"/>
                <a:gd name="T6" fmla="*/ 1487 w 1864"/>
                <a:gd name="T7" fmla="*/ 2149 h 3206"/>
                <a:gd name="T8" fmla="*/ 1546 w 1864"/>
                <a:gd name="T9" fmla="*/ 2079 h 3206"/>
                <a:gd name="T10" fmla="*/ 1618 w 1864"/>
                <a:gd name="T11" fmla="*/ 1944 h 3206"/>
                <a:gd name="T12" fmla="*/ 1708 w 1864"/>
                <a:gd name="T13" fmla="*/ 1743 h 3206"/>
                <a:gd name="T14" fmla="*/ 1783 w 1864"/>
                <a:gd name="T15" fmla="*/ 1563 h 3206"/>
                <a:gd name="T16" fmla="*/ 1796 w 1864"/>
                <a:gd name="T17" fmla="*/ 1492 h 3206"/>
                <a:gd name="T18" fmla="*/ 1838 w 1864"/>
                <a:gd name="T19" fmla="*/ 1419 h 3206"/>
                <a:gd name="T20" fmla="*/ 1863 w 1864"/>
                <a:gd name="T21" fmla="*/ 1393 h 3206"/>
                <a:gd name="T22" fmla="*/ 1854 w 1864"/>
                <a:gd name="T23" fmla="*/ 1348 h 3206"/>
                <a:gd name="T24" fmla="*/ 1846 w 1864"/>
                <a:gd name="T25" fmla="*/ 1084 h 3206"/>
                <a:gd name="T26" fmla="*/ 1849 w 1864"/>
                <a:gd name="T27" fmla="*/ 793 h 3206"/>
                <a:gd name="T28" fmla="*/ 1838 w 1864"/>
                <a:gd name="T29" fmla="*/ 566 h 3206"/>
                <a:gd name="T30" fmla="*/ 1804 w 1864"/>
                <a:gd name="T31" fmla="*/ 385 h 3206"/>
                <a:gd name="T32" fmla="*/ 1735 w 1864"/>
                <a:gd name="T33" fmla="*/ 223 h 3206"/>
                <a:gd name="T34" fmla="*/ 1660 w 1864"/>
                <a:gd name="T35" fmla="*/ 125 h 3206"/>
                <a:gd name="T36" fmla="*/ 1590 w 1864"/>
                <a:gd name="T37" fmla="*/ 66 h 3206"/>
                <a:gd name="T38" fmla="*/ 1469 w 1864"/>
                <a:gd name="T39" fmla="*/ 0 h 3206"/>
                <a:gd name="T40" fmla="*/ 1443 w 1864"/>
                <a:gd name="T41" fmla="*/ 65 h 3206"/>
                <a:gd name="T42" fmla="*/ 1363 w 1864"/>
                <a:gd name="T43" fmla="*/ 173 h 3206"/>
                <a:gd name="T44" fmla="*/ 1217 w 1864"/>
                <a:gd name="T45" fmla="*/ 316 h 3206"/>
                <a:gd name="T46" fmla="*/ 954 w 1864"/>
                <a:gd name="T47" fmla="*/ 552 h 3206"/>
                <a:gd name="T48" fmla="*/ 812 w 1864"/>
                <a:gd name="T49" fmla="*/ 655 h 3206"/>
                <a:gd name="T50" fmla="*/ 697 w 1864"/>
                <a:gd name="T51" fmla="*/ 720 h 3206"/>
                <a:gd name="T52" fmla="*/ 548 w 1864"/>
                <a:gd name="T53" fmla="*/ 785 h 3206"/>
                <a:gd name="T54" fmla="*/ 395 w 1864"/>
                <a:gd name="T55" fmla="*/ 833 h 3206"/>
                <a:gd name="T56" fmla="*/ 266 w 1864"/>
                <a:gd name="T57" fmla="*/ 876 h 3206"/>
                <a:gd name="T58" fmla="*/ 198 w 1864"/>
                <a:gd name="T59" fmla="*/ 866 h 3206"/>
                <a:gd name="T60" fmla="*/ 134 w 1864"/>
                <a:gd name="T61" fmla="*/ 877 h 3206"/>
                <a:gd name="T62" fmla="*/ 78 w 1864"/>
                <a:gd name="T63" fmla="*/ 904 h 3206"/>
                <a:gd name="T64" fmla="*/ 34 w 1864"/>
                <a:gd name="T65" fmla="*/ 947 h 3206"/>
                <a:gd name="T66" fmla="*/ 7 w 1864"/>
                <a:gd name="T67" fmla="*/ 1004 h 3206"/>
                <a:gd name="T68" fmla="*/ 0 w 1864"/>
                <a:gd name="T69" fmla="*/ 1072 h 3206"/>
                <a:gd name="T70" fmla="*/ 18 w 1864"/>
                <a:gd name="T71" fmla="*/ 1153 h 3206"/>
                <a:gd name="T72" fmla="*/ 84 w 1864"/>
                <a:gd name="T73" fmla="*/ 1278 h 3206"/>
                <a:gd name="T74" fmla="*/ 176 w 1864"/>
                <a:gd name="T75" fmla="*/ 1392 h 3206"/>
                <a:gd name="T76" fmla="*/ 282 w 1864"/>
                <a:gd name="T77" fmla="*/ 1532 h 3206"/>
                <a:gd name="T78" fmla="*/ 317 w 1864"/>
                <a:gd name="T79" fmla="*/ 1633 h 3206"/>
                <a:gd name="T80" fmla="*/ 347 w 1864"/>
                <a:gd name="T81" fmla="*/ 1853 h 3206"/>
                <a:gd name="T82" fmla="*/ 355 w 1864"/>
                <a:gd name="T83" fmla="*/ 2025 h 3206"/>
                <a:gd name="T84" fmla="*/ 343 w 1864"/>
                <a:gd name="T85" fmla="*/ 2125 h 3206"/>
                <a:gd name="T86" fmla="*/ 302 w 1864"/>
                <a:gd name="T87" fmla="*/ 2292 h 3206"/>
                <a:gd name="T88" fmla="*/ 241 w 1864"/>
                <a:gd name="T89" fmla="*/ 2437 h 3206"/>
                <a:gd name="T90" fmla="*/ 171 w 1864"/>
                <a:gd name="T91" fmla="*/ 2526 h 3206"/>
                <a:gd name="T92" fmla="*/ 102 w 1864"/>
                <a:gd name="T93" fmla="*/ 2582 h 3206"/>
                <a:gd name="T94" fmla="*/ 135 w 1864"/>
                <a:gd name="T95" fmla="*/ 2626 h 3206"/>
                <a:gd name="T96" fmla="*/ 282 w 1864"/>
                <a:gd name="T97" fmla="*/ 2739 h 3206"/>
                <a:gd name="T98" fmla="*/ 454 w 1864"/>
                <a:gd name="T99" fmla="*/ 2870 h 3206"/>
                <a:gd name="T100" fmla="*/ 694 w 1864"/>
                <a:gd name="T101" fmla="*/ 3067 h 3206"/>
                <a:gd name="T102" fmla="*/ 816 w 1864"/>
                <a:gd name="T103" fmla="*/ 3143 h 3206"/>
                <a:gd name="T104" fmla="*/ 951 w 1864"/>
                <a:gd name="T105" fmla="*/ 3194 h 3206"/>
                <a:gd name="T106" fmla="*/ 1069 w 1864"/>
                <a:gd name="T107" fmla="*/ 3163 h 3206"/>
                <a:gd name="T108" fmla="*/ 1009 w 1864"/>
                <a:gd name="T109" fmla="*/ 2981 h 3206"/>
                <a:gd name="T110" fmla="*/ 971 w 1864"/>
                <a:gd name="T111" fmla="*/ 2784 h 3206"/>
                <a:gd name="T112" fmla="*/ 961 w 1864"/>
                <a:gd name="T113" fmla="*/ 2583 h 3206"/>
                <a:gd name="T114" fmla="*/ 971 w 1864"/>
                <a:gd name="T115" fmla="*/ 2459 h 3206"/>
                <a:gd name="T116" fmla="*/ 997 w 1864"/>
                <a:gd name="T117" fmla="*/ 2340 h 3206"/>
                <a:gd name="T118" fmla="*/ 1041 w 1864"/>
                <a:gd name="T119" fmla="*/ 2160 h 3206"/>
                <a:gd name="T120" fmla="*/ 1040 w 1864"/>
                <a:gd name="T121" fmla="*/ 2088 h 3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64" h="3206">
                  <a:moveTo>
                    <a:pt x="1090" y="2108"/>
                  </a:moveTo>
                  <a:lnTo>
                    <a:pt x="1090" y="2108"/>
                  </a:lnTo>
                  <a:lnTo>
                    <a:pt x="1121" y="2115"/>
                  </a:lnTo>
                  <a:lnTo>
                    <a:pt x="1152" y="2124"/>
                  </a:lnTo>
                  <a:lnTo>
                    <a:pt x="1215" y="2146"/>
                  </a:lnTo>
                  <a:lnTo>
                    <a:pt x="1245" y="2156"/>
                  </a:lnTo>
                  <a:lnTo>
                    <a:pt x="1275" y="2166"/>
                  </a:lnTo>
                  <a:lnTo>
                    <a:pt x="1305" y="2174"/>
                  </a:lnTo>
                  <a:lnTo>
                    <a:pt x="1336" y="2180"/>
                  </a:lnTo>
                  <a:lnTo>
                    <a:pt x="1350" y="2182"/>
                  </a:lnTo>
                  <a:lnTo>
                    <a:pt x="1364" y="2183"/>
                  </a:lnTo>
                  <a:lnTo>
                    <a:pt x="1379" y="2184"/>
                  </a:lnTo>
                  <a:lnTo>
                    <a:pt x="1393" y="2183"/>
                  </a:lnTo>
                  <a:lnTo>
                    <a:pt x="1406" y="2182"/>
                  </a:lnTo>
                  <a:lnTo>
                    <a:pt x="1420" y="2180"/>
                  </a:lnTo>
                  <a:lnTo>
                    <a:pt x="1434" y="2176"/>
                  </a:lnTo>
                  <a:lnTo>
                    <a:pt x="1447" y="2171"/>
                  </a:lnTo>
                  <a:lnTo>
                    <a:pt x="1460" y="2165"/>
                  </a:lnTo>
                  <a:lnTo>
                    <a:pt x="1474" y="2158"/>
                  </a:lnTo>
                  <a:lnTo>
                    <a:pt x="1487" y="2149"/>
                  </a:lnTo>
                  <a:lnTo>
                    <a:pt x="1499" y="2139"/>
                  </a:lnTo>
                  <a:lnTo>
                    <a:pt x="1511" y="2126"/>
                  </a:lnTo>
                  <a:lnTo>
                    <a:pt x="1523" y="2112"/>
                  </a:lnTo>
                  <a:lnTo>
                    <a:pt x="1535" y="2097"/>
                  </a:lnTo>
                  <a:lnTo>
                    <a:pt x="1546" y="2079"/>
                  </a:lnTo>
                  <a:lnTo>
                    <a:pt x="1546" y="2079"/>
                  </a:lnTo>
                  <a:lnTo>
                    <a:pt x="1565" y="2047"/>
                  </a:lnTo>
                  <a:lnTo>
                    <a:pt x="1583" y="2014"/>
                  </a:lnTo>
                  <a:lnTo>
                    <a:pt x="1601" y="1979"/>
                  </a:lnTo>
                  <a:lnTo>
                    <a:pt x="1618" y="1944"/>
                  </a:lnTo>
                  <a:lnTo>
                    <a:pt x="1649" y="1873"/>
                  </a:lnTo>
                  <a:lnTo>
                    <a:pt x="1680" y="1804"/>
                  </a:lnTo>
                  <a:lnTo>
                    <a:pt x="1680" y="1804"/>
                  </a:lnTo>
                  <a:lnTo>
                    <a:pt x="1694" y="1773"/>
                  </a:lnTo>
                  <a:lnTo>
                    <a:pt x="1708" y="1743"/>
                  </a:lnTo>
                  <a:lnTo>
                    <a:pt x="1737" y="1685"/>
                  </a:lnTo>
                  <a:lnTo>
                    <a:pt x="1751" y="1654"/>
                  </a:lnTo>
                  <a:lnTo>
                    <a:pt x="1763" y="1624"/>
                  </a:lnTo>
                  <a:lnTo>
                    <a:pt x="1774" y="1594"/>
                  </a:lnTo>
                  <a:lnTo>
                    <a:pt x="1783" y="1563"/>
                  </a:lnTo>
                  <a:lnTo>
                    <a:pt x="1783" y="1563"/>
                  </a:lnTo>
                  <a:lnTo>
                    <a:pt x="1787" y="1550"/>
                  </a:lnTo>
                  <a:lnTo>
                    <a:pt x="1789" y="1538"/>
                  </a:lnTo>
                  <a:lnTo>
                    <a:pt x="1793" y="1515"/>
                  </a:lnTo>
                  <a:lnTo>
                    <a:pt x="1796" y="1492"/>
                  </a:lnTo>
                  <a:lnTo>
                    <a:pt x="1801" y="1471"/>
                  </a:lnTo>
                  <a:lnTo>
                    <a:pt x="1804" y="1440"/>
                  </a:lnTo>
                  <a:lnTo>
                    <a:pt x="1804" y="1440"/>
                  </a:lnTo>
                  <a:lnTo>
                    <a:pt x="1822" y="1428"/>
                  </a:lnTo>
                  <a:lnTo>
                    <a:pt x="1838" y="1419"/>
                  </a:lnTo>
                  <a:lnTo>
                    <a:pt x="1845" y="1414"/>
                  </a:lnTo>
                  <a:lnTo>
                    <a:pt x="1851" y="1410"/>
                  </a:lnTo>
                  <a:lnTo>
                    <a:pt x="1856" y="1405"/>
                  </a:lnTo>
                  <a:lnTo>
                    <a:pt x="1860" y="1399"/>
                  </a:lnTo>
                  <a:lnTo>
                    <a:pt x="1863" y="1393"/>
                  </a:lnTo>
                  <a:lnTo>
                    <a:pt x="1864" y="1387"/>
                  </a:lnTo>
                  <a:lnTo>
                    <a:pt x="1864" y="1379"/>
                  </a:lnTo>
                  <a:lnTo>
                    <a:pt x="1862" y="1370"/>
                  </a:lnTo>
                  <a:lnTo>
                    <a:pt x="1859" y="1360"/>
                  </a:lnTo>
                  <a:lnTo>
                    <a:pt x="1854" y="1348"/>
                  </a:lnTo>
                  <a:lnTo>
                    <a:pt x="1847" y="1335"/>
                  </a:lnTo>
                  <a:lnTo>
                    <a:pt x="1838" y="1319"/>
                  </a:lnTo>
                  <a:lnTo>
                    <a:pt x="1846" y="1275"/>
                  </a:lnTo>
                  <a:lnTo>
                    <a:pt x="1846" y="1275"/>
                  </a:lnTo>
                  <a:lnTo>
                    <a:pt x="1846" y="1084"/>
                  </a:lnTo>
                  <a:lnTo>
                    <a:pt x="1846" y="1084"/>
                  </a:lnTo>
                  <a:lnTo>
                    <a:pt x="1847" y="1015"/>
                  </a:lnTo>
                  <a:lnTo>
                    <a:pt x="1848" y="942"/>
                  </a:lnTo>
                  <a:lnTo>
                    <a:pt x="1849" y="868"/>
                  </a:lnTo>
                  <a:lnTo>
                    <a:pt x="1849" y="793"/>
                  </a:lnTo>
                  <a:lnTo>
                    <a:pt x="1848" y="717"/>
                  </a:lnTo>
                  <a:lnTo>
                    <a:pt x="1846" y="679"/>
                  </a:lnTo>
                  <a:lnTo>
                    <a:pt x="1844" y="642"/>
                  </a:lnTo>
                  <a:lnTo>
                    <a:pt x="1841" y="603"/>
                  </a:lnTo>
                  <a:lnTo>
                    <a:pt x="1838" y="566"/>
                  </a:lnTo>
                  <a:lnTo>
                    <a:pt x="1833" y="529"/>
                  </a:lnTo>
                  <a:lnTo>
                    <a:pt x="1827" y="492"/>
                  </a:lnTo>
                  <a:lnTo>
                    <a:pt x="1821" y="456"/>
                  </a:lnTo>
                  <a:lnTo>
                    <a:pt x="1813" y="421"/>
                  </a:lnTo>
                  <a:lnTo>
                    <a:pt x="1804" y="385"/>
                  </a:lnTo>
                  <a:lnTo>
                    <a:pt x="1793" y="351"/>
                  </a:lnTo>
                  <a:lnTo>
                    <a:pt x="1781" y="318"/>
                  </a:lnTo>
                  <a:lnTo>
                    <a:pt x="1767" y="286"/>
                  </a:lnTo>
                  <a:lnTo>
                    <a:pt x="1752" y="253"/>
                  </a:lnTo>
                  <a:lnTo>
                    <a:pt x="1735" y="223"/>
                  </a:lnTo>
                  <a:lnTo>
                    <a:pt x="1715" y="194"/>
                  </a:lnTo>
                  <a:lnTo>
                    <a:pt x="1695" y="165"/>
                  </a:lnTo>
                  <a:lnTo>
                    <a:pt x="1684" y="151"/>
                  </a:lnTo>
                  <a:lnTo>
                    <a:pt x="1672" y="138"/>
                  </a:lnTo>
                  <a:lnTo>
                    <a:pt x="1660" y="125"/>
                  </a:lnTo>
                  <a:lnTo>
                    <a:pt x="1647" y="113"/>
                  </a:lnTo>
                  <a:lnTo>
                    <a:pt x="1634" y="101"/>
                  </a:lnTo>
                  <a:lnTo>
                    <a:pt x="1621" y="89"/>
                  </a:lnTo>
                  <a:lnTo>
                    <a:pt x="1606" y="77"/>
                  </a:lnTo>
                  <a:lnTo>
                    <a:pt x="1590" y="66"/>
                  </a:lnTo>
                  <a:lnTo>
                    <a:pt x="1575" y="56"/>
                  </a:lnTo>
                  <a:lnTo>
                    <a:pt x="1559" y="44"/>
                  </a:lnTo>
                  <a:lnTo>
                    <a:pt x="1542" y="34"/>
                  </a:lnTo>
                  <a:lnTo>
                    <a:pt x="1525" y="25"/>
                  </a:lnTo>
                  <a:lnTo>
                    <a:pt x="1469" y="0"/>
                  </a:lnTo>
                  <a:lnTo>
                    <a:pt x="1469" y="0"/>
                  </a:lnTo>
                  <a:lnTo>
                    <a:pt x="1466" y="11"/>
                  </a:lnTo>
                  <a:lnTo>
                    <a:pt x="1463" y="21"/>
                  </a:lnTo>
                  <a:lnTo>
                    <a:pt x="1454" y="42"/>
                  </a:lnTo>
                  <a:lnTo>
                    <a:pt x="1443" y="65"/>
                  </a:lnTo>
                  <a:lnTo>
                    <a:pt x="1430" y="86"/>
                  </a:lnTo>
                  <a:lnTo>
                    <a:pt x="1415" y="108"/>
                  </a:lnTo>
                  <a:lnTo>
                    <a:pt x="1399" y="130"/>
                  </a:lnTo>
                  <a:lnTo>
                    <a:pt x="1381" y="151"/>
                  </a:lnTo>
                  <a:lnTo>
                    <a:pt x="1363" y="173"/>
                  </a:lnTo>
                  <a:lnTo>
                    <a:pt x="1344" y="194"/>
                  </a:lnTo>
                  <a:lnTo>
                    <a:pt x="1323" y="214"/>
                  </a:lnTo>
                  <a:lnTo>
                    <a:pt x="1284" y="252"/>
                  </a:lnTo>
                  <a:lnTo>
                    <a:pt x="1217" y="316"/>
                  </a:lnTo>
                  <a:lnTo>
                    <a:pt x="1217" y="316"/>
                  </a:lnTo>
                  <a:lnTo>
                    <a:pt x="1166" y="364"/>
                  </a:lnTo>
                  <a:lnTo>
                    <a:pt x="1115" y="412"/>
                  </a:lnTo>
                  <a:lnTo>
                    <a:pt x="1063" y="460"/>
                  </a:lnTo>
                  <a:lnTo>
                    <a:pt x="1009" y="506"/>
                  </a:lnTo>
                  <a:lnTo>
                    <a:pt x="954" y="552"/>
                  </a:lnTo>
                  <a:lnTo>
                    <a:pt x="927" y="574"/>
                  </a:lnTo>
                  <a:lnTo>
                    <a:pt x="898" y="595"/>
                  </a:lnTo>
                  <a:lnTo>
                    <a:pt x="870" y="615"/>
                  </a:lnTo>
                  <a:lnTo>
                    <a:pt x="841" y="636"/>
                  </a:lnTo>
                  <a:lnTo>
                    <a:pt x="812" y="655"/>
                  </a:lnTo>
                  <a:lnTo>
                    <a:pt x="781" y="674"/>
                  </a:lnTo>
                  <a:lnTo>
                    <a:pt x="781" y="674"/>
                  </a:lnTo>
                  <a:lnTo>
                    <a:pt x="754" y="690"/>
                  </a:lnTo>
                  <a:lnTo>
                    <a:pt x="725" y="705"/>
                  </a:lnTo>
                  <a:lnTo>
                    <a:pt x="697" y="720"/>
                  </a:lnTo>
                  <a:lnTo>
                    <a:pt x="668" y="734"/>
                  </a:lnTo>
                  <a:lnTo>
                    <a:pt x="638" y="749"/>
                  </a:lnTo>
                  <a:lnTo>
                    <a:pt x="608" y="761"/>
                  </a:lnTo>
                  <a:lnTo>
                    <a:pt x="578" y="774"/>
                  </a:lnTo>
                  <a:lnTo>
                    <a:pt x="548" y="785"/>
                  </a:lnTo>
                  <a:lnTo>
                    <a:pt x="518" y="796"/>
                  </a:lnTo>
                  <a:lnTo>
                    <a:pt x="487" y="806"/>
                  </a:lnTo>
                  <a:lnTo>
                    <a:pt x="456" y="816"/>
                  </a:lnTo>
                  <a:lnTo>
                    <a:pt x="425" y="825"/>
                  </a:lnTo>
                  <a:lnTo>
                    <a:pt x="395" y="833"/>
                  </a:lnTo>
                  <a:lnTo>
                    <a:pt x="363" y="840"/>
                  </a:lnTo>
                  <a:lnTo>
                    <a:pt x="332" y="847"/>
                  </a:lnTo>
                  <a:lnTo>
                    <a:pt x="301" y="854"/>
                  </a:lnTo>
                  <a:lnTo>
                    <a:pt x="266" y="876"/>
                  </a:lnTo>
                  <a:lnTo>
                    <a:pt x="266" y="876"/>
                  </a:lnTo>
                  <a:lnTo>
                    <a:pt x="252" y="872"/>
                  </a:lnTo>
                  <a:lnTo>
                    <a:pt x="238" y="869"/>
                  </a:lnTo>
                  <a:lnTo>
                    <a:pt x="224" y="868"/>
                  </a:lnTo>
                  <a:lnTo>
                    <a:pt x="211" y="867"/>
                  </a:lnTo>
                  <a:lnTo>
                    <a:pt x="198" y="866"/>
                  </a:lnTo>
                  <a:lnTo>
                    <a:pt x="185" y="867"/>
                  </a:lnTo>
                  <a:lnTo>
                    <a:pt x="172" y="868"/>
                  </a:lnTo>
                  <a:lnTo>
                    <a:pt x="159" y="870"/>
                  </a:lnTo>
                  <a:lnTo>
                    <a:pt x="147" y="873"/>
                  </a:lnTo>
                  <a:lnTo>
                    <a:pt x="134" y="877"/>
                  </a:lnTo>
                  <a:lnTo>
                    <a:pt x="123" y="881"/>
                  </a:lnTo>
                  <a:lnTo>
                    <a:pt x="111" y="886"/>
                  </a:lnTo>
                  <a:lnTo>
                    <a:pt x="99" y="891"/>
                  </a:lnTo>
                  <a:lnTo>
                    <a:pt x="88" y="897"/>
                  </a:lnTo>
                  <a:lnTo>
                    <a:pt x="78" y="904"/>
                  </a:lnTo>
                  <a:lnTo>
                    <a:pt x="68" y="912"/>
                  </a:lnTo>
                  <a:lnTo>
                    <a:pt x="59" y="920"/>
                  </a:lnTo>
                  <a:lnTo>
                    <a:pt x="50" y="928"/>
                  </a:lnTo>
                  <a:lnTo>
                    <a:pt x="42" y="937"/>
                  </a:lnTo>
                  <a:lnTo>
                    <a:pt x="34" y="947"/>
                  </a:lnTo>
                  <a:lnTo>
                    <a:pt x="28" y="957"/>
                  </a:lnTo>
                  <a:lnTo>
                    <a:pt x="21" y="968"/>
                  </a:lnTo>
                  <a:lnTo>
                    <a:pt x="16" y="980"/>
                  </a:lnTo>
                  <a:lnTo>
                    <a:pt x="11" y="992"/>
                  </a:lnTo>
                  <a:lnTo>
                    <a:pt x="7" y="1004"/>
                  </a:lnTo>
                  <a:lnTo>
                    <a:pt x="4" y="1017"/>
                  </a:lnTo>
                  <a:lnTo>
                    <a:pt x="2" y="1030"/>
                  </a:lnTo>
                  <a:lnTo>
                    <a:pt x="0" y="1044"/>
                  </a:lnTo>
                  <a:lnTo>
                    <a:pt x="0" y="1058"/>
                  </a:lnTo>
                  <a:lnTo>
                    <a:pt x="0" y="1072"/>
                  </a:lnTo>
                  <a:lnTo>
                    <a:pt x="2" y="1086"/>
                  </a:lnTo>
                  <a:lnTo>
                    <a:pt x="4" y="1102"/>
                  </a:lnTo>
                  <a:lnTo>
                    <a:pt x="4" y="1102"/>
                  </a:lnTo>
                  <a:lnTo>
                    <a:pt x="10" y="1128"/>
                  </a:lnTo>
                  <a:lnTo>
                    <a:pt x="18" y="1153"/>
                  </a:lnTo>
                  <a:lnTo>
                    <a:pt x="28" y="1179"/>
                  </a:lnTo>
                  <a:lnTo>
                    <a:pt x="39" y="1204"/>
                  </a:lnTo>
                  <a:lnTo>
                    <a:pt x="53" y="1230"/>
                  </a:lnTo>
                  <a:lnTo>
                    <a:pt x="68" y="1254"/>
                  </a:lnTo>
                  <a:lnTo>
                    <a:pt x="84" y="1278"/>
                  </a:lnTo>
                  <a:lnTo>
                    <a:pt x="101" y="1302"/>
                  </a:lnTo>
                  <a:lnTo>
                    <a:pt x="119" y="1326"/>
                  </a:lnTo>
                  <a:lnTo>
                    <a:pt x="138" y="1348"/>
                  </a:lnTo>
                  <a:lnTo>
                    <a:pt x="157" y="1370"/>
                  </a:lnTo>
                  <a:lnTo>
                    <a:pt x="176" y="1392"/>
                  </a:lnTo>
                  <a:lnTo>
                    <a:pt x="214" y="1432"/>
                  </a:lnTo>
                  <a:lnTo>
                    <a:pt x="252" y="1471"/>
                  </a:lnTo>
                  <a:lnTo>
                    <a:pt x="273" y="1516"/>
                  </a:lnTo>
                  <a:lnTo>
                    <a:pt x="273" y="1516"/>
                  </a:lnTo>
                  <a:lnTo>
                    <a:pt x="282" y="1532"/>
                  </a:lnTo>
                  <a:lnTo>
                    <a:pt x="291" y="1550"/>
                  </a:lnTo>
                  <a:lnTo>
                    <a:pt x="298" y="1570"/>
                  </a:lnTo>
                  <a:lnTo>
                    <a:pt x="305" y="1590"/>
                  </a:lnTo>
                  <a:lnTo>
                    <a:pt x="311" y="1611"/>
                  </a:lnTo>
                  <a:lnTo>
                    <a:pt x="317" y="1633"/>
                  </a:lnTo>
                  <a:lnTo>
                    <a:pt x="321" y="1656"/>
                  </a:lnTo>
                  <a:lnTo>
                    <a:pt x="326" y="1680"/>
                  </a:lnTo>
                  <a:lnTo>
                    <a:pt x="333" y="1726"/>
                  </a:lnTo>
                  <a:lnTo>
                    <a:pt x="338" y="1771"/>
                  </a:lnTo>
                  <a:lnTo>
                    <a:pt x="347" y="1853"/>
                  </a:lnTo>
                  <a:lnTo>
                    <a:pt x="347" y="1853"/>
                  </a:lnTo>
                  <a:lnTo>
                    <a:pt x="352" y="1922"/>
                  </a:lnTo>
                  <a:lnTo>
                    <a:pt x="354" y="1956"/>
                  </a:lnTo>
                  <a:lnTo>
                    <a:pt x="355" y="1990"/>
                  </a:lnTo>
                  <a:lnTo>
                    <a:pt x="355" y="2025"/>
                  </a:lnTo>
                  <a:lnTo>
                    <a:pt x="354" y="2059"/>
                  </a:lnTo>
                  <a:lnTo>
                    <a:pt x="352" y="2075"/>
                  </a:lnTo>
                  <a:lnTo>
                    <a:pt x="350" y="2092"/>
                  </a:lnTo>
                  <a:lnTo>
                    <a:pt x="347" y="2109"/>
                  </a:lnTo>
                  <a:lnTo>
                    <a:pt x="343" y="2125"/>
                  </a:lnTo>
                  <a:lnTo>
                    <a:pt x="343" y="2125"/>
                  </a:lnTo>
                  <a:lnTo>
                    <a:pt x="328" y="2194"/>
                  </a:lnTo>
                  <a:lnTo>
                    <a:pt x="320" y="2227"/>
                  </a:lnTo>
                  <a:lnTo>
                    <a:pt x="311" y="2261"/>
                  </a:lnTo>
                  <a:lnTo>
                    <a:pt x="302" y="2292"/>
                  </a:lnTo>
                  <a:lnTo>
                    <a:pt x="293" y="2323"/>
                  </a:lnTo>
                  <a:lnTo>
                    <a:pt x="282" y="2352"/>
                  </a:lnTo>
                  <a:lnTo>
                    <a:pt x="270" y="2382"/>
                  </a:lnTo>
                  <a:lnTo>
                    <a:pt x="256" y="2410"/>
                  </a:lnTo>
                  <a:lnTo>
                    <a:pt x="241" y="2437"/>
                  </a:lnTo>
                  <a:lnTo>
                    <a:pt x="223" y="2464"/>
                  </a:lnTo>
                  <a:lnTo>
                    <a:pt x="204" y="2490"/>
                  </a:lnTo>
                  <a:lnTo>
                    <a:pt x="194" y="2502"/>
                  </a:lnTo>
                  <a:lnTo>
                    <a:pt x="183" y="2514"/>
                  </a:lnTo>
                  <a:lnTo>
                    <a:pt x="171" y="2526"/>
                  </a:lnTo>
                  <a:lnTo>
                    <a:pt x="159" y="2538"/>
                  </a:lnTo>
                  <a:lnTo>
                    <a:pt x="146" y="2549"/>
                  </a:lnTo>
                  <a:lnTo>
                    <a:pt x="133" y="2560"/>
                  </a:lnTo>
                  <a:lnTo>
                    <a:pt x="118" y="2571"/>
                  </a:lnTo>
                  <a:lnTo>
                    <a:pt x="102" y="2582"/>
                  </a:lnTo>
                  <a:lnTo>
                    <a:pt x="95" y="2606"/>
                  </a:lnTo>
                  <a:lnTo>
                    <a:pt x="95" y="2606"/>
                  </a:lnTo>
                  <a:lnTo>
                    <a:pt x="109" y="2612"/>
                  </a:lnTo>
                  <a:lnTo>
                    <a:pt x="122" y="2618"/>
                  </a:lnTo>
                  <a:lnTo>
                    <a:pt x="135" y="2626"/>
                  </a:lnTo>
                  <a:lnTo>
                    <a:pt x="149" y="2634"/>
                  </a:lnTo>
                  <a:lnTo>
                    <a:pt x="176" y="2653"/>
                  </a:lnTo>
                  <a:lnTo>
                    <a:pt x="204" y="2674"/>
                  </a:lnTo>
                  <a:lnTo>
                    <a:pt x="258" y="2719"/>
                  </a:lnTo>
                  <a:lnTo>
                    <a:pt x="282" y="2739"/>
                  </a:lnTo>
                  <a:lnTo>
                    <a:pt x="304" y="2756"/>
                  </a:lnTo>
                  <a:lnTo>
                    <a:pt x="304" y="2756"/>
                  </a:lnTo>
                  <a:lnTo>
                    <a:pt x="342" y="2784"/>
                  </a:lnTo>
                  <a:lnTo>
                    <a:pt x="381" y="2812"/>
                  </a:lnTo>
                  <a:lnTo>
                    <a:pt x="454" y="2870"/>
                  </a:lnTo>
                  <a:lnTo>
                    <a:pt x="527" y="2929"/>
                  </a:lnTo>
                  <a:lnTo>
                    <a:pt x="598" y="2990"/>
                  </a:lnTo>
                  <a:lnTo>
                    <a:pt x="598" y="2990"/>
                  </a:lnTo>
                  <a:lnTo>
                    <a:pt x="646" y="3029"/>
                  </a:lnTo>
                  <a:lnTo>
                    <a:pt x="694" y="3067"/>
                  </a:lnTo>
                  <a:lnTo>
                    <a:pt x="718" y="3084"/>
                  </a:lnTo>
                  <a:lnTo>
                    <a:pt x="742" y="3100"/>
                  </a:lnTo>
                  <a:lnTo>
                    <a:pt x="766" y="3115"/>
                  </a:lnTo>
                  <a:lnTo>
                    <a:pt x="791" y="3130"/>
                  </a:lnTo>
                  <a:lnTo>
                    <a:pt x="816" y="3143"/>
                  </a:lnTo>
                  <a:lnTo>
                    <a:pt x="841" y="3155"/>
                  </a:lnTo>
                  <a:lnTo>
                    <a:pt x="867" y="3167"/>
                  </a:lnTo>
                  <a:lnTo>
                    <a:pt x="894" y="3177"/>
                  </a:lnTo>
                  <a:lnTo>
                    <a:pt x="922" y="3186"/>
                  </a:lnTo>
                  <a:lnTo>
                    <a:pt x="951" y="3194"/>
                  </a:lnTo>
                  <a:lnTo>
                    <a:pt x="981" y="3201"/>
                  </a:lnTo>
                  <a:lnTo>
                    <a:pt x="1012" y="3206"/>
                  </a:lnTo>
                  <a:lnTo>
                    <a:pt x="1083" y="3197"/>
                  </a:lnTo>
                  <a:lnTo>
                    <a:pt x="1083" y="3197"/>
                  </a:lnTo>
                  <a:lnTo>
                    <a:pt x="1069" y="3163"/>
                  </a:lnTo>
                  <a:lnTo>
                    <a:pt x="1056" y="3129"/>
                  </a:lnTo>
                  <a:lnTo>
                    <a:pt x="1043" y="3093"/>
                  </a:lnTo>
                  <a:lnTo>
                    <a:pt x="1031" y="3057"/>
                  </a:lnTo>
                  <a:lnTo>
                    <a:pt x="1019" y="3019"/>
                  </a:lnTo>
                  <a:lnTo>
                    <a:pt x="1009" y="2981"/>
                  </a:lnTo>
                  <a:lnTo>
                    <a:pt x="1000" y="2943"/>
                  </a:lnTo>
                  <a:lnTo>
                    <a:pt x="991" y="2903"/>
                  </a:lnTo>
                  <a:lnTo>
                    <a:pt x="983" y="2864"/>
                  </a:lnTo>
                  <a:lnTo>
                    <a:pt x="976" y="2825"/>
                  </a:lnTo>
                  <a:lnTo>
                    <a:pt x="971" y="2784"/>
                  </a:lnTo>
                  <a:lnTo>
                    <a:pt x="966" y="2744"/>
                  </a:lnTo>
                  <a:lnTo>
                    <a:pt x="963" y="2704"/>
                  </a:lnTo>
                  <a:lnTo>
                    <a:pt x="961" y="2663"/>
                  </a:lnTo>
                  <a:lnTo>
                    <a:pt x="960" y="2624"/>
                  </a:lnTo>
                  <a:lnTo>
                    <a:pt x="961" y="2583"/>
                  </a:lnTo>
                  <a:lnTo>
                    <a:pt x="961" y="2583"/>
                  </a:lnTo>
                  <a:lnTo>
                    <a:pt x="962" y="2552"/>
                  </a:lnTo>
                  <a:lnTo>
                    <a:pt x="964" y="2521"/>
                  </a:lnTo>
                  <a:lnTo>
                    <a:pt x="967" y="2490"/>
                  </a:lnTo>
                  <a:lnTo>
                    <a:pt x="971" y="2459"/>
                  </a:lnTo>
                  <a:lnTo>
                    <a:pt x="975" y="2430"/>
                  </a:lnTo>
                  <a:lnTo>
                    <a:pt x="981" y="2400"/>
                  </a:lnTo>
                  <a:lnTo>
                    <a:pt x="988" y="2370"/>
                  </a:lnTo>
                  <a:lnTo>
                    <a:pt x="997" y="2340"/>
                  </a:lnTo>
                  <a:lnTo>
                    <a:pt x="997" y="2340"/>
                  </a:lnTo>
                  <a:lnTo>
                    <a:pt x="1015" y="2278"/>
                  </a:lnTo>
                  <a:lnTo>
                    <a:pt x="1024" y="2245"/>
                  </a:lnTo>
                  <a:lnTo>
                    <a:pt x="1032" y="2210"/>
                  </a:lnTo>
                  <a:lnTo>
                    <a:pt x="1038" y="2176"/>
                  </a:lnTo>
                  <a:lnTo>
                    <a:pt x="1041" y="2160"/>
                  </a:lnTo>
                  <a:lnTo>
                    <a:pt x="1042" y="2144"/>
                  </a:lnTo>
                  <a:lnTo>
                    <a:pt x="1043" y="2129"/>
                  </a:lnTo>
                  <a:lnTo>
                    <a:pt x="1043" y="2114"/>
                  </a:lnTo>
                  <a:lnTo>
                    <a:pt x="1042" y="2101"/>
                  </a:lnTo>
                  <a:lnTo>
                    <a:pt x="1040" y="2088"/>
                  </a:lnTo>
                  <a:lnTo>
                    <a:pt x="1090" y="210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2D78D72D-E83F-DB3B-2D4A-FEA18AE52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3" y="578"/>
              <a:ext cx="932" cy="1603"/>
            </a:xfrm>
            <a:custGeom>
              <a:avLst/>
              <a:gdLst>
                <a:gd name="T0" fmla="*/ 1215 w 1864"/>
                <a:gd name="T1" fmla="*/ 2146 h 3206"/>
                <a:gd name="T2" fmla="*/ 1350 w 1864"/>
                <a:gd name="T3" fmla="*/ 2182 h 3206"/>
                <a:gd name="T4" fmla="*/ 1420 w 1864"/>
                <a:gd name="T5" fmla="*/ 2180 h 3206"/>
                <a:gd name="T6" fmla="*/ 1487 w 1864"/>
                <a:gd name="T7" fmla="*/ 2149 h 3206"/>
                <a:gd name="T8" fmla="*/ 1546 w 1864"/>
                <a:gd name="T9" fmla="*/ 2079 h 3206"/>
                <a:gd name="T10" fmla="*/ 1618 w 1864"/>
                <a:gd name="T11" fmla="*/ 1944 h 3206"/>
                <a:gd name="T12" fmla="*/ 1708 w 1864"/>
                <a:gd name="T13" fmla="*/ 1743 h 3206"/>
                <a:gd name="T14" fmla="*/ 1783 w 1864"/>
                <a:gd name="T15" fmla="*/ 1563 h 3206"/>
                <a:gd name="T16" fmla="*/ 1796 w 1864"/>
                <a:gd name="T17" fmla="*/ 1492 h 3206"/>
                <a:gd name="T18" fmla="*/ 1838 w 1864"/>
                <a:gd name="T19" fmla="*/ 1419 h 3206"/>
                <a:gd name="T20" fmla="*/ 1863 w 1864"/>
                <a:gd name="T21" fmla="*/ 1393 h 3206"/>
                <a:gd name="T22" fmla="*/ 1854 w 1864"/>
                <a:gd name="T23" fmla="*/ 1348 h 3206"/>
                <a:gd name="T24" fmla="*/ 1846 w 1864"/>
                <a:gd name="T25" fmla="*/ 1084 h 3206"/>
                <a:gd name="T26" fmla="*/ 1849 w 1864"/>
                <a:gd name="T27" fmla="*/ 793 h 3206"/>
                <a:gd name="T28" fmla="*/ 1838 w 1864"/>
                <a:gd name="T29" fmla="*/ 566 h 3206"/>
                <a:gd name="T30" fmla="*/ 1804 w 1864"/>
                <a:gd name="T31" fmla="*/ 385 h 3206"/>
                <a:gd name="T32" fmla="*/ 1735 w 1864"/>
                <a:gd name="T33" fmla="*/ 223 h 3206"/>
                <a:gd name="T34" fmla="*/ 1660 w 1864"/>
                <a:gd name="T35" fmla="*/ 125 h 3206"/>
                <a:gd name="T36" fmla="*/ 1590 w 1864"/>
                <a:gd name="T37" fmla="*/ 66 h 3206"/>
                <a:gd name="T38" fmla="*/ 1469 w 1864"/>
                <a:gd name="T39" fmla="*/ 0 h 3206"/>
                <a:gd name="T40" fmla="*/ 1443 w 1864"/>
                <a:gd name="T41" fmla="*/ 65 h 3206"/>
                <a:gd name="T42" fmla="*/ 1363 w 1864"/>
                <a:gd name="T43" fmla="*/ 173 h 3206"/>
                <a:gd name="T44" fmla="*/ 1217 w 1864"/>
                <a:gd name="T45" fmla="*/ 316 h 3206"/>
                <a:gd name="T46" fmla="*/ 954 w 1864"/>
                <a:gd name="T47" fmla="*/ 552 h 3206"/>
                <a:gd name="T48" fmla="*/ 812 w 1864"/>
                <a:gd name="T49" fmla="*/ 655 h 3206"/>
                <a:gd name="T50" fmla="*/ 697 w 1864"/>
                <a:gd name="T51" fmla="*/ 720 h 3206"/>
                <a:gd name="T52" fmla="*/ 548 w 1864"/>
                <a:gd name="T53" fmla="*/ 785 h 3206"/>
                <a:gd name="T54" fmla="*/ 395 w 1864"/>
                <a:gd name="T55" fmla="*/ 833 h 3206"/>
                <a:gd name="T56" fmla="*/ 266 w 1864"/>
                <a:gd name="T57" fmla="*/ 876 h 3206"/>
                <a:gd name="T58" fmla="*/ 198 w 1864"/>
                <a:gd name="T59" fmla="*/ 866 h 3206"/>
                <a:gd name="T60" fmla="*/ 134 w 1864"/>
                <a:gd name="T61" fmla="*/ 877 h 3206"/>
                <a:gd name="T62" fmla="*/ 78 w 1864"/>
                <a:gd name="T63" fmla="*/ 904 h 3206"/>
                <a:gd name="T64" fmla="*/ 34 w 1864"/>
                <a:gd name="T65" fmla="*/ 947 h 3206"/>
                <a:gd name="T66" fmla="*/ 7 w 1864"/>
                <a:gd name="T67" fmla="*/ 1004 h 3206"/>
                <a:gd name="T68" fmla="*/ 0 w 1864"/>
                <a:gd name="T69" fmla="*/ 1072 h 3206"/>
                <a:gd name="T70" fmla="*/ 18 w 1864"/>
                <a:gd name="T71" fmla="*/ 1153 h 3206"/>
                <a:gd name="T72" fmla="*/ 84 w 1864"/>
                <a:gd name="T73" fmla="*/ 1278 h 3206"/>
                <a:gd name="T74" fmla="*/ 176 w 1864"/>
                <a:gd name="T75" fmla="*/ 1392 h 3206"/>
                <a:gd name="T76" fmla="*/ 282 w 1864"/>
                <a:gd name="T77" fmla="*/ 1532 h 3206"/>
                <a:gd name="T78" fmla="*/ 317 w 1864"/>
                <a:gd name="T79" fmla="*/ 1633 h 3206"/>
                <a:gd name="T80" fmla="*/ 347 w 1864"/>
                <a:gd name="T81" fmla="*/ 1853 h 3206"/>
                <a:gd name="T82" fmla="*/ 355 w 1864"/>
                <a:gd name="T83" fmla="*/ 2025 h 3206"/>
                <a:gd name="T84" fmla="*/ 343 w 1864"/>
                <a:gd name="T85" fmla="*/ 2125 h 3206"/>
                <a:gd name="T86" fmla="*/ 302 w 1864"/>
                <a:gd name="T87" fmla="*/ 2292 h 3206"/>
                <a:gd name="T88" fmla="*/ 241 w 1864"/>
                <a:gd name="T89" fmla="*/ 2437 h 3206"/>
                <a:gd name="T90" fmla="*/ 171 w 1864"/>
                <a:gd name="T91" fmla="*/ 2526 h 3206"/>
                <a:gd name="T92" fmla="*/ 102 w 1864"/>
                <a:gd name="T93" fmla="*/ 2582 h 3206"/>
                <a:gd name="T94" fmla="*/ 135 w 1864"/>
                <a:gd name="T95" fmla="*/ 2626 h 3206"/>
                <a:gd name="T96" fmla="*/ 282 w 1864"/>
                <a:gd name="T97" fmla="*/ 2739 h 3206"/>
                <a:gd name="T98" fmla="*/ 454 w 1864"/>
                <a:gd name="T99" fmla="*/ 2870 h 3206"/>
                <a:gd name="T100" fmla="*/ 694 w 1864"/>
                <a:gd name="T101" fmla="*/ 3067 h 3206"/>
                <a:gd name="T102" fmla="*/ 816 w 1864"/>
                <a:gd name="T103" fmla="*/ 3143 h 3206"/>
                <a:gd name="T104" fmla="*/ 951 w 1864"/>
                <a:gd name="T105" fmla="*/ 3194 h 3206"/>
                <a:gd name="T106" fmla="*/ 1069 w 1864"/>
                <a:gd name="T107" fmla="*/ 3163 h 3206"/>
                <a:gd name="T108" fmla="*/ 1009 w 1864"/>
                <a:gd name="T109" fmla="*/ 2981 h 3206"/>
                <a:gd name="T110" fmla="*/ 971 w 1864"/>
                <a:gd name="T111" fmla="*/ 2784 h 3206"/>
                <a:gd name="T112" fmla="*/ 961 w 1864"/>
                <a:gd name="T113" fmla="*/ 2583 h 3206"/>
                <a:gd name="T114" fmla="*/ 971 w 1864"/>
                <a:gd name="T115" fmla="*/ 2459 h 3206"/>
                <a:gd name="T116" fmla="*/ 997 w 1864"/>
                <a:gd name="T117" fmla="*/ 2340 h 3206"/>
                <a:gd name="T118" fmla="*/ 1041 w 1864"/>
                <a:gd name="T119" fmla="*/ 2160 h 3206"/>
                <a:gd name="T120" fmla="*/ 1040 w 1864"/>
                <a:gd name="T121" fmla="*/ 2088 h 3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64" h="3206">
                  <a:moveTo>
                    <a:pt x="1090" y="2108"/>
                  </a:moveTo>
                  <a:lnTo>
                    <a:pt x="1090" y="2108"/>
                  </a:lnTo>
                  <a:lnTo>
                    <a:pt x="1121" y="2115"/>
                  </a:lnTo>
                  <a:lnTo>
                    <a:pt x="1152" y="2124"/>
                  </a:lnTo>
                  <a:lnTo>
                    <a:pt x="1215" y="2146"/>
                  </a:lnTo>
                  <a:lnTo>
                    <a:pt x="1245" y="2156"/>
                  </a:lnTo>
                  <a:lnTo>
                    <a:pt x="1275" y="2166"/>
                  </a:lnTo>
                  <a:lnTo>
                    <a:pt x="1305" y="2174"/>
                  </a:lnTo>
                  <a:lnTo>
                    <a:pt x="1336" y="2180"/>
                  </a:lnTo>
                  <a:lnTo>
                    <a:pt x="1350" y="2182"/>
                  </a:lnTo>
                  <a:lnTo>
                    <a:pt x="1364" y="2183"/>
                  </a:lnTo>
                  <a:lnTo>
                    <a:pt x="1379" y="2184"/>
                  </a:lnTo>
                  <a:lnTo>
                    <a:pt x="1393" y="2183"/>
                  </a:lnTo>
                  <a:lnTo>
                    <a:pt x="1406" y="2182"/>
                  </a:lnTo>
                  <a:lnTo>
                    <a:pt x="1420" y="2180"/>
                  </a:lnTo>
                  <a:lnTo>
                    <a:pt x="1434" y="2176"/>
                  </a:lnTo>
                  <a:lnTo>
                    <a:pt x="1447" y="2171"/>
                  </a:lnTo>
                  <a:lnTo>
                    <a:pt x="1460" y="2165"/>
                  </a:lnTo>
                  <a:lnTo>
                    <a:pt x="1474" y="2158"/>
                  </a:lnTo>
                  <a:lnTo>
                    <a:pt x="1487" y="2149"/>
                  </a:lnTo>
                  <a:lnTo>
                    <a:pt x="1499" y="2139"/>
                  </a:lnTo>
                  <a:lnTo>
                    <a:pt x="1511" y="2126"/>
                  </a:lnTo>
                  <a:lnTo>
                    <a:pt x="1523" y="2112"/>
                  </a:lnTo>
                  <a:lnTo>
                    <a:pt x="1535" y="2097"/>
                  </a:lnTo>
                  <a:lnTo>
                    <a:pt x="1546" y="2079"/>
                  </a:lnTo>
                  <a:lnTo>
                    <a:pt x="1546" y="2079"/>
                  </a:lnTo>
                  <a:lnTo>
                    <a:pt x="1565" y="2047"/>
                  </a:lnTo>
                  <a:lnTo>
                    <a:pt x="1583" y="2014"/>
                  </a:lnTo>
                  <a:lnTo>
                    <a:pt x="1601" y="1979"/>
                  </a:lnTo>
                  <a:lnTo>
                    <a:pt x="1618" y="1944"/>
                  </a:lnTo>
                  <a:lnTo>
                    <a:pt x="1649" y="1873"/>
                  </a:lnTo>
                  <a:lnTo>
                    <a:pt x="1680" y="1804"/>
                  </a:lnTo>
                  <a:lnTo>
                    <a:pt x="1680" y="1804"/>
                  </a:lnTo>
                  <a:lnTo>
                    <a:pt x="1694" y="1773"/>
                  </a:lnTo>
                  <a:lnTo>
                    <a:pt x="1708" y="1743"/>
                  </a:lnTo>
                  <a:lnTo>
                    <a:pt x="1737" y="1685"/>
                  </a:lnTo>
                  <a:lnTo>
                    <a:pt x="1751" y="1654"/>
                  </a:lnTo>
                  <a:lnTo>
                    <a:pt x="1763" y="1624"/>
                  </a:lnTo>
                  <a:lnTo>
                    <a:pt x="1774" y="1594"/>
                  </a:lnTo>
                  <a:lnTo>
                    <a:pt x="1783" y="1563"/>
                  </a:lnTo>
                  <a:lnTo>
                    <a:pt x="1783" y="1563"/>
                  </a:lnTo>
                  <a:lnTo>
                    <a:pt x="1787" y="1550"/>
                  </a:lnTo>
                  <a:lnTo>
                    <a:pt x="1789" y="1538"/>
                  </a:lnTo>
                  <a:lnTo>
                    <a:pt x="1793" y="1515"/>
                  </a:lnTo>
                  <a:lnTo>
                    <a:pt x="1796" y="1492"/>
                  </a:lnTo>
                  <a:lnTo>
                    <a:pt x="1801" y="1471"/>
                  </a:lnTo>
                  <a:lnTo>
                    <a:pt x="1804" y="1440"/>
                  </a:lnTo>
                  <a:lnTo>
                    <a:pt x="1804" y="1440"/>
                  </a:lnTo>
                  <a:lnTo>
                    <a:pt x="1822" y="1428"/>
                  </a:lnTo>
                  <a:lnTo>
                    <a:pt x="1838" y="1419"/>
                  </a:lnTo>
                  <a:lnTo>
                    <a:pt x="1845" y="1414"/>
                  </a:lnTo>
                  <a:lnTo>
                    <a:pt x="1851" y="1410"/>
                  </a:lnTo>
                  <a:lnTo>
                    <a:pt x="1856" y="1405"/>
                  </a:lnTo>
                  <a:lnTo>
                    <a:pt x="1860" y="1399"/>
                  </a:lnTo>
                  <a:lnTo>
                    <a:pt x="1863" y="1393"/>
                  </a:lnTo>
                  <a:lnTo>
                    <a:pt x="1864" y="1387"/>
                  </a:lnTo>
                  <a:lnTo>
                    <a:pt x="1864" y="1379"/>
                  </a:lnTo>
                  <a:lnTo>
                    <a:pt x="1862" y="1370"/>
                  </a:lnTo>
                  <a:lnTo>
                    <a:pt x="1859" y="1360"/>
                  </a:lnTo>
                  <a:lnTo>
                    <a:pt x="1854" y="1348"/>
                  </a:lnTo>
                  <a:lnTo>
                    <a:pt x="1847" y="1335"/>
                  </a:lnTo>
                  <a:lnTo>
                    <a:pt x="1838" y="1319"/>
                  </a:lnTo>
                  <a:lnTo>
                    <a:pt x="1846" y="1275"/>
                  </a:lnTo>
                  <a:lnTo>
                    <a:pt x="1846" y="1275"/>
                  </a:lnTo>
                  <a:lnTo>
                    <a:pt x="1846" y="1084"/>
                  </a:lnTo>
                  <a:lnTo>
                    <a:pt x="1846" y="1084"/>
                  </a:lnTo>
                  <a:lnTo>
                    <a:pt x="1847" y="1015"/>
                  </a:lnTo>
                  <a:lnTo>
                    <a:pt x="1848" y="942"/>
                  </a:lnTo>
                  <a:lnTo>
                    <a:pt x="1849" y="868"/>
                  </a:lnTo>
                  <a:lnTo>
                    <a:pt x="1849" y="793"/>
                  </a:lnTo>
                  <a:lnTo>
                    <a:pt x="1848" y="717"/>
                  </a:lnTo>
                  <a:lnTo>
                    <a:pt x="1846" y="679"/>
                  </a:lnTo>
                  <a:lnTo>
                    <a:pt x="1844" y="642"/>
                  </a:lnTo>
                  <a:lnTo>
                    <a:pt x="1841" y="603"/>
                  </a:lnTo>
                  <a:lnTo>
                    <a:pt x="1838" y="566"/>
                  </a:lnTo>
                  <a:lnTo>
                    <a:pt x="1833" y="529"/>
                  </a:lnTo>
                  <a:lnTo>
                    <a:pt x="1827" y="492"/>
                  </a:lnTo>
                  <a:lnTo>
                    <a:pt x="1821" y="456"/>
                  </a:lnTo>
                  <a:lnTo>
                    <a:pt x="1813" y="421"/>
                  </a:lnTo>
                  <a:lnTo>
                    <a:pt x="1804" y="385"/>
                  </a:lnTo>
                  <a:lnTo>
                    <a:pt x="1793" y="351"/>
                  </a:lnTo>
                  <a:lnTo>
                    <a:pt x="1781" y="318"/>
                  </a:lnTo>
                  <a:lnTo>
                    <a:pt x="1767" y="286"/>
                  </a:lnTo>
                  <a:lnTo>
                    <a:pt x="1752" y="253"/>
                  </a:lnTo>
                  <a:lnTo>
                    <a:pt x="1735" y="223"/>
                  </a:lnTo>
                  <a:lnTo>
                    <a:pt x="1715" y="194"/>
                  </a:lnTo>
                  <a:lnTo>
                    <a:pt x="1695" y="165"/>
                  </a:lnTo>
                  <a:lnTo>
                    <a:pt x="1684" y="151"/>
                  </a:lnTo>
                  <a:lnTo>
                    <a:pt x="1672" y="138"/>
                  </a:lnTo>
                  <a:lnTo>
                    <a:pt x="1660" y="125"/>
                  </a:lnTo>
                  <a:lnTo>
                    <a:pt x="1647" y="113"/>
                  </a:lnTo>
                  <a:lnTo>
                    <a:pt x="1634" y="101"/>
                  </a:lnTo>
                  <a:lnTo>
                    <a:pt x="1621" y="89"/>
                  </a:lnTo>
                  <a:lnTo>
                    <a:pt x="1606" y="77"/>
                  </a:lnTo>
                  <a:lnTo>
                    <a:pt x="1590" y="66"/>
                  </a:lnTo>
                  <a:lnTo>
                    <a:pt x="1575" y="56"/>
                  </a:lnTo>
                  <a:lnTo>
                    <a:pt x="1559" y="44"/>
                  </a:lnTo>
                  <a:lnTo>
                    <a:pt x="1542" y="34"/>
                  </a:lnTo>
                  <a:lnTo>
                    <a:pt x="1525" y="25"/>
                  </a:lnTo>
                  <a:lnTo>
                    <a:pt x="1469" y="0"/>
                  </a:lnTo>
                  <a:lnTo>
                    <a:pt x="1469" y="0"/>
                  </a:lnTo>
                  <a:lnTo>
                    <a:pt x="1466" y="11"/>
                  </a:lnTo>
                  <a:lnTo>
                    <a:pt x="1463" y="21"/>
                  </a:lnTo>
                  <a:lnTo>
                    <a:pt x="1454" y="42"/>
                  </a:lnTo>
                  <a:lnTo>
                    <a:pt x="1443" y="65"/>
                  </a:lnTo>
                  <a:lnTo>
                    <a:pt x="1430" y="86"/>
                  </a:lnTo>
                  <a:lnTo>
                    <a:pt x="1415" y="108"/>
                  </a:lnTo>
                  <a:lnTo>
                    <a:pt x="1399" y="130"/>
                  </a:lnTo>
                  <a:lnTo>
                    <a:pt x="1381" y="151"/>
                  </a:lnTo>
                  <a:lnTo>
                    <a:pt x="1363" y="173"/>
                  </a:lnTo>
                  <a:lnTo>
                    <a:pt x="1344" y="194"/>
                  </a:lnTo>
                  <a:lnTo>
                    <a:pt x="1323" y="214"/>
                  </a:lnTo>
                  <a:lnTo>
                    <a:pt x="1284" y="252"/>
                  </a:lnTo>
                  <a:lnTo>
                    <a:pt x="1217" y="316"/>
                  </a:lnTo>
                  <a:lnTo>
                    <a:pt x="1217" y="316"/>
                  </a:lnTo>
                  <a:lnTo>
                    <a:pt x="1166" y="364"/>
                  </a:lnTo>
                  <a:lnTo>
                    <a:pt x="1115" y="412"/>
                  </a:lnTo>
                  <a:lnTo>
                    <a:pt x="1063" y="460"/>
                  </a:lnTo>
                  <a:lnTo>
                    <a:pt x="1009" y="506"/>
                  </a:lnTo>
                  <a:lnTo>
                    <a:pt x="954" y="552"/>
                  </a:lnTo>
                  <a:lnTo>
                    <a:pt x="927" y="574"/>
                  </a:lnTo>
                  <a:lnTo>
                    <a:pt x="898" y="595"/>
                  </a:lnTo>
                  <a:lnTo>
                    <a:pt x="870" y="615"/>
                  </a:lnTo>
                  <a:lnTo>
                    <a:pt x="841" y="636"/>
                  </a:lnTo>
                  <a:lnTo>
                    <a:pt x="812" y="655"/>
                  </a:lnTo>
                  <a:lnTo>
                    <a:pt x="781" y="674"/>
                  </a:lnTo>
                  <a:lnTo>
                    <a:pt x="781" y="674"/>
                  </a:lnTo>
                  <a:lnTo>
                    <a:pt x="754" y="690"/>
                  </a:lnTo>
                  <a:lnTo>
                    <a:pt x="725" y="705"/>
                  </a:lnTo>
                  <a:lnTo>
                    <a:pt x="697" y="720"/>
                  </a:lnTo>
                  <a:lnTo>
                    <a:pt x="668" y="734"/>
                  </a:lnTo>
                  <a:lnTo>
                    <a:pt x="638" y="749"/>
                  </a:lnTo>
                  <a:lnTo>
                    <a:pt x="608" y="761"/>
                  </a:lnTo>
                  <a:lnTo>
                    <a:pt x="578" y="774"/>
                  </a:lnTo>
                  <a:lnTo>
                    <a:pt x="548" y="785"/>
                  </a:lnTo>
                  <a:lnTo>
                    <a:pt x="518" y="796"/>
                  </a:lnTo>
                  <a:lnTo>
                    <a:pt x="487" y="806"/>
                  </a:lnTo>
                  <a:lnTo>
                    <a:pt x="456" y="816"/>
                  </a:lnTo>
                  <a:lnTo>
                    <a:pt x="425" y="825"/>
                  </a:lnTo>
                  <a:lnTo>
                    <a:pt x="395" y="833"/>
                  </a:lnTo>
                  <a:lnTo>
                    <a:pt x="363" y="840"/>
                  </a:lnTo>
                  <a:lnTo>
                    <a:pt x="332" y="847"/>
                  </a:lnTo>
                  <a:lnTo>
                    <a:pt x="301" y="854"/>
                  </a:lnTo>
                  <a:lnTo>
                    <a:pt x="266" y="876"/>
                  </a:lnTo>
                  <a:lnTo>
                    <a:pt x="266" y="876"/>
                  </a:lnTo>
                  <a:lnTo>
                    <a:pt x="252" y="872"/>
                  </a:lnTo>
                  <a:lnTo>
                    <a:pt x="238" y="869"/>
                  </a:lnTo>
                  <a:lnTo>
                    <a:pt x="224" y="868"/>
                  </a:lnTo>
                  <a:lnTo>
                    <a:pt x="211" y="867"/>
                  </a:lnTo>
                  <a:lnTo>
                    <a:pt x="198" y="866"/>
                  </a:lnTo>
                  <a:lnTo>
                    <a:pt x="185" y="867"/>
                  </a:lnTo>
                  <a:lnTo>
                    <a:pt x="172" y="868"/>
                  </a:lnTo>
                  <a:lnTo>
                    <a:pt x="159" y="870"/>
                  </a:lnTo>
                  <a:lnTo>
                    <a:pt x="147" y="873"/>
                  </a:lnTo>
                  <a:lnTo>
                    <a:pt x="134" y="877"/>
                  </a:lnTo>
                  <a:lnTo>
                    <a:pt x="123" y="881"/>
                  </a:lnTo>
                  <a:lnTo>
                    <a:pt x="111" y="886"/>
                  </a:lnTo>
                  <a:lnTo>
                    <a:pt x="99" y="891"/>
                  </a:lnTo>
                  <a:lnTo>
                    <a:pt x="88" y="897"/>
                  </a:lnTo>
                  <a:lnTo>
                    <a:pt x="78" y="904"/>
                  </a:lnTo>
                  <a:lnTo>
                    <a:pt x="68" y="912"/>
                  </a:lnTo>
                  <a:lnTo>
                    <a:pt x="59" y="920"/>
                  </a:lnTo>
                  <a:lnTo>
                    <a:pt x="50" y="928"/>
                  </a:lnTo>
                  <a:lnTo>
                    <a:pt x="42" y="937"/>
                  </a:lnTo>
                  <a:lnTo>
                    <a:pt x="34" y="947"/>
                  </a:lnTo>
                  <a:lnTo>
                    <a:pt x="28" y="957"/>
                  </a:lnTo>
                  <a:lnTo>
                    <a:pt x="21" y="968"/>
                  </a:lnTo>
                  <a:lnTo>
                    <a:pt x="16" y="980"/>
                  </a:lnTo>
                  <a:lnTo>
                    <a:pt x="11" y="992"/>
                  </a:lnTo>
                  <a:lnTo>
                    <a:pt x="7" y="1004"/>
                  </a:lnTo>
                  <a:lnTo>
                    <a:pt x="4" y="1017"/>
                  </a:lnTo>
                  <a:lnTo>
                    <a:pt x="2" y="1030"/>
                  </a:lnTo>
                  <a:lnTo>
                    <a:pt x="0" y="1044"/>
                  </a:lnTo>
                  <a:lnTo>
                    <a:pt x="0" y="1058"/>
                  </a:lnTo>
                  <a:lnTo>
                    <a:pt x="0" y="1072"/>
                  </a:lnTo>
                  <a:lnTo>
                    <a:pt x="2" y="1086"/>
                  </a:lnTo>
                  <a:lnTo>
                    <a:pt x="4" y="1102"/>
                  </a:lnTo>
                  <a:lnTo>
                    <a:pt x="4" y="1102"/>
                  </a:lnTo>
                  <a:lnTo>
                    <a:pt x="10" y="1128"/>
                  </a:lnTo>
                  <a:lnTo>
                    <a:pt x="18" y="1153"/>
                  </a:lnTo>
                  <a:lnTo>
                    <a:pt x="28" y="1179"/>
                  </a:lnTo>
                  <a:lnTo>
                    <a:pt x="39" y="1204"/>
                  </a:lnTo>
                  <a:lnTo>
                    <a:pt x="53" y="1230"/>
                  </a:lnTo>
                  <a:lnTo>
                    <a:pt x="68" y="1254"/>
                  </a:lnTo>
                  <a:lnTo>
                    <a:pt x="84" y="1278"/>
                  </a:lnTo>
                  <a:lnTo>
                    <a:pt x="101" y="1302"/>
                  </a:lnTo>
                  <a:lnTo>
                    <a:pt x="119" y="1326"/>
                  </a:lnTo>
                  <a:lnTo>
                    <a:pt x="138" y="1348"/>
                  </a:lnTo>
                  <a:lnTo>
                    <a:pt x="157" y="1370"/>
                  </a:lnTo>
                  <a:lnTo>
                    <a:pt x="176" y="1392"/>
                  </a:lnTo>
                  <a:lnTo>
                    <a:pt x="214" y="1432"/>
                  </a:lnTo>
                  <a:lnTo>
                    <a:pt x="252" y="1471"/>
                  </a:lnTo>
                  <a:lnTo>
                    <a:pt x="273" y="1516"/>
                  </a:lnTo>
                  <a:lnTo>
                    <a:pt x="273" y="1516"/>
                  </a:lnTo>
                  <a:lnTo>
                    <a:pt x="282" y="1532"/>
                  </a:lnTo>
                  <a:lnTo>
                    <a:pt x="291" y="1550"/>
                  </a:lnTo>
                  <a:lnTo>
                    <a:pt x="298" y="1570"/>
                  </a:lnTo>
                  <a:lnTo>
                    <a:pt x="305" y="1590"/>
                  </a:lnTo>
                  <a:lnTo>
                    <a:pt x="311" y="1611"/>
                  </a:lnTo>
                  <a:lnTo>
                    <a:pt x="317" y="1633"/>
                  </a:lnTo>
                  <a:lnTo>
                    <a:pt x="321" y="1656"/>
                  </a:lnTo>
                  <a:lnTo>
                    <a:pt x="326" y="1680"/>
                  </a:lnTo>
                  <a:lnTo>
                    <a:pt x="333" y="1726"/>
                  </a:lnTo>
                  <a:lnTo>
                    <a:pt x="338" y="1771"/>
                  </a:lnTo>
                  <a:lnTo>
                    <a:pt x="347" y="1853"/>
                  </a:lnTo>
                  <a:lnTo>
                    <a:pt x="347" y="1853"/>
                  </a:lnTo>
                  <a:lnTo>
                    <a:pt x="352" y="1922"/>
                  </a:lnTo>
                  <a:lnTo>
                    <a:pt x="354" y="1956"/>
                  </a:lnTo>
                  <a:lnTo>
                    <a:pt x="355" y="1990"/>
                  </a:lnTo>
                  <a:lnTo>
                    <a:pt x="355" y="2025"/>
                  </a:lnTo>
                  <a:lnTo>
                    <a:pt x="354" y="2059"/>
                  </a:lnTo>
                  <a:lnTo>
                    <a:pt x="352" y="2075"/>
                  </a:lnTo>
                  <a:lnTo>
                    <a:pt x="350" y="2092"/>
                  </a:lnTo>
                  <a:lnTo>
                    <a:pt x="347" y="2109"/>
                  </a:lnTo>
                  <a:lnTo>
                    <a:pt x="343" y="2125"/>
                  </a:lnTo>
                  <a:lnTo>
                    <a:pt x="343" y="2125"/>
                  </a:lnTo>
                  <a:lnTo>
                    <a:pt x="328" y="2194"/>
                  </a:lnTo>
                  <a:lnTo>
                    <a:pt x="320" y="2227"/>
                  </a:lnTo>
                  <a:lnTo>
                    <a:pt x="311" y="2261"/>
                  </a:lnTo>
                  <a:lnTo>
                    <a:pt x="302" y="2292"/>
                  </a:lnTo>
                  <a:lnTo>
                    <a:pt x="293" y="2323"/>
                  </a:lnTo>
                  <a:lnTo>
                    <a:pt x="282" y="2352"/>
                  </a:lnTo>
                  <a:lnTo>
                    <a:pt x="270" y="2382"/>
                  </a:lnTo>
                  <a:lnTo>
                    <a:pt x="256" y="2410"/>
                  </a:lnTo>
                  <a:lnTo>
                    <a:pt x="241" y="2437"/>
                  </a:lnTo>
                  <a:lnTo>
                    <a:pt x="223" y="2464"/>
                  </a:lnTo>
                  <a:lnTo>
                    <a:pt x="204" y="2490"/>
                  </a:lnTo>
                  <a:lnTo>
                    <a:pt x="194" y="2502"/>
                  </a:lnTo>
                  <a:lnTo>
                    <a:pt x="183" y="2514"/>
                  </a:lnTo>
                  <a:lnTo>
                    <a:pt x="171" y="2526"/>
                  </a:lnTo>
                  <a:lnTo>
                    <a:pt x="159" y="2538"/>
                  </a:lnTo>
                  <a:lnTo>
                    <a:pt x="146" y="2549"/>
                  </a:lnTo>
                  <a:lnTo>
                    <a:pt x="133" y="2560"/>
                  </a:lnTo>
                  <a:lnTo>
                    <a:pt x="118" y="2571"/>
                  </a:lnTo>
                  <a:lnTo>
                    <a:pt x="102" y="2582"/>
                  </a:lnTo>
                  <a:lnTo>
                    <a:pt x="95" y="2606"/>
                  </a:lnTo>
                  <a:lnTo>
                    <a:pt x="95" y="2606"/>
                  </a:lnTo>
                  <a:lnTo>
                    <a:pt x="109" y="2612"/>
                  </a:lnTo>
                  <a:lnTo>
                    <a:pt x="122" y="2618"/>
                  </a:lnTo>
                  <a:lnTo>
                    <a:pt x="135" y="2626"/>
                  </a:lnTo>
                  <a:lnTo>
                    <a:pt x="149" y="2634"/>
                  </a:lnTo>
                  <a:lnTo>
                    <a:pt x="176" y="2653"/>
                  </a:lnTo>
                  <a:lnTo>
                    <a:pt x="204" y="2674"/>
                  </a:lnTo>
                  <a:lnTo>
                    <a:pt x="258" y="2719"/>
                  </a:lnTo>
                  <a:lnTo>
                    <a:pt x="282" y="2739"/>
                  </a:lnTo>
                  <a:lnTo>
                    <a:pt x="304" y="2756"/>
                  </a:lnTo>
                  <a:lnTo>
                    <a:pt x="304" y="2756"/>
                  </a:lnTo>
                  <a:lnTo>
                    <a:pt x="342" y="2784"/>
                  </a:lnTo>
                  <a:lnTo>
                    <a:pt x="381" y="2812"/>
                  </a:lnTo>
                  <a:lnTo>
                    <a:pt x="454" y="2870"/>
                  </a:lnTo>
                  <a:lnTo>
                    <a:pt x="527" y="2929"/>
                  </a:lnTo>
                  <a:lnTo>
                    <a:pt x="598" y="2990"/>
                  </a:lnTo>
                  <a:lnTo>
                    <a:pt x="598" y="2990"/>
                  </a:lnTo>
                  <a:lnTo>
                    <a:pt x="646" y="3029"/>
                  </a:lnTo>
                  <a:lnTo>
                    <a:pt x="694" y="3067"/>
                  </a:lnTo>
                  <a:lnTo>
                    <a:pt x="718" y="3084"/>
                  </a:lnTo>
                  <a:lnTo>
                    <a:pt x="742" y="3100"/>
                  </a:lnTo>
                  <a:lnTo>
                    <a:pt x="766" y="3115"/>
                  </a:lnTo>
                  <a:lnTo>
                    <a:pt x="791" y="3130"/>
                  </a:lnTo>
                  <a:lnTo>
                    <a:pt x="816" y="3143"/>
                  </a:lnTo>
                  <a:lnTo>
                    <a:pt x="841" y="3155"/>
                  </a:lnTo>
                  <a:lnTo>
                    <a:pt x="867" y="3167"/>
                  </a:lnTo>
                  <a:lnTo>
                    <a:pt x="894" y="3177"/>
                  </a:lnTo>
                  <a:lnTo>
                    <a:pt x="922" y="3186"/>
                  </a:lnTo>
                  <a:lnTo>
                    <a:pt x="951" y="3194"/>
                  </a:lnTo>
                  <a:lnTo>
                    <a:pt x="981" y="3201"/>
                  </a:lnTo>
                  <a:lnTo>
                    <a:pt x="1012" y="3206"/>
                  </a:lnTo>
                  <a:lnTo>
                    <a:pt x="1083" y="3197"/>
                  </a:lnTo>
                  <a:lnTo>
                    <a:pt x="1083" y="3197"/>
                  </a:lnTo>
                  <a:lnTo>
                    <a:pt x="1069" y="3163"/>
                  </a:lnTo>
                  <a:lnTo>
                    <a:pt x="1056" y="3129"/>
                  </a:lnTo>
                  <a:lnTo>
                    <a:pt x="1043" y="3093"/>
                  </a:lnTo>
                  <a:lnTo>
                    <a:pt x="1031" y="3057"/>
                  </a:lnTo>
                  <a:lnTo>
                    <a:pt x="1019" y="3019"/>
                  </a:lnTo>
                  <a:lnTo>
                    <a:pt x="1009" y="2981"/>
                  </a:lnTo>
                  <a:lnTo>
                    <a:pt x="1000" y="2943"/>
                  </a:lnTo>
                  <a:lnTo>
                    <a:pt x="991" y="2903"/>
                  </a:lnTo>
                  <a:lnTo>
                    <a:pt x="983" y="2864"/>
                  </a:lnTo>
                  <a:lnTo>
                    <a:pt x="976" y="2825"/>
                  </a:lnTo>
                  <a:lnTo>
                    <a:pt x="971" y="2784"/>
                  </a:lnTo>
                  <a:lnTo>
                    <a:pt x="966" y="2744"/>
                  </a:lnTo>
                  <a:lnTo>
                    <a:pt x="963" y="2704"/>
                  </a:lnTo>
                  <a:lnTo>
                    <a:pt x="961" y="2663"/>
                  </a:lnTo>
                  <a:lnTo>
                    <a:pt x="960" y="2624"/>
                  </a:lnTo>
                  <a:lnTo>
                    <a:pt x="961" y="2583"/>
                  </a:lnTo>
                  <a:lnTo>
                    <a:pt x="961" y="2583"/>
                  </a:lnTo>
                  <a:lnTo>
                    <a:pt x="962" y="2552"/>
                  </a:lnTo>
                  <a:lnTo>
                    <a:pt x="964" y="2521"/>
                  </a:lnTo>
                  <a:lnTo>
                    <a:pt x="967" y="2490"/>
                  </a:lnTo>
                  <a:lnTo>
                    <a:pt x="971" y="2459"/>
                  </a:lnTo>
                  <a:lnTo>
                    <a:pt x="975" y="2430"/>
                  </a:lnTo>
                  <a:lnTo>
                    <a:pt x="981" y="2400"/>
                  </a:lnTo>
                  <a:lnTo>
                    <a:pt x="988" y="2370"/>
                  </a:lnTo>
                  <a:lnTo>
                    <a:pt x="997" y="2340"/>
                  </a:lnTo>
                  <a:lnTo>
                    <a:pt x="997" y="2340"/>
                  </a:lnTo>
                  <a:lnTo>
                    <a:pt x="1015" y="2278"/>
                  </a:lnTo>
                  <a:lnTo>
                    <a:pt x="1024" y="2245"/>
                  </a:lnTo>
                  <a:lnTo>
                    <a:pt x="1032" y="2210"/>
                  </a:lnTo>
                  <a:lnTo>
                    <a:pt x="1038" y="2176"/>
                  </a:lnTo>
                  <a:lnTo>
                    <a:pt x="1041" y="2160"/>
                  </a:lnTo>
                  <a:lnTo>
                    <a:pt x="1042" y="2144"/>
                  </a:lnTo>
                  <a:lnTo>
                    <a:pt x="1043" y="2129"/>
                  </a:lnTo>
                  <a:lnTo>
                    <a:pt x="1043" y="2114"/>
                  </a:lnTo>
                  <a:lnTo>
                    <a:pt x="1042" y="2101"/>
                  </a:lnTo>
                  <a:lnTo>
                    <a:pt x="1040" y="2088"/>
                  </a:lnTo>
                  <a:lnTo>
                    <a:pt x="1090" y="21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579040D1-A44C-3E4D-9A95-B261CDE5F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0" y="2912"/>
              <a:ext cx="7" cy="6"/>
            </a:xfrm>
            <a:custGeom>
              <a:avLst/>
              <a:gdLst>
                <a:gd name="T0" fmla="*/ 1 w 12"/>
                <a:gd name="T1" fmla="*/ 8 h 11"/>
                <a:gd name="T2" fmla="*/ 1 w 12"/>
                <a:gd name="T3" fmla="*/ 8 h 11"/>
                <a:gd name="T4" fmla="*/ 0 w 12"/>
                <a:gd name="T5" fmla="*/ 11 h 11"/>
                <a:gd name="T6" fmla="*/ 0 w 12"/>
                <a:gd name="T7" fmla="*/ 11 h 11"/>
                <a:gd name="T8" fmla="*/ 12 w 12"/>
                <a:gd name="T9" fmla="*/ 0 h 11"/>
                <a:gd name="T10" fmla="*/ 1 w 12"/>
                <a:gd name="T11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1">
                  <a:moveTo>
                    <a:pt x="1" y="8"/>
                  </a:moveTo>
                  <a:lnTo>
                    <a:pt x="1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4FB1A0F8-8798-BEF9-77DF-DC8F33F82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7" y="2086"/>
              <a:ext cx="2185" cy="1812"/>
            </a:xfrm>
            <a:custGeom>
              <a:avLst/>
              <a:gdLst>
                <a:gd name="T0" fmla="*/ 4170 w 4370"/>
                <a:gd name="T1" fmla="*/ 232 h 3624"/>
                <a:gd name="T2" fmla="*/ 4341 w 4370"/>
                <a:gd name="T3" fmla="*/ 108 h 3624"/>
                <a:gd name="T4" fmla="*/ 4365 w 4370"/>
                <a:gd name="T5" fmla="*/ 31 h 3624"/>
                <a:gd name="T6" fmla="*/ 4293 w 4370"/>
                <a:gd name="T7" fmla="*/ 0 h 3624"/>
                <a:gd name="T8" fmla="*/ 4105 w 4370"/>
                <a:gd name="T9" fmla="*/ 59 h 3624"/>
                <a:gd name="T10" fmla="*/ 3702 w 4370"/>
                <a:gd name="T11" fmla="*/ 288 h 3624"/>
                <a:gd name="T12" fmla="*/ 3505 w 4370"/>
                <a:gd name="T13" fmla="*/ 307 h 3624"/>
                <a:gd name="T14" fmla="*/ 3405 w 4370"/>
                <a:gd name="T15" fmla="*/ 326 h 3624"/>
                <a:gd name="T16" fmla="*/ 3197 w 4370"/>
                <a:gd name="T17" fmla="*/ 477 h 3624"/>
                <a:gd name="T18" fmla="*/ 2981 w 4370"/>
                <a:gd name="T19" fmla="*/ 714 h 3624"/>
                <a:gd name="T20" fmla="*/ 2604 w 4370"/>
                <a:gd name="T21" fmla="*/ 1249 h 3624"/>
                <a:gd name="T22" fmla="*/ 2202 w 4370"/>
                <a:gd name="T23" fmla="*/ 1672 h 3624"/>
                <a:gd name="T24" fmla="*/ 1987 w 4370"/>
                <a:gd name="T25" fmla="*/ 1856 h 3624"/>
                <a:gd name="T26" fmla="*/ 1727 w 4370"/>
                <a:gd name="T27" fmla="*/ 2069 h 3624"/>
                <a:gd name="T28" fmla="*/ 1579 w 4370"/>
                <a:gd name="T29" fmla="*/ 2221 h 3624"/>
                <a:gd name="T30" fmla="*/ 1376 w 4370"/>
                <a:gd name="T31" fmla="*/ 2365 h 3624"/>
                <a:gd name="T32" fmla="*/ 1251 w 4370"/>
                <a:gd name="T33" fmla="*/ 2330 h 3624"/>
                <a:gd name="T34" fmla="*/ 1118 w 4370"/>
                <a:gd name="T35" fmla="*/ 2002 h 3624"/>
                <a:gd name="T36" fmla="*/ 1064 w 4370"/>
                <a:gd name="T37" fmla="*/ 1707 h 3624"/>
                <a:gd name="T38" fmla="*/ 1006 w 4370"/>
                <a:gd name="T39" fmla="*/ 1534 h 3624"/>
                <a:gd name="T40" fmla="*/ 497 w 4370"/>
                <a:gd name="T41" fmla="*/ 1644 h 3624"/>
                <a:gd name="T42" fmla="*/ 111 w 4370"/>
                <a:gd name="T43" fmla="*/ 1755 h 3624"/>
                <a:gd name="T44" fmla="*/ 40 w 4370"/>
                <a:gd name="T45" fmla="*/ 1895 h 3624"/>
                <a:gd name="T46" fmla="*/ 192 w 4370"/>
                <a:gd name="T47" fmla="*/ 2274 h 3624"/>
                <a:gd name="T48" fmla="*/ 355 w 4370"/>
                <a:gd name="T49" fmla="*/ 2595 h 3624"/>
                <a:gd name="T50" fmla="*/ 569 w 4370"/>
                <a:gd name="T51" fmla="*/ 2954 h 3624"/>
                <a:gd name="T52" fmla="*/ 904 w 4370"/>
                <a:gd name="T53" fmla="*/ 3399 h 3624"/>
                <a:gd name="T54" fmla="*/ 1069 w 4370"/>
                <a:gd name="T55" fmla="*/ 3588 h 3624"/>
                <a:gd name="T56" fmla="*/ 1213 w 4370"/>
                <a:gd name="T57" fmla="*/ 3622 h 3624"/>
                <a:gd name="T58" fmla="*/ 1406 w 4370"/>
                <a:gd name="T59" fmla="*/ 3534 h 3624"/>
                <a:gd name="T60" fmla="*/ 1705 w 4370"/>
                <a:gd name="T61" fmla="*/ 3255 h 3624"/>
                <a:gd name="T62" fmla="*/ 1928 w 4370"/>
                <a:gd name="T63" fmla="*/ 3047 h 3624"/>
                <a:gd name="T64" fmla="*/ 2075 w 4370"/>
                <a:gd name="T65" fmla="*/ 2880 h 3624"/>
                <a:gd name="T66" fmla="*/ 2193 w 4370"/>
                <a:gd name="T67" fmla="*/ 2817 h 3624"/>
                <a:gd name="T68" fmla="*/ 2294 w 4370"/>
                <a:gd name="T69" fmla="*/ 3157 h 3624"/>
                <a:gd name="T70" fmla="*/ 2523 w 4370"/>
                <a:gd name="T71" fmla="*/ 2959 h 3624"/>
                <a:gd name="T72" fmla="*/ 2844 w 4370"/>
                <a:gd name="T73" fmla="*/ 2562 h 3624"/>
                <a:gd name="T74" fmla="*/ 3099 w 4370"/>
                <a:gd name="T75" fmla="*/ 2184 h 3624"/>
                <a:gd name="T76" fmla="*/ 3219 w 4370"/>
                <a:gd name="T77" fmla="*/ 1947 h 3624"/>
                <a:gd name="T78" fmla="*/ 3565 w 4370"/>
                <a:gd name="T79" fmla="*/ 1443 h 3624"/>
                <a:gd name="T80" fmla="*/ 3743 w 4370"/>
                <a:gd name="T81" fmla="*/ 1262 h 3624"/>
                <a:gd name="T82" fmla="*/ 3992 w 4370"/>
                <a:gd name="T83" fmla="*/ 1175 h 3624"/>
                <a:gd name="T84" fmla="*/ 4142 w 4370"/>
                <a:gd name="T85" fmla="*/ 1120 h 3624"/>
                <a:gd name="T86" fmla="*/ 4188 w 4370"/>
                <a:gd name="T87" fmla="*/ 1023 h 3624"/>
                <a:gd name="T88" fmla="*/ 4227 w 4370"/>
                <a:gd name="T89" fmla="*/ 956 h 3624"/>
                <a:gd name="T90" fmla="*/ 4273 w 4370"/>
                <a:gd name="T91" fmla="*/ 910 h 3624"/>
                <a:gd name="T92" fmla="*/ 4269 w 4370"/>
                <a:gd name="T93" fmla="*/ 847 h 3624"/>
                <a:gd name="T94" fmla="*/ 4215 w 4370"/>
                <a:gd name="T95" fmla="*/ 802 h 3624"/>
                <a:gd name="T96" fmla="*/ 4042 w 4370"/>
                <a:gd name="T97" fmla="*/ 805 h 3624"/>
                <a:gd name="T98" fmla="*/ 3966 w 4370"/>
                <a:gd name="T99" fmla="*/ 843 h 3624"/>
                <a:gd name="T100" fmla="*/ 3894 w 4370"/>
                <a:gd name="T101" fmla="*/ 813 h 3624"/>
                <a:gd name="T102" fmla="*/ 4036 w 4370"/>
                <a:gd name="T103" fmla="*/ 742 h 3624"/>
                <a:gd name="T104" fmla="*/ 4146 w 4370"/>
                <a:gd name="T105" fmla="*/ 735 h 3624"/>
                <a:gd name="T106" fmla="*/ 4220 w 4370"/>
                <a:gd name="T107" fmla="*/ 797 h 3624"/>
                <a:gd name="T108" fmla="*/ 4295 w 4370"/>
                <a:gd name="T109" fmla="*/ 773 h 3624"/>
                <a:gd name="T110" fmla="*/ 4334 w 4370"/>
                <a:gd name="T111" fmla="*/ 692 h 3624"/>
                <a:gd name="T112" fmla="*/ 4302 w 4370"/>
                <a:gd name="T113" fmla="*/ 614 h 3624"/>
                <a:gd name="T114" fmla="*/ 4287 w 4370"/>
                <a:gd name="T115" fmla="*/ 529 h 3624"/>
                <a:gd name="T116" fmla="*/ 4194 w 4370"/>
                <a:gd name="T117" fmla="*/ 507 h 3624"/>
                <a:gd name="T118" fmla="*/ 3893 w 4370"/>
                <a:gd name="T119" fmla="*/ 559 h 3624"/>
                <a:gd name="T120" fmla="*/ 3759 w 4370"/>
                <a:gd name="T121" fmla="*/ 548 h 3624"/>
                <a:gd name="T122" fmla="*/ 3755 w 4370"/>
                <a:gd name="T123" fmla="*/ 490 h 3624"/>
                <a:gd name="T124" fmla="*/ 3843 w 4370"/>
                <a:gd name="T125" fmla="*/ 408 h 3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70" h="3624">
                  <a:moveTo>
                    <a:pt x="3843" y="408"/>
                  </a:moveTo>
                  <a:lnTo>
                    <a:pt x="3843" y="408"/>
                  </a:lnTo>
                  <a:lnTo>
                    <a:pt x="3883" y="385"/>
                  </a:lnTo>
                  <a:lnTo>
                    <a:pt x="3925" y="362"/>
                  </a:lnTo>
                  <a:lnTo>
                    <a:pt x="4007" y="321"/>
                  </a:lnTo>
                  <a:lnTo>
                    <a:pt x="4049" y="301"/>
                  </a:lnTo>
                  <a:lnTo>
                    <a:pt x="4090" y="280"/>
                  </a:lnTo>
                  <a:lnTo>
                    <a:pt x="4130" y="256"/>
                  </a:lnTo>
                  <a:lnTo>
                    <a:pt x="4170" y="232"/>
                  </a:lnTo>
                  <a:lnTo>
                    <a:pt x="4170" y="232"/>
                  </a:lnTo>
                  <a:lnTo>
                    <a:pt x="4221" y="202"/>
                  </a:lnTo>
                  <a:lnTo>
                    <a:pt x="4247" y="186"/>
                  </a:lnTo>
                  <a:lnTo>
                    <a:pt x="4272" y="168"/>
                  </a:lnTo>
                  <a:lnTo>
                    <a:pt x="4297" y="150"/>
                  </a:lnTo>
                  <a:lnTo>
                    <a:pt x="4309" y="139"/>
                  </a:lnTo>
                  <a:lnTo>
                    <a:pt x="4321" y="129"/>
                  </a:lnTo>
                  <a:lnTo>
                    <a:pt x="4331" y="119"/>
                  </a:lnTo>
                  <a:lnTo>
                    <a:pt x="4341" y="108"/>
                  </a:lnTo>
                  <a:lnTo>
                    <a:pt x="4350" y="97"/>
                  </a:lnTo>
                  <a:lnTo>
                    <a:pt x="4358" y="85"/>
                  </a:lnTo>
                  <a:lnTo>
                    <a:pt x="4358" y="85"/>
                  </a:lnTo>
                  <a:lnTo>
                    <a:pt x="4364" y="75"/>
                  </a:lnTo>
                  <a:lnTo>
                    <a:pt x="4368" y="65"/>
                  </a:lnTo>
                  <a:lnTo>
                    <a:pt x="4369" y="56"/>
                  </a:lnTo>
                  <a:lnTo>
                    <a:pt x="4370" y="47"/>
                  </a:lnTo>
                  <a:lnTo>
                    <a:pt x="4368" y="39"/>
                  </a:lnTo>
                  <a:lnTo>
                    <a:pt x="4365" y="31"/>
                  </a:lnTo>
                  <a:lnTo>
                    <a:pt x="4361" y="25"/>
                  </a:lnTo>
                  <a:lnTo>
                    <a:pt x="4355" y="19"/>
                  </a:lnTo>
                  <a:lnTo>
                    <a:pt x="4349" y="14"/>
                  </a:lnTo>
                  <a:lnTo>
                    <a:pt x="4341" y="10"/>
                  </a:lnTo>
                  <a:lnTo>
                    <a:pt x="4333" y="6"/>
                  </a:lnTo>
                  <a:lnTo>
                    <a:pt x="4324" y="4"/>
                  </a:lnTo>
                  <a:lnTo>
                    <a:pt x="4314" y="2"/>
                  </a:lnTo>
                  <a:lnTo>
                    <a:pt x="4303" y="0"/>
                  </a:lnTo>
                  <a:lnTo>
                    <a:pt x="4293" y="0"/>
                  </a:lnTo>
                  <a:lnTo>
                    <a:pt x="4283" y="0"/>
                  </a:lnTo>
                  <a:lnTo>
                    <a:pt x="4283" y="0"/>
                  </a:lnTo>
                  <a:lnTo>
                    <a:pt x="4256" y="4"/>
                  </a:lnTo>
                  <a:lnTo>
                    <a:pt x="4230" y="9"/>
                  </a:lnTo>
                  <a:lnTo>
                    <a:pt x="4205" y="17"/>
                  </a:lnTo>
                  <a:lnTo>
                    <a:pt x="4179" y="25"/>
                  </a:lnTo>
                  <a:lnTo>
                    <a:pt x="4153" y="36"/>
                  </a:lnTo>
                  <a:lnTo>
                    <a:pt x="4129" y="47"/>
                  </a:lnTo>
                  <a:lnTo>
                    <a:pt x="4105" y="59"/>
                  </a:lnTo>
                  <a:lnTo>
                    <a:pt x="4081" y="72"/>
                  </a:lnTo>
                  <a:lnTo>
                    <a:pt x="4081" y="72"/>
                  </a:lnTo>
                  <a:lnTo>
                    <a:pt x="4030" y="99"/>
                  </a:lnTo>
                  <a:lnTo>
                    <a:pt x="4030" y="99"/>
                  </a:lnTo>
                  <a:lnTo>
                    <a:pt x="3947" y="147"/>
                  </a:lnTo>
                  <a:lnTo>
                    <a:pt x="3947" y="147"/>
                  </a:lnTo>
                  <a:lnTo>
                    <a:pt x="3824" y="218"/>
                  </a:lnTo>
                  <a:lnTo>
                    <a:pt x="3762" y="253"/>
                  </a:lnTo>
                  <a:lnTo>
                    <a:pt x="3702" y="288"/>
                  </a:lnTo>
                  <a:lnTo>
                    <a:pt x="3702" y="288"/>
                  </a:lnTo>
                  <a:lnTo>
                    <a:pt x="3680" y="300"/>
                  </a:lnTo>
                  <a:lnTo>
                    <a:pt x="3659" y="313"/>
                  </a:lnTo>
                  <a:lnTo>
                    <a:pt x="3616" y="340"/>
                  </a:lnTo>
                  <a:lnTo>
                    <a:pt x="3602" y="332"/>
                  </a:lnTo>
                  <a:lnTo>
                    <a:pt x="3602" y="332"/>
                  </a:lnTo>
                  <a:lnTo>
                    <a:pt x="3564" y="322"/>
                  </a:lnTo>
                  <a:lnTo>
                    <a:pt x="3524" y="312"/>
                  </a:lnTo>
                  <a:lnTo>
                    <a:pt x="3505" y="307"/>
                  </a:lnTo>
                  <a:lnTo>
                    <a:pt x="3485" y="304"/>
                  </a:lnTo>
                  <a:lnTo>
                    <a:pt x="3469" y="303"/>
                  </a:lnTo>
                  <a:lnTo>
                    <a:pt x="3462" y="303"/>
                  </a:lnTo>
                  <a:lnTo>
                    <a:pt x="3456" y="304"/>
                  </a:lnTo>
                  <a:lnTo>
                    <a:pt x="3456" y="304"/>
                  </a:lnTo>
                  <a:lnTo>
                    <a:pt x="3444" y="307"/>
                  </a:lnTo>
                  <a:lnTo>
                    <a:pt x="3431" y="312"/>
                  </a:lnTo>
                  <a:lnTo>
                    <a:pt x="3418" y="319"/>
                  </a:lnTo>
                  <a:lnTo>
                    <a:pt x="3405" y="326"/>
                  </a:lnTo>
                  <a:lnTo>
                    <a:pt x="3378" y="343"/>
                  </a:lnTo>
                  <a:lnTo>
                    <a:pt x="3349" y="362"/>
                  </a:lnTo>
                  <a:lnTo>
                    <a:pt x="3322" y="383"/>
                  </a:lnTo>
                  <a:lnTo>
                    <a:pt x="3296" y="404"/>
                  </a:lnTo>
                  <a:lnTo>
                    <a:pt x="3272" y="423"/>
                  </a:lnTo>
                  <a:lnTo>
                    <a:pt x="3249" y="439"/>
                  </a:lnTo>
                  <a:lnTo>
                    <a:pt x="3249" y="439"/>
                  </a:lnTo>
                  <a:lnTo>
                    <a:pt x="3222" y="457"/>
                  </a:lnTo>
                  <a:lnTo>
                    <a:pt x="3197" y="477"/>
                  </a:lnTo>
                  <a:lnTo>
                    <a:pt x="3172" y="498"/>
                  </a:lnTo>
                  <a:lnTo>
                    <a:pt x="3149" y="519"/>
                  </a:lnTo>
                  <a:lnTo>
                    <a:pt x="3126" y="541"/>
                  </a:lnTo>
                  <a:lnTo>
                    <a:pt x="3103" y="564"/>
                  </a:lnTo>
                  <a:lnTo>
                    <a:pt x="3081" y="588"/>
                  </a:lnTo>
                  <a:lnTo>
                    <a:pt x="3060" y="613"/>
                  </a:lnTo>
                  <a:lnTo>
                    <a:pt x="3039" y="638"/>
                  </a:lnTo>
                  <a:lnTo>
                    <a:pt x="3019" y="663"/>
                  </a:lnTo>
                  <a:lnTo>
                    <a:pt x="2981" y="714"/>
                  </a:lnTo>
                  <a:lnTo>
                    <a:pt x="2943" y="768"/>
                  </a:lnTo>
                  <a:lnTo>
                    <a:pt x="2907" y="821"/>
                  </a:lnTo>
                  <a:lnTo>
                    <a:pt x="2907" y="821"/>
                  </a:lnTo>
                  <a:lnTo>
                    <a:pt x="2833" y="929"/>
                  </a:lnTo>
                  <a:lnTo>
                    <a:pt x="2758" y="1037"/>
                  </a:lnTo>
                  <a:lnTo>
                    <a:pt x="2720" y="1091"/>
                  </a:lnTo>
                  <a:lnTo>
                    <a:pt x="2681" y="1144"/>
                  </a:lnTo>
                  <a:lnTo>
                    <a:pt x="2643" y="1197"/>
                  </a:lnTo>
                  <a:lnTo>
                    <a:pt x="2604" y="1249"/>
                  </a:lnTo>
                  <a:lnTo>
                    <a:pt x="2563" y="1301"/>
                  </a:lnTo>
                  <a:lnTo>
                    <a:pt x="2521" y="1351"/>
                  </a:lnTo>
                  <a:lnTo>
                    <a:pt x="2479" y="1401"/>
                  </a:lnTo>
                  <a:lnTo>
                    <a:pt x="2436" y="1450"/>
                  </a:lnTo>
                  <a:lnTo>
                    <a:pt x="2390" y="1498"/>
                  </a:lnTo>
                  <a:lnTo>
                    <a:pt x="2344" y="1545"/>
                  </a:lnTo>
                  <a:lnTo>
                    <a:pt x="2297" y="1590"/>
                  </a:lnTo>
                  <a:lnTo>
                    <a:pt x="2246" y="1634"/>
                  </a:lnTo>
                  <a:lnTo>
                    <a:pt x="2202" y="1672"/>
                  </a:lnTo>
                  <a:lnTo>
                    <a:pt x="2202" y="1672"/>
                  </a:lnTo>
                  <a:lnTo>
                    <a:pt x="2205" y="1668"/>
                  </a:lnTo>
                  <a:lnTo>
                    <a:pt x="2207" y="1664"/>
                  </a:lnTo>
                  <a:lnTo>
                    <a:pt x="2207" y="1664"/>
                  </a:lnTo>
                  <a:lnTo>
                    <a:pt x="2129" y="1729"/>
                  </a:lnTo>
                  <a:lnTo>
                    <a:pt x="2129" y="1729"/>
                  </a:lnTo>
                  <a:lnTo>
                    <a:pt x="2082" y="1771"/>
                  </a:lnTo>
                  <a:lnTo>
                    <a:pt x="2035" y="1814"/>
                  </a:lnTo>
                  <a:lnTo>
                    <a:pt x="1987" y="1856"/>
                  </a:lnTo>
                  <a:lnTo>
                    <a:pt x="1941" y="1900"/>
                  </a:lnTo>
                  <a:lnTo>
                    <a:pt x="1941" y="1900"/>
                  </a:lnTo>
                  <a:lnTo>
                    <a:pt x="1924" y="1915"/>
                  </a:lnTo>
                  <a:lnTo>
                    <a:pt x="1907" y="1930"/>
                  </a:lnTo>
                  <a:lnTo>
                    <a:pt x="1872" y="1958"/>
                  </a:lnTo>
                  <a:lnTo>
                    <a:pt x="1835" y="1985"/>
                  </a:lnTo>
                  <a:lnTo>
                    <a:pt x="1799" y="2013"/>
                  </a:lnTo>
                  <a:lnTo>
                    <a:pt x="1763" y="2040"/>
                  </a:lnTo>
                  <a:lnTo>
                    <a:pt x="1727" y="2069"/>
                  </a:lnTo>
                  <a:lnTo>
                    <a:pt x="1710" y="2084"/>
                  </a:lnTo>
                  <a:lnTo>
                    <a:pt x="1693" y="2100"/>
                  </a:lnTo>
                  <a:lnTo>
                    <a:pt x="1678" y="2117"/>
                  </a:lnTo>
                  <a:lnTo>
                    <a:pt x="1662" y="2134"/>
                  </a:lnTo>
                  <a:lnTo>
                    <a:pt x="1662" y="2134"/>
                  </a:lnTo>
                  <a:lnTo>
                    <a:pt x="1643" y="2157"/>
                  </a:lnTo>
                  <a:lnTo>
                    <a:pt x="1623" y="2179"/>
                  </a:lnTo>
                  <a:lnTo>
                    <a:pt x="1602" y="2201"/>
                  </a:lnTo>
                  <a:lnTo>
                    <a:pt x="1579" y="2221"/>
                  </a:lnTo>
                  <a:lnTo>
                    <a:pt x="1557" y="2242"/>
                  </a:lnTo>
                  <a:lnTo>
                    <a:pt x="1533" y="2261"/>
                  </a:lnTo>
                  <a:lnTo>
                    <a:pt x="1509" y="2280"/>
                  </a:lnTo>
                  <a:lnTo>
                    <a:pt x="1485" y="2298"/>
                  </a:lnTo>
                  <a:lnTo>
                    <a:pt x="1485" y="2298"/>
                  </a:lnTo>
                  <a:lnTo>
                    <a:pt x="1465" y="2312"/>
                  </a:lnTo>
                  <a:lnTo>
                    <a:pt x="1442" y="2325"/>
                  </a:lnTo>
                  <a:lnTo>
                    <a:pt x="1398" y="2352"/>
                  </a:lnTo>
                  <a:lnTo>
                    <a:pt x="1376" y="2365"/>
                  </a:lnTo>
                  <a:lnTo>
                    <a:pt x="1355" y="2380"/>
                  </a:lnTo>
                  <a:lnTo>
                    <a:pt x="1345" y="2388"/>
                  </a:lnTo>
                  <a:lnTo>
                    <a:pt x="1336" y="2396"/>
                  </a:lnTo>
                  <a:lnTo>
                    <a:pt x="1327" y="2405"/>
                  </a:lnTo>
                  <a:lnTo>
                    <a:pt x="1317" y="2415"/>
                  </a:lnTo>
                  <a:lnTo>
                    <a:pt x="1291" y="2402"/>
                  </a:lnTo>
                  <a:lnTo>
                    <a:pt x="1291" y="2402"/>
                  </a:lnTo>
                  <a:lnTo>
                    <a:pt x="1270" y="2367"/>
                  </a:lnTo>
                  <a:lnTo>
                    <a:pt x="1251" y="2330"/>
                  </a:lnTo>
                  <a:lnTo>
                    <a:pt x="1233" y="2293"/>
                  </a:lnTo>
                  <a:lnTo>
                    <a:pt x="1216" y="2255"/>
                  </a:lnTo>
                  <a:lnTo>
                    <a:pt x="1199" y="2216"/>
                  </a:lnTo>
                  <a:lnTo>
                    <a:pt x="1183" y="2178"/>
                  </a:lnTo>
                  <a:lnTo>
                    <a:pt x="1153" y="2100"/>
                  </a:lnTo>
                  <a:lnTo>
                    <a:pt x="1153" y="2100"/>
                  </a:lnTo>
                  <a:lnTo>
                    <a:pt x="1140" y="2068"/>
                  </a:lnTo>
                  <a:lnTo>
                    <a:pt x="1128" y="2035"/>
                  </a:lnTo>
                  <a:lnTo>
                    <a:pt x="1118" y="2002"/>
                  </a:lnTo>
                  <a:lnTo>
                    <a:pt x="1108" y="1967"/>
                  </a:lnTo>
                  <a:lnTo>
                    <a:pt x="1099" y="1932"/>
                  </a:lnTo>
                  <a:lnTo>
                    <a:pt x="1092" y="1898"/>
                  </a:lnTo>
                  <a:lnTo>
                    <a:pt x="1085" y="1862"/>
                  </a:lnTo>
                  <a:lnTo>
                    <a:pt x="1079" y="1828"/>
                  </a:lnTo>
                  <a:lnTo>
                    <a:pt x="1079" y="1828"/>
                  </a:lnTo>
                  <a:lnTo>
                    <a:pt x="1074" y="1799"/>
                  </a:lnTo>
                  <a:lnTo>
                    <a:pt x="1071" y="1768"/>
                  </a:lnTo>
                  <a:lnTo>
                    <a:pt x="1064" y="1707"/>
                  </a:lnTo>
                  <a:lnTo>
                    <a:pt x="1060" y="1677"/>
                  </a:lnTo>
                  <a:lnTo>
                    <a:pt x="1055" y="1647"/>
                  </a:lnTo>
                  <a:lnTo>
                    <a:pt x="1048" y="1618"/>
                  </a:lnTo>
                  <a:lnTo>
                    <a:pt x="1044" y="1604"/>
                  </a:lnTo>
                  <a:lnTo>
                    <a:pt x="1039" y="1591"/>
                  </a:lnTo>
                  <a:lnTo>
                    <a:pt x="1065" y="1526"/>
                  </a:lnTo>
                  <a:lnTo>
                    <a:pt x="1065" y="1526"/>
                  </a:lnTo>
                  <a:lnTo>
                    <a:pt x="1035" y="1529"/>
                  </a:lnTo>
                  <a:lnTo>
                    <a:pt x="1006" y="1534"/>
                  </a:lnTo>
                  <a:lnTo>
                    <a:pt x="976" y="1538"/>
                  </a:lnTo>
                  <a:lnTo>
                    <a:pt x="947" y="1543"/>
                  </a:lnTo>
                  <a:lnTo>
                    <a:pt x="886" y="1556"/>
                  </a:lnTo>
                  <a:lnTo>
                    <a:pt x="826" y="1570"/>
                  </a:lnTo>
                  <a:lnTo>
                    <a:pt x="707" y="1600"/>
                  </a:lnTo>
                  <a:lnTo>
                    <a:pt x="649" y="1614"/>
                  </a:lnTo>
                  <a:lnTo>
                    <a:pt x="591" y="1626"/>
                  </a:lnTo>
                  <a:lnTo>
                    <a:pt x="591" y="1626"/>
                  </a:lnTo>
                  <a:lnTo>
                    <a:pt x="497" y="1644"/>
                  </a:lnTo>
                  <a:lnTo>
                    <a:pt x="405" y="1664"/>
                  </a:lnTo>
                  <a:lnTo>
                    <a:pt x="358" y="1674"/>
                  </a:lnTo>
                  <a:lnTo>
                    <a:pt x="312" y="1685"/>
                  </a:lnTo>
                  <a:lnTo>
                    <a:pt x="266" y="1697"/>
                  </a:lnTo>
                  <a:lnTo>
                    <a:pt x="219" y="1711"/>
                  </a:lnTo>
                  <a:lnTo>
                    <a:pt x="219" y="1711"/>
                  </a:lnTo>
                  <a:lnTo>
                    <a:pt x="192" y="1721"/>
                  </a:lnTo>
                  <a:lnTo>
                    <a:pt x="166" y="1732"/>
                  </a:lnTo>
                  <a:lnTo>
                    <a:pt x="111" y="1755"/>
                  </a:lnTo>
                  <a:lnTo>
                    <a:pt x="83" y="1768"/>
                  </a:lnTo>
                  <a:lnTo>
                    <a:pt x="55" y="1778"/>
                  </a:lnTo>
                  <a:lnTo>
                    <a:pt x="28" y="1786"/>
                  </a:lnTo>
                  <a:lnTo>
                    <a:pt x="0" y="1793"/>
                  </a:lnTo>
                  <a:lnTo>
                    <a:pt x="21" y="1831"/>
                  </a:lnTo>
                  <a:lnTo>
                    <a:pt x="21" y="1831"/>
                  </a:lnTo>
                  <a:lnTo>
                    <a:pt x="25" y="1847"/>
                  </a:lnTo>
                  <a:lnTo>
                    <a:pt x="29" y="1863"/>
                  </a:lnTo>
                  <a:lnTo>
                    <a:pt x="40" y="1895"/>
                  </a:lnTo>
                  <a:lnTo>
                    <a:pt x="53" y="1925"/>
                  </a:lnTo>
                  <a:lnTo>
                    <a:pt x="66" y="1955"/>
                  </a:lnTo>
                  <a:lnTo>
                    <a:pt x="95" y="2017"/>
                  </a:lnTo>
                  <a:lnTo>
                    <a:pt x="109" y="2048"/>
                  </a:lnTo>
                  <a:lnTo>
                    <a:pt x="121" y="2079"/>
                  </a:lnTo>
                  <a:lnTo>
                    <a:pt x="121" y="2079"/>
                  </a:lnTo>
                  <a:lnTo>
                    <a:pt x="149" y="2157"/>
                  </a:lnTo>
                  <a:lnTo>
                    <a:pt x="178" y="2235"/>
                  </a:lnTo>
                  <a:lnTo>
                    <a:pt x="192" y="2274"/>
                  </a:lnTo>
                  <a:lnTo>
                    <a:pt x="207" y="2312"/>
                  </a:lnTo>
                  <a:lnTo>
                    <a:pt x="223" y="2350"/>
                  </a:lnTo>
                  <a:lnTo>
                    <a:pt x="241" y="2388"/>
                  </a:lnTo>
                  <a:lnTo>
                    <a:pt x="241" y="2388"/>
                  </a:lnTo>
                  <a:lnTo>
                    <a:pt x="258" y="2423"/>
                  </a:lnTo>
                  <a:lnTo>
                    <a:pt x="277" y="2459"/>
                  </a:lnTo>
                  <a:lnTo>
                    <a:pt x="296" y="2493"/>
                  </a:lnTo>
                  <a:lnTo>
                    <a:pt x="315" y="2527"/>
                  </a:lnTo>
                  <a:lnTo>
                    <a:pt x="355" y="2595"/>
                  </a:lnTo>
                  <a:lnTo>
                    <a:pt x="396" y="2661"/>
                  </a:lnTo>
                  <a:lnTo>
                    <a:pt x="437" y="2729"/>
                  </a:lnTo>
                  <a:lnTo>
                    <a:pt x="477" y="2795"/>
                  </a:lnTo>
                  <a:lnTo>
                    <a:pt x="496" y="2830"/>
                  </a:lnTo>
                  <a:lnTo>
                    <a:pt x="516" y="2864"/>
                  </a:lnTo>
                  <a:lnTo>
                    <a:pt x="534" y="2898"/>
                  </a:lnTo>
                  <a:lnTo>
                    <a:pt x="552" y="2933"/>
                  </a:lnTo>
                  <a:lnTo>
                    <a:pt x="569" y="2954"/>
                  </a:lnTo>
                  <a:lnTo>
                    <a:pt x="569" y="2954"/>
                  </a:lnTo>
                  <a:lnTo>
                    <a:pt x="604" y="3002"/>
                  </a:lnTo>
                  <a:lnTo>
                    <a:pt x="640" y="3049"/>
                  </a:lnTo>
                  <a:lnTo>
                    <a:pt x="713" y="3142"/>
                  </a:lnTo>
                  <a:lnTo>
                    <a:pt x="786" y="3235"/>
                  </a:lnTo>
                  <a:lnTo>
                    <a:pt x="821" y="3283"/>
                  </a:lnTo>
                  <a:lnTo>
                    <a:pt x="856" y="3330"/>
                  </a:lnTo>
                  <a:lnTo>
                    <a:pt x="856" y="3330"/>
                  </a:lnTo>
                  <a:lnTo>
                    <a:pt x="879" y="3362"/>
                  </a:lnTo>
                  <a:lnTo>
                    <a:pt x="904" y="3399"/>
                  </a:lnTo>
                  <a:lnTo>
                    <a:pt x="931" y="3438"/>
                  </a:lnTo>
                  <a:lnTo>
                    <a:pt x="959" y="3476"/>
                  </a:lnTo>
                  <a:lnTo>
                    <a:pt x="974" y="3496"/>
                  </a:lnTo>
                  <a:lnTo>
                    <a:pt x="988" y="3514"/>
                  </a:lnTo>
                  <a:lnTo>
                    <a:pt x="1004" y="3531"/>
                  </a:lnTo>
                  <a:lnTo>
                    <a:pt x="1019" y="3547"/>
                  </a:lnTo>
                  <a:lnTo>
                    <a:pt x="1035" y="3563"/>
                  </a:lnTo>
                  <a:lnTo>
                    <a:pt x="1052" y="3576"/>
                  </a:lnTo>
                  <a:lnTo>
                    <a:pt x="1069" y="3588"/>
                  </a:lnTo>
                  <a:lnTo>
                    <a:pt x="1086" y="3598"/>
                  </a:lnTo>
                  <a:lnTo>
                    <a:pt x="1086" y="3598"/>
                  </a:lnTo>
                  <a:lnTo>
                    <a:pt x="1096" y="3605"/>
                  </a:lnTo>
                  <a:lnTo>
                    <a:pt x="1107" y="3609"/>
                  </a:lnTo>
                  <a:lnTo>
                    <a:pt x="1127" y="3616"/>
                  </a:lnTo>
                  <a:lnTo>
                    <a:pt x="1148" y="3621"/>
                  </a:lnTo>
                  <a:lnTo>
                    <a:pt x="1170" y="3623"/>
                  </a:lnTo>
                  <a:lnTo>
                    <a:pt x="1192" y="3624"/>
                  </a:lnTo>
                  <a:lnTo>
                    <a:pt x="1213" y="3622"/>
                  </a:lnTo>
                  <a:lnTo>
                    <a:pt x="1235" y="3618"/>
                  </a:lnTo>
                  <a:lnTo>
                    <a:pt x="1256" y="3613"/>
                  </a:lnTo>
                  <a:lnTo>
                    <a:pt x="1278" y="3606"/>
                  </a:lnTo>
                  <a:lnTo>
                    <a:pt x="1299" y="3596"/>
                  </a:lnTo>
                  <a:lnTo>
                    <a:pt x="1321" y="3586"/>
                  </a:lnTo>
                  <a:lnTo>
                    <a:pt x="1343" y="3575"/>
                  </a:lnTo>
                  <a:lnTo>
                    <a:pt x="1364" y="3562"/>
                  </a:lnTo>
                  <a:lnTo>
                    <a:pt x="1385" y="3549"/>
                  </a:lnTo>
                  <a:lnTo>
                    <a:pt x="1406" y="3534"/>
                  </a:lnTo>
                  <a:lnTo>
                    <a:pt x="1427" y="3519"/>
                  </a:lnTo>
                  <a:lnTo>
                    <a:pt x="1447" y="3503"/>
                  </a:lnTo>
                  <a:lnTo>
                    <a:pt x="1469" y="3485"/>
                  </a:lnTo>
                  <a:lnTo>
                    <a:pt x="1508" y="3451"/>
                  </a:lnTo>
                  <a:lnTo>
                    <a:pt x="1546" y="3415"/>
                  </a:lnTo>
                  <a:lnTo>
                    <a:pt x="1582" y="3380"/>
                  </a:lnTo>
                  <a:lnTo>
                    <a:pt x="1649" y="3312"/>
                  </a:lnTo>
                  <a:lnTo>
                    <a:pt x="1678" y="3282"/>
                  </a:lnTo>
                  <a:lnTo>
                    <a:pt x="1705" y="3255"/>
                  </a:lnTo>
                  <a:lnTo>
                    <a:pt x="1705" y="3255"/>
                  </a:lnTo>
                  <a:lnTo>
                    <a:pt x="1741" y="3223"/>
                  </a:lnTo>
                  <a:lnTo>
                    <a:pt x="1779" y="3190"/>
                  </a:lnTo>
                  <a:lnTo>
                    <a:pt x="1818" y="3156"/>
                  </a:lnTo>
                  <a:lnTo>
                    <a:pt x="1856" y="3120"/>
                  </a:lnTo>
                  <a:lnTo>
                    <a:pt x="1876" y="3103"/>
                  </a:lnTo>
                  <a:lnTo>
                    <a:pt x="1894" y="3084"/>
                  </a:lnTo>
                  <a:lnTo>
                    <a:pt x="1912" y="3066"/>
                  </a:lnTo>
                  <a:lnTo>
                    <a:pt x="1928" y="3047"/>
                  </a:lnTo>
                  <a:lnTo>
                    <a:pt x="1944" y="3026"/>
                  </a:lnTo>
                  <a:lnTo>
                    <a:pt x="1959" y="3006"/>
                  </a:lnTo>
                  <a:lnTo>
                    <a:pt x="1972" y="2986"/>
                  </a:lnTo>
                  <a:lnTo>
                    <a:pt x="1984" y="2965"/>
                  </a:lnTo>
                  <a:lnTo>
                    <a:pt x="2032" y="2918"/>
                  </a:lnTo>
                  <a:lnTo>
                    <a:pt x="2032" y="2918"/>
                  </a:lnTo>
                  <a:lnTo>
                    <a:pt x="2043" y="2908"/>
                  </a:lnTo>
                  <a:lnTo>
                    <a:pt x="2054" y="2900"/>
                  </a:lnTo>
                  <a:lnTo>
                    <a:pt x="2075" y="2880"/>
                  </a:lnTo>
                  <a:lnTo>
                    <a:pt x="2094" y="2860"/>
                  </a:lnTo>
                  <a:lnTo>
                    <a:pt x="2112" y="2838"/>
                  </a:lnTo>
                  <a:lnTo>
                    <a:pt x="2130" y="2814"/>
                  </a:lnTo>
                  <a:lnTo>
                    <a:pt x="2147" y="2789"/>
                  </a:lnTo>
                  <a:lnTo>
                    <a:pt x="2163" y="2764"/>
                  </a:lnTo>
                  <a:lnTo>
                    <a:pt x="2179" y="2739"/>
                  </a:lnTo>
                  <a:lnTo>
                    <a:pt x="2188" y="2763"/>
                  </a:lnTo>
                  <a:lnTo>
                    <a:pt x="2188" y="2763"/>
                  </a:lnTo>
                  <a:lnTo>
                    <a:pt x="2193" y="2817"/>
                  </a:lnTo>
                  <a:lnTo>
                    <a:pt x="2199" y="2869"/>
                  </a:lnTo>
                  <a:lnTo>
                    <a:pt x="2207" y="2921"/>
                  </a:lnTo>
                  <a:lnTo>
                    <a:pt x="2215" y="2972"/>
                  </a:lnTo>
                  <a:lnTo>
                    <a:pt x="2224" y="3023"/>
                  </a:lnTo>
                  <a:lnTo>
                    <a:pt x="2234" y="3075"/>
                  </a:lnTo>
                  <a:lnTo>
                    <a:pt x="2244" y="3125"/>
                  </a:lnTo>
                  <a:lnTo>
                    <a:pt x="2256" y="3177"/>
                  </a:lnTo>
                  <a:lnTo>
                    <a:pt x="2294" y="3157"/>
                  </a:lnTo>
                  <a:lnTo>
                    <a:pt x="2294" y="3157"/>
                  </a:lnTo>
                  <a:lnTo>
                    <a:pt x="2314" y="3138"/>
                  </a:lnTo>
                  <a:lnTo>
                    <a:pt x="2335" y="3121"/>
                  </a:lnTo>
                  <a:lnTo>
                    <a:pt x="2378" y="3088"/>
                  </a:lnTo>
                  <a:lnTo>
                    <a:pt x="2423" y="3054"/>
                  </a:lnTo>
                  <a:lnTo>
                    <a:pt x="2443" y="3037"/>
                  </a:lnTo>
                  <a:lnTo>
                    <a:pt x="2464" y="3018"/>
                  </a:lnTo>
                  <a:lnTo>
                    <a:pt x="2464" y="3018"/>
                  </a:lnTo>
                  <a:lnTo>
                    <a:pt x="2494" y="2989"/>
                  </a:lnTo>
                  <a:lnTo>
                    <a:pt x="2523" y="2959"/>
                  </a:lnTo>
                  <a:lnTo>
                    <a:pt x="2552" y="2930"/>
                  </a:lnTo>
                  <a:lnTo>
                    <a:pt x="2580" y="2898"/>
                  </a:lnTo>
                  <a:lnTo>
                    <a:pt x="2607" y="2867"/>
                  </a:lnTo>
                  <a:lnTo>
                    <a:pt x="2634" y="2836"/>
                  </a:lnTo>
                  <a:lnTo>
                    <a:pt x="2687" y="2771"/>
                  </a:lnTo>
                  <a:lnTo>
                    <a:pt x="2687" y="2771"/>
                  </a:lnTo>
                  <a:lnTo>
                    <a:pt x="2751" y="2688"/>
                  </a:lnTo>
                  <a:lnTo>
                    <a:pt x="2813" y="2605"/>
                  </a:lnTo>
                  <a:lnTo>
                    <a:pt x="2844" y="2562"/>
                  </a:lnTo>
                  <a:lnTo>
                    <a:pt x="2873" y="2520"/>
                  </a:lnTo>
                  <a:lnTo>
                    <a:pt x="2902" y="2477"/>
                  </a:lnTo>
                  <a:lnTo>
                    <a:pt x="2930" y="2433"/>
                  </a:lnTo>
                  <a:lnTo>
                    <a:pt x="2930" y="2433"/>
                  </a:lnTo>
                  <a:lnTo>
                    <a:pt x="2968" y="2380"/>
                  </a:lnTo>
                  <a:lnTo>
                    <a:pt x="3005" y="2324"/>
                  </a:lnTo>
                  <a:lnTo>
                    <a:pt x="3043" y="2269"/>
                  </a:lnTo>
                  <a:lnTo>
                    <a:pt x="3080" y="2212"/>
                  </a:lnTo>
                  <a:lnTo>
                    <a:pt x="3099" y="2184"/>
                  </a:lnTo>
                  <a:lnTo>
                    <a:pt x="3116" y="2155"/>
                  </a:lnTo>
                  <a:lnTo>
                    <a:pt x="3133" y="2126"/>
                  </a:lnTo>
                  <a:lnTo>
                    <a:pt x="3149" y="2096"/>
                  </a:lnTo>
                  <a:lnTo>
                    <a:pt x="3164" y="2066"/>
                  </a:lnTo>
                  <a:lnTo>
                    <a:pt x="3177" y="2036"/>
                  </a:lnTo>
                  <a:lnTo>
                    <a:pt x="3190" y="2006"/>
                  </a:lnTo>
                  <a:lnTo>
                    <a:pt x="3201" y="1974"/>
                  </a:lnTo>
                  <a:lnTo>
                    <a:pt x="3219" y="1947"/>
                  </a:lnTo>
                  <a:lnTo>
                    <a:pt x="3219" y="1947"/>
                  </a:lnTo>
                  <a:lnTo>
                    <a:pt x="3256" y="1888"/>
                  </a:lnTo>
                  <a:lnTo>
                    <a:pt x="3292" y="1829"/>
                  </a:lnTo>
                  <a:lnTo>
                    <a:pt x="3331" y="1772"/>
                  </a:lnTo>
                  <a:lnTo>
                    <a:pt x="3371" y="1715"/>
                  </a:lnTo>
                  <a:lnTo>
                    <a:pt x="3451" y="1602"/>
                  </a:lnTo>
                  <a:lnTo>
                    <a:pt x="3533" y="1488"/>
                  </a:lnTo>
                  <a:lnTo>
                    <a:pt x="3533" y="1488"/>
                  </a:lnTo>
                  <a:lnTo>
                    <a:pt x="3549" y="1465"/>
                  </a:lnTo>
                  <a:lnTo>
                    <a:pt x="3565" y="1443"/>
                  </a:lnTo>
                  <a:lnTo>
                    <a:pt x="3582" y="1420"/>
                  </a:lnTo>
                  <a:lnTo>
                    <a:pt x="3599" y="1397"/>
                  </a:lnTo>
                  <a:lnTo>
                    <a:pt x="3617" y="1376"/>
                  </a:lnTo>
                  <a:lnTo>
                    <a:pt x="3637" y="1355"/>
                  </a:lnTo>
                  <a:lnTo>
                    <a:pt x="3657" y="1334"/>
                  </a:lnTo>
                  <a:lnTo>
                    <a:pt x="3677" y="1315"/>
                  </a:lnTo>
                  <a:lnTo>
                    <a:pt x="3699" y="1295"/>
                  </a:lnTo>
                  <a:lnTo>
                    <a:pt x="3720" y="1278"/>
                  </a:lnTo>
                  <a:lnTo>
                    <a:pt x="3743" y="1262"/>
                  </a:lnTo>
                  <a:lnTo>
                    <a:pt x="3766" y="1247"/>
                  </a:lnTo>
                  <a:lnTo>
                    <a:pt x="3792" y="1233"/>
                  </a:lnTo>
                  <a:lnTo>
                    <a:pt x="3817" y="1221"/>
                  </a:lnTo>
                  <a:lnTo>
                    <a:pt x="3843" y="1210"/>
                  </a:lnTo>
                  <a:lnTo>
                    <a:pt x="3869" y="1201"/>
                  </a:lnTo>
                  <a:lnTo>
                    <a:pt x="3869" y="1201"/>
                  </a:lnTo>
                  <a:lnTo>
                    <a:pt x="3899" y="1194"/>
                  </a:lnTo>
                  <a:lnTo>
                    <a:pt x="3930" y="1188"/>
                  </a:lnTo>
                  <a:lnTo>
                    <a:pt x="3992" y="1175"/>
                  </a:lnTo>
                  <a:lnTo>
                    <a:pt x="4024" y="1169"/>
                  </a:lnTo>
                  <a:lnTo>
                    <a:pt x="4055" y="1161"/>
                  </a:lnTo>
                  <a:lnTo>
                    <a:pt x="4085" y="1151"/>
                  </a:lnTo>
                  <a:lnTo>
                    <a:pt x="4100" y="1146"/>
                  </a:lnTo>
                  <a:lnTo>
                    <a:pt x="4114" y="1140"/>
                  </a:lnTo>
                  <a:lnTo>
                    <a:pt x="4114" y="1140"/>
                  </a:lnTo>
                  <a:lnTo>
                    <a:pt x="4123" y="1134"/>
                  </a:lnTo>
                  <a:lnTo>
                    <a:pt x="4133" y="1128"/>
                  </a:lnTo>
                  <a:lnTo>
                    <a:pt x="4142" y="1120"/>
                  </a:lnTo>
                  <a:lnTo>
                    <a:pt x="4151" y="1111"/>
                  </a:lnTo>
                  <a:lnTo>
                    <a:pt x="4159" y="1102"/>
                  </a:lnTo>
                  <a:lnTo>
                    <a:pt x="4166" y="1092"/>
                  </a:lnTo>
                  <a:lnTo>
                    <a:pt x="4172" y="1081"/>
                  </a:lnTo>
                  <a:lnTo>
                    <a:pt x="4179" y="1069"/>
                  </a:lnTo>
                  <a:lnTo>
                    <a:pt x="4183" y="1058"/>
                  </a:lnTo>
                  <a:lnTo>
                    <a:pt x="4186" y="1046"/>
                  </a:lnTo>
                  <a:lnTo>
                    <a:pt x="4188" y="1035"/>
                  </a:lnTo>
                  <a:lnTo>
                    <a:pt x="4188" y="1023"/>
                  </a:lnTo>
                  <a:lnTo>
                    <a:pt x="4186" y="1011"/>
                  </a:lnTo>
                  <a:lnTo>
                    <a:pt x="4183" y="1000"/>
                  </a:lnTo>
                  <a:lnTo>
                    <a:pt x="4176" y="989"/>
                  </a:lnTo>
                  <a:lnTo>
                    <a:pt x="4169" y="978"/>
                  </a:lnTo>
                  <a:lnTo>
                    <a:pt x="4201" y="961"/>
                  </a:lnTo>
                  <a:lnTo>
                    <a:pt x="4201" y="961"/>
                  </a:lnTo>
                  <a:lnTo>
                    <a:pt x="4210" y="960"/>
                  </a:lnTo>
                  <a:lnTo>
                    <a:pt x="4219" y="958"/>
                  </a:lnTo>
                  <a:lnTo>
                    <a:pt x="4227" y="956"/>
                  </a:lnTo>
                  <a:lnTo>
                    <a:pt x="4235" y="952"/>
                  </a:lnTo>
                  <a:lnTo>
                    <a:pt x="4242" y="949"/>
                  </a:lnTo>
                  <a:lnTo>
                    <a:pt x="4248" y="944"/>
                  </a:lnTo>
                  <a:lnTo>
                    <a:pt x="4254" y="940"/>
                  </a:lnTo>
                  <a:lnTo>
                    <a:pt x="4259" y="934"/>
                  </a:lnTo>
                  <a:lnTo>
                    <a:pt x="4264" y="929"/>
                  </a:lnTo>
                  <a:lnTo>
                    <a:pt x="4267" y="923"/>
                  </a:lnTo>
                  <a:lnTo>
                    <a:pt x="4271" y="917"/>
                  </a:lnTo>
                  <a:lnTo>
                    <a:pt x="4273" y="910"/>
                  </a:lnTo>
                  <a:lnTo>
                    <a:pt x="4275" y="903"/>
                  </a:lnTo>
                  <a:lnTo>
                    <a:pt x="4276" y="896"/>
                  </a:lnTo>
                  <a:lnTo>
                    <a:pt x="4277" y="889"/>
                  </a:lnTo>
                  <a:lnTo>
                    <a:pt x="4277" y="882"/>
                  </a:lnTo>
                  <a:lnTo>
                    <a:pt x="4277" y="875"/>
                  </a:lnTo>
                  <a:lnTo>
                    <a:pt x="4276" y="867"/>
                  </a:lnTo>
                  <a:lnTo>
                    <a:pt x="4274" y="860"/>
                  </a:lnTo>
                  <a:lnTo>
                    <a:pt x="4272" y="853"/>
                  </a:lnTo>
                  <a:lnTo>
                    <a:pt x="4269" y="847"/>
                  </a:lnTo>
                  <a:lnTo>
                    <a:pt x="4265" y="840"/>
                  </a:lnTo>
                  <a:lnTo>
                    <a:pt x="4261" y="833"/>
                  </a:lnTo>
                  <a:lnTo>
                    <a:pt x="4256" y="827"/>
                  </a:lnTo>
                  <a:lnTo>
                    <a:pt x="4251" y="822"/>
                  </a:lnTo>
                  <a:lnTo>
                    <a:pt x="4245" y="817"/>
                  </a:lnTo>
                  <a:lnTo>
                    <a:pt x="4238" y="812"/>
                  </a:lnTo>
                  <a:lnTo>
                    <a:pt x="4231" y="808"/>
                  </a:lnTo>
                  <a:lnTo>
                    <a:pt x="4224" y="805"/>
                  </a:lnTo>
                  <a:lnTo>
                    <a:pt x="4215" y="802"/>
                  </a:lnTo>
                  <a:lnTo>
                    <a:pt x="4207" y="800"/>
                  </a:lnTo>
                  <a:lnTo>
                    <a:pt x="4197" y="799"/>
                  </a:lnTo>
                  <a:lnTo>
                    <a:pt x="4197" y="799"/>
                  </a:lnTo>
                  <a:lnTo>
                    <a:pt x="4172" y="798"/>
                  </a:lnTo>
                  <a:lnTo>
                    <a:pt x="4147" y="797"/>
                  </a:lnTo>
                  <a:lnTo>
                    <a:pt x="4121" y="797"/>
                  </a:lnTo>
                  <a:lnTo>
                    <a:pt x="4094" y="798"/>
                  </a:lnTo>
                  <a:lnTo>
                    <a:pt x="4068" y="801"/>
                  </a:lnTo>
                  <a:lnTo>
                    <a:pt x="4042" y="805"/>
                  </a:lnTo>
                  <a:lnTo>
                    <a:pt x="4029" y="808"/>
                  </a:lnTo>
                  <a:lnTo>
                    <a:pt x="4017" y="811"/>
                  </a:lnTo>
                  <a:lnTo>
                    <a:pt x="4006" y="815"/>
                  </a:lnTo>
                  <a:lnTo>
                    <a:pt x="3995" y="820"/>
                  </a:lnTo>
                  <a:lnTo>
                    <a:pt x="3995" y="820"/>
                  </a:lnTo>
                  <a:lnTo>
                    <a:pt x="3985" y="825"/>
                  </a:lnTo>
                  <a:lnTo>
                    <a:pt x="3977" y="831"/>
                  </a:lnTo>
                  <a:lnTo>
                    <a:pt x="3971" y="836"/>
                  </a:lnTo>
                  <a:lnTo>
                    <a:pt x="3966" y="843"/>
                  </a:lnTo>
                  <a:lnTo>
                    <a:pt x="3949" y="832"/>
                  </a:lnTo>
                  <a:lnTo>
                    <a:pt x="3949" y="832"/>
                  </a:lnTo>
                  <a:lnTo>
                    <a:pt x="3944" y="827"/>
                  </a:lnTo>
                  <a:lnTo>
                    <a:pt x="3938" y="823"/>
                  </a:lnTo>
                  <a:lnTo>
                    <a:pt x="3932" y="820"/>
                  </a:lnTo>
                  <a:lnTo>
                    <a:pt x="3925" y="817"/>
                  </a:lnTo>
                  <a:lnTo>
                    <a:pt x="3918" y="815"/>
                  </a:lnTo>
                  <a:lnTo>
                    <a:pt x="3910" y="814"/>
                  </a:lnTo>
                  <a:lnTo>
                    <a:pt x="3894" y="813"/>
                  </a:lnTo>
                  <a:lnTo>
                    <a:pt x="3887" y="797"/>
                  </a:lnTo>
                  <a:lnTo>
                    <a:pt x="3887" y="797"/>
                  </a:lnTo>
                  <a:lnTo>
                    <a:pt x="3912" y="789"/>
                  </a:lnTo>
                  <a:lnTo>
                    <a:pt x="3935" y="781"/>
                  </a:lnTo>
                  <a:lnTo>
                    <a:pt x="3958" y="774"/>
                  </a:lnTo>
                  <a:lnTo>
                    <a:pt x="3981" y="766"/>
                  </a:lnTo>
                  <a:lnTo>
                    <a:pt x="4003" y="758"/>
                  </a:lnTo>
                  <a:lnTo>
                    <a:pt x="4025" y="748"/>
                  </a:lnTo>
                  <a:lnTo>
                    <a:pt x="4036" y="742"/>
                  </a:lnTo>
                  <a:lnTo>
                    <a:pt x="4047" y="735"/>
                  </a:lnTo>
                  <a:lnTo>
                    <a:pt x="4058" y="728"/>
                  </a:lnTo>
                  <a:lnTo>
                    <a:pt x="4068" y="719"/>
                  </a:lnTo>
                  <a:lnTo>
                    <a:pt x="4082" y="704"/>
                  </a:lnTo>
                  <a:lnTo>
                    <a:pt x="4082" y="704"/>
                  </a:lnTo>
                  <a:lnTo>
                    <a:pt x="4091" y="710"/>
                  </a:lnTo>
                  <a:lnTo>
                    <a:pt x="4102" y="716"/>
                  </a:lnTo>
                  <a:lnTo>
                    <a:pt x="4124" y="726"/>
                  </a:lnTo>
                  <a:lnTo>
                    <a:pt x="4146" y="735"/>
                  </a:lnTo>
                  <a:lnTo>
                    <a:pt x="4166" y="743"/>
                  </a:lnTo>
                  <a:lnTo>
                    <a:pt x="4180" y="748"/>
                  </a:lnTo>
                  <a:lnTo>
                    <a:pt x="4180" y="748"/>
                  </a:lnTo>
                  <a:lnTo>
                    <a:pt x="4190" y="756"/>
                  </a:lnTo>
                  <a:lnTo>
                    <a:pt x="4198" y="764"/>
                  </a:lnTo>
                  <a:lnTo>
                    <a:pt x="4213" y="781"/>
                  </a:lnTo>
                  <a:lnTo>
                    <a:pt x="4197" y="799"/>
                  </a:lnTo>
                  <a:lnTo>
                    <a:pt x="4220" y="797"/>
                  </a:lnTo>
                  <a:lnTo>
                    <a:pt x="4220" y="797"/>
                  </a:lnTo>
                  <a:lnTo>
                    <a:pt x="4243" y="797"/>
                  </a:lnTo>
                  <a:lnTo>
                    <a:pt x="4255" y="796"/>
                  </a:lnTo>
                  <a:lnTo>
                    <a:pt x="4260" y="795"/>
                  </a:lnTo>
                  <a:lnTo>
                    <a:pt x="4266" y="794"/>
                  </a:lnTo>
                  <a:lnTo>
                    <a:pt x="4266" y="794"/>
                  </a:lnTo>
                  <a:lnTo>
                    <a:pt x="4273" y="790"/>
                  </a:lnTo>
                  <a:lnTo>
                    <a:pt x="4281" y="785"/>
                  </a:lnTo>
                  <a:lnTo>
                    <a:pt x="4288" y="779"/>
                  </a:lnTo>
                  <a:lnTo>
                    <a:pt x="4295" y="773"/>
                  </a:lnTo>
                  <a:lnTo>
                    <a:pt x="4302" y="765"/>
                  </a:lnTo>
                  <a:lnTo>
                    <a:pt x="4308" y="757"/>
                  </a:lnTo>
                  <a:lnTo>
                    <a:pt x="4314" y="749"/>
                  </a:lnTo>
                  <a:lnTo>
                    <a:pt x="4319" y="740"/>
                  </a:lnTo>
                  <a:lnTo>
                    <a:pt x="4323" y="731"/>
                  </a:lnTo>
                  <a:lnTo>
                    <a:pt x="4327" y="720"/>
                  </a:lnTo>
                  <a:lnTo>
                    <a:pt x="4330" y="711"/>
                  </a:lnTo>
                  <a:lnTo>
                    <a:pt x="4333" y="701"/>
                  </a:lnTo>
                  <a:lnTo>
                    <a:pt x="4334" y="692"/>
                  </a:lnTo>
                  <a:lnTo>
                    <a:pt x="4335" y="682"/>
                  </a:lnTo>
                  <a:lnTo>
                    <a:pt x="4334" y="673"/>
                  </a:lnTo>
                  <a:lnTo>
                    <a:pt x="4333" y="664"/>
                  </a:lnTo>
                  <a:lnTo>
                    <a:pt x="4333" y="664"/>
                  </a:lnTo>
                  <a:lnTo>
                    <a:pt x="4330" y="651"/>
                  </a:lnTo>
                  <a:lnTo>
                    <a:pt x="4325" y="640"/>
                  </a:lnTo>
                  <a:lnTo>
                    <a:pt x="4319" y="630"/>
                  </a:lnTo>
                  <a:lnTo>
                    <a:pt x="4311" y="621"/>
                  </a:lnTo>
                  <a:lnTo>
                    <a:pt x="4302" y="614"/>
                  </a:lnTo>
                  <a:lnTo>
                    <a:pt x="4293" y="606"/>
                  </a:lnTo>
                  <a:lnTo>
                    <a:pt x="4283" y="601"/>
                  </a:lnTo>
                  <a:lnTo>
                    <a:pt x="4272" y="596"/>
                  </a:lnTo>
                  <a:lnTo>
                    <a:pt x="4292" y="554"/>
                  </a:lnTo>
                  <a:lnTo>
                    <a:pt x="4292" y="554"/>
                  </a:lnTo>
                  <a:lnTo>
                    <a:pt x="4294" y="547"/>
                  </a:lnTo>
                  <a:lnTo>
                    <a:pt x="4293" y="540"/>
                  </a:lnTo>
                  <a:lnTo>
                    <a:pt x="4291" y="534"/>
                  </a:lnTo>
                  <a:lnTo>
                    <a:pt x="4287" y="529"/>
                  </a:lnTo>
                  <a:lnTo>
                    <a:pt x="4281" y="525"/>
                  </a:lnTo>
                  <a:lnTo>
                    <a:pt x="4275" y="521"/>
                  </a:lnTo>
                  <a:lnTo>
                    <a:pt x="4267" y="518"/>
                  </a:lnTo>
                  <a:lnTo>
                    <a:pt x="4259" y="515"/>
                  </a:lnTo>
                  <a:lnTo>
                    <a:pt x="4241" y="511"/>
                  </a:lnTo>
                  <a:lnTo>
                    <a:pt x="4223" y="509"/>
                  </a:lnTo>
                  <a:lnTo>
                    <a:pt x="4206" y="508"/>
                  </a:lnTo>
                  <a:lnTo>
                    <a:pt x="4194" y="507"/>
                  </a:lnTo>
                  <a:lnTo>
                    <a:pt x="4194" y="507"/>
                  </a:lnTo>
                  <a:lnTo>
                    <a:pt x="4164" y="509"/>
                  </a:lnTo>
                  <a:lnTo>
                    <a:pt x="4136" y="513"/>
                  </a:lnTo>
                  <a:lnTo>
                    <a:pt x="4109" y="517"/>
                  </a:lnTo>
                  <a:lnTo>
                    <a:pt x="4082" y="523"/>
                  </a:lnTo>
                  <a:lnTo>
                    <a:pt x="4027" y="534"/>
                  </a:lnTo>
                  <a:lnTo>
                    <a:pt x="3972" y="546"/>
                  </a:lnTo>
                  <a:lnTo>
                    <a:pt x="3972" y="546"/>
                  </a:lnTo>
                  <a:lnTo>
                    <a:pt x="3926" y="554"/>
                  </a:lnTo>
                  <a:lnTo>
                    <a:pt x="3893" y="559"/>
                  </a:lnTo>
                  <a:lnTo>
                    <a:pt x="3858" y="563"/>
                  </a:lnTo>
                  <a:lnTo>
                    <a:pt x="3841" y="564"/>
                  </a:lnTo>
                  <a:lnTo>
                    <a:pt x="3824" y="564"/>
                  </a:lnTo>
                  <a:lnTo>
                    <a:pt x="3808" y="563"/>
                  </a:lnTo>
                  <a:lnTo>
                    <a:pt x="3793" y="562"/>
                  </a:lnTo>
                  <a:lnTo>
                    <a:pt x="3780" y="559"/>
                  </a:lnTo>
                  <a:lnTo>
                    <a:pt x="3768" y="554"/>
                  </a:lnTo>
                  <a:lnTo>
                    <a:pt x="3763" y="551"/>
                  </a:lnTo>
                  <a:lnTo>
                    <a:pt x="3759" y="548"/>
                  </a:lnTo>
                  <a:lnTo>
                    <a:pt x="3755" y="545"/>
                  </a:lnTo>
                  <a:lnTo>
                    <a:pt x="3752" y="541"/>
                  </a:lnTo>
                  <a:lnTo>
                    <a:pt x="3752" y="541"/>
                  </a:lnTo>
                  <a:lnTo>
                    <a:pt x="3750" y="536"/>
                  </a:lnTo>
                  <a:lnTo>
                    <a:pt x="3749" y="531"/>
                  </a:lnTo>
                  <a:lnTo>
                    <a:pt x="3747" y="521"/>
                  </a:lnTo>
                  <a:lnTo>
                    <a:pt x="3748" y="511"/>
                  </a:lnTo>
                  <a:lnTo>
                    <a:pt x="3750" y="501"/>
                  </a:lnTo>
                  <a:lnTo>
                    <a:pt x="3755" y="490"/>
                  </a:lnTo>
                  <a:lnTo>
                    <a:pt x="3761" y="481"/>
                  </a:lnTo>
                  <a:lnTo>
                    <a:pt x="3768" y="471"/>
                  </a:lnTo>
                  <a:lnTo>
                    <a:pt x="3777" y="462"/>
                  </a:lnTo>
                  <a:lnTo>
                    <a:pt x="3785" y="453"/>
                  </a:lnTo>
                  <a:lnTo>
                    <a:pt x="3794" y="445"/>
                  </a:lnTo>
                  <a:lnTo>
                    <a:pt x="3812" y="429"/>
                  </a:lnTo>
                  <a:lnTo>
                    <a:pt x="3829" y="417"/>
                  </a:lnTo>
                  <a:lnTo>
                    <a:pt x="3843" y="408"/>
                  </a:lnTo>
                  <a:lnTo>
                    <a:pt x="3843" y="40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595DADDE-C8CC-3B11-DBB3-84F1F9244B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92" y="2160"/>
              <a:ext cx="2460" cy="1847"/>
            </a:xfrm>
            <a:custGeom>
              <a:avLst/>
              <a:gdLst>
                <a:gd name="T0" fmla="*/ 4667 w 4918"/>
                <a:gd name="T1" fmla="*/ 1970 h 3695"/>
                <a:gd name="T2" fmla="*/ 4144 w 4918"/>
                <a:gd name="T3" fmla="*/ 1829 h 3695"/>
                <a:gd name="T4" fmla="*/ 3814 w 4918"/>
                <a:gd name="T5" fmla="*/ 1785 h 3695"/>
                <a:gd name="T6" fmla="*/ 3753 w 4918"/>
                <a:gd name="T7" fmla="*/ 1917 h 3695"/>
                <a:gd name="T8" fmla="*/ 3714 w 4918"/>
                <a:gd name="T9" fmla="*/ 2209 h 3695"/>
                <a:gd name="T10" fmla="*/ 3592 w 4918"/>
                <a:gd name="T11" fmla="*/ 2348 h 3695"/>
                <a:gd name="T12" fmla="*/ 3275 w 4918"/>
                <a:gd name="T13" fmla="*/ 2080 h 3695"/>
                <a:gd name="T14" fmla="*/ 2761 w 4918"/>
                <a:gd name="T15" fmla="*/ 1747 h 3695"/>
                <a:gd name="T16" fmla="*/ 2313 w 4918"/>
                <a:gd name="T17" fmla="*/ 1471 h 3695"/>
                <a:gd name="T18" fmla="*/ 1971 w 4918"/>
                <a:gd name="T19" fmla="*/ 1205 h 3695"/>
                <a:gd name="T20" fmla="*/ 1814 w 4918"/>
                <a:gd name="T21" fmla="*/ 988 h 3695"/>
                <a:gd name="T22" fmla="*/ 1704 w 4918"/>
                <a:gd name="T23" fmla="*/ 696 h 3695"/>
                <a:gd name="T24" fmla="*/ 1607 w 4918"/>
                <a:gd name="T25" fmla="*/ 517 h 3695"/>
                <a:gd name="T26" fmla="*/ 1514 w 4918"/>
                <a:gd name="T27" fmla="*/ 320 h 3695"/>
                <a:gd name="T28" fmla="*/ 1339 w 4918"/>
                <a:gd name="T29" fmla="*/ 154 h 3695"/>
                <a:gd name="T30" fmla="*/ 1192 w 4918"/>
                <a:gd name="T31" fmla="*/ 45 h 3695"/>
                <a:gd name="T32" fmla="*/ 996 w 4918"/>
                <a:gd name="T33" fmla="*/ 50 h 3695"/>
                <a:gd name="T34" fmla="*/ 809 w 4918"/>
                <a:gd name="T35" fmla="*/ 46 h 3695"/>
                <a:gd name="T36" fmla="*/ 767 w 4918"/>
                <a:gd name="T37" fmla="*/ 78 h 3695"/>
                <a:gd name="T38" fmla="*/ 534 w 4918"/>
                <a:gd name="T39" fmla="*/ 12 h 3695"/>
                <a:gd name="T40" fmla="*/ 450 w 4918"/>
                <a:gd name="T41" fmla="*/ 104 h 3695"/>
                <a:gd name="T42" fmla="*/ 215 w 4918"/>
                <a:gd name="T43" fmla="*/ 35 h 3695"/>
                <a:gd name="T44" fmla="*/ 47 w 4918"/>
                <a:gd name="T45" fmla="*/ 3 h 3695"/>
                <a:gd name="T46" fmla="*/ 3 w 4918"/>
                <a:gd name="T47" fmla="*/ 27 h 3695"/>
                <a:gd name="T48" fmla="*/ 27 w 4918"/>
                <a:gd name="T49" fmla="*/ 101 h 3695"/>
                <a:gd name="T50" fmla="*/ 139 w 4918"/>
                <a:gd name="T51" fmla="*/ 205 h 3695"/>
                <a:gd name="T52" fmla="*/ 161 w 4918"/>
                <a:gd name="T53" fmla="*/ 412 h 3695"/>
                <a:gd name="T54" fmla="*/ 199 w 4918"/>
                <a:gd name="T55" fmla="*/ 561 h 3695"/>
                <a:gd name="T56" fmla="*/ 237 w 4918"/>
                <a:gd name="T57" fmla="*/ 736 h 3695"/>
                <a:gd name="T58" fmla="*/ 297 w 4918"/>
                <a:gd name="T59" fmla="*/ 848 h 3695"/>
                <a:gd name="T60" fmla="*/ 350 w 4918"/>
                <a:gd name="T61" fmla="*/ 1002 h 3695"/>
                <a:gd name="T62" fmla="*/ 457 w 4918"/>
                <a:gd name="T63" fmla="*/ 1139 h 3695"/>
                <a:gd name="T64" fmla="*/ 840 w 4918"/>
                <a:gd name="T65" fmla="*/ 1429 h 3695"/>
                <a:gd name="T66" fmla="*/ 1111 w 4918"/>
                <a:gd name="T67" fmla="*/ 1507 h 3695"/>
                <a:gd name="T68" fmla="*/ 1335 w 4918"/>
                <a:gd name="T69" fmla="*/ 1592 h 3695"/>
                <a:gd name="T70" fmla="*/ 1606 w 4918"/>
                <a:gd name="T71" fmla="*/ 1970 h 3695"/>
                <a:gd name="T72" fmla="*/ 1904 w 4918"/>
                <a:gd name="T73" fmla="*/ 2382 h 3695"/>
                <a:gd name="T74" fmla="*/ 2329 w 4918"/>
                <a:gd name="T75" fmla="*/ 2806 h 3695"/>
                <a:gd name="T76" fmla="*/ 2614 w 4918"/>
                <a:gd name="T77" fmla="*/ 2853 h 3695"/>
                <a:gd name="T78" fmla="*/ 2738 w 4918"/>
                <a:gd name="T79" fmla="*/ 2825 h 3695"/>
                <a:gd name="T80" fmla="*/ 3043 w 4918"/>
                <a:gd name="T81" fmla="*/ 3192 h 3695"/>
                <a:gd name="T82" fmla="*/ 3279 w 4918"/>
                <a:gd name="T83" fmla="*/ 3422 h 3695"/>
                <a:gd name="T84" fmla="*/ 3536 w 4918"/>
                <a:gd name="T85" fmla="*/ 3575 h 3695"/>
                <a:gd name="T86" fmla="*/ 3784 w 4918"/>
                <a:gd name="T87" fmla="*/ 3684 h 3695"/>
                <a:gd name="T88" fmla="*/ 3953 w 4918"/>
                <a:gd name="T89" fmla="*/ 3686 h 3695"/>
                <a:gd name="T90" fmla="*/ 4079 w 4918"/>
                <a:gd name="T91" fmla="*/ 3627 h 3695"/>
                <a:gd name="T92" fmla="*/ 4268 w 4918"/>
                <a:gd name="T93" fmla="*/ 3426 h 3695"/>
                <a:gd name="T94" fmla="*/ 4431 w 4918"/>
                <a:gd name="T95" fmla="*/ 3243 h 3695"/>
                <a:gd name="T96" fmla="*/ 4536 w 4918"/>
                <a:gd name="T97" fmla="*/ 3055 h 3695"/>
                <a:gd name="T98" fmla="*/ 4700 w 4918"/>
                <a:gd name="T99" fmla="*/ 2729 h 3695"/>
                <a:gd name="T100" fmla="*/ 4815 w 4918"/>
                <a:gd name="T101" fmla="*/ 2419 h 3695"/>
                <a:gd name="T102" fmla="*/ 4903 w 4918"/>
                <a:gd name="T103" fmla="*/ 2146 h 3695"/>
                <a:gd name="T104" fmla="*/ 566 w 4918"/>
                <a:gd name="T105" fmla="*/ 516 h 3695"/>
                <a:gd name="T106" fmla="*/ 429 w 4918"/>
                <a:gd name="T107" fmla="*/ 467 h 3695"/>
                <a:gd name="T108" fmla="*/ 283 w 4918"/>
                <a:gd name="T109" fmla="*/ 325 h 3695"/>
                <a:gd name="T110" fmla="*/ 379 w 4918"/>
                <a:gd name="T111" fmla="*/ 318 h 3695"/>
                <a:gd name="T112" fmla="*/ 673 w 4918"/>
                <a:gd name="T113" fmla="*/ 472 h 3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18" h="3695">
                  <a:moveTo>
                    <a:pt x="4918" y="2085"/>
                  </a:moveTo>
                  <a:lnTo>
                    <a:pt x="4918" y="2085"/>
                  </a:lnTo>
                  <a:lnTo>
                    <a:pt x="4889" y="2067"/>
                  </a:lnTo>
                  <a:lnTo>
                    <a:pt x="4858" y="2051"/>
                  </a:lnTo>
                  <a:lnTo>
                    <a:pt x="4828" y="2035"/>
                  </a:lnTo>
                  <a:lnTo>
                    <a:pt x="4795" y="2021"/>
                  </a:lnTo>
                  <a:lnTo>
                    <a:pt x="4764" y="2007"/>
                  </a:lnTo>
                  <a:lnTo>
                    <a:pt x="4732" y="1994"/>
                  </a:lnTo>
                  <a:lnTo>
                    <a:pt x="4667" y="1970"/>
                  </a:lnTo>
                  <a:lnTo>
                    <a:pt x="4602" y="1947"/>
                  </a:lnTo>
                  <a:lnTo>
                    <a:pt x="4536" y="1925"/>
                  </a:lnTo>
                  <a:lnTo>
                    <a:pt x="4404" y="1883"/>
                  </a:lnTo>
                  <a:lnTo>
                    <a:pt x="4404" y="1883"/>
                  </a:lnTo>
                  <a:lnTo>
                    <a:pt x="4361" y="1871"/>
                  </a:lnTo>
                  <a:lnTo>
                    <a:pt x="4318" y="1861"/>
                  </a:lnTo>
                  <a:lnTo>
                    <a:pt x="4274" y="1852"/>
                  </a:lnTo>
                  <a:lnTo>
                    <a:pt x="4231" y="1843"/>
                  </a:lnTo>
                  <a:lnTo>
                    <a:pt x="4144" y="1829"/>
                  </a:lnTo>
                  <a:lnTo>
                    <a:pt x="4057" y="1816"/>
                  </a:lnTo>
                  <a:lnTo>
                    <a:pt x="4057" y="1816"/>
                  </a:lnTo>
                  <a:lnTo>
                    <a:pt x="3986" y="1803"/>
                  </a:lnTo>
                  <a:lnTo>
                    <a:pt x="3944" y="1795"/>
                  </a:lnTo>
                  <a:lnTo>
                    <a:pt x="3900" y="1789"/>
                  </a:lnTo>
                  <a:lnTo>
                    <a:pt x="3878" y="1787"/>
                  </a:lnTo>
                  <a:lnTo>
                    <a:pt x="3855" y="1785"/>
                  </a:lnTo>
                  <a:lnTo>
                    <a:pt x="3834" y="1785"/>
                  </a:lnTo>
                  <a:lnTo>
                    <a:pt x="3814" y="1785"/>
                  </a:lnTo>
                  <a:lnTo>
                    <a:pt x="3795" y="1787"/>
                  </a:lnTo>
                  <a:lnTo>
                    <a:pt x="3778" y="1791"/>
                  </a:lnTo>
                  <a:lnTo>
                    <a:pt x="3763" y="1796"/>
                  </a:lnTo>
                  <a:lnTo>
                    <a:pt x="3756" y="1799"/>
                  </a:lnTo>
                  <a:lnTo>
                    <a:pt x="3749" y="1803"/>
                  </a:lnTo>
                  <a:lnTo>
                    <a:pt x="3754" y="1851"/>
                  </a:lnTo>
                  <a:lnTo>
                    <a:pt x="3754" y="1851"/>
                  </a:lnTo>
                  <a:lnTo>
                    <a:pt x="3754" y="1884"/>
                  </a:lnTo>
                  <a:lnTo>
                    <a:pt x="3753" y="1917"/>
                  </a:lnTo>
                  <a:lnTo>
                    <a:pt x="3752" y="1949"/>
                  </a:lnTo>
                  <a:lnTo>
                    <a:pt x="3749" y="1983"/>
                  </a:lnTo>
                  <a:lnTo>
                    <a:pt x="3747" y="2015"/>
                  </a:lnTo>
                  <a:lnTo>
                    <a:pt x="3743" y="2047"/>
                  </a:lnTo>
                  <a:lnTo>
                    <a:pt x="3739" y="2081"/>
                  </a:lnTo>
                  <a:lnTo>
                    <a:pt x="3733" y="2113"/>
                  </a:lnTo>
                  <a:lnTo>
                    <a:pt x="3727" y="2145"/>
                  </a:lnTo>
                  <a:lnTo>
                    <a:pt x="3721" y="2177"/>
                  </a:lnTo>
                  <a:lnTo>
                    <a:pt x="3714" y="2209"/>
                  </a:lnTo>
                  <a:lnTo>
                    <a:pt x="3707" y="2241"/>
                  </a:lnTo>
                  <a:lnTo>
                    <a:pt x="3698" y="2272"/>
                  </a:lnTo>
                  <a:lnTo>
                    <a:pt x="3689" y="2304"/>
                  </a:lnTo>
                  <a:lnTo>
                    <a:pt x="3680" y="2336"/>
                  </a:lnTo>
                  <a:lnTo>
                    <a:pt x="3669" y="2366"/>
                  </a:lnTo>
                  <a:lnTo>
                    <a:pt x="3619" y="2379"/>
                  </a:lnTo>
                  <a:lnTo>
                    <a:pt x="3619" y="2379"/>
                  </a:lnTo>
                  <a:lnTo>
                    <a:pt x="3607" y="2363"/>
                  </a:lnTo>
                  <a:lnTo>
                    <a:pt x="3592" y="2348"/>
                  </a:lnTo>
                  <a:lnTo>
                    <a:pt x="3565" y="2318"/>
                  </a:lnTo>
                  <a:lnTo>
                    <a:pt x="3536" y="2288"/>
                  </a:lnTo>
                  <a:lnTo>
                    <a:pt x="3505" y="2261"/>
                  </a:lnTo>
                  <a:lnTo>
                    <a:pt x="3474" y="2234"/>
                  </a:lnTo>
                  <a:lnTo>
                    <a:pt x="3441" y="2209"/>
                  </a:lnTo>
                  <a:lnTo>
                    <a:pt x="3377" y="2156"/>
                  </a:lnTo>
                  <a:lnTo>
                    <a:pt x="3377" y="2156"/>
                  </a:lnTo>
                  <a:lnTo>
                    <a:pt x="3328" y="2117"/>
                  </a:lnTo>
                  <a:lnTo>
                    <a:pt x="3275" y="2080"/>
                  </a:lnTo>
                  <a:lnTo>
                    <a:pt x="3223" y="2043"/>
                  </a:lnTo>
                  <a:lnTo>
                    <a:pt x="3170" y="2007"/>
                  </a:lnTo>
                  <a:lnTo>
                    <a:pt x="3116" y="1972"/>
                  </a:lnTo>
                  <a:lnTo>
                    <a:pt x="3063" y="1937"/>
                  </a:lnTo>
                  <a:lnTo>
                    <a:pt x="2953" y="1870"/>
                  </a:lnTo>
                  <a:lnTo>
                    <a:pt x="2953" y="1870"/>
                  </a:lnTo>
                  <a:lnTo>
                    <a:pt x="2858" y="1809"/>
                  </a:lnTo>
                  <a:lnTo>
                    <a:pt x="2858" y="1809"/>
                  </a:lnTo>
                  <a:lnTo>
                    <a:pt x="2761" y="1747"/>
                  </a:lnTo>
                  <a:lnTo>
                    <a:pt x="2666" y="1686"/>
                  </a:lnTo>
                  <a:lnTo>
                    <a:pt x="2568" y="1626"/>
                  </a:lnTo>
                  <a:lnTo>
                    <a:pt x="2520" y="1595"/>
                  </a:lnTo>
                  <a:lnTo>
                    <a:pt x="2470" y="1567"/>
                  </a:lnTo>
                  <a:lnTo>
                    <a:pt x="2470" y="1567"/>
                  </a:lnTo>
                  <a:lnTo>
                    <a:pt x="2431" y="1544"/>
                  </a:lnTo>
                  <a:lnTo>
                    <a:pt x="2392" y="1521"/>
                  </a:lnTo>
                  <a:lnTo>
                    <a:pt x="2352" y="1496"/>
                  </a:lnTo>
                  <a:lnTo>
                    <a:pt x="2313" y="1471"/>
                  </a:lnTo>
                  <a:lnTo>
                    <a:pt x="2274" y="1445"/>
                  </a:lnTo>
                  <a:lnTo>
                    <a:pt x="2236" y="1419"/>
                  </a:lnTo>
                  <a:lnTo>
                    <a:pt x="2200" y="1391"/>
                  </a:lnTo>
                  <a:lnTo>
                    <a:pt x="2165" y="1362"/>
                  </a:lnTo>
                  <a:lnTo>
                    <a:pt x="2126" y="1346"/>
                  </a:lnTo>
                  <a:lnTo>
                    <a:pt x="2126" y="1346"/>
                  </a:lnTo>
                  <a:lnTo>
                    <a:pt x="2035" y="1265"/>
                  </a:lnTo>
                  <a:lnTo>
                    <a:pt x="1992" y="1225"/>
                  </a:lnTo>
                  <a:lnTo>
                    <a:pt x="1971" y="1205"/>
                  </a:lnTo>
                  <a:lnTo>
                    <a:pt x="1950" y="1184"/>
                  </a:lnTo>
                  <a:lnTo>
                    <a:pt x="1930" y="1163"/>
                  </a:lnTo>
                  <a:lnTo>
                    <a:pt x="1911" y="1140"/>
                  </a:lnTo>
                  <a:lnTo>
                    <a:pt x="1893" y="1117"/>
                  </a:lnTo>
                  <a:lnTo>
                    <a:pt x="1875" y="1093"/>
                  </a:lnTo>
                  <a:lnTo>
                    <a:pt x="1859" y="1069"/>
                  </a:lnTo>
                  <a:lnTo>
                    <a:pt x="1843" y="1043"/>
                  </a:lnTo>
                  <a:lnTo>
                    <a:pt x="1828" y="1016"/>
                  </a:lnTo>
                  <a:lnTo>
                    <a:pt x="1814" y="988"/>
                  </a:lnTo>
                  <a:lnTo>
                    <a:pt x="1814" y="988"/>
                  </a:lnTo>
                  <a:lnTo>
                    <a:pt x="1795" y="940"/>
                  </a:lnTo>
                  <a:lnTo>
                    <a:pt x="1776" y="890"/>
                  </a:lnTo>
                  <a:lnTo>
                    <a:pt x="1757" y="842"/>
                  </a:lnTo>
                  <a:lnTo>
                    <a:pt x="1738" y="793"/>
                  </a:lnTo>
                  <a:lnTo>
                    <a:pt x="1738" y="793"/>
                  </a:lnTo>
                  <a:lnTo>
                    <a:pt x="1727" y="763"/>
                  </a:lnTo>
                  <a:lnTo>
                    <a:pt x="1716" y="730"/>
                  </a:lnTo>
                  <a:lnTo>
                    <a:pt x="1704" y="696"/>
                  </a:lnTo>
                  <a:lnTo>
                    <a:pt x="1690" y="660"/>
                  </a:lnTo>
                  <a:lnTo>
                    <a:pt x="1676" y="627"/>
                  </a:lnTo>
                  <a:lnTo>
                    <a:pt x="1669" y="611"/>
                  </a:lnTo>
                  <a:lnTo>
                    <a:pt x="1661" y="595"/>
                  </a:lnTo>
                  <a:lnTo>
                    <a:pt x="1652" y="580"/>
                  </a:lnTo>
                  <a:lnTo>
                    <a:pt x="1643" y="565"/>
                  </a:lnTo>
                  <a:lnTo>
                    <a:pt x="1634" y="553"/>
                  </a:lnTo>
                  <a:lnTo>
                    <a:pt x="1624" y="541"/>
                  </a:lnTo>
                  <a:lnTo>
                    <a:pt x="1607" y="517"/>
                  </a:lnTo>
                  <a:lnTo>
                    <a:pt x="1607" y="517"/>
                  </a:lnTo>
                  <a:lnTo>
                    <a:pt x="1601" y="490"/>
                  </a:lnTo>
                  <a:lnTo>
                    <a:pt x="1594" y="463"/>
                  </a:lnTo>
                  <a:lnTo>
                    <a:pt x="1584" y="437"/>
                  </a:lnTo>
                  <a:lnTo>
                    <a:pt x="1573" y="412"/>
                  </a:lnTo>
                  <a:lnTo>
                    <a:pt x="1560" y="388"/>
                  </a:lnTo>
                  <a:lnTo>
                    <a:pt x="1546" y="365"/>
                  </a:lnTo>
                  <a:lnTo>
                    <a:pt x="1531" y="342"/>
                  </a:lnTo>
                  <a:lnTo>
                    <a:pt x="1514" y="320"/>
                  </a:lnTo>
                  <a:lnTo>
                    <a:pt x="1497" y="299"/>
                  </a:lnTo>
                  <a:lnTo>
                    <a:pt x="1479" y="279"/>
                  </a:lnTo>
                  <a:lnTo>
                    <a:pt x="1460" y="259"/>
                  </a:lnTo>
                  <a:lnTo>
                    <a:pt x="1440" y="240"/>
                  </a:lnTo>
                  <a:lnTo>
                    <a:pt x="1419" y="221"/>
                  </a:lnTo>
                  <a:lnTo>
                    <a:pt x="1398" y="203"/>
                  </a:lnTo>
                  <a:lnTo>
                    <a:pt x="1356" y="169"/>
                  </a:lnTo>
                  <a:lnTo>
                    <a:pt x="1356" y="169"/>
                  </a:lnTo>
                  <a:lnTo>
                    <a:pt x="1339" y="154"/>
                  </a:lnTo>
                  <a:lnTo>
                    <a:pt x="1321" y="138"/>
                  </a:lnTo>
                  <a:lnTo>
                    <a:pt x="1283" y="103"/>
                  </a:lnTo>
                  <a:lnTo>
                    <a:pt x="1264" y="86"/>
                  </a:lnTo>
                  <a:lnTo>
                    <a:pt x="1244" y="71"/>
                  </a:lnTo>
                  <a:lnTo>
                    <a:pt x="1224" y="58"/>
                  </a:lnTo>
                  <a:lnTo>
                    <a:pt x="1214" y="53"/>
                  </a:lnTo>
                  <a:lnTo>
                    <a:pt x="1204" y="48"/>
                  </a:lnTo>
                  <a:lnTo>
                    <a:pt x="1204" y="48"/>
                  </a:lnTo>
                  <a:lnTo>
                    <a:pt x="1192" y="45"/>
                  </a:lnTo>
                  <a:lnTo>
                    <a:pt x="1181" y="43"/>
                  </a:lnTo>
                  <a:lnTo>
                    <a:pt x="1169" y="42"/>
                  </a:lnTo>
                  <a:lnTo>
                    <a:pt x="1156" y="42"/>
                  </a:lnTo>
                  <a:lnTo>
                    <a:pt x="1131" y="44"/>
                  </a:lnTo>
                  <a:lnTo>
                    <a:pt x="1106" y="47"/>
                  </a:lnTo>
                  <a:lnTo>
                    <a:pt x="1106" y="47"/>
                  </a:lnTo>
                  <a:lnTo>
                    <a:pt x="1079" y="49"/>
                  </a:lnTo>
                  <a:lnTo>
                    <a:pt x="1052" y="50"/>
                  </a:lnTo>
                  <a:lnTo>
                    <a:pt x="996" y="50"/>
                  </a:lnTo>
                  <a:lnTo>
                    <a:pt x="996" y="50"/>
                  </a:lnTo>
                  <a:lnTo>
                    <a:pt x="937" y="51"/>
                  </a:lnTo>
                  <a:lnTo>
                    <a:pt x="907" y="51"/>
                  </a:lnTo>
                  <a:lnTo>
                    <a:pt x="876" y="50"/>
                  </a:lnTo>
                  <a:lnTo>
                    <a:pt x="876" y="50"/>
                  </a:lnTo>
                  <a:lnTo>
                    <a:pt x="855" y="49"/>
                  </a:lnTo>
                  <a:lnTo>
                    <a:pt x="832" y="47"/>
                  </a:lnTo>
                  <a:lnTo>
                    <a:pt x="821" y="46"/>
                  </a:lnTo>
                  <a:lnTo>
                    <a:pt x="809" y="46"/>
                  </a:lnTo>
                  <a:lnTo>
                    <a:pt x="799" y="46"/>
                  </a:lnTo>
                  <a:lnTo>
                    <a:pt x="788" y="48"/>
                  </a:lnTo>
                  <a:lnTo>
                    <a:pt x="788" y="48"/>
                  </a:lnTo>
                  <a:lnTo>
                    <a:pt x="776" y="52"/>
                  </a:lnTo>
                  <a:lnTo>
                    <a:pt x="772" y="54"/>
                  </a:lnTo>
                  <a:lnTo>
                    <a:pt x="769" y="56"/>
                  </a:lnTo>
                  <a:lnTo>
                    <a:pt x="768" y="59"/>
                  </a:lnTo>
                  <a:lnTo>
                    <a:pt x="767" y="64"/>
                  </a:lnTo>
                  <a:lnTo>
                    <a:pt x="767" y="78"/>
                  </a:lnTo>
                  <a:lnTo>
                    <a:pt x="722" y="76"/>
                  </a:lnTo>
                  <a:lnTo>
                    <a:pt x="722" y="76"/>
                  </a:lnTo>
                  <a:lnTo>
                    <a:pt x="698" y="70"/>
                  </a:lnTo>
                  <a:lnTo>
                    <a:pt x="672" y="63"/>
                  </a:lnTo>
                  <a:lnTo>
                    <a:pt x="644" y="54"/>
                  </a:lnTo>
                  <a:lnTo>
                    <a:pt x="616" y="44"/>
                  </a:lnTo>
                  <a:lnTo>
                    <a:pt x="586" y="34"/>
                  </a:lnTo>
                  <a:lnTo>
                    <a:pt x="559" y="23"/>
                  </a:lnTo>
                  <a:lnTo>
                    <a:pt x="534" y="12"/>
                  </a:lnTo>
                  <a:lnTo>
                    <a:pt x="512" y="0"/>
                  </a:lnTo>
                  <a:lnTo>
                    <a:pt x="600" y="165"/>
                  </a:lnTo>
                  <a:lnTo>
                    <a:pt x="600" y="165"/>
                  </a:lnTo>
                  <a:lnTo>
                    <a:pt x="583" y="160"/>
                  </a:lnTo>
                  <a:lnTo>
                    <a:pt x="565" y="154"/>
                  </a:lnTo>
                  <a:lnTo>
                    <a:pt x="546" y="147"/>
                  </a:lnTo>
                  <a:lnTo>
                    <a:pt x="528" y="139"/>
                  </a:lnTo>
                  <a:lnTo>
                    <a:pt x="489" y="123"/>
                  </a:lnTo>
                  <a:lnTo>
                    <a:pt x="450" y="104"/>
                  </a:lnTo>
                  <a:lnTo>
                    <a:pt x="411" y="88"/>
                  </a:lnTo>
                  <a:lnTo>
                    <a:pt x="392" y="81"/>
                  </a:lnTo>
                  <a:lnTo>
                    <a:pt x="373" y="75"/>
                  </a:lnTo>
                  <a:lnTo>
                    <a:pt x="354" y="70"/>
                  </a:lnTo>
                  <a:lnTo>
                    <a:pt x="334" y="66"/>
                  </a:lnTo>
                  <a:lnTo>
                    <a:pt x="316" y="64"/>
                  </a:lnTo>
                  <a:lnTo>
                    <a:pt x="299" y="63"/>
                  </a:lnTo>
                  <a:lnTo>
                    <a:pt x="215" y="35"/>
                  </a:lnTo>
                  <a:lnTo>
                    <a:pt x="215" y="35"/>
                  </a:lnTo>
                  <a:lnTo>
                    <a:pt x="193" y="27"/>
                  </a:lnTo>
                  <a:lnTo>
                    <a:pt x="172" y="20"/>
                  </a:lnTo>
                  <a:lnTo>
                    <a:pt x="150" y="13"/>
                  </a:lnTo>
                  <a:lnTo>
                    <a:pt x="129" y="8"/>
                  </a:lnTo>
                  <a:lnTo>
                    <a:pt x="108" y="3"/>
                  </a:lnTo>
                  <a:lnTo>
                    <a:pt x="87" y="0"/>
                  </a:lnTo>
                  <a:lnTo>
                    <a:pt x="66" y="0"/>
                  </a:lnTo>
                  <a:lnTo>
                    <a:pt x="56" y="0"/>
                  </a:lnTo>
                  <a:lnTo>
                    <a:pt x="47" y="3"/>
                  </a:lnTo>
                  <a:lnTo>
                    <a:pt x="47" y="3"/>
                  </a:lnTo>
                  <a:lnTo>
                    <a:pt x="38" y="4"/>
                  </a:lnTo>
                  <a:lnTo>
                    <a:pt x="30" y="7"/>
                  </a:lnTo>
                  <a:lnTo>
                    <a:pt x="24" y="9"/>
                  </a:lnTo>
                  <a:lnTo>
                    <a:pt x="18" y="12"/>
                  </a:lnTo>
                  <a:lnTo>
                    <a:pt x="13" y="16"/>
                  </a:lnTo>
                  <a:lnTo>
                    <a:pt x="9" y="19"/>
                  </a:lnTo>
                  <a:lnTo>
                    <a:pt x="6" y="23"/>
                  </a:lnTo>
                  <a:lnTo>
                    <a:pt x="3" y="27"/>
                  </a:lnTo>
                  <a:lnTo>
                    <a:pt x="1" y="32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0" y="46"/>
                  </a:lnTo>
                  <a:lnTo>
                    <a:pt x="2" y="56"/>
                  </a:lnTo>
                  <a:lnTo>
                    <a:pt x="6" y="67"/>
                  </a:lnTo>
                  <a:lnTo>
                    <a:pt x="12" y="78"/>
                  </a:lnTo>
                  <a:lnTo>
                    <a:pt x="19" y="90"/>
                  </a:lnTo>
                  <a:lnTo>
                    <a:pt x="27" y="101"/>
                  </a:lnTo>
                  <a:lnTo>
                    <a:pt x="36" y="112"/>
                  </a:lnTo>
                  <a:lnTo>
                    <a:pt x="54" y="133"/>
                  </a:lnTo>
                  <a:lnTo>
                    <a:pt x="72" y="151"/>
                  </a:lnTo>
                  <a:lnTo>
                    <a:pt x="72" y="151"/>
                  </a:lnTo>
                  <a:lnTo>
                    <a:pt x="82" y="161"/>
                  </a:lnTo>
                  <a:lnTo>
                    <a:pt x="93" y="171"/>
                  </a:lnTo>
                  <a:lnTo>
                    <a:pt x="104" y="180"/>
                  </a:lnTo>
                  <a:lnTo>
                    <a:pt x="115" y="189"/>
                  </a:lnTo>
                  <a:lnTo>
                    <a:pt x="139" y="205"/>
                  </a:lnTo>
                  <a:lnTo>
                    <a:pt x="164" y="220"/>
                  </a:lnTo>
                  <a:lnTo>
                    <a:pt x="167" y="257"/>
                  </a:lnTo>
                  <a:lnTo>
                    <a:pt x="167" y="257"/>
                  </a:lnTo>
                  <a:lnTo>
                    <a:pt x="168" y="277"/>
                  </a:lnTo>
                  <a:lnTo>
                    <a:pt x="169" y="296"/>
                  </a:lnTo>
                  <a:lnTo>
                    <a:pt x="168" y="315"/>
                  </a:lnTo>
                  <a:lnTo>
                    <a:pt x="167" y="334"/>
                  </a:lnTo>
                  <a:lnTo>
                    <a:pt x="163" y="374"/>
                  </a:lnTo>
                  <a:lnTo>
                    <a:pt x="161" y="412"/>
                  </a:lnTo>
                  <a:lnTo>
                    <a:pt x="160" y="431"/>
                  </a:lnTo>
                  <a:lnTo>
                    <a:pt x="161" y="450"/>
                  </a:lnTo>
                  <a:lnTo>
                    <a:pt x="162" y="470"/>
                  </a:lnTo>
                  <a:lnTo>
                    <a:pt x="166" y="489"/>
                  </a:lnTo>
                  <a:lnTo>
                    <a:pt x="171" y="507"/>
                  </a:lnTo>
                  <a:lnTo>
                    <a:pt x="178" y="525"/>
                  </a:lnTo>
                  <a:lnTo>
                    <a:pt x="187" y="543"/>
                  </a:lnTo>
                  <a:lnTo>
                    <a:pt x="199" y="561"/>
                  </a:lnTo>
                  <a:lnTo>
                    <a:pt x="199" y="561"/>
                  </a:lnTo>
                  <a:lnTo>
                    <a:pt x="210" y="575"/>
                  </a:lnTo>
                  <a:lnTo>
                    <a:pt x="222" y="589"/>
                  </a:lnTo>
                  <a:lnTo>
                    <a:pt x="224" y="608"/>
                  </a:lnTo>
                  <a:lnTo>
                    <a:pt x="224" y="608"/>
                  </a:lnTo>
                  <a:lnTo>
                    <a:pt x="228" y="635"/>
                  </a:lnTo>
                  <a:lnTo>
                    <a:pt x="230" y="661"/>
                  </a:lnTo>
                  <a:lnTo>
                    <a:pt x="232" y="686"/>
                  </a:lnTo>
                  <a:lnTo>
                    <a:pt x="234" y="712"/>
                  </a:lnTo>
                  <a:lnTo>
                    <a:pt x="237" y="736"/>
                  </a:lnTo>
                  <a:lnTo>
                    <a:pt x="239" y="748"/>
                  </a:lnTo>
                  <a:lnTo>
                    <a:pt x="243" y="760"/>
                  </a:lnTo>
                  <a:lnTo>
                    <a:pt x="247" y="772"/>
                  </a:lnTo>
                  <a:lnTo>
                    <a:pt x="252" y="784"/>
                  </a:lnTo>
                  <a:lnTo>
                    <a:pt x="259" y="797"/>
                  </a:lnTo>
                  <a:lnTo>
                    <a:pt x="266" y="810"/>
                  </a:lnTo>
                  <a:lnTo>
                    <a:pt x="266" y="810"/>
                  </a:lnTo>
                  <a:lnTo>
                    <a:pt x="281" y="829"/>
                  </a:lnTo>
                  <a:lnTo>
                    <a:pt x="297" y="848"/>
                  </a:lnTo>
                  <a:lnTo>
                    <a:pt x="315" y="865"/>
                  </a:lnTo>
                  <a:lnTo>
                    <a:pt x="334" y="882"/>
                  </a:lnTo>
                  <a:lnTo>
                    <a:pt x="337" y="919"/>
                  </a:lnTo>
                  <a:lnTo>
                    <a:pt x="337" y="919"/>
                  </a:lnTo>
                  <a:lnTo>
                    <a:pt x="337" y="939"/>
                  </a:lnTo>
                  <a:lnTo>
                    <a:pt x="339" y="956"/>
                  </a:lnTo>
                  <a:lnTo>
                    <a:pt x="342" y="972"/>
                  </a:lnTo>
                  <a:lnTo>
                    <a:pt x="346" y="988"/>
                  </a:lnTo>
                  <a:lnTo>
                    <a:pt x="350" y="1002"/>
                  </a:lnTo>
                  <a:lnTo>
                    <a:pt x="356" y="1016"/>
                  </a:lnTo>
                  <a:lnTo>
                    <a:pt x="362" y="1029"/>
                  </a:lnTo>
                  <a:lnTo>
                    <a:pt x="370" y="1043"/>
                  </a:lnTo>
                  <a:lnTo>
                    <a:pt x="378" y="1055"/>
                  </a:lnTo>
                  <a:lnTo>
                    <a:pt x="387" y="1067"/>
                  </a:lnTo>
                  <a:lnTo>
                    <a:pt x="397" y="1079"/>
                  </a:lnTo>
                  <a:lnTo>
                    <a:pt x="407" y="1091"/>
                  </a:lnTo>
                  <a:lnTo>
                    <a:pt x="431" y="1114"/>
                  </a:lnTo>
                  <a:lnTo>
                    <a:pt x="457" y="1139"/>
                  </a:lnTo>
                  <a:lnTo>
                    <a:pt x="457" y="1139"/>
                  </a:lnTo>
                  <a:lnTo>
                    <a:pt x="553" y="1220"/>
                  </a:lnTo>
                  <a:lnTo>
                    <a:pt x="603" y="1261"/>
                  </a:lnTo>
                  <a:lnTo>
                    <a:pt x="655" y="1302"/>
                  </a:lnTo>
                  <a:lnTo>
                    <a:pt x="707" y="1341"/>
                  </a:lnTo>
                  <a:lnTo>
                    <a:pt x="760" y="1378"/>
                  </a:lnTo>
                  <a:lnTo>
                    <a:pt x="787" y="1396"/>
                  </a:lnTo>
                  <a:lnTo>
                    <a:pt x="814" y="1413"/>
                  </a:lnTo>
                  <a:lnTo>
                    <a:pt x="840" y="1429"/>
                  </a:lnTo>
                  <a:lnTo>
                    <a:pt x="867" y="1444"/>
                  </a:lnTo>
                  <a:lnTo>
                    <a:pt x="867" y="1444"/>
                  </a:lnTo>
                  <a:lnTo>
                    <a:pt x="902" y="1458"/>
                  </a:lnTo>
                  <a:lnTo>
                    <a:pt x="935" y="1471"/>
                  </a:lnTo>
                  <a:lnTo>
                    <a:pt x="970" y="1482"/>
                  </a:lnTo>
                  <a:lnTo>
                    <a:pt x="1004" y="1491"/>
                  </a:lnTo>
                  <a:lnTo>
                    <a:pt x="1040" y="1498"/>
                  </a:lnTo>
                  <a:lnTo>
                    <a:pt x="1076" y="1504"/>
                  </a:lnTo>
                  <a:lnTo>
                    <a:pt x="1111" y="1507"/>
                  </a:lnTo>
                  <a:lnTo>
                    <a:pt x="1147" y="1508"/>
                  </a:lnTo>
                  <a:lnTo>
                    <a:pt x="1147" y="1508"/>
                  </a:lnTo>
                  <a:lnTo>
                    <a:pt x="1199" y="1507"/>
                  </a:lnTo>
                  <a:lnTo>
                    <a:pt x="1226" y="1506"/>
                  </a:lnTo>
                  <a:lnTo>
                    <a:pt x="1253" y="1506"/>
                  </a:lnTo>
                  <a:lnTo>
                    <a:pt x="1301" y="1559"/>
                  </a:lnTo>
                  <a:lnTo>
                    <a:pt x="1301" y="1559"/>
                  </a:lnTo>
                  <a:lnTo>
                    <a:pt x="1318" y="1575"/>
                  </a:lnTo>
                  <a:lnTo>
                    <a:pt x="1335" y="1592"/>
                  </a:lnTo>
                  <a:lnTo>
                    <a:pt x="1351" y="1609"/>
                  </a:lnTo>
                  <a:lnTo>
                    <a:pt x="1367" y="1628"/>
                  </a:lnTo>
                  <a:lnTo>
                    <a:pt x="1399" y="1665"/>
                  </a:lnTo>
                  <a:lnTo>
                    <a:pt x="1431" y="1705"/>
                  </a:lnTo>
                  <a:lnTo>
                    <a:pt x="1461" y="1747"/>
                  </a:lnTo>
                  <a:lnTo>
                    <a:pt x="1490" y="1790"/>
                  </a:lnTo>
                  <a:lnTo>
                    <a:pt x="1519" y="1834"/>
                  </a:lnTo>
                  <a:lnTo>
                    <a:pt x="1548" y="1879"/>
                  </a:lnTo>
                  <a:lnTo>
                    <a:pt x="1606" y="1970"/>
                  </a:lnTo>
                  <a:lnTo>
                    <a:pt x="1662" y="2060"/>
                  </a:lnTo>
                  <a:lnTo>
                    <a:pt x="1690" y="2104"/>
                  </a:lnTo>
                  <a:lnTo>
                    <a:pt x="1720" y="2147"/>
                  </a:lnTo>
                  <a:lnTo>
                    <a:pt x="1749" y="2188"/>
                  </a:lnTo>
                  <a:lnTo>
                    <a:pt x="1778" y="2229"/>
                  </a:lnTo>
                  <a:lnTo>
                    <a:pt x="1778" y="2229"/>
                  </a:lnTo>
                  <a:lnTo>
                    <a:pt x="1819" y="2280"/>
                  </a:lnTo>
                  <a:lnTo>
                    <a:pt x="1861" y="2332"/>
                  </a:lnTo>
                  <a:lnTo>
                    <a:pt x="1904" y="2382"/>
                  </a:lnTo>
                  <a:lnTo>
                    <a:pt x="1948" y="2432"/>
                  </a:lnTo>
                  <a:lnTo>
                    <a:pt x="1993" y="2481"/>
                  </a:lnTo>
                  <a:lnTo>
                    <a:pt x="2038" y="2529"/>
                  </a:lnTo>
                  <a:lnTo>
                    <a:pt x="2085" y="2577"/>
                  </a:lnTo>
                  <a:lnTo>
                    <a:pt x="2133" y="2624"/>
                  </a:lnTo>
                  <a:lnTo>
                    <a:pt x="2181" y="2671"/>
                  </a:lnTo>
                  <a:lnTo>
                    <a:pt x="2229" y="2716"/>
                  </a:lnTo>
                  <a:lnTo>
                    <a:pt x="2279" y="2761"/>
                  </a:lnTo>
                  <a:lnTo>
                    <a:pt x="2329" y="2806"/>
                  </a:lnTo>
                  <a:lnTo>
                    <a:pt x="2380" y="2849"/>
                  </a:lnTo>
                  <a:lnTo>
                    <a:pt x="2431" y="2893"/>
                  </a:lnTo>
                  <a:lnTo>
                    <a:pt x="2482" y="2936"/>
                  </a:lnTo>
                  <a:lnTo>
                    <a:pt x="2535" y="2977"/>
                  </a:lnTo>
                  <a:lnTo>
                    <a:pt x="2601" y="3008"/>
                  </a:lnTo>
                  <a:lnTo>
                    <a:pt x="2601" y="3008"/>
                  </a:lnTo>
                  <a:lnTo>
                    <a:pt x="2608" y="2946"/>
                  </a:lnTo>
                  <a:lnTo>
                    <a:pt x="2613" y="2884"/>
                  </a:lnTo>
                  <a:lnTo>
                    <a:pt x="2614" y="2853"/>
                  </a:lnTo>
                  <a:lnTo>
                    <a:pt x="2615" y="2822"/>
                  </a:lnTo>
                  <a:lnTo>
                    <a:pt x="2615" y="2792"/>
                  </a:lnTo>
                  <a:lnTo>
                    <a:pt x="2615" y="2761"/>
                  </a:lnTo>
                  <a:lnTo>
                    <a:pt x="2620" y="2707"/>
                  </a:lnTo>
                  <a:lnTo>
                    <a:pt x="2620" y="2707"/>
                  </a:lnTo>
                  <a:lnTo>
                    <a:pt x="2651" y="2735"/>
                  </a:lnTo>
                  <a:lnTo>
                    <a:pt x="2681" y="2764"/>
                  </a:lnTo>
                  <a:lnTo>
                    <a:pt x="2710" y="2795"/>
                  </a:lnTo>
                  <a:lnTo>
                    <a:pt x="2738" y="2825"/>
                  </a:lnTo>
                  <a:lnTo>
                    <a:pt x="2766" y="2856"/>
                  </a:lnTo>
                  <a:lnTo>
                    <a:pt x="2793" y="2888"/>
                  </a:lnTo>
                  <a:lnTo>
                    <a:pt x="2819" y="2920"/>
                  </a:lnTo>
                  <a:lnTo>
                    <a:pt x="2844" y="2953"/>
                  </a:lnTo>
                  <a:lnTo>
                    <a:pt x="2844" y="2953"/>
                  </a:lnTo>
                  <a:lnTo>
                    <a:pt x="2924" y="3062"/>
                  </a:lnTo>
                  <a:lnTo>
                    <a:pt x="3003" y="3171"/>
                  </a:lnTo>
                  <a:lnTo>
                    <a:pt x="3043" y="3192"/>
                  </a:lnTo>
                  <a:lnTo>
                    <a:pt x="3043" y="3192"/>
                  </a:lnTo>
                  <a:lnTo>
                    <a:pt x="3095" y="3250"/>
                  </a:lnTo>
                  <a:lnTo>
                    <a:pt x="3121" y="3279"/>
                  </a:lnTo>
                  <a:lnTo>
                    <a:pt x="3148" y="3306"/>
                  </a:lnTo>
                  <a:lnTo>
                    <a:pt x="3175" y="3333"/>
                  </a:lnTo>
                  <a:lnTo>
                    <a:pt x="3204" y="3361"/>
                  </a:lnTo>
                  <a:lnTo>
                    <a:pt x="3233" y="3386"/>
                  </a:lnTo>
                  <a:lnTo>
                    <a:pt x="3263" y="3410"/>
                  </a:lnTo>
                  <a:lnTo>
                    <a:pt x="3263" y="3410"/>
                  </a:lnTo>
                  <a:lnTo>
                    <a:pt x="3279" y="3422"/>
                  </a:lnTo>
                  <a:lnTo>
                    <a:pt x="3296" y="3433"/>
                  </a:lnTo>
                  <a:lnTo>
                    <a:pt x="3330" y="3454"/>
                  </a:lnTo>
                  <a:lnTo>
                    <a:pt x="3364" y="3474"/>
                  </a:lnTo>
                  <a:lnTo>
                    <a:pt x="3399" y="3493"/>
                  </a:lnTo>
                  <a:lnTo>
                    <a:pt x="3434" y="3512"/>
                  </a:lnTo>
                  <a:lnTo>
                    <a:pt x="3469" y="3531"/>
                  </a:lnTo>
                  <a:lnTo>
                    <a:pt x="3503" y="3552"/>
                  </a:lnTo>
                  <a:lnTo>
                    <a:pt x="3520" y="3563"/>
                  </a:lnTo>
                  <a:lnTo>
                    <a:pt x="3536" y="3575"/>
                  </a:lnTo>
                  <a:lnTo>
                    <a:pt x="3536" y="3575"/>
                  </a:lnTo>
                  <a:lnTo>
                    <a:pt x="3563" y="3593"/>
                  </a:lnTo>
                  <a:lnTo>
                    <a:pt x="3591" y="3611"/>
                  </a:lnTo>
                  <a:lnTo>
                    <a:pt x="3621" y="3627"/>
                  </a:lnTo>
                  <a:lnTo>
                    <a:pt x="3652" y="3641"/>
                  </a:lnTo>
                  <a:lnTo>
                    <a:pt x="3684" y="3655"/>
                  </a:lnTo>
                  <a:lnTo>
                    <a:pt x="3716" y="3667"/>
                  </a:lnTo>
                  <a:lnTo>
                    <a:pt x="3751" y="3677"/>
                  </a:lnTo>
                  <a:lnTo>
                    <a:pt x="3784" y="3684"/>
                  </a:lnTo>
                  <a:lnTo>
                    <a:pt x="3818" y="3691"/>
                  </a:lnTo>
                  <a:lnTo>
                    <a:pt x="3835" y="3693"/>
                  </a:lnTo>
                  <a:lnTo>
                    <a:pt x="3852" y="3694"/>
                  </a:lnTo>
                  <a:lnTo>
                    <a:pt x="3869" y="3695"/>
                  </a:lnTo>
                  <a:lnTo>
                    <a:pt x="3887" y="3695"/>
                  </a:lnTo>
                  <a:lnTo>
                    <a:pt x="3904" y="3694"/>
                  </a:lnTo>
                  <a:lnTo>
                    <a:pt x="3921" y="3692"/>
                  </a:lnTo>
                  <a:lnTo>
                    <a:pt x="3937" y="3690"/>
                  </a:lnTo>
                  <a:lnTo>
                    <a:pt x="3953" y="3686"/>
                  </a:lnTo>
                  <a:lnTo>
                    <a:pt x="3969" y="3682"/>
                  </a:lnTo>
                  <a:lnTo>
                    <a:pt x="3985" y="3677"/>
                  </a:lnTo>
                  <a:lnTo>
                    <a:pt x="4001" y="3672"/>
                  </a:lnTo>
                  <a:lnTo>
                    <a:pt x="4017" y="3665"/>
                  </a:lnTo>
                  <a:lnTo>
                    <a:pt x="4032" y="3658"/>
                  </a:lnTo>
                  <a:lnTo>
                    <a:pt x="4046" y="3649"/>
                  </a:lnTo>
                  <a:lnTo>
                    <a:pt x="4046" y="3649"/>
                  </a:lnTo>
                  <a:lnTo>
                    <a:pt x="4063" y="3638"/>
                  </a:lnTo>
                  <a:lnTo>
                    <a:pt x="4079" y="3627"/>
                  </a:lnTo>
                  <a:lnTo>
                    <a:pt x="4094" y="3615"/>
                  </a:lnTo>
                  <a:lnTo>
                    <a:pt x="4109" y="3602"/>
                  </a:lnTo>
                  <a:lnTo>
                    <a:pt x="4124" y="3589"/>
                  </a:lnTo>
                  <a:lnTo>
                    <a:pt x="4138" y="3576"/>
                  </a:lnTo>
                  <a:lnTo>
                    <a:pt x="4167" y="3547"/>
                  </a:lnTo>
                  <a:lnTo>
                    <a:pt x="4193" y="3517"/>
                  </a:lnTo>
                  <a:lnTo>
                    <a:pt x="4219" y="3487"/>
                  </a:lnTo>
                  <a:lnTo>
                    <a:pt x="4268" y="3426"/>
                  </a:lnTo>
                  <a:lnTo>
                    <a:pt x="4268" y="3426"/>
                  </a:lnTo>
                  <a:lnTo>
                    <a:pt x="4291" y="3404"/>
                  </a:lnTo>
                  <a:lnTo>
                    <a:pt x="4316" y="3378"/>
                  </a:lnTo>
                  <a:lnTo>
                    <a:pt x="4344" y="3350"/>
                  </a:lnTo>
                  <a:lnTo>
                    <a:pt x="4372" y="3320"/>
                  </a:lnTo>
                  <a:lnTo>
                    <a:pt x="4386" y="3305"/>
                  </a:lnTo>
                  <a:lnTo>
                    <a:pt x="4398" y="3289"/>
                  </a:lnTo>
                  <a:lnTo>
                    <a:pt x="4410" y="3274"/>
                  </a:lnTo>
                  <a:lnTo>
                    <a:pt x="4422" y="3258"/>
                  </a:lnTo>
                  <a:lnTo>
                    <a:pt x="4431" y="3243"/>
                  </a:lnTo>
                  <a:lnTo>
                    <a:pt x="4438" y="3228"/>
                  </a:lnTo>
                  <a:lnTo>
                    <a:pt x="4444" y="3212"/>
                  </a:lnTo>
                  <a:lnTo>
                    <a:pt x="4447" y="3198"/>
                  </a:lnTo>
                  <a:lnTo>
                    <a:pt x="4486" y="3163"/>
                  </a:lnTo>
                  <a:lnTo>
                    <a:pt x="4486" y="3163"/>
                  </a:lnTo>
                  <a:lnTo>
                    <a:pt x="4496" y="3136"/>
                  </a:lnTo>
                  <a:lnTo>
                    <a:pt x="4508" y="3108"/>
                  </a:lnTo>
                  <a:lnTo>
                    <a:pt x="4522" y="3081"/>
                  </a:lnTo>
                  <a:lnTo>
                    <a:pt x="4536" y="3055"/>
                  </a:lnTo>
                  <a:lnTo>
                    <a:pt x="4567" y="3004"/>
                  </a:lnTo>
                  <a:lnTo>
                    <a:pt x="4582" y="2978"/>
                  </a:lnTo>
                  <a:lnTo>
                    <a:pt x="4595" y="2953"/>
                  </a:lnTo>
                  <a:lnTo>
                    <a:pt x="4595" y="2953"/>
                  </a:lnTo>
                  <a:lnTo>
                    <a:pt x="4614" y="2917"/>
                  </a:lnTo>
                  <a:lnTo>
                    <a:pt x="4633" y="2880"/>
                  </a:lnTo>
                  <a:lnTo>
                    <a:pt x="4650" y="2843"/>
                  </a:lnTo>
                  <a:lnTo>
                    <a:pt x="4667" y="2805"/>
                  </a:lnTo>
                  <a:lnTo>
                    <a:pt x="4700" y="2729"/>
                  </a:lnTo>
                  <a:lnTo>
                    <a:pt x="4731" y="2654"/>
                  </a:lnTo>
                  <a:lnTo>
                    <a:pt x="4731" y="2654"/>
                  </a:lnTo>
                  <a:lnTo>
                    <a:pt x="4753" y="2597"/>
                  </a:lnTo>
                  <a:lnTo>
                    <a:pt x="4776" y="2539"/>
                  </a:lnTo>
                  <a:lnTo>
                    <a:pt x="4786" y="2509"/>
                  </a:lnTo>
                  <a:lnTo>
                    <a:pt x="4797" y="2479"/>
                  </a:lnTo>
                  <a:lnTo>
                    <a:pt x="4806" y="2450"/>
                  </a:lnTo>
                  <a:lnTo>
                    <a:pt x="4815" y="2419"/>
                  </a:lnTo>
                  <a:lnTo>
                    <a:pt x="4815" y="2419"/>
                  </a:lnTo>
                  <a:lnTo>
                    <a:pt x="4845" y="2332"/>
                  </a:lnTo>
                  <a:lnTo>
                    <a:pt x="4859" y="2287"/>
                  </a:lnTo>
                  <a:lnTo>
                    <a:pt x="4874" y="2242"/>
                  </a:lnTo>
                  <a:lnTo>
                    <a:pt x="4874" y="2242"/>
                  </a:lnTo>
                  <a:lnTo>
                    <a:pt x="4878" y="2227"/>
                  </a:lnTo>
                  <a:lnTo>
                    <a:pt x="4883" y="2211"/>
                  </a:lnTo>
                  <a:lnTo>
                    <a:pt x="4894" y="2178"/>
                  </a:lnTo>
                  <a:lnTo>
                    <a:pt x="4899" y="2162"/>
                  </a:lnTo>
                  <a:lnTo>
                    <a:pt x="4903" y="2146"/>
                  </a:lnTo>
                  <a:lnTo>
                    <a:pt x="4905" y="2130"/>
                  </a:lnTo>
                  <a:lnTo>
                    <a:pt x="4905" y="2114"/>
                  </a:lnTo>
                  <a:lnTo>
                    <a:pt x="4918" y="2085"/>
                  </a:lnTo>
                  <a:close/>
                  <a:moveTo>
                    <a:pt x="680" y="519"/>
                  </a:moveTo>
                  <a:lnTo>
                    <a:pt x="680" y="519"/>
                  </a:lnTo>
                  <a:lnTo>
                    <a:pt x="646" y="519"/>
                  </a:lnTo>
                  <a:lnTo>
                    <a:pt x="613" y="519"/>
                  </a:lnTo>
                  <a:lnTo>
                    <a:pt x="581" y="517"/>
                  </a:lnTo>
                  <a:lnTo>
                    <a:pt x="566" y="516"/>
                  </a:lnTo>
                  <a:lnTo>
                    <a:pt x="551" y="514"/>
                  </a:lnTo>
                  <a:lnTo>
                    <a:pt x="536" y="511"/>
                  </a:lnTo>
                  <a:lnTo>
                    <a:pt x="521" y="508"/>
                  </a:lnTo>
                  <a:lnTo>
                    <a:pt x="506" y="504"/>
                  </a:lnTo>
                  <a:lnTo>
                    <a:pt x="491" y="499"/>
                  </a:lnTo>
                  <a:lnTo>
                    <a:pt x="475" y="492"/>
                  </a:lnTo>
                  <a:lnTo>
                    <a:pt x="460" y="485"/>
                  </a:lnTo>
                  <a:lnTo>
                    <a:pt x="445" y="476"/>
                  </a:lnTo>
                  <a:lnTo>
                    <a:pt x="429" y="467"/>
                  </a:lnTo>
                  <a:lnTo>
                    <a:pt x="429" y="467"/>
                  </a:lnTo>
                  <a:lnTo>
                    <a:pt x="415" y="457"/>
                  </a:lnTo>
                  <a:lnTo>
                    <a:pt x="402" y="447"/>
                  </a:lnTo>
                  <a:lnTo>
                    <a:pt x="389" y="437"/>
                  </a:lnTo>
                  <a:lnTo>
                    <a:pt x="377" y="426"/>
                  </a:lnTo>
                  <a:lnTo>
                    <a:pt x="352" y="402"/>
                  </a:lnTo>
                  <a:lnTo>
                    <a:pt x="328" y="377"/>
                  </a:lnTo>
                  <a:lnTo>
                    <a:pt x="305" y="352"/>
                  </a:lnTo>
                  <a:lnTo>
                    <a:pt x="283" y="325"/>
                  </a:lnTo>
                  <a:lnTo>
                    <a:pt x="261" y="299"/>
                  </a:lnTo>
                  <a:lnTo>
                    <a:pt x="238" y="275"/>
                  </a:lnTo>
                  <a:lnTo>
                    <a:pt x="224" y="251"/>
                  </a:lnTo>
                  <a:lnTo>
                    <a:pt x="224" y="251"/>
                  </a:lnTo>
                  <a:lnTo>
                    <a:pt x="266" y="271"/>
                  </a:lnTo>
                  <a:lnTo>
                    <a:pt x="266" y="271"/>
                  </a:lnTo>
                  <a:lnTo>
                    <a:pt x="294" y="284"/>
                  </a:lnTo>
                  <a:lnTo>
                    <a:pt x="321" y="296"/>
                  </a:lnTo>
                  <a:lnTo>
                    <a:pt x="379" y="318"/>
                  </a:lnTo>
                  <a:lnTo>
                    <a:pt x="435" y="341"/>
                  </a:lnTo>
                  <a:lnTo>
                    <a:pt x="493" y="366"/>
                  </a:lnTo>
                  <a:lnTo>
                    <a:pt x="520" y="378"/>
                  </a:lnTo>
                  <a:lnTo>
                    <a:pt x="547" y="391"/>
                  </a:lnTo>
                  <a:lnTo>
                    <a:pt x="574" y="405"/>
                  </a:lnTo>
                  <a:lnTo>
                    <a:pt x="600" y="420"/>
                  </a:lnTo>
                  <a:lnTo>
                    <a:pt x="626" y="435"/>
                  </a:lnTo>
                  <a:lnTo>
                    <a:pt x="650" y="452"/>
                  </a:lnTo>
                  <a:lnTo>
                    <a:pt x="673" y="472"/>
                  </a:lnTo>
                  <a:lnTo>
                    <a:pt x="694" y="491"/>
                  </a:lnTo>
                  <a:lnTo>
                    <a:pt x="680" y="519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3D639A03-7640-535B-4DB5-C89903F4B8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85" y="1525"/>
              <a:ext cx="1" cy="2"/>
            </a:xfrm>
            <a:custGeom>
              <a:avLst/>
              <a:gdLst>
                <a:gd name="T0" fmla="*/ 2 w 2"/>
                <a:gd name="T1" fmla="*/ 5 h 5"/>
                <a:gd name="T2" fmla="*/ 2 w 2"/>
                <a:gd name="T3" fmla="*/ 5 h 5"/>
                <a:gd name="T4" fmla="*/ 2 w 2"/>
                <a:gd name="T5" fmla="*/ 5 h 5"/>
                <a:gd name="T6" fmla="*/ 2 w 2"/>
                <a:gd name="T7" fmla="*/ 5 h 5"/>
                <a:gd name="T8" fmla="*/ 2 w 2"/>
                <a:gd name="T9" fmla="*/ 5 h 5"/>
                <a:gd name="T10" fmla="*/ 2 w 2"/>
                <a:gd name="T11" fmla="*/ 3 h 5"/>
                <a:gd name="T12" fmla="*/ 2 w 2"/>
                <a:gd name="T13" fmla="*/ 3 h 5"/>
                <a:gd name="T14" fmla="*/ 2 w 2"/>
                <a:gd name="T15" fmla="*/ 3 h 5"/>
                <a:gd name="T16" fmla="*/ 2 w 2"/>
                <a:gd name="T17" fmla="*/ 3 h 5"/>
                <a:gd name="T18" fmla="*/ 2 w 2"/>
                <a:gd name="T19" fmla="*/ 3 h 5"/>
                <a:gd name="T20" fmla="*/ 1 w 2"/>
                <a:gd name="T21" fmla="*/ 2 h 5"/>
                <a:gd name="T22" fmla="*/ 1 w 2"/>
                <a:gd name="T23" fmla="*/ 2 h 5"/>
                <a:gd name="T24" fmla="*/ 1 w 2"/>
                <a:gd name="T25" fmla="*/ 2 h 5"/>
                <a:gd name="T26" fmla="*/ 1 w 2"/>
                <a:gd name="T27" fmla="*/ 2 h 5"/>
                <a:gd name="T28" fmla="*/ 1 w 2"/>
                <a:gd name="T29" fmla="*/ 2 h 5"/>
                <a:gd name="T30" fmla="*/ 0 w 2"/>
                <a:gd name="T31" fmla="*/ 0 h 5"/>
                <a:gd name="T32" fmla="*/ 0 w 2"/>
                <a:gd name="T33" fmla="*/ 0 h 5"/>
                <a:gd name="T34" fmla="*/ 0 w 2"/>
                <a:gd name="T35" fmla="*/ 1 h 5"/>
                <a:gd name="T36" fmla="*/ 0 w 2"/>
                <a:gd name="T37" fmla="*/ 1 h 5"/>
                <a:gd name="T38" fmla="*/ 0 w 2"/>
                <a:gd name="T3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" h="5">
                  <a:moveTo>
                    <a:pt x="2" y="5"/>
                  </a:moveTo>
                  <a:lnTo>
                    <a:pt x="2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5"/>
                  </a:lnTo>
                  <a:close/>
                  <a:moveTo>
                    <a:pt x="2" y="3"/>
                  </a:moveTo>
                  <a:lnTo>
                    <a:pt x="2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3"/>
                  </a:lnTo>
                  <a:close/>
                  <a:moveTo>
                    <a:pt x="1" y="2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1" y="2"/>
                  </a:lnTo>
                  <a:lnTo>
                    <a:pt x="1" y="2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29C4E5C9-8909-255F-C378-1706A9994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6" y="1527"/>
              <a:ext cx="1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Rectangle 30">
              <a:extLst>
                <a:ext uri="{FF2B5EF4-FFF2-40B4-BE49-F238E27FC236}">
                  <a16:creationId xmlns:a16="http://schemas.microsoft.com/office/drawing/2014/main" id="{126E1B63-9223-04B0-FD26-229D59462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6" y="1526"/>
              <a:ext cx="1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Rectangle 31">
              <a:extLst>
                <a:ext uri="{FF2B5EF4-FFF2-40B4-BE49-F238E27FC236}">
                  <a16:creationId xmlns:a16="http://schemas.microsoft.com/office/drawing/2014/main" id="{C67C0D5A-D9BC-C281-019D-D2BD15A54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5" y="1526"/>
              <a:ext cx="1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Rectangle 32">
              <a:extLst>
                <a:ext uri="{FF2B5EF4-FFF2-40B4-BE49-F238E27FC236}">
                  <a16:creationId xmlns:a16="http://schemas.microsoft.com/office/drawing/2014/main" id="{5B7691BA-37A4-77C3-76D0-BF6CDABB6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5" y="1525"/>
              <a:ext cx="1" cy="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E806B08D-624E-8C32-667B-D509EB577B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1373"/>
              <a:ext cx="210" cy="189"/>
            </a:xfrm>
            <a:custGeom>
              <a:avLst/>
              <a:gdLst>
                <a:gd name="T0" fmla="*/ 420 w 420"/>
                <a:gd name="T1" fmla="*/ 0 h 377"/>
                <a:gd name="T2" fmla="*/ 420 w 420"/>
                <a:gd name="T3" fmla="*/ 0 h 377"/>
                <a:gd name="T4" fmla="*/ 398 w 420"/>
                <a:gd name="T5" fmla="*/ 20 h 377"/>
                <a:gd name="T6" fmla="*/ 375 w 420"/>
                <a:gd name="T7" fmla="*/ 40 h 377"/>
                <a:gd name="T8" fmla="*/ 351 w 420"/>
                <a:gd name="T9" fmla="*/ 60 h 377"/>
                <a:gd name="T10" fmla="*/ 327 w 420"/>
                <a:gd name="T11" fmla="*/ 80 h 377"/>
                <a:gd name="T12" fmla="*/ 280 w 420"/>
                <a:gd name="T13" fmla="*/ 115 h 377"/>
                <a:gd name="T14" fmla="*/ 238 w 420"/>
                <a:gd name="T15" fmla="*/ 148 h 377"/>
                <a:gd name="T16" fmla="*/ 238 w 420"/>
                <a:gd name="T17" fmla="*/ 148 h 377"/>
                <a:gd name="T18" fmla="*/ 224 w 420"/>
                <a:gd name="T19" fmla="*/ 158 h 377"/>
                <a:gd name="T20" fmla="*/ 209 w 420"/>
                <a:gd name="T21" fmla="*/ 167 h 377"/>
                <a:gd name="T22" fmla="*/ 180 w 420"/>
                <a:gd name="T23" fmla="*/ 185 h 377"/>
                <a:gd name="T24" fmla="*/ 149 w 420"/>
                <a:gd name="T25" fmla="*/ 201 h 377"/>
                <a:gd name="T26" fmla="*/ 119 w 420"/>
                <a:gd name="T27" fmla="*/ 216 h 377"/>
                <a:gd name="T28" fmla="*/ 89 w 420"/>
                <a:gd name="T29" fmla="*/ 231 h 377"/>
                <a:gd name="T30" fmla="*/ 59 w 420"/>
                <a:gd name="T31" fmla="*/ 245 h 377"/>
                <a:gd name="T32" fmla="*/ 30 w 420"/>
                <a:gd name="T33" fmla="*/ 261 h 377"/>
                <a:gd name="T34" fmla="*/ 14 w 420"/>
                <a:gd name="T35" fmla="*/ 270 h 377"/>
                <a:gd name="T36" fmla="*/ 0 w 420"/>
                <a:gd name="T37" fmla="*/ 279 h 377"/>
                <a:gd name="T38" fmla="*/ 11 w 420"/>
                <a:gd name="T39" fmla="*/ 303 h 377"/>
                <a:gd name="T40" fmla="*/ 11 w 420"/>
                <a:gd name="T41" fmla="*/ 303 h 377"/>
                <a:gd name="T42" fmla="*/ 11 w 420"/>
                <a:gd name="T43" fmla="*/ 303 h 377"/>
                <a:gd name="T44" fmla="*/ 11 w 420"/>
                <a:gd name="T45" fmla="*/ 304 h 377"/>
                <a:gd name="T46" fmla="*/ 11 w 420"/>
                <a:gd name="T47" fmla="*/ 304 h 377"/>
                <a:gd name="T48" fmla="*/ 12 w 420"/>
                <a:gd name="T49" fmla="*/ 305 h 377"/>
                <a:gd name="T50" fmla="*/ 12 w 420"/>
                <a:gd name="T51" fmla="*/ 305 h 377"/>
                <a:gd name="T52" fmla="*/ 12 w 420"/>
                <a:gd name="T53" fmla="*/ 305 h 377"/>
                <a:gd name="T54" fmla="*/ 12 w 420"/>
                <a:gd name="T55" fmla="*/ 305 h 377"/>
                <a:gd name="T56" fmla="*/ 13 w 420"/>
                <a:gd name="T57" fmla="*/ 306 h 377"/>
                <a:gd name="T58" fmla="*/ 13 w 420"/>
                <a:gd name="T59" fmla="*/ 306 h 377"/>
                <a:gd name="T60" fmla="*/ 13 w 420"/>
                <a:gd name="T61" fmla="*/ 306 h 377"/>
                <a:gd name="T62" fmla="*/ 13 w 420"/>
                <a:gd name="T63" fmla="*/ 306 h 377"/>
                <a:gd name="T64" fmla="*/ 13 w 420"/>
                <a:gd name="T65" fmla="*/ 308 h 377"/>
                <a:gd name="T66" fmla="*/ 13 w 420"/>
                <a:gd name="T67" fmla="*/ 308 h 377"/>
                <a:gd name="T68" fmla="*/ 13 w 420"/>
                <a:gd name="T69" fmla="*/ 308 h 377"/>
                <a:gd name="T70" fmla="*/ 13 w 420"/>
                <a:gd name="T71" fmla="*/ 308 h 377"/>
                <a:gd name="T72" fmla="*/ 33 w 420"/>
                <a:gd name="T73" fmla="*/ 342 h 377"/>
                <a:gd name="T74" fmla="*/ 51 w 420"/>
                <a:gd name="T75" fmla="*/ 377 h 377"/>
                <a:gd name="T76" fmla="*/ 77 w 420"/>
                <a:gd name="T77" fmla="*/ 371 h 377"/>
                <a:gd name="T78" fmla="*/ 77 w 420"/>
                <a:gd name="T79" fmla="*/ 371 h 377"/>
                <a:gd name="T80" fmla="*/ 100 w 420"/>
                <a:gd name="T81" fmla="*/ 360 h 377"/>
                <a:gd name="T82" fmla="*/ 123 w 420"/>
                <a:gd name="T83" fmla="*/ 346 h 377"/>
                <a:gd name="T84" fmla="*/ 148 w 420"/>
                <a:gd name="T85" fmla="*/ 331 h 377"/>
                <a:gd name="T86" fmla="*/ 173 w 420"/>
                <a:gd name="T87" fmla="*/ 314 h 377"/>
                <a:gd name="T88" fmla="*/ 198 w 420"/>
                <a:gd name="T89" fmla="*/ 294 h 377"/>
                <a:gd name="T90" fmla="*/ 223 w 420"/>
                <a:gd name="T91" fmla="*/ 274 h 377"/>
                <a:gd name="T92" fmla="*/ 247 w 420"/>
                <a:gd name="T93" fmla="*/ 252 h 377"/>
                <a:gd name="T94" fmla="*/ 271 w 420"/>
                <a:gd name="T95" fmla="*/ 229 h 377"/>
                <a:gd name="T96" fmla="*/ 293 w 420"/>
                <a:gd name="T97" fmla="*/ 206 h 377"/>
                <a:gd name="T98" fmla="*/ 316 w 420"/>
                <a:gd name="T99" fmla="*/ 181 h 377"/>
                <a:gd name="T100" fmla="*/ 336 w 420"/>
                <a:gd name="T101" fmla="*/ 156 h 377"/>
                <a:gd name="T102" fmla="*/ 355 w 420"/>
                <a:gd name="T103" fmla="*/ 132 h 377"/>
                <a:gd name="T104" fmla="*/ 372 w 420"/>
                <a:gd name="T105" fmla="*/ 107 h 377"/>
                <a:gd name="T106" fmla="*/ 387 w 420"/>
                <a:gd name="T107" fmla="*/ 83 h 377"/>
                <a:gd name="T108" fmla="*/ 399 w 420"/>
                <a:gd name="T109" fmla="*/ 58 h 377"/>
                <a:gd name="T110" fmla="*/ 409 w 420"/>
                <a:gd name="T111" fmla="*/ 34 h 377"/>
                <a:gd name="T112" fmla="*/ 420 w 420"/>
                <a:gd name="T113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0" h="377">
                  <a:moveTo>
                    <a:pt x="420" y="0"/>
                  </a:moveTo>
                  <a:lnTo>
                    <a:pt x="420" y="0"/>
                  </a:lnTo>
                  <a:lnTo>
                    <a:pt x="398" y="20"/>
                  </a:lnTo>
                  <a:lnTo>
                    <a:pt x="375" y="40"/>
                  </a:lnTo>
                  <a:lnTo>
                    <a:pt x="351" y="60"/>
                  </a:lnTo>
                  <a:lnTo>
                    <a:pt x="327" y="80"/>
                  </a:lnTo>
                  <a:lnTo>
                    <a:pt x="280" y="115"/>
                  </a:lnTo>
                  <a:lnTo>
                    <a:pt x="238" y="148"/>
                  </a:lnTo>
                  <a:lnTo>
                    <a:pt x="238" y="148"/>
                  </a:lnTo>
                  <a:lnTo>
                    <a:pt x="224" y="158"/>
                  </a:lnTo>
                  <a:lnTo>
                    <a:pt x="209" y="167"/>
                  </a:lnTo>
                  <a:lnTo>
                    <a:pt x="180" y="185"/>
                  </a:lnTo>
                  <a:lnTo>
                    <a:pt x="149" y="201"/>
                  </a:lnTo>
                  <a:lnTo>
                    <a:pt x="119" y="216"/>
                  </a:lnTo>
                  <a:lnTo>
                    <a:pt x="89" y="231"/>
                  </a:lnTo>
                  <a:lnTo>
                    <a:pt x="59" y="245"/>
                  </a:lnTo>
                  <a:lnTo>
                    <a:pt x="30" y="261"/>
                  </a:lnTo>
                  <a:lnTo>
                    <a:pt x="14" y="270"/>
                  </a:lnTo>
                  <a:lnTo>
                    <a:pt x="0" y="279"/>
                  </a:lnTo>
                  <a:lnTo>
                    <a:pt x="11" y="303"/>
                  </a:lnTo>
                  <a:lnTo>
                    <a:pt x="11" y="303"/>
                  </a:lnTo>
                  <a:lnTo>
                    <a:pt x="11" y="303"/>
                  </a:lnTo>
                  <a:lnTo>
                    <a:pt x="11" y="304"/>
                  </a:lnTo>
                  <a:lnTo>
                    <a:pt x="11" y="304"/>
                  </a:lnTo>
                  <a:lnTo>
                    <a:pt x="12" y="305"/>
                  </a:lnTo>
                  <a:lnTo>
                    <a:pt x="12" y="305"/>
                  </a:lnTo>
                  <a:lnTo>
                    <a:pt x="12" y="305"/>
                  </a:lnTo>
                  <a:lnTo>
                    <a:pt x="12" y="305"/>
                  </a:lnTo>
                  <a:lnTo>
                    <a:pt x="13" y="306"/>
                  </a:lnTo>
                  <a:lnTo>
                    <a:pt x="13" y="306"/>
                  </a:lnTo>
                  <a:lnTo>
                    <a:pt x="13" y="306"/>
                  </a:lnTo>
                  <a:lnTo>
                    <a:pt x="13" y="306"/>
                  </a:lnTo>
                  <a:lnTo>
                    <a:pt x="13" y="308"/>
                  </a:lnTo>
                  <a:lnTo>
                    <a:pt x="13" y="308"/>
                  </a:lnTo>
                  <a:lnTo>
                    <a:pt x="13" y="308"/>
                  </a:lnTo>
                  <a:lnTo>
                    <a:pt x="13" y="308"/>
                  </a:lnTo>
                  <a:lnTo>
                    <a:pt x="33" y="342"/>
                  </a:lnTo>
                  <a:lnTo>
                    <a:pt x="51" y="377"/>
                  </a:lnTo>
                  <a:lnTo>
                    <a:pt x="77" y="371"/>
                  </a:lnTo>
                  <a:lnTo>
                    <a:pt x="77" y="371"/>
                  </a:lnTo>
                  <a:lnTo>
                    <a:pt x="100" y="360"/>
                  </a:lnTo>
                  <a:lnTo>
                    <a:pt x="123" y="346"/>
                  </a:lnTo>
                  <a:lnTo>
                    <a:pt x="148" y="331"/>
                  </a:lnTo>
                  <a:lnTo>
                    <a:pt x="173" y="314"/>
                  </a:lnTo>
                  <a:lnTo>
                    <a:pt x="198" y="294"/>
                  </a:lnTo>
                  <a:lnTo>
                    <a:pt x="223" y="274"/>
                  </a:lnTo>
                  <a:lnTo>
                    <a:pt x="247" y="252"/>
                  </a:lnTo>
                  <a:lnTo>
                    <a:pt x="271" y="229"/>
                  </a:lnTo>
                  <a:lnTo>
                    <a:pt x="293" y="206"/>
                  </a:lnTo>
                  <a:lnTo>
                    <a:pt x="316" y="181"/>
                  </a:lnTo>
                  <a:lnTo>
                    <a:pt x="336" y="156"/>
                  </a:lnTo>
                  <a:lnTo>
                    <a:pt x="355" y="132"/>
                  </a:lnTo>
                  <a:lnTo>
                    <a:pt x="372" y="107"/>
                  </a:lnTo>
                  <a:lnTo>
                    <a:pt x="387" y="83"/>
                  </a:lnTo>
                  <a:lnTo>
                    <a:pt x="399" y="58"/>
                  </a:lnTo>
                  <a:lnTo>
                    <a:pt x="409" y="34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B23E97F3-BE4F-6ADB-5254-B9A803DD2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1373"/>
              <a:ext cx="210" cy="189"/>
            </a:xfrm>
            <a:custGeom>
              <a:avLst/>
              <a:gdLst>
                <a:gd name="T0" fmla="*/ 420 w 420"/>
                <a:gd name="T1" fmla="*/ 0 h 377"/>
                <a:gd name="T2" fmla="*/ 420 w 420"/>
                <a:gd name="T3" fmla="*/ 0 h 377"/>
                <a:gd name="T4" fmla="*/ 398 w 420"/>
                <a:gd name="T5" fmla="*/ 20 h 377"/>
                <a:gd name="T6" fmla="*/ 375 w 420"/>
                <a:gd name="T7" fmla="*/ 40 h 377"/>
                <a:gd name="T8" fmla="*/ 351 w 420"/>
                <a:gd name="T9" fmla="*/ 60 h 377"/>
                <a:gd name="T10" fmla="*/ 327 w 420"/>
                <a:gd name="T11" fmla="*/ 80 h 377"/>
                <a:gd name="T12" fmla="*/ 280 w 420"/>
                <a:gd name="T13" fmla="*/ 115 h 377"/>
                <a:gd name="T14" fmla="*/ 238 w 420"/>
                <a:gd name="T15" fmla="*/ 148 h 377"/>
                <a:gd name="T16" fmla="*/ 238 w 420"/>
                <a:gd name="T17" fmla="*/ 148 h 377"/>
                <a:gd name="T18" fmla="*/ 224 w 420"/>
                <a:gd name="T19" fmla="*/ 158 h 377"/>
                <a:gd name="T20" fmla="*/ 209 w 420"/>
                <a:gd name="T21" fmla="*/ 167 h 377"/>
                <a:gd name="T22" fmla="*/ 180 w 420"/>
                <a:gd name="T23" fmla="*/ 185 h 377"/>
                <a:gd name="T24" fmla="*/ 149 w 420"/>
                <a:gd name="T25" fmla="*/ 201 h 377"/>
                <a:gd name="T26" fmla="*/ 119 w 420"/>
                <a:gd name="T27" fmla="*/ 216 h 377"/>
                <a:gd name="T28" fmla="*/ 89 w 420"/>
                <a:gd name="T29" fmla="*/ 231 h 377"/>
                <a:gd name="T30" fmla="*/ 59 w 420"/>
                <a:gd name="T31" fmla="*/ 245 h 377"/>
                <a:gd name="T32" fmla="*/ 30 w 420"/>
                <a:gd name="T33" fmla="*/ 261 h 377"/>
                <a:gd name="T34" fmla="*/ 14 w 420"/>
                <a:gd name="T35" fmla="*/ 270 h 377"/>
                <a:gd name="T36" fmla="*/ 0 w 420"/>
                <a:gd name="T37" fmla="*/ 279 h 377"/>
                <a:gd name="T38" fmla="*/ 11 w 420"/>
                <a:gd name="T39" fmla="*/ 303 h 377"/>
                <a:gd name="T40" fmla="*/ 11 w 420"/>
                <a:gd name="T41" fmla="*/ 303 h 377"/>
                <a:gd name="T42" fmla="*/ 11 w 420"/>
                <a:gd name="T43" fmla="*/ 303 h 377"/>
                <a:gd name="T44" fmla="*/ 11 w 420"/>
                <a:gd name="T45" fmla="*/ 304 h 377"/>
                <a:gd name="T46" fmla="*/ 11 w 420"/>
                <a:gd name="T47" fmla="*/ 304 h 377"/>
                <a:gd name="T48" fmla="*/ 12 w 420"/>
                <a:gd name="T49" fmla="*/ 305 h 377"/>
                <a:gd name="T50" fmla="*/ 12 w 420"/>
                <a:gd name="T51" fmla="*/ 305 h 377"/>
                <a:gd name="T52" fmla="*/ 12 w 420"/>
                <a:gd name="T53" fmla="*/ 305 h 377"/>
                <a:gd name="T54" fmla="*/ 12 w 420"/>
                <a:gd name="T55" fmla="*/ 305 h 377"/>
                <a:gd name="T56" fmla="*/ 13 w 420"/>
                <a:gd name="T57" fmla="*/ 306 h 377"/>
                <a:gd name="T58" fmla="*/ 13 w 420"/>
                <a:gd name="T59" fmla="*/ 306 h 377"/>
                <a:gd name="T60" fmla="*/ 13 w 420"/>
                <a:gd name="T61" fmla="*/ 306 h 377"/>
                <a:gd name="T62" fmla="*/ 13 w 420"/>
                <a:gd name="T63" fmla="*/ 306 h 377"/>
                <a:gd name="T64" fmla="*/ 13 w 420"/>
                <a:gd name="T65" fmla="*/ 308 h 377"/>
                <a:gd name="T66" fmla="*/ 13 w 420"/>
                <a:gd name="T67" fmla="*/ 308 h 377"/>
                <a:gd name="T68" fmla="*/ 13 w 420"/>
                <a:gd name="T69" fmla="*/ 308 h 377"/>
                <a:gd name="T70" fmla="*/ 13 w 420"/>
                <a:gd name="T71" fmla="*/ 308 h 377"/>
                <a:gd name="T72" fmla="*/ 33 w 420"/>
                <a:gd name="T73" fmla="*/ 342 h 377"/>
                <a:gd name="T74" fmla="*/ 51 w 420"/>
                <a:gd name="T75" fmla="*/ 377 h 377"/>
                <a:gd name="T76" fmla="*/ 77 w 420"/>
                <a:gd name="T77" fmla="*/ 371 h 377"/>
                <a:gd name="T78" fmla="*/ 77 w 420"/>
                <a:gd name="T79" fmla="*/ 371 h 377"/>
                <a:gd name="T80" fmla="*/ 100 w 420"/>
                <a:gd name="T81" fmla="*/ 360 h 377"/>
                <a:gd name="T82" fmla="*/ 123 w 420"/>
                <a:gd name="T83" fmla="*/ 346 h 377"/>
                <a:gd name="T84" fmla="*/ 148 w 420"/>
                <a:gd name="T85" fmla="*/ 331 h 377"/>
                <a:gd name="T86" fmla="*/ 173 w 420"/>
                <a:gd name="T87" fmla="*/ 314 h 377"/>
                <a:gd name="T88" fmla="*/ 198 w 420"/>
                <a:gd name="T89" fmla="*/ 294 h 377"/>
                <a:gd name="T90" fmla="*/ 223 w 420"/>
                <a:gd name="T91" fmla="*/ 274 h 377"/>
                <a:gd name="T92" fmla="*/ 247 w 420"/>
                <a:gd name="T93" fmla="*/ 252 h 377"/>
                <a:gd name="T94" fmla="*/ 271 w 420"/>
                <a:gd name="T95" fmla="*/ 229 h 377"/>
                <a:gd name="T96" fmla="*/ 293 w 420"/>
                <a:gd name="T97" fmla="*/ 206 h 377"/>
                <a:gd name="T98" fmla="*/ 316 w 420"/>
                <a:gd name="T99" fmla="*/ 181 h 377"/>
                <a:gd name="T100" fmla="*/ 336 w 420"/>
                <a:gd name="T101" fmla="*/ 156 h 377"/>
                <a:gd name="T102" fmla="*/ 355 w 420"/>
                <a:gd name="T103" fmla="*/ 132 h 377"/>
                <a:gd name="T104" fmla="*/ 372 w 420"/>
                <a:gd name="T105" fmla="*/ 107 h 377"/>
                <a:gd name="T106" fmla="*/ 387 w 420"/>
                <a:gd name="T107" fmla="*/ 83 h 377"/>
                <a:gd name="T108" fmla="*/ 399 w 420"/>
                <a:gd name="T109" fmla="*/ 58 h 377"/>
                <a:gd name="T110" fmla="*/ 409 w 420"/>
                <a:gd name="T111" fmla="*/ 34 h 377"/>
                <a:gd name="T112" fmla="*/ 420 w 420"/>
                <a:gd name="T113" fmla="*/ 0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0" h="377">
                  <a:moveTo>
                    <a:pt x="420" y="0"/>
                  </a:moveTo>
                  <a:lnTo>
                    <a:pt x="420" y="0"/>
                  </a:lnTo>
                  <a:lnTo>
                    <a:pt x="398" y="20"/>
                  </a:lnTo>
                  <a:lnTo>
                    <a:pt x="375" y="40"/>
                  </a:lnTo>
                  <a:lnTo>
                    <a:pt x="351" y="60"/>
                  </a:lnTo>
                  <a:lnTo>
                    <a:pt x="327" y="80"/>
                  </a:lnTo>
                  <a:lnTo>
                    <a:pt x="280" y="115"/>
                  </a:lnTo>
                  <a:lnTo>
                    <a:pt x="238" y="148"/>
                  </a:lnTo>
                  <a:lnTo>
                    <a:pt x="238" y="148"/>
                  </a:lnTo>
                  <a:lnTo>
                    <a:pt x="224" y="158"/>
                  </a:lnTo>
                  <a:lnTo>
                    <a:pt x="209" y="167"/>
                  </a:lnTo>
                  <a:lnTo>
                    <a:pt x="180" y="185"/>
                  </a:lnTo>
                  <a:lnTo>
                    <a:pt x="149" y="201"/>
                  </a:lnTo>
                  <a:lnTo>
                    <a:pt x="119" y="216"/>
                  </a:lnTo>
                  <a:lnTo>
                    <a:pt x="89" y="231"/>
                  </a:lnTo>
                  <a:lnTo>
                    <a:pt x="59" y="245"/>
                  </a:lnTo>
                  <a:lnTo>
                    <a:pt x="30" y="261"/>
                  </a:lnTo>
                  <a:lnTo>
                    <a:pt x="14" y="270"/>
                  </a:lnTo>
                  <a:lnTo>
                    <a:pt x="0" y="279"/>
                  </a:lnTo>
                  <a:lnTo>
                    <a:pt x="11" y="303"/>
                  </a:lnTo>
                  <a:lnTo>
                    <a:pt x="11" y="303"/>
                  </a:lnTo>
                  <a:lnTo>
                    <a:pt x="11" y="303"/>
                  </a:lnTo>
                  <a:lnTo>
                    <a:pt x="11" y="304"/>
                  </a:lnTo>
                  <a:lnTo>
                    <a:pt x="11" y="304"/>
                  </a:lnTo>
                  <a:lnTo>
                    <a:pt x="12" y="305"/>
                  </a:lnTo>
                  <a:lnTo>
                    <a:pt x="12" y="305"/>
                  </a:lnTo>
                  <a:lnTo>
                    <a:pt x="12" y="305"/>
                  </a:lnTo>
                  <a:lnTo>
                    <a:pt x="12" y="305"/>
                  </a:lnTo>
                  <a:lnTo>
                    <a:pt x="13" y="306"/>
                  </a:lnTo>
                  <a:lnTo>
                    <a:pt x="13" y="306"/>
                  </a:lnTo>
                  <a:lnTo>
                    <a:pt x="13" y="306"/>
                  </a:lnTo>
                  <a:lnTo>
                    <a:pt x="13" y="306"/>
                  </a:lnTo>
                  <a:lnTo>
                    <a:pt x="13" y="308"/>
                  </a:lnTo>
                  <a:lnTo>
                    <a:pt x="13" y="308"/>
                  </a:lnTo>
                  <a:lnTo>
                    <a:pt x="13" y="308"/>
                  </a:lnTo>
                  <a:lnTo>
                    <a:pt x="13" y="308"/>
                  </a:lnTo>
                  <a:lnTo>
                    <a:pt x="33" y="342"/>
                  </a:lnTo>
                  <a:lnTo>
                    <a:pt x="51" y="377"/>
                  </a:lnTo>
                  <a:lnTo>
                    <a:pt x="77" y="371"/>
                  </a:lnTo>
                  <a:lnTo>
                    <a:pt x="77" y="371"/>
                  </a:lnTo>
                  <a:lnTo>
                    <a:pt x="100" y="360"/>
                  </a:lnTo>
                  <a:lnTo>
                    <a:pt x="123" y="346"/>
                  </a:lnTo>
                  <a:lnTo>
                    <a:pt x="148" y="331"/>
                  </a:lnTo>
                  <a:lnTo>
                    <a:pt x="173" y="314"/>
                  </a:lnTo>
                  <a:lnTo>
                    <a:pt x="198" y="294"/>
                  </a:lnTo>
                  <a:lnTo>
                    <a:pt x="223" y="274"/>
                  </a:lnTo>
                  <a:lnTo>
                    <a:pt x="247" y="252"/>
                  </a:lnTo>
                  <a:lnTo>
                    <a:pt x="271" y="229"/>
                  </a:lnTo>
                  <a:lnTo>
                    <a:pt x="293" y="206"/>
                  </a:lnTo>
                  <a:lnTo>
                    <a:pt x="316" y="181"/>
                  </a:lnTo>
                  <a:lnTo>
                    <a:pt x="336" y="156"/>
                  </a:lnTo>
                  <a:lnTo>
                    <a:pt x="355" y="132"/>
                  </a:lnTo>
                  <a:lnTo>
                    <a:pt x="372" y="107"/>
                  </a:lnTo>
                  <a:lnTo>
                    <a:pt x="387" y="83"/>
                  </a:lnTo>
                  <a:lnTo>
                    <a:pt x="399" y="58"/>
                  </a:lnTo>
                  <a:lnTo>
                    <a:pt x="409" y="34"/>
                  </a:lnTo>
                  <a:lnTo>
                    <a:pt x="4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E5C21288-53D8-8C79-7927-BE6A06F182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6" y="1692"/>
              <a:ext cx="1" cy="6"/>
            </a:xfrm>
            <a:custGeom>
              <a:avLst/>
              <a:gdLst>
                <a:gd name="T0" fmla="*/ 3 w 3"/>
                <a:gd name="T1" fmla="*/ 0 h 12"/>
                <a:gd name="T2" fmla="*/ 3 w 3"/>
                <a:gd name="T3" fmla="*/ 0 h 12"/>
                <a:gd name="T4" fmla="*/ 0 w 3"/>
                <a:gd name="T5" fmla="*/ 12 h 12"/>
                <a:gd name="T6" fmla="*/ 1 w 3"/>
                <a:gd name="T7" fmla="*/ 12 h 12"/>
                <a:gd name="T8" fmla="*/ 1 w 3"/>
                <a:gd name="T9" fmla="*/ 12 h 12"/>
                <a:gd name="T10" fmla="*/ 2 w 3"/>
                <a:gd name="T11" fmla="*/ 4 h 12"/>
                <a:gd name="T12" fmla="*/ 2 w 3"/>
                <a:gd name="T13" fmla="*/ 4 h 12"/>
                <a:gd name="T14" fmla="*/ 3 w 3"/>
                <a:gd name="T1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12">
                  <a:moveTo>
                    <a:pt x="3" y="0"/>
                  </a:moveTo>
                  <a:lnTo>
                    <a:pt x="3" y="0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3E2437D5-1660-ED1B-D5E2-8BEF74F2D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6" y="1692"/>
              <a:ext cx="1" cy="6"/>
            </a:xfrm>
            <a:custGeom>
              <a:avLst/>
              <a:gdLst>
                <a:gd name="T0" fmla="*/ 3 w 3"/>
                <a:gd name="T1" fmla="*/ 0 h 12"/>
                <a:gd name="T2" fmla="*/ 3 w 3"/>
                <a:gd name="T3" fmla="*/ 0 h 12"/>
                <a:gd name="T4" fmla="*/ 0 w 3"/>
                <a:gd name="T5" fmla="*/ 12 h 12"/>
                <a:gd name="T6" fmla="*/ 1 w 3"/>
                <a:gd name="T7" fmla="*/ 12 h 12"/>
                <a:gd name="T8" fmla="*/ 1 w 3"/>
                <a:gd name="T9" fmla="*/ 12 h 12"/>
                <a:gd name="T10" fmla="*/ 2 w 3"/>
                <a:gd name="T11" fmla="*/ 4 h 12"/>
                <a:gd name="T12" fmla="*/ 2 w 3"/>
                <a:gd name="T13" fmla="*/ 4 h 12"/>
                <a:gd name="T14" fmla="*/ 3 w 3"/>
                <a:gd name="T1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12">
                  <a:moveTo>
                    <a:pt x="3" y="0"/>
                  </a:moveTo>
                  <a:lnTo>
                    <a:pt x="3" y="0"/>
                  </a:lnTo>
                  <a:lnTo>
                    <a:pt x="0" y="12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26B24907-67EA-96D1-FAC3-4D7F35461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7" y="1683"/>
              <a:ext cx="2" cy="11"/>
            </a:xfrm>
            <a:custGeom>
              <a:avLst/>
              <a:gdLst>
                <a:gd name="T0" fmla="*/ 5 w 5"/>
                <a:gd name="T1" fmla="*/ 0 h 23"/>
                <a:gd name="T2" fmla="*/ 5 w 5"/>
                <a:gd name="T3" fmla="*/ 0 h 23"/>
                <a:gd name="T4" fmla="*/ 1 w 5"/>
                <a:gd name="T5" fmla="*/ 19 h 23"/>
                <a:gd name="T6" fmla="*/ 1 w 5"/>
                <a:gd name="T7" fmla="*/ 19 h 23"/>
                <a:gd name="T8" fmla="*/ 0 w 5"/>
                <a:gd name="T9" fmla="*/ 23 h 23"/>
                <a:gd name="T10" fmla="*/ 0 w 5"/>
                <a:gd name="T11" fmla="*/ 23 h 23"/>
                <a:gd name="T12" fmla="*/ 5 w 5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3">
                  <a:moveTo>
                    <a:pt x="5" y="0"/>
                  </a:moveTo>
                  <a:lnTo>
                    <a:pt x="5" y="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483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8DA59FEE-C03F-6E78-3689-D44FC5C80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7" y="1683"/>
              <a:ext cx="2" cy="11"/>
            </a:xfrm>
            <a:custGeom>
              <a:avLst/>
              <a:gdLst>
                <a:gd name="T0" fmla="*/ 5 w 5"/>
                <a:gd name="T1" fmla="*/ 0 h 23"/>
                <a:gd name="T2" fmla="*/ 5 w 5"/>
                <a:gd name="T3" fmla="*/ 0 h 23"/>
                <a:gd name="T4" fmla="*/ 1 w 5"/>
                <a:gd name="T5" fmla="*/ 19 h 23"/>
                <a:gd name="T6" fmla="*/ 1 w 5"/>
                <a:gd name="T7" fmla="*/ 19 h 23"/>
                <a:gd name="T8" fmla="*/ 0 w 5"/>
                <a:gd name="T9" fmla="*/ 23 h 23"/>
                <a:gd name="T10" fmla="*/ 0 w 5"/>
                <a:gd name="T11" fmla="*/ 23 h 23"/>
                <a:gd name="T12" fmla="*/ 5 w 5"/>
                <a:gd name="T1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3">
                  <a:moveTo>
                    <a:pt x="5" y="0"/>
                  </a:moveTo>
                  <a:lnTo>
                    <a:pt x="5" y="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0C397177-91B8-9C95-5F3D-CD774F5AB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7" y="1525"/>
              <a:ext cx="186" cy="173"/>
            </a:xfrm>
            <a:custGeom>
              <a:avLst/>
              <a:gdLst>
                <a:gd name="T0" fmla="*/ 0 w 372"/>
                <a:gd name="T1" fmla="*/ 0 h 346"/>
                <a:gd name="T2" fmla="*/ 20 w 372"/>
                <a:gd name="T3" fmla="*/ 39 h 346"/>
                <a:gd name="T4" fmla="*/ 20 w 372"/>
                <a:gd name="T5" fmla="*/ 39 h 346"/>
                <a:gd name="T6" fmla="*/ 33 w 372"/>
                <a:gd name="T7" fmla="*/ 61 h 346"/>
                <a:gd name="T8" fmla="*/ 47 w 372"/>
                <a:gd name="T9" fmla="*/ 82 h 346"/>
                <a:gd name="T10" fmla="*/ 61 w 372"/>
                <a:gd name="T11" fmla="*/ 102 h 346"/>
                <a:gd name="T12" fmla="*/ 75 w 372"/>
                <a:gd name="T13" fmla="*/ 123 h 346"/>
                <a:gd name="T14" fmla="*/ 91 w 372"/>
                <a:gd name="T15" fmla="*/ 142 h 346"/>
                <a:gd name="T16" fmla="*/ 107 w 372"/>
                <a:gd name="T17" fmla="*/ 161 h 346"/>
                <a:gd name="T18" fmla="*/ 126 w 372"/>
                <a:gd name="T19" fmla="*/ 179 h 346"/>
                <a:gd name="T20" fmla="*/ 144 w 372"/>
                <a:gd name="T21" fmla="*/ 198 h 346"/>
                <a:gd name="T22" fmla="*/ 144 w 372"/>
                <a:gd name="T23" fmla="*/ 198 h 346"/>
                <a:gd name="T24" fmla="*/ 164 w 372"/>
                <a:gd name="T25" fmla="*/ 217 h 346"/>
                <a:gd name="T26" fmla="*/ 183 w 372"/>
                <a:gd name="T27" fmla="*/ 237 h 346"/>
                <a:gd name="T28" fmla="*/ 203 w 372"/>
                <a:gd name="T29" fmla="*/ 257 h 346"/>
                <a:gd name="T30" fmla="*/ 223 w 372"/>
                <a:gd name="T31" fmla="*/ 276 h 346"/>
                <a:gd name="T32" fmla="*/ 223 w 372"/>
                <a:gd name="T33" fmla="*/ 276 h 346"/>
                <a:gd name="T34" fmla="*/ 236 w 372"/>
                <a:gd name="T35" fmla="*/ 286 h 346"/>
                <a:gd name="T36" fmla="*/ 252 w 372"/>
                <a:gd name="T37" fmla="*/ 294 h 346"/>
                <a:gd name="T38" fmla="*/ 266 w 372"/>
                <a:gd name="T39" fmla="*/ 301 h 346"/>
                <a:gd name="T40" fmla="*/ 281 w 372"/>
                <a:gd name="T41" fmla="*/ 308 h 346"/>
                <a:gd name="T42" fmla="*/ 296 w 372"/>
                <a:gd name="T43" fmla="*/ 315 h 346"/>
                <a:gd name="T44" fmla="*/ 310 w 372"/>
                <a:gd name="T45" fmla="*/ 322 h 346"/>
                <a:gd name="T46" fmla="*/ 324 w 372"/>
                <a:gd name="T47" fmla="*/ 330 h 346"/>
                <a:gd name="T48" fmla="*/ 337 w 372"/>
                <a:gd name="T49" fmla="*/ 339 h 346"/>
                <a:gd name="T50" fmla="*/ 357 w 372"/>
                <a:gd name="T51" fmla="*/ 346 h 346"/>
                <a:gd name="T52" fmla="*/ 357 w 372"/>
                <a:gd name="T53" fmla="*/ 346 h 346"/>
                <a:gd name="T54" fmla="*/ 360 w 372"/>
                <a:gd name="T55" fmla="*/ 334 h 346"/>
                <a:gd name="T56" fmla="*/ 360 w 372"/>
                <a:gd name="T57" fmla="*/ 334 h 346"/>
                <a:gd name="T58" fmla="*/ 364 w 372"/>
                <a:gd name="T59" fmla="*/ 315 h 346"/>
                <a:gd name="T60" fmla="*/ 364 w 372"/>
                <a:gd name="T61" fmla="*/ 315 h 346"/>
                <a:gd name="T62" fmla="*/ 368 w 372"/>
                <a:gd name="T63" fmla="*/ 295 h 346"/>
                <a:gd name="T64" fmla="*/ 370 w 372"/>
                <a:gd name="T65" fmla="*/ 276 h 346"/>
                <a:gd name="T66" fmla="*/ 371 w 372"/>
                <a:gd name="T67" fmla="*/ 257 h 346"/>
                <a:gd name="T68" fmla="*/ 370 w 372"/>
                <a:gd name="T69" fmla="*/ 239 h 346"/>
                <a:gd name="T70" fmla="*/ 372 w 372"/>
                <a:gd name="T71" fmla="*/ 199 h 346"/>
                <a:gd name="T72" fmla="*/ 372 w 372"/>
                <a:gd name="T73" fmla="*/ 199 h 346"/>
                <a:gd name="T74" fmla="*/ 324 w 372"/>
                <a:gd name="T75" fmla="*/ 175 h 346"/>
                <a:gd name="T76" fmla="*/ 277 w 372"/>
                <a:gd name="T77" fmla="*/ 150 h 346"/>
                <a:gd name="T78" fmla="*/ 181 w 372"/>
                <a:gd name="T79" fmla="*/ 97 h 346"/>
                <a:gd name="T80" fmla="*/ 181 w 372"/>
                <a:gd name="T81" fmla="*/ 97 h 346"/>
                <a:gd name="T82" fmla="*/ 160 w 372"/>
                <a:gd name="T83" fmla="*/ 86 h 346"/>
                <a:gd name="T84" fmla="*/ 138 w 372"/>
                <a:gd name="T85" fmla="*/ 75 h 346"/>
                <a:gd name="T86" fmla="*/ 90 w 372"/>
                <a:gd name="T87" fmla="*/ 52 h 346"/>
                <a:gd name="T88" fmla="*/ 66 w 372"/>
                <a:gd name="T89" fmla="*/ 40 h 346"/>
                <a:gd name="T90" fmla="*/ 43 w 372"/>
                <a:gd name="T91" fmla="*/ 28 h 346"/>
                <a:gd name="T92" fmla="*/ 21 w 372"/>
                <a:gd name="T93" fmla="*/ 15 h 346"/>
                <a:gd name="T94" fmla="*/ 0 w 372"/>
                <a:gd name="T9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2" h="346">
                  <a:moveTo>
                    <a:pt x="0" y="0"/>
                  </a:moveTo>
                  <a:lnTo>
                    <a:pt x="20" y="39"/>
                  </a:lnTo>
                  <a:lnTo>
                    <a:pt x="20" y="39"/>
                  </a:lnTo>
                  <a:lnTo>
                    <a:pt x="33" y="61"/>
                  </a:lnTo>
                  <a:lnTo>
                    <a:pt x="47" y="82"/>
                  </a:lnTo>
                  <a:lnTo>
                    <a:pt x="61" y="102"/>
                  </a:lnTo>
                  <a:lnTo>
                    <a:pt x="75" y="123"/>
                  </a:lnTo>
                  <a:lnTo>
                    <a:pt x="91" y="142"/>
                  </a:lnTo>
                  <a:lnTo>
                    <a:pt x="107" y="161"/>
                  </a:lnTo>
                  <a:lnTo>
                    <a:pt x="126" y="179"/>
                  </a:lnTo>
                  <a:lnTo>
                    <a:pt x="144" y="198"/>
                  </a:lnTo>
                  <a:lnTo>
                    <a:pt x="144" y="198"/>
                  </a:lnTo>
                  <a:lnTo>
                    <a:pt x="164" y="217"/>
                  </a:lnTo>
                  <a:lnTo>
                    <a:pt x="183" y="237"/>
                  </a:lnTo>
                  <a:lnTo>
                    <a:pt x="203" y="257"/>
                  </a:lnTo>
                  <a:lnTo>
                    <a:pt x="223" y="276"/>
                  </a:lnTo>
                  <a:lnTo>
                    <a:pt x="223" y="276"/>
                  </a:lnTo>
                  <a:lnTo>
                    <a:pt x="236" y="286"/>
                  </a:lnTo>
                  <a:lnTo>
                    <a:pt x="252" y="294"/>
                  </a:lnTo>
                  <a:lnTo>
                    <a:pt x="266" y="301"/>
                  </a:lnTo>
                  <a:lnTo>
                    <a:pt x="281" y="308"/>
                  </a:lnTo>
                  <a:lnTo>
                    <a:pt x="296" y="315"/>
                  </a:lnTo>
                  <a:lnTo>
                    <a:pt x="310" y="322"/>
                  </a:lnTo>
                  <a:lnTo>
                    <a:pt x="324" y="330"/>
                  </a:lnTo>
                  <a:lnTo>
                    <a:pt x="337" y="339"/>
                  </a:lnTo>
                  <a:lnTo>
                    <a:pt x="357" y="346"/>
                  </a:lnTo>
                  <a:lnTo>
                    <a:pt x="357" y="346"/>
                  </a:lnTo>
                  <a:lnTo>
                    <a:pt x="360" y="334"/>
                  </a:lnTo>
                  <a:lnTo>
                    <a:pt x="360" y="334"/>
                  </a:lnTo>
                  <a:lnTo>
                    <a:pt x="364" y="315"/>
                  </a:lnTo>
                  <a:lnTo>
                    <a:pt x="364" y="315"/>
                  </a:lnTo>
                  <a:lnTo>
                    <a:pt x="368" y="295"/>
                  </a:lnTo>
                  <a:lnTo>
                    <a:pt x="370" y="276"/>
                  </a:lnTo>
                  <a:lnTo>
                    <a:pt x="371" y="257"/>
                  </a:lnTo>
                  <a:lnTo>
                    <a:pt x="370" y="239"/>
                  </a:lnTo>
                  <a:lnTo>
                    <a:pt x="372" y="199"/>
                  </a:lnTo>
                  <a:lnTo>
                    <a:pt x="372" y="199"/>
                  </a:lnTo>
                  <a:lnTo>
                    <a:pt x="324" y="175"/>
                  </a:lnTo>
                  <a:lnTo>
                    <a:pt x="277" y="150"/>
                  </a:lnTo>
                  <a:lnTo>
                    <a:pt x="181" y="97"/>
                  </a:lnTo>
                  <a:lnTo>
                    <a:pt x="181" y="97"/>
                  </a:lnTo>
                  <a:lnTo>
                    <a:pt x="160" y="86"/>
                  </a:lnTo>
                  <a:lnTo>
                    <a:pt x="138" y="75"/>
                  </a:lnTo>
                  <a:lnTo>
                    <a:pt x="90" y="52"/>
                  </a:lnTo>
                  <a:lnTo>
                    <a:pt x="66" y="40"/>
                  </a:lnTo>
                  <a:lnTo>
                    <a:pt x="43" y="28"/>
                  </a:lnTo>
                  <a:lnTo>
                    <a:pt x="21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D10FC798-D0AE-14FB-15AC-C5427911F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7" y="1525"/>
              <a:ext cx="186" cy="173"/>
            </a:xfrm>
            <a:custGeom>
              <a:avLst/>
              <a:gdLst>
                <a:gd name="T0" fmla="*/ 0 w 372"/>
                <a:gd name="T1" fmla="*/ 0 h 346"/>
                <a:gd name="T2" fmla="*/ 20 w 372"/>
                <a:gd name="T3" fmla="*/ 39 h 346"/>
                <a:gd name="T4" fmla="*/ 20 w 372"/>
                <a:gd name="T5" fmla="*/ 39 h 346"/>
                <a:gd name="T6" fmla="*/ 33 w 372"/>
                <a:gd name="T7" fmla="*/ 61 h 346"/>
                <a:gd name="T8" fmla="*/ 47 w 372"/>
                <a:gd name="T9" fmla="*/ 82 h 346"/>
                <a:gd name="T10" fmla="*/ 61 w 372"/>
                <a:gd name="T11" fmla="*/ 102 h 346"/>
                <a:gd name="T12" fmla="*/ 75 w 372"/>
                <a:gd name="T13" fmla="*/ 123 h 346"/>
                <a:gd name="T14" fmla="*/ 91 w 372"/>
                <a:gd name="T15" fmla="*/ 142 h 346"/>
                <a:gd name="T16" fmla="*/ 107 w 372"/>
                <a:gd name="T17" fmla="*/ 161 h 346"/>
                <a:gd name="T18" fmla="*/ 126 w 372"/>
                <a:gd name="T19" fmla="*/ 179 h 346"/>
                <a:gd name="T20" fmla="*/ 144 w 372"/>
                <a:gd name="T21" fmla="*/ 198 h 346"/>
                <a:gd name="T22" fmla="*/ 144 w 372"/>
                <a:gd name="T23" fmla="*/ 198 h 346"/>
                <a:gd name="T24" fmla="*/ 164 w 372"/>
                <a:gd name="T25" fmla="*/ 217 h 346"/>
                <a:gd name="T26" fmla="*/ 183 w 372"/>
                <a:gd name="T27" fmla="*/ 237 h 346"/>
                <a:gd name="T28" fmla="*/ 203 w 372"/>
                <a:gd name="T29" fmla="*/ 257 h 346"/>
                <a:gd name="T30" fmla="*/ 223 w 372"/>
                <a:gd name="T31" fmla="*/ 276 h 346"/>
                <a:gd name="T32" fmla="*/ 223 w 372"/>
                <a:gd name="T33" fmla="*/ 276 h 346"/>
                <a:gd name="T34" fmla="*/ 236 w 372"/>
                <a:gd name="T35" fmla="*/ 286 h 346"/>
                <a:gd name="T36" fmla="*/ 252 w 372"/>
                <a:gd name="T37" fmla="*/ 294 h 346"/>
                <a:gd name="T38" fmla="*/ 266 w 372"/>
                <a:gd name="T39" fmla="*/ 301 h 346"/>
                <a:gd name="T40" fmla="*/ 281 w 372"/>
                <a:gd name="T41" fmla="*/ 308 h 346"/>
                <a:gd name="T42" fmla="*/ 296 w 372"/>
                <a:gd name="T43" fmla="*/ 315 h 346"/>
                <a:gd name="T44" fmla="*/ 310 w 372"/>
                <a:gd name="T45" fmla="*/ 322 h 346"/>
                <a:gd name="T46" fmla="*/ 324 w 372"/>
                <a:gd name="T47" fmla="*/ 330 h 346"/>
                <a:gd name="T48" fmla="*/ 337 w 372"/>
                <a:gd name="T49" fmla="*/ 339 h 346"/>
                <a:gd name="T50" fmla="*/ 357 w 372"/>
                <a:gd name="T51" fmla="*/ 346 h 346"/>
                <a:gd name="T52" fmla="*/ 357 w 372"/>
                <a:gd name="T53" fmla="*/ 346 h 346"/>
                <a:gd name="T54" fmla="*/ 360 w 372"/>
                <a:gd name="T55" fmla="*/ 334 h 346"/>
                <a:gd name="T56" fmla="*/ 360 w 372"/>
                <a:gd name="T57" fmla="*/ 334 h 346"/>
                <a:gd name="T58" fmla="*/ 364 w 372"/>
                <a:gd name="T59" fmla="*/ 315 h 346"/>
                <a:gd name="T60" fmla="*/ 364 w 372"/>
                <a:gd name="T61" fmla="*/ 315 h 346"/>
                <a:gd name="T62" fmla="*/ 368 w 372"/>
                <a:gd name="T63" fmla="*/ 295 h 346"/>
                <a:gd name="T64" fmla="*/ 370 w 372"/>
                <a:gd name="T65" fmla="*/ 276 h 346"/>
                <a:gd name="T66" fmla="*/ 371 w 372"/>
                <a:gd name="T67" fmla="*/ 257 h 346"/>
                <a:gd name="T68" fmla="*/ 370 w 372"/>
                <a:gd name="T69" fmla="*/ 239 h 346"/>
                <a:gd name="T70" fmla="*/ 372 w 372"/>
                <a:gd name="T71" fmla="*/ 199 h 346"/>
                <a:gd name="T72" fmla="*/ 372 w 372"/>
                <a:gd name="T73" fmla="*/ 199 h 346"/>
                <a:gd name="T74" fmla="*/ 324 w 372"/>
                <a:gd name="T75" fmla="*/ 175 h 346"/>
                <a:gd name="T76" fmla="*/ 277 w 372"/>
                <a:gd name="T77" fmla="*/ 150 h 346"/>
                <a:gd name="T78" fmla="*/ 181 w 372"/>
                <a:gd name="T79" fmla="*/ 97 h 346"/>
                <a:gd name="T80" fmla="*/ 181 w 372"/>
                <a:gd name="T81" fmla="*/ 97 h 346"/>
                <a:gd name="T82" fmla="*/ 160 w 372"/>
                <a:gd name="T83" fmla="*/ 86 h 346"/>
                <a:gd name="T84" fmla="*/ 138 w 372"/>
                <a:gd name="T85" fmla="*/ 75 h 346"/>
                <a:gd name="T86" fmla="*/ 90 w 372"/>
                <a:gd name="T87" fmla="*/ 52 h 346"/>
                <a:gd name="T88" fmla="*/ 66 w 372"/>
                <a:gd name="T89" fmla="*/ 40 h 346"/>
                <a:gd name="T90" fmla="*/ 43 w 372"/>
                <a:gd name="T91" fmla="*/ 28 h 346"/>
                <a:gd name="T92" fmla="*/ 21 w 372"/>
                <a:gd name="T93" fmla="*/ 15 h 346"/>
                <a:gd name="T94" fmla="*/ 0 w 372"/>
                <a:gd name="T95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72" h="346">
                  <a:moveTo>
                    <a:pt x="0" y="0"/>
                  </a:moveTo>
                  <a:lnTo>
                    <a:pt x="20" y="39"/>
                  </a:lnTo>
                  <a:lnTo>
                    <a:pt x="20" y="39"/>
                  </a:lnTo>
                  <a:lnTo>
                    <a:pt x="33" y="61"/>
                  </a:lnTo>
                  <a:lnTo>
                    <a:pt x="47" y="82"/>
                  </a:lnTo>
                  <a:lnTo>
                    <a:pt x="61" y="102"/>
                  </a:lnTo>
                  <a:lnTo>
                    <a:pt x="75" y="123"/>
                  </a:lnTo>
                  <a:lnTo>
                    <a:pt x="91" y="142"/>
                  </a:lnTo>
                  <a:lnTo>
                    <a:pt x="107" y="161"/>
                  </a:lnTo>
                  <a:lnTo>
                    <a:pt x="126" y="179"/>
                  </a:lnTo>
                  <a:lnTo>
                    <a:pt x="144" y="198"/>
                  </a:lnTo>
                  <a:lnTo>
                    <a:pt x="144" y="198"/>
                  </a:lnTo>
                  <a:lnTo>
                    <a:pt x="164" y="217"/>
                  </a:lnTo>
                  <a:lnTo>
                    <a:pt x="183" y="237"/>
                  </a:lnTo>
                  <a:lnTo>
                    <a:pt x="203" y="257"/>
                  </a:lnTo>
                  <a:lnTo>
                    <a:pt x="223" y="276"/>
                  </a:lnTo>
                  <a:lnTo>
                    <a:pt x="223" y="276"/>
                  </a:lnTo>
                  <a:lnTo>
                    <a:pt x="236" y="286"/>
                  </a:lnTo>
                  <a:lnTo>
                    <a:pt x="252" y="294"/>
                  </a:lnTo>
                  <a:lnTo>
                    <a:pt x="266" y="301"/>
                  </a:lnTo>
                  <a:lnTo>
                    <a:pt x="281" y="308"/>
                  </a:lnTo>
                  <a:lnTo>
                    <a:pt x="296" y="315"/>
                  </a:lnTo>
                  <a:lnTo>
                    <a:pt x="310" y="322"/>
                  </a:lnTo>
                  <a:lnTo>
                    <a:pt x="324" y="330"/>
                  </a:lnTo>
                  <a:lnTo>
                    <a:pt x="337" y="339"/>
                  </a:lnTo>
                  <a:lnTo>
                    <a:pt x="357" y="346"/>
                  </a:lnTo>
                  <a:lnTo>
                    <a:pt x="357" y="346"/>
                  </a:lnTo>
                  <a:lnTo>
                    <a:pt x="360" y="334"/>
                  </a:lnTo>
                  <a:lnTo>
                    <a:pt x="360" y="334"/>
                  </a:lnTo>
                  <a:lnTo>
                    <a:pt x="364" y="315"/>
                  </a:lnTo>
                  <a:lnTo>
                    <a:pt x="364" y="315"/>
                  </a:lnTo>
                  <a:lnTo>
                    <a:pt x="368" y="295"/>
                  </a:lnTo>
                  <a:lnTo>
                    <a:pt x="370" y="276"/>
                  </a:lnTo>
                  <a:lnTo>
                    <a:pt x="371" y="257"/>
                  </a:lnTo>
                  <a:lnTo>
                    <a:pt x="370" y="239"/>
                  </a:lnTo>
                  <a:lnTo>
                    <a:pt x="372" y="199"/>
                  </a:lnTo>
                  <a:lnTo>
                    <a:pt x="372" y="199"/>
                  </a:lnTo>
                  <a:lnTo>
                    <a:pt x="324" y="175"/>
                  </a:lnTo>
                  <a:lnTo>
                    <a:pt x="277" y="150"/>
                  </a:lnTo>
                  <a:lnTo>
                    <a:pt x="181" y="97"/>
                  </a:lnTo>
                  <a:lnTo>
                    <a:pt x="181" y="97"/>
                  </a:lnTo>
                  <a:lnTo>
                    <a:pt x="160" y="86"/>
                  </a:lnTo>
                  <a:lnTo>
                    <a:pt x="138" y="75"/>
                  </a:lnTo>
                  <a:lnTo>
                    <a:pt x="90" y="52"/>
                  </a:lnTo>
                  <a:lnTo>
                    <a:pt x="66" y="40"/>
                  </a:lnTo>
                  <a:lnTo>
                    <a:pt x="43" y="28"/>
                  </a:lnTo>
                  <a:lnTo>
                    <a:pt x="21" y="1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352879D7-A97D-6FDA-F224-9344F885F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368"/>
              <a:ext cx="82" cy="427"/>
            </a:xfrm>
            <a:custGeom>
              <a:avLst/>
              <a:gdLst>
                <a:gd name="T0" fmla="*/ 158 w 164"/>
                <a:gd name="T1" fmla="*/ 0 h 855"/>
                <a:gd name="T2" fmla="*/ 140 w 164"/>
                <a:gd name="T3" fmla="*/ 1 h 855"/>
                <a:gd name="T4" fmla="*/ 123 w 164"/>
                <a:gd name="T5" fmla="*/ 5 h 855"/>
                <a:gd name="T6" fmla="*/ 107 w 164"/>
                <a:gd name="T7" fmla="*/ 14 h 855"/>
                <a:gd name="T8" fmla="*/ 93 w 164"/>
                <a:gd name="T9" fmla="*/ 25 h 855"/>
                <a:gd name="T10" fmla="*/ 79 w 164"/>
                <a:gd name="T11" fmla="*/ 38 h 855"/>
                <a:gd name="T12" fmla="*/ 55 w 164"/>
                <a:gd name="T13" fmla="*/ 68 h 855"/>
                <a:gd name="T14" fmla="*/ 44 w 164"/>
                <a:gd name="T15" fmla="*/ 84 h 855"/>
                <a:gd name="T16" fmla="*/ 25 w 164"/>
                <a:gd name="T17" fmla="*/ 118 h 855"/>
                <a:gd name="T18" fmla="*/ 11 w 164"/>
                <a:gd name="T19" fmla="*/ 155 h 855"/>
                <a:gd name="T20" fmla="*/ 6 w 164"/>
                <a:gd name="T21" fmla="*/ 177 h 855"/>
                <a:gd name="T22" fmla="*/ 0 w 164"/>
                <a:gd name="T23" fmla="*/ 222 h 855"/>
                <a:gd name="T24" fmla="*/ 0 w 164"/>
                <a:gd name="T25" fmla="*/ 246 h 855"/>
                <a:gd name="T26" fmla="*/ 4 w 164"/>
                <a:gd name="T27" fmla="*/ 291 h 855"/>
                <a:gd name="T28" fmla="*/ 13 w 164"/>
                <a:gd name="T29" fmla="*/ 336 h 855"/>
                <a:gd name="T30" fmla="*/ 19 w 164"/>
                <a:gd name="T31" fmla="*/ 360 h 855"/>
                <a:gd name="T32" fmla="*/ 35 w 164"/>
                <a:gd name="T33" fmla="*/ 405 h 855"/>
                <a:gd name="T34" fmla="*/ 45 w 164"/>
                <a:gd name="T35" fmla="*/ 427 h 855"/>
                <a:gd name="T36" fmla="*/ 84 w 164"/>
                <a:gd name="T37" fmla="*/ 519 h 855"/>
                <a:gd name="T38" fmla="*/ 101 w 164"/>
                <a:gd name="T39" fmla="*/ 565 h 855"/>
                <a:gd name="T40" fmla="*/ 113 w 164"/>
                <a:gd name="T41" fmla="*/ 614 h 855"/>
                <a:gd name="T42" fmla="*/ 115 w 164"/>
                <a:gd name="T43" fmla="*/ 627 h 855"/>
                <a:gd name="T44" fmla="*/ 118 w 164"/>
                <a:gd name="T45" fmla="*/ 665 h 855"/>
                <a:gd name="T46" fmla="*/ 114 w 164"/>
                <a:gd name="T47" fmla="*/ 718 h 855"/>
                <a:gd name="T48" fmla="*/ 110 w 164"/>
                <a:gd name="T49" fmla="*/ 743 h 855"/>
                <a:gd name="T50" fmla="*/ 95 w 164"/>
                <a:gd name="T51" fmla="*/ 821 h 855"/>
                <a:gd name="T52" fmla="*/ 90 w 164"/>
                <a:gd name="T53" fmla="*/ 848 h 855"/>
                <a:gd name="T54" fmla="*/ 90 w 164"/>
                <a:gd name="T55" fmla="*/ 850 h 855"/>
                <a:gd name="T56" fmla="*/ 93 w 164"/>
                <a:gd name="T57" fmla="*/ 854 h 855"/>
                <a:gd name="T58" fmla="*/ 97 w 164"/>
                <a:gd name="T59" fmla="*/ 855 h 855"/>
                <a:gd name="T60" fmla="*/ 101 w 164"/>
                <a:gd name="T61" fmla="*/ 853 h 855"/>
                <a:gd name="T62" fmla="*/ 102 w 164"/>
                <a:gd name="T63" fmla="*/ 851 h 855"/>
                <a:gd name="T64" fmla="*/ 111 w 164"/>
                <a:gd name="T65" fmla="*/ 799 h 855"/>
                <a:gd name="T66" fmla="*/ 126 w 164"/>
                <a:gd name="T67" fmla="*/ 724 h 855"/>
                <a:gd name="T68" fmla="*/ 131 w 164"/>
                <a:gd name="T69" fmla="*/ 672 h 855"/>
                <a:gd name="T70" fmla="*/ 130 w 164"/>
                <a:gd name="T71" fmla="*/ 646 h 855"/>
                <a:gd name="T72" fmla="*/ 127 w 164"/>
                <a:gd name="T73" fmla="*/ 622 h 855"/>
                <a:gd name="T74" fmla="*/ 116 w 164"/>
                <a:gd name="T75" fmla="*/ 573 h 855"/>
                <a:gd name="T76" fmla="*/ 100 w 164"/>
                <a:gd name="T77" fmla="*/ 527 h 855"/>
                <a:gd name="T78" fmla="*/ 71 w 164"/>
                <a:gd name="T79" fmla="*/ 459 h 855"/>
                <a:gd name="T80" fmla="*/ 53 w 164"/>
                <a:gd name="T81" fmla="*/ 416 h 855"/>
                <a:gd name="T82" fmla="*/ 36 w 164"/>
                <a:gd name="T83" fmla="*/ 372 h 855"/>
                <a:gd name="T84" fmla="*/ 23 w 164"/>
                <a:gd name="T85" fmla="*/ 327 h 855"/>
                <a:gd name="T86" fmla="*/ 15 w 164"/>
                <a:gd name="T87" fmla="*/ 281 h 855"/>
                <a:gd name="T88" fmla="*/ 13 w 164"/>
                <a:gd name="T89" fmla="*/ 260 h 855"/>
                <a:gd name="T90" fmla="*/ 13 w 164"/>
                <a:gd name="T91" fmla="*/ 215 h 855"/>
                <a:gd name="T92" fmla="*/ 19 w 164"/>
                <a:gd name="T93" fmla="*/ 172 h 855"/>
                <a:gd name="T94" fmla="*/ 32 w 164"/>
                <a:gd name="T95" fmla="*/ 131 h 855"/>
                <a:gd name="T96" fmla="*/ 42 w 164"/>
                <a:gd name="T97" fmla="*/ 111 h 855"/>
                <a:gd name="T98" fmla="*/ 61 w 164"/>
                <a:gd name="T99" fmla="*/ 80 h 855"/>
                <a:gd name="T100" fmla="*/ 83 w 164"/>
                <a:gd name="T101" fmla="*/ 51 h 855"/>
                <a:gd name="T102" fmla="*/ 95 w 164"/>
                <a:gd name="T103" fmla="*/ 38 h 855"/>
                <a:gd name="T104" fmla="*/ 109 w 164"/>
                <a:gd name="T105" fmla="*/ 27 h 855"/>
                <a:gd name="T106" fmla="*/ 125 w 164"/>
                <a:gd name="T107" fmla="*/ 18 h 855"/>
                <a:gd name="T108" fmla="*/ 142 w 164"/>
                <a:gd name="T109" fmla="*/ 12 h 855"/>
                <a:gd name="T110" fmla="*/ 150 w 164"/>
                <a:gd name="T111" fmla="*/ 12 h 855"/>
                <a:gd name="T112" fmla="*/ 158 w 164"/>
                <a:gd name="T113" fmla="*/ 12 h 855"/>
                <a:gd name="T114" fmla="*/ 162 w 164"/>
                <a:gd name="T115" fmla="*/ 11 h 855"/>
                <a:gd name="T116" fmla="*/ 164 w 164"/>
                <a:gd name="T117" fmla="*/ 6 h 855"/>
                <a:gd name="T118" fmla="*/ 163 w 164"/>
                <a:gd name="T119" fmla="*/ 4 h 855"/>
                <a:gd name="T120" fmla="*/ 160 w 164"/>
                <a:gd name="T121" fmla="*/ 1 h 855"/>
                <a:gd name="T122" fmla="*/ 158 w 164"/>
                <a:gd name="T123" fmla="*/ 0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4" h="855">
                  <a:moveTo>
                    <a:pt x="158" y="0"/>
                  </a:moveTo>
                  <a:lnTo>
                    <a:pt x="158" y="0"/>
                  </a:lnTo>
                  <a:lnTo>
                    <a:pt x="149" y="0"/>
                  </a:lnTo>
                  <a:lnTo>
                    <a:pt x="140" y="1"/>
                  </a:lnTo>
                  <a:lnTo>
                    <a:pt x="132" y="2"/>
                  </a:lnTo>
                  <a:lnTo>
                    <a:pt x="123" y="5"/>
                  </a:lnTo>
                  <a:lnTo>
                    <a:pt x="114" y="9"/>
                  </a:lnTo>
                  <a:lnTo>
                    <a:pt x="107" y="14"/>
                  </a:lnTo>
                  <a:lnTo>
                    <a:pt x="100" y="19"/>
                  </a:lnTo>
                  <a:lnTo>
                    <a:pt x="93" y="25"/>
                  </a:lnTo>
                  <a:lnTo>
                    <a:pt x="93" y="25"/>
                  </a:lnTo>
                  <a:lnTo>
                    <a:pt x="79" y="38"/>
                  </a:lnTo>
                  <a:lnTo>
                    <a:pt x="66" y="53"/>
                  </a:lnTo>
                  <a:lnTo>
                    <a:pt x="55" y="68"/>
                  </a:lnTo>
                  <a:lnTo>
                    <a:pt x="44" y="84"/>
                  </a:lnTo>
                  <a:lnTo>
                    <a:pt x="44" y="84"/>
                  </a:lnTo>
                  <a:lnTo>
                    <a:pt x="34" y="101"/>
                  </a:lnTo>
                  <a:lnTo>
                    <a:pt x="25" y="118"/>
                  </a:lnTo>
                  <a:lnTo>
                    <a:pt x="17" y="136"/>
                  </a:lnTo>
                  <a:lnTo>
                    <a:pt x="11" y="155"/>
                  </a:lnTo>
                  <a:lnTo>
                    <a:pt x="11" y="155"/>
                  </a:lnTo>
                  <a:lnTo>
                    <a:pt x="6" y="177"/>
                  </a:lnTo>
                  <a:lnTo>
                    <a:pt x="2" y="199"/>
                  </a:lnTo>
                  <a:lnTo>
                    <a:pt x="0" y="222"/>
                  </a:lnTo>
                  <a:lnTo>
                    <a:pt x="0" y="246"/>
                  </a:lnTo>
                  <a:lnTo>
                    <a:pt x="0" y="246"/>
                  </a:lnTo>
                  <a:lnTo>
                    <a:pt x="1" y="269"/>
                  </a:lnTo>
                  <a:lnTo>
                    <a:pt x="4" y="291"/>
                  </a:lnTo>
                  <a:lnTo>
                    <a:pt x="8" y="314"/>
                  </a:lnTo>
                  <a:lnTo>
                    <a:pt x="13" y="336"/>
                  </a:lnTo>
                  <a:lnTo>
                    <a:pt x="13" y="336"/>
                  </a:lnTo>
                  <a:lnTo>
                    <a:pt x="19" y="360"/>
                  </a:lnTo>
                  <a:lnTo>
                    <a:pt x="27" y="383"/>
                  </a:lnTo>
                  <a:lnTo>
                    <a:pt x="35" y="405"/>
                  </a:lnTo>
                  <a:lnTo>
                    <a:pt x="45" y="427"/>
                  </a:lnTo>
                  <a:lnTo>
                    <a:pt x="45" y="427"/>
                  </a:lnTo>
                  <a:lnTo>
                    <a:pt x="64" y="472"/>
                  </a:lnTo>
                  <a:lnTo>
                    <a:pt x="84" y="519"/>
                  </a:lnTo>
                  <a:lnTo>
                    <a:pt x="93" y="542"/>
                  </a:lnTo>
                  <a:lnTo>
                    <a:pt x="101" y="565"/>
                  </a:lnTo>
                  <a:lnTo>
                    <a:pt x="108" y="590"/>
                  </a:lnTo>
                  <a:lnTo>
                    <a:pt x="113" y="614"/>
                  </a:lnTo>
                  <a:lnTo>
                    <a:pt x="113" y="614"/>
                  </a:lnTo>
                  <a:lnTo>
                    <a:pt x="115" y="627"/>
                  </a:lnTo>
                  <a:lnTo>
                    <a:pt x="117" y="640"/>
                  </a:lnTo>
                  <a:lnTo>
                    <a:pt x="118" y="665"/>
                  </a:lnTo>
                  <a:lnTo>
                    <a:pt x="117" y="691"/>
                  </a:lnTo>
                  <a:lnTo>
                    <a:pt x="114" y="718"/>
                  </a:lnTo>
                  <a:lnTo>
                    <a:pt x="114" y="718"/>
                  </a:lnTo>
                  <a:lnTo>
                    <a:pt x="110" y="743"/>
                  </a:lnTo>
                  <a:lnTo>
                    <a:pt x="105" y="769"/>
                  </a:lnTo>
                  <a:lnTo>
                    <a:pt x="95" y="821"/>
                  </a:lnTo>
                  <a:lnTo>
                    <a:pt x="95" y="821"/>
                  </a:lnTo>
                  <a:lnTo>
                    <a:pt x="90" y="848"/>
                  </a:lnTo>
                  <a:lnTo>
                    <a:pt x="90" y="848"/>
                  </a:lnTo>
                  <a:lnTo>
                    <a:pt x="90" y="850"/>
                  </a:lnTo>
                  <a:lnTo>
                    <a:pt x="91" y="852"/>
                  </a:lnTo>
                  <a:lnTo>
                    <a:pt x="93" y="854"/>
                  </a:lnTo>
                  <a:lnTo>
                    <a:pt x="95" y="855"/>
                  </a:lnTo>
                  <a:lnTo>
                    <a:pt x="97" y="855"/>
                  </a:lnTo>
                  <a:lnTo>
                    <a:pt x="99" y="855"/>
                  </a:lnTo>
                  <a:lnTo>
                    <a:pt x="101" y="853"/>
                  </a:lnTo>
                  <a:lnTo>
                    <a:pt x="102" y="851"/>
                  </a:lnTo>
                  <a:lnTo>
                    <a:pt x="102" y="851"/>
                  </a:lnTo>
                  <a:lnTo>
                    <a:pt x="106" y="826"/>
                  </a:lnTo>
                  <a:lnTo>
                    <a:pt x="111" y="799"/>
                  </a:lnTo>
                  <a:lnTo>
                    <a:pt x="122" y="749"/>
                  </a:lnTo>
                  <a:lnTo>
                    <a:pt x="126" y="724"/>
                  </a:lnTo>
                  <a:lnTo>
                    <a:pt x="129" y="697"/>
                  </a:lnTo>
                  <a:lnTo>
                    <a:pt x="131" y="672"/>
                  </a:lnTo>
                  <a:lnTo>
                    <a:pt x="131" y="659"/>
                  </a:lnTo>
                  <a:lnTo>
                    <a:pt x="130" y="646"/>
                  </a:lnTo>
                  <a:lnTo>
                    <a:pt x="130" y="646"/>
                  </a:lnTo>
                  <a:lnTo>
                    <a:pt x="127" y="622"/>
                  </a:lnTo>
                  <a:lnTo>
                    <a:pt x="123" y="598"/>
                  </a:lnTo>
                  <a:lnTo>
                    <a:pt x="116" y="573"/>
                  </a:lnTo>
                  <a:lnTo>
                    <a:pt x="108" y="550"/>
                  </a:lnTo>
                  <a:lnTo>
                    <a:pt x="100" y="527"/>
                  </a:lnTo>
                  <a:lnTo>
                    <a:pt x="91" y="504"/>
                  </a:lnTo>
                  <a:lnTo>
                    <a:pt x="71" y="459"/>
                  </a:lnTo>
                  <a:lnTo>
                    <a:pt x="71" y="459"/>
                  </a:lnTo>
                  <a:lnTo>
                    <a:pt x="53" y="416"/>
                  </a:lnTo>
                  <a:lnTo>
                    <a:pt x="44" y="394"/>
                  </a:lnTo>
                  <a:lnTo>
                    <a:pt x="36" y="372"/>
                  </a:lnTo>
                  <a:lnTo>
                    <a:pt x="29" y="349"/>
                  </a:lnTo>
                  <a:lnTo>
                    <a:pt x="23" y="327"/>
                  </a:lnTo>
                  <a:lnTo>
                    <a:pt x="18" y="304"/>
                  </a:lnTo>
                  <a:lnTo>
                    <a:pt x="15" y="281"/>
                  </a:lnTo>
                  <a:lnTo>
                    <a:pt x="15" y="281"/>
                  </a:lnTo>
                  <a:lnTo>
                    <a:pt x="13" y="260"/>
                  </a:lnTo>
                  <a:lnTo>
                    <a:pt x="12" y="237"/>
                  </a:lnTo>
                  <a:lnTo>
                    <a:pt x="13" y="215"/>
                  </a:lnTo>
                  <a:lnTo>
                    <a:pt x="15" y="194"/>
                  </a:lnTo>
                  <a:lnTo>
                    <a:pt x="19" y="172"/>
                  </a:lnTo>
                  <a:lnTo>
                    <a:pt x="25" y="152"/>
                  </a:lnTo>
                  <a:lnTo>
                    <a:pt x="32" y="131"/>
                  </a:lnTo>
                  <a:lnTo>
                    <a:pt x="42" y="111"/>
                  </a:lnTo>
                  <a:lnTo>
                    <a:pt x="42" y="111"/>
                  </a:lnTo>
                  <a:lnTo>
                    <a:pt x="52" y="95"/>
                  </a:lnTo>
                  <a:lnTo>
                    <a:pt x="61" y="80"/>
                  </a:lnTo>
                  <a:lnTo>
                    <a:pt x="72" y="65"/>
                  </a:lnTo>
                  <a:lnTo>
                    <a:pt x="83" y="51"/>
                  </a:lnTo>
                  <a:lnTo>
                    <a:pt x="83" y="51"/>
                  </a:lnTo>
                  <a:lnTo>
                    <a:pt x="95" y="38"/>
                  </a:lnTo>
                  <a:lnTo>
                    <a:pt x="102" y="33"/>
                  </a:lnTo>
                  <a:lnTo>
                    <a:pt x="109" y="27"/>
                  </a:lnTo>
                  <a:lnTo>
                    <a:pt x="116" y="22"/>
                  </a:lnTo>
                  <a:lnTo>
                    <a:pt x="125" y="18"/>
                  </a:lnTo>
                  <a:lnTo>
                    <a:pt x="133" y="15"/>
                  </a:lnTo>
                  <a:lnTo>
                    <a:pt x="142" y="12"/>
                  </a:lnTo>
                  <a:lnTo>
                    <a:pt x="142" y="12"/>
                  </a:lnTo>
                  <a:lnTo>
                    <a:pt x="150" y="12"/>
                  </a:lnTo>
                  <a:lnTo>
                    <a:pt x="158" y="12"/>
                  </a:lnTo>
                  <a:lnTo>
                    <a:pt x="158" y="12"/>
                  </a:lnTo>
                  <a:lnTo>
                    <a:pt x="160" y="12"/>
                  </a:lnTo>
                  <a:lnTo>
                    <a:pt x="162" y="11"/>
                  </a:lnTo>
                  <a:lnTo>
                    <a:pt x="163" y="9"/>
                  </a:lnTo>
                  <a:lnTo>
                    <a:pt x="164" y="6"/>
                  </a:lnTo>
                  <a:lnTo>
                    <a:pt x="164" y="6"/>
                  </a:lnTo>
                  <a:lnTo>
                    <a:pt x="163" y="4"/>
                  </a:lnTo>
                  <a:lnTo>
                    <a:pt x="162" y="2"/>
                  </a:lnTo>
                  <a:lnTo>
                    <a:pt x="160" y="1"/>
                  </a:lnTo>
                  <a:lnTo>
                    <a:pt x="158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3365423E-7D26-75E8-72E7-882F77523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492"/>
              <a:ext cx="43" cy="293"/>
            </a:xfrm>
            <a:custGeom>
              <a:avLst/>
              <a:gdLst>
                <a:gd name="T0" fmla="*/ 74 w 86"/>
                <a:gd name="T1" fmla="*/ 4 h 585"/>
                <a:gd name="T2" fmla="*/ 74 w 86"/>
                <a:gd name="T3" fmla="*/ 4 h 585"/>
                <a:gd name="T4" fmla="*/ 61 w 86"/>
                <a:gd name="T5" fmla="*/ 59 h 585"/>
                <a:gd name="T6" fmla="*/ 49 w 86"/>
                <a:gd name="T7" fmla="*/ 115 h 585"/>
                <a:gd name="T8" fmla="*/ 38 w 86"/>
                <a:gd name="T9" fmla="*/ 171 h 585"/>
                <a:gd name="T10" fmla="*/ 29 w 86"/>
                <a:gd name="T11" fmla="*/ 228 h 585"/>
                <a:gd name="T12" fmla="*/ 29 w 86"/>
                <a:gd name="T13" fmla="*/ 228 h 585"/>
                <a:gd name="T14" fmla="*/ 20 w 86"/>
                <a:gd name="T15" fmla="*/ 283 h 585"/>
                <a:gd name="T16" fmla="*/ 14 w 86"/>
                <a:gd name="T17" fmla="*/ 337 h 585"/>
                <a:gd name="T18" fmla="*/ 8 w 86"/>
                <a:gd name="T19" fmla="*/ 393 h 585"/>
                <a:gd name="T20" fmla="*/ 4 w 86"/>
                <a:gd name="T21" fmla="*/ 448 h 585"/>
                <a:gd name="T22" fmla="*/ 4 w 86"/>
                <a:gd name="T23" fmla="*/ 448 h 585"/>
                <a:gd name="T24" fmla="*/ 1 w 86"/>
                <a:gd name="T25" fmla="*/ 514 h 585"/>
                <a:gd name="T26" fmla="*/ 0 w 86"/>
                <a:gd name="T27" fmla="*/ 579 h 585"/>
                <a:gd name="T28" fmla="*/ 0 w 86"/>
                <a:gd name="T29" fmla="*/ 579 h 585"/>
                <a:gd name="T30" fmla="*/ 1 w 86"/>
                <a:gd name="T31" fmla="*/ 582 h 585"/>
                <a:gd name="T32" fmla="*/ 2 w 86"/>
                <a:gd name="T33" fmla="*/ 584 h 585"/>
                <a:gd name="T34" fmla="*/ 4 w 86"/>
                <a:gd name="T35" fmla="*/ 585 h 585"/>
                <a:gd name="T36" fmla="*/ 6 w 86"/>
                <a:gd name="T37" fmla="*/ 585 h 585"/>
                <a:gd name="T38" fmla="*/ 9 w 86"/>
                <a:gd name="T39" fmla="*/ 585 h 585"/>
                <a:gd name="T40" fmla="*/ 10 w 86"/>
                <a:gd name="T41" fmla="*/ 584 h 585"/>
                <a:gd name="T42" fmla="*/ 12 w 86"/>
                <a:gd name="T43" fmla="*/ 582 h 585"/>
                <a:gd name="T44" fmla="*/ 12 w 86"/>
                <a:gd name="T45" fmla="*/ 579 h 585"/>
                <a:gd name="T46" fmla="*/ 12 w 86"/>
                <a:gd name="T47" fmla="*/ 579 h 585"/>
                <a:gd name="T48" fmla="*/ 13 w 86"/>
                <a:gd name="T49" fmla="*/ 522 h 585"/>
                <a:gd name="T50" fmla="*/ 15 w 86"/>
                <a:gd name="T51" fmla="*/ 466 h 585"/>
                <a:gd name="T52" fmla="*/ 19 w 86"/>
                <a:gd name="T53" fmla="*/ 409 h 585"/>
                <a:gd name="T54" fmla="*/ 24 w 86"/>
                <a:gd name="T55" fmla="*/ 353 h 585"/>
                <a:gd name="T56" fmla="*/ 24 w 86"/>
                <a:gd name="T57" fmla="*/ 353 h 585"/>
                <a:gd name="T58" fmla="*/ 30 w 86"/>
                <a:gd name="T59" fmla="*/ 298 h 585"/>
                <a:gd name="T60" fmla="*/ 38 w 86"/>
                <a:gd name="T61" fmla="*/ 243 h 585"/>
                <a:gd name="T62" fmla="*/ 47 w 86"/>
                <a:gd name="T63" fmla="*/ 188 h 585"/>
                <a:gd name="T64" fmla="*/ 58 w 86"/>
                <a:gd name="T65" fmla="*/ 134 h 585"/>
                <a:gd name="T66" fmla="*/ 58 w 86"/>
                <a:gd name="T67" fmla="*/ 134 h 585"/>
                <a:gd name="T68" fmla="*/ 71 w 86"/>
                <a:gd name="T69" fmla="*/ 70 h 585"/>
                <a:gd name="T70" fmla="*/ 86 w 86"/>
                <a:gd name="T71" fmla="*/ 7 h 585"/>
                <a:gd name="T72" fmla="*/ 86 w 86"/>
                <a:gd name="T73" fmla="*/ 7 h 585"/>
                <a:gd name="T74" fmla="*/ 86 w 86"/>
                <a:gd name="T75" fmla="*/ 4 h 585"/>
                <a:gd name="T76" fmla="*/ 85 w 86"/>
                <a:gd name="T77" fmla="*/ 2 h 585"/>
                <a:gd name="T78" fmla="*/ 83 w 86"/>
                <a:gd name="T79" fmla="*/ 1 h 585"/>
                <a:gd name="T80" fmla="*/ 81 w 86"/>
                <a:gd name="T81" fmla="*/ 0 h 585"/>
                <a:gd name="T82" fmla="*/ 79 w 86"/>
                <a:gd name="T83" fmla="*/ 0 h 585"/>
                <a:gd name="T84" fmla="*/ 77 w 86"/>
                <a:gd name="T85" fmla="*/ 0 h 585"/>
                <a:gd name="T86" fmla="*/ 75 w 86"/>
                <a:gd name="T87" fmla="*/ 1 h 585"/>
                <a:gd name="T88" fmla="*/ 74 w 86"/>
                <a:gd name="T89" fmla="*/ 4 h 585"/>
                <a:gd name="T90" fmla="*/ 74 w 86"/>
                <a:gd name="T91" fmla="*/ 4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" h="585">
                  <a:moveTo>
                    <a:pt x="74" y="4"/>
                  </a:moveTo>
                  <a:lnTo>
                    <a:pt x="74" y="4"/>
                  </a:lnTo>
                  <a:lnTo>
                    <a:pt x="61" y="59"/>
                  </a:lnTo>
                  <a:lnTo>
                    <a:pt x="49" y="115"/>
                  </a:lnTo>
                  <a:lnTo>
                    <a:pt x="38" y="171"/>
                  </a:lnTo>
                  <a:lnTo>
                    <a:pt x="29" y="228"/>
                  </a:lnTo>
                  <a:lnTo>
                    <a:pt x="29" y="228"/>
                  </a:lnTo>
                  <a:lnTo>
                    <a:pt x="20" y="283"/>
                  </a:lnTo>
                  <a:lnTo>
                    <a:pt x="14" y="337"/>
                  </a:lnTo>
                  <a:lnTo>
                    <a:pt x="8" y="393"/>
                  </a:lnTo>
                  <a:lnTo>
                    <a:pt x="4" y="448"/>
                  </a:lnTo>
                  <a:lnTo>
                    <a:pt x="4" y="448"/>
                  </a:lnTo>
                  <a:lnTo>
                    <a:pt x="1" y="514"/>
                  </a:lnTo>
                  <a:lnTo>
                    <a:pt x="0" y="579"/>
                  </a:lnTo>
                  <a:lnTo>
                    <a:pt x="0" y="579"/>
                  </a:lnTo>
                  <a:lnTo>
                    <a:pt x="1" y="582"/>
                  </a:lnTo>
                  <a:lnTo>
                    <a:pt x="2" y="584"/>
                  </a:lnTo>
                  <a:lnTo>
                    <a:pt x="4" y="585"/>
                  </a:lnTo>
                  <a:lnTo>
                    <a:pt x="6" y="585"/>
                  </a:lnTo>
                  <a:lnTo>
                    <a:pt x="9" y="585"/>
                  </a:lnTo>
                  <a:lnTo>
                    <a:pt x="10" y="584"/>
                  </a:lnTo>
                  <a:lnTo>
                    <a:pt x="12" y="582"/>
                  </a:lnTo>
                  <a:lnTo>
                    <a:pt x="12" y="579"/>
                  </a:lnTo>
                  <a:lnTo>
                    <a:pt x="12" y="579"/>
                  </a:lnTo>
                  <a:lnTo>
                    <a:pt x="13" y="522"/>
                  </a:lnTo>
                  <a:lnTo>
                    <a:pt x="15" y="466"/>
                  </a:lnTo>
                  <a:lnTo>
                    <a:pt x="19" y="409"/>
                  </a:lnTo>
                  <a:lnTo>
                    <a:pt x="24" y="353"/>
                  </a:lnTo>
                  <a:lnTo>
                    <a:pt x="24" y="353"/>
                  </a:lnTo>
                  <a:lnTo>
                    <a:pt x="30" y="298"/>
                  </a:lnTo>
                  <a:lnTo>
                    <a:pt x="38" y="243"/>
                  </a:lnTo>
                  <a:lnTo>
                    <a:pt x="47" y="188"/>
                  </a:lnTo>
                  <a:lnTo>
                    <a:pt x="58" y="134"/>
                  </a:lnTo>
                  <a:lnTo>
                    <a:pt x="58" y="134"/>
                  </a:lnTo>
                  <a:lnTo>
                    <a:pt x="71" y="70"/>
                  </a:lnTo>
                  <a:lnTo>
                    <a:pt x="86" y="7"/>
                  </a:lnTo>
                  <a:lnTo>
                    <a:pt x="86" y="7"/>
                  </a:lnTo>
                  <a:lnTo>
                    <a:pt x="86" y="4"/>
                  </a:lnTo>
                  <a:lnTo>
                    <a:pt x="85" y="2"/>
                  </a:lnTo>
                  <a:lnTo>
                    <a:pt x="83" y="1"/>
                  </a:lnTo>
                  <a:lnTo>
                    <a:pt x="81" y="0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5" y="1"/>
                  </a:lnTo>
                  <a:lnTo>
                    <a:pt x="74" y="4"/>
                  </a:lnTo>
                  <a:lnTo>
                    <a:pt x="7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B74D0B21-DFD9-DD0D-96C8-6273737EA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803"/>
              <a:ext cx="49" cy="287"/>
            </a:xfrm>
            <a:custGeom>
              <a:avLst/>
              <a:gdLst>
                <a:gd name="T0" fmla="*/ 1 w 97"/>
                <a:gd name="T1" fmla="*/ 7 h 575"/>
                <a:gd name="T2" fmla="*/ 1 w 97"/>
                <a:gd name="T3" fmla="*/ 7 h 575"/>
                <a:gd name="T4" fmla="*/ 14 w 97"/>
                <a:gd name="T5" fmla="*/ 61 h 575"/>
                <a:gd name="T6" fmla="*/ 27 w 97"/>
                <a:gd name="T7" fmla="*/ 116 h 575"/>
                <a:gd name="T8" fmla="*/ 38 w 97"/>
                <a:gd name="T9" fmla="*/ 170 h 575"/>
                <a:gd name="T10" fmla="*/ 50 w 97"/>
                <a:gd name="T11" fmla="*/ 225 h 575"/>
                <a:gd name="T12" fmla="*/ 50 w 97"/>
                <a:gd name="T13" fmla="*/ 225 h 575"/>
                <a:gd name="T14" fmla="*/ 59 w 97"/>
                <a:gd name="T15" fmla="*/ 279 h 575"/>
                <a:gd name="T16" fmla="*/ 68 w 97"/>
                <a:gd name="T17" fmla="*/ 333 h 575"/>
                <a:gd name="T18" fmla="*/ 74 w 97"/>
                <a:gd name="T19" fmla="*/ 387 h 575"/>
                <a:gd name="T20" fmla="*/ 80 w 97"/>
                <a:gd name="T21" fmla="*/ 442 h 575"/>
                <a:gd name="T22" fmla="*/ 80 w 97"/>
                <a:gd name="T23" fmla="*/ 442 h 575"/>
                <a:gd name="T24" fmla="*/ 82 w 97"/>
                <a:gd name="T25" fmla="*/ 474 h 575"/>
                <a:gd name="T26" fmla="*/ 83 w 97"/>
                <a:gd name="T27" fmla="*/ 505 h 575"/>
                <a:gd name="T28" fmla="*/ 84 w 97"/>
                <a:gd name="T29" fmla="*/ 537 h 575"/>
                <a:gd name="T30" fmla="*/ 85 w 97"/>
                <a:gd name="T31" fmla="*/ 569 h 575"/>
                <a:gd name="T32" fmla="*/ 85 w 97"/>
                <a:gd name="T33" fmla="*/ 569 h 575"/>
                <a:gd name="T34" fmla="*/ 85 w 97"/>
                <a:gd name="T35" fmla="*/ 571 h 575"/>
                <a:gd name="T36" fmla="*/ 86 w 97"/>
                <a:gd name="T37" fmla="*/ 573 h 575"/>
                <a:gd name="T38" fmla="*/ 88 w 97"/>
                <a:gd name="T39" fmla="*/ 574 h 575"/>
                <a:gd name="T40" fmla="*/ 91 w 97"/>
                <a:gd name="T41" fmla="*/ 575 h 575"/>
                <a:gd name="T42" fmla="*/ 93 w 97"/>
                <a:gd name="T43" fmla="*/ 574 h 575"/>
                <a:gd name="T44" fmla="*/ 95 w 97"/>
                <a:gd name="T45" fmla="*/ 573 h 575"/>
                <a:gd name="T46" fmla="*/ 96 w 97"/>
                <a:gd name="T47" fmla="*/ 571 h 575"/>
                <a:gd name="T48" fmla="*/ 97 w 97"/>
                <a:gd name="T49" fmla="*/ 569 h 575"/>
                <a:gd name="T50" fmla="*/ 97 w 97"/>
                <a:gd name="T51" fmla="*/ 569 h 575"/>
                <a:gd name="T52" fmla="*/ 96 w 97"/>
                <a:gd name="T53" fmla="*/ 512 h 575"/>
                <a:gd name="T54" fmla="*/ 93 w 97"/>
                <a:gd name="T55" fmla="*/ 457 h 575"/>
                <a:gd name="T56" fmla="*/ 88 w 97"/>
                <a:gd name="T57" fmla="*/ 401 h 575"/>
                <a:gd name="T58" fmla="*/ 81 w 97"/>
                <a:gd name="T59" fmla="*/ 345 h 575"/>
                <a:gd name="T60" fmla="*/ 81 w 97"/>
                <a:gd name="T61" fmla="*/ 345 h 575"/>
                <a:gd name="T62" fmla="*/ 73 w 97"/>
                <a:gd name="T63" fmla="*/ 290 h 575"/>
                <a:gd name="T64" fmla="*/ 64 w 97"/>
                <a:gd name="T65" fmla="*/ 237 h 575"/>
                <a:gd name="T66" fmla="*/ 53 w 97"/>
                <a:gd name="T67" fmla="*/ 183 h 575"/>
                <a:gd name="T68" fmla="*/ 42 w 97"/>
                <a:gd name="T69" fmla="*/ 129 h 575"/>
                <a:gd name="T70" fmla="*/ 42 w 97"/>
                <a:gd name="T71" fmla="*/ 129 h 575"/>
                <a:gd name="T72" fmla="*/ 27 w 97"/>
                <a:gd name="T73" fmla="*/ 67 h 575"/>
                <a:gd name="T74" fmla="*/ 12 w 97"/>
                <a:gd name="T75" fmla="*/ 4 h 575"/>
                <a:gd name="T76" fmla="*/ 12 w 97"/>
                <a:gd name="T77" fmla="*/ 4 h 575"/>
                <a:gd name="T78" fmla="*/ 11 w 97"/>
                <a:gd name="T79" fmla="*/ 2 h 575"/>
                <a:gd name="T80" fmla="*/ 9 w 97"/>
                <a:gd name="T81" fmla="*/ 0 h 575"/>
                <a:gd name="T82" fmla="*/ 7 w 97"/>
                <a:gd name="T83" fmla="*/ 0 h 575"/>
                <a:gd name="T84" fmla="*/ 5 w 97"/>
                <a:gd name="T85" fmla="*/ 0 h 575"/>
                <a:gd name="T86" fmla="*/ 3 w 97"/>
                <a:gd name="T87" fmla="*/ 1 h 575"/>
                <a:gd name="T88" fmla="*/ 1 w 97"/>
                <a:gd name="T89" fmla="*/ 2 h 575"/>
                <a:gd name="T90" fmla="*/ 0 w 97"/>
                <a:gd name="T91" fmla="*/ 5 h 575"/>
                <a:gd name="T92" fmla="*/ 1 w 97"/>
                <a:gd name="T93" fmla="*/ 7 h 575"/>
                <a:gd name="T94" fmla="*/ 1 w 97"/>
                <a:gd name="T95" fmla="*/ 7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7" h="575">
                  <a:moveTo>
                    <a:pt x="1" y="7"/>
                  </a:moveTo>
                  <a:lnTo>
                    <a:pt x="1" y="7"/>
                  </a:lnTo>
                  <a:lnTo>
                    <a:pt x="14" y="61"/>
                  </a:lnTo>
                  <a:lnTo>
                    <a:pt x="27" y="116"/>
                  </a:lnTo>
                  <a:lnTo>
                    <a:pt x="38" y="170"/>
                  </a:lnTo>
                  <a:lnTo>
                    <a:pt x="50" y="225"/>
                  </a:lnTo>
                  <a:lnTo>
                    <a:pt x="50" y="225"/>
                  </a:lnTo>
                  <a:lnTo>
                    <a:pt x="59" y="279"/>
                  </a:lnTo>
                  <a:lnTo>
                    <a:pt x="68" y="333"/>
                  </a:lnTo>
                  <a:lnTo>
                    <a:pt x="74" y="387"/>
                  </a:lnTo>
                  <a:lnTo>
                    <a:pt x="80" y="442"/>
                  </a:lnTo>
                  <a:lnTo>
                    <a:pt x="80" y="442"/>
                  </a:lnTo>
                  <a:lnTo>
                    <a:pt x="82" y="474"/>
                  </a:lnTo>
                  <a:lnTo>
                    <a:pt x="83" y="505"/>
                  </a:lnTo>
                  <a:lnTo>
                    <a:pt x="84" y="537"/>
                  </a:lnTo>
                  <a:lnTo>
                    <a:pt x="85" y="569"/>
                  </a:lnTo>
                  <a:lnTo>
                    <a:pt x="85" y="569"/>
                  </a:lnTo>
                  <a:lnTo>
                    <a:pt x="85" y="571"/>
                  </a:lnTo>
                  <a:lnTo>
                    <a:pt x="86" y="573"/>
                  </a:lnTo>
                  <a:lnTo>
                    <a:pt x="88" y="574"/>
                  </a:lnTo>
                  <a:lnTo>
                    <a:pt x="91" y="575"/>
                  </a:lnTo>
                  <a:lnTo>
                    <a:pt x="93" y="574"/>
                  </a:lnTo>
                  <a:lnTo>
                    <a:pt x="95" y="573"/>
                  </a:lnTo>
                  <a:lnTo>
                    <a:pt x="96" y="571"/>
                  </a:lnTo>
                  <a:lnTo>
                    <a:pt x="97" y="569"/>
                  </a:lnTo>
                  <a:lnTo>
                    <a:pt x="97" y="569"/>
                  </a:lnTo>
                  <a:lnTo>
                    <a:pt x="96" y="512"/>
                  </a:lnTo>
                  <a:lnTo>
                    <a:pt x="93" y="457"/>
                  </a:lnTo>
                  <a:lnTo>
                    <a:pt x="88" y="401"/>
                  </a:lnTo>
                  <a:lnTo>
                    <a:pt x="81" y="345"/>
                  </a:lnTo>
                  <a:lnTo>
                    <a:pt x="81" y="345"/>
                  </a:lnTo>
                  <a:lnTo>
                    <a:pt x="73" y="290"/>
                  </a:lnTo>
                  <a:lnTo>
                    <a:pt x="64" y="237"/>
                  </a:lnTo>
                  <a:lnTo>
                    <a:pt x="53" y="183"/>
                  </a:lnTo>
                  <a:lnTo>
                    <a:pt x="42" y="129"/>
                  </a:lnTo>
                  <a:lnTo>
                    <a:pt x="42" y="129"/>
                  </a:lnTo>
                  <a:lnTo>
                    <a:pt x="27" y="67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7"/>
                  </a:lnTo>
                  <a:lnTo>
                    <a:pt x="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C37FC144-1E30-9D90-D821-CD6FFA1E9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" y="944"/>
              <a:ext cx="97" cy="260"/>
            </a:xfrm>
            <a:custGeom>
              <a:avLst/>
              <a:gdLst>
                <a:gd name="T0" fmla="*/ 135 w 195"/>
                <a:gd name="T1" fmla="*/ 6 h 522"/>
                <a:gd name="T2" fmla="*/ 133 w 195"/>
                <a:gd name="T3" fmla="*/ 46 h 522"/>
                <a:gd name="T4" fmla="*/ 128 w 195"/>
                <a:gd name="T5" fmla="*/ 85 h 522"/>
                <a:gd name="T6" fmla="*/ 119 w 195"/>
                <a:gd name="T7" fmla="*/ 123 h 522"/>
                <a:gd name="T8" fmla="*/ 107 w 195"/>
                <a:gd name="T9" fmla="*/ 161 h 522"/>
                <a:gd name="T10" fmla="*/ 100 w 195"/>
                <a:gd name="T11" fmla="*/ 179 h 522"/>
                <a:gd name="T12" fmla="*/ 74 w 195"/>
                <a:gd name="T13" fmla="*/ 231 h 522"/>
                <a:gd name="T14" fmla="*/ 36 w 195"/>
                <a:gd name="T15" fmla="*/ 299 h 522"/>
                <a:gd name="T16" fmla="*/ 14 w 195"/>
                <a:gd name="T17" fmla="*/ 342 h 522"/>
                <a:gd name="T18" fmla="*/ 4 w 195"/>
                <a:gd name="T19" fmla="*/ 373 h 522"/>
                <a:gd name="T20" fmla="*/ 0 w 195"/>
                <a:gd name="T21" fmla="*/ 405 h 522"/>
                <a:gd name="T22" fmla="*/ 1 w 195"/>
                <a:gd name="T23" fmla="*/ 421 h 522"/>
                <a:gd name="T24" fmla="*/ 7 w 195"/>
                <a:gd name="T25" fmla="*/ 444 h 522"/>
                <a:gd name="T26" fmla="*/ 18 w 195"/>
                <a:gd name="T27" fmla="*/ 464 h 522"/>
                <a:gd name="T28" fmla="*/ 35 w 195"/>
                <a:gd name="T29" fmla="*/ 482 h 522"/>
                <a:gd name="T30" fmla="*/ 54 w 195"/>
                <a:gd name="T31" fmla="*/ 495 h 522"/>
                <a:gd name="T32" fmla="*/ 68 w 195"/>
                <a:gd name="T33" fmla="*/ 502 h 522"/>
                <a:gd name="T34" fmla="*/ 96 w 195"/>
                <a:gd name="T35" fmla="*/ 512 h 522"/>
                <a:gd name="T36" fmla="*/ 125 w 195"/>
                <a:gd name="T37" fmla="*/ 518 h 522"/>
                <a:gd name="T38" fmla="*/ 171 w 195"/>
                <a:gd name="T39" fmla="*/ 522 h 522"/>
                <a:gd name="T40" fmla="*/ 189 w 195"/>
                <a:gd name="T41" fmla="*/ 522 h 522"/>
                <a:gd name="T42" fmla="*/ 192 w 195"/>
                <a:gd name="T43" fmla="*/ 522 h 522"/>
                <a:gd name="T44" fmla="*/ 195 w 195"/>
                <a:gd name="T45" fmla="*/ 519 h 522"/>
                <a:gd name="T46" fmla="*/ 195 w 195"/>
                <a:gd name="T47" fmla="*/ 514 h 522"/>
                <a:gd name="T48" fmla="*/ 192 w 195"/>
                <a:gd name="T49" fmla="*/ 511 h 522"/>
                <a:gd name="T50" fmla="*/ 189 w 195"/>
                <a:gd name="T51" fmla="*/ 510 h 522"/>
                <a:gd name="T52" fmla="*/ 143 w 195"/>
                <a:gd name="T53" fmla="*/ 508 h 522"/>
                <a:gd name="T54" fmla="*/ 113 w 195"/>
                <a:gd name="T55" fmla="*/ 504 h 522"/>
                <a:gd name="T56" fmla="*/ 84 w 195"/>
                <a:gd name="T57" fmla="*/ 496 h 522"/>
                <a:gd name="T58" fmla="*/ 70 w 195"/>
                <a:gd name="T59" fmla="*/ 490 h 522"/>
                <a:gd name="T60" fmla="*/ 51 w 195"/>
                <a:gd name="T61" fmla="*/ 479 h 522"/>
                <a:gd name="T62" fmla="*/ 35 w 195"/>
                <a:gd name="T63" fmla="*/ 464 h 522"/>
                <a:gd name="T64" fmla="*/ 21 w 195"/>
                <a:gd name="T65" fmla="*/ 446 h 522"/>
                <a:gd name="T66" fmla="*/ 14 w 195"/>
                <a:gd name="T67" fmla="*/ 425 h 522"/>
                <a:gd name="T68" fmla="*/ 12 w 195"/>
                <a:gd name="T69" fmla="*/ 410 h 522"/>
                <a:gd name="T70" fmla="*/ 15 w 195"/>
                <a:gd name="T71" fmla="*/ 381 h 522"/>
                <a:gd name="T72" fmla="*/ 24 w 195"/>
                <a:gd name="T73" fmla="*/ 351 h 522"/>
                <a:gd name="T74" fmla="*/ 37 w 195"/>
                <a:gd name="T75" fmla="*/ 324 h 522"/>
                <a:gd name="T76" fmla="*/ 44 w 195"/>
                <a:gd name="T77" fmla="*/ 311 h 522"/>
                <a:gd name="T78" fmla="*/ 98 w 195"/>
                <a:gd name="T79" fmla="*/ 210 h 522"/>
                <a:gd name="T80" fmla="*/ 114 w 195"/>
                <a:gd name="T81" fmla="*/ 175 h 522"/>
                <a:gd name="T82" fmla="*/ 127 w 195"/>
                <a:gd name="T83" fmla="*/ 140 h 522"/>
                <a:gd name="T84" fmla="*/ 137 w 195"/>
                <a:gd name="T85" fmla="*/ 103 h 522"/>
                <a:gd name="T86" fmla="*/ 143 w 195"/>
                <a:gd name="T87" fmla="*/ 66 h 522"/>
                <a:gd name="T88" fmla="*/ 146 w 195"/>
                <a:gd name="T89" fmla="*/ 29 h 522"/>
                <a:gd name="T90" fmla="*/ 147 w 195"/>
                <a:gd name="T91" fmla="*/ 6 h 522"/>
                <a:gd name="T92" fmla="*/ 146 w 195"/>
                <a:gd name="T93" fmla="*/ 3 h 522"/>
                <a:gd name="T94" fmla="*/ 143 w 195"/>
                <a:gd name="T95" fmla="*/ 0 h 522"/>
                <a:gd name="T96" fmla="*/ 139 w 195"/>
                <a:gd name="T97" fmla="*/ 0 h 522"/>
                <a:gd name="T98" fmla="*/ 135 w 195"/>
                <a:gd name="T99" fmla="*/ 3 h 522"/>
                <a:gd name="T100" fmla="*/ 135 w 195"/>
                <a:gd name="T101" fmla="*/ 6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5" h="522">
                  <a:moveTo>
                    <a:pt x="135" y="6"/>
                  </a:moveTo>
                  <a:lnTo>
                    <a:pt x="135" y="6"/>
                  </a:lnTo>
                  <a:lnTo>
                    <a:pt x="134" y="26"/>
                  </a:lnTo>
                  <a:lnTo>
                    <a:pt x="133" y="46"/>
                  </a:lnTo>
                  <a:lnTo>
                    <a:pt x="131" y="65"/>
                  </a:lnTo>
                  <a:lnTo>
                    <a:pt x="128" y="85"/>
                  </a:lnTo>
                  <a:lnTo>
                    <a:pt x="124" y="104"/>
                  </a:lnTo>
                  <a:lnTo>
                    <a:pt x="119" y="123"/>
                  </a:lnTo>
                  <a:lnTo>
                    <a:pt x="114" y="142"/>
                  </a:lnTo>
                  <a:lnTo>
                    <a:pt x="107" y="161"/>
                  </a:lnTo>
                  <a:lnTo>
                    <a:pt x="107" y="161"/>
                  </a:lnTo>
                  <a:lnTo>
                    <a:pt x="100" y="179"/>
                  </a:lnTo>
                  <a:lnTo>
                    <a:pt x="91" y="196"/>
                  </a:lnTo>
                  <a:lnTo>
                    <a:pt x="74" y="231"/>
                  </a:lnTo>
                  <a:lnTo>
                    <a:pt x="36" y="299"/>
                  </a:lnTo>
                  <a:lnTo>
                    <a:pt x="36" y="299"/>
                  </a:lnTo>
                  <a:lnTo>
                    <a:pt x="21" y="327"/>
                  </a:lnTo>
                  <a:lnTo>
                    <a:pt x="14" y="342"/>
                  </a:lnTo>
                  <a:lnTo>
                    <a:pt x="9" y="357"/>
                  </a:lnTo>
                  <a:lnTo>
                    <a:pt x="4" y="373"/>
                  </a:lnTo>
                  <a:lnTo>
                    <a:pt x="1" y="389"/>
                  </a:lnTo>
                  <a:lnTo>
                    <a:pt x="0" y="405"/>
                  </a:lnTo>
                  <a:lnTo>
                    <a:pt x="1" y="421"/>
                  </a:lnTo>
                  <a:lnTo>
                    <a:pt x="1" y="421"/>
                  </a:lnTo>
                  <a:lnTo>
                    <a:pt x="3" y="433"/>
                  </a:lnTo>
                  <a:lnTo>
                    <a:pt x="7" y="444"/>
                  </a:lnTo>
                  <a:lnTo>
                    <a:pt x="12" y="454"/>
                  </a:lnTo>
                  <a:lnTo>
                    <a:pt x="18" y="464"/>
                  </a:lnTo>
                  <a:lnTo>
                    <a:pt x="27" y="473"/>
                  </a:lnTo>
                  <a:lnTo>
                    <a:pt x="35" y="482"/>
                  </a:lnTo>
                  <a:lnTo>
                    <a:pt x="44" y="489"/>
                  </a:lnTo>
                  <a:lnTo>
                    <a:pt x="54" y="495"/>
                  </a:lnTo>
                  <a:lnTo>
                    <a:pt x="54" y="495"/>
                  </a:lnTo>
                  <a:lnTo>
                    <a:pt x="68" y="502"/>
                  </a:lnTo>
                  <a:lnTo>
                    <a:pt x="82" y="508"/>
                  </a:lnTo>
                  <a:lnTo>
                    <a:pt x="96" y="512"/>
                  </a:lnTo>
                  <a:lnTo>
                    <a:pt x="111" y="515"/>
                  </a:lnTo>
                  <a:lnTo>
                    <a:pt x="125" y="518"/>
                  </a:lnTo>
                  <a:lnTo>
                    <a:pt x="140" y="520"/>
                  </a:lnTo>
                  <a:lnTo>
                    <a:pt x="171" y="522"/>
                  </a:lnTo>
                  <a:lnTo>
                    <a:pt x="171" y="522"/>
                  </a:lnTo>
                  <a:lnTo>
                    <a:pt x="189" y="522"/>
                  </a:lnTo>
                  <a:lnTo>
                    <a:pt x="189" y="522"/>
                  </a:lnTo>
                  <a:lnTo>
                    <a:pt x="192" y="522"/>
                  </a:lnTo>
                  <a:lnTo>
                    <a:pt x="194" y="520"/>
                  </a:lnTo>
                  <a:lnTo>
                    <a:pt x="195" y="519"/>
                  </a:lnTo>
                  <a:lnTo>
                    <a:pt x="195" y="516"/>
                  </a:lnTo>
                  <a:lnTo>
                    <a:pt x="195" y="514"/>
                  </a:lnTo>
                  <a:lnTo>
                    <a:pt x="194" y="512"/>
                  </a:lnTo>
                  <a:lnTo>
                    <a:pt x="192" y="511"/>
                  </a:lnTo>
                  <a:lnTo>
                    <a:pt x="189" y="510"/>
                  </a:lnTo>
                  <a:lnTo>
                    <a:pt x="189" y="510"/>
                  </a:lnTo>
                  <a:lnTo>
                    <a:pt x="159" y="509"/>
                  </a:lnTo>
                  <a:lnTo>
                    <a:pt x="143" y="508"/>
                  </a:lnTo>
                  <a:lnTo>
                    <a:pt x="128" y="506"/>
                  </a:lnTo>
                  <a:lnTo>
                    <a:pt x="113" y="504"/>
                  </a:lnTo>
                  <a:lnTo>
                    <a:pt x="99" y="500"/>
                  </a:lnTo>
                  <a:lnTo>
                    <a:pt x="84" y="496"/>
                  </a:lnTo>
                  <a:lnTo>
                    <a:pt x="70" y="490"/>
                  </a:lnTo>
                  <a:lnTo>
                    <a:pt x="70" y="490"/>
                  </a:lnTo>
                  <a:lnTo>
                    <a:pt x="60" y="485"/>
                  </a:lnTo>
                  <a:lnTo>
                    <a:pt x="51" y="479"/>
                  </a:lnTo>
                  <a:lnTo>
                    <a:pt x="42" y="471"/>
                  </a:lnTo>
                  <a:lnTo>
                    <a:pt x="35" y="464"/>
                  </a:lnTo>
                  <a:lnTo>
                    <a:pt x="28" y="455"/>
                  </a:lnTo>
                  <a:lnTo>
                    <a:pt x="21" y="446"/>
                  </a:lnTo>
                  <a:lnTo>
                    <a:pt x="17" y="436"/>
                  </a:lnTo>
                  <a:lnTo>
                    <a:pt x="14" y="425"/>
                  </a:lnTo>
                  <a:lnTo>
                    <a:pt x="14" y="425"/>
                  </a:lnTo>
                  <a:lnTo>
                    <a:pt x="12" y="410"/>
                  </a:lnTo>
                  <a:lnTo>
                    <a:pt x="13" y="396"/>
                  </a:lnTo>
                  <a:lnTo>
                    <a:pt x="15" y="381"/>
                  </a:lnTo>
                  <a:lnTo>
                    <a:pt x="18" y="366"/>
                  </a:lnTo>
                  <a:lnTo>
                    <a:pt x="24" y="351"/>
                  </a:lnTo>
                  <a:lnTo>
                    <a:pt x="30" y="337"/>
                  </a:lnTo>
                  <a:lnTo>
                    <a:pt x="37" y="324"/>
                  </a:lnTo>
                  <a:lnTo>
                    <a:pt x="44" y="311"/>
                  </a:lnTo>
                  <a:lnTo>
                    <a:pt x="44" y="311"/>
                  </a:lnTo>
                  <a:lnTo>
                    <a:pt x="81" y="243"/>
                  </a:lnTo>
                  <a:lnTo>
                    <a:pt x="98" y="210"/>
                  </a:lnTo>
                  <a:lnTo>
                    <a:pt x="114" y="175"/>
                  </a:lnTo>
                  <a:lnTo>
                    <a:pt x="114" y="175"/>
                  </a:lnTo>
                  <a:lnTo>
                    <a:pt x="121" y="158"/>
                  </a:lnTo>
                  <a:lnTo>
                    <a:pt x="127" y="140"/>
                  </a:lnTo>
                  <a:lnTo>
                    <a:pt x="132" y="121"/>
                  </a:lnTo>
                  <a:lnTo>
                    <a:pt x="137" y="103"/>
                  </a:lnTo>
                  <a:lnTo>
                    <a:pt x="140" y="85"/>
                  </a:lnTo>
                  <a:lnTo>
                    <a:pt x="143" y="66"/>
                  </a:lnTo>
                  <a:lnTo>
                    <a:pt x="145" y="48"/>
                  </a:lnTo>
                  <a:lnTo>
                    <a:pt x="146" y="29"/>
                  </a:lnTo>
                  <a:lnTo>
                    <a:pt x="146" y="29"/>
                  </a:lnTo>
                  <a:lnTo>
                    <a:pt x="147" y="6"/>
                  </a:lnTo>
                  <a:lnTo>
                    <a:pt x="147" y="6"/>
                  </a:lnTo>
                  <a:lnTo>
                    <a:pt x="146" y="3"/>
                  </a:lnTo>
                  <a:lnTo>
                    <a:pt x="145" y="1"/>
                  </a:lnTo>
                  <a:lnTo>
                    <a:pt x="143" y="0"/>
                  </a:lnTo>
                  <a:lnTo>
                    <a:pt x="141" y="0"/>
                  </a:lnTo>
                  <a:lnTo>
                    <a:pt x="139" y="0"/>
                  </a:lnTo>
                  <a:lnTo>
                    <a:pt x="137" y="1"/>
                  </a:lnTo>
                  <a:lnTo>
                    <a:pt x="135" y="3"/>
                  </a:lnTo>
                  <a:lnTo>
                    <a:pt x="135" y="6"/>
                  </a:lnTo>
                  <a:lnTo>
                    <a:pt x="13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AC91786D-1D53-9F3E-CEC9-A2FB397727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2" y="1209"/>
              <a:ext cx="691" cy="358"/>
            </a:xfrm>
            <a:custGeom>
              <a:avLst/>
              <a:gdLst>
                <a:gd name="T0" fmla="*/ 1365 w 1381"/>
                <a:gd name="T1" fmla="*/ 187 h 716"/>
                <a:gd name="T2" fmla="*/ 1337 w 1381"/>
                <a:gd name="T3" fmla="*/ 239 h 716"/>
                <a:gd name="T4" fmla="*/ 1292 w 1381"/>
                <a:gd name="T5" fmla="*/ 296 h 716"/>
                <a:gd name="T6" fmla="*/ 1257 w 1381"/>
                <a:gd name="T7" fmla="*/ 330 h 716"/>
                <a:gd name="T8" fmla="*/ 1183 w 1381"/>
                <a:gd name="T9" fmla="*/ 393 h 716"/>
                <a:gd name="T10" fmla="*/ 1104 w 1381"/>
                <a:gd name="T11" fmla="*/ 453 h 716"/>
                <a:gd name="T12" fmla="*/ 1036 w 1381"/>
                <a:gd name="T13" fmla="*/ 499 h 716"/>
                <a:gd name="T14" fmla="*/ 987 w 1381"/>
                <a:gd name="T15" fmla="*/ 526 h 716"/>
                <a:gd name="T16" fmla="*/ 912 w 1381"/>
                <a:gd name="T17" fmla="*/ 562 h 716"/>
                <a:gd name="T18" fmla="*/ 838 w 1381"/>
                <a:gd name="T19" fmla="*/ 604 h 716"/>
                <a:gd name="T20" fmla="*/ 816 w 1381"/>
                <a:gd name="T21" fmla="*/ 617 h 716"/>
                <a:gd name="T22" fmla="*/ 783 w 1381"/>
                <a:gd name="T23" fmla="*/ 631 h 716"/>
                <a:gd name="T24" fmla="*/ 696 w 1381"/>
                <a:gd name="T25" fmla="*/ 665 h 716"/>
                <a:gd name="T26" fmla="*/ 606 w 1381"/>
                <a:gd name="T27" fmla="*/ 691 h 716"/>
                <a:gd name="T28" fmla="*/ 562 w 1381"/>
                <a:gd name="T29" fmla="*/ 699 h 716"/>
                <a:gd name="T30" fmla="*/ 495 w 1381"/>
                <a:gd name="T31" fmla="*/ 704 h 716"/>
                <a:gd name="T32" fmla="*/ 427 w 1381"/>
                <a:gd name="T33" fmla="*/ 695 h 716"/>
                <a:gd name="T34" fmla="*/ 388 w 1381"/>
                <a:gd name="T35" fmla="*/ 680 h 716"/>
                <a:gd name="T36" fmla="*/ 361 w 1381"/>
                <a:gd name="T37" fmla="*/ 663 h 716"/>
                <a:gd name="T38" fmla="*/ 334 w 1381"/>
                <a:gd name="T39" fmla="*/ 640 h 716"/>
                <a:gd name="T40" fmla="*/ 286 w 1381"/>
                <a:gd name="T41" fmla="*/ 585 h 716"/>
                <a:gd name="T42" fmla="*/ 257 w 1381"/>
                <a:gd name="T43" fmla="*/ 546 h 716"/>
                <a:gd name="T44" fmla="*/ 219 w 1381"/>
                <a:gd name="T45" fmla="*/ 482 h 716"/>
                <a:gd name="T46" fmla="*/ 184 w 1381"/>
                <a:gd name="T47" fmla="*/ 416 h 716"/>
                <a:gd name="T48" fmla="*/ 109 w 1381"/>
                <a:gd name="T49" fmla="*/ 230 h 716"/>
                <a:gd name="T50" fmla="*/ 52 w 1381"/>
                <a:gd name="T51" fmla="*/ 91 h 716"/>
                <a:gd name="T52" fmla="*/ 11 w 1381"/>
                <a:gd name="T53" fmla="*/ 3 h 716"/>
                <a:gd name="T54" fmla="*/ 7 w 1381"/>
                <a:gd name="T55" fmla="*/ 0 h 716"/>
                <a:gd name="T56" fmla="*/ 1 w 1381"/>
                <a:gd name="T57" fmla="*/ 3 h 716"/>
                <a:gd name="T58" fmla="*/ 0 w 1381"/>
                <a:gd name="T59" fmla="*/ 9 h 716"/>
                <a:gd name="T60" fmla="*/ 44 w 1381"/>
                <a:gd name="T61" fmla="*/ 101 h 716"/>
                <a:gd name="T62" fmla="*/ 119 w 1381"/>
                <a:gd name="T63" fmla="*/ 291 h 716"/>
                <a:gd name="T64" fmla="*/ 157 w 1381"/>
                <a:gd name="T65" fmla="*/ 384 h 716"/>
                <a:gd name="T66" fmla="*/ 214 w 1381"/>
                <a:gd name="T67" fmla="*/ 498 h 716"/>
                <a:gd name="T68" fmla="*/ 254 w 1381"/>
                <a:gd name="T69" fmla="*/ 563 h 716"/>
                <a:gd name="T70" fmla="*/ 283 w 1381"/>
                <a:gd name="T71" fmla="*/ 601 h 716"/>
                <a:gd name="T72" fmla="*/ 315 w 1381"/>
                <a:gd name="T73" fmla="*/ 638 h 716"/>
                <a:gd name="T74" fmla="*/ 358 w 1381"/>
                <a:gd name="T75" fmla="*/ 676 h 716"/>
                <a:gd name="T76" fmla="*/ 387 w 1381"/>
                <a:gd name="T77" fmla="*/ 693 h 716"/>
                <a:gd name="T78" fmla="*/ 408 w 1381"/>
                <a:gd name="T79" fmla="*/ 702 h 716"/>
                <a:gd name="T80" fmla="*/ 474 w 1381"/>
                <a:gd name="T81" fmla="*/ 715 h 716"/>
                <a:gd name="T82" fmla="*/ 541 w 1381"/>
                <a:gd name="T83" fmla="*/ 714 h 716"/>
                <a:gd name="T84" fmla="*/ 587 w 1381"/>
                <a:gd name="T85" fmla="*/ 707 h 716"/>
                <a:gd name="T86" fmla="*/ 657 w 1381"/>
                <a:gd name="T87" fmla="*/ 690 h 716"/>
                <a:gd name="T88" fmla="*/ 748 w 1381"/>
                <a:gd name="T89" fmla="*/ 659 h 716"/>
                <a:gd name="T90" fmla="*/ 789 w 1381"/>
                <a:gd name="T91" fmla="*/ 643 h 716"/>
                <a:gd name="T92" fmla="*/ 823 w 1381"/>
                <a:gd name="T93" fmla="*/ 627 h 716"/>
                <a:gd name="T94" fmla="*/ 869 w 1381"/>
                <a:gd name="T95" fmla="*/ 599 h 716"/>
                <a:gd name="T96" fmla="*/ 973 w 1381"/>
                <a:gd name="T97" fmla="*/ 546 h 716"/>
                <a:gd name="T98" fmla="*/ 1051 w 1381"/>
                <a:gd name="T99" fmla="*/ 505 h 716"/>
                <a:gd name="T100" fmla="*/ 1095 w 1381"/>
                <a:gd name="T101" fmla="*/ 475 h 716"/>
                <a:gd name="T102" fmla="*/ 1154 w 1381"/>
                <a:gd name="T103" fmla="*/ 431 h 716"/>
                <a:gd name="T104" fmla="*/ 1232 w 1381"/>
                <a:gd name="T105" fmla="*/ 368 h 716"/>
                <a:gd name="T106" fmla="*/ 1288 w 1381"/>
                <a:gd name="T107" fmla="*/ 318 h 716"/>
                <a:gd name="T108" fmla="*/ 1337 w 1381"/>
                <a:gd name="T109" fmla="*/ 260 h 716"/>
                <a:gd name="T110" fmla="*/ 1363 w 1381"/>
                <a:gd name="T111" fmla="*/ 218 h 716"/>
                <a:gd name="T112" fmla="*/ 1380 w 1381"/>
                <a:gd name="T113" fmla="*/ 179 h 716"/>
                <a:gd name="T114" fmla="*/ 1378 w 1381"/>
                <a:gd name="T115" fmla="*/ 171 h 716"/>
                <a:gd name="T116" fmla="*/ 1372 w 1381"/>
                <a:gd name="T117" fmla="*/ 171 h 716"/>
                <a:gd name="T118" fmla="*/ 1369 w 1381"/>
                <a:gd name="T119" fmla="*/ 175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81" h="716">
                  <a:moveTo>
                    <a:pt x="1369" y="175"/>
                  </a:moveTo>
                  <a:lnTo>
                    <a:pt x="1369" y="175"/>
                  </a:lnTo>
                  <a:lnTo>
                    <a:pt x="1365" y="187"/>
                  </a:lnTo>
                  <a:lnTo>
                    <a:pt x="1360" y="198"/>
                  </a:lnTo>
                  <a:lnTo>
                    <a:pt x="1350" y="219"/>
                  </a:lnTo>
                  <a:lnTo>
                    <a:pt x="1337" y="239"/>
                  </a:lnTo>
                  <a:lnTo>
                    <a:pt x="1323" y="259"/>
                  </a:lnTo>
                  <a:lnTo>
                    <a:pt x="1308" y="277"/>
                  </a:lnTo>
                  <a:lnTo>
                    <a:pt x="1292" y="296"/>
                  </a:lnTo>
                  <a:lnTo>
                    <a:pt x="1275" y="313"/>
                  </a:lnTo>
                  <a:lnTo>
                    <a:pt x="1257" y="330"/>
                  </a:lnTo>
                  <a:lnTo>
                    <a:pt x="1257" y="330"/>
                  </a:lnTo>
                  <a:lnTo>
                    <a:pt x="1239" y="346"/>
                  </a:lnTo>
                  <a:lnTo>
                    <a:pt x="1221" y="362"/>
                  </a:lnTo>
                  <a:lnTo>
                    <a:pt x="1183" y="393"/>
                  </a:lnTo>
                  <a:lnTo>
                    <a:pt x="1143" y="424"/>
                  </a:lnTo>
                  <a:lnTo>
                    <a:pt x="1104" y="453"/>
                  </a:lnTo>
                  <a:lnTo>
                    <a:pt x="1104" y="453"/>
                  </a:lnTo>
                  <a:lnTo>
                    <a:pt x="1082" y="470"/>
                  </a:lnTo>
                  <a:lnTo>
                    <a:pt x="1060" y="485"/>
                  </a:lnTo>
                  <a:lnTo>
                    <a:pt x="1036" y="499"/>
                  </a:lnTo>
                  <a:lnTo>
                    <a:pt x="1012" y="512"/>
                  </a:lnTo>
                  <a:lnTo>
                    <a:pt x="1012" y="512"/>
                  </a:lnTo>
                  <a:lnTo>
                    <a:pt x="987" y="526"/>
                  </a:lnTo>
                  <a:lnTo>
                    <a:pt x="962" y="538"/>
                  </a:lnTo>
                  <a:lnTo>
                    <a:pt x="912" y="562"/>
                  </a:lnTo>
                  <a:lnTo>
                    <a:pt x="912" y="562"/>
                  </a:lnTo>
                  <a:lnTo>
                    <a:pt x="893" y="572"/>
                  </a:lnTo>
                  <a:lnTo>
                    <a:pt x="874" y="582"/>
                  </a:lnTo>
                  <a:lnTo>
                    <a:pt x="838" y="604"/>
                  </a:lnTo>
                  <a:lnTo>
                    <a:pt x="838" y="604"/>
                  </a:lnTo>
                  <a:lnTo>
                    <a:pt x="827" y="611"/>
                  </a:lnTo>
                  <a:lnTo>
                    <a:pt x="816" y="617"/>
                  </a:lnTo>
                  <a:lnTo>
                    <a:pt x="816" y="617"/>
                  </a:lnTo>
                  <a:lnTo>
                    <a:pt x="800" y="625"/>
                  </a:lnTo>
                  <a:lnTo>
                    <a:pt x="783" y="631"/>
                  </a:lnTo>
                  <a:lnTo>
                    <a:pt x="783" y="631"/>
                  </a:lnTo>
                  <a:lnTo>
                    <a:pt x="739" y="650"/>
                  </a:lnTo>
                  <a:lnTo>
                    <a:pt x="696" y="665"/>
                  </a:lnTo>
                  <a:lnTo>
                    <a:pt x="652" y="679"/>
                  </a:lnTo>
                  <a:lnTo>
                    <a:pt x="629" y="686"/>
                  </a:lnTo>
                  <a:lnTo>
                    <a:pt x="606" y="691"/>
                  </a:lnTo>
                  <a:lnTo>
                    <a:pt x="606" y="691"/>
                  </a:lnTo>
                  <a:lnTo>
                    <a:pt x="584" y="696"/>
                  </a:lnTo>
                  <a:lnTo>
                    <a:pt x="562" y="699"/>
                  </a:lnTo>
                  <a:lnTo>
                    <a:pt x="540" y="702"/>
                  </a:lnTo>
                  <a:lnTo>
                    <a:pt x="517" y="704"/>
                  </a:lnTo>
                  <a:lnTo>
                    <a:pt x="495" y="704"/>
                  </a:lnTo>
                  <a:lnTo>
                    <a:pt x="471" y="703"/>
                  </a:lnTo>
                  <a:lnTo>
                    <a:pt x="449" y="700"/>
                  </a:lnTo>
                  <a:lnTo>
                    <a:pt x="427" y="695"/>
                  </a:lnTo>
                  <a:lnTo>
                    <a:pt x="427" y="695"/>
                  </a:lnTo>
                  <a:lnTo>
                    <a:pt x="407" y="689"/>
                  </a:lnTo>
                  <a:lnTo>
                    <a:pt x="388" y="680"/>
                  </a:lnTo>
                  <a:lnTo>
                    <a:pt x="378" y="675"/>
                  </a:lnTo>
                  <a:lnTo>
                    <a:pt x="369" y="669"/>
                  </a:lnTo>
                  <a:lnTo>
                    <a:pt x="361" y="663"/>
                  </a:lnTo>
                  <a:lnTo>
                    <a:pt x="353" y="657"/>
                  </a:lnTo>
                  <a:lnTo>
                    <a:pt x="353" y="657"/>
                  </a:lnTo>
                  <a:lnTo>
                    <a:pt x="334" y="640"/>
                  </a:lnTo>
                  <a:lnTo>
                    <a:pt x="317" y="622"/>
                  </a:lnTo>
                  <a:lnTo>
                    <a:pt x="301" y="604"/>
                  </a:lnTo>
                  <a:lnTo>
                    <a:pt x="286" y="585"/>
                  </a:lnTo>
                  <a:lnTo>
                    <a:pt x="286" y="585"/>
                  </a:lnTo>
                  <a:lnTo>
                    <a:pt x="271" y="566"/>
                  </a:lnTo>
                  <a:lnTo>
                    <a:pt x="257" y="546"/>
                  </a:lnTo>
                  <a:lnTo>
                    <a:pt x="244" y="525"/>
                  </a:lnTo>
                  <a:lnTo>
                    <a:pt x="231" y="503"/>
                  </a:lnTo>
                  <a:lnTo>
                    <a:pt x="219" y="482"/>
                  </a:lnTo>
                  <a:lnTo>
                    <a:pt x="207" y="460"/>
                  </a:lnTo>
                  <a:lnTo>
                    <a:pt x="184" y="416"/>
                  </a:lnTo>
                  <a:lnTo>
                    <a:pt x="184" y="416"/>
                  </a:lnTo>
                  <a:lnTo>
                    <a:pt x="164" y="370"/>
                  </a:lnTo>
                  <a:lnTo>
                    <a:pt x="145" y="324"/>
                  </a:lnTo>
                  <a:lnTo>
                    <a:pt x="109" y="230"/>
                  </a:lnTo>
                  <a:lnTo>
                    <a:pt x="91" y="184"/>
                  </a:lnTo>
                  <a:lnTo>
                    <a:pt x="72" y="137"/>
                  </a:lnTo>
                  <a:lnTo>
                    <a:pt x="52" y="91"/>
                  </a:lnTo>
                  <a:lnTo>
                    <a:pt x="32" y="45"/>
                  </a:lnTo>
                  <a:lnTo>
                    <a:pt x="32" y="45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23" y="55"/>
                  </a:lnTo>
                  <a:lnTo>
                    <a:pt x="44" y="101"/>
                  </a:lnTo>
                  <a:lnTo>
                    <a:pt x="63" y="148"/>
                  </a:lnTo>
                  <a:lnTo>
                    <a:pt x="82" y="196"/>
                  </a:lnTo>
                  <a:lnTo>
                    <a:pt x="119" y="291"/>
                  </a:lnTo>
                  <a:lnTo>
                    <a:pt x="137" y="337"/>
                  </a:lnTo>
                  <a:lnTo>
                    <a:pt x="157" y="384"/>
                  </a:lnTo>
                  <a:lnTo>
                    <a:pt x="157" y="384"/>
                  </a:lnTo>
                  <a:lnTo>
                    <a:pt x="178" y="431"/>
                  </a:lnTo>
                  <a:lnTo>
                    <a:pt x="202" y="476"/>
                  </a:lnTo>
                  <a:lnTo>
                    <a:pt x="214" y="498"/>
                  </a:lnTo>
                  <a:lnTo>
                    <a:pt x="227" y="519"/>
                  </a:lnTo>
                  <a:lnTo>
                    <a:pt x="240" y="542"/>
                  </a:lnTo>
                  <a:lnTo>
                    <a:pt x="254" y="563"/>
                  </a:lnTo>
                  <a:lnTo>
                    <a:pt x="254" y="563"/>
                  </a:lnTo>
                  <a:lnTo>
                    <a:pt x="268" y="582"/>
                  </a:lnTo>
                  <a:lnTo>
                    <a:pt x="283" y="601"/>
                  </a:lnTo>
                  <a:lnTo>
                    <a:pt x="299" y="619"/>
                  </a:lnTo>
                  <a:lnTo>
                    <a:pt x="315" y="638"/>
                  </a:lnTo>
                  <a:lnTo>
                    <a:pt x="315" y="638"/>
                  </a:lnTo>
                  <a:lnTo>
                    <a:pt x="331" y="654"/>
                  </a:lnTo>
                  <a:lnTo>
                    <a:pt x="349" y="669"/>
                  </a:lnTo>
                  <a:lnTo>
                    <a:pt x="358" y="676"/>
                  </a:lnTo>
                  <a:lnTo>
                    <a:pt x="367" y="682"/>
                  </a:lnTo>
                  <a:lnTo>
                    <a:pt x="377" y="688"/>
                  </a:lnTo>
                  <a:lnTo>
                    <a:pt x="387" y="693"/>
                  </a:lnTo>
                  <a:lnTo>
                    <a:pt x="387" y="693"/>
                  </a:lnTo>
                  <a:lnTo>
                    <a:pt x="397" y="698"/>
                  </a:lnTo>
                  <a:lnTo>
                    <a:pt x="408" y="702"/>
                  </a:lnTo>
                  <a:lnTo>
                    <a:pt x="429" y="708"/>
                  </a:lnTo>
                  <a:lnTo>
                    <a:pt x="451" y="713"/>
                  </a:lnTo>
                  <a:lnTo>
                    <a:pt x="474" y="715"/>
                  </a:lnTo>
                  <a:lnTo>
                    <a:pt x="497" y="716"/>
                  </a:lnTo>
                  <a:lnTo>
                    <a:pt x="519" y="716"/>
                  </a:lnTo>
                  <a:lnTo>
                    <a:pt x="541" y="714"/>
                  </a:lnTo>
                  <a:lnTo>
                    <a:pt x="564" y="711"/>
                  </a:lnTo>
                  <a:lnTo>
                    <a:pt x="564" y="711"/>
                  </a:lnTo>
                  <a:lnTo>
                    <a:pt x="587" y="707"/>
                  </a:lnTo>
                  <a:lnTo>
                    <a:pt x="611" y="702"/>
                  </a:lnTo>
                  <a:lnTo>
                    <a:pt x="634" y="697"/>
                  </a:lnTo>
                  <a:lnTo>
                    <a:pt x="657" y="690"/>
                  </a:lnTo>
                  <a:lnTo>
                    <a:pt x="680" y="683"/>
                  </a:lnTo>
                  <a:lnTo>
                    <a:pt x="703" y="676"/>
                  </a:lnTo>
                  <a:lnTo>
                    <a:pt x="748" y="659"/>
                  </a:lnTo>
                  <a:lnTo>
                    <a:pt x="748" y="659"/>
                  </a:lnTo>
                  <a:lnTo>
                    <a:pt x="789" y="643"/>
                  </a:lnTo>
                  <a:lnTo>
                    <a:pt x="789" y="643"/>
                  </a:lnTo>
                  <a:lnTo>
                    <a:pt x="806" y="636"/>
                  </a:lnTo>
                  <a:lnTo>
                    <a:pt x="823" y="627"/>
                  </a:lnTo>
                  <a:lnTo>
                    <a:pt x="823" y="627"/>
                  </a:lnTo>
                  <a:lnTo>
                    <a:pt x="846" y="614"/>
                  </a:lnTo>
                  <a:lnTo>
                    <a:pt x="869" y="599"/>
                  </a:lnTo>
                  <a:lnTo>
                    <a:pt x="869" y="599"/>
                  </a:lnTo>
                  <a:lnTo>
                    <a:pt x="895" y="584"/>
                  </a:lnTo>
                  <a:lnTo>
                    <a:pt x="921" y="571"/>
                  </a:lnTo>
                  <a:lnTo>
                    <a:pt x="973" y="546"/>
                  </a:lnTo>
                  <a:lnTo>
                    <a:pt x="999" y="533"/>
                  </a:lnTo>
                  <a:lnTo>
                    <a:pt x="1025" y="519"/>
                  </a:lnTo>
                  <a:lnTo>
                    <a:pt x="1051" y="505"/>
                  </a:lnTo>
                  <a:lnTo>
                    <a:pt x="1075" y="489"/>
                  </a:lnTo>
                  <a:lnTo>
                    <a:pt x="1075" y="489"/>
                  </a:lnTo>
                  <a:lnTo>
                    <a:pt x="1095" y="475"/>
                  </a:lnTo>
                  <a:lnTo>
                    <a:pt x="1115" y="461"/>
                  </a:lnTo>
                  <a:lnTo>
                    <a:pt x="1154" y="431"/>
                  </a:lnTo>
                  <a:lnTo>
                    <a:pt x="1154" y="431"/>
                  </a:lnTo>
                  <a:lnTo>
                    <a:pt x="1194" y="399"/>
                  </a:lnTo>
                  <a:lnTo>
                    <a:pt x="1232" y="368"/>
                  </a:lnTo>
                  <a:lnTo>
                    <a:pt x="1232" y="368"/>
                  </a:lnTo>
                  <a:lnTo>
                    <a:pt x="1251" y="352"/>
                  </a:lnTo>
                  <a:lnTo>
                    <a:pt x="1269" y="335"/>
                  </a:lnTo>
                  <a:lnTo>
                    <a:pt x="1288" y="318"/>
                  </a:lnTo>
                  <a:lnTo>
                    <a:pt x="1305" y="300"/>
                  </a:lnTo>
                  <a:lnTo>
                    <a:pt x="1322" y="280"/>
                  </a:lnTo>
                  <a:lnTo>
                    <a:pt x="1337" y="260"/>
                  </a:lnTo>
                  <a:lnTo>
                    <a:pt x="1351" y="240"/>
                  </a:lnTo>
                  <a:lnTo>
                    <a:pt x="1363" y="218"/>
                  </a:lnTo>
                  <a:lnTo>
                    <a:pt x="1363" y="218"/>
                  </a:lnTo>
                  <a:lnTo>
                    <a:pt x="1373" y="199"/>
                  </a:lnTo>
                  <a:lnTo>
                    <a:pt x="1380" y="179"/>
                  </a:lnTo>
                  <a:lnTo>
                    <a:pt x="1380" y="179"/>
                  </a:lnTo>
                  <a:lnTo>
                    <a:pt x="1381" y="176"/>
                  </a:lnTo>
                  <a:lnTo>
                    <a:pt x="1380" y="173"/>
                  </a:lnTo>
                  <a:lnTo>
                    <a:pt x="1378" y="171"/>
                  </a:lnTo>
                  <a:lnTo>
                    <a:pt x="1376" y="170"/>
                  </a:lnTo>
                  <a:lnTo>
                    <a:pt x="1374" y="170"/>
                  </a:lnTo>
                  <a:lnTo>
                    <a:pt x="1372" y="171"/>
                  </a:lnTo>
                  <a:lnTo>
                    <a:pt x="1370" y="172"/>
                  </a:lnTo>
                  <a:lnTo>
                    <a:pt x="1369" y="175"/>
                  </a:lnTo>
                  <a:lnTo>
                    <a:pt x="1369" y="1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19C1D659-A1FA-514D-8E2F-5472FA80E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" y="1519"/>
              <a:ext cx="78" cy="284"/>
            </a:xfrm>
            <a:custGeom>
              <a:avLst/>
              <a:gdLst>
                <a:gd name="T0" fmla="*/ 1 w 157"/>
                <a:gd name="T1" fmla="*/ 9 h 568"/>
                <a:gd name="T2" fmla="*/ 42 w 157"/>
                <a:gd name="T3" fmla="*/ 85 h 568"/>
                <a:gd name="T4" fmla="*/ 65 w 157"/>
                <a:gd name="T5" fmla="*/ 137 h 568"/>
                <a:gd name="T6" fmla="*/ 87 w 157"/>
                <a:gd name="T7" fmla="*/ 190 h 568"/>
                <a:gd name="T8" fmla="*/ 96 w 157"/>
                <a:gd name="T9" fmla="*/ 216 h 568"/>
                <a:gd name="T10" fmla="*/ 113 w 157"/>
                <a:gd name="T11" fmla="*/ 270 h 568"/>
                <a:gd name="T12" fmla="*/ 126 w 157"/>
                <a:gd name="T13" fmla="*/ 324 h 568"/>
                <a:gd name="T14" fmla="*/ 136 w 157"/>
                <a:gd name="T15" fmla="*/ 379 h 568"/>
                <a:gd name="T16" fmla="*/ 142 w 157"/>
                <a:gd name="T17" fmla="*/ 434 h 568"/>
                <a:gd name="T18" fmla="*/ 144 w 157"/>
                <a:gd name="T19" fmla="*/ 466 h 568"/>
                <a:gd name="T20" fmla="*/ 143 w 157"/>
                <a:gd name="T21" fmla="*/ 530 h 568"/>
                <a:gd name="T22" fmla="*/ 141 w 157"/>
                <a:gd name="T23" fmla="*/ 562 h 568"/>
                <a:gd name="T24" fmla="*/ 143 w 157"/>
                <a:gd name="T25" fmla="*/ 566 h 568"/>
                <a:gd name="T26" fmla="*/ 147 w 157"/>
                <a:gd name="T27" fmla="*/ 568 h 568"/>
                <a:gd name="T28" fmla="*/ 151 w 157"/>
                <a:gd name="T29" fmla="*/ 566 h 568"/>
                <a:gd name="T30" fmla="*/ 153 w 157"/>
                <a:gd name="T31" fmla="*/ 562 h 568"/>
                <a:gd name="T32" fmla="*/ 155 w 157"/>
                <a:gd name="T33" fmla="*/ 534 h 568"/>
                <a:gd name="T34" fmla="*/ 157 w 157"/>
                <a:gd name="T35" fmla="*/ 477 h 568"/>
                <a:gd name="T36" fmla="*/ 153 w 157"/>
                <a:gd name="T37" fmla="*/ 420 h 568"/>
                <a:gd name="T38" fmla="*/ 146 w 157"/>
                <a:gd name="T39" fmla="*/ 364 h 568"/>
                <a:gd name="T40" fmla="*/ 141 w 157"/>
                <a:gd name="T41" fmla="*/ 335 h 568"/>
                <a:gd name="T42" fmla="*/ 128 w 157"/>
                <a:gd name="T43" fmla="*/ 280 h 568"/>
                <a:gd name="T44" fmla="*/ 112 w 157"/>
                <a:gd name="T45" fmla="*/ 225 h 568"/>
                <a:gd name="T46" fmla="*/ 93 w 157"/>
                <a:gd name="T47" fmla="*/ 172 h 568"/>
                <a:gd name="T48" fmla="*/ 71 w 157"/>
                <a:gd name="T49" fmla="*/ 120 h 568"/>
                <a:gd name="T50" fmla="*/ 58 w 157"/>
                <a:gd name="T51" fmla="*/ 90 h 568"/>
                <a:gd name="T52" fmla="*/ 28 w 157"/>
                <a:gd name="T53" fmla="*/ 32 h 568"/>
                <a:gd name="T54" fmla="*/ 11 w 157"/>
                <a:gd name="T55" fmla="*/ 3 h 568"/>
                <a:gd name="T56" fmla="*/ 7 w 157"/>
                <a:gd name="T57" fmla="*/ 0 h 568"/>
                <a:gd name="T58" fmla="*/ 3 w 157"/>
                <a:gd name="T59" fmla="*/ 1 h 568"/>
                <a:gd name="T60" fmla="*/ 0 w 157"/>
                <a:gd name="T61" fmla="*/ 4 h 568"/>
                <a:gd name="T62" fmla="*/ 1 w 157"/>
                <a:gd name="T63" fmla="*/ 9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7" h="568">
                  <a:moveTo>
                    <a:pt x="1" y="9"/>
                  </a:moveTo>
                  <a:lnTo>
                    <a:pt x="1" y="9"/>
                  </a:lnTo>
                  <a:lnTo>
                    <a:pt x="29" y="60"/>
                  </a:lnTo>
                  <a:lnTo>
                    <a:pt x="42" y="85"/>
                  </a:lnTo>
                  <a:lnTo>
                    <a:pt x="54" y="110"/>
                  </a:lnTo>
                  <a:lnTo>
                    <a:pt x="65" y="137"/>
                  </a:lnTo>
                  <a:lnTo>
                    <a:pt x="76" y="163"/>
                  </a:lnTo>
                  <a:lnTo>
                    <a:pt x="87" y="190"/>
                  </a:lnTo>
                  <a:lnTo>
                    <a:pt x="96" y="216"/>
                  </a:lnTo>
                  <a:lnTo>
                    <a:pt x="96" y="216"/>
                  </a:lnTo>
                  <a:lnTo>
                    <a:pt x="105" y="243"/>
                  </a:lnTo>
                  <a:lnTo>
                    <a:pt x="113" y="270"/>
                  </a:lnTo>
                  <a:lnTo>
                    <a:pt x="120" y="297"/>
                  </a:lnTo>
                  <a:lnTo>
                    <a:pt x="126" y="324"/>
                  </a:lnTo>
                  <a:lnTo>
                    <a:pt x="132" y="351"/>
                  </a:lnTo>
                  <a:lnTo>
                    <a:pt x="136" y="379"/>
                  </a:lnTo>
                  <a:lnTo>
                    <a:pt x="140" y="407"/>
                  </a:lnTo>
                  <a:lnTo>
                    <a:pt x="142" y="434"/>
                  </a:lnTo>
                  <a:lnTo>
                    <a:pt x="142" y="434"/>
                  </a:lnTo>
                  <a:lnTo>
                    <a:pt x="144" y="466"/>
                  </a:lnTo>
                  <a:lnTo>
                    <a:pt x="144" y="499"/>
                  </a:lnTo>
                  <a:lnTo>
                    <a:pt x="143" y="530"/>
                  </a:lnTo>
                  <a:lnTo>
                    <a:pt x="141" y="562"/>
                  </a:lnTo>
                  <a:lnTo>
                    <a:pt x="141" y="562"/>
                  </a:lnTo>
                  <a:lnTo>
                    <a:pt x="142" y="565"/>
                  </a:lnTo>
                  <a:lnTo>
                    <a:pt x="143" y="566"/>
                  </a:lnTo>
                  <a:lnTo>
                    <a:pt x="145" y="568"/>
                  </a:lnTo>
                  <a:lnTo>
                    <a:pt x="147" y="568"/>
                  </a:lnTo>
                  <a:lnTo>
                    <a:pt x="149" y="567"/>
                  </a:lnTo>
                  <a:lnTo>
                    <a:pt x="151" y="566"/>
                  </a:lnTo>
                  <a:lnTo>
                    <a:pt x="153" y="565"/>
                  </a:lnTo>
                  <a:lnTo>
                    <a:pt x="153" y="562"/>
                  </a:lnTo>
                  <a:lnTo>
                    <a:pt x="153" y="562"/>
                  </a:lnTo>
                  <a:lnTo>
                    <a:pt x="155" y="534"/>
                  </a:lnTo>
                  <a:lnTo>
                    <a:pt x="157" y="506"/>
                  </a:lnTo>
                  <a:lnTo>
                    <a:pt x="157" y="477"/>
                  </a:lnTo>
                  <a:lnTo>
                    <a:pt x="155" y="448"/>
                  </a:lnTo>
                  <a:lnTo>
                    <a:pt x="153" y="420"/>
                  </a:lnTo>
                  <a:lnTo>
                    <a:pt x="150" y="392"/>
                  </a:lnTo>
                  <a:lnTo>
                    <a:pt x="146" y="364"/>
                  </a:lnTo>
                  <a:lnTo>
                    <a:pt x="141" y="335"/>
                  </a:lnTo>
                  <a:lnTo>
                    <a:pt x="141" y="335"/>
                  </a:lnTo>
                  <a:lnTo>
                    <a:pt x="135" y="307"/>
                  </a:lnTo>
                  <a:lnTo>
                    <a:pt x="128" y="280"/>
                  </a:lnTo>
                  <a:lnTo>
                    <a:pt x="120" y="253"/>
                  </a:lnTo>
                  <a:lnTo>
                    <a:pt x="112" y="225"/>
                  </a:lnTo>
                  <a:lnTo>
                    <a:pt x="103" y="199"/>
                  </a:lnTo>
                  <a:lnTo>
                    <a:pt x="93" y="172"/>
                  </a:lnTo>
                  <a:lnTo>
                    <a:pt x="82" y="146"/>
                  </a:lnTo>
                  <a:lnTo>
                    <a:pt x="71" y="120"/>
                  </a:lnTo>
                  <a:lnTo>
                    <a:pt x="71" y="120"/>
                  </a:lnTo>
                  <a:lnTo>
                    <a:pt x="58" y="90"/>
                  </a:lnTo>
                  <a:lnTo>
                    <a:pt x="43" y="61"/>
                  </a:lnTo>
                  <a:lnTo>
                    <a:pt x="28" y="3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513139DB-502B-B2B3-E19B-D16C1ED44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3" y="717"/>
              <a:ext cx="248" cy="309"/>
            </a:xfrm>
            <a:custGeom>
              <a:avLst/>
              <a:gdLst>
                <a:gd name="T0" fmla="*/ 341 w 497"/>
                <a:gd name="T1" fmla="*/ 563 h 619"/>
                <a:gd name="T2" fmla="*/ 402 w 497"/>
                <a:gd name="T3" fmla="*/ 480 h 619"/>
                <a:gd name="T4" fmla="*/ 454 w 497"/>
                <a:gd name="T5" fmla="*/ 391 h 619"/>
                <a:gd name="T6" fmla="*/ 474 w 497"/>
                <a:gd name="T7" fmla="*/ 344 h 619"/>
                <a:gd name="T8" fmla="*/ 489 w 497"/>
                <a:gd name="T9" fmla="*/ 296 h 619"/>
                <a:gd name="T10" fmla="*/ 494 w 497"/>
                <a:gd name="T11" fmla="*/ 263 h 619"/>
                <a:gd name="T12" fmla="*/ 497 w 497"/>
                <a:gd name="T13" fmla="*/ 212 h 619"/>
                <a:gd name="T14" fmla="*/ 490 w 497"/>
                <a:gd name="T15" fmla="*/ 162 h 619"/>
                <a:gd name="T16" fmla="*/ 481 w 497"/>
                <a:gd name="T17" fmla="*/ 130 h 619"/>
                <a:gd name="T18" fmla="*/ 460 w 497"/>
                <a:gd name="T19" fmla="*/ 86 h 619"/>
                <a:gd name="T20" fmla="*/ 433 w 497"/>
                <a:gd name="T21" fmla="*/ 47 h 619"/>
                <a:gd name="T22" fmla="*/ 409 w 497"/>
                <a:gd name="T23" fmla="*/ 26 h 619"/>
                <a:gd name="T24" fmla="*/ 376 w 497"/>
                <a:gd name="T25" fmla="*/ 9 h 619"/>
                <a:gd name="T26" fmla="*/ 339 w 497"/>
                <a:gd name="T27" fmla="*/ 0 h 619"/>
                <a:gd name="T28" fmla="*/ 312 w 497"/>
                <a:gd name="T29" fmla="*/ 0 h 619"/>
                <a:gd name="T30" fmla="*/ 271 w 497"/>
                <a:gd name="T31" fmla="*/ 10 h 619"/>
                <a:gd name="T32" fmla="*/ 233 w 497"/>
                <a:gd name="T33" fmla="*/ 27 h 619"/>
                <a:gd name="T34" fmla="*/ 199 w 497"/>
                <a:gd name="T35" fmla="*/ 51 h 619"/>
                <a:gd name="T36" fmla="*/ 168 w 497"/>
                <a:gd name="T37" fmla="*/ 80 h 619"/>
                <a:gd name="T38" fmla="*/ 142 w 497"/>
                <a:gd name="T39" fmla="*/ 113 h 619"/>
                <a:gd name="T40" fmla="*/ 127 w 497"/>
                <a:gd name="T41" fmla="*/ 140 h 619"/>
                <a:gd name="T42" fmla="*/ 96 w 497"/>
                <a:gd name="T43" fmla="*/ 211 h 619"/>
                <a:gd name="T44" fmla="*/ 59 w 497"/>
                <a:gd name="T45" fmla="*/ 299 h 619"/>
                <a:gd name="T46" fmla="*/ 35 w 497"/>
                <a:gd name="T47" fmla="*/ 339 h 619"/>
                <a:gd name="T48" fmla="*/ 14 w 497"/>
                <a:gd name="T49" fmla="*/ 366 h 619"/>
                <a:gd name="T50" fmla="*/ 1 w 497"/>
                <a:gd name="T51" fmla="*/ 380 h 619"/>
                <a:gd name="T52" fmla="*/ 2 w 497"/>
                <a:gd name="T53" fmla="*/ 387 h 619"/>
                <a:gd name="T54" fmla="*/ 9 w 497"/>
                <a:gd name="T55" fmla="*/ 388 h 619"/>
                <a:gd name="T56" fmla="*/ 22 w 497"/>
                <a:gd name="T57" fmla="*/ 375 h 619"/>
                <a:gd name="T58" fmla="*/ 51 w 497"/>
                <a:gd name="T59" fmla="*/ 337 h 619"/>
                <a:gd name="T60" fmla="*/ 75 w 497"/>
                <a:gd name="T61" fmla="*/ 295 h 619"/>
                <a:gd name="T62" fmla="*/ 93 w 497"/>
                <a:gd name="T63" fmla="*/ 253 h 619"/>
                <a:gd name="T64" fmla="*/ 127 w 497"/>
                <a:gd name="T65" fmla="*/ 167 h 619"/>
                <a:gd name="T66" fmla="*/ 154 w 497"/>
                <a:gd name="T67" fmla="*/ 118 h 619"/>
                <a:gd name="T68" fmla="*/ 180 w 497"/>
                <a:gd name="T69" fmla="*/ 85 h 619"/>
                <a:gd name="T70" fmla="*/ 211 w 497"/>
                <a:gd name="T71" fmla="*/ 56 h 619"/>
                <a:gd name="T72" fmla="*/ 246 w 497"/>
                <a:gd name="T73" fmla="*/ 34 h 619"/>
                <a:gd name="T74" fmla="*/ 285 w 497"/>
                <a:gd name="T75" fmla="*/ 18 h 619"/>
                <a:gd name="T76" fmla="*/ 309 w 497"/>
                <a:gd name="T77" fmla="*/ 14 h 619"/>
                <a:gd name="T78" fmla="*/ 345 w 497"/>
                <a:gd name="T79" fmla="*/ 14 h 619"/>
                <a:gd name="T80" fmla="*/ 380 w 497"/>
                <a:gd name="T81" fmla="*/ 23 h 619"/>
                <a:gd name="T82" fmla="*/ 404 w 497"/>
                <a:gd name="T83" fmla="*/ 38 h 619"/>
                <a:gd name="T84" fmla="*/ 434 w 497"/>
                <a:gd name="T85" fmla="*/ 68 h 619"/>
                <a:gd name="T86" fmla="*/ 456 w 497"/>
                <a:gd name="T87" fmla="*/ 104 h 619"/>
                <a:gd name="T88" fmla="*/ 470 w 497"/>
                <a:gd name="T89" fmla="*/ 136 h 619"/>
                <a:gd name="T90" fmla="*/ 482 w 497"/>
                <a:gd name="T91" fmla="*/ 184 h 619"/>
                <a:gd name="T92" fmla="*/ 485 w 497"/>
                <a:gd name="T93" fmla="*/ 233 h 619"/>
                <a:gd name="T94" fmla="*/ 482 w 497"/>
                <a:gd name="T95" fmla="*/ 266 h 619"/>
                <a:gd name="T96" fmla="*/ 472 w 497"/>
                <a:gd name="T97" fmla="*/ 313 h 619"/>
                <a:gd name="T98" fmla="*/ 455 w 497"/>
                <a:gd name="T99" fmla="*/ 360 h 619"/>
                <a:gd name="T100" fmla="*/ 409 w 497"/>
                <a:gd name="T101" fmla="*/ 448 h 619"/>
                <a:gd name="T102" fmla="*/ 351 w 497"/>
                <a:gd name="T103" fmla="*/ 531 h 619"/>
                <a:gd name="T104" fmla="*/ 289 w 497"/>
                <a:gd name="T105" fmla="*/ 608 h 619"/>
                <a:gd name="T106" fmla="*/ 287 w 497"/>
                <a:gd name="T107" fmla="*/ 613 h 619"/>
                <a:gd name="T108" fmla="*/ 291 w 497"/>
                <a:gd name="T109" fmla="*/ 618 h 619"/>
                <a:gd name="T110" fmla="*/ 297 w 497"/>
                <a:gd name="T111" fmla="*/ 617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7" h="619">
                  <a:moveTo>
                    <a:pt x="297" y="617"/>
                  </a:moveTo>
                  <a:lnTo>
                    <a:pt x="297" y="617"/>
                  </a:lnTo>
                  <a:lnTo>
                    <a:pt x="341" y="563"/>
                  </a:lnTo>
                  <a:lnTo>
                    <a:pt x="362" y="536"/>
                  </a:lnTo>
                  <a:lnTo>
                    <a:pt x="383" y="508"/>
                  </a:lnTo>
                  <a:lnTo>
                    <a:pt x="402" y="480"/>
                  </a:lnTo>
                  <a:lnTo>
                    <a:pt x="421" y="450"/>
                  </a:lnTo>
                  <a:lnTo>
                    <a:pt x="438" y="421"/>
                  </a:lnTo>
                  <a:lnTo>
                    <a:pt x="454" y="391"/>
                  </a:lnTo>
                  <a:lnTo>
                    <a:pt x="454" y="391"/>
                  </a:lnTo>
                  <a:lnTo>
                    <a:pt x="467" y="360"/>
                  </a:lnTo>
                  <a:lnTo>
                    <a:pt x="474" y="344"/>
                  </a:lnTo>
                  <a:lnTo>
                    <a:pt x="480" y="328"/>
                  </a:lnTo>
                  <a:lnTo>
                    <a:pt x="485" y="312"/>
                  </a:lnTo>
                  <a:lnTo>
                    <a:pt x="489" y="296"/>
                  </a:lnTo>
                  <a:lnTo>
                    <a:pt x="492" y="279"/>
                  </a:lnTo>
                  <a:lnTo>
                    <a:pt x="494" y="263"/>
                  </a:lnTo>
                  <a:lnTo>
                    <a:pt x="494" y="263"/>
                  </a:lnTo>
                  <a:lnTo>
                    <a:pt x="496" y="246"/>
                  </a:lnTo>
                  <a:lnTo>
                    <a:pt x="497" y="229"/>
                  </a:lnTo>
                  <a:lnTo>
                    <a:pt x="497" y="212"/>
                  </a:lnTo>
                  <a:lnTo>
                    <a:pt x="495" y="195"/>
                  </a:lnTo>
                  <a:lnTo>
                    <a:pt x="493" y="179"/>
                  </a:lnTo>
                  <a:lnTo>
                    <a:pt x="490" y="162"/>
                  </a:lnTo>
                  <a:lnTo>
                    <a:pt x="486" y="146"/>
                  </a:lnTo>
                  <a:lnTo>
                    <a:pt x="481" y="130"/>
                  </a:lnTo>
                  <a:lnTo>
                    <a:pt x="481" y="130"/>
                  </a:lnTo>
                  <a:lnTo>
                    <a:pt x="475" y="115"/>
                  </a:lnTo>
                  <a:lnTo>
                    <a:pt x="469" y="100"/>
                  </a:lnTo>
                  <a:lnTo>
                    <a:pt x="460" y="86"/>
                  </a:lnTo>
                  <a:lnTo>
                    <a:pt x="452" y="72"/>
                  </a:lnTo>
                  <a:lnTo>
                    <a:pt x="443" y="59"/>
                  </a:lnTo>
                  <a:lnTo>
                    <a:pt x="433" y="47"/>
                  </a:lnTo>
                  <a:lnTo>
                    <a:pt x="422" y="36"/>
                  </a:lnTo>
                  <a:lnTo>
                    <a:pt x="409" y="26"/>
                  </a:lnTo>
                  <a:lnTo>
                    <a:pt x="409" y="26"/>
                  </a:lnTo>
                  <a:lnTo>
                    <a:pt x="399" y="19"/>
                  </a:lnTo>
                  <a:lnTo>
                    <a:pt x="387" y="14"/>
                  </a:lnTo>
                  <a:lnTo>
                    <a:pt x="376" y="9"/>
                  </a:lnTo>
                  <a:lnTo>
                    <a:pt x="364" y="4"/>
                  </a:lnTo>
                  <a:lnTo>
                    <a:pt x="351" y="2"/>
                  </a:lnTo>
                  <a:lnTo>
                    <a:pt x="339" y="0"/>
                  </a:lnTo>
                  <a:lnTo>
                    <a:pt x="325" y="0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298" y="2"/>
                  </a:lnTo>
                  <a:lnTo>
                    <a:pt x="285" y="5"/>
                  </a:lnTo>
                  <a:lnTo>
                    <a:pt x="271" y="10"/>
                  </a:lnTo>
                  <a:lnTo>
                    <a:pt x="258" y="15"/>
                  </a:lnTo>
                  <a:lnTo>
                    <a:pt x="246" y="20"/>
                  </a:lnTo>
                  <a:lnTo>
                    <a:pt x="233" y="27"/>
                  </a:lnTo>
                  <a:lnTo>
                    <a:pt x="222" y="34"/>
                  </a:lnTo>
                  <a:lnTo>
                    <a:pt x="210" y="42"/>
                  </a:lnTo>
                  <a:lnTo>
                    <a:pt x="199" y="51"/>
                  </a:lnTo>
                  <a:lnTo>
                    <a:pt x="188" y="60"/>
                  </a:lnTo>
                  <a:lnTo>
                    <a:pt x="178" y="70"/>
                  </a:lnTo>
                  <a:lnTo>
                    <a:pt x="168" y="80"/>
                  </a:lnTo>
                  <a:lnTo>
                    <a:pt x="159" y="91"/>
                  </a:lnTo>
                  <a:lnTo>
                    <a:pt x="150" y="102"/>
                  </a:lnTo>
                  <a:lnTo>
                    <a:pt x="142" y="113"/>
                  </a:lnTo>
                  <a:lnTo>
                    <a:pt x="135" y="126"/>
                  </a:lnTo>
                  <a:lnTo>
                    <a:pt x="135" y="126"/>
                  </a:lnTo>
                  <a:lnTo>
                    <a:pt x="127" y="140"/>
                  </a:lnTo>
                  <a:lnTo>
                    <a:pt x="120" y="154"/>
                  </a:lnTo>
                  <a:lnTo>
                    <a:pt x="107" y="182"/>
                  </a:lnTo>
                  <a:lnTo>
                    <a:pt x="96" y="211"/>
                  </a:lnTo>
                  <a:lnTo>
                    <a:pt x="84" y="242"/>
                  </a:lnTo>
                  <a:lnTo>
                    <a:pt x="73" y="271"/>
                  </a:lnTo>
                  <a:lnTo>
                    <a:pt x="59" y="299"/>
                  </a:lnTo>
                  <a:lnTo>
                    <a:pt x="51" y="313"/>
                  </a:lnTo>
                  <a:lnTo>
                    <a:pt x="43" y="326"/>
                  </a:lnTo>
                  <a:lnTo>
                    <a:pt x="35" y="339"/>
                  </a:lnTo>
                  <a:lnTo>
                    <a:pt x="25" y="352"/>
                  </a:lnTo>
                  <a:lnTo>
                    <a:pt x="25" y="352"/>
                  </a:lnTo>
                  <a:lnTo>
                    <a:pt x="14" y="366"/>
                  </a:lnTo>
                  <a:lnTo>
                    <a:pt x="2" y="378"/>
                  </a:lnTo>
                  <a:lnTo>
                    <a:pt x="2" y="378"/>
                  </a:lnTo>
                  <a:lnTo>
                    <a:pt x="1" y="380"/>
                  </a:lnTo>
                  <a:lnTo>
                    <a:pt x="0" y="383"/>
                  </a:lnTo>
                  <a:lnTo>
                    <a:pt x="1" y="385"/>
                  </a:lnTo>
                  <a:lnTo>
                    <a:pt x="2" y="387"/>
                  </a:lnTo>
                  <a:lnTo>
                    <a:pt x="4" y="388"/>
                  </a:lnTo>
                  <a:lnTo>
                    <a:pt x="6" y="388"/>
                  </a:lnTo>
                  <a:lnTo>
                    <a:pt x="9" y="388"/>
                  </a:lnTo>
                  <a:lnTo>
                    <a:pt x="11" y="387"/>
                  </a:lnTo>
                  <a:lnTo>
                    <a:pt x="11" y="387"/>
                  </a:lnTo>
                  <a:lnTo>
                    <a:pt x="22" y="375"/>
                  </a:lnTo>
                  <a:lnTo>
                    <a:pt x="32" y="363"/>
                  </a:lnTo>
                  <a:lnTo>
                    <a:pt x="42" y="350"/>
                  </a:lnTo>
                  <a:lnTo>
                    <a:pt x="51" y="337"/>
                  </a:lnTo>
                  <a:lnTo>
                    <a:pt x="59" y="323"/>
                  </a:lnTo>
                  <a:lnTo>
                    <a:pt x="68" y="309"/>
                  </a:lnTo>
                  <a:lnTo>
                    <a:pt x="75" y="295"/>
                  </a:lnTo>
                  <a:lnTo>
                    <a:pt x="81" y="281"/>
                  </a:lnTo>
                  <a:lnTo>
                    <a:pt x="81" y="281"/>
                  </a:lnTo>
                  <a:lnTo>
                    <a:pt x="93" y="253"/>
                  </a:lnTo>
                  <a:lnTo>
                    <a:pt x="104" y="223"/>
                  </a:lnTo>
                  <a:lnTo>
                    <a:pt x="115" y="195"/>
                  </a:lnTo>
                  <a:lnTo>
                    <a:pt x="127" y="167"/>
                  </a:lnTo>
                  <a:lnTo>
                    <a:pt x="127" y="167"/>
                  </a:lnTo>
                  <a:lnTo>
                    <a:pt x="139" y="143"/>
                  </a:lnTo>
                  <a:lnTo>
                    <a:pt x="154" y="118"/>
                  </a:lnTo>
                  <a:lnTo>
                    <a:pt x="162" y="106"/>
                  </a:lnTo>
                  <a:lnTo>
                    <a:pt x="171" y="95"/>
                  </a:lnTo>
                  <a:lnTo>
                    <a:pt x="180" y="85"/>
                  </a:lnTo>
                  <a:lnTo>
                    <a:pt x="190" y="75"/>
                  </a:lnTo>
                  <a:lnTo>
                    <a:pt x="201" y="65"/>
                  </a:lnTo>
                  <a:lnTo>
                    <a:pt x="211" y="56"/>
                  </a:lnTo>
                  <a:lnTo>
                    <a:pt x="222" y="48"/>
                  </a:lnTo>
                  <a:lnTo>
                    <a:pt x="234" y="40"/>
                  </a:lnTo>
                  <a:lnTo>
                    <a:pt x="246" y="34"/>
                  </a:lnTo>
                  <a:lnTo>
                    <a:pt x="259" y="28"/>
                  </a:lnTo>
                  <a:lnTo>
                    <a:pt x="272" y="22"/>
                  </a:lnTo>
                  <a:lnTo>
                    <a:pt x="285" y="18"/>
                  </a:lnTo>
                  <a:lnTo>
                    <a:pt x="285" y="18"/>
                  </a:lnTo>
                  <a:lnTo>
                    <a:pt x="297" y="16"/>
                  </a:lnTo>
                  <a:lnTo>
                    <a:pt x="309" y="14"/>
                  </a:lnTo>
                  <a:lnTo>
                    <a:pt x="320" y="13"/>
                  </a:lnTo>
                  <a:lnTo>
                    <a:pt x="332" y="13"/>
                  </a:lnTo>
                  <a:lnTo>
                    <a:pt x="345" y="14"/>
                  </a:lnTo>
                  <a:lnTo>
                    <a:pt x="357" y="16"/>
                  </a:lnTo>
                  <a:lnTo>
                    <a:pt x="368" y="19"/>
                  </a:lnTo>
                  <a:lnTo>
                    <a:pt x="380" y="23"/>
                  </a:lnTo>
                  <a:lnTo>
                    <a:pt x="380" y="23"/>
                  </a:lnTo>
                  <a:lnTo>
                    <a:pt x="393" y="30"/>
                  </a:lnTo>
                  <a:lnTo>
                    <a:pt x="404" y="38"/>
                  </a:lnTo>
                  <a:lnTo>
                    <a:pt x="415" y="47"/>
                  </a:lnTo>
                  <a:lnTo>
                    <a:pt x="425" y="57"/>
                  </a:lnTo>
                  <a:lnTo>
                    <a:pt x="434" y="68"/>
                  </a:lnTo>
                  <a:lnTo>
                    <a:pt x="442" y="79"/>
                  </a:lnTo>
                  <a:lnTo>
                    <a:pt x="449" y="91"/>
                  </a:lnTo>
                  <a:lnTo>
                    <a:pt x="456" y="104"/>
                  </a:lnTo>
                  <a:lnTo>
                    <a:pt x="456" y="104"/>
                  </a:lnTo>
                  <a:lnTo>
                    <a:pt x="463" y="119"/>
                  </a:lnTo>
                  <a:lnTo>
                    <a:pt x="470" y="136"/>
                  </a:lnTo>
                  <a:lnTo>
                    <a:pt x="475" y="152"/>
                  </a:lnTo>
                  <a:lnTo>
                    <a:pt x="479" y="168"/>
                  </a:lnTo>
                  <a:lnTo>
                    <a:pt x="482" y="184"/>
                  </a:lnTo>
                  <a:lnTo>
                    <a:pt x="484" y="200"/>
                  </a:lnTo>
                  <a:lnTo>
                    <a:pt x="485" y="217"/>
                  </a:lnTo>
                  <a:lnTo>
                    <a:pt x="485" y="233"/>
                  </a:lnTo>
                  <a:lnTo>
                    <a:pt x="485" y="233"/>
                  </a:lnTo>
                  <a:lnTo>
                    <a:pt x="484" y="250"/>
                  </a:lnTo>
                  <a:lnTo>
                    <a:pt x="482" y="266"/>
                  </a:lnTo>
                  <a:lnTo>
                    <a:pt x="479" y="282"/>
                  </a:lnTo>
                  <a:lnTo>
                    <a:pt x="476" y="298"/>
                  </a:lnTo>
                  <a:lnTo>
                    <a:pt x="472" y="313"/>
                  </a:lnTo>
                  <a:lnTo>
                    <a:pt x="466" y="329"/>
                  </a:lnTo>
                  <a:lnTo>
                    <a:pt x="455" y="360"/>
                  </a:lnTo>
                  <a:lnTo>
                    <a:pt x="455" y="360"/>
                  </a:lnTo>
                  <a:lnTo>
                    <a:pt x="441" y="390"/>
                  </a:lnTo>
                  <a:lnTo>
                    <a:pt x="426" y="419"/>
                  </a:lnTo>
                  <a:lnTo>
                    <a:pt x="409" y="448"/>
                  </a:lnTo>
                  <a:lnTo>
                    <a:pt x="390" y="477"/>
                  </a:lnTo>
                  <a:lnTo>
                    <a:pt x="371" y="505"/>
                  </a:lnTo>
                  <a:lnTo>
                    <a:pt x="351" y="531"/>
                  </a:lnTo>
                  <a:lnTo>
                    <a:pt x="308" y="585"/>
                  </a:lnTo>
                  <a:lnTo>
                    <a:pt x="308" y="585"/>
                  </a:lnTo>
                  <a:lnTo>
                    <a:pt x="289" y="608"/>
                  </a:lnTo>
                  <a:lnTo>
                    <a:pt x="289" y="608"/>
                  </a:lnTo>
                  <a:lnTo>
                    <a:pt x="287" y="611"/>
                  </a:lnTo>
                  <a:lnTo>
                    <a:pt x="287" y="613"/>
                  </a:lnTo>
                  <a:lnTo>
                    <a:pt x="288" y="615"/>
                  </a:lnTo>
                  <a:lnTo>
                    <a:pt x="289" y="617"/>
                  </a:lnTo>
                  <a:lnTo>
                    <a:pt x="291" y="618"/>
                  </a:lnTo>
                  <a:lnTo>
                    <a:pt x="293" y="619"/>
                  </a:lnTo>
                  <a:lnTo>
                    <a:pt x="295" y="619"/>
                  </a:lnTo>
                  <a:lnTo>
                    <a:pt x="297" y="617"/>
                  </a:lnTo>
                  <a:lnTo>
                    <a:pt x="297" y="6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DF7992E8-6AC9-0279-4B5F-2498ED675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0" y="440"/>
              <a:ext cx="593" cy="206"/>
            </a:xfrm>
            <a:custGeom>
              <a:avLst/>
              <a:gdLst>
                <a:gd name="T0" fmla="*/ 14 w 1185"/>
                <a:gd name="T1" fmla="*/ 46 h 410"/>
                <a:gd name="T2" fmla="*/ 28 w 1185"/>
                <a:gd name="T3" fmla="*/ 21 h 410"/>
                <a:gd name="T4" fmla="*/ 38 w 1185"/>
                <a:gd name="T5" fmla="*/ 14 h 410"/>
                <a:gd name="T6" fmla="*/ 58 w 1185"/>
                <a:gd name="T7" fmla="*/ 13 h 410"/>
                <a:gd name="T8" fmla="*/ 77 w 1185"/>
                <a:gd name="T9" fmla="*/ 20 h 410"/>
                <a:gd name="T10" fmla="*/ 109 w 1185"/>
                <a:gd name="T11" fmla="*/ 46 h 410"/>
                <a:gd name="T12" fmla="*/ 137 w 1185"/>
                <a:gd name="T13" fmla="*/ 75 h 410"/>
                <a:gd name="T14" fmla="*/ 175 w 1185"/>
                <a:gd name="T15" fmla="*/ 121 h 410"/>
                <a:gd name="T16" fmla="*/ 240 w 1185"/>
                <a:gd name="T17" fmla="*/ 186 h 410"/>
                <a:gd name="T18" fmla="*/ 295 w 1185"/>
                <a:gd name="T19" fmla="*/ 230 h 410"/>
                <a:gd name="T20" fmla="*/ 389 w 1185"/>
                <a:gd name="T21" fmla="*/ 292 h 410"/>
                <a:gd name="T22" fmla="*/ 491 w 1185"/>
                <a:gd name="T23" fmla="*/ 345 h 410"/>
                <a:gd name="T24" fmla="*/ 558 w 1185"/>
                <a:gd name="T25" fmla="*/ 373 h 410"/>
                <a:gd name="T26" fmla="*/ 609 w 1185"/>
                <a:gd name="T27" fmla="*/ 391 h 410"/>
                <a:gd name="T28" fmla="*/ 667 w 1185"/>
                <a:gd name="T29" fmla="*/ 403 h 410"/>
                <a:gd name="T30" fmla="*/ 709 w 1185"/>
                <a:gd name="T31" fmla="*/ 408 h 410"/>
                <a:gd name="T32" fmla="*/ 833 w 1185"/>
                <a:gd name="T33" fmla="*/ 408 h 410"/>
                <a:gd name="T34" fmla="*/ 916 w 1185"/>
                <a:gd name="T35" fmla="*/ 401 h 410"/>
                <a:gd name="T36" fmla="*/ 976 w 1185"/>
                <a:gd name="T37" fmla="*/ 394 h 410"/>
                <a:gd name="T38" fmla="*/ 1015 w 1185"/>
                <a:gd name="T39" fmla="*/ 387 h 410"/>
                <a:gd name="T40" fmla="*/ 1107 w 1185"/>
                <a:gd name="T41" fmla="*/ 359 h 410"/>
                <a:gd name="T42" fmla="*/ 1162 w 1185"/>
                <a:gd name="T43" fmla="*/ 342 h 410"/>
                <a:gd name="T44" fmla="*/ 1183 w 1185"/>
                <a:gd name="T45" fmla="*/ 337 h 410"/>
                <a:gd name="T46" fmla="*/ 1185 w 1185"/>
                <a:gd name="T47" fmla="*/ 331 h 410"/>
                <a:gd name="T48" fmla="*/ 1180 w 1185"/>
                <a:gd name="T49" fmla="*/ 326 h 410"/>
                <a:gd name="T50" fmla="*/ 1159 w 1185"/>
                <a:gd name="T51" fmla="*/ 331 h 410"/>
                <a:gd name="T52" fmla="*/ 1066 w 1185"/>
                <a:gd name="T53" fmla="*/ 360 h 410"/>
                <a:gd name="T54" fmla="*/ 1029 w 1185"/>
                <a:gd name="T55" fmla="*/ 372 h 410"/>
                <a:gd name="T56" fmla="*/ 948 w 1185"/>
                <a:gd name="T57" fmla="*/ 385 h 410"/>
                <a:gd name="T58" fmla="*/ 866 w 1185"/>
                <a:gd name="T59" fmla="*/ 393 h 410"/>
                <a:gd name="T60" fmla="*/ 781 w 1185"/>
                <a:gd name="T61" fmla="*/ 398 h 410"/>
                <a:gd name="T62" fmla="*/ 698 w 1185"/>
                <a:gd name="T63" fmla="*/ 395 h 410"/>
                <a:gd name="T64" fmla="*/ 656 w 1185"/>
                <a:gd name="T65" fmla="*/ 389 h 410"/>
                <a:gd name="T66" fmla="*/ 616 w 1185"/>
                <a:gd name="T67" fmla="*/ 380 h 410"/>
                <a:gd name="T68" fmla="*/ 550 w 1185"/>
                <a:gd name="T69" fmla="*/ 357 h 410"/>
                <a:gd name="T70" fmla="*/ 479 w 1185"/>
                <a:gd name="T71" fmla="*/ 326 h 410"/>
                <a:gd name="T72" fmla="*/ 377 w 1185"/>
                <a:gd name="T73" fmla="*/ 271 h 410"/>
                <a:gd name="T74" fmla="*/ 283 w 1185"/>
                <a:gd name="T75" fmla="*/ 205 h 410"/>
                <a:gd name="T76" fmla="*/ 232 w 1185"/>
                <a:gd name="T77" fmla="*/ 162 h 410"/>
                <a:gd name="T78" fmla="*/ 186 w 1185"/>
                <a:gd name="T79" fmla="*/ 115 h 410"/>
                <a:gd name="T80" fmla="*/ 136 w 1185"/>
                <a:gd name="T81" fmla="*/ 56 h 410"/>
                <a:gd name="T82" fmla="*/ 105 w 1185"/>
                <a:gd name="T83" fmla="*/ 26 h 410"/>
                <a:gd name="T84" fmla="*/ 78 w 1185"/>
                <a:gd name="T85" fmla="*/ 8 h 410"/>
                <a:gd name="T86" fmla="*/ 60 w 1185"/>
                <a:gd name="T87" fmla="*/ 1 h 410"/>
                <a:gd name="T88" fmla="*/ 36 w 1185"/>
                <a:gd name="T89" fmla="*/ 2 h 410"/>
                <a:gd name="T90" fmla="*/ 27 w 1185"/>
                <a:gd name="T91" fmla="*/ 6 h 410"/>
                <a:gd name="T92" fmla="*/ 9 w 1185"/>
                <a:gd name="T93" fmla="*/ 29 h 410"/>
                <a:gd name="T94" fmla="*/ 0 w 1185"/>
                <a:gd name="T95" fmla="*/ 54 h 410"/>
                <a:gd name="T96" fmla="*/ 0 w 1185"/>
                <a:gd name="T97" fmla="*/ 59 h 410"/>
                <a:gd name="T98" fmla="*/ 6 w 1185"/>
                <a:gd name="T99" fmla="*/ 62 h 410"/>
                <a:gd name="T100" fmla="*/ 11 w 1185"/>
                <a:gd name="T101" fmla="*/ 57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85" h="410">
                  <a:moveTo>
                    <a:pt x="11" y="57"/>
                  </a:moveTo>
                  <a:lnTo>
                    <a:pt x="11" y="57"/>
                  </a:lnTo>
                  <a:lnTo>
                    <a:pt x="14" y="46"/>
                  </a:lnTo>
                  <a:lnTo>
                    <a:pt x="19" y="36"/>
                  </a:lnTo>
                  <a:lnTo>
                    <a:pt x="24" y="26"/>
                  </a:lnTo>
                  <a:lnTo>
                    <a:pt x="28" y="21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8" y="14"/>
                  </a:lnTo>
                  <a:lnTo>
                    <a:pt x="45" y="12"/>
                  </a:lnTo>
                  <a:lnTo>
                    <a:pt x="51" y="12"/>
                  </a:lnTo>
                  <a:lnTo>
                    <a:pt x="58" y="13"/>
                  </a:lnTo>
                  <a:lnTo>
                    <a:pt x="58" y="13"/>
                  </a:lnTo>
                  <a:lnTo>
                    <a:pt x="68" y="16"/>
                  </a:lnTo>
                  <a:lnTo>
                    <a:pt x="77" y="20"/>
                  </a:lnTo>
                  <a:lnTo>
                    <a:pt x="85" y="26"/>
                  </a:lnTo>
                  <a:lnTo>
                    <a:pt x="94" y="32"/>
                  </a:lnTo>
                  <a:lnTo>
                    <a:pt x="109" y="46"/>
                  </a:lnTo>
                  <a:lnTo>
                    <a:pt x="123" y="61"/>
                  </a:lnTo>
                  <a:lnTo>
                    <a:pt x="123" y="61"/>
                  </a:lnTo>
                  <a:lnTo>
                    <a:pt x="137" y="75"/>
                  </a:lnTo>
                  <a:lnTo>
                    <a:pt x="150" y="90"/>
                  </a:lnTo>
                  <a:lnTo>
                    <a:pt x="175" y="121"/>
                  </a:lnTo>
                  <a:lnTo>
                    <a:pt x="175" y="121"/>
                  </a:lnTo>
                  <a:lnTo>
                    <a:pt x="196" y="144"/>
                  </a:lnTo>
                  <a:lnTo>
                    <a:pt x="218" y="165"/>
                  </a:lnTo>
                  <a:lnTo>
                    <a:pt x="240" y="186"/>
                  </a:lnTo>
                  <a:lnTo>
                    <a:pt x="265" y="206"/>
                  </a:lnTo>
                  <a:lnTo>
                    <a:pt x="265" y="206"/>
                  </a:lnTo>
                  <a:lnTo>
                    <a:pt x="295" y="230"/>
                  </a:lnTo>
                  <a:lnTo>
                    <a:pt x="325" y="252"/>
                  </a:lnTo>
                  <a:lnTo>
                    <a:pt x="357" y="272"/>
                  </a:lnTo>
                  <a:lnTo>
                    <a:pt x="389" y="292"/>
                  </a:lnTo>
                  <a:lnTo>
                    <a:pt x="423" y="310"/>
                  </a:lnTo>
                  <a:lnTo>
                    <a:pt x="457" y="328"/>
                  </a:lnTo>
                  <a:lnTo>
                    <a:pt x="491" y="345"/>
                  </a:lnTo>
                  <a:lnTo>
                    <a:pt x="526" y="360"/>
                  </a:lnTo>
                  <a:lnTo>
                    <a:pt x="526" y="360"/>
                  </a:lnTo>
                  <a:lnTo>
                    <a:pt x="558" y="373"/>
                  </a:lnTo>
                  <a:lnTo>
                    <a:pt x="590" y="385"/>
                  </a:lnTo>
                  <a:lnTo>
                    <a:pt x="590" y="385"/>
                  </a:lnTo>
                  <a:lnTo>
                    <a:pt x="609" y="391"/>
                  </a:lnTo>
                  <a:lnTo>
                    <a:pt x="628" y="396"/>
                  </a:lnTo>
                  <a:lnTo>
                    <a:pt x="647" y="400"/>
                  </a:lnTo>
                  <a:lnTo>
                    <a:pt x="667" y="403"/>
                  </a:lnTo>
                  <a:lnTo>
                    <a:pt x="667" y="403"/>
                  </a:lnTo>
                  <a:lnTo>
                    <a:pt x="688" y="406"/>
                  </a:lnTo>
                  <a:lnTo>
                    <a:pt x="709" y="408"/>
                  </a:lnTo>
                  <a:lnTo>
                    <a:pt x="750" y="410"/>
                  </a:lnTo>
                  <a:lnTo>
                    <a:pt x="791" y="410"/>
                  </a:lnTo>
                  <a:lnTo>
                    <a:pt x="833" y="408"/>
                  </a:lnTo>
                  <a:lnTo>
                    <a:pt x="833" y="408"/>
                  </a:lnTo>
                  <a:lnTo>
                    <a:pt x="875" y="405"/>
                  </a:lnTo>
                  <a:lnTo>
                    <a:pt x="916" y="401"/>
                  </a:lnTo>
                  <a:lnTo>
                    <a:pt x="916" y="401"/>
                  </a:lnTo>
                  <a:lnTo>
                    <a:pt x="956" y="396"/>
                  </a:lnTo>
                  <a:lnTo>
                    <a:pt x="976" y="394"/>
                  </a:lnTo>
                  <a:lnTo>
                    <a:pt x="996" y="391"/>
                  </a:lnTo>
                  <a:lnTo>
                    <a:pt x="996" y="391"/>
                  </a:lnTo>
                  <a:lnTo>
                    <a:pt x="1015" y="387"/>
                  </a:lnTo>
                  <a:lnTo>
                    <a:pt x="1033" y="383"/>
                  </a:lnTo>
                  <a:lnTo>
                    <a:pt x="1070" y="371"/>
                  </a:lnTo>
                  <a:lnTo>
                    <a:pt x="1107" y="359"/>
                  </a:lnTo>
                  <a:lnTo>
                    <a:pt x="1143" y="347"/>
                  </a:lnTo>
                  <a:lnTo>
                    <a:pt x="1143" y="347"/>
                  </a:lnTo>
                  <a:lnTo>
                    <a:pt x="1162" y="342"/>
                  </a:lnTo>
                  <a:lnTo>
                    <a:pt x="1181" y="338"/>
                  </a:lnTo>
                  <a:lnTo>
                    <a:pt x="1181" y="338"/>
                  </a:lnTo>
                  <a:lnTo>
                    <a:pt x="1183" y="337"/>
                  </a:lnTo>
                  <a:lnTo>
                    <a:pt x="1185" y="336"/>
                  </a:lnTo>
                  <a:lnTo>
                    <a:pt x="1185" y="334"/>
                  </a:lnTo>
                  <a:lnTo>
                    <a:pt x="1185" y="331"/>
                  </a:lnTo>
                  <a:lnTo>
                    <a:pt x="1184" y="328"/>
                  </a:lnTo>
                  <a:lnTo>
                    <a:pt x="1182" y="327"/>
                  </a:lnTo>
                  <a:lnTo>
                    <a:pt x="1180" y="326"/>
                  </a:lnTo>
                  <a:lnTo>
                    <a:pt x="1178" y="326"/>
                  </a:lnTo>
                  <a:lnTo>
                    <a:pt x="1178" y="326"/>
                  </a:lnTo>
                  <a:lnTo>
                    <a:pt x="1159" y="331"/>
                  </a:lnTo>
                  <a:lnTo>
                    <a:pt x="1140" y="336"/>
                  </a:lnTo>
                  <a:lnTo>
                    <a:pt x="1103" y="348"/>
                  </a:lnTo>
                  <a:lnTo>
                    <a:pt x="1066" y="360"/>
                  </a:lnTo>
                  <a:lnTo>
                    <a:pt x="1048" y="366"/>
                  </a:lnTo>
                  <a:lnTo>
                    <a:pt x="1029" y="372"/>
                  </a:lnTo>
                  <a:lnTo>
                    <a:pt x="1029" y="372"/>
                  </a:lnTo>
                  <a:lnTo>
                    <a:pt x="1009" y="376"/>
                  </a:lnTo>
                  <a:lnTo>
                    <a:pt x="989" y="380"/>
                  </a:lnTo>
                  <a:lnTo>
                    <a:pt x="948" y="385"/>
                  </a:lnTo>
                  <a:lnTo>
                    <a:pt x="948" y="385"/>
                  </a:lnTo>
                  <a:lnTo>
                    <a:pt x="907" y="390"/>
                  </a:lnTo>
                  <a:lnTo>
                    <a:pt x="866" y="393"/>
                  </a:lnTo>
                  <a:lnTo>
                    <a:pt x="866" y="393"/>
                  </a:lnTo>
                  <a:lnTo>
                    <a:pt x="824" y="396"/>
                  </a:lnTo>
                  <a:lnTo>
                    <a:pt x="781" y="398"/>
                  </a:lnTo>
                  <a:lnTo>
                    <a:pt x="739" y="397"/>
                  </a:lnTo>
                  <a:lnTo>
                    <a:pt x="718" y="396"/>
                  </a:lnTo>
                  <a:lnTo>
                    <a:pt x="698" y="395"/>
                  </a:lnTo>
                  <a:lnTo>
                    <a:pt x="698" y="395"/>
                  </a:lnTo>
                  <a:lnTo>
                    <a:pt x="677" y="392"/>
                  </a:lnTo>
                  <a:lnTo>
                    <a:pt x="656" y="389"/>
                  </a:lnTo>
                  <a:lnTo>
                    <a:pt x="636" y="385"/>
                  </a:lnTo>
                  <a:lnTo>
                    <a:pt x="616" y="380"/>
                  </a:lnTo>
                  <a:lnTo>
                    <a:pt x="616" y="380"/>
                  </a:lnTo>
                  <a:lnTo>
                    <a:pt x="599" y="375"/>
                  </a:lnTo>
                  <a:lnTo>
                    <a:pt x="583" y="370"/>
                  </a:lnTo>
                  <a:lnTo>
                    <a:pt x="550" y="357"/>
                  </a:lnTo>
                  <a:lnTo>
                    <a:pt x="550" y="357"/>
                  </a:lnTo>
                  <a:lnTo>
                    <a:pt x="514" y="342"/>
                  </a:lnTo>
                  <a:lnTo>
                    <a:pt x="479" y="326"/>
                  </a:lnTo>
                  <a:lnTo>
                    <a:pt x="445" y="308"/>
                  </a:lnTo>
                  <a:lnTo>
                    <a:pt x="411" y="290"/>
                  </a:lnTo>
                  <a:lnTo>
                    <a:pt x="377" y="271"/>
                  </a:lnTo>
                  <a:lnTo>
                    <a:pt x="345" y="250"/>
                  </a:lnTo>
                  <a:lnTo>
                    <a:pt x="313" y="228"/>
                  </a:lnTo>
                  <a:lnTo>
                    <a:pt x="283" y="205"/>
                  </a:lnTo>
                  <a:lnTo>
                    <a:pt x="283" y="205"/>
                  </a:lnTo>
                  <a:lnTo>
                    <a:pt x="256" y="184"/>
                  </a:lnTo>
                  <a:lnTo>
                    <a:pt x="232" y="162"/>
                  </a:lnTo>
                  <a:lnTo>
                    <a:pt x="209" y="139"/>
                  </a:lnTo>
                  <a:lnTo>
                    <a:pt x="186" y="115"/>
                  </a:lnTo>
                  <a:lnTo>
                    <a:pt x="186" y="115"/>
                  </a:lnTo>
                  <a:lnTo>
                    <a:pt x="161" y="85"/>
                  </a:lnTo>
                  <a:lnTo>
                    <a:pt x="149" y="71"/>
                  </a:lnTo>
                  <a:lnTo>
                    <a:pt x="136" y="56"/>
                  </a:lnTo>
                  <a:lnTo>
                    <a:pt x="136" y="56"/>
                  </a:lnTo>
                  <a:lnTo>
                    <a:pt x="121" y="41"/>
                  </a:lnTo>
                  <a:lnTo>
                    <a:pt x="105" y="26"/>
                  </a:lnTo>
                  <a:lnTo>
                    <a:pt x="96" y="19"/>
                  </a:lnTo>
                  <a:lnTo>
                    <a:pt x="87" y="13"/>
                  </a:lnTo>
                  <a:lnTo>
                    <a:pt x="78" y="8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0" y="1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1" y="4"/>
                  </a:lnTo>
                  <a:lnTo>
                    <a:pt x="27" y="6"/>
                  </a:lnTo>
                  <a:lnTo>
                    <a:pt x="20" y="13"/>
                  </a:lnTo>
                  <a:lnTo>
                    <a:pt x="14" y="20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4" y="41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7"/>
                  </a:lnTo>
                  <a:lnTo>
                    <a:pt x="0" y="59"/>
                  </a:lnTo>
                  <a:lnTo>
                    <a:pt x="2" y="60"/>
                  </a:lnTo>
                  <a:lnTo>
                    <a:pt x="4" y="61"/>
                  </a:lnTo>
                  <a:lnTo>
                    <a:pt x="6" y="62"/>
                  </a:lnTo>
                  <a:lnTo>
                    <a:pt x="8" y="61"/>
                  </a:lnTo>
                  <a:lnTo>
                    <a:pt x="10" y="60"/>
                  </a:lnTo>
                  <a:lnTo>
                    <a:pt x="11" y="57"/>
                  </a:lnTo>
                  <a:lnTo>
                    <a:pt x="11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FDDC6C1E-6139-818A-A6EC-E58C945554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7" y="625"/>
              <a:ext cx="121" cy="282"/>
            </a:xfrm>
            <a:custGeom>
              <a:avLst/>
              <a:gdLst>
                <a:gd name="T0" fmla="*/ 1 w 242"/>
                <a:gd name="T1" fmla="*/ 9 h 564"/>
                <a:gd name="T2" fmla="*/ 1 w 242"/>
                <a:gd name="T3" fmla="*/ 9 h 564"/>
                <a:gd name="T4" fmla="*/ 33 w 242"/>
                <a:gd name="T5" fmla="*/ 55 h 564"/>
                <a:gd name="T6" fmla="*/ 66 w 242"/>
                <a:gd name="T7" fmla="*/ 102 h 564"/>
                <a:gd name="T8" fmla="*/ 97 w 242"/>
                <a:gd name="T9" fmla="*/ 149 h 564"/>
                <a:gd name="T10" fmla="*/ 112 w 242"/>
                <a:gd name="T11" fmla="*/ 172 h 564"/>
                <a:gd name="T12" fmla="*/ 126 w 242"/>
                <a:gd name="T13" fmla="*/ 198 h 564"/>
                <a:gd name="T14" fmla="*/ 126 w 242"/>
                <a:gd name="T15" fmla="*/ 198 h 564"/>
                <a:gd name="T16" fmla="*/ 140 w 242"/>
                <a:gd name="T17" fmla="*/ 223 h 564"/>
                <a:gd name="T18" fmla="*/ 152 w 242"/>
                <a:gd name="T19" fmla="*/ 249 h 564"/>
                <a:gd name="T20" fmla="*/ 163 w 242"/>
                <a:gd name="T21" fmla="*/ 276 h 564"/>
                <a:gd name="T22" fmla="*/ 172 w 242"/>
                <a:gd name="T23" fmla="*/ 303 h 564"/>
                <a:gd name="T24" fmla="*/ 172 w 242"/>
                <a:gd name="T25" fmla="*/ 303 h 564"/>
                <a:gd name="T26" fmla="*/ 182 w 242"/>
                <a:gd name="T27" fmla="*/ 334 h 564"/>
                <a:gd name="T28" fmla="*/ 189 w 242"/>
                <a:gd name="T29" fmla="*/ 364 h 564"/>
                <a:gd name="T30" fmla="*/ 195 w 242"/>
                <a:gd name="T31" fmla="*/ 394 h 564"/>
                <a:gd name="T32" fmla="*/ 201 w 242"/>
                <a:gd name="T33" fmla="*/ 425 h 564"/>
                <a:gd name="T34" fmla="*/ 201 w 242"/>
                <a:gd name="T35" fmla="*/ 425 h 564"/>
                <a:gd name="T36" fmla="*/ 207 w 242"/>
                <a:gd name="T37" fmla="*/ 459 h 564"/>
                <a:gd name="T38" fmla="*/ 213 w 242"/>
                <a:gd name="T39" fmla="*/ 492 h 564"/>
                <a:gd name="T40" fmla="*/ 221 w 242"/>
                <a:gd name="T41" fmla="*/ 526 h 564"/>
                <a:gd name="T42" fmla="*/ 231 w 242"/>
                <a:gd name="T43" fmla="*/ 560 h 564"/>
                <a:gd name="T44" fmla="*/ 231 w 242"/>
                <a:gd name="T45" fmla="*/ 560 h 564"/>
                <a:gd name="T46" fmla="*/ 232 w 242"/>
                <a:gd name="T47" fmla="*/ 562 h 564"/>
                <a:gd name="T48" fmla="*/ 234 w 242"/>
                <a:gd name="T49" fmla="*/ 564 h 564"/>
                <a:gd name="T50" fmla="*/ 236 w 242"/>
                <a:gd name="T51" fmla="*/ 564 h 564"/>
                <a:gd name="T52" fmla="*/ 238 w 242"/>
                <a:gd name="T53" fmla="*/ 564 h 564"/>
                <a:gd name="T54" fmla="*/ 240 w 242"/>
                <a:gd name="T55" fmla="*/ 563 h 564"/>
                <a:gd name="T56" fmla="*/ 242 w 242"/>
                <a:gd name="T57" fmla="*/ 562 h 564"/>
                <a:gd name="T58" fmla="*/ 242 w 242"/>
                <a:gd name="T59" fmla="*/ 559 h 564"/>
                <a:gd name="T60" fmla="*/ 242 w 242"/>
                <a:gd name="T61" fmla="*/ 557 h 564"/>
                <a:gd name="T62" fmla="*/ 242 w 242"/>
                <a:gd name="T63" fmla="*/ 557 h 564"/>
                <a:gd name="T64" fmla="*/ 234 w 242"/>
                <a:gd name="T65" fmla="*/ 526 h 564"/>
                <a:gd name="T66" fmla="*/ 227 w 242"/>
                <a:gd name="T67" fmla="*/ 496 h 564"/>
                <a:gd name="T68" fmla="*/ 220 w 242"/>
                <a:gd name="T69" fmla="*/ 466 h 564"/>
                <a:gd name="T70" fmla="*/ 215 w 242"/>
                <a:gd name="T71" fmla="*/ 436 h 564"/>
                <a:gd name="T72" fmla="*/ 203 w 242"/>
                <a:gd name="T73" fmla="*/ 374 h 564"/>
                <a:gd name="T74" fmla="*/ 197 w 242"/>
                <a:gd name="T75" fmla="*/ 344 h 564"/>
                <a:gd name="T76" fmla="*/ 189 w 242"/>
                <a:gd name="T77" fmla="*/ 315 h 564"/>
                <a:gd name="T78" fmla="*/ 189 w 242"/>
                <a:gd name="T79" fmla="*/ 315 h 564"/>
                <a:gd name="T80" fmla="*/ 180 w 242"/>
                <a:gd name="T81" fmla="*/ 286 h 564"/>
                <a:gd name="T82" fmla="*/ 169 w 242"/>
                <a:gd name="T83" fmla="*/ 259 h 564"/>
                <a:gd name="T84" fmla="*/ 157 w 242"/>
                <a:gd name="T85" fmla="*/ 232 h 564"/>
                <a:gd name="T86" fmla="*/ 144 w 242"/>
                <a:gd name="T87" fmla="*/ 206 h 564"/>
                <a:gd name="T88" fmla="*/ 144 w 242"/>
                <a:gd name="T89" fmla="*/ 206 h 564"/>
                <a:gd name="T90" fmla="*/ 131 w 242"/>
                <a:gd name="T91" fmla="*/ 180 h 564"/>
                <a:gd name="T92" fmla="*/ 116 w 242"/>
                <a:gd name="T93" fmla="*/ 156 h 564"/>
                <a:gd name="T94" fmla="*/ 101 w 242"/>
                <a:gd name="T95" fmla="*/ 132 h 564"/>
                <a:gd name="T96" fmla="*/ 85 w 242"/>
                <a:gd name="T97" fmla="*/ 109 h 564"/>
                <a:gd name="T98" fmla="*/ 85 w 242"/>
                <a:gd name="T99" fmla="*/ 109 h 564"/>
                <a:gd name="T100" fmla="*/ 48 w 242"/>
                <a:gd name="T101" fmla="*/ 56 h 564"/>
                <a:gd name="T102" fmla="*/ 29 w 242"/>
                <a:gd name="T103" fmla="*/ 29 h 564"/>
                <a:gd name="T104" fmla="*/ 11 w 242"/>
                <a:gd name="T105" fmla="*/ 3 h 564"/>
                <a:gd name="T106" fmla="*/ 11 w 242"/>
                <a:gd name="T107" fmla="*/ 3 h 564"/>
                <a:gd name="T108" fmla="*/ 10 w 242"/>
                <a:gd name="T109" fmla="*/ 1 h 564"/>
                <a:gd name="T110" fmla="*/ 7 w 242"/>
                <a:gd name="T111" fmla="*/ 0 h 564"/>
                <a:gd name="T112" fmla="*/ 5 w 242"/>
                <a:gd name="T113" fmla="*/ 0 h 564"/>
                <a:gd name="T114" fmla="*/ 3 w 242"/>
                <a:gd name="T115" fmla="*/ 1 h 564"/>
                <a:gd name="T116" fmla="*/ 1 w 242"/>
                <a:gd name="T117" fmla="*/ 2 h 564"/>
                <a:gd name="T118" fmla="*/ 0 w 242"/>
                <a:gd name="T119" fmla="*/ 4 h 564"/>
                <a:gd name="T120" fmla="*/ 0 w 242"/>
                <a:gd name="T121" fmla="*/ 6 h 564"/>
                <a:gd name="T122" fmla="*/ 1 w 242"/>
                <a:gd name="T123" fmla="*/ 9 h 564"/>
                <a:gd name="T124" fmla="*/ 1 w 242"/>
                <a:gd name="T125" fmla="*/ 9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2" h="564">
                  <a:moveTo>
                    <a:pt x="1" y="9"/>
                  </a:moveTo>
                  <a:lnTo>
                    <a:pt x="1" y="9"/>
                  </a:lnTo>
                  <a:lnTo>
                    <a:pt x="33" y="55"/>
                  </a:lnTo>
                  <a:lnTo>
                    <a:pt x="66" y="102"/>
                  </a:lnTo>
                  <a:lnTo>
                    <a:pt x="97" y="149"/>
                  </a:lnTo>
                  <a:lnTo>
                    <a:pt x="112" y="172"/>
                  </a:lnTo>
                  <a:lnTo>
                    <a:pt x="126" y="198"/>
                  </a:lnTo>
                  <a:lnTo>
                    <a:pt x="126" y="198"/>
                  </a:lnTo>
                  <a:lnTo>
                    <a:pt x="140" y="223"/>
                  </a:lnTo>
                  <a:lnTo>
                    <a:pt x="152" y="249"/>
                  </a:lnTo>
                  <a:lnTo>
                    <a:pt x="163" y="276"/>
                  </a:lnTo>
                  <a:lnTo>
                    <a:pt x="172" y="303"/>
                  </a:lnTo>
                  <a:lnTo>
                    <a:pt x="172" y="303"/>
                  </a:lnTo>
                  <a:lnTo>
                    <a:pt x="182" y="334"/>
                  </a:lnTo>
                  <a:lnTo>
                    <a:pt x="189" y="364"/>
                  </a:lnTo>
                  <a:lnTo>
                    <a:pt x="195" y="394"/>
                  </a:lnTo>
                  <a:lnTo>
                    <a:pt x="201" y="425"/>
                  </a:lnTo>
                  <a:lnTo>
                    <a:pt x="201" y="425"/>
                  </a:lnTo>
                  <a:lnTo>
                    <a:pt x="207" y="459"/>
                  </a:lnTo>
                  <a:lnTo>
                    <a:pt x="213" y="492"/>
                  </a:lnTo>
                  <a:lnTo>
                    <a:pt x="221" y="526"/>
                  </a:lnTo>
                  <a:lnTo>
                    <a:pt x="231" y="560"/>
                  </a:lnTo>
                  <a:lnTo>
                    <a:pt x="231" y="560"/>
                  </a:lnTo>
                  <a:lnTo>
                    <a:pt x="232" y="562"/>
                  </a:lnTo>
                  <a:lnTo>
                    <a:pt x="234" y="564"/>
                  </a:lnTo>
                  <a:lnTo>
                    <a:pt x="236" y="564"/>
                  </a:lnTo>
                  <a:lnTo>
                    <a:pt x="238" y="564"/>
                  </a:lnTo>
                  <a:lnTo>
                    <a:pt x="240" y="563"/>
                  </a:lnTo>
                  <a:lnTo>
                    <a:pt x="242" y="562"/>
                  </a:lnTo>
                  <a:lnTo>
                    <a:pt x="242" y="559"/>
                  </a:lnTo>
                  <a:lnTo>
                    <a:pt x="242" y="557"/>
                  </a:lnTo>
                  <a:lnTo>
                    <a:pt x="242" y="557"/>
                  </a:lnTo>
                  <a:lnTo>
                    <a:pt x="234" y="526"/>
                  </a:lnTo>
                  <a:lnTo>
                    <a:pt x="227" y="496"/>
                  </a:lnTo>
                  <a:lnTo>
                    <a:pt x="220" y="466"/>
                  </a:lnTo>
                  <a:lnTo>
                    <a:pt x="215" y="436"/>
                  </a:lnTo>
                  <a:lnTo>
                    <a:pt x="203" y="374"/>
                  </a:lnTo>
                  <a:lnTo>
                    <a:pt x="197" y="344"/>
                  </a:lnTo>
                  <a:lnTo>
                    <a:pt x="189" y="315"/>
                  </a:lnTo>
                  <a:lnTo>
                    <a:pt x="189" y="315"/>
                  </a:lnTo>
                  <a:lnTo>
                    <a:pt x="180" y="286"/>
                  </a:lnTo>
                  <a:lnTo>
                    <a:pt x="169" y="259"/>
                  </a:lnTo>
                  <a:lnTo>
                    <a:pt x="157" y="232"/>
                  </a:lnTo>
                  <a:lnTo>
                    <a:pt x="144" y="206"/>
                  </a:lnTo>
                  <a:lnTo>
                    <a:pt x="144" y="206"/>
                  </a:lnTo>
                  <a:lnTo>
                    <a:pt x="131" y="180"/>
                  </a:lnTo>
                  <a:lnTo>
                    <a:pt x="116" y="156"/>
                  </a:lnTo>
                  <a:lnTo>
                    <a:pt x="101" y="132"/>
                  </a:lnTo>
                  <a:lnTo>
                    <a:pt x="85" y="109"/>
                  </a:lnTo>
                  <a:lnTo>
                    <a:pt x="85" y="109"/>
                  </a:lnTo>
                  <a:lnTo>
                    <a:pt x="48" y="56"/>
                  </a:lnTo>
                  <a:lnTo>
                    <a:pt x="29" y="29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3EAEB549-DD10-9B59-89F4-A119388539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112"/>
              <a:ext cx="461" cy="198"/>
            </a:xfrm>
            <a:custGeom>
              <a:avLst/>
              <a:gdLst>
                <a:gd name="T0" fmla="*/ 13 w 923"/>
                <a:gd name="T1" fmla="*/ 389 h 395"/>
                <a:gd name="T2" fmla="*/ 12 w 923"/>
                <a:gd name="T3" fmla="*/ 361 h 395"/>
                <a:gd name="T4" fmla="*/ 14 w 923"/>
                <a:gd name="T5" fmla="*/ 333 h 395"/>
                <a:gd name="T6" fmla="*/ 19 w 923"/>
                <a:gd name="T7" fmla="*/ 305 h 395"/>
                <a:gd name="T8" fmla="*/ 26 w 923"/>
                <a:gd name="T9" fmla="*/ 277 h 395"/>
                <a:gd name="T10" fmla="*/ 35 w 923"/>
                <a:gd name="T11" fmla="*/ 251 h 395"/>
                <a:gd name="T12" fmla="*/ 60 w 923"/>
                <a:gd name="T13" fmla="*/ 201 h 395"/>
                <a:gd name="T14" fmla="*/ 76 w 923"/>
                <a:gd name="T15" fmla="*/ 177 h 395"/>
                <a:gd name="T16" fmla="*/ 114 w 923"/>
                <a:gd name="T17" fmla="*/ 134 h 395"/>
                <a:gd name="T18" fmla="*/ 156 w 923"/>
                <a:gd name="T19" fmla="*/ 98 h 395"/>
                <a:gd name="T20" fmla="*/ 203 w 923"/>
                <a:gd name="T21" fmla="*/ 67 h 395"/>
                <a:gd name="T22" fmla="*/ 255 w 923"/>
                <a:gd name="T23" fmla="*/ 43 h 395"/>
                <a:gd name="T24" fmla="*/ 280 w 923"/>
                <a:gd name="T25" fmla="*/ 34 h 395"/>
                <a:gd name="T26" fmla="*/ 331 w 923"/>
                <a:gd name="T27" fmla="*/ 22 h 395"/>
                <a:gd name="T28" fmla="*/ 384 w 923"/>
                <a:gd name="T29" fmla="*/ 15 h 395"/>
                <a:gd name="T30" fmla="*/ 437 w 923"/>
                <a:gd name="T31" fmla="*/ 12 h 395"/>
                <a:gd name="T32" fmla="*/ 463 w 923"/>
                <a:gd name="T33" fmla="*/ 12 h 395"/>
                <a:gd name="T34" fmla="*/ 521 w 923"/>
                <a:gd name="T35" fmla="*/ 14 h 395"/>
                <a:gd name="T36" fmla="*/ 579 w 923"/>
                <a:gd name="T37" fmla="*/ 19 h 395"/>
                <a:gd name="T38" fmla="*/ 637 w 923"/>
                <a:gd name="T39" fmla="*/ 28 h 395"/>
                <a:gd name="T40" fmla="*/ 693 w 923"/>
                <a:gd name="T41" fmla="*/ 40 h 395"/>
                <a:gd name="T42" fmla="*/ 719 w 923"/>
                <a:gd name="T43" fmla="*/ 47 h 395"/>
                <a:gd name="T44" fmla="*/ 772 w 923"/>
                <a:gd name="T45" fmla="*/ 65 h 395"/>
                <a:gd name="T46" fmla="*/ 822 w 923"/>
                <a:gd name="T47" fmla="*/ 86 h 395"/>
                <a:gd name="T48" fmla="*/ 870 w 923"/>
                <a:gd name="T49" fmla="*/ 112 h 395"/>
                <a:gd name="T50" fmla="*/ 892 w 923"/>
                <a:gd name="T51" fmla="*/ 127 h 395"/>
                <a:gd name="T52" fmla="*/ 912 w 923"/>
                <a:gd name="T53" fmla="*/ 142 h 395"/>
                <a:gd name="T54" fmla="*/ 917 w 923"/>
                <a:gd name="T55" fmla="*/ 144 h 395"/>
                <a:gd name="T56" fmla="*/ 921 w 923"/>
                <a:gd name="T57" fmla="*/ 142 h 395"/>
                <a:gd name="T58" fmla="*/ 923 w 923"/>
                <a:gd name="T59" fmla="*/ 138 h 395"/>
                <a:gd name="T60" fmla="*/ 921 w 923"/>
                <a:gd name="T61" fmla="*/ 134 h 395"/>
                <a:gd name="T62" fmla="*/ 899 w 923"/>
                <a:gd name="T63" fmla="*/ 117 h 395"/>
                <a:gd name="T64" fmla="*/ 852 w 923"/>
                <a:gd name="T65" fmla="*/ 88 h 395"/>
                <a:gd name="T66" fmla="*/ 803 w 923"/>
                <a:gd name="T67" fmla="*/ 64 h 395"/>
                <a:gd name="T68" fmla="*/ 750 w 923"/>
                <a:gd name="T69" fmla="*/ 44 h 395"/>
                <a:gd name="T70" fmla="*/ 724 w 923"/>
                <a:gd name="T71" fmla="*/ 36 h 395"/>
                <a:gd name="T72" fmla="*/ 667 w 923"/>
                <a:gd name="T73" fmla="*/ 22 h 395"/>
                <a:gd name="T74" fmla="*/ 608 w 923"/>
                <a:gd name="T75" fmla="*/ 11 h 395"/>
                <a:gd name="T76" fmla="*/ 549 w 923"/>
                <a:gd name="T77" fmla="*/ 4 h 395"/>
                <a:gd name="T78" fmla="*/ 491 w 923"/>
                <a:gd name="T79" fmla="*/ 0 h 395"/>
                <a:gd name="T80" fmla="*/ 462 w 923"/>
                <a:gd name="T81" fmla="*/ 0 h 395"/>
                <a:gd name="T82" fmla="*/ 406 w 923"/>
                <a:gd name="T83" fmla="*/ 2 h 395"/>
                <a:gd name="T84" fmla="*/ 378 w 923"/>
                <a:gd name="T85" fmla="*/ 4 h 395"/>
                <a:gd name="T86" fmla="*/ 325 w 923"/>
                <a:gd name="T87" fmla="*/ 11 h 395"/>
                <a:gd name="T88" fmla="*/ 274 w 923"/>
                <a:gd name="T89" fmla="*/ 24 h 395"/>
                <a:gd name="T90" fmla="*/ 247 w 923"/>
                <a:gd name="T91" fmla="*/ 33 h 395"/>
                <a:gd name="T92" fmla="*/ 194 w 923"/>
                <a:gd name="T93" fmla="*/ 57 h 395"/>
                <a:gd name="T94" fmla="*/ 146 w 923"/>
                <a:gd name="T95" fmla="*/ 90 h 395"/>
                <a:gd name="T96" fmla="*/ 104 w 923"/>
                <a:gd name="T97" fmla="*/ 127 h 395"/>
                <a:gd name="T98" fmla="*/ 84 w 923"/>
                <a:gd name="T99" fmla="*/ 149 h 395"/>
                <a:gd name="T100" fmla="*/ 50 w 923"/>
                <a:gd name="T101" fmla="*/ 196 h 395"/>
                <a:gd name="T102" fmla="*/ 29 w 923"/>
                <a:gd name="T103" fmla="*/ 234 h 395"/>
                <a:gd name="T104" fmla="*/ 19 w 923"/>
                <a:gd name="T105" fmla="*/ 261 h 395"/>
                <a:gd name="T106" fmla="*/ 10 w 923"/>
                <a:gd name="T107" fmla="*/ 288 h 395"/>
                <a:gd name="T108" fmla="*/ 4 w 923"/>
                <a:gd name="T109" fmla="*/ 317 h 395"/>
                <a:gd name="T110" fmla="*/ 1 w 923"/>
                <a:gd name="T111" fmla="*/ 346 h 395"/>
                <a:gd name="T112" fmla="*/ 0 w 923"/>
                <a:gd name="T113" fmla="*/ 360 h 395"/>
                <a:gd name="T114" fmla="*/ 1 w 923"/>
                <a:gd name="T115" fmla="*/ 389 h 395"/>
                <a:gd name="T116" fmla="*/ 2 w 923"/>
                <a:gd name="T117" fmla="*/ 392 h 395"/>
                <a:gd name="T118" fmla="*/ 5 w 923"/>
                <a:gd name="T119" fmla="*/ 395 h 395"/>
                <a:gd name="T120" fmla="*/ 10 w 923"/>
                <a:gd name="T121" fmla="*/ 395 h 395"/>
                <a:gd name="T122" fmla="*/ 13 w 923"/>
                <a:gd name="T123" fmla="*/ 392 h 395"/>
                <a:gd name="T124" fmla="*/ 13 w 923"/>
                <a:gd name="T125" fmla="*/ 38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23" h="395">
                  <a:moveTo>
                    <a:pt x="13" y="389"/>
                  </a:moveTo>
                  <a:lnTo>
                    <a:pt x="13" y="389"/>
                  </a:lnTo>
                  <a:lnTo>
                    <a:pt x="13" y="375"/>
                  </a:lnTo>
                  <a:lnTo>
                    <a:pt x="12" y="361"/>
                  </a:lnTo>
                  <a:lnTo>
                    <a:pt x="13" y="347"/>
                  </a:lnTo>
                  <a:lnTo>
                    <a:pt x="14" y="333"/>
                  </a:lnTo>
                  <a:lnTo>
                    <a:pt x="16" y="319"/>
                  </a:lnTo>
                  <a:lnTo>
                    <a:pt x="19" y="305"/>
                  </a:lnTo>
                  <a:lnTo>
                    <a:pt x="22" y="291"/>
                  </a:lnTo>
                  <a:lnTo>
                    <a:pt x="26" y="277"/>
                  </a:lnTo>
                  <a:lnTo>
                    <a:pt x="30" y="264"/>
                  </a:lnTo>
                  <a:lnTo>
                    <a:pt x="35" y="251"/>
                  </a:lnTo>
                  <a:lnTo>
                    <a:pt x="47" y="226"/>
                  </a:lnTo>
                  <a:lnTo>
                    <a:pt x="60" y="201"/>
                  </a:lnTo>
                  <a:lnTo>
                    <a:pt x="76" y="177"/>
                  </a:lnTo>
                  <a:lnTo>
                    <a:pt x="76" y="177"/>
                  </a:lnTo>
                  <a:lnTo>
                    <a:pt x="95" y="155"/>
                  </a:lnTo>
                  <a:lnTo>
                    <a:pt x="114" y="134"/>
                  </a:lnTo>
                  <a:lnTo>
                    <a:pt x="134" y="115"/>
                  </a:lnTo>
                  <a:lnTo>
                    <a:pt x="156" y="98"/>
                  </a:lnTo>
                  <a:lnTo>
                    <a:pt x="179" y="82"/>
                  </a:lnTo>
                  <a:lnTo>
                    <a:pt x="203" y="67"/>
                  </a:lnTo>
                  <a:lnTo>
                    <a:pt x="229" y="54"/>
                  </a:lnTo>
                  <a:lnTo>
                    <a:pt x="255" y="43"/>
                  </a:lnTo>
                  <a:lnTo>
                    <a:pt x="255" y="43"/>
                  </a:lnTo>
                  <a:lnTo>
                    <a:pt x="280" y="34"/>
                  </a:lnTo>
                  <a:lnTo>
                    <a:pt x="305" y="28"/>
                  </a:lnTo>
                  <a:lnTo>
                    <a:pt x="331" y="22"/>
                  </a:lnTo>
                  <a:lnTo>
                    <a:pt x="358" y="18"/>
                  </a:lnTo>
                  <a:lnTo>
                    <a:pt x="384" y="15"/>
                  </a:lnTo>
                  <a:lnTo>
                    <a:pt x="410" y="13"/>
                  </a:lnTo>
                  <a:lnTo>
                    <a:pt x="437" y="12"/>
                  </a:lnTo>
                  <a:lnTo>
                    <a:pt x="463" y="12"/>
                  </a:lnTo>
                  <a:lnTo>
                    <a:pt x="463" y="12"/>
                  </a:lnTo>
                  <a:lnTo>
                    <a:pt x="493" y="13"/>
                  </a:lnTo>
                  <a:lnTo>
                    <a:pt x="521" y="14"/>
                  </a:lnTo>
                  <a:lnTo>
                    <a:pt x="550" y="16"/>
                  </a:lnTo>
                  <a:lnTo>
                    <a:pt x="579" y="19"/>
                  </a:lnTo>
                  <a:lnTo>
                    <a:pt x="608" y="23"/>
                  </a:lnTo>
                  <a:lnTo>
                    <a:pt x="637" y="28"/>
                  </a:lnTo>
                  <a:lnTo>
                    <a:pt x="665" y="34"/>
                  </a:lnTo>
                  <a:lnTo>
                    <a:pt x="693" y="40"/>
                  </a:lnTo>
                  <a:lnTo>
                    <a:pt x="693" y="40"/>
                  </a:lnTo>
                  <a:lnTo>
                    <a:pt x="719" y="47"/>
                  </a:lnTo>
                  <a:lnTo>
                    <a:pt x="745" y="55"/>
                  </a:lnTo>
                  <a:lnTo>
                    <a:pt x="772" y="65"/>
                  </a:lnTo>
                  <a:lnTo>
                    <a:pt x="797" y="75"/>
                  </a:lnTo>
                  <a:lnTo>
                    <a:pt x="822" y="86"/>
                  </a:lnTo>
                  <a:lnTo>
                    <a:pt x="846" y="99"/>
                  </a:lnTo>
                  <a:lnTo>
                    <a:pt x="870" y="112"/>
                  </a:lnTo>
                  <a:lnTo>
                    <a:pt x="892" y="127"/>
                  </a:lnTo>
                  <a:lnTo>
                    <a:pt x="892" y="127"/>
                  </a:lnTo>
                  <a:lnTo>
                    <a:pt x="912" y="142"/>
                  </a:lnTo>
                  <a:lnTo>
                    <a:pt x="912" y="142"/>
                  </a:lnTo>
                  <a:lnTo>
                    <a:pt x="915" y="143"/>
                  </a:lnTo>
                  <a:lnTo>
                    <a:pt x="917" y="144"/>
                  </a:lnTo>
                  <a:lnTo>
                    <a:pt x="919" y="143"/>
                  </a:lnTo>
                  <a:lnTo>
                    <a:pt x="921" y="142"/>
                  </a:lnTo>
                  <a:lnTo>
                    <a:pt x="922" y="140"/>
                  </a:lnTo>
                  <a:lnTo>
                    <a:pt x="923" y="138"/>
                  </a:lnTo>
                  <a:lnTo>
                    <a:pt x="922" y="136"/>
                  </a:lnTo>
                  <a:lnTo>
                    <a:pt x="921" y="134"/>
                  </a:lnTo>
                  <a:lnTo>
                    <a:pt x="921" y="134"/>
                  </a:lnTo>
                  <a:lnTo>
                    <a:pt x="899" y="117"/>
                  </a:lnTo>
                  <a:lnTo>
                    <a:pt x="876" y="102"/>
                  </a:lnTo>
                  <a:lnTo>
                    <a:pt x="852" y="88"/>
                  </a:lnTo>
                  <a:lnTo>
                    <a:pt x="828" y="76"/>
                  </a:lnTo>
                  <a:lnTo>
                    <a:pt x="803" y="64"/>
                  </a:lnTo>
                  <a:lnTo>
                    <a:pt x="777" y="53"/>
                  </a:lnTo>
                  <a:lnTo>
                    <a:pt x="750" y="44"/>
                  </a:lnTo>
                  <a:lnTo>
                    <a:pt x="724" y="36"/>
                  </a:lnTo>
                  <a:lnTo>
                    <a:pt x="724" y="36"/>
                  </a:lnTo>
                  <a:lnTo>
                    <a:pt x="696" y="29"/>
                  </a:lnTo>
                  <a:lnTo>
                    <a:pt x="667" y="22"/>
                  </a:lnTo>
                  <a:lnTo>
                    <a:pt x="638" y="16"/>
                  </a:lnTo>
                  <a:lnTo>
                    <a:pt x="608" y="11"/>
                  </a:lnTo>
                  <a:lnTo>
                    <a:pt x="579" y="7"/>
                  </a:lnTo>
                  <a:lnTo>
                    <a:pt x="549" y="4"/>
                  </a:lnTo>
                  <a:lnTo>
                    <a:pt x="520" y="2"/>
                  </a:lnTo>
                  <a:lnTo>
                    <a:pt x="491" y="0"/>
                  </a:lnTo>
                  <a:lnTo>
                    <a:pt x="491" y="0"/>
                  </a:lnTo>
                  <a:lnTo>
                    <a:pt x="462" y="0"/>
                  </a:lnTo>
                  <a:lnTo>
                    <a:pt x="434" y="0"/>
                  </a:lnTo>
                  <a:lnTo>
                    <a:pt x="406" y="2"/>
                  </a:lnTo>
                  <a:lnTo>
                    <a:pt x="378" y="4"/>
                  </a:lnTo>
                  <a:lnTo>
                    <a:pt x="378" y="4"/>
                  </a:lnTo>
                  <a:lnTo>
                    <a:pt x="351" y="7"/>
                  </a:lnTo>
                  <a:lnTo>
                    <a:pt x="325" y="11"/>
                  </a:lnTo>
                  <a:lnTo>
                    <a:pt x="299" y="17"/>
                  </a:lnTo>
                  <a:lnTo>
                    <a:pt x="274" y="24"/>
                  </a:lnTo>
                  <a:lnTo>
                    <a:pt x="274" y="24"/>
                  </a:lnTo>
                  <a:lnTo>
                    <a:pt x="247" y="33"/>
                  </a:lnTo>
                  <a:lnTo>
                    <a:pt x="221" y="44"/>
                  </a:lnTo>
                  <a:lnTo>
                    <a:pt x="194" y="57"/>
                  </a:lnTo>
                  <a:lnTo>
                    <a:pt x="170" y="73"/>
                  </a:lnTo>
                  <a:lnTo>
                    <a:pt x="146" y="90"/>
                  </a:lnTo>
                  <a:lnTo>
                    <a:pt x="124" y="108"/>
                  </a:lnTo>
                  <a:lnTo>
                    <a:pt x="104" y="127"/>
                  </a:lnTo>
                  <a:lnTo>
                    <a:pt x="84" y="149"/>
                  </a:lnTo>
                  <a:lnTo>
                    <a:pt x="84" y="149"/>
                  </a:lnTo>
                  <a:lnTo>
                    <a:pt x="65" y="171"/>
                  </a:lnTo>
                  <a:lnTo>
                    <a:pt x="50" y="196"/>
                  </a:lnTo>
                  <a:lnTo>
                    <a:pt x="36" y="221"/>
                  </a:lnTo>
                  <a:lnTo>
                    <a:pt x="29" y="234"/>
                  </a:lnTo>
                  <a:lnTo>
                    <a:pt x="24" y="247"/>
                  </a:lnTo>
                  <a:lnTo>
                    <a:pt x="19" y="261"/>
                  </a:lnTo>
                  <a:lnTo>
                    <a:pt x="14" y="274"/>
                  </a:lnTo>
                  <a:lnTo>
                    <a:pt x="10" y="288"/>
                  </a:lnTo>
                  <a:lnTo>
                    <a:pt x="7" y="303"/>
                  </a:lnTo>
                  <a:lnTo>
                    <a:pt x="4" y="317"/>
                  </a:lnTo>
                  <a:lnTo>
                    <a:pt x="2" y="331"/>
                  </a:lnTo>
                  <a:lnTo>
                    <a:pt x="1" y="346"/>
                  </a:lnTo>
                  <a:lnTo>
                    <a:pt x="0" y="360"/>
                  </a:lnTo>
                  <a:lnTo>
                    <a:pt x="0" y="360"/>
                  </a:lnTo>
                  <a:lnTo>
                    <a:pt x="0" y="375"/>
                  </a:lnTo>
                  <a:lnTo>
                    <a:pt x="1" y="389"/>
                  </a:lnTo>
                  <a:lnTo>
                    <a:pt x="1" y="389"/>
                  </a:lnTo>
                  <a:lnTo>
                    <a:pt x="2" y="392"/>
                  </a:lnTo>
                  <a:lnTo>
                    <a:pt x="3" y="394"/>
                  </a:lnTo>
                  <a:lnTo>
                    <a:pt x="5" y="395"/>
                  </a:lnTo>
                  <a:lnTo>
                    <a:pt x="8" y="395"/>
                  </a:lnTo>
                  <a:lnTo>
                    <a:pt x="10" y="395"/>
                  </a:lnTo>
                  <a:lnTo>
                    <a:pt x="12" y="394"/>
                  </a:lnTo>
                  <a:lnTo>
                    <a:pt x="13" y="392"/>
                  </a:lnTo>
                  <a:lnTo>
                    <a:pt x="13" y="389"/>
                  </a:lnTo>
                  <a:lnTo>
                    <a:pt x="13" y="3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C8F3DD9F-75F0-733C-8C41-8CCEEE5C6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0"/>
              <a:ext cx="874" cy="1206"/>
            </a:xfrm>
            <a:custGeom>
              <a:avLst/>
              <a:gdLst>
                <a:gd name="T0" fmla="*/ 1499 w 1749"/>
                <a:gd name="T1" fmla="*/ 2359 h 2413"/>
                <a:gd name="T2" fmla="*/ 1512 w 1749"/>
                <a:gd name="T3" fmla="*/ 2266 h 2413"/>
                <a:gd name="T4" fmla="*/ 1549 w 1749"/>
                <a:gd name="T5" fmla="*/ 2129 h 2413"/>
                <a:gd name="T6" fmla="*/ 1600 w 1749"/>
                <a:gd name="T7" fmla="*/ 1993 h 2413"/>
                <a:gd name="T8" fmla="*/ 1665 w 1749"/>
                <a:gd name="T9" fmla="*/ 1803 h 2413"/>
                <a:gd name="T10" fmla="*/ 1705 w 1749"/>
                <a:gd name="T11" fmla="*/ 1657 h 2413"/>
                <a:gd name="T12" fmla="*/ 1741 w 1749"/>
                <a:gd name="T13" fmla="*/ 1488 h 2413"/>
                <a:gd name="T14" fmla="*/ 1749 w 1749"/>
                <a:gd name="T15" fmla="*/ 1363 h 2413"/>
                <a:gd name="T16" fmla="*/ 1743 w 1749"/>
                <a:gd name="T17" fmla="*/ 1212 h 2413"/>
                <a:gd name="T18" fmla="*/ 1724 w 1749"/>
                <a:gd name="T19" fmla="*/ 1012 h 2413"/>
                <a:gd name="T20" fmla="*/ 1719 w 1749"/>
                <a:gd name="T21" fmla="*/ 994 h 2413"/>
                <a:gd name="T22" fmla="*/ 1685 w 1749"/>
                <a:gd name="T23" fmla="*/ 903 h 2413"/>
                <a:gd name="T24" fmla="*/ 1641 w 1749"/>
                <a:gd name="T25" fmla="*/ 769 h 2413"/>
                <a:gd name="T26" fmla="*/ 1564 w 1749"/>
                <a:gd name="T27" fmla="*/ 602 h 2413"/>
                <a:gd name="T28" fmla="*/ 1498 w 1749"/>
                <a:gd name="T29" fmla="*/ 491 h 2413"/>
                <a:gd name="T30" fmla="*/ 1396 w 1749"/>
                <a:gd name="T31" fmla="*/ 352 h 2413"/>
                <a:gd name="T32" fmla="*/ 1307 w 1749"/>
                <a:gd name="T33" fmla="*/ 261 h 2413"/>
                <a:gd name="T34" fmla="*/ 1241 w 1749"/>
                <a:gd name="T35" fmla="*/ 210 h 2413"/>
                <a:gd name="T36" fmla="*/ 1093 w 1749"/>
                <a:gd name="T37" fmla="*/ 119 h 2413"/>
                <a:gd name="T38" fmla="*/ 940 w 1749"/>
                <a:gd name="T39" fmla="*/ 42 h 2413"/>
                <a:gd name="T40" fmla="*/ 859 w 1749"/>
                <a:gd name="T41" fmla="*/ 15 h 2413"/>
                <a:gd name="T42" fmla="*/ 774 w 1749"/>
                <a:gd name="T43" fmla="*/ 1 h 2413"/>
                <a:gd name="T44" fmla="*/ 706 w 1749"/>
                <a:gd name="T45" fmla="*/ 1 h 2413"/>
                <a:gd name="T46" fmla="*/ 592 w 1749"/>
                <a:gd name="T47" fmla="*/ 17 h 2413"/>
                <a:gd name="T48" fmla="*/ 392 w 1749"/>
                <a:gd name="T49" fmla="*/ 56 h 2413"/>
                <a:gd name="T50" fmla="*/ 216 w 1749"/>
                <a:gd name="T51" fmla="*/ 98 h 2413"/>
                <a:gd name="T52" fmla="*/ 121 w 1749"/>
                <a:gd name="T53" fmla="*/ 128 h 2413"/>
                <a:gd name="T54" fmla="*/ 65 w 1749"/>
                <a:gd name="T55" fmla="*/ 153 h 2413"/>
                <a:gd name="T56" fmla="*/ 2 w 1749"/>
                <a:gd name="T57" fmla="*/ 196 h 2413"/>
                <a:gd name="T58" fmla="*/ 0 w 1749"/>
                <a:gd name="T59" fmla="*/ 202 h 2413"/>
                <a:gd name="T60" fmla="*/ 8 w 1749"/>
                <a:gd name="T61" fmla="*/ 206 h 2413"/>
                <a:gd name="T62" fmla="*/ 43 w 1749"/>
                <a:gd name="T63" fmla="*/ 180 h 2413"/>
                <a:gd name="T64" fmla="*/ 116 w 1749"/>
                <a:gd name="T65" fmla="*/ 143 h 2413"/>
                <a:gd name="T66" fmla="*/ 193 w 1749"/>
                <a:gd name="T67" fmla="*/ 117 h 2413"/>
                <a:gd name="T68" fmla="*/ 310 w 1749"/>
                <a:gd name="T69" fmla="*/ 87 h 2413"/>
                <a:gd name="T70" fmla="*/ 555 w 1749"/>
                <a:gd name="T71" fmla="*/ 35 h 2413"/>
                <a:gd name="T72" fmla="*/ 702 w 1749"/>
                <a:gd name="T73" fmla="*/ 13 h 2413"/>
                <a:gd name="T74" fmla="*/ 766 w 1749"/>
                <a:gd name="T75" fmla="*/ 13 h 2413"/>
                <a:gd name="T76" fmla="*/ 851 w 1749"/>
                <a:gd name="T77" fmla="*/ 26 h 2413"/>
                <a:gd name="T78" fmla="*/ 934 w 1749"/>
                <a:gd name="T79" fmla="*/ 52 h 2413"/>
                <a:gd name="T80" fmla="*/ 1031 w 1749"/>
                <a:gd name="T81" fmla="*/ 98 h 2413"/>
                <a:gd name="T82" fmla="*/ 1178 w 1749"/>
                <a:gd name="T83" fmla="*/ 185 h 2413"/>
                <a:gd name="T84" fmla="*/ 1283 w 1749"/>
                <a:gd name="T85" fmla="*/ 257 h 2413"/>
                <a:gd name="T86" fmla="*/ 1346 w 1749"/>
                <a:gd name="T87" fmla="*/ 315 h 2413"/>
                <a:gd name="T88" fmla="*/ 1454 w 1749"/>
                <a:gd name="T89" fmla="*/ 448 h 2413"/>
                <a:gd name="T90" fmla="*/ 1524 w 1749"/>
                <a:gd name="T91" fmla="*/ 557 h 2413"/>
                <a:gd name="T92" fmla="*/ 1599 w 1749"/>
                <a:gd name="T93" fmla="*/ 695 h 2413"/>
                <a:gd name="T94" fmla="*/ 1639 w 1749"/>
                <a:gd name="T95" fmla="*/ 802 h 2413"/>
                <a:gd name="T96" fmla="*/ 1698 w 1749"/>
                <a:gd name="T97" fmla="*/ 974 h 2413"/>
                <a:gd name="T98" fmla="*/ 1711 w 1749"/>
                <a:gd name="T99" fmla="*/ 1006 h 2413"/>
                <a:gd name="T100" fmla="*/ 1713 w 1749"/>
                <a:gd name="T101" fmla="*/ 1027 h 2413"/>
                <a:gd name="T102" fmla="*/ 1732 w 1749"/>
                <a:gd name="T103" fmla="*/ 1238 h 2413"/>
                <a:gd name="T104" fmla="*/ 1732 w 1749"/>
                <a:gd name="T105" fmla="*/ 1436 h 2413"/>
                <a:gd name="T106" fmla="*/ 1716 w 1749"/>
                <a:gd name="T107" fmla="*/ 1559 h 2413"/>
                <a:gd name="T108" fmla="*/ 1687 w 1749"/>
                <a:gd name="T109" fmla="*/ 1680 h 2413"/>
                <a:gd name="T110" fmla="*/ 1632 w 1749"/>
                <a:gd name="T111" fmla="*/ 1870 h 2413"/>
                <a:gd name="T112" fmla="*/ 1582 w 1749"/>
                <a:gd name="T113" fmla="*/ 2008 h 2413"/>
                <a:gd name="T114" fmla="*/ 1532 w 1749"/>
                <a:gd name="T115" fmla="*/ 2143 h 2413"/>
                <a:gd name="T116" fmla="*/ 1495 w 1749"/>
                <a:gd name="T117" fmla="*/ 2293 h 2413"/>
                <a:gd name="T118" fmla="*/ 1487 w 1749"/>
                <a:gd name="T119" fmla="*/ 2361 h 2413"/>
                <a:gd name="T120" fmla="*/ 1486 w 1749"/>
                <a:gd name="T121" fmla="*/ 2409 h 2413"/>
                <a:gd name="T122" fmla="*/ 1494 w 1749"/>
                <a:gd name="T123" fmla="*/ 2412 h 2413"/>
                <a:gd name="T124" fmla="*/ 1498 w 1749"/>
                <a:gd name="T125" fmla="*/ 2407 h 2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49" h="2413">
                  <a:moveTo>
                    <a:pt x="1498" y="2407"/>
                  </a:moveTo>
                  <a:lnTo>
                    <a:pt x="1498" y="2407"/>
                  </a:lnTo>
                  <a:lnTo>
                    <a:pt x="1498" y="2383"/>
                  </a:lnTo>
                  <a:lnTo>
                    <a:pt x="1499" y="2359"/>
                  </a:lnTo>
                  <a:lnTo>
                    <a:pt x="1502" y="2335"/>
                  </a:lnTo>
                  <a:lnTo>
                    <a:pt x="1504" y="2312"/>
                  </a:lnTo>
                  <a:lnTo>
                    <a:pt x="1508" y="2289"/>
                  </a:lnTo>
                  <a:lnTo>
                    <a:pt x="1512" y="2266"/>
                  </a:lnTo>
                  <a:lnTo>
                    <a:pt x="1517" y="2242"/>
                  </a:lnTo>
                  <a:lnTo>
                    <a:pt x="1523" y="2220"/>
                  </a:lnTo>
                  <a:lnTo>
                    <a:pt x="1535" y="2175"/>
                  </a:lnTo>
                  <a:lnTo>
                    <a:pt x="1549" y="2129"/>
                  </a:lnTo>
                  <a:lnTo>
                    <a:pt x="1565" y="2085"/>
                  </a:lnTo>
                  <a:lnTo>
                    <a:pt x="1582" y="2041"/>
                  </a:lnTo>
                  <a:lnTo>
                    <a:pt x="1582" y="2041"/>
                  </a:lnTo>
                  <a:lnTo>
                    <a:pt x="1600" y="1993"/>
                  </a:lnTo>
                  <a:lnTo>
                    <a:pt x="1618" y="1946"/>
                  </a:lnTo>
                  <a:lnTo>
                    <a:pt x="1634" y="1898"/>
                  </a:lnTo>
                  <a:lnTo>
                    <a:pt x="1650" y="1851"/>
                  </a:lnTo>
                  <a:lnTo>
                    <a:pt x="1665" y="1803"/>
                  </a:lnTo>
                  <a:lnTo>
                    <a:pt x="1679" y="1754"/>
                  </a:lnTo>
                  <a:lnTo>
                    <a:pt x="1693" y="1706"/>
                  </a:lnTo>
                  <a:lnTo>
                    <a:pt x="1705" y="1657"/>
                  </a:lnTo>
                  <a:lnTo>
                    <a:pt x="1705" y="1657"/>
                  </a:lnTo>
                  <a:lnTo>
                    <a:pt x="1717" y="1609"/>
                  </a:lnTo>
                  <a:lnTo>
                    <a:pt x="1727" y="1562"/>
                  </a:lnTo>
                  <a:lnTo>
                    <a:pt x="1737" y="1512"/>
                  </a:lnTo>
                  <a:lnTo>
                    <a:pt x="1741" y="1488"/>
                  </a:lnTo>
                  <a:lnTo>
                    <a:pt x="1743" y="1464"/>
                  </a:lnTo>
                  <a:lnTo>
                    <a:pt x="1743" y="1464"/>
                  </a:lnTo>
                  <a:lnTo>
                    <a:pt x="1747" y="1413"/>
                  </a:lnTo>
                  <a:lnTo>
                    <a:pt x="1749" y="1363"/>
                  </a:lnTo>
                  <a:lnTo>
                    <a:pt x="1748" y="1312"/>
                  </a:lnTo>
                  <a:lnTo>
                    <a:pt x="1747" y="1262"/>
                  </a:lnTo>
                  <a:lnTo>
                    <a:pt x="1747" y="1262"/>
                  </a:lnTo>
                  <a:lnTo>
                    <a:pt x="1743" y="1212"/>
                  </a:lnTo>
                  <a:lnTo>
                    <a:pt x="1739" y="1161"/>
                  </a:lnTo>
                  <a:lnTo>
                    <a:pt x="1729" y="1061"/>
                  </a:lnTo>
                  <a:lnTo>
                    <a:pt x="1729" y="1061"/>
                  </a:lnTo>
                  <a:lnTo>
                    <a:pt x="1724" y="1012"/>
                  </a:lnTo>
                  <a:lnTo>
                    <a:pt x="1724" y="1012"/>
                  </a:lnTo>
                  <a:lnTo>
                    <a:pt x="1722" y="1003"/>
                  </a:lnTo>
                  <a:lnTo>
                    <a:pt x="1719" y="994"/>
                  </a:lnTo>
                  <a:lnTo>
                    <a:pt x="1719" y="994"/>
                  </a:lnTo>
                  <a:lnTo>
                    <a:pt x="1709" y="970"/>
                  </a:lnTo>
                  <a:lnTo>
                    <a:pt x="1700" y="947"/>
                  </a:lnTo>
                  <a:lnTo>
                    <a:pt x="1700" y="947"/>
                  </a:lnTo>
                  <a:lnTo>
                    <a:pt x="1685" y="903"/>
                  </a:lnTo>
                  <a:lnTo>
                    <a:pt x="1670" y="858"/>
                  </a:lnTo>
                  <a:lnTo>
                    <a:pt x="1656" y="814"/>
                  </a:lnTo>
                  <a:lnTo>
                    <a:pt x="1641" y="769"/>
                  </a:lnTo>
                  <a:lnTo>
                    <a:pt x="1641" y="769"/>
                  </a:lnTo>
                  <a:lnTo>
                    <a:pt x="1625" y="726"/>
                  </a:lnTo>
                  <a:lnTo>
                    <a:pt x="1606" y="684"/>
                  </a:lnTo>
                  <a:lnTo>
                    <a:pt x="1585" y="643"/>
                  </a:lnTo>
                  <a:lnTo>
                    <a:pt x="1564" y="602"/>
                  </a:lnTo>
                  <a:lnTo>
                    <a:pt x="1564" y="602"/>
                  </a:lnTo>
                  <a:lnTo>
                    <a:pt x="1543" y="565"/>
                  </a:lnTo>
                  <a:lnTo>
                    <a:pt x="1521" y="528"/>
                  </a:lnTo>
                  <a:lnTo>
                    <a:pt x="1498" y="491"/>
                  </a:lnTo>
                  <a:lnTo>
                    <a:pt x="1475" y="455"/>
                  </a:lnTo>
                  <a:lnTo>
                    <a:pt x="1449" y="420"/>
                  </a:lnTo>
                  <a:lnTo>
                    <a:pt x="1423" y="385"/>
                  </a:lnTo>
                  <a:lnTo>
                    <a:pt x="1396" y="352"/>
                  </a:lnTo>
                  <a:lnTo>
                    <a:pt x="1368" y="321"/>
                  </a:lnTo>
                  <a:lnTo>
                    <a:pt x="1368" y="321"/>
                  </a:lnTo>
                  <a:lnTo>
                    <a:pt x="1339" y="291"/>
                  </a:lnTo>
                  <a:lnTo>
                    <a:pt x="1307" y="261"/>
                  </a:lnTo>
                  <a:lnTo>
                    <a:pt x="1275" y="235"/>
                  </a:lnTo>
                  <a:lnTo>
                    <a:pt x="1258" y="222"/>
                  </a:lnTo>
                  <a:lnTo>
                    <a:pt x="1241" y="210"/>
                  </a:lnTo>
                  <a:lnTo>
                    <a:pt x="1241" y="210"/>
                  </a:lnTo>
                  <a:lnTo>
                    <a:pt x="1205" y="186"/>
                  </a:lnTo>
                  <a:lnTo>
                    <a:pt x="1168" y="163"/>
                  </a:lnTo>
                  <a:lnTo>
                    <a:pt x="1093" y="119"/>
                  </a:lnTo>
                  <a:lnTo>
                    <a:pt x="1093" y="119"/>
                  </a:lnTo>
                  <a:lnTo>
                    <a:pt x="1056" y="98"/>
                  </a:lnTo>
                  <a:lnTo>
                    <a:pt x="1018" y="78"/>
                  </a:lnTo>
                  <a:lnTo>
                    <a:pt x="979" y="59"/>
                  </a:lnTo>
                  <a:lnTo>
                    <a:pt x="940" y="42"/>
                  </a:lnTo>
                  <a:lnTo>
                    <a:pt x="920" y="34"/>
                  </a:lnTo>
                  <a:lnTo>
                    <a:pt x="899" y="27"/>
                  </a:lnTo>
                  <a:lnTo>
                    <a:pt x="879" y="21"/>
                  </a:lnTo>
                  <a:lnTo>
                    <a:pt x="859" y="15"/>
                  </a:lnTo>
                  <a:lnTo>
                    <a:pt x="838" y="10"/>
                  </a:lnTo>
                  <a:lnTo>
                    <a:pt x="817" y="6"/>
                  </a:lnTo>
                  <a:lnTo>
                    <a:pt x="796" y="3"/>
                  </a:lnTo>
                  <a:lnTo>
                    <a:pt x="774" y="1"/>
                  </a:lnTo>
                  <a:lnTo>
                    <a:pt x="774" y="1"/>
                  </a:lnTo>
                  <a:lnTo>
                    <a:pt x="751" y="0"/>
                  </a:lnTo>
                  <a:lnTo>
                    <a:pt x="728" y="0"/>
                  </a:lnTo>
                  <a:lnTo>
                    <a:pt x="706" y="1"/>
                  </a:lnTo>
                  <a:lnTo>
                    <a:pt x="683" y="3"/>
                  </a:lnTo>
                  <a:lnTo>
                    <a:pt x="661" y="6"/>
                  </a:lnTo>
                  <a:lnTo>
                    <a:pt x="637" y="9"/>
                  </a:lnTo>
                  <a:lnTo>
                    <a:pt x="592" y="17"/>
                  </a:lnTo>
                  <a:lnTo>
                    <a:pt x="592" y="17"/>
                  </a:lnTo>
                  <a:lnTo>
                    <a:pt x="542" y="26"/>
                  </a:lnTo>
                  <a:lnTo>
                    <a:pt x="491" y="36"/>
                  </a:lnTo>
                  <a:lnTo>
                    <a:pt x="392" y="56"/>
                  </a:lnTo>
                  <a:lnTo>
                    <a:pt x="392" y="56"/>
                  </a:lnTo>
                  <a:lnTo>
                    <a:pt x="303" y="77"/>
                  </a:lnTo>
                  <a:lnTo>
                    <a:pt x="260" y="87"/>
                  </a:lnTo>
                  <a:lnTo>
                    <a:pt x="216" y="98"/>
                  </a:lnTo>
                  <a:lnTo>
                    <a:pt x="216" y="98"/>
                  </a:lnTo>
                  <a:lnTo>
                    <a:pt x="177" y="109"/>
                  </a:lnTo>
                  <a:lnTo>
                    <a:pt x="139" y="122"/>
                  </a:lnTo>
                  <a:lnTo>
                    <a:pt x="121" y="128"/>
                  </a:lnTo>
                  <a:lnTo>
                    <a:pt x="101" y="136"/>
                  </a:lnTo>
                  <a:lnTo>
                    <a:pt x="83" y="144"/>
                  </a:lnTo>
                  <a:lnTo>
                    <a:pt x="65" y="153"/>
                  </a:lnTo>
                  <a:lnTo>
                    <a:pt x="65" y="153"/>
                  </a:lnTo>
                  <a:lnTo>
                    <a:pt x="48" y="162"/>
                  </a:lnTo>
                  <a:lnTo>
                    <a:pt x="32" y="172"/>
                  </a:lnTo>
                  <a:lnTo>
                    <a:pt x="17" y="184"/>
                  </a:lnTo>
                  <a:lnTo>
                    <a:pt x="2" y="196"/>
                  </a:lnTo>
                  <a:lnTo>
                    <a:pt x="2" y="196"/>
                  </a:lnTo>
                  <a:lnTo>
                    <a:pt x="0" y="198"/>
                  </a:lnTo>
                  <a:lnTo>
                    <a:pt x="0" y="200"/>
                  </a:lnTo>
                  <a:lnTo>
                    <a:pt x="0" y="202"/>
                  </a:lnTo>
                  <a:lnTo>
                    <a:pt x="1" y="204"/>
                  </a:lnTo>
                  <a:lnTo>
                    <a:pt x="3" y="205"/>
                  </a:lnTo>
                  <a:lnTo>
                    <a:pt x="5" y="206"/>
                  </a:lnTo>
                  <a:lnTo>
                    <a:pt x="8" y="206"/>
                  </a:lnTo>
                  <a:lnTo>
                    <a:pt x="10" y="205"/>
                  </a:lnTo>
                  <a:lnTo>
                    <a:pt x="10" y="205"/>
                  </a:lnTo>
                  <a:lnTo>
                    <a:pt x="26" y="192"/>
                  </a:lnTo>
                  <a:lnTo>
                    <a:pt x="43" y="180"/>
                  </a:lnTo>
                  <a:lnTo>
                    <a:pt x="60" y="169"/>
                  </a:lnTo>
                  <a:lnTo>
                    <a:pt x="78" y="159"/>
                  </a:lnTo>
                  <a:lnTo>
                    <a:pt x="97" y="151"/>
                  </a:lnTo>
                  <a:lnTo>
                    <a:pt x="116" y="143"/>
                  </a:lnTo>
                  <a:lnTo>
                    <a:pt x="135" y="136"/>
                  </a:lnTo>
                  <a:lnTo>
                    <a:pt x="155" y="129"/>
                  </a:lnTo>
                  <a:lnTo>
                    <a:pt x="155" y="129"/>
                  </a:lnTo>
                  <a:lnTo>
                    <a:pt x="193" y="117"/>
                  </a:lnTo>
                  <a:lnTo>
                    <a:pt x="231" y="106"/>
                  </a:lnTo>
                  <a:lnTo>
                    <a:pt x="271" y="96"/>
                  </a:lnTo>
                  <a:lnTo>
                    <a:pt x="310" y="87"/>
                  </a:lnTo>
                  <a:lnTo>
                    <a:pt x="310" y="87"/>
                  </a:lnTo>
                  <a:lnTo>
                    <a:pt x="409" y="66"/>
                  </a:lnTo>
                  <a:lnTo>
                    <a:pt x="506" y="45"/>
                  </a:lnTo>
                  <a:lnTo>
                    <a:pt x="506" y="45"/>
                  </a:lnTo>
                  <a:lnTo>
                    <a:pt x="555" y="35"/>
                  </a:lnTo>
                  <a:lnTo>
                    <a:pt x="604" y="26"/>
                  </a:lnTo>
                  <a:lnTo>
                    <a:pt x="653" y="18"/>
                  </a:lnTo>
                  <a:lnTo>
                    <a:pt x="678" y="15"/>
                  </a:lnTo>
                  <a:lnTo>
                    <a:pt x="702" y="13"/>
                  </a:lnTo>
                  <a:lnTo>
                    <a:pt x="702" y="13"/>
                  </a:lnTo>
                  <a:lnTo>
                    <a:pt x="724" y="12"/>
                  </a:lnTo>
                  <a:lnTo>
                    <a:pt x="745" y="12"/>
                  </a:lnTo>
                  <a:lnTo>
                    <a:pt x="766" y="13"/>
                  </a:lnTo>
                  <a:lnTo>
                    <a:pt x="789" y="15"/>
                  </a:lnTo>
                  <a:lnTo>
                    <a:pt x="810" y="18"/>
                  </a:lnTo>
                  <a:lnTo>
                    <a:pt x="831" y="21"/>
                  </a:lnTo>
                  <a:lnTo>
                    <a:pt x="851" y="26"/>
                  </a:lnTo>
                  <a:lnTo>
                    <a:pt x="872" y="32"/>
                  </a:lnTo>
                  <a:lnTo>
                    <a:pt x="892" y="38"/>
                  </a:lnTo>
                  <a:lnTo>
                    <a:pt x="913" y="45"/>
                  </a:lnTo>
                  <a:lnTo>
                    <a:pt x="934" y="52"/>
                  </a:lnTo>
                  <a:lnTo>
                    <a:pt x="953" y="61"/>
                  </a:lnTo>
                  <a:lnTo>
                    <a:pt x="993" y="79"/>
                  </a:lnTo>
                  <a:lnTo>
                    <a:pt x="1031" y="98"/>
                  </a:lnTo>
                  <a:lnTo>
                    <a:pt x="1031" y="98"/>
                  </a:lnTo>
                  <a:lnTo>
                    <a:pt x="1069" y="119"/>
                  </a:lnTo>
                  <a:lnTo>
                    <a:pt x="1106" y="140"/>
                  </a:lnTo>
                  <a:lnTo>
                    <a:pt x="1178" y="185"/>
                  </a:lnTo>
                  <a:lnTo>
                    <a:pt x="1178" y="185"/>
                  </a:lnTo>
                  <a:lnTo>
                    <a:pt x="1215" y="208"/>
                  </a:lnTo>
                  <a:lnTo>
                    <a:pt x="1250" y="232"/>
                  </a:lnTo>
                  <a:lnTo>
                    <a:pt x="1266" y="244"/>
                  </a:lnTo>
                  <a:lnTo>
                    <a:pt x="1283" y="257"/>
                  </a:lnTo>
                  <a:lnTo>
                    <a:pt x="1299" y="270"/>
                  </a:lnTo>
                  <a:lnTo>
                    <a:pt x="1315" y="285"/>
                  </a:lnTo>
                  <a:lnTo>
                    <a:pt x="1315" y="285"/>
                  </a:lnTo>
                  <a:lnTo>
                    <a:pt x="1346" y="315"/>
                  </a:lnTo>
                  <a:lnTo>
                    <a:pt x="1375" y="347"/>
                  </a:lnTo>
                  <a:lnTo>
                    <a:pt x="1403" y="379"/>
                  </a:lnTo>
                  <a:lnTo>
                    <a:pt x="1429" y="414"/>
                  </a:lnTo>
                  <a:lnTo>
                    <a:pt x="1454" y="448"/>
                  </a:lnTo>
                  <a:lnTo>
                    <a:pt x="1479" y="483"/>
                  </a:lnTo>
                  <a:lnTo>
                    <a:pt x="1502" y="520"/>
                  </a:lnTo>
                  <a:lnTo>
                    <a:pt x="1524" y="557"/>
                  </a:lnTo>
                  <a:lnTo>
                    <a:pt x="1524" y="557"/>
                  </a:lnTo>
                  <a:lnTo>
                    <a:pt x="1547" y="595"/>
                  </a:lnTo>
                  <a:lnTo>
                    <a:pt x="1568" y="635"/>
                  </a:lnTo>
                  <a:lnTo>
                    <a:pt x="1589" y="675"/>
                  </a:lnTo>
                  <a:lnTo>
                    <a:pt x="1599" y="695"/>
                  </a:lnTo>
                  <a:lnTo>
                    <a:pt x="1608" y="716"/>
                  </a:lnTo>
                  <a:lnTo>
                    <a:pt x="1608" y="716"/>
                  </a:lnTo>
                  <a:lnTo>
                    <a:pt x="1624" y="759"/>
                  </a:lnTo>
                  <a:lnTo>
                    <a:pt x="1639" y="802"/>
                  </a:lnTo>
                  <a:lnTo>
                    <a:pt x="1668" y="890"/>
                  </a:lnTo>
                  <a:lnTo>
                    <a:pt x="1668" y="890"/>
                  </a:lnTo>
                  <a:lnTo>
                    <a:pt x="1682" y="932"/>
                  </a:lnTo>
                  <a:lnTo>
                    <a:pt x="1698" y="974"/>
                  </a:lnTo>
                  <a:lnTo>
                    <a:pt x="1698" y="974"/>
                  </a:lnTo>
                  <a:lnTo>
                    <a:pt x="1705" y="990"/>
                  </a:lnTo>
                  <a:lnTo>
                    <a:pt x="1709" y="998"/>
                  </a:lnTo>
                  <a:lnTo>
                    <a:pt x="1711" y="1006"/>
                  </a:lnTo>
                  <a:lnTo>
                    <a:pt x="1711" y="1006"/>
                  </a:lnTo>
                  <a:lnTo>
                    <a:pt x="1713" y="1017"/>
                  </a:lnTo>
                  <a:lnTo>
                    <a:pt x="1713" y="1027"/>
                  </a:lnTo>
                  <a:lnTo>
                    <a:pt x="1713" y="1027"/>
                  </a:lnTo>
                  <a:lnTo>
                    <a:pt x="1721" y="1108"/>
                  </a:lnTo>
                  <a:lnTo>
                    <a:pt x="1729" y="1188"/>
                  </a:lnTo>
                  <a:lnTo>
                    <a:pt x="1729" y="1188"/>
                  </a:lnTo>
                  <a:lnTo>
                    <a:pt x="1732" y="1238"/>
                  </a:lnTo>
                  <a:lnTo>
                    <a:pt x="1736" y="1287"/>
                  </a:lnTo>
                  <a:lnTo>
                    <a:pt x="1736" y="1338"/>
                  </a:lnTo>
                  <a:lnTo>
                    <a:pt x="1736" y="1387"/>
                  </a:lnTo>
                  <a:lnTo>
                    <a:pt x="1732" y="1436"/>
                  </a:lnTo>
                  <a:lnTo>
                    <a:pt x="1727" y="1486"/>
                  </a:lnTo>
                  <a:lnTo>
                    <a:pt x="1724" y="1510"/>
                  </a:lnTo>
                  <a:lnTo>
                    <a:pt x="1720" y="1534"/>
                  </a:lnTo>
                  <a:lnTo>
                    <a:pt x="1716" y="1559"/>
                  </a:lnTo>
                  <a:lnTo>
                    <a:pt x="1711" y="1584"/>
                  </a:lnTo>
                  <a:lnTo>
                    <a:pt x="1711" y="1584"/>
                  </a:lnTo>
                  <a:lnTo>
                    <a:pt x="1699" y="1631"/>
                  </a:lnTo>
                  <a:lnTo>
                    <a:pt x="1687" y="1680"/>
                  </a:lnTo>
                  <a:lnTo>
                    <a:pt x="1674" y="1728"/>
                  </a:lnTo>
                  <a:lnTo>
                    <a:pt x="1661" y="1775"/>
                  </a:lnTo>
                  <a:lnTo>
                    <a:pt x="1647" y="1823"/>
                  </a:lnTo>
                  <a:lnTo>
                    <a:pt x="1632" y="1870"/>
                  </a:lnTo>
                  <a:lnTo>
                    <a:pt x="1616" y="1918"/>
                  </a:lnTo>
                  <a:lnTo>
                    <a:pt x="1599" y="1964"/>
                  </a:lnTo>
                  <a:lnTo>
                    <a:pt x="1599" y="1964"/>
                  </a:lnTo>
                  <a:lnTo>
                    <a:pt x="1582" y="2008"/>
                  </a:lnTo>
                  <a:lnTo>
                    <a:pt x="1564" y="2053"/>
                  </a:lnTo>
                  <a:lnTo>
                    <a:pt x="1548" y="2097"/>
                  </a:lnTo>
                  <a:lnTo>
                    <a:pt x="1532" y="2143"/>
                  </a:lnTo>
                  <a:lnTo>
                    <a:pt x="1532" y="2143"/>
                  </a:lnTo>
                  <a:lnTo>
                    <a:pt x="1519" y="2185"/>
                  </a:lnTo>
                  <a:lnTo>
                    <a:pt x="1508" y="2227"/>
                  </a:lnTo>
                  <a:lnTo>
                    <a:pt x="1498" y="2272"/>
                  </a:lnTo>
                  <a:lnTo>
                    <a:pt x="1495" y="2293"/>
                  </a:lnTo>
                  <a:lnTo>
                    <a:pt x="1491" y="2315"/>
                  </a:lnTo>
                  <a:lnTo>
                    <a:pt x="1491" y="2315"/>
                  </a:lnTo>
                  <a:lnTo>
                    <a:pt x="1489" y="2338"/>
                  </a:lnTo>
                  <a:lnTo>
                    <a:pt x="1487" y="2361"/>
                  </a:lnTo>
                  <a:lnTo>
                    <a:pt x="1486" y="2384"/>
                  </a:lnTo>
                  <a:lnTo>
                    <a:pt x="1486" y="2407"/>
                  </a:lnTo>
                  <a:lnTo>
                    <a:pt x="1486" y="2407"/>
                  </a:lnTo>
                  <a:lnTo>
                    <a:pt x="1486" y="2409"/>
                  </a:lnTo>
                  <a:lnTo>
                    <a:pt x="1487" y="2411"/>
                  </a:lnTo>
                  <a:lnTo>
                    <a:pt x="1489" y="2412"/>
                  </a:lnTo>
                  <a:lnTo>
                    <a:pt x="1492" y="2413"/>
                  </a:lnTo>
                  <a:lnTo>
                    <a:pt x="1494" y="2412"/>
                  </a:lnTo>
                  <a:lnTo>
                    <a:pt x="1496" y="2411"/>
                  </a:lnTo>
                  <a:lnTo>
                    <a:pt x="1497" y="2409"/>
                  </a:lnTo>
                  <a:lnTo>
                    <a:pt x="1498" y="2407"/>
                  </a:lnTo>
                  <a:lnTo>
                    <a:pt x="1498" y="24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B95B4436-9C6C-6012-1C4D-89FE5B429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1" y="1456"/>
              <a:ext cx="519" cy="344"/>
            </a:xfrm>
            <a:custGeom>
              <a:avLst/>
              <a:gdLst>
                <a:gd name="T0" fmla="*/ 11 w 1037"/>
                <a:gd name="T1" fmla="*/ 685 h 688"/>
                <a:gd name="T2" fmla="*/ 22 w 1037"/>
                <a:gd name="T3" fmla="*/ 665 h 688"/>
                <a:gd name="T4" fmla="*/ 36 w 1037"/>
                <a:gd name="T5" fmla="*/ 646 h 688"/>
                <a:gd name="T6" fmla="*/ 67 w 1037"/>
                <a:gd name="T7" fmla="*/ 612 h 688"/>
                <a:gd name="T8" fmla="*/ 87 w 1037"/>
                <a:gd name="T9" fmla="*/ 593 h 688"/>
                <a:gd name="T10" fmla="*/ 128 w 1037"/>
                <a:gd name="T11" fmla="*/ 560 h 688"/>
                <a:gd name="T12" fmla="*/ 150 w 1037"/>
                <a:gd name="T13" fmla="*/ 544 h 688"/>
                <a:gd name="T14" fmla="*/ 228 w 1037"/>
                <a:gd name="T15" fmla="*/ 485 h 688"/>
                <a:gd name="T16" fmla="*/ 249 w 1037"/>
                <a:gd name="T17" fmla="*/ 468 h 688"/>
                <a:gd name="T18" fmla="*/ 271 w 1037"/>
                <a:gd name="T19" fmla="*/ 451 h 688"/>
                <a:gd name="T20" fmla="*/ 319 w 1037"/>
                <a:gd name="T21" fmla="*/ 412 h 688"/>
                <a:gd name="T22" fmla="*/ 419 w 1037"/>
                <a:gd name="T23" fmla="*/ 340 h 688"/>
                <a:gd name="T24" fmla="*/ 521 w 1037"/>
                <a:gd name="T25" fmla="*/ 275 h 688"/>
                <a:gd name="T26" fmla="*/ 551 w 1037"/>
                <a:gd name="T27" fmla="*/ 258 h 688"/>
                <a:gd name="T28" fmla="*/ 640 w 1037"/>
                <a:gd name="T29" fmla="*/ 210 h 688"/>
                <a:gd name="T30" fmla="*/ 760 w 1037"/>
                <a:gd name="T31" fmla="*/ 146 h 688"/>
                <a:gd name="T32" fmla="*/ 821 w 1037"/>
                <a:gd name="T33" fmla="*/ 114 h 688"/>
                <a:gd name="T34" fmla="*/ 942 w 1037"/>
                <a:gd name="T35" fmla="*/ 54 h 688"/>
                <a:gd name="T36" fmla="*/ 1004 w 1037"/>
                <a:gd name="T37" fmla="*/ 24 h 688"/>
                <a:gd name="T38" fmla="*/ 1034 w 1037"/>
                <a:gd name="T39" fmla="*/ 11 h 688"/>
                <a:gd name="T40" fmla="*/ 1037 w 1037"/>
                <a:gd name="T41" fmla="*/ 7 h 688"/>
                <a:gd name="T42" fmla="*/ 1036 w 1037"/>
                <a:gd name="T43" fmla="*/ 3 h 688"/>
                <a:gd name="T44" fmla="*/ 1033 w 1037"/>
                <a:gd name="T45" fmla="*/ 0 h 688"/>
                <a:gd name="T46" fmla="*/ 1028 w 1037"/>
                <a:gd name="T47" fmla="*/ 0 h 688"/>
                <a:gd name="T48" fmla="*/ 967 w 1037"/>
                <a:gd name="T49" fmla="*/ 29 h 688"/>
                <a:gd name="T50" fmla="*/ 844 w 1037"/>
                <a:gd name="T51" fmla="*/ 89 h 688"/>
                <a:gd name="T52" fmla="*/ 783 w 1037"/>
                <a:gd name="T53" fmla="*/ 120 h 688"/>
                <a:gd name="T54" fmla="*/ 541 w 1037"/>
                <a:gd name="T55" fmla="*/ 250 h 688"/>
                <a:gd name="T56" fmla="*/ 513 w 1037"/>
                <a:gd name="T57" fmla="*/ 266 h 688"/>
                <a:gd name="T58" fmla="*/ 434 w 1037"/>
                <a:gd name="T59" fmla="*/ 315 h 688"/>
                <a:gd name="T60" fmla="*/ 383 w 1037"/>
                <a:gd name="T61" fmla="*/ 349 h 688"/>
                <a:gd name="T62" fmla="*/ 334 w 1037"/>
                <a:gd name="T63" fmla="*/ 386 h 688"/>
                <a:gd name="T64" fmla="*/ 285 w 1037"/>
                <a:gd name="T65" fmla="*/ 425 h 688"/>
                <a:gd name="T66" fmla="*/ 235 w 1037"/>
                <a:gd name="T67" fmla="*/ 465 h 688"/>
                <a:gd name="T68" fmla="*/ 198 w 1037"/>
                <a:gd name="T69" fmla="*/ 494 h 688"/>
                <a:gd name="T70" fmla="*/ 160 w 1037"/>
                <a:gd name="T71" fmla="*/ 521 h 688"/>
                <a:gd name="T72" fmla="*/ 96 w 1037"/>
                <a:gd name="T73" fmla="*/ 570 h 688"/>
                <a:gd name="T74" fmla="*/ 76 w 1037"/>
                <a:gd name="T75" fmla="*/ 587 h 688"/>
                <a:gd name="T76" fmla="*/ 41 w 1037"/>
                <a:gd name="T77" fmla="*/ 622 h 688"/>
                <a:gd name="T78" fmla="*/ 18 w 1037"/>
                <a:gd name="T79" fmla="*/ 650 h 688"/>
                <a:gd name="T80" fmla="*/ 11 w 1037"/>
                <a:gd name="T81" fmla="*/ 660 h 688"/>
                <a:gd name="T82" fmla="*/ 1 w 1037"/>
                <a:gd name="T83" fmla="*/ 679 h 688"/>
                <a:gd name="T84" fmla="*/ 0 w 1037"/>
                <a:gd name="T85" fmla="*/ 682 h 688"/>
                <a:gd name="T86" fmla="*/ 2 w 1037"/>
                <a:gd name="T87" fmla="*/ 686 h 688"/>
                <a:gd name="T88" fmla="*/ 5 w 1037"/>
                <a:gd name="T89" fmla="*/ 688 h 688"/>
                <a:gd name="T90" fmla="*/ 10 w 1037"/>
                <a:gd name="T91" fmla="*/ 687 h 688"/>
                <a:gd name="T92" fmla="*/ 11 w 1037"/>
                <a:gd name="T93" fmla="*/ 685 h 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37" h="688">
                  <a:moveTo>
                    <a:pt x="11" y="685"/>
                  </a:moveTo>
                  <a:lnTo>
                    <a:pt x="11" y="685"/>
                  </a:lnTo>
                  <a:lnTo>
                    <a:pt x="16" y="675"/>
                  </a:lnTo>
                  <a:lnTo>
                    <a:pt x="22" y="665"/>
                  </a:lnTo>
                  <a:lnTo>
                    <a:pt x="29" y="655"/>
                  </a:lnTo>
                  <a:lnTo>
                    <a:pt x="36" y="646"/>
                  </a:lnTo>
                  <a:lnTo>
                    <a:pt x="51" y="629"/>
                  </a:lnTo>
                  <a:lnTo>
                    <a:pt x="67" y="612"/>
                  </a:lnTo>
                  <a:lnTo>
                    <a:pt x="67" y="612"/>
                  </a:lnTo>
                  <a:lnTo>
                    <a:pt x="87" y="593"/>
                  </a:lnTo>
                  <a:lnTo>
                    <a:pt x="107" y="576"/>
                  </a:lnTo>
                  <a:lnTo>
                    <a:pt x="128" y="560"/>
                  </a:lnTo>
                  <a:lnTo>
                    <a:pt x="150" y="544"/>
                  </a:lnTo>
                  <a:lnTo>
                    <a:pt x="150" y="544"/>
                  </a:lnTo>
                  <a:lnTo>
                    <a:pt x="189" y="515"/>
                  </a:lnTo>
                  <a:lnTo>
                    <a:pt x="228" y="485"/>
                  </a:lnTo>
                  <a:lnTo>
                    <a:pt x="228" y="485"/>
                  </a:lnTo>
                  <a:lnTo>
                    <a:pt x="249" y="468"/>
                  </a:lnTo>
                  <a:lnTo>
                    <a:pt x="271" y="451"/>
                  </a:lnTo>
                  <a:lnTo>
                    <a:pt x="271" y="451"/>
                  </a:lnTo>
                  <a:lnTo>
                    <a:pt x="319" y="412"/>
                  </a:lnTo>
                  <a:lnTo>
                    <a:pt x="319" y="412"/>
                  </a:lnTo>
                  <a:lnTo>
                    <a:pt x="368" y="376"/>
                  </a:lnTo>
                  <a:lnTo>
                    <a:pt x="419" y="340"/>
                  </a:lnTo>
                  <a:lnTo>
                    <a:pt x="470" y="307"/>
                  </a:lnTo>
                  <a:lnTo>
                    <a:pt x="521" y="275"/>
                  </a:lnTo>
                  <a:lnTo>
                    <a:pt x="521" y="275"/>
                  </a:lnTo>
                  <a:lnTo>
                    <a:pt x="551" y="258"/>
                  </a:lnTo>
                  <a:lnTo>
                    <a:pt x="581" y="241"/>
                  </a:lnTo>
                  <a:lnTo>
                    <a:pt x="640" y="210"/>
                  </a:lnTo>
                  <a:lnTo>
                    <a:pt x="640" y="210"/>
                  </a:lnTo>
                  <a:lnTo>
                    <a:pt x="760" y="146"/>
                  </a:lnTo>
                  <a:lnTo>
                    <a:pt x="760" y="146"/>
                  </a:lnTo>
                  <a:lnTo>
                    <a:pt x="821" y="114"/>
                  </a:lnTo>
                  <a:lnTo>
                    <a:pt x="881" y="84"/>
                  </a:lnTo>
                  <a:lnTo>
                    <a:pt x="942" y="54"/>
                  </a:lnTo>
                  <a:lnTo>
                    <a:pt x="1004" y="24"/>
                  </a:lnTo>
                  <a:lnTo>
                    <a:pt x="1004" y="24"/>
                  </a:lnTo>
                  <a:lnTo>
                    <a:pt x="1034" y="11"/>
                  </a:lnTo>
                  <a:lnTo>
                    <a:pt x="1034" y="11"/>
                  </a:lnTo>
                  <a:lnTo>
                    <a:pt x="1036" y="9"/>
                  </a:lnTo>
                  <a:lnTo>
                    <a:pt x="1037" y="7"/>
                  </a:lnTo>
                  <a:lnTo>
                    <a:pt x="1037" y="5"/>
                  </a:lnTo>
                  <a:lnTo>
                    <a:pt x="1036" y="3"/>
                  </a:lnTo>
                  <a:lnTo>
                    <a:pt x="1035" y="1"/>
                  </a:lnTo>
                  <a:lnTo>
                    <a:pt x="1033" y="0"/>
                  </a:lnTo>
                  <a:lnTo>
                    <a:pt x="1031" y="0"/>
                  </a:lnTo>
                  <a:lnTo>
                    <a:pt x="1028" y="0"/>
                  </a:lnTo>
                  <a:lnTo>
                    <a:pt x="1028" y="0"/>
                  </a:lnTo>
                  <a:lnTo>
                    <a:pt x="967" y="29"/>
                  </a:lnTo>
                  <a:lnTo>
                    <a:pt x="904" y="59"/>
                  </a:lnTo>
                  <a:lnTo>
                    <a:pt x="844" y="89"/>
                  </a:lnTo>
                  <a:lnTo>
                    <a:pt x="783" y="120"/>
                  </a:lnTo>
                  <a:lnTo>
                    <a:pt x="783" y="120"/>
                  </a:lnTo>
                  <a:lnTo>
                    <a:pt x="661" y="185"/>
                  </a:lnTo>
                  <a:lnTo>
                    <a:pt x="541" y="250"/>
                  </a:lnTo>
                  <a:lnTo>
                    <a:pt x="541" y="250"/>
                  </a:lnTo>
                  <a:lnTo>
                    <a:pt x="513" y="266"/>
                  </a:lnTo>
                  <a:lnTo>
                    <a:pt x="486" y="282"/>
                  </a:lnTo>
                  <a:lnTo>
                    <a:pt x="434" y="315"/>
                  </a:lnTo>
                  <a:lnTo>
                    <a:pt x="434" y="315"/>
                  </a:lnTo>
                  <a:lnTo>
                    <a:pt x="383" y="349"/>
                  </a:lnTo>
                  <a:lnTo>
                    <a:pt x="334" y="386"/>
                  </a:lnTo>
                  <a:lnTo>
                    <a:pt x="334" y="386"/>
                  </a:lnTo>
                  <a:lnTo>
                    <a:pt x="309" y="405"/>
                  </a:lnTo>
                  <a:lnTo>
                    <a:pt x="285" y="425"/>
                  </a:lnTo>
                  <a:lnTo>
                    <a:pt x="235" y="465"/>
                  </a:lnTo>
                  <a:lnTo>
                    <a:pt x="235" y="465"/>
                  </a:lnTo>
                  <a:lnTo>
                    <a:pt x="217" y="479"/>
                  </a:lnTo>
                  <a:lnTo>
                    <a:pt x="198" y="494"/>
                  </a:lnTo>
                  <a:lnTo>
                    <a:pt x="160" y="521"/>
                  </a:lnTo>
                  <a:lnTo>
                    <a:pt x="160" y="521"/>
                  </a:lnTo>
                  <a:lnTo>
                    <a:pt x="117" y="553"/>
                  </a:lnTo>
                  <a:lnTo>
                    <a:pt x="96" y="570"/>
                  </a:lnTo>
                  <a:lnTo>
                    <a:pt x="76" y="587"/>
                  </a:lnTo>
                  <a:lnTo>
                    <a:pt x="76" y="587"/>
                  </a:lnTo>
                  <a:lnTo>
                    <a:pt x="58" y="605"/>
                  </a:lnTo>
                  <a:lnTo>
                    <a:pt x="41" y="622"/>
                  </a:lnTo>
                  <a:lnTo>
                    <a:pt x="25" y="641"/>
                  </a:lnTo>
                  <a:lnTo>
                    <a:pt x="18" y="650"/>
                  </a:lnTo>
                  <a:lnTo>
                    <a:pt x="11" y="660"/>
                  </a:lnTo>
                  <a:lnTo>
                    <a:pt x="11" y="660"/>
                  </a:lnTo>
                  <a:lnTo>
                    <a:pt x="6" y="670"/>
                  </a:lnTo>
                  <a:lnTo>
                    <a:pt x="1" y="679"/>
                  </a:lnTo>
                  <a:lnTo>
                    <a:pt x="1" y="679"/>
                  </a:lnTo>
                  <a:lnTo>
                    <a:pt x="0" y="682"/>
                  </a:lnTo>
                  <a:lnTo>
                    <a:pt x="0" y="684"/>
                  </a:lnTo>
                  <a:lnTo>
                    <a:pt x="2" y="686"/>
                  </a:lnTo>
                  <a:lnTo>
                    <a:pt x="3" y="687"/>
                  </a:lnTo>
                  <a:lnTo>
                    <a:pt x="5" y="688"/>
                  </a:lnTo>
                  <a:lnTo>
                    <a:pt x="8" y="688"/>
                  </a:lnTo>
                  <a:lnTo>
                    <a:pt x="10" y="687"/>
                  </a:lnTo>
                  <a:lnTo>
                    <a:pt x="11" y="685"/>
                  </a:lnTo>
                  <a:lnTo>
                    <a:pt x="11" y="6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01423195-1758-5353-8301-2470BAD25F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7" y="1803"/>
              <a:ext cx="436" cy="1268"/>
            </a:xfrm>
            <a:custGeom>
              <a:avLst/>
              <a:gdLst>
                <a:gd name="T0" fmla="*/ 13 w 871"/>
                <a:gd name="T1" fmla="*/ 2497 h 2537"/>
                <a:gd name="T2" fmla="*/ 28 w 871"/>
                <a:gd name="T3" fmla="*/ 2396 h 2537"/>
                <a:gd name="T4" fmla="*/ 56 w 871"/>
                <a:gd name="T5" fmla="*/ 2261 h 2537"/>
                <a:gd name="T6" fmla="*/ 94 w 871"/>
                <a:gd name="T7" fmla="*/ 2058 h 2537"/>
                <a:gd name="T8" fmla="*/ 110 w 871"/>
                <a:gd name="T9" fmla="*/ 1992 h 2537"/>
                <a:gd name="T10" fmla="*/ 166 w 871"/>
                <a:gd name="T11" fmla="*/ 1796 h 2537"/>
                <a:gd name="T12" fmla="*/ 253 w 871"/>
                <a:gd name="T13" fmla="*/ 1539 h 2537"/>
                <a:gd name="T14" fmla="*/ 313 w 871"/>
                <a:gd name="T15" fmla="*/ 1342 h 2537"/>
                <a:gd name="T16" fmla="*/ 426 w 871"/>
                <a:gd name="T17" fmla="*/ 941 h 2537"/>
                <a:gd name="T18" fmla="*/ 463 w 871"/>
                <a:gd name="T19" fmla="*/ 816 h 2537"/>
                <a:gd name="T20" fmla="*/ 529 w 871"/>
                <a:gd name="T21" fmla="*/ 631 h 2537"/>
                <a:gd name="T22" fmla="*/ 608 w 871"/>
                <a:gd name="T23" fmla="*/ 451 h 2537"/>
                <a:gd name="T24" fmla="*/ 637 w 871"/>
                <a:gd name="T25" fmla="*/ 401 h 2537"/>
                <a:gd name="T26" fmla="*/ 701 w 871"/>
                <a:gd name="T27" fmla="*/ 304 h 2537"/>
                <a:gd name="T28" fmla="*/ 784 w 871"/>
                <a:gd name="T29" fmla="*/ 184 h 2537"/>
                <a:gd name="T30" fmla="*/ 828 w 871"/>
                <a:gd name="T31" fmla="*/ 109 h 2537"/>
                <a:gd name="T32" fmla="*/ 853 w 871"/>
                <a:gd name="T33" fmla="*/ 57 h 2537"/>
                <a:gd name="T34" fmla="*/ 871 w 871"/>
                <a:gd name="T35" fmla="*/ 7 h 2537"/>
                <a:gd name="T36" fmla="*/ 869 w 871"/>
                <a:gd name="T37" fmla="*/ 1 h 2537"/>
                <a:gd name="T38" fmla="*/ 862 w 871"/>
                <a:gd name="T39" fmla="*/ 0 h 2537"/>
                <a:gd name="T40" fmla="*/ 859 w 871"/>
                <a:gd name="T41" fmla="*/ 4 h 2537"/>
                <a:gd name="T42" fmla="*/ 827 w 871"/>
                <a:gd name="T43" fmla="*/ 85 h 2537"/>
                <a:gd name="T44" fmla="*/ 785 w 871"/>
                <a:gd name="T45" fmla="*/ 162 h 2537"/>
                <a:gd name="T46" fmla="*/ 718 w 871"/>
                <a:gd name="T47" fmla="*/ 259 h 2537"/>
                <a:gd name="T48" fmla="*/ 636 w 871"/>
                <a:gd name="T49" fmla="*/ 380 h 2537"/>
                <a:gd name="T50" fmla="*/ 605 w 871"/>
                <a:gd name="T51" fmla="*/ 431 h 2537"/>
                <a:gd name="T52" fmla="*/ 563 w 871"/>
                <a:gd name="T53" fmla="*/ 516 h 2537"/>
                <a:gd name="T54" fmla="*/ 515 w 871"/>
                <a:gd name="T55" fmla="*/ 633 h 2537"/>
                <a:gd name="T56" fmla="*/ 451 w 871"/>
                <a:gd name="T57" fmla="*/ 817 h 2537"/>
                <a:gd name="T58" fmla="*/ 412 w 871"/>
                <a:gd name="T59" fmla="*/ 946 h 2537"/>
                <a:gd name="T60" fmla="*/ 319 w 871"/>
                <a:gd name="T61" fmla="*/ 1277 h 2537"/>
                <a:gd name="T62" fmla="*/ 280 w 871"/>
                <a:gd name="T63" fmla="*/ 1410 h 2537"/>
                <a:gd name="T64" fmla="*/ 196 w 871"/>
                <a:gd name="T65" fmla="*/ 1673 h 2537"/>
                <a:gd name="T66" fmla="*/ 132 w 871"/>
                <a:gd name="T67" fmla="*/ 1865 h 2537"/>
                <a:gd name="T68" fmla="*/ 104 w 871"/>
                <a:gd name="T69" fmla="*/ 1963 h 2537"/>
                <a:gd name="T70" fmla="*/ 67 w 871"/>
                <a:gd name="T71" fmla="*/ 2132 h 2537"/>
                <a:gd name="T72" fmla="*/ 43 w 871"/>
                <a:gd name="T73" fmla="*/ 2267 h 2537"/>
                <a:gd name="T74" fmla="*/ 16 w 871"/>
                <a:gd name="T75" fmla="*/ 2401 h 2537"/>
                <a:gd name="T76" fmla="*/ 4 w 871"/>
                <a:gd name="T77" fmla="*/ 2468 h 2537"/>
                <a:gd name="T78" fmla="*/ 0 w 871"/>
                <a:gd name="T79" fmla="*/ 2531 h 2537"/>
                <a:gd name="T80" fmla="*/ 3 w 871"/>
                <a:gd name="T81" fmla="*/ 2537 h 2537"/>
                <a:gd name="T82" fmla="*/ 10 w 871"/>
                <a:gd name="T83" fmla="*/ 2535 h 2537"/>
                <a:gd name="T84" fmla="*/ 12 w 871"/>
                <a:gd name="T85" fmla="*/ 2531 h 2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71" h="2537">
                  <a:moveTo>
                    <a:pt x="12" y="2531"/>
                  </a:moveTo>
                  <a:lnTo>
                    <a:pt x="12" y="2531"/>
                  </a:lnTo>
                  <a:lnTo>
                    <a:pt x="13" y="2497"/>
                  </a:lnTo>
                  <a:lnTo>
                    <a:pt x="16" y="2464"/>
                  </a:lnTo>
                  <a:lnTo>
                    <a:pt x="22" y="2429"/>
                  </a:lnTo>
                  <a:lnTo>
                    <a:pt x="28" y="2396"/>
                  </a:lnTo>
                  <a:lnTo>
                    <a:pt x="42" y="2329"/>
                  </a:lnTo>
                  <a:lnTo>
                    <a:pt x="50" y="2295"/>
                  </a:lnTo>
                  <a:lnTo>
                    <a:pt x="56" y="2261"/>
                  </a:lnTo>
                  <a:lnTo>
                    <a:pt x="56" y="2261"/>
                  </a:lnTo>
                  <a:lnTo>
                    <a:pt x="81" y="2126"/>
                  </a:lnTo>
                  <a:lnTo>
                    <a:pt x="94" y="2058"/>
                  </a:lnTo>
                  <a:lnTo>
                    <a:pt x="102" y="2025"/>
                  </a:lnTo>
                  <a:lnTo>
                    <a:pt x="110" y="1992"/>
                  </a:lnTo>
                  <a:lnTo>
                    <a:pt x="110" y="1992"/>
                  </a:lnTo>
                  <a:lnTo>
                    <a:pt x="127" y="1926"/>
                  </a:lnTo>
                  <a:lnTo>
                    <a:pt x="146" y="1861"/>
                  </a:lnTo>
                  <a:lnTo>
                    <a:pt x="166" y="1796"/>
                  </a:lnTo>
                  <a:lnTo>
                    <a:pt x="187" y="1731"/>
                  </a:lnTo>
                  <a:lnTo>
                    <a:pt x="232" y="1603"/>
                  </a:lnTo>
                  <a:lnTo>
                    <a:pt x="253" y="1539"/>
                  </a:lnTo>
                  <a:lnTo>
                    <a:pt x="273" y="1474"/>
                  </a:lnTo>
                  <a:lnTo>
                    <a:pt x="273" y="1474"/>
                  </a:lnTo>
                  <a:lnTo>
                    <a:pt x="313" y="1342"/>
                  </a:lnTo>
                  <a:lnTo>
                    <a:pt x="352" y="1209"/>
                  </a:lnTo>
                  <a:lnTo>
                    <a:pt x="389" y="1075"/>
                  </a:lnTo>
                  <a:lnTo>
                    <a:pt x="426" y="941"/>
                  </a:lnTo>
                  <a:lnTo>
                    <a:pt x="426" y="941"/>
                  </a:lnTo>
                  <a:lnTo>
                    <a:pt x="444" y="879"/>
                  </a:lnTo>
                  <a:lnTo>
                    <a:pt x="463" y="816"/>
                  </a:lnTo>
                  <a:lnTo>
                    <a:pt x="484" y="754"/>
                  </a:lnTo>
                  <a:lnTo>
                    <a:pt x="506" y="691"/>
                  </a:lnTo>
                  <a:lnTo>
                    <a:pt x="529" y="631"/>
                  </a:lnTo>
                  <a:lnTo>
                    <a:pt x="554" y="570"/>
                  </a:lnTo>
                  <a:lnTo>
                    <a:pt x="580" y="510"/>
                  </a:lnTo>
                  <a:lnTo>
                    <a:pt x="608" y="451"/>
                  </a:lnTo>
                  <a:lnTo>
                    <a:pt x="608" y="451"/>
                  </a:lnTo>
                  <a:lnTo>
                    <a:pt x="623" y="425"/>
                  </a:lnTo>
                  <a:lnTo>
                    <a:pt x="637" y="401"/>
                  </a:lnTo>
                  <a:lnTo>
                    <a:pt x="652" y="376"/>
                  </a:lnTo>
                  <a:lnTo>
                    <a:pt x="668" y="351"/>
                  </a:lnTo>
                  <a:lnTo>
                    <a:pt x="701" y="304"/>
                  </a:lnTo>
                  <a:lnTo>
                    <a:pt x="734" y="256"/>
                  </a:lnTo>
                  <a:lnTo>
                    <a:pt x="768" y="208"/>
                  </a:lnTo>
                  <a:lnTo>
                    <a:pt x="784" y="184"/>
                  </a:lnTo>
                  <a:lnTo>
                    <a:pt x="799" y="160"/>
                  </a:lnTo>
                  <a:lnTo>
                    <a:pt x="814" y="134"/>
                  </a:lnTo>
                  <a:lnTo>
                    <a:pt x="828" y="109"/>
                  </a:lnTo>
                  <a:lnTo>
                    <a:pt x="841" y="83"/>
                  </a:lnTo>
                  <a:lnTo>
                    <a:pt x="853" y="57"/>
                  </a:lnTo>
                  <a:lnTo>
                    <a:pt x="853" y="57"/>
                  </a:lnTo>
                  <a:lnTo>
                    <a:pt x="862" y="33"/>
                  </a:lnTo>
                  <a:lnTo>
                    <a:pt x="871" y="7"/>
                  </a:lnTo>
                  <a:lnTo>
                    <a:pt x="871" y="7"/>
                  </a:lnTo>
                  <a:lnTo>
                    <a:pt x="871" y="5"/>
                  </a:lnTo>
                  <a:lnTo>
                    <a:pt x="870" y="3"/>
                  </a:lnTo>
                  <a:lnTo>
                    <a:pt x="869" y="1"/>
                  </a:lnTo>
                  <a:lnTo>
                    <a:pt x="867" y="0"/>
                  </a:lnTo>
                  <a:lnTo>
                    <a:pt x="864" y="0"/>
                  </a:lnTo>
                  <a:lnTo>
                    <a:pt x="862" y="0"/>
                  </a:lnTo>
                  <a:lnTo>
                    <a:pt x="860" y="2"/>
                  </a:lnTo>
                  <a:lnTo>
                    <a:pt x="859" y="4"/>
                  </a:lnTo>
                  <a:lnTo>
                    <a:pt x="859" y="4"/>
                  </a:lnTo>
                  <a:lnTo>
                    <a:pt x="850" y="33"/>
                  </a:lnTo>
                  <a:lnTo>
                    <a:pt x="839" y="59"/>
                  </a:lnTo>
                  <a:lnTo>
                    <a:pt x="827" y="85"/>
                  </a:lnTo>
                  <a:lnTo>
                    <a:pt x="814" y="111"/>
                  </a:lnTo>
                  <a:lnTo>
                    <a:pt x="800" y="136"/>
                  </a:lnTo>
                  <a:lnTo>
                    <a:pt x="785" y="162"/>
                  </a:lnTo>
                  <a:lnTo>
                    <a:pt x="769" y="186"/>
                  </a:lnTo>
                  <a:lnTo>
                    <a:pt x="753" y="211"/>
                  </a:lnTo>
                  <a:lnTo>
                    <a:pt x="718" y="259"/>
                  </a:lnTo>
                  <a:lnTo>
                    <a:pt x="685" y="307"/>
                  </a:lnTo>
                  <a:lnTo>
                    <a:pt x="652" y="355"/>
                  </a:lnTo>
                  <a:lnTo>
                    <a:pt x="636" y="380"/>
                  </a:lnTo>
                  <a:lnTo>
                    <a:pt x="621" y="404"/>
                  </a:lnTo>
                  <a:lnTo>
                    <a:pt x="621" y="404"/>
                  </a:lnTo>
                  <a:lnTo>
                    <a:pt x="605" y="431"/>
                  </a:lnTo>
                  <a:lnTo>
                    <a:pt x="590" y="459"/>
                  </a:lnTo>
                  <a:lnTo>
                    <a:pt x="577" y="488"/>
                  </a:lnTo>
                  <a:lnTo>
                    <a:pt x="563" y="516"/>
                  </a:lnTo>
                  <a:lnTo>
                    <a:pt x="539" y="574"/>
                  </a:lnTo>
                  <a:lnTo>
                    <a:pt x="515" y="633"/>
                  </a:lnTo>
                  <a:lnTo>
                    <a:pt x="515" y="633"/>
                  </a:lnTo>
                  <a:lnTo>
                    <a:pt x="493" y="693"/>
                  </a:lnTo>
                  <a:lnTo>
                    <a:pt x="471" y="755"/>
                  </a:lnTo>
                  <a:lnTo>
                    <a:pt x="451" y="817"/>
                  </a:lnTo>
                  <a:lnTo>
                    <a:pt x="432" y="879"/>
                  </a:lnTo>
                  <a:lnTo>
                    <a:pt x="432" y="879"/>
                  </a:lnTo>
                  <a:lnTo>
                    <a:pt x="412" y="946"/>
                  </a:lnTo>
                  <a:lnTo>
                    <a:pt x="394" y="1011"/>
                  </a:lnTo>
                  <a:lnTo>
                    <a:pt x="357" y="1144"/>
                  </a:lnTo>
                  <a:lnTo>
                    <a:pt x="319" y="1277"/>
                  </a:lnTo>
                  <a:lnTo>
                    <a:pt x="300" y="1343"/>
                  </a:lnTo>
                  <a:lnTo>
                    <a:pt x="280" y="1410"/>
                  </a:lnTo>
                  <a:lnTo>
                    <a:pt x="280" y="1410"/>
                  </a:lnTo>
                  <a:lnTo>
                    <a:pt x="240" y="1542"/>
                  </a:lnTo>
                  <a:lnTo>
                    <a:pt x="218" y="1607"/>
                  </a:lnTo>
                  <a:lnTo>
                    <a:pt x="196" y="1673"/>
                  </a:lnTo>
                  <a:lnTo>
                    <a:pt x="196" y="1673"/>
                  </a:lnTo>
                  <a:lnTo>
                    <a:pt x="153" y="1801"/>
                  </a:lnTo>
                  <a:lnTo>
                    <a:pt x="132" y="1865"/>
                  </a:lnTo>
                  <a:lnTo>
                    <a:pt x="113" y="1930"/>
                  </a:lnTo>
                  <a:lnTo>
                    <a:pt x="113" y="1930"/>
                  </a:lnTo>
                  <a:lnTo>
                    <a:pt x="104" y="1963"/>
                  </a:lnTo>
                  <a:lnTo>
                    <a:pt x="96" y="1997"/>
                  </a:lnTo>
                  <a:lnTo>
                    <a:pt x="82" y="2064"/>
                  </a:lnTo>
                  <a:lnTo>
                    <a:pt x="67" y="2132"/>
                  </a:lnTo>
                  <a:lnTo>
                    <a:pt x="55" y="2199"/>
                  </a:lnTo>
                  <a:lnTo>
                    <a:pt x="55" y="2199"/>
                  </a:lnTo>
                  <a:lnTo>
                    <a:pt x="43" y="2267"/>
                  </a:lnTo>
                  <a:lnTo>
                    <a:pt x="30" y="2336"/>
                  </a:lnTo>
                  <a:lnTo>
                    <a:pt x="30" y="2336"/>
                  </a:lnTo>
                  <a:lnTo>
                    <a:pt x="16" y="2401"/>
                  </a:lnTo>
                  <a:lnTo>
                    <a:pt x="9" y="2434"/>
                  </a:lnTo>
                  <a:lnTo>
                    <a:pt x="4" y="2468"/>
                  </a:lnTo>
                  <a:lnTo>
                    <a:pt x="4" y="2468"/>
                  </a:lnTo>
                  <a:lnTo>
                    <a:pt x="1" y="2499"/>
                  </a:lnTo>
                  <a:lnTo>
                    <a:pt x="0" y="2531"/>
                  </a:lnTo>
                  <a:lnTo>
                    <a:pt x="0" y="2531"/>
                  </a:lnTo>
                  <a:lnTo>
                    <a:pt x="0" y="2534"/>
                  </a:lnTo>
                  <a:lnTo>
                    <a:pt x="1" y="2535"/>
                  </a:lnTo>
                  <a:lnTo>
                    <a:pt x="3" y="2537"/>
                  </a:lnTo>
                  <a:lnTo>
                    <a:pt x="6" y="2537"/>
                  </a:lnTo>
                  <a:lnTo>
                    <a:pt x="8" y="2537"/>
                  </a:lnTo>
                  <a:lnTo>
                    <a:pt x="10" y="2535"/>
                  </a:lnTo>
                  <a:lnTo>
                    <a:pt x="11" y="2534"/>
                  </a:lnTo>
                  <a:lnTo>
                    <a:pt x="12" y="2531"/>
                  </a:lnTo>
                  <a:lnTo>
                    <a:pt x="12" y="25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6431C032-A821-E0D3-1C67-5FA3D31D1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1" y="1043"/>
              <a:ext cx="682" cy="1938"/>
            </a:xfrm>
            <a:custGeom>
              <a:avLst/>
              <a:gdLst>
                <a:gd name="T0" fmla="*/ 1328 w 1363"/>
                <a:gd name="T1" fmla="*/ 3758 h 3877"/>
                <a:gd name="T2" fmla="*/ 1355 w 1363"/>
                <a:gd name="T3" fmla="*/ 3476 h 3877"/>
                <a:gd name="T4" fmla="*/ 1362 w 1363"/>
                <a:gd name="T5" fmla="*/ 3303 h 3877"/>
                <a:gd name="T6" fmla="*/ 1359 w 1363"/>
                <a:gd name="T7" fmla="*/ 2950 h 3877"/>
                <a:gd name="T8" fmla="*/ 1363 w 1363"/>
                <a:gd name="T9" fmla="*/ 2659 h 3877"/>
                <a:gd name="T10" fmla="*/ 1358 w 1363"/>
                <a:gd name="T11" fmla="*/ 2485 h 3877"/>
                <a:gd name="T12" fmla="*/ 1344 w 1363"/>
                <a:gd name="T13" fmla="*/ 2373 h 3877"/>
                <a:gd name="T14" fmla="*/ 1294 w 1363"/>
                <a:gd name="T15" fmla="*/ 2156 h 3877"/>
                <a:gd name="T16" fmla="*/ 1241 w 1363"/>
                <a:gd name="T17" fmla="*/ 1973 h 3877"/>
                <a:gd name="T18" fmla="*/ 1192 w 1363"/>
                <a:gd name="T19" fmla="*/ 1850 h 3877"/>
                <a:gd name="T20" fmla="*/ 1121 w 1363"/>
                <a:gd name="T21" fmla="*/ 1701 h 3877"/>
                <a:gd name="T22" fmla="*/ 1014 w 1363"/>
                <a:gd name="T23" fmla="*/ 1505 h 3877"/>
                <a:gd name="T24" fmla="*/ 896 w 1363"/>
                <a:gd name="T25" fmla="*/ 1315 h 3877"/>
                <a:gd name="T26" fmla="*/ 777 w 1363"/>
                <a:gd name="T27" fmla="*/ 1141 h 3877"/>
                <a:gd name="T28" fmla="*/ 693 w 1363"/>
                <a:gd name="T29" fmla="*/ 1040 h 3877"/>
                <a:gd name="T30" fmla="*/ 637 w 1363"/>
                <a:gd name="T31" fmla="*/ 986 h 3877"/>
                <a:gd name="T32" fmla="*/ 502 w 1363"/>
                <a:gd name="T33" fmla="*/ 875 h 3877"/>
                <a:gd name="T34" fmla="*/ 446 w 1363"/>
                <a:gd name="T35" fmla="*/ 824 h 3877"/>
                <a:gd name="T36" fmla="*/ 424 w 1363"/>
                <a:gd name="T37" fmla="*/ 805 h 3877"/>
                <a:gd name="T38" fmla="*/ 407 w 1363"/>
                <a:gd name="T39" fmla="*/ 769 h 3877"/>
                <a:gd name="T40" fmla="*/ 345 w 1363"/>
                <a:gd name="T41" fmla="*/ 647 h 3877"/>
                <a:gd name="T42" fmla="*/ 244 w 1363"/>
                <a:gd name="T43" fmla="*/ 455 h 3877"/>
                <a:gd name="T44" fmla="*/ 214 w 1363"/>
                <a:gd name="T45" fmla="*/ 384 h 3877"/>
                <a:gd name="T46" fmla="*/ 198 w 1363"/>
                <a:gd name="T47" fmla="*/ 354 h 3877"/>
                <a:gd name="T48" fmla="*/ 175 w 1363"/>
                <a:gd name="T49" fmla="*/ 329 h 3877"/>
                <a:gd name="T50" fmla="*/ 141 w 1363"/>
                <a:gd name="T51" fmla="*/ 256 h 3877"/>
                <a:gd name="T52" fmla="*/ 72 w 1363"/>
                <a:gd name="T53" fmla="*/ 100 h 3877"/>
                <a:gd name="T54" fmla="*/ 36 w 1363"/>
                <a:gd name="T55" fmla="*/ 39 h 3877"/>
                <a:gd name="T56" fmla="*/ 8 w 1363"/>
                <a:gd name="T57" fmla="*/ 0 h 3877"/>
                <a:gd name="T58" fmla="*/ 0 w 1363"/>
                <a:gd name="T59" fmla="*/ 4 h 3877"/>
                <a:gd name="T60" fmla="*/ 1 w 1363"/>
                <a:gd name="T61" fmla="*/ 11 h 3877"/>
                <a:gd name="T62" fmla="*/ 54 w 1363"/>
                <a:gd name="T63" fmla="*/ 94 h 3877"/>
                <a:gd name="T64" fmla="*/ 97 w 1363"/>
                <a:gd name="T65" fmla="*/ 185 h 3877"/>
                <a:gd name="T66" fmla="*/ 157 w 1363"/>
                <a:gd name="T67" fmla="*/ 321 h 3877"/>
                <a:gd name="T68" fmla="*/ 173 w 1363"/>
                <a:gd name="T69" fmla="*/ 345 h 3877"/>
                <a:gd name="T70" fmla="*/ 196 w 1363"/>
                <a:gd name="T71" fmla="*/ 371 h 3877"/>
                <a:gd name="T72" fmla="*/ 212 w 1363"/>
                <a:gd name="T73" fmla="*/ 413 h 3877"/>
                <a:gd name="T74" fmla="*/ 283 w 1363"/>
                <a:gd name="T75" fmla="*/ 558 h 3877"/>
                <a:gd name="T76" fmla="*/ 383 w 1363"/>
                <a:gd name="T77" fmla="*/ 747 h 3877"/>
                <a:gd name="T78" fmla="*/ 411 w 1363"/>
                <a:gd name="T79" fmla="*/ 807 h 3877"/>
                <a:gd name="T80" fmla="*/ 430 w 1363"/>
                <a:gd name="T81" fmla="*/ 826 h 3877"/>
                <a:gd name="T82" fmla="*/ 454 w 1363"/>
                <a:gd name="T83" fmla="*/ 846 h 3877"/>
                <a:gd name="T84" fmla="*/ 505 w 1363"/>
                <a:gd name="T85" fmla="*/ 894 h 3877"/>
                <a:gd name="T86" fmla="*/ 619 w 1363"/>
                <a:gd name="T87" fmla="*/ 987 h 3877"/>
                <a:gd name="T88" fmla="*/ 689 w 1363"/>
                <a:gd name="T89" fmla="*/ 1053 h 3877"/>
                <a:gd name="T90" fmla="*/ 743 w 1363"/>
                <a:gd name="T91" fmla="*/ 1117 h 3877"/>
                <a:gd name="T92" fmla="*/ 823 w 1363"/>
                <a:gd name="T93" fmla="*/ 1229 h 3877"/>
                <a:gd name="T94" fmla="*/ 944 w 1363"/>
                <a:gd name="T95" fmla="*/ 1413 h 3877"/>
                <a:gd name="T96" fmla="*/ 1056 w 1363"/>
                <a:gd name="T97" fmla="*/ 1604 h 3877"/>
                <a:gd name="T98" fmla="*/ 1152 w 1363"/>
                <a:gd name="T99" fmla="*/ 1787 h 3877"/>
                <a:gd name="T100" fmla="*/ 1230 w 1363"/>
                <a:gd name="T101" fmla="*/ 1977 h 3877"/>
                <a:gd name="T102" fmla="*/ 1284 w 1363"/>
                <a:gd name="T103" fmla="*/ 2163 h 3877"/>
                <a:gd name="T104" fmla="*/ 1324 w 1363"/>
                <a:gd name="T105" fmla="*/ 2325 h 3877"/>
                <a:gd name="T106" fmla="*/ 1338 w 1363"/>
                <a:gd name="T107" fmla="*/ 2409 h 3877"/>
                <a:gd name="T108" fmla="*/ 1349 w 1363"/>
                <a:gd name="T109" fmla="*/ 2553 h 3877"/>
                <a:gd name="T110" fmla="*/ 1347 w 1363"/>
                <a:gd name="T111" fmla="*/ 2844 h 3877"/>
                <a:gd name="T112" fmla="*/ 1349 w 1363"/>
                <a:gd name="T113" fmla="*/ 3076 h 3877"/>
                <a:gd name="T114" fmla="*/ 1350 w 1363"/>
                <a:gd name="T115" fmla="*/ 3308 h 3877"/>
                <a:gd name="T116" fmla="*/ 1339 w 1363"/>
                <a:gd name="T117" fmla="*/ 3538 h 3877"/>
                <a:gd name="T118" fmla="*/ 1315 w 1363"/>
                <a:gd name="T119" fmla="*/ 3763 h 3877"/>
                <a:gd name="T120" fmla="*/ 1308 w 1363"/>
                <a:gd name="T121" fmla="*/ 3871 h 3877"/>
                <a:gd name="T122" fmla="*/ 1314 w 1363"/>
                <a:gd name="T123" fmla="*/ 3877 h 3877"/>
                <a:gd name="T124" fmla="*/ 1320 w 1363"/>
                <a:gd name="T125" fmla="*/ 3871 h 3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3" h="3877">
                  <a:moveTo>
                    <a:pt x="1320" y="3871"/>
                  </a:moveTo>
                  <a:lnTo>
                    <a:pt x="1320" y="3871"/>
                  </a:lnTo>
                  <a:lnTo>
                    <a:pt x="1323" y="3814"/>
                  </a:lnTo>
                  <a:lnTo>
                    <a:pt x="1328" y="3758"/>
                  </a:lnTo>
                  <a:lnTo>
                    <a:pt x="1333" y="3701"/>
                  </a:lnTo>
                  <a:lnTo>
                    <a:pt x="1339" y="3645"/>
                  </a:lnTo>
                  <a:lnTo>
                    <a:pt x="1351" y="3533"/>
                  </a:lnTo>
                  <a:lnTo>
                    <a:pt x="1355" y="3476"/>
                  </a:lnTo>
                  <a:lnTo>
                    <a:pt x="1359" y="3420"/>
                  </a:lnTo>
                  <a:lnTo>
                    <a:pt x="1359" y="3420"/>
                  </a:lnTo>
                  <a:lnTo>
                    <a:pt x="1361" y="3361"/>
                  </a:lnTo>
                  <a:lnTo>
                    <a:pt x="1362" y="3303"/>
                  </a:lnTo>
                  <a:lnTo>
                    <a:pt x="1362" y="3243"/>
                  </a:lnTo>
                  <a:lnTo>
                    <a:pt x="1362" y="3185"/>
                  </a:lnTo>
                  <a:lnTo>
                    <a:pt x="1359" y="2950"/>
                  </a:lnTo>
                  <a:lnTo>
                    <a:pt x="1359" y="2950"/>
                  </a:lnTo>
                  <a:lnTo>
                    <a:pt x="1359" y="2892"/>
                  </a:lnTo>
                  <a:lnTo>
                    <a:pt x="1360" y="2834"/>
                  </a:lnTo>
                  <a:lnTo>
                    <a:pt x="1363" y="2717"/>
                  </a:lnTo>
                  <a:lnTo>
                    <a:pt x="1363" y="2659"/>
                  </a:lnTo>
                  <a:lnTo>
                    <a:pt x="1363" y="2601"/>
                  </a:lnTo>
                  <a:lnTo>
                    <a:pt x="1361" y="2542"/>
                  </a:lnTo>
                  <a:lnTo>
                    <a:pt x="1358" y="2485"/>
                  </a:lnTo>
                  <a:lnTo>
                    <a:pt x="1358" y="2485"/>
                  </a:lnTo>
                  <a:lnTo>
                    <a:pt x="1355" y="2456"/>
                  </a:lnTo>
                  <a:lnTo>
                    <a:pt x="1352" y="2428"/>
                  </a:lnTo>
                  <a:lnTo>
                    <a:pt x="1348" y="2401"/>
                  </a:lnTo>
                  <a:lnTo>
                    <a:pt x="1344" y="2373"/>
                  </a:lnTo>
                  <a:lnTo>
                    <a:pt x="1334" y="2318"/>
                  </a:lnTo>
                  <a:lnTo>
                    <a:pt x="1322" y="2264"/>
                  </a:lnTo>
                  <a:lnTo>
                    <a:pt x="1308" y="2210"/>
                  </a:lnTo>
                  <a:lnTo>
                    <a:pt x="1294" y="2156"/>
                  </a:lnTo>
                  <a:lnTo>
                    <a:pt x="1263" y="2049"/>
                  </a:lnTo>
                  <a:lnTo>
                    <a:pt x="1263" y="2049"/>
                  </a:lnTo>
                  <a:lnTo>
                    <a:pt x="1252" y="2011"/>
                  </a:lnTo>
                  <a:lnTo>
                    <a:pt x="1241" y="1973"/>
                  </a:lnTo>
                  <a:lnTo>
                    <a:pt x="1228" y="1937"/>
                  </a:lnTo>
                  <a:lnTo>
                    <a:pt x="1214" y="1901"/>
                  </a:lnTo>
                  <a:lnTo>
                    <a:pt x="1214" y="1901"/>
                  </a:lnTo>
                  <a:lnTo>
                    <a:pt x="1192" y="1850"/>
                  </a:lnTo>
                  <a:lnTo>
                    <a:pt x="1170" y="1800"/>
                  </a:lnTo>
                  <a:lnTo>
                    <a:pt x="1146" y="1750"/>
                  </a:lnTo>
                  <a:lnTo>
                    <a:pt x="1121" y="1701"/>
                  </a:lnTo>
                  <a:lnTo>
                    <a:pt x="1121" y="1701"/>
                  </a:lnTo>
                  <a:lnTo>
                    <a:pt x="1095" y="1651"/>
                  </a:lnTo>
                  <a:lnTo>
                    <a:pt x="1069" y="1602"/>
                  </a:lnTo>
                  <a:lnTo>
                    <a:pt x="1042" y="1554"/>
                  </a:lnTo>
                  <a:lnTo>
                    <a:pt x="1014" y="1505"/>
                  </a:lnTo>
                  <a:lnTo>
                    <a:pt x="985" y="1457"/>
                  </a:lnTo>
                  <a:lnTo>
                    <a:pt x="956" y="1409"/>
                  </a:lnTo>
                  <a:lnTo>
                    <a:pt x="926" y="1362"/>
                  </a:lnTo>
                  <a:lnTo>
                    <a:pt x="896" y="1315"/>
                  </a:lnTo>
                  <a:lnTo>
                    <a:pt x="896" y="1315"/>
                  </a:lnTo>
                  <a:lnTo>
                    <a:pt x="838" y="1228"/>
                  </a:lnTo>
                  <a:lnTo>
                    <a:pt x="808" y="1183"/>
                  </a:lnTo>
                  <a:lnTo>
                    <a:pt x="777" y="1141"/>
                  </a:lnTo>
                  <a:lnTo>
                    <a:pt x="745" y="1100"/>
                  </a:lnTo>
                  <a:lnTo>
                    <a:pt x="728" y="1079"/>
                  </a:lnTo>
                  <a:lnTo>
                    <a:pt x="710" y="1059"/>
                  </a:lnTo>
                  <a:lnTo>
                    <a:pt x="693" y="1040"/>
                  </a:lnTo>
                  <a:lnTo>
                    <a:pt x="675" y="1021"/>
                  </a:lnTo>
                  <a:lnTo>
                    <a:pt x="656" y="1003"/>
                  </a:lnTo>
                  <a:lnTo>
                    <a:pt x="637" y="986"/>
                  </a:lnTo>
                  <a:lnTo>
                    <a:pt x="637" y="986"/>
                  </a:lnTo>
                  <a:lnTo>
                    <a:pt x="598" y="953"/>
                  </a:lnTo>
                  <a:lnTo>
                    <a:pt x="559" y="923"/>
                  </a:lnTo>
                  <a:lnTo>
                    <a:pt x="521" y="891"/>
                  </a:lnTo>
                  <a:lnTo>
                    <a:pt x="502" y="875"/>
                  </a:lnTo>
                  <a:lnTo>
                    <a:pt x="484" y="859"/>
                  </a:lnTo>
                  <a:lnTo>
                    <a:pt x="484" y="859"/>
                  </a:lnTo>
                  <a:lnTo>
                    <a:pt x="459" y="835"/>
                  </a:lnTo>
                  <a:lnTo>
                    <a:pt x="446" y="824"/>
                  </a:lnTo>
                  <a:lnTo>
                    <a:pt x="433" y="813"/>
                  </a:lnTo>
                  <a:lnTo>
                    <a:pt x="433" y="813"/>
                  </a:lnTo>
                  <a:lnTo>
                    <a:pt x="428" y="809"/>
                  </a:lnTo>
                  <a:lnTo>
                    <a:pt x="424" y="805"/>
                  </a:lnTo>
                  <a:lnTo>
                    <a:pt x="421" y="801"/>
                  </a:lnTo>
                  <a:lnTo>
                    <a:pt x="419" y="795"/>
                  </a:lnTo>
                  <a:lnTo>
                    <a:pt x="419" y="795"/>
                  </a:lnTo>
                  <a:lnTo>
                    <a:pt x="407" y="769"/>
                  </a:lnTo>
                  <a:lnTo>
                    <a:pt x="395" y="744"/>
                  </a:lnTo>
                  <a:lnTo>
                    <a:pt x="395" y="744"/>
                  </a:lnTo>
                  <a:lnTo>
                    <a:pt x="370" y="695"/>
                  </a:lnTo>
                  <a:lnTo>
                    <a:pt x="345" y="647"/>
                  </a:lnTo>
                  <a:lnTo>
                    <a:pt x="292" y="551"/>
                  </a:lnTo>
                  <a:lnTo>
                    <a:pt x="292" y="551"/>
                  </a:lnTo>
                  <a:lnTo>
                    <a:pt x="268" y="503"/>
                  </a:lnTo>
                  <a:lnTo>
                    <a:pt x="244" y="455"/>
                  </a:lnTo>
                  <a:lnTo>
                    <a:pt x="244" y="455"/>
                  </a:lnTo>
                  <a:lnTo>
                    <a:pt x="223" y="407"/>
                  </a:lnTo>
                  <a:lnTo>
                    <a:pt x="223" y="407"/>
                  </a:lnTo>
                  <a:lnTo>
                    <a:pt x="214" y="384"/>
                  </a:lnTo>
                  <a:lnTo>
                    <a:pt x="210" y="373"/>
                  </a:lnTo>
                  <a:lnTo>
                    <a:pt x="205" y="363"/>
                  </a:lnTo>
                  <a:lnTo>
                    <a:pt x="205" y="363"/>
                  </a:lnTo>
                  <a:lnTo>
                    <a:pt x="198" y="354"/>
                  </a:lnTo>
                  <a:lnTo>
                    <a:pt x="190" y="346"/>
                  </a:lnTo>
                  <a:lnTo>
                    <a:pt x="182" y="337"/>
                  </a:lnTo>
                  <a:lnTo>
                    <a:pt x="175" y="329"/>
                  </a:lnTo>
                  <a:lnTo>
                    <a:pt x="175" y="329"/>
                  </a:lnTo>
                  <a:lnTo>
                    <a:pt x="170" y="321"/>
                  </a:lnTo>
                  <a:lnTo>
                    <a:pt x="165" y="312"/>
                  </a:lnTo>
                  <a:lnTo>
                    <a:pt x="156" y="294"/>
                  </a:lnTo>
                  <a:lnTo>
                    <a:pt x="141" y="256"/>
                  </a:lnTo>
                  <a:lnTo>
                    <a:pt x="141" y="256"/>
                  </a:lnTo>
                  <a:lnTo>
                    <a:pt x="103" y="167"/>
                  </a:lnTo>
                  <a:lnTo>
                    <a:pt x="83" y="122"/>
                  </a:lnTo>
                  <a:lnTo>
                    <a:pt x="72" y="100"/>
                  </a:lnTo>
                  <a:lnTo>
                    <a:pt x="60" y="78"/>
                  </a:lnTo>
                  <a:lnTo>
                    <a:pt x="60" y="78"/>
                  </a:lnTo>
                  <a:lnTo>
                    <a:pt x="48" y="59"/>
                  </a:lnTo>
                  <a:lnTo>
                    <a:pt x="36" y="39"/>
                  </a:lnTo>
                  <a:lnTo>
                    <a:pt x="23" y="2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1" y="11"/>
                  </a:lnTo>
                  <a:lnTo>
                    <a:pt x="16" y="30"/>
                  </a:lnTo>
                  <a:lnTo>
                    <a:pt x="30" y="52"/>
                  </a:lnTo>
                  <a:lnTo>
                    <a:pt x="42" y="73"/>
                  </a:lnTo>
                  <a:lnTo>
                    <a:pt x="54" y="94"/>
                  </a:lnTo>
                  <a:lnTo>
                    <a:pt x="67" y="116"/>
                  </a:lnTo>
                  <a:lnTo>
                    <a:pt x="77" y="139"/>
                  </a:lnTo>
                  <a:lnTo>
                    <a:pt x="97" y="185"/>
                  </a:lnTo>
                  <a:lnTo>
                    <a:pt x="97" y="185"/>
                  </a:lnTo>
                  <a:lnTo>
                    <a:pt x="134" y="271"/>
                  </a:lnTo>
                  <a:lnTo>
                    <a:pt x="134" y="271"/>
                  </a:lnTo>
                  <a:lnTo>
                    <a:pt x="149" y="305"/>
                  </a:lnTo>
                  <a:lnTo>
                    <a:pt x="157" y="321"/>
                  </a:lnTo>
                  <a:lnTo>
                    <a:pt x="161" y="329"/>
                  </a:lnTo>
                  <a:lnTo>
                    <a:pt x="166" y="336"/>
                  </a:lnTo>
                  <a:lnTo>
                    <a:pt x="166" y="336"/>
                  </a:lnTo>
                  <a:lnTo>
                    <a:pt x="173" y="345"/>
                  </a:lnTo>
                  <a:lnTo>
                    <a:pt x="181" y="354"/>
                  </a:lnTo>
                  <a:lnTo>
                    <a:pt x="189" y="362"/>
                  </a:lnTo>
                  <a:lnTo>
                    <a:pt x="196" y="371"/>
                  </a:lnTo>
                  <a:lnTo>
                    <a:pt x="196" y="371"/>
                  </a:lnTo>
                  <a:lnTo>
                    <a:pt x="201" y="381"/>
                  </a:lnTo>
                  <a:lnTo>
                    <a:pt x="205" y="393"/>
                  </a:lnTo>
                  <a:lnTo>
                    <a:pt x="212" y="413"/>
                  </a:lnTo>
                  <a:lnTo>
                    <a:pt x="212" y="413"/>
                  </a:lnTo>
                  <a:lnTo>
                    <a:pt x="235" y="464"/>
                  </a:lnTo>
                  <a:lnTo>
                    <a:pt x="235" y="464"/>
                  </a:lnTo>
                  <a:lnTo>
                    <a:pt x="259" y="512"/>
                  </a:lnTo>
                  <a:lnTo>
                    <a:pt x="283" y="558"/>
                  </a:lnTo>
                  <a:lnTo>
                    <a:pt x="334" y="652"/>
                  </a:lnTo>
                  <a:lnTo>
                    <a:pt x="334" y="652"/>
                  </a:lnTo>
                  <a:lnTo>
                    <a:pt x="359" y="699"/>
                  </a:lnTo>
                  <a:lnTo>
                    <a:pt x="383" y="747"/>
                  </a:lnTo>
                  <a:lnTo>
                    <a:pt x="383" y="747"/>
                  </a:lnTo>
                  <a:lnTo>
                    <a:pt x="405" y="794"/>
                  </a:lnTo>
                  <a:lnTo>
                    <a:pt x="405" y="794"/>
                  </a:lnTo>
                  <a:lnTo>
                    <a:pt x="411" y="807"/>
                  </a:lnTo>
                  <a:lnTo>
                    <a:pt x="415" y="813"/>
                  </a:lnTo>
                  <a:lnTo>
                    <a:pt x="419" y="818"/>
                  </a:lnTo>
                  <a:lnTo>
                    <a:pt x="419" y="818"/>
                  </a:lnTo>
                  <a:lnTo>
                    <a:pt x="430" y="826"/>
                  </a:lnTo>
                  <a:lnTo>
                    <a:pt x="440" y="833"/>
                  </a:lnTo>
                  <a:lnTo>
                    <a:pt x="440" y="833"/>
                  </a:lnTo>
                  <a:lnTo>
                    <a:pt x="447" y="840"/>
                  </a:lnTo>
                  <a:lnTo>
                    <a:pt x="454" y="846"/>
                  </a:lnTo>
                  <a:lnTo>
                    <a:pt x="469" y="861"/>
                  </a:lnTo>
                  <a:lnTo>
                    <a:pt x="469" y="861"/>
                  </a:lnTo>
                  <a:lnTo>
                    <a:pt x="487" y="878"/>
                  </a:lnTo>
                  <a:lnTo>
                    <a:pt x="505" y="894"/>
                  </a:lnTo>
                  <a:lnTo>
                    <a:pt x="543" y="925"/>
                  </a:lnTo>
                  <a:lnTo>
                    <a:pt x="543" y="925"/>
                  </a:lnTo>
                  <a:lnTo>
                    <a:pt x="581" y="955"/>
                  </a:lnTo>
                  <a:lnTo>
                    <a:pt x="619" y="987"/>
                  </a:lnTo>
                  <a:lnTo>
                    <a:pt x="637" y="1002"/>
                  </a:lnTo>
                  <a:lnTo>
                    <a:pt x="655" y="1019"/>
                  </a:lnTo>
                  <a:lnTo>
                    <a:pt x="673" y="1035"/>
                  </a:lnTo>
                  <a:lnTo>
                    <a:pt x="689" y="1053"/>
                  </a:lnTo>
                  <a:lnTo>
                    <a:pt x="689" y="1053"/>
                  </a:lnTo>
                  <a:lnTo>
                    <a:pt x="707" y="1073"/>
                  </a:lnTo>
                  <a:lnTo>
                    <a:pt x="725" y="1095"/>
                  </a:lnTo>
                  <a:lnTo>
                    <a:pt x="743" y="1117"/>
                  </a:lnTo>
                  <a:lnTo>
                    <a:pt x="760" y="1138"/>
                  </a:lnTo>
                  <a:lnTo>
                    <a:pt x="792" y="1183"/>
                  </a:lnTo>
                  <a:lnTo>
                    <a:pt x="823" y="1229"/>
                  </a:lnTo>
                  <a:lnTo>
                    <a:pt x="823" y="1229"/>
                  </a:lnTo>
                  <a:lnTo>
                    <a:pt x="854" y="1274"/>
                  </a:lnTo>
                  <a:lnTo>
                    <a:pt x="885" y="1320"/>
                  </a:lnTo>
                  <a:lnTo>
                    <a:pt x="915" y="1366"/>
                  </a:lnTo>
                  <a:lnTo>
                    <a:pt x="944" y="1413"/>
                  </a:lnTo>
                  <a:lnTo>
                    <a:pt x="973" y="1460"/>
                  </a:lnTo>
                  <a:lnTo>
                    <a:pt x="1001" y="1507"/>
                  </a:lnTo>
                  <a:lnTo>
                    <a:pt x="1029" y="1556"/>
                  </a:lnTo>
                  <a:lnTo>
                    <a:pt x="1056" y="1604"/>
                  </a:lnTo>
                  <a:lnTo>
                    <a:pt x="1056" y="1604"/>
                  </a:lnTo>
                  <a:lnTo>
                    <a:pt x="1104" y="1694"/>
                  </a:lnTo>
                  <a:lnTo>
                    <a:pt x="1128" y="1740"/>
                  </a:lnTo>
                  <a:lnTo>
                    <a:pt x="1152" y="1787"/>
                  </a:lnTo>
                  <a:lnTo>
                    <a:pt x="1174" y="1833"/>
                  </a:lnTo>
                  <a:lnTo>
                    <a:pt x="1194" y="1880"/>
                  </a:lnTo>
                  <a:lnTo>
                    <a:pt x="1213" y="1929"/>
                  </a:lnTo>
                  <a:lnTo>
                    <a:pt x="1230" y="1977"/>
                  </a:lnTo>
                  <a:lnTo>
                    <a:pt x="1230" y="1977"/>
                  </a:lnTo>
                  <a:lnTo>
                    <a:pt x="1245" y="2024"/>
                  </a:lnTo>
                  <a:lnTo>
                    <a:pt x="1258" y="2070"/>
                  </a:lnTo>
                  <a:lnTo>
                    <a:pt x="1284" y="2163"/>
                  </a:lnTo>
                  <a:lnTo>
                    <a:pt x="1284" y="2163"/>
                  </a:lnTo>
                  <a:lnTo>
                    <a:pt x="1299" y="2217"/>
                  </a:lnTo>
                  <a:lnTo>
                    <a:pt x="1312" y="2271"/>
                  </a:lnTo>
                  <a:lnTo>
                    <a:pt x="1324" y="2325"/>
                  </a:lnTo>
                  <a:lnTo>
                    <a:pt x="1329" y="2353"/>
                  </a:lnTo>
                  <a:lnTo>
                    <a:pt x="1334" y="2380"/>
                  </a:lnTo>
                  <a:lnTo>
                    <a:pt x="1334" y="2380"/>
                  </a:lnTo>
                  <a:lnTo>
                    <a:pt x="1338" y="2409"/>
                  </a:lnTo>
                  <a:lnTo>
                    <a:pt x="1342" y="2437"/>
                  </a:lnTo>
                  <a:lnTo>
                    <a:pt x="1344" y="2467"/>
                  </a:lnTo>
                  <a:lnTo>
                    <a:pt x="1347" y="2496"/>
                  </a:lnTo>
                  <a:lnTo>
                    <a:pt x="1349" y="2553"/>
                  </a:lnTo>
                  <a:lnTo>
                    <a:pt x="1351" y="2612"/>
                  </a:lnTo>
                  <a:lnTo>
                    <a:pt x="1350" y="2669"/>
                  </a:lnTo>
                  <a:lnTo>
                    <a:pt x="1349" y="2728"/>
                  </a:lnTo>
                  <a:lnTo>
                    <a:pt x="1347" y="2844"/>
                  </a:lnTo>
                  <a:lnTo>
                    <a:pt x="1347" y="2844"/>
                  </a:lnTo>
                  <a:lnTo>
                    <a:pt x="1347" y="2902"/>
                  </a:lnTo>
                  <a:lnTo>
                    <a:pt x="1347" y="2960"/>
                  </a:lnTo>
                  <a:lnTo>
                    <a:pt x="1349" y="3076"/>
                  </a:lnTo>
                  <a:lnTo>
                    <a:pt x="1350" y="3192"/>
                  </a:lnTo>
                  <a:lnTo>
                    <a:pt x="1350" y="3249"/>
                  </a:lnTo>
                  <a:lnTo>
                    <a:pt x="1350" y="3308"/>
                  </a:lnTo>
                  <a:lnTo>
                    <a:pt x="1350" y="3308"/>
                  </a:lnTo>
                  <a:lnTo>
                    <a:pt x="1349" y="3365"/>
                  </a:lnTo>
                  <a:lnTo>
                    <a:pt x="1347" y="3423"/>
                  </a:lnTo>
                  <a:lnTo>
                    <a:pt x="1343" y="3480"/>
                  </a:lnTo>
                  <a:lnTo>
                    <a:pt x="1339" y="3538"/>
                  </a:lnTo>
                  <a:lnTo>
                    <a:pt x="1339" y="3538"/>
                  </a:lnTo>
                  <a:lnTo>
                    <a:pt x="1327" y="3651"/>
                  </a:lnTo>
                  <a:lnTo>
                    <a:pt x="1321" y="3706"/>
                  </a:lnTo>
                  <a:lnTo>
                    <a:pt x="1315" y="3763"/>
                  </a:lnTo>
                  <a:lnTo>
                    <a:pt x="1315" y="3763"/>
                  </a:lnTo>
                  <a:lnTo>
                    <a:pt x="1311" y="3816"/>
                  </a:lnTo>
                  <a:lnTo>
                    <a:pt x="1308" y="3871"/>
                  </a:lnTo>
                  <a:lnTo>
                    <a:pt x="1308" y="3871"/>
                  </a:lnTo>
                  <a:lnTo>
                    <a:pt x="1309" y="3874"/>
                  </a:lnTo>
                  <a:lnTo>
                    <a:pt x="1310" y="3875"/>
                  </a:lnTo>
                  <a:lnTo>
                    <a:pt x="1312" y="3876"/>
                  </a:lnTo>
                  <a:lnTo>
                    <a:pt x="1314" y="3877"/>
                  </a:lnTo>
                  <a:lnTo>
                    <a:pt x="1316" y="3876"/>
                  </a:lnTo>
                  <a:lnTo>
                    <a:pt x="1318" y="3875"/>
                  </a:lnTo>
                  <a:lnTo>
                    <a:pt x="1320" y="3874"/>
                  </a:lnTo>
                  <a:lnTo>
                    <a:pt x="1320" y="3871"/>
                  </a:lnTo>
                  <a:lnTo>
                    <a:pt x="1320" y="38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6B9443DC-D9B3-CE1A-C86E-8D9F45E40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4" y="3046"/>
              <a:ext cx="591" cy="156"/>
            </a:xfrm>
            <a:custGeom>
              <a:avLst/>
              <a:gdLst>
                <a:gd name="T0" fmla="*/ 9 w 1181"/>
                <a:gd name="T1" fmla="*/ 29 h 312"/>
                <a:gd name="T2" fmla="*/ 26 w 1181"/>
                <a:gd name="T3" fmla="*/ 21 h 312"/>
                <a:gd name="T4" fmla="*/ 45 w 1181"/>
                <a:gd name="T5" fmla="*/ 15 h 312"/>
                <a:gd name="T6" fmla="*/ 83 w 1181"/>
                <a:gd name="T7" fmla="*/ 12 h 312"/>
                <a:gd name="T8" fmla="*/ 108 w 1181"/>
                <a:gd name="T9" fmla="*/ 12 h 312"/>
                <a:gd name="T10" fmla="*/ 157 w 1181"/>
                <a:gd name="T11" fmla="*/ 16 h 312"/>
                <a:gd name="T12" fmla="*/ 182 w 1181"/>
                <a:gd name="T13" fmla="*/ 19 h 312"/>
                <a:gd name="T14" fmla="*/ 274 w 1181"/>
                <a:gd name="T15" fmla="*/ 35 h 312"/>
                <a:gd name="T16" fmla="*/ 326 w 1181"/>
                <a:gd name="T17" fmla="*/ 45 h 312"/>
                <a:gd name="T18" fmla="*/ 378 w 1181"/>
                <a:gd name="T19" fmla="*/ 53 h 312"/>
                <a:gd name="T20" fmla="*/ 516 w 1181"/>
                <a:gd name="T21" fmla="*/ 76 h 312"/>
                <a:gd name="T22" fmla="*/ 585 w 1181"/>
                <a:gd name="T23" fmla="*/ 90 h 312"/>
                <a:gd name="T24" fmla="*/ 653 w 1181"/>
                <a:gd name="T25" fmla="*/ 108 h 312"/>
                <a:gd name="T26" fmla="*/ 685 w 1181"/>
                <a:gd name="T27" fmla="*/ 117 h 312"/>
                <a:gd name="T28" fmla="*/ 778 w 1181"/>
                <a:gd name="T29" fmla="*/ 148 h 312"/>
                <a:gd name="T30" fmla="*/ 841 w 1181"/>
                <a:gd name="T31" fmla="*/ 168 h 312"/>
                <a:gd name="T32" fmla="*/ 903 w 1181"/>
                <a:gd name="T33" fmla="*/ 190 h 312"/>
                <a:gd name="T34" fmla="*/ 995 w 1181"/>
                <a:gd name="T35" fmla="*/ 224 h 312"/>
                <a:gd name="T36" fmla="*/ 1056 w 1181"/>
                <a:gd name="T37" fmla="*/ 250 h 312"/>
                <a:gd name="T38" fmla="*/ 1115 w 1181"/>
                <a:gd name="T39" fmla="*/ 278 h 312"/>
                <a:gd name="T40" fmla="*/ 1144 w 1181"/>
                <a:gd name="T41" fmla="*/ 294 h 312"/>
                <a:gd name="T42" fmla="*/ 1172 w 1181"/>
                <a:gd name="T43" fmla="*/ 311 h 312"/>
                <a:gd name="T44" fmla="*/ 1177 w 1181"/>
                <a:gd name="T45" fmla="*/ 312 h 312"/>
                <a:gd name="T46" fmla="*/ 1180 w 1181"/>
                <a:gd name="T47" fmla="*/ 309 h 312"/>
                <a:gd name="T48" fmla="*/ 1181 w 1181"/>
                <a:gd name="T49" fmla="*/ 305 h 312"/>
                <a:gd name="T50" fmla="*/ 1178 w 1181"/>
                <a:gd name="T51" fmla="*/ 300 h 312"/>
                <a:gd name="T52" fmla="*/ 1150 w 1181"/>
                <a:gd name="T53" fmla="*/ 283 h 312"/>
                <a:gd name="T54" fmla="*/ 1091 w 1181"/>
                <a:gd name="T55" fmla="*/ 253 h 312"/>
                <a:gd name="T56" fmla="*/ 1030 w 1181"/>
                <a:gd name="T57" fmla="*/ 226 h 312"/>
                <a:gd name="T58" fmla="*/ 937 w 1181"/>
                <a:gd name="T59" fmla="*/ 190 h 312"/>
                <a:gd name="T60" fmla="*/ 875 w 1181"/>
                <a:gd name="T61" fmla="*/ 167 h 312"/>
                <a:gd name="T62" fmla="*/ 685 w 1181"/>
                <a:gd name="T63" fmla="*/ 105 h 312"/>
                <a:gd name="T64" fmla="*/ 651 w 1181"/>
                <a:gd name="T65" fmla="*/ 95 h 312"/>
                <a:gd name="T66" fmla="*/ 583 w 1181"/>
                <a:gd name="T67" fmla="*/ 77 h 312"/>
                <a:gd name="T68" fmla="*/ 513 w 1181"/>
                <a:gd name="T69" fmla="*/ 62 h 312"/>
                <a:gd name="T70" fmla="*/ 409 w 1181"/>
                <a:gd name="T71" fmla="*/ 45 h 312"/>
                <a:gd name="T72" fmla="*/ 350 w 1181"/>
                <a:gd name="T73" fmla="*/ 37 h 312"/>
                <a:gd name="T74" fmla="*/ 293 w 1181"/>
                <a:gd name="T75" fmla="*/ 27 h 312"/>
                <a:gd name="T76" fmla="*/ 247 w 1181"/>
                <a:gd name="T77" fmla="*/ 18 h 312"/>
                <a:gd name="T78" fmla="*/ 202 w 1181"/>
                <a:gd name="T79" fmla="*/ 10 h 312"/>
                <a:gd name="T80" fmla="*/ 153 w 1181"/>
                <a:gd name="T81" fmla="*/ 3 h 312"/>
                <a:gd name="T82" fmla="*/ 102 w 1181"/>
                <a:gd name="T83" fmla="*/ 0 h 312"/>
                <a:gd name="T84" fmla="*/ 81 w 1181"/>
                <a:gd name="T85" fmla="*/ 0 h 312"/>
                <a:gd name="T86" fmla="*/ 49 w 1181"/>
                <a:gd name="T87" fmla="*/ 2 h 312"/>
                <a:gd name="T88" fmla="*/ 29 w 1181"/>
                <a:gd name="T89" fmla="*/ 7 h 312"/>
                <a:gd name="T90" fmla="*/ 19 w 1181"/>
                <a:gd name="T91" fmla="*/ 11 h 312"/>
                <a:gd name="T92" fmla="*/ 3 w 1181"/>
                <a:gd name="T93" fmla="*/ 19 h 312"/>
                <a:gd name="T94" fmla="*/ 1 w 1181"/>
                <a:gd name="T95" fmla="*/ 20 h 312"/>
                <a:gd name="T96" fmla="*/ 0 w 1181"/>
                <a:gd name="T97" fmla="*/ 25 h 312"/>
                <a:gd name="T98" fmla="*/ 3 w 1181"/>
                <a:gd name="T99" fmla="*/ 29 h 312"/>
                <a:gd name="T100" fmla="*/ 7 w 1181"/>
                <a:gd name="T101" fmla="*/ 30 h 312"/>
                <a:gd name="T102" fmla="*/ 9 w 1181"/>
                <a:gd name="T103" fmla="*/ 29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81" h="312">
                  <a:moveTo>
                    <a:pt x="9" y="29"/>
                  </a:moveTo>
                  <a:lnTo>
                    <a:pt x="9" y="29"/>
                  </a:lnTo>
                  <a:lnTo>
                    <a:pt x="18" y="24"/>
                  </a:lnTo>
                  <a:lnTo>
                    <a:pt x="26" y="21"/>
                  </a:lnTo>
                  <a:lnTo>
                    <a:pt x="36" y="18"/>
                  </a:lnTo>
                  <a:lnTo>
                    <a:pt x="45" y="15"/>
                  </a:lnTo>
                  <a:lnTo>
                    <a:pt x="64" y="13"/>
                  </a:lnTo>
                  <a:lnTo>
                    <a:pt x="83" y="12"/>
                  </a:lnTo>
                  <a:lnTo>
                    <a:pt x="83" y="12"/>
                  </a:lnTo>
                  <a:lnTo>
                    <a:pt x="108" y="12"/>
                  </a:lnTo>
                  <a:lnTo>
                    <a:pt x="133" y="13"/>
                  </a:lnTo>
                  <a:lnTo>
                    <a:pt x="157" y="16"/>
                  </a:lnTo>
                  <a:lnTo>
                    <a:pt x="182" y="19"/>
                  </a:lnTo>
                  <a:lnTo>
                    <a:pt x="182" y="19"/>
                  </a:lnTo>
                  <a:lnTo>
                    <a:pt x="228" y="27"/>
                  </a:lnTo>
                  <a:lnTo>
                    <a:pt x="274" y="35"/>
                  </a:lnTo>
                  <a:lnTo>
                    <a:pt x="274" y="35"/>
                  </a:lnTo>
                  <a:lnTo>
                    <a:pt x="326" y="45"/>
                  </a:lnTo>
                  <a:lnTo>
                    <a:pt x="378" y="53"/>
                  </a:lnTo>
                  <a:lnTo>
                    <a:pt x="378" y="53"/>
                  </a:lnTo>
                  <a:lnTo>
                    <a:pt x="448" y="63"/>
                  </a:lnTo>
                  <a:lnTo>
                    <a:pt x="516" y="76"/>
                  </a:lnTo>
                  <a:lnTo>
                    <a:pt x="551" y="83"/>
                  </a:lnTo>
                  <a:lnTo>
                    <a:pt x="585" y="90"/>
                  </a:lnTo>
                  <a:lnTo>
                    <a:pt x="619" y="98"/>
                  </a:lnTo>
                  <a:lnTo>
                    <a:pt x="653" y="108"/>
                  </a:lnTo>
                  <a:lnTo>
                    <a:pt x="653" y="108"/>
                  </a:lnTo>
                  <a:lnTo>
                    <a:pt x="685" y="117"/>
                  </a:lnTo>
                  <a:lnTo>
                    <a:pt x="716" y="127"/>
                  </a:lnTo>
                  <a:lnTo>
                    <a:pt x="778" y="148"/>
                  </a:lnTo>
                  <a:lnTo>
                    <a:pt x="778" y="148"/>
                  </a:lnTo>
                  <a:lnTo>
                    <a:pt x="841" y="168"/>
                  </a:lnTo>
                  <a:lnTo>
                    <a:pt x="903" y="190"/>
                  </a:lnTo>
                  <a:lnTo>
                    <a:pt x="903" y="190"/>
                  </a:lnTo>
                  <a:lnTo>
                    <a:pt x="965" y="212"/>
                  </a:lnTo>
                  <a:lnTo>
                    <a:pt x="995" y="224"/>
                  </a:lnTo>
                  <a:lnTo>
                    <a:pt x="1026" y="237"/>
                  </a:lnTo>
                  <a:lnTo>
                    <a:pt x="1056" y="250"/>
                  </a:lnTo>
                  <a:lnTo>
                    <a:pt x="1086" y="264"/>
                  </a:lnTo>
                  <a:lnTo>
                    <a:pt x="1115" y="278"/>
                  </a:lnTo>
                  <a:lnTo>
                    <a:pt x="1144" y="294"/>
                  </a:lnTo>
                  <a:lnTo>
                    <a:pt x="1144" y="294"/>
                  </a:lnTo>
                  <a:lnTo>
                    <a:pt x="1172" y="311"/>
                  </a:lnTo>
                  <a:lnTo>
                    <a:pt x="1172" y="311"/>
                  </a:lnTo>
                  <a:lnTo>
                    <a:pt x="1175" y="312"/>
                  </a:lnTo>
                  <a:lnTo>
                    <a:pt x="1177" y="312"/>
                  </a:lnTo>
                  <a:lnTo>
                    <a:pt x="1179" y="311"/>
                  </a:lnTo>
                  <a:lnTo>
                    <a:pt x="1180" y="309"/>
                  </a:lnTo>
                  <a:lnTo>
                    <a:pt x="1181" y="307"/>
                  </a:lnTo>
                  <a:lnTo>
                    <a:pt x="1181" y="305"/>
                  </a:lnTo>
                  <a:lnTo>
                    <a:pt x="1180" y="302"/>
                  </a:lnTo>
                  <a:lnTo>
                    <a:pt x="1178" y="300"/>
                  </a:lnTo>
                  <a:lnTo>
                    <a:pt x="1178" y="300"/>
                  </a:lnTo>
                  <a:lnTo>
                    <a:pt x="1150" y="283"/>
                  </a:lnTo>
                  <a:lnTo>
                    <a:pt x="1121" y="268"/>
                  </a:lnTo>
                  <a:lnTo>
                    <a:pt x="1091" y="253"/>
                  </a:lnTo>
                  <a:lnTo>
                    <a:pt x="1061" y="239"/>
                  </a:lnTo>
                  <a:lnTo>
                    <a:pt x="1030" y="226"/>
                  </a:lnTo>
                  <a:lnTo>
                    <a:pt x="1000" y="213"/>
                  </a:lnTo>
                  <a:lnTo>
                    <a:pt x="937" y="190"/>
                  </a:lnTo>
                  <a:lnTo>
                    <a:pt x="937" y="190"/>
                  </a:lnTo>
                  <a:lnTo>
                    <a:pt x="875" y="167"/>
                  </a:lnTo>
                  <a:lnTo>
                    <a:pt x="812" y="146"/>
                  </a:lnTo>
                  <a:lnTo>
                    <a:pt x="685" y="105"/>
                  </a:lnTo>
                  <a:lnTo>
                    <a:pt x="685" y="105"/>
                  </a:lnTo>
                  <a:lnTo>
                    <a:pt x="651" y="95"/>
                  </a:lnTo>
                  <a:lnTo>
                    <a:pt x="617" y="86"/>
                  </a:lnTo>
                  <a:lnTo>
                    <a:pt x="583" y="77"/>
                  </a:lnTo>
                  <a:lnTo>
                    <a:pt x="548" y="69"/>
                  </a:lnTo>
                  <a:lnTo>
                    <a:pt x="513" y="62"/>
                  </a:lnTo>
                  <a:lnTo>
                    <a:pt x="478" y="56"/>
                  </a:lnTo>
                  <a:lnTo>
                    <a:pt x="409" y="45"/>
                  </a:lnTo>
                  <a:lnTo>
                    <a:pt x="409" y="45"/>
                  </a:lnTo>
                  <a:lnTo>
                    <a:pt x="350" y="37"/>
                  </a:lnTo>
                  <a:lnTo>
                    <a:pt x="321" y="32"/>
                  </a:lnTo>
                  <a:lnTo>
                    <a:pt x="293" y="27"/>
                  </a:lnTo>
                  <a:lnTo>
                    <a:pt x="293" y="27"/>
                  </a:lnTo>
                  <a:lnTo>
                    <a:pt x="247" y="18"/>
                  </a:lnTo>
                  <a:lnTo>
                    <a:pt x="202" y="10"/>
                  </a:lnTo>
                  <a:lnTo>
                    <a:pt x="202" y="10"/>
                  </a:lnTo>
                  <a:lnTo>
                    <a:pt x="177" y="6"/>
                  </a:lnTo>
                  <a:lnTo>
                    <a:pt x="153" y="3"/>
                  </a:lnTo>
                  <a:lnTo>
                    <a:pt x="128" y="1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81" y="0"/>
                  </a:lnTo>
                  <a:lnTo>
                    <a:pt x="60" y="1"/>
                  </a:lnTo>
                  <a:lnTo>
                    <a:pt x="49" y="2"/>
                  </a:lnTo>
                  <a:lnTo>
                    <a:pt x="39" y="5"/>
                  </a:lnTo>
                  <a:lnTo>
                    <a:pt x="29" y="7"/>
                  </a:lnTo>
                  <a:lnTo>
                    <a:pt x="19" y="11"/>
                  </a:lnTo>
                  <a:lnTo>
                    <a:pt x="19" y="11"/>
                  </a:lnTo>
                  <a:lnTo>
                    <a:pt x="11" y="14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1" y="20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1" y="27"/>
                  </a:lnTo>
                  <a:lnTo>
                    <a:pt x="3" y="29"/>
                  </a:lnTo>
                  <a:lnTo>
                    <a:pt x="5" y="30"/>
                  </a:lnTo>
                  <a:lnTo>
                    <a:pt x="7" y="30"/>
                  </a:lnTo>
                  <a:lnTo>
                    <a:pt x="9" y="29"/>
                  </a:lnTo>
                  <a:lnTo>
                    <a:pt x="9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2D3A4057-2921-7DC3-A957-9F8EB6226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9" y="722"/>
              <a:ext cx="237" cy="55"/>
            </a:xfrm>
            <a:custGeom>
              <a:avLst/>
              <a:gdLst>
                <a:gd name="T0" fmla="*/ 10 w 473"/>
                <a:gd name="T1" fmla="*/ 107 h 109"/>
                <a:gd name="T2" fmla="*/ 27 w 473"/>
                <a:gd name="T3" fmla="*/ 89 h 109"/>
                <a:gd name="T4" fmla="*/ 46 w 473"/>
                <a:gd name="T5" fmla="*/ 74 h 109"/>
                <a:gd name="T6" fmla="*/ 66 w 473"/>
                <a:gd name="T7" fmla="*/ 62 h 109"/>
                <a:gd name="T8" fmla="*/ 88 w 473"/>
                <a:gd name="T9" fmla="*/ 52 h 109"/>
                <a:gd name="T10" fmla="*/ 136 w 473"/>
                <a:gd name="T11" fmla="*/ 38 h 109"/>
                <a:gd name="T12" fmla="*/ 184 w 473"/>
                <a:gd name="T13" fmla="*/ 28 h 109"/>
                <a:gd name="T14" fmla="*/ 227 w 473"/>
                <a:gd name="T15" fmla="*/ 22 h 109"/>
                <a:gd name="T16" fmla="*/ 271 w 473"/>
                <a:gd name="T17" fmla="*/ 17 h 109"/>
                <a:gd name="T18" fmla="*/ 320 w 473"/>
                <a:gd name="T19" fmla="*/ 13 h 109"/>
                <a:gd name="T20" fmla="*/ 370 w 473"/>
                <a:gd name="T21" fmla="*/ 12 h 109"/>
                <a:gd name="T22" fmla="*/ 395 w 473"/>
                <a:gd name="T23" fmla="*/ 14 h 109"/>
                <a:gd name="T24" fmla="*/ 419 w 473"/>
                <a:gd name="T25" fmla="*/ 18 h 109"/>
                <a:gd name="T26" fmla="*/ 443 w 473"/>
                <a:gd name="T27" fmla="*/ 25 h 109"/>
                <a:gd name="T28" fmla="*/ 464 w 473"/>
                <a:gd name="T29" fmla="*/ 36 h 109"/>
                <a:gd name="T30" fmla="*/ 466 w 473"/>
                <a:gd name="T31" fmla="*/ 38 h 109"/>
                <a:gd name="T32" fmla="*/ 470 w 473"/>
                <a:gd name="T33" fmla="*/ 36 h 109"/>
                <a:gd name="T34" fmla="*/ 473 w 473"/>
                <a:gd name="T35" fmla="*/ 33 h 109"/>
                <a:gd name="T36" fmla="*/ 472 w 473"/>
                <a:gd name="T37" fmla="*/ 28 h 109"/>
                <a:gd name="T38" fmla="*/ 470 w 473"/>
                <a:gd name="T39" fmla="*/ 26 h 109"/>
                <a:gd name="T40" fmla="*/ 451 w 473"/>
                <a:gd name="T41" fmla="*/ 15 h 109"/>
                <a:gd name="T42" fmla="*/ 430 w 473"/>
                <a:gd name="T43" fmla="*/ 8 h 109"/>
                <a:gd name="T44" fmla="*/ 407 w 473"/>
                <a:gd name="T45" fmla="*/ 3 h 109"/>
                <a:gd name="T46" fmla="*/ 384 w 473"/>
                <a:gd name="T47" fmla="*/ 1 h 109"/>
                <a:gd name="T48" fmla="*/ 334 w 473"/>
                <a:gd name="T49" fmla="*/ 0 h 109"/>
                <a:gd name="T50" fmla="*/ 283 w 473"/>
                <a:gd name="T51" fmla="*/ 4 h 109"/>
                <a:gd name="T52" fmla="*/ 237 w 473"/>
                <a:gd name="T53" fmla="*/ 9 h 109"/>
                <a:gd name="T54" fmla="*/ 192 w 473"/>
                <a:gd name="T55" fmla="*/ 15 h 109"/>
                <a:gd name="T56" fmla="*/ 143 w 473"/>
                <a:gd name="T57" fmla="*/ 24 h 109"/>
                <a:gd name="T58" fmla="*/ 94 w 473"/>
                <a:gd name="T59" fmla="*/ 37 h 109"/>
                <a:gd name="T60" fmla="*/ 81 w 473"/>
                <a:gd name="T61" fmla="*/ 42 h 109"/>
                <a:gd name="T62" fmla="*/ 56 w 473"/>
                <a:gd name="T63" fmla="*/ 54 h 109"/>
                <a:gd name="T64" fmla="*/ 32 w 473"/>
                <a:gd name="T65" fmla="*/ 69 h 109"/>
                <a:gd name="T66" fmla="*/ 11 w 473"/>
                <a:gd name="T67" fmla="*/ 88 h 109"/>
                <a:gd name="T68" fmla="*/ 2 w 473"/>
                <a:gd name="T69" fmla="*/ 98 h 109"/>
                <a:gd name="T70" fmla="*/ 0 w 473"/>
                <a:gd name="T71" fmla="*/ 103 h 109"/>
                <a:gd name="T72" fmla="*/ 2 w 473"/>
                <a:gd name="T73" fmla="*/ 107 h 109"/>
                <a:gd name="T74" fmla="*/ 6 w 473"/>
                <a:gd name="T75" fmla="*/ 109 h 109"/>
                <a:gd name="T76" fmla="*/ 10 w 473"/>
                <a:gd name="T77" fmla="*/ 10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3" h="109">
                  <a:moveTo>
                    <a:pt x="10" y="107"/>
                  </a:moveTo>
                  <a:lnTo>
                    <a:pt x="10" y="107"/>
                  </a:lnTo>
                  <a:lnTo>
                    <a:pt x="18" y="97"/>
                  </a:lnTo>
                  <a:lnTo>
                    <a:pt x="27" y="89"/>
                  </a:lnTo>
                  <a:lnTo>
                    <a:pt x="36" y="81"/>
                  </a:lnTo>
                  <a:lnTo>
                    <a:pt x="46" y="74"/>
                  </a:lnTo>
                  <a:lnTo>
                    <a:pt x="56" y="68"/>
                  </a:lnTo>
                  <a:lnTo>
                    <a:pt x="66" y="62"/>
                  </a:lnTo>
                  <a:lnTo>
                    <a:pt x="88" y="52"/>
                  </a:lnTo>
                  <a:lnTo>
                    <a:pt x="88" y="52"/>
                  </a:lnTo>
                  <a:lnTo>
                    <a:pt x="111" y="44"/>
                  </a:lnTo>
                  <a:lnTo>
                    <a:pt x="136" y="38"/>
                  </a:lnTo>
                  <a:lnTo>
                    <a:pt x="160" y="32"/>
                  </a:lnTo>
                  <a:lnTo>
                    <a:pt x="184" y="28"/>
                  </a:lnTo>
                  <a:lnTo>
                    <a:pt x="184" y="28"/>
                  </a:lnTo>
                  <a:lnTo>
                    <a:pt x="227" y="22"/>
                  </a:lnTo>
                  <a:lnTo>
                    <a:pt x="271" y="17"/>
                  </a:lnTo>
                  <a:lnTo>
                    <a:pt x="271" y="17"/>
                  </a:lnTo>
                  <a:lnTo>
                    <a:pt x="296" y="15"/>
                  </a:lnTo>
                  <a:lnTo>
                    <a:pt x="320" y="13"/>
                  </a:lnTo>
                  <a:lnTo>
                    <a:pt x="345" y="12"/>
                  </a:lnTo>
                  <a:lnTo>
                    <a:pt x="370" y="12"/>
                  </a:lnTo>
                  <a:lnTo>
                    <a:pt x="370" y="12"/>
                  </a:lnTo>
                  <a:lnTo>
                    <a:pt x="395" y="14"/>
                  </a:lnTo>
                  <a:lnTo>
                    <a:pt x="407" y="15"/>
                  </a:lnTo>
                  <a:lnTo>
                    <a:pt x="419" y="18"/>
                  </a:lnTo>
                  <a:lnTo>
                    <a:pt x="431" y="21"/>
                  </a:lnTo>
                  <a:lnTo>
                    <a:pt x="443" y="25"/>
                  </a:lnTo>
                  <a:lnTo>
                    <a:pt x="454" y="30"/>
                  </a:lnTo>
                  <a:lnTo>
                    <a:pt x="464" y="36"/>
                  </a:lnTo>
                  <a:lnTo>
                    <a:pt x="464" y="36"/>
                  </a:lnTo>
                  <a:lnTo>
                    <a:pt x="466" y="38"/>
                  </a:lnTo>
                  <a:lnTo>
                    <a:pt x="469" y="37"/>
                  </a:lnTo>
                  <a:lnTo>
                    <a:pt x="470" y="36"/>
                  </a:lnTo>
                  <a:lnTo>
                    <a:pt x="472" y="35"/>
                  </a:lnTo>
                  <a:lnTo>
                    <a:pt x="473" y="33"/>
                  </a:lnTo>
                  <a:lnTo>
                    <a:pt x="473" y="30"/>
                  </a:lnTo>
                  <a:lnTo>
                    <a:pt x="472" y="28"/>
                  </a:lnTo>
                  <a:lnTo>
                    <a:pt x="470" y="26"/>
                  </a:lnTo>
                  <a:lnTo>
                    <a:pt x="470" y="26"/>
                  </a:lnTo>
                  <a:lnTo>
                    <a:pt x="461" y="20"/>
                  </a:lnTo>
                  <a:lnTo>
                    <a:pt x="451" y="15"/>
                  </a:lnTo>
                  <a:lnTo>
                    <a:pt x="440" y="11"/>
                  </a:lnTo>
                  <a:lnTo>
                    <a:pt x="430" y="8"/>
                  </a:lnTo>
                  <a:lnTo>
                    <a:pt x="419" y="5"/>
                  </a:lnTo>
                  <a:lnTo>
                    <a:pt x="407" y="3"/>
                  </a:lnTo>
                  <a:lnTo>
                    <a:pt x="384" y="1"/>
                  </a:lnTo>
                  <a:lnTo>
                    <a:pt x="384" y="1"/>
                  </a:lnTo>
                  <a:lnTo>
                    <a:pt x="359" y="0"/>
                  </a:lnTo>
                  <a:lnTo>
                    <a:pt x="334" y="0"/>
                  </a:lnTo>
                  <a:lnTo>
                    <a:pt x="308" y="2"/>
                  </a:lnTo>
                  <a:lnTo>
                    <a:pt x="283" y="4"/>
                  </a:lnTo>
                  <a:lnTo>
                    <a:pt x="283" y="4"/>
                  </a:lnTo>
                  <a:lnTo>
                    <a:pt x="237" y="9"/>
                  </a:lnTo>
                  <a:lnTo>
                    <a:pt x="192" y="15"/>
                  </a:lnTo>
                  <a:lnTo>
                    <a:pt x="192" y="15"/>
                  </a:lnTo>
                  <a:lnTo>
                    <a:pt x="168" y="19"/>
                  </a:lnTo>
                  <a:lnTo>
                    <a:pt x="143" y="24"/>
                  </a:lnTo>
                  <a:lnTo>
                    <a:pt x="118" y="30"/>
                  </a:lnTo>
                  <a:lnTo>
                    <a:pt x="94" y="37"/>
                  </a:lnTo>
                  <a:lnTo>
                    <a:pt x="94" y="37"/>
                  </a:lnTo>
                  <a:lnTo>
                    <a:pt x="81" y="42"/>
                  </a:lnTo>
                  <a:lnTo>
                    <a:pt x="69" y="48"/>
                  </a:lnTo>
                  <a:lnTo>
                    <a:pt x="56" y="54"/>
                  </a:lnTo>
                  <a:lnTo>
                    <a:pt x="44" y="61"/>
                  </a:lnTo>
                  <a:lnTo>
                    <a:pt x="32" y="69"/>
                  </a:lnTo>
                  <a:lnTo>
                    <a:pt x="21" y="78"/>
                  </a:lnTo>
                  <a:lnTo>
                    <a:pt x="11" y="88"/>
                  </a:lnTo>
                  <a:lnTo>
                    <a:pt x="2" y="98"/>
                  </a:lnTo>
                  <a:lnTo>
                    <a:pt x="2" y="98"/>
                  </a:lnTo>
                  <a:lnTo>
                    <a:pt x="1" y="100"/>
                  </a:lnTo>
                  <a:lnTo>
                    <a:pt x="0" y="103"/>
                  </a:lnTo>
                  <a:lnTo>
                    <a:pt x="1" y="105"/>
                  </a:lnTo>
                  <a:lnTo>
                    <a:pt x="2" y="107"/>
                  </a:lnTo>
                  <a:lnTo>
                    <a:pt x="4" y="108"/>
                  </a:lnTo>
                  <a:lnTo>
                    <a:pt x="6" y="109"/>
                  </a:lnTo>
                  <a:lnTo>
                    <a:pt x="8" y="108"/>
                  </a:lnTo>
                  <a:lnTo>
                    <a:pt x="10" y="107"/>
                  </a:lnTo>
                  <a:lnTo>
                    <a:pt x="10" y="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3A363975-C51C-08A6-944E-DB340BDCB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" y="803"/>
              <a:ext cx="78" cy="13"/>
            </a:xfrm>
            <a:custGeom>
              <a:avLst/>
              <a:gdLst>
                <a:gd name="T0" fmla="*/ 151 w 157"/>
                <a:gd name="T1" fmla="*/ 6 h 24"/>
                <a:gd name="T2" fmla="*/ 151 w 157"/>
                <a:gd name="T3" fmla="*/ 6 h 24"/>
                <a:gd name="T4" fmla="*/ 133 w 157"/>
                <a:gd name="T5" fmla="*/ 6 h 24"/>
                <a:gd name="T6" fmla="*/ 114 w 157"/>
                <a:gd name="T7" fmla="*/ 4 h 24"/>
                <a:gd name="T8" fmla="*/ 94 w 157"/>
                <a:gd name="T9" fmla="*/ 2 h 24"/>
                <a:gd name="T10" fmla="*/ 75 w 157"/>
                <a:gd name="T11" fmla="*/ 0 h 24"/>
                <a:gd name="T12" fmla="*/ 56 w 157"/>
                <a:gd name="T13" fmla="*/ 0 h 24"/>
                <a:gd name="T14" fmla="*/ 47 w 157"/>
                <a:gd name="T15" fmla="*/ 0 h 24"/>
                <a:gd name="T16" fmla="*/ 38 w 157"/>
                <a:gd name="T17" fmla="*/ 1 h 24"/>
                <a:gd name="T18" fmla="*/ 29 w 157"/>
                <a:gd name="T19" fmla="*/ 3 h 24"/>
                <a:gd name="T20" fmla="*/ 20 w 157"/>
                <a:gd name="T21" fmla="*/ 5 h 24"/>
                <a:gd name="T22" fmla="*/ 11 w 157"/>
                <a:gd name="T23" fmla="*/ 8 h 24"/>
                <a:gd name="T24" fmla="*/ 2 w 157"/>
                <a:gd name="T25" fmla="*/ 13 h 24"/>
                <a:gd name="T26" fmla="*/ 2 w 157"/>
                <a:gd name="T27" fmla="*/ 13 h 24"/>
                <a:gd name="T28" fmla="*/ 1 w 157"/>
                <a:gd name="T29" fmla="*/ 14 h 24"/>
                <a:gd name="T30" fmla="*/ 0 w 157"/>
                <a:gd name="T31" fmla="*/ 16 h 24"/>
                <a:gd name="T32" fmla="*/ 0 w 157"/>
                <a:gd name="T33" fmla="*/ 18 h 24"/>
                <a:gd name="T34" fmla="*/ 0 w 157"/>
                <a:gd name="T35" fmla="*/ 21 h 24"/>
                <a:gd name="T36" fmla="*/ 2 w 157"/>
                <a:gd name="T37" fmla="*/ 22 h 24"/>
                <a:gd name="T38" fmla="*/ 4 w 157"/>
                <a:gd name="T39" fmla="*/ 23 h 24"/>
                <a:gd name="T40" fmla="*/ 6 w 157"/>
                <a:gd name="T41" fmla="*/ 24 h 24"/>
                <a:gd name="T42" fmla="*/ 9 w 157"/>
                <a:gd name="T43" fmla="*/ 23 h 24"/>
                <a:gd name="T44" fmla="*/ 9 w 157"/>
                <a:gd name="T45" fmla="*/ 23 h 24"/>
                <a:gd name="T46" fmla="*/ 17 w 157"/>
                <a:gd name="T47" fmla="*/ 19 h 24"/>
                <a:gd name="T48" fmla="*/ 25 w 157"/>
                <a:gd name="T49" fmla="*/ 16 h 24"/>
                <a:gd name="T50" fmla="*/ 34 w 157"/>
                <a:gd name="T51" fmla="*/ 14 h 24"/>
                <a:gd name="T52" fmla="*/ 43 w 157"/>
                <a:gd name="T53" fmla="*/ 13 h 24"/>
                <a:gd name="T54" fmla="*/ 61 w 157"/>
                <a:gd name="T55" fmla="*/ 12 h 24"/>
                <a:gd name="T56" fmla="*/ 79 w 157"/>
                <a:gd name="T57" fmla="*/ 12 h 24"/>
                <a:gd name="T58" fmla="*/ 79 w 157"/>
                <a:gd name="T59" fmla="*/ 12 h 24"/>
                <a:gd name="T60" fmla="*/ 115 w 157"/>
                <a:gd name="T61" fmla="*/ 16 h 24"/>
                <a:gd name="T62" fmla="*/ 133 w 157"/>
                <a:gd name="T63" fmla="*/ 18 h 24"/>
                <a:gd name="T64" fmla="*/ 151 w 157"/>
                <a:gd name="T65" fmla="*/ 18 h 24"/>
                <a:gd name="T66" fmla="*/ 151 w 157"/>
                <a:gd name="T67" fmla="*/ 18 h 24"/>
                <a:gd name="T68" fmla="*/ 154 w 157"/>
                <a:gd name="T69" fmla="*/ 18 h 24"/>
                <a:gd name="T70" fmla="*/ 156 w 157"/>
                <a:gd name="T71" fmla="*/ 17 h 24"/>
                <a:gd name="T72" fmla="*/ 157 w 157"/>
                <a:gd name="T73" fmla="*/ 15 h 24"/>
                <a:gd name="T74" fmla="*/ 157 w 157"/>
                <a:gd name="T75" fmla="*/ 13 h 24"/>
                <a:gd name="T76" fmla="*/ 157 w 157"/>
                <a:gd name="T77" fmla="*/ 10 h 24"/>
                <a:gd name="T78" fmla="*/ 156 w 157"/>
                <a:gd name="T79" fmla="*/ 8 h 24"/>
                <a:gd name="T80" fmla="*/ 154 w 157"/>
                <a:gd name="T81" fmla="*/ 7 h 24"/>
                <a:gd name="T82" fmla="*/ 151 w 157"/>
                <a:gd name="T83" fmla="*/ 6 h 24"/>
                <a:gd name="T84" fmla="*/ 151 w 157"/>
                <a:gd name="T85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7" h="24">
                  <a:moveTo>
                    <a:pt x="151" y="6"/>
                  </a:moveTo>
                  <a:lnTo>
                    <a:pt x="151" y="6"/>
                  </a:lnTo>
                  <a:lnTo>
                    <a:pt x="133" y="6"/>
                  </a:lnTo>
                  <a:lnTo>
                    <a:pt x="114" y="4"/>
                  </a:lnTo>
                  <a:lnTo>
                    <a:pt x="94" y="2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47" y="0"/>
                  </a:lnTo>
                  <a:lnTo>
                    <a:pt x="38" y="1"/>
                  </a:lnTo>
                  <a:lnTo>
                    <a:pt x="29" y="3"/>
                  </a:lnTo>
                  <a:lnTo>
                    <a:pt x="20" y="5"/>
                  </a:lnTo>
                  <a:lnTo>
                    <a:pt x="11" y="8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2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9" y="23"/>
                  </a:lnTo>
                  <a:lnTo>
                    <a:pt x="9" y="23"/>
                  </a:lnTo>
                  <a:lnTo>
                    <a:pt x="17" y="19"/>
                  </a:lnTo>
                  <a:lnTo>
                    <a:pt x="25" y="16"/>
                  </a:lnTo>
                  <a:lnTo>
                    <a:pt x="34" y="14"/>
                  </a:lnTo>
                  <a:lnTo>
                    <a:pt x="43" y="13"/>
                  </a:lnTo>
                  <a:lnTo>
                    <a:pt x="61" y="12"/>
                  </a:lnTo>
                  <a:lnTo>
                    <a:pt x="79" y="12"/>
                  </a:lnTo>
                  <a:lnTo>
                    <a:pt x="79" y="12"/>
                  </a:lnTo>
                  <a:lnTo>
                    <a:pt x="115" y="16"/>
                  </a:lnTo>
                  <a:lnTo>
                    <a:pt x="133" y="18"/>
                  </a:lnTo>
                  <a:lnTo>
                    <a:pt x="151" y="18"/>
                  </a:lnTo>
                  <a:lnTo>
                    <a:pt x="151" y="18"/>
                  </a:lnTo>
                  <a:lnTo>
                    <a:pt x="154" y="18"/>
                  </a:lnTo>
                  <a:lnTo>
                    <a:pt x="156" y="17"/>
                  </a:lnTo>
                  <a:lnTo>
                    <a:pt x="157" y="15"/>
                  </a:lnTo>
                  <a:lnTo>
                    <a:pt x="157" y="13"/>
                  </a:lnTo>
                  <a:lnTo>
                    <a:pt x="157" y="10"/>
                  </a:lnTo>
                  <a:lnTo>
                    <a:pt x="156" y="8"/>
                  </a:lnTo>
                  <a:lnTo>
                    <a:pt x="154" y="7"/>
                  </a:lnTo>
                  <a:lnTo>
                    <a:pt x="151" y="6"/>
                  </a:lnTo>
                  <a:lnTo>
                    <a:pt x="15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A55D8FC3-93AC-607D-C33B-7599DB14C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8" y="1216"/>
              <a:ext cx="226" cy="95"/>
            </a:xfrm>
            <a:custGeom>
              <a:avLst/>
              <a:gdLst>
                <a:gd name="T0" fmla="*/ 5 w 452"/>
                <a:gd name="T1" fmla="*/ 179 h 190"/>
                <a:gd name="T2" fmla="*/ 31 w 452"/>
                <a:gd name="T3" fmla="*/ 180 h 190"/>
                <a:gd name="T4" fmla="*/ 83 w 452"/>
                <a:gd name="T5" fmla="*/ 186 h 190"/>
                <a:gd name="T6" fmla="*/ 109 w 452"/>
                <a:gd name="T7" fmla="*/ 189 h 190"/>
                <a:gd name="T8" fmla="*/ 150 w 452"/>
                <a:gd name="T9" fmla="*/ 190 h 190"/>
                <a:gd name="T10" fmla="*/ 163 w 452"/>
                <a:gd name="T11" fmla="*/ 189 h 190"/>
                <a:gd name="T12" fmla="*/ 187 w 452"/>
                <a:gd name="T13" fmla="*/ 185 h 190"/>
                <a:gd name="T14" fmla="*/ 211 w 452"/>
                <a:gd name="T15" fmla="*/ 179 h 190"/>
                <a:gd name="T16" fmla="*/ 256 w 452"/>
                <a:gd name="T17" fmla="*/ 162 h 190"/>
                <a:gd name="T18" fmla="*/ 299 w 452"/>
                <a:gd name="T19" fmla="*/ 139 h 190"/>
                <a:gd name="T20" fmla="*/ 339 w 452"/>
                <a:gd name="T21" fmla="*/ 114 h 190"/>
                <a:gd name="T22" fmla="*/ 377 w 452"/>
                <a:gd name="T23" fmla="*/ 85 h 190"/>
                <a:gd name="T24" fmla="*/ 398 w 452"/>
                <a:gd name="T25" fmla="*/ 67 h 190"/>
                <a:gd name="T26" fmla="*/ 434 w 452"/>
                <a:gd name="T27" fmla="*/ 29 h 190"/>
                <a:gd name="T28" fmla="*/ 451 w 452"/>
                <a:gd name="T29" fmla="*/ 9 h 190"/>
                <a:gd name="T30" fmla="*/ 452 w 452"/>
                <a:gd name="T31" fmla="*/ 4 h 190"/>
                <a:gd name="T32" fmla="*/ 449 w 452"/>
                <a:gd name="T33" fmla="*/ 1 h 190"/>
                <a:gd name="T34" fmla="*/ 445 w 452"/>
                <a:gd name="T35" fmla="*/ 0 h 190"/>
                <a:gd name="T36" fmla="*/ 440 w 452"/>
                <a:gd name="T37" fmla="*/ 3 h 190"/>
                <a:gd name="T38" fmla="*/ 426 w 452"/>
                <a:gd name="T39" fmla="*/ 20 h 190"/>
                <a:gd name="T40" fmla="*/ 393 w 452"/>
                <a:gd name="T41" fmla="*/ 55 h 190"/>
                <a:gd name="T42" fmla="*/ 358 w 452"/>
                <a:gd name="T43" fmla="*/ 85 h 190"/>
                <a:gd name="T44" fmla="*/ 320 w 452"/>
                <a:gd name="T45" fmla="*/ 112 h 190"/>
                <a:gd name="T46" fmla="*/ 301 w 452"/>
                <a:gd name="T47" fmla="*/ 124 h 190"/>
                <a:gd name="T48" fmla="*/ 260 w 452"/>
                <a:gd name="T49" fmla="*/ 146 h 190"/>
                <a:gd name="T50" fmla="*/ 216 w 452"/>
                <a:gd name="T51" fmla="*/ 164 h 190"/>
                <a:gd name="T52" fmla="*/ 195 w 452"/>
                <a:gd name="T53" fmla="*/ 171 h 190"/>
                <a:gd name="T54" fmla="*/ 173 w 452"/>
                <a:gd name="T55" fmla="*/ 176 h 190"/>
                <a:gd name="T56" fmla="*/ 146 w 452"/>
                <a:gd name="T57" fmla="*/ 178 h 190"/>
                <a:gd name="T58" fmla="*/ 119 w 452"/>
                <a:gd name="T59" fmla="*/ 177 h 190"/>
                <a:gd name="T60" fmla="*/ 91 w 452"/>
                <a:gd name="T61" fmla="*/ 174 h 190"/>
                <a:gd name="T62" fmla="*/ 34 w 452"/>
                <a:gd name="T63" fmla="*/ 168 h 190"/>
                <a:gd name="T64" fmla="*/ 5 w 452"/>
                <a:gd name="T65" fmla="*/ 167 h 190"/>
                <a:gd name="T66" fmla="*/ 3 w 452"/>
                <a:gd name="T67" fmla="*/ 168 h 190"/>
                <a:gd name="T68" fmla="*/ 0 w 452"/>
                <a:gd name="T69" fmla="*/ 171 h 190"/>
                <a:gd name="T70" fmla="*/ 0 w 452"/>
                <a:gd name="T71" fmla="*/ 176 h 190"/>
                <a:gd name="T72" fmla="*/ 3 w 452"/>
                <a:gd name="T73" fmla="*/ 179 h 190"/>
                <a:gd name="T74" fmla="*/ 5 w 452"/>
                <a:gd name="T75" fmla="*/ 17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2" h="190">
                  <a:moveTo>
                    <a:pt x="5" y="179"/>
                  </a:moveTo>
                  <a:lnTo>
                    <a:pt x="5" y="179"/>
                  </a:lnTo>
                  <a:lnTo>
                    <a:pt x="18" y="179"/>
                  </a:lnTo>
                  <a:lnTo>
                    <a:pt x="31" y="180"/>
                  </a:lnTo>
                  <a:lnTo>
                    <a:pt x="57" y="182"/>
                  </a:lnTo>
                  <a:lnTo>
                    <a:pt x="83" y="186"/>
                  </a:lnTo>
                  <a:lnTo>
                    <a:pt x="109" y="189"/>
                  </a:lnTo>
                  <a:lnTo>
                    <a:pt x="109" y="189"/>
                  </a:lnTo>
                  <a:lnTo>
                    <a:pt x="137" y="190"/>
                  </a:lnTo>
                  <a:lnTo>
                    <a:pt x="150" y="190"/>
                  </a:lnTo>
                  <a:lnTo>
                    <a:pt x="163" y="189"/>
                  </a:lnTo>
                  <a:lnTo>
                    <a:pt x="163" y="189"/>
                  </a:lnTo>
                  <a:lnTo>
                    <a:pt x="175" y="187"/>
                  </a:lnTo>
                  <a:lnTo>
                    <a:pt x="187" y="185"/>
                  </a:lnTo>
                  <a:lnTo>
                    <a:pt x="211" y="179"/>
                  </a:lnTo>
                  <a:lnTo>
                    <a:pt x="211" y="179"/>
                  </a:lnTo>
                  <a:lnTo>
                    <a:pt x="234" y="171"/>
                  </a:lnTo>
                  <a:lnTo>
                    <a:pt x="256" y="162"/>
                  </a:lnTo>
                  <a:lnTo>
                    <a:pt x="278" y="151"/>
                  </a:lnTo>
                  <a:lnTo>
                    <a:pt x="299" y="139"/>
                  </a:lnTo>
                  <a:lnTo>
                    <a:pt x="319" y="127"/>
                  </a:lnTo>
                  <a:lnTo>
                    <a:pt x="339" y="114"/>
                  </a:lnTo>
                  <a:lnTo>
                    <a:pt x="359" y="99"/>
                  </a:lnTo>
                  <a:lnTo>
                    <a:pt x="377" y="85"/>
                  </a:lnTo>
                  <a:lnTo>
                    <a:pt x="377" y="85"/>
                  </a:lnTo>
                  <a:lnTo>
                    <a:pt x="398" y="67"/>
                  </a:lnTo>
                  <a:lnTo>
                    <a:pt x="416" y="49"/>
                  </a:lnTo>
                  <a:lnTo>
                    <a:pt x="434" y="29"/>
                  </a:lnTo>
                  <a:lnTo>
                    <a:pt x="451" y="9"/>
                  </a:lnTo>
                  <a:lnTo>
                    <a:pt x="451" y="9"/>
                  </a:lnTo>
                  <a:lnTo>
                    <a:pt x="452" y="6"/>
                  </a:lnTo>
                  <a:lnTo>
                    <a:pt x="452" y="4"/>
                  </a:lnTo>
                  <a:lnTo>
                    <a:pt x="451" y="2"/>
                  </a:lnTo>
                  <a:lnTo>
                    <a:pt x="449" y="1"/>
                  </a:lnTo>
                  <a:lnTo>
                    <a:pt x="447" y="0"/>
                  </a:lnTo>
                  <a:lnTo>
                    <a:pt x="445" y="0"/>
                  </a:lnTo>
                  <a:lnTo>
                    <a:pt x="442" y="1"/>
                  </a:lnTo>
                  <a:lnTo>
                    <a:pt x="440" y="3"/>
                  </a:lnTo>
                  <a:lnTo>
                    <a:pt x="440" y="3"/>
                  </a:lnTo>
                  <a:lnTo>
                    <a:pt x="426" y="20"/>
                  </a:lnTo>
                  <a:lnTo>
                    <a:pt x="410" y="38"/>
                  </a:lnTo>
                  <a:lnTo>
                    <a:pt x="393" y="55"/>
                  </a:lnTo>
                  <a:lnTo>
                    <a:pt x="376" y="70"/>
                  </a:lnTo>
                  <a:lnTo>
                    <a:pt x="358" y="85"/>
                  </a:lnTo>
                  <a:lnTo>
                    <a:pt x="339" y="99"/>
                  </a:lnTo>
                  <a:lnTo>
                    <a:pt x="320" y="112"/>
                  </a:lnTo>
                  <a:lnTo>
                    <a:pt x="301" y="124"/>
                  </a:lnTo>
                  <a:lnTo>
                    <a:pt x="301" y="124"/>
                  </a:lnTo>
                  <a:lnTo>
                    <a:pt x="281" y="136"/>
                  </a:lnTo>
                  <a:lnTo>
                    <a:pt x="260" y="146"/>
                  </a:lnTo>
                  <a:lnTo>
                    <a:pt x="238" y="155"/>
                  </a:lnTo>
                  <a:lnTo>
                    <a:pt x="216" y="164"/>
                  </a:lnTo>
                  <a:lnTo>
                    <a:pt x="216" y="164"/>
                  </a:lnTo>
                  <a:lnTo>
                    <a:pt x="195" y="171"/>
                  </a:lnTo>
                  <a:lnTo>
                    <a:pt x="173" y="176"/>
                  </a:lnTo>
                  <a:lnTo>
                    <a:pt x="173" y="176"/>
                  </a:lnTo>
                  <a:lnTo>
                    <a:pt x="160" y="177"/>
                  </a:lnTo>
                  <a:lnTo>
                    <a:pt x="146" y="178"/>
                  </a:lnTo>
                  <a:lnTo>
                    <a:pt x="133" y="178"/>
                  </a:lnTo>
                  <a:lnTo>
                    <a:pt x="119" y="177"/>
                  </a:lnTo>
                  <a:lnTo>
                    <a:pt x="119" y="177"/>
                  </a:lnTo>
                  <a:lnTo>
                    <a:pt x="91" y="174"/>
                  </a:lnTo>
                  <a:lnTo>
                    <a:pt x="62" y="171"/>
                  </a:lnTo>
                  <a:lnTo>
                    <a:pt x="34" y="168"/>
                  </a:lnTo>
                  <a:lnTo>
                    <a:pt x="20" y="167"/>
                  </a:lnTo>
                  <a:lnTo>
                    <a:pt x="5" y="167"/>
                  </a:lnTo>
                  <a:lnTo>
                    <a:pt x="5" y="167"/>
                  </a:lnTo>
                  <a:lnTo>
                    <a:pt x="3" y="168"/>
                  </a:lnTo>
                  <a:lnTo>
                    <a:pt x="1" y="170"/>
                  </a:lnTo>
                  <a:lnTo>
                    <a:pt x="0" y="171"/>
                  </a:lnTo>
                  <a:lnTo>
                    <a:pt x="0" y="174"/>
                  </a:lnTo>
                  <a:lnTo>
                    <a:pt x="0" y="176"/>
                  </a:lnTo>
                  <a:lnTo>
                    <a:pt x="1" y="178"/>
                  </a:lnTo>
                  <a:lnTo>
                    <a:pt x="3" y="179"/>
                  </a:lnTo>
                  <a:lnTo>
                    <a:pt x="5" y="179"/>
                  </a:lnTo>
                  <a:lnTo>
                    <a:pt x="5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AB9259AC-CA7C-335B-24ED-D89451CB1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838"/>
              <a:ext cx="29" cy="121"/>
            </a:xfrm>
            <a:custGeom>
              <a:avLst/>
              <a:gdLst>
                <a:gd name="T0" fmla="*/ 12 w 58"/>
                <a:gd name="T1" fmla="*/ 69 h 243"/>
                <a:gd name="T2" fmla="*/ 13 w 58"/>
                <a:gd name="T3" fmla="*/ 44 h 243"/>
                <a:gd name="T4" fmla="*/ 17 w 58"/>
                <a:gd name="T5" fmla="*/ 29 h 243"/>
                <a:gd name="T6" fmla="*/ 26 w 58"/>
                <a:gd name="T7" fmla="*/ 16 h 243"/>
                <a:gd name="T8" fmla="*/ 32 w 58"/>
                <a:gd name="T9" fmla="*/ 11 h 243"/>
                <a:gd name="T10" fmla="*/ 24 w 58"/>
                <a:gd name="T11" fmla="*/ 9 h 243"/>
                <a:gd name="T12" fmla="*/ 35 w 58"/>
                <a:gd name="T13" fmla="*/ 28 h 243"/>
                <a:gd name="T14" fmla="*/ 42 w 58"/>
                <a:gd name="T15" fmla="*/ 49 h 243"/>
                <a:gd name="T16" fmla="*/ 45 w 58"/>
                <a:gd name="T17" fmla="*/ 71 h 243"/>
                <a:gd name="T18" fmla="*/ 46 w 58"/>
                <a:gd name="T19" fmla="*/ 93 h 243"/>
                <a:gd name="T20" fmla="*/ 43 w 58"/>
                <a:gd name="T21" fmla="*/ 117 h 243"/>
                <a:gd name="T22" fmla="*/ 34 w 58"/>
                <a:gd name="T23" fmla="*/ 161 h 243"/>
                <a:gd name="T24" fmla="*/ 28 w 58"/>
                <a:gd name="T25" fmla="*/ 183 h 243"/>
                <a:gd name="T26" fmla="*/ 16 w 58"/>
                <a:gd name="T27" fmla="*/ 235 h 243"/>
                <a:gd name="T28" fmla="*/ 16 w 58"/>
                <a:gd name="T29" fmla="*/ 238 h 243"/>
                <a:gd name="T30" fmla="*/ 18 w 58"/>
                <a:gd name="T31" fmla="*/ 241 h 243"/>
                <a:gd name="T32" fmla="*/ 22 w 58"/>
                <a:gd name="T33" fmla="*/ 243 h 243"/>
                <a:gd name="T34" fmla="*/ 26 w 58"/>
                <a:gd name="T35" fmla="*/ 241 h 243"/>
                <a:gd name="T36" fmla="*/ 27 w 58"/>
                <a:gd name="T37" fmla="*/ 238 h 243"/>
                <a:gd name="T38" fmla="*/ 38 w 58"/>
                <a:gd name="T39" fmla="*/ 192 h 243"/>
                <a:gd name="T40" fmla="*/ 50 w 58"/>
                <a:gd name="T41" fmla="*/ 146 h 243"/>
                <a:gd name="T42" fmla="*/ 57 w 58"/>
                <a:gd name="T43" fmla="*/ 99 h 243"/>
                <a:gd name="T44" fmla="*/ 58 w 58"/>
                <a:gd name="T45" fmla="*/ 75 h 243"/>
                <a:gd name="T46" fmla="*/ 55 w 58"/>
                <a:gd name="T47" fmla="*/ 52 h 243"/>
                <a:gd name="T48" fmla="*/ 52 w 58"/>
                <a:gd name="T49" fmla="*/ 39 h 243"/>
                <a:gd name="T50" fmla="*/ 41 w 58"/>
                <a:gd name="T51" fmla="*/ 14 h 243"/>
                <a:gd name="T52" fmla="*/ 34 w 58"/>
                <a:gd name="T53" fmla="*/ 3 h 243"/>
                <a:gd name="T54" fmla="*/ 31 w 58"/>
                <a:gd name="T55" fmla="*/ 0 h 243"/>
                <a:gd name="T56" fmla="*/ 26 w 58"/>
                <a:gd name="T57" fmla="*/ 0 h 243"/>
                <a:gd name="T58" fmla="*/ 19 w 58"/>
                <a:gd name="T59" fmla="*/ 7 h 243"/>
                <a:gd name="T60" fmla="*/ 7 w 58"/>
                <a:gd name="T61" fmla="*/ 22 h 243"/>
                <a:gd name="T62" fmla="*/ 3 w 58"/>
                <a:gd name="T63" fmla="*/ 31 h 243"/>
                <a:gd name="T64" fmla="*/ 0 w 58"/>
                <a:gd name="T65" fmla="*/ 50 h 243"/>
                <a:gd name="T66" fmla="*/ 0 w 58"/>
                <a:gd name="T67" fmla="*/ 69 h 243"/>
                <a:gd name="T68" fmla="*/ 1 w 58"/>
                <a:gd name="T69" fmla="*/ 73 h 243"/>
                <a:gd name="T70" fmla="*/ 6 w 58"/>
                <a:gd name="T71" fmla="*/ 75 h 243"/>
                <a:gd name="T72" fmla="*/ 10 w 58"/>
                <a:gd name="T73" fmla="*/ 73 h 243"/>
                <a:gd name="T74" fmla="*/ 12 w 58"/>
                <a:gd name="T75" fmla="*/ 69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" h="243">
                  <a:moveTo>
                    <a:pt x="12" y="69"/>
                  </a:moveTo>
                  <a:lnTo>
                    <a:pt x="12" y="69"/>
                  </a:lnTo>
                  <a:lnTo>
                    <a:pt x="12" y="52"/>
                  </a:lnTo>
                  <a:lnTo>
                    <a:pt x="13" y="44"/>
                  </a:lnTo>
                  <a:lnTo>
                    <a:pt x="15" y="37"/>
                  </a:lnTo>
                  <a:lnTo>
                    <a:pt x="17" y="29"/>
                  </a:lnTo>
                  <a:lnTo>
                    <a:pt x="21" y="23"/>
                  </a:lnTo>
                  <a:lnTo>
                    <a:pt x="26" y="16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24" y="9"/>
                  </a:lnTo>
                  <a:lnTo>
                    <a:pt x="24" y="9"/>
                  </a:lnTo>
                  <a:lnTo>
                    <a:pt x="30" y="18"/>
                  </a:lnTo>
                  <a:lnTo>
                    <a:pt x="35" y="28"/>
                  </a:lnTo>
                  <a:lnTo>
                    <a:pt x="39" y="39"/>
                  </a:lnTo>
                  <a:lnTo>
                    <a:pt x="42" y="49"/>
                  </a:lnTo>
                  <a:lnTo>
                    <a:pt x="44" y="60"/>
                  </a:lnTo>
                  <a:lnTo>
                    <a:pt x="45" y="71"/>
                  </a:lnTo>
                  <a:lnTo>
                    <a:pt x="46" y="82"/>
                  </a:lnTo>
                  <a:lnTo>
                    <a:pt x="46" y="93"/>
                  </a:lnTo>
                  <a:lnTo>
                    <a:pt x="46" y="93"/>
                  </a:lnTo>
                  <a:lnTo>
                    <a:pt x="43" y="117"/>
                  </a:lnTo>
                  <a:lnTo>
                    <a:pt x="39" y="139"/>
                  </a:lnTo>
                  <a:lnTo>
                    <a:pt x="34" y="161"/>
                  </a:lnTo>
                  <a:lnTo>
                    <a:pt x="28" y="183"/>
                  </a:lnTo>
                  <a:lnTo>
                    <a:pt x="28" y="183"/>
                  </a:lnTo>
                  <a:lnTo>
                    <a:pt x="21" y="208"/>
                  </a:lnTo>
                  <a:lnTo>
                    <a:pt x="16" y="235"/>
                  </a:lnTo>
                  <a:lnTo>
                    <a:pt x="16" y="235"/>
                  </a:lnTo>
                  <a:lnTo>
                    <a:pt x="16" y="238"/>
                  </a:lnTo>
                  <a:lnTo>
                    <a:pt x="17" y="240"/>
                  </a:lnTo>
                  <a:lnTo>
                    <a:pt x="18" y="241"/>
                  </a:lnTo>
                  <a:lnTo>
                    <a:pt x="20" y="242"/>
                  </a:lnTo>
                  <a:lnTo>
                    <a:pt x="22" y="243"/>
                  </a:lnTo>
                  <a:lnTo>
                    <a:pt x="25" y="242"/>
                  </a:lnTo>
                  <a:lnTo>
                    <a:pt x="26" y="241"/>
                  </a:lnTo>
                  <a:lnTo>
                    <a:pt x="27" y="238"/>
                  </a:lnTo>
                  <a:lnTo>
                    <a:pt x="27" y="238"/>
                  </a:lnTo>
                  <a:lnTo>
                    <a:pt x="32" y="215"/>
                  </a:lnTo>
                  <a:lnTo>
                    <a:pt x="38" y="192"/>
                  </a:lnTo>
                  <a:lnTo>
                    <a:pt x="45" y="169"/>
                  </a:lnTo>
                  <a:lnTo>
                    <a:pt x="50" y="146"/>
                  </a:lnTo>
                  <a:lnTo>
                    <a:pt x="55" y="123"/>
                  </a:lnTo>
                  <a:lnTo>
                    <a:pt x="57" y="99"/>
                  </a:lnTo>
                  <a:lnTo>
                    <a:pt x="58" y="87"/>
                  </a:lnTo>
                  <a:lnTo>
                    <a:pt x="58" y="75"/>
                  </a:lnTo>
                  <a:lnTo>
                    <a:pt x="57" y="64"/>
                  </a:lnTo>
                  <a:lnTo>
                    <a:pt x="55" y="52"/>
                  </a:lnTo>
                  <a:lnTo>
                    <a:pt x="55" y="52"/>
                  </a:lnTo>
                  <a:lnTo>
                    <a:pt x="52" y="39"/>
                  </a:lnTo>
                  <a:lnTo>
                    <a:pt x="47" y="26"/>
                  </a:lnTo>
                  <a:lnTo>
                    <a:pt x="41" y="14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3" y="1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9" y="7"/>
                  </a:lnTo>
                  <a:lnTo>
                    <a:pt x="12" y="14"/>
                  </a:lnTo>
                  <a:lnTo>
                    <a:pt x="7" y="22"/>
                  </a:lnTo>
                  <a:lnTo>
                    <a:pt x="3" y="31"/>
                  </a:lnTo>
                  <a:lnTo>
                    <a:pt x="3" y="31"/>
                  </a:lnTo>
                  <a:lnTo>
                    <a:pt x="1" y="4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71"/>
                  </a:lnTo>
                  <a:lnTo>
                    <a:pt x="1" y="73"/>
                  </a:lnTo>
                  <a:lnTo>
                    <a:pt x="3" y="74"/>
                  </a:lnTo>
                  <a:lnTo>
                    <a:pt x="6" y="75"/>
                  </a:lnTo>
                  <a:lnTo>
                    <a:pt x="8" y="74"/>
                  </a:lnTo>
                  <a:lnTo>
                    <a:pt x="10" y="73"/>
                  </a:lnTo>
                  <a:lnTo>
                    <a:pt x="11" y="71"/>
                  </a:lnTo>
                  <a:lnTo>
                    <a:pt x="12" y="69"/>
                  </a:lnTo>
                  <a:lnTo>
                    <a:pt x="12" y="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86ECEE59-A4EA-A5F9-0723-4195E5DE9A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308"/>
              <a:ext cx="20" cy="141"/>
            </a:xfrm>
            <a:custGeom>
              <a:avLst/>
              <a:gdLst>
                <a:gd name="T0" fmla="*/ 38 w 39"/>
                <a:gd name="T1" fmla="*/ 275 h 283"/>
                <a:gd name="T2" fmla="*/ 38 w 39"/>
                <a:gd name="T3" fmla="*/ 275 h 283"/>
                <a:gd name="T4" fmla="*/ 33 w 39"/>
                <a:gd name="T5" fmla="*/ 263 h 283"/>
                <a:gd name="T6" fmla="*/ 28 w 39"/>
                <a:gd name="T7" fmla="*/ 251 h 283"/>
                <a:gd name="T8" fmla="*/ 24 w 39"/>
                <a:gd name="T9" fmla="*/ 238 h 283"/>
                <a:gd name="T10" fmla="*/ 20 w 39"/>
                <a:gd name="T11" fmla="*/ 226 h 283"/>
                <a:gd name="T12" fmla="*/ 18 w 39"/>
                <a:gd name="T13" fmla="*/ 214 h 283"/>
                <a:gd name="T14" fmla="*/ 15 w 39"/>
                <a:gd name="T15" fmla="*/ 201 h 283"/>
                <a:gd name="T16" fmla="*/ 13 w 39"/>
                <a:gd name="T17" fmla="*/ 176 h 283"/>
                <a:gd name="T18" fmla="*/ 13 w 39"/>
                <a:gd name="T19" fmla="*/ 176 h 283"/>
                <a:gd name="T20" fmla="*/ 12 w 39"/>
                <a:gd name="T21" fmla="*/ 148 h 283"/>
                <a:gd name="T22" fmla="*/ 12 w 39"/>
                <a:gd name="T23" fmla="*/ 120 h 283"/>
                <a:gd name="T24" fmla="*/ 14 w 39"/>
                <a:gd name="T25" fmla="*/ 92 h 283"/>
                <a:gd name="T26" fmla="*/ 18 w 39"/>
                <a:gd name="T27" fmla="*/ 65 h 283"/>
                <a:gd name="T28" fmla="*/ 18 w 39"/>
                <a:gd name="T29" fmla="*/ 65 h 283"/>
                <a:gd name="T30" fmla="*/ 24 w 39"/>
                <a:gd name="T31" fmla="*/ 37 h 283"/>
                <a:gd name="T32" fmla="*/ 31 w 39"/>
                <a:gd name="T33" fmla="*/ 8 h 283"/>
                <a:gd name="T34" fmla="*/ 31 w 39"/>
                <a:gd name="T35" fmla="*/ 8 h 283"/>
                <a:gd name="T36" fmla="*/ 31 w 39"/>
                <a:gd name="T37" fmla="*/ 5 h 283"/>
                <a:gd name="T38" fmla="*/ 30 w 39"/>
                <a:gd name="T39" fmla="*/ 3 h 283"/>
                <a:gd name="T40" fmla="*/ 29 w 39"/>
                <a:gd name="T41" fmla="*/ 1 h 283"/>
                <a:gd name="T42" fmla="*/ 27 w 39"/>
                <a:gd name="T43" fmla="*/ 0 h 283"/>
                <a:gd name="T44" fmla="*/ 25 w 39"/>
                <a:gd name="T45" fmla="*/ 0 h 283"/>
                <a:gd name="T46" fmla="*/ 23 w 39"/>
                <a:gd name="T47" fmla="*/ 1 h 283"/>
                <a:gd name="T48" fmla="*/ 21 w 39"/>
                <a:gd name="T49" fmla="*/ 2 h 283"/>
                <a:gd name="T50" fmla="*/ 19 w 39"/>
                <a:gd name="T51" fmla="*/ 4 h 283"/>
                <a:gd name="T52" fmla="*/ 19 w 39"/>
                <a:gd name="T53" fmla="*/ 4 h 283"/>
                <a:gd name="T54" fmla="*/ 13 w 39"/>
                <a:gd name="T55" fmla="*/ 32 h 283"/>
                <a:gd name="T56" fmla="*/ 7 w 39"/>
                <a:gd name="T57" fmla="*/ 58 h 283"/>
                <a:gd name="T58" fmla="*/ 3 w 39"/>
                <a:gd name="T59" fmla="*/ 85 h 283"/>
                <a:gd name="T60" fmla="*/ 1 w 39"/>
                <a:gd name="T61" fmla="*/ 113 h 283"/>
                <a:gd name="T62" fmla="*/ 1 w 39"/>
                <a:gd name="T63" fmla="*/ 113 h 283"/>
                <a:gd name="T64" fmla="*/ 0 w 39"/>
                <a:gd name="T65" fmla="*/ 142 h 283"/>
                <a:gd name="T66" fmla="*/ 0 w 39"/>
                <a:gd name="T67" fmla="*/ 170 h 283"/>
                <a:gd name="T68" fmla="*/ 3 w 39"/>
                <a:gd name="T69" fmla="*/ 198 h 283"/>
                <a:gd name="T70" fmla="*/ 5 w 39"/>
                <a:gd name="T71" fmla="*/ 212 h 283"/>
                <a:gd name="T72" fmla="*/ 8 w 39"/>
                <a:gd name="T73" fmla="*/ 226 h 283"/>
                <a:gd name="T74" fmla="*/ 8 w 39"/>
                <a:gd name="T75" fmla="*/ 226 h 283"/>
                <a:gd name="T76" fmla="*/ 12 w 39"/>
                <a:gd name="T77" fmla="*/ 240 h 283"/>
                <a:gd name="T78" fmla="*/ 16 w 39"/>
                <a:gd name="T79" fmla="*/ 254 h 283"/>
                <a:gd name="T80" fmla="*/ 22 w 39"/>
                <a:gd name="T81" fmla="*/ 268 h 283"/>
                <a:gd name="T82" fmla="*/ 28 w 39"/>
                <a:gd name="T83" fmla="*/ 281 h 283"/>
                <a:gd name="T84" fmla="*/ 28 w 39"/>
                <a:gd name="T85" fmla="*/ 281 h 283"/>
                <a:gd name="T86" fmla="*/ 30 w 39"/>
                <a:gd name="T87" fmla="*/ 283 h 283"/>
                <a:gd name="T88" fmla="*/ 32 w 39"/>
                <a:gd name="T89" fmla="*/ 283 h 283"/>
                <a:gd name="T90" fmla="*/ 34 w 39"/>
                <a:gd name="T91" fmla="*/ 283 h 283"/>
                <a:gd name="T92" fmla="*/ 36 w 39"/>
                <a:gd name="T93" fmla="*/ 283 h 283"/>
                <a:gd name="T94" fmla="*/ 38 w 39"/>
                <a:gd name="T95" fmla="*/ 281 h 283"/>
                <a:gd name="T96" fmla="*/ 39 w 39"/>
                <a:gd name="T97" fmla="*/ 279 h 283"/>
                <a:gd name="T98" fmla="*/ 39 w 39"/>
                <a:gd name="T99" fmla="*/ 277 h 283"/>
                <a:gd name="T100" fmla="*/ 38 w 39"/>
                <a:gd name="T101" fmla="*/ 275 h 283"/>
                <a:gd name="T102" fmla="*/ 38 w 39"/>
                <a:gd name="T103" fmla="*/ 275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9" h="283">
                  <a:moveTo>
                    <a:pt x="38" y="275"/>
                  </a:moveTo>
                  <a:lnTo>
                    <a:pt x="38" y="275"/>
                  </a:lnTo>
                  <a:lnTo>
                    <a:pt x="33" y="263"/>
                  </a:lnTo>
                  <a:lnTo>
                    <a:pt x="28" y="251"/>
                  </a:lnTo>
                  <a:lnTo>
                    <a:pt x="24" y="238"/>
                  </a:lnTo>
                  <a:lnTo>
                    <a:pt x="20" y="226"/>
                  </a:lnTo>
                  <a:lnTo>
                    <a:pt x="18" y="214"/>
                  </a:lnTo>
                  <a:lnTo>
                    <a:pt x="15" y="201"/>
                  </a:lnTo>
                  <a:lnTo>
                    <a:pt x="13" y="176"/>
                  </a:lnTo>
                  <a:lnTo>
                    <a:pt x="13" y="176"/>
                  </a:lnTo>
                  <a:lnTo>
                    <a:pt x="12" y="148"/>
                  </a:lnTo>
                  <a:lnTo>
                    <a:pt x="12" y="120"/>
                  </a:lnTo>
                  <a:lnTo>
                    <a:pt x="14" y="92"/>
                  </a:lnTo>
                  <a:lnTo>
                    <a:pt x="18" y="65"/>
                  </a:lnTo>
                  <a:lnTo>
                    <a:pt x="18" y="65"/>
                  </a:lnTo>
                  <a:lnTo>
                    <a:pt x="24" y="37"/>
                  </a:lnTo>
                  <a:lnTo>
                    <a:pt x="31" y="8"/>
                  </a:lnTo>
                  <a:lnTo>
                    <a:pt x="31" y="8"/>
                  </a:lnTo>
                  <a:lnTo>
                    <a:pt x="31" y="5"/>
                  </a:lnTo>
                  <a:lnTo>
                    <a:pt x="30" y="3"/>
                  </a:lnTo>
                  <a:lnTo>
                    <a:pt x="29" y="1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21" y="2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3" y="32"/>
                  </a:lnTo>
                  <a:lnTo>
                    <a:pt x="7" y="58"/>
                  </a:lnTo>
                  <a:lnTo>
                    <a:pt x="3" y="85"/>
                  </a:lnTo>
                  <a:lnTo>
                    <a:pt x="1" y="113"/>
                  </a:lnTo>
                  <a:lnTo>
                    <a:pt x="1" y="113"/>
                  </a:lnTo>
                  <a:lnTo>
                    <a:pt x="0" y="142"/>
                  </a:lnTo>
                  <a:lnTo>
                    <a:pt x="0" y="170"/>
                  </a:lnTo>
                  <a:lnTo>
                    <a:pt x="3" y="198"/>
                  </a:lnTo>
                  <a:lnTo>
                    <a:pt x="5" y="212"/>
                  </a:lnTo>
                  <a:lnTo>
                    <a:pt x="8" y="226"/>
                  </a:lnTo>
                  <a:lnTo>
                    <a:pt x="8" y="226"/>
                  </a:lnTo>
                  <a:lnTo>
                    <a:pt x="12" y="240"/>
                  </a:lnTo>
                  <a:lnTo>
                    <a:pt x="16" y="254"/>
                  </a:lnTo>
                  <a:lnTo>
                    <a:pt x="22" y="268"/>
                  </a:lnTo>
                  <a:lnTo>
                    <a:pt x="28" y="281"/>
                  </a:lnTo>
                  <a:lnTo>
                    <a:pt x="28" y="281"/>
                  </a:lnTo>
                  <a:lnTo>
                    <a:pt x="30" y="283"/>
                  </a:lnTo>
                  <a:lnTo>
                    <a:pt x="32" y="283"/>
                  </a:lnTo>
                  <a:lnTo>
                    <a:pt x="34" y="283"/>
                  </a:lnTo>
                  <a:lnTo>
                    <a:pt x="36" y="283"/>
                  </a:lnTo>
                  <a:lnTo>
                    <a:pt x="38" y="281"/>
                  </a:lnTo>
                  <a:lnTo>
                    <a:pt x="39" y="279"/>
                  </a:lnTo>
                  <a:lnTo>
                    <a:pt x="39" y="277"/>
                  </a:lnTo>
                  <a:lnTo>
                    <a:pt x="38" y="275"/>
                  </a:lnTo>
                  <a:lnTo>
                    <a:pt x="38" y="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0E288A99-56EC-BA88-27BC-8E4C2C3695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" y="441"/>
              <a:ext cx="81" cy="104"/>
            </a:xfrm>
            <a:custGeom>
              <a:avLst/>
              <a:gdLst>
                <a:gd name="T0" fmla="*/ 163 w 163"/>
                <a:gd name="T1" fmla="*/ 47 h 207"/>
                <a:gd name="T2" fmla="*/ 148 w 163"/>
                <a:gd name="T3" fmla="*/ 26 h 207"/>
                <a:gd name="T4" fmla="*/ 136 w 163"/>
                <a:gd name="T5" fmla="*/ 13 h 207"/>
                <a:gd name="T6" fmla="*/ 122 w 163"/>
                <a:gd name="T7" fmla="*/ 4 h 207"/>
                <a:gd name="T8" fmla="*/ 114 w 163"/>
                <a:gd name="T9" fmla="*/ 1 h 207"/>
                <a:gd name="T10" fmla="*/ 100 w 163"/>
                <a:gd name="T11" fmla="*/ 0 h 207"/>
                <a:gd name="T12" fmla="*/ 88 w 163"/>
                <a:gd name="T13" fmla="*/ 2 h 207"/>
                <a:gd name="T14" fmla="*/ 77 w 163"/>
                <a:gd name="T15" fmla="*/ 7 h 207"/>
                <a:gd name="T16" fmla="*/ 67 w 163"/>
                <a:gd name="T17" fmla="*/ 14 h 207"/>
                <a:gd name="T18" fmla="*/ 56 w 163"/>
                <a:gd name="T19" fmla="*/ 25 h 207"/>
                <a:gd name="T20" fmla="*/ 38 w 163"/>
                <a:gd name="T21" fmla="*/ 51 h 207"/>
                <a:gd name="T22" fmla="*/ 31 w 163"/>
                <a:gd name="T23" fmla="*/ 65 h 207"/>
                <a:gd name="T24" fmla="*/ 17 w 163"/>
                <a:gd name="T25" fmla="*/ 99 h 207"/>
                <a:gd name="T26" fmla="*/ 7 w 163"/>
                <a:gd name="T27" fmla="*/ 133 h 207"/>
                <a:gd name="T28" fmla="*/ 4 w 163"/>
                <a:gd name="T29" fmla="*/ 150 h 207"/>
                <a:gd name="T30" fmla="*/ 0 w 163"/>
                <a:gd name="T31" fmla="*/ 184 h 207"/>
                <a:gd name="T32" fmla="*/ 0 w 163"/>
                <a:gd name="T33" fmla="*/ 201 h 207"/>
                <a:gd name="T34" fmla="*/ 3 w 163"/>
                <a:gd name="T35" fmla="*/ 205 h 207"/>
                <a:gd name="T36" fmla="*/ 7 w 163"/>
                <a:gd name="T37" fmla="*/ 207 h 207"/>
                <a:gd name="T38" fmla="*/ 11 w 163"/>
                <a:gd name="T39" fmla="*/ 205 h 207"/>
                <a:gd name="T40" fmla="*/ 12 w 163"/>
                <a:gd name="T41" fmla="*/ 201 h 207"/>
                <a:gd name="T42" fmla="*/ 12 w 163"/>
                <a:gd name="T43" fmla="*/ 187 h 207"/>
                <a:gd name="T44" fmla="*/ 14 w 163"/>
                <a:gd name="T45" fmla="*/ 160 h 207"/>
                <a:gd name="T46" fmla="*/ 17 w 163"/>
                <a:gd name="T47" fmla="*/ 146 h 207"/>
                <a:gd name="T48" fmla="*/ 25 w 163"/>
                <a:gd name="T49" fmla="*/ 114 h 207"/>
                <a:gd name="T50" fmla="*/ 36 w 163"/>
                <a:gd name="T51" fmla="*/ 83 h 207"/>
                <a:gd name="T52" fmla="*/ 42 w 163"/>
                <a:gd name="T53" fmla="*/ 69 h 207"/>
                <a:gd name="T54" fmla="*/ 57 w 163"/>
                <a:gd name="T55" fmla="*/ 43 h 207"/>
                <a:gd name="T56" fmla="*/ 67 w 163"/>
                <a:gd name="T57" fmla="*/ 31 h 207"/>
                <a:gd name="T58" fmla="*/ 84 w 163"/>
                <a:gd name="T59" fmla="*/ 17 h 207"/>
                <a:gd name="T60" fmla="*/ 94 w 163"/>
                <a:gd name="T61" fmla="*/ 13 h 207"/>
                <a:gd name="T62" fmla="*/ 104 w 163"/>
                <a:gd name="T63" fmla="*/ 12 h 207"/>
                <a:gd name="T64" fmla="*/ 113 w 163"/>
                <a:gd name="T65" fmla="*/ 13 h 207"/>
                <a:gd name="T66" fmla="*/ 127 w 163"/>
                <a:gd name="T67" fmla="*/ 21 h 207"/>
                <a:gd name="T68" fmla="*/ 138 w 163"/>
                <a:gd name="T69" fmla="*/ 33 h 207"/>
                <a:gd name="T70" fmla="*/ 152 w 163"/>
                <a:gd name="T71" fmla="*/ 53 h 207"/>
                <a:gd name="T72" fmla="*/ 154 w 163"/>
                <a:gd name="T73" fmla="*/ 55 h 207"/>
                <a:gd name="T74" fmla="*/ 158 w 163"/>
                <a:gd name="T75" fmla="*/ 56 h 207"/>
                <a:gd name="T76" fmla="*/ 162 w 163"/>
                <a:gd name="T77" fmla="*/ 54 h 207"/>
                <a:gd name="T78" fmla="*/ 163 w 163"/>
                <a:gd name="T79" fmla="*/ 49 h 207"/>
                <a:gd name="T80" fmla="*/ 163 w 163"/>
                <a:gd name="T81" fmla="*/ 4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3" h="207">
                  <a:moveTo>
                    <a:pt x="163" y="47"/>
                  </a:moveTo>
                  <a:lnTo>
                    <a:pt x="163" y="47"/>
                  </a:lnTo>
                  <a:lnTo>
                    <a:pt x="153" y="33"/>
                  </a:lnTo>
                  <a:lnTo>
                    <a:pt x="148" y="26"/>
                  </a:lnTo>
                  <a:lnTo>
                    <a:pt x="142" y="19"/>
                  </a:lnTo>
                  <a:lnTo>
                    <a:pt x="136" y="13"/>
                  </a:lnTo>
                  <a:lnTo>
                    <a:pt x="129" y="8"/>
                  </a:lnTo>
                  <a:lnTo>
                    <a:pt x="122" y="4"/>
                  </a:lnTo>
                  <a:lnTo>
                    <a:pt x="114" y="1"/>
                  </a:lnTo>
                  <a:lnTo>
                    <a:pt x="114" y="1"/>
                  </a:lnTo>
                  <a:lnTo>
                    <a:pt x="107" y="0"/>
                  </a:lnTo>
                  <a:lnTo>
                    <a:pt x="100" y="0"/>
                  </a:lnTo>
                  <a:lnTo>
                    <a:pt x="94" y="0"/>
                  </a:lnTo>
                  <a:lnTo>
                    <a:pt x="88" y="2"/>
                  </a:lnTo>
                  <a:lnTo>
                    <a:pt x="83" y="4"/>
                  </a:lnTo>
                  <a:lnTo>
                    <a:pt x="77" y="7"/>
                  </a:lnTo>
                  <a:lnTo>
                    <a:pt x="67" y="14"/>
                  </a:lnTo>
                  <a:lnTo>
                    <a:pt x="67" y="14"/>
                  </a:lnTo>
                  <a:lnTo>
                    <a:pt x="61" y="20"/>
                  </a:lnTo>
                  <a:lnTo>
                    <a:pt x="56" y="25"/>
                  </a:lnTo>
                  <a:lnTo>
                    <a:pt x="46" y="38"/>
                  </a:lnTo>
                  <a:lnTo>
                    <a:pt x="38" y="51"/>
                  </a:lnTo>
                  <a:lnTo>
                    <a:pt x="31" y="65"/>
                  </a:lnTo>
                  <a:lnTo>
                    <a:pt x="31" y="65"/>
                  </a:lnTo>
                  <a:lnTo>
                    <a:pt x="24" y="81"/>
                  </a:lnTo>
                  <a:lnTo>
                    <a:pt x="17" y="99"/>
                  </a:lnTo>
                  <a:lnTo>
                    <a:pt x="12" y="116"/>
                  </a:lnTo>
                  <a:lnTo>
                    <a:pt x="7" y="133"/>
                  </a:lnTo>
                  <a:lnTo>
                    <a:pt x="7" y="133"/>
                  </a:lnTo>
                  <a:lnTo>
                    <a:pt x="4" y="150"/>
                  </a:lnTo>
                  <a:lnTo>
                    <a:pt x="1" y="167"/>
                  </a:lnTo>
                  <a:lnTo>
                    <a:pt x="0" y="184"/>
                  </a:lnTo>
                  <a:lnTo>
                    <a:pt x="0" y="201"/>
                  </a:lnTo>
                  <a:lnTo>
                    <a:pt x="0" y="201"/>
                  </a:lnTo>
                  <a:lnTo>
                    <a:pt x="1" y="204"/>
                  </a:lnTo>
                  <a:lnTo>
                    <a:pt x="3" y="205"/>
                  </a:lnTo>
                  <a:lnTo>
                    <a:pt x="5" y="207"/>
                  </a:lnTo>
                  <a:lnTo>
                    <a:pt x="7" y="207"/>
                  </a:lnTo>
                  <a:lnTo>
                    <a:pt x="9" y="207"/>
                  </a:lnTo>
                  <a:lnTo>
                    <a:pt x="11" y="205"/>
                  </a:lnTo>
                  <a:lnTo>
                    <a:pt x="12" y="204"/>
                  </a:lnTo>
                  <a:lnTo>
                    <a:pt x="12" y="201"/>
                  </a:lnTo>
                  <a:lnTo>
                    <a:pt x="12" y="201"/>
                  </a:lnTo>
                  <a:lnTo>
                    <a:pt x="12" y="187"/>
                  </a:lnTo>
                  <a:lnTo>
                    <a:pt x="12" y="173"/>
                  </a:lnTo>
                  <a:lnTo>
                    <a:pt x="14" y="160"/>
                  </a:lnTo>
                  <a:lnTo>
                    <a:pt x="17" y="146"/>
                  </a:lnTo>
                  <a:lnTo>
                    <a:pt x="17" y="146"/>
                  </a:lnTo>
                  <a:lnTo>
                    <a:pt x="20" y="130"/>
                  </a:lnTo>
                  <a:lnTo>
                    <a:pt x="25" y="114"/>
                  </a:lnTo>
                  <a:lnTo>
                    <a:pt x="30" y="99"/>
                  </a:lnTo>
                  <a:lnTo>
                    <a:pt x="36" y="83"/>
                  </a:lnTo>
                  <a:lnTo>
                    <a:pt x="36" y="83"/>
                  </a:lnTo>
                  <a:lnTo>
                    <a:pt x="42" y="69"/>
                  </a:lnTo>
                  <a:lnTo>
                    <a:pt x="49" y="56"/>
                  </a:lnTo>
                  <a:lnTo>
                    <a:pt x="57" y="43"/>
                  </a:lnTo>
                  <a:lnTo>
                    <a:pt x="67" y="31"/>
                  </a:lnTo>
                  <a:lnTo>
                    <a:pt x="67" y="31"/>
                  </a:lnTo>
                  <a:lnTo>
                    <a:pt x="75" y="23"/>
                  </a:lnTo>
                  <a:lnTo>
                    <a:pt x="84" y="17"/>
                  </a:lnTo>
                  <a:lnTo>
                    <a:pt x="89" y="14"/>
                  </a:lnTo>
                  <a:lnTo>
                    <a:pt x="94" y="13"/>
                  </a:lnTo>
                  <a:lnTo>
                    <a:pt x="99" y="12"/>
                  </a:lnTo>
                  <a:lnTo>
                    <a:pt x="104" y="12"/>
                  </a:lnTo>
                  <a:lnTo>
                    <a:pt x="104" y="12"/>
                  </a:lnTo>
                  <a:lnTo>
                    <a:pt x="113" y="13"/>
                  </a:lnTo>
                  <a:lnTo>
                    <a:pt x="120" y="16"/>
                  </a:lnTo>
                  <a:lnTo>
                    <a:pt x="127" y="21"/>
                  </a:lnTo>
                  <a:lnTo>
                    <a:pt x="133" y="27"/>
                  </a:lnTo>
                  <a:lnTo>
                    <a:pt x="138" y="33"/>
                  </a:lnTo>
                  <a:lnTo>
                    <a:pt x="144" y="40"/>
                  </a:lnTo>
                  <a:lnTo>
                    <a:pt x="152" y="53"/>
                  </a:lnTo>
                  <a:lnTo>
                    <a:pt x="152" y="53"/>
                  </a:lnTo>
                  <a:lnTo>
                    <a:pt x="154" y="55"/>
                  </a:lnTo>
                  <a:lnTo>
                    <a:pt x="156" y="56"/>
                  </a:lnTo>
                  <a:lnTo>
                    <a:pt x="158" y="56"/>
                  </a:lnTo>
                  <a:lnTo>
                    <a:pt x="160" y="55"/>
                  </a:lnTo>
                  <a:lnTo>
                    <a:pt x="162" y="54"/>
                  </a:lnTo>
                  <a:lnTo>
                    <a:pt x="163" y="52"/>
                  </a:lnTo>
                  <a:lnTo>
                    <a:pt x="163" y="49"/>
                  </a:lnTo>
                  <a:lnTo>
                    <a:pt x="163" y="47"/>
                  </a:lnTo>
                  <a:lnTo>
                    <a:pt x="16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8FE09B1C-D854-8E44-CFBD-04F14ED96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3" y="339"/>
              <a:ext cx="344" cy="170"/>
            </a:xfrm>
            <a:custGeom>
              <a:avLst/>
              <a:gdLst>
                <a:gd name="T0" fmla="*/ 1 w 689"/>
                <a:gd name="T1" fmla="*/ 9 h 339"/>
                <a:gd name="T2" fmla="*/ 54 w 689"/>
                <a:gd name="T3" fmla="*/ 83 h 339"/>
                <a:gd name="T4" fmla="*/ 97 w 689"/>
                <a:gd name="T5" fmla="*/ 135 h 339"/>
                <a:gd name="T6" fmla="*/ 112 w 689"/>
                <a:gd name="T7" fmla="*/ 151 h 339"/>
                <a:gd name="T8" fmla="*/ 166 w 689"/>
                <a:gd name="T9" fmla="*/ 203 h 339"/>
                <a:gd name="T10" fmla="*/ 194 w 689"/>
                <a:gd name="T11" fmla="*/ 226 h 339"/>
                <a:gd name="T12" fmla="*/ 224 w 689"/>
                <a:gd name="T13" fmla="*/ 246 h 339"/>
                <a:gd name="T14" fmla="*/ 253 w 689"/>
                <a:gd name="T15" fmla="*/ 263 h 339"/>
                <a:gd name="T16" fmla="*/ 315 w 689"/>
                <a:gd name="T17" fmla="*/ 292 h 339"/>
                <a:gd name="T18" fmla="*/ 347 w 689"/>
                <a:gd name="T19" fmla="*/ 304 h 339"/>
                <a:gd name="T20" fmla="*/ 417 w 689"/>
                <a:gd name="T21" fmla="*/ 321 h 339"/>
                <a:gd name="T22" fmla="*/ 489 w 689"/>
                <a:gd name="T23" fmla="*/ 331 h 339"/>
                <a:gd name="T24" fmla="*/ 531 w 689"/>
                <a:gd name="T25" fmla="*/ 335 h 339"/>
                <a:gd name="T26" fmla="*/ 617 w 689"/>
                <a:gd name="T27" fmla="*/ 338 h 339"/>
                <a:gd name="T28" fmla="*/ 659 w 689"/>
                <a:gd name="T29" fmla="*/ 339 h 339"/>
                <a:gd name="T30" fmla="*/ 683 w 689"/>
                <a:gd name="T31" fmla="*/ 339 h 339"/>
                <a:gd name="T32" fmla="*/ 687 w 689"/>
                <a:gd name="T33" fmla="*/ 337 h 339"/>
                <a:gd name="T34" fmla="*/ 689 w 689"/>
                <a:gd name="T35" fmla="*/ 333 h 339"/>
                <a:gd name="T36" fmla="*/ 687 w 689"/>
                <a:gd name="T37" fmla="*/ 329 h 339"/>
                <a:gd name="T38" fmla="*/ 683 w 689"/>
                <a:gd name="T39" fmla="*/ 327 h 339"/>
                <a:gd name="T40" fmla="*/ 640 w 689"/>
                <a:gd name="T41" fmla="*/ 327 h 339"/>
                <a:gd name="T42" fmla="*/ 553 w 689"/>
                <a:gd name="T43" fmla="*/ 324 h 339"/>
                <a:gd name="T44" fmla="*/ 511 w 689"/>
                <a:gd name="T45" fmla="*/ 321 h 339"/>
                <a:gd name="T46" fmla="*/ 439 w 689"/>
                <a:gd name="T47" fmla="*/ 312 h 339"/>
                <a:gd name="T48" fmla="*/ 368 w 689"/>
                <a:gd name="T49" fmla="*/ 296 h 339"/>
                <a:gd name="T50" fmla="*/ 336 w 689"/>
                <a:gd name="T51" fmla="*/ 286 h 339"/>
                <a:gd name="T52" fmla="*/ 274 w 689"/>
                <a:gd name="T53" fmla="*/ 261 h 339"/>
                <a:gd name="T54" fmla="*/ 245 w 689"/>
                <a:gd name="T55" fmla="*/ 245 h 339"/>
                <a:gd name="T56" fmla="*/ 216 w 689"/>
                <a:gd name="T57" fmla="*/ 226 h 339"/>
                <a:gd name="T58" fmla="*/ 161 w 689"/>
                <a:gd name="T59" fmla="*/ 181 h 339"/>
                <a:gd name="T60" fmla="*/ 134 w 689"/>
                <a:gd name="T61" fmla="*/ 157 h 339"/>
                <a:gd name="T62" fmla="*/ 105 w 689"/>
                <a:gd name="T63" fmla="*/ 126 h 339"/>
                <a:gd name="T64" fmla="*/ 51 w 689"/>
                <a:gd name="T65" fmla="*/ 58 h 339"/>
                <a:gd name="T66" fmla="*/ 26 w 689"/>
                <a:gd name="T67" fmla="*/ 23 h 339"/>
                <a:gd name="T68" fmla="*/ 13 w 689"/>
                <a:gd name="T69" fmla="*/ 3 h 339"/>
                <a:gd name="T70" fmla="*/ 8 w 689"/>
                <a:gd name="T71" fmla="*/ 0 h 339"/>
                <a:gd name="T72" fmla="*/ 3 w 689"/>
                <a:gd name="T73" fmla="*/ 1 h 339"/>
                <a:gd name="T74" fmla="*/ 0 w 689"/>
                <a:gd name="T75" fmla="*/ 5 h 339"/>
                <a:gd name="T76" fmla="*/ 1 w 689"/>
                <a:gd name="T77" fmla="*/ 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89" h="339">
                  <a:moveTo>
                    <a:pt x="1" y="9"/>
                  </a:moveTo>
                  <a:lnTo>
                    <a:pt x="1" y="9"/>
                  </a:lnTo>
                  <a:lnTo>
                    <a:pt x="28" y="46"/>
                  </a:lnTo>
                  <a:lnTo>
                    <a:pt x="54" y="83"/>
                  </a:lnTo>
                  <a:lnTo>
                    <a:pt x="82" y="118"/>
                  </a:lnTo>
                  <a:lnTo>
                    <a:pt x="97" y="135"/>
                  </a:lnTo>
                  <a:lnTo>
                    <a:pt x="112" y="151"/>
                  </a:lnTo>
                  <a:lnTo>
                    <a:pt x="112" y="151"/>
                  </a:lnTo>
                  <a:lnTo>
                    <a:pt x="138" y="177"/>
                  </a:lnTo>
                  <a:lnTo>
                    <a:pt x="166" y="203"/>
                  </a:lnTo>
                  <a:lnTo>
                    <a:pt x="180" y="214"/>
                  </a:lnTo>
                  <a:lnTo>
                    <a:pt x="194" y="226"/>
                  </a:lnTo>
                  <a:lnTo>
                    <a:pt x="209" y="236"/>
                  </a:lnTo>
                  <a:lnTo>
                    <a:pt x="224" y="246"/>
                  </a:lnTo>
                  <a:lnTo>
                    <a:pt x="224" y="246"/>
                  </a:lnTo>
                  <a:lnTo>
                    <a:pt x="253" y="263"/>
                  </a:lnTo>
                  <a:lnTo>
                    <a:pt x="284" y="279"/>
                  </a:lnTo>
                  <a:lnTo>
                    <a:pt x="315" y="292"/>
                  </a:lnTo>
                  <a:lnTo>
                    <a:pt x="347" y="304"/>
                  </a:lnTo>
                  <a:lnTo>
                    <a:pt x="347" y="304"/>
                  </a:lnTo>
                  <a:lnTo>
                    <a:pt x="382" y="313"/>
                  </a:lnTo>
                  <a:lnTo>
                    <a:pt x="417" y="321"/>
                  </a:lnTo>
                  <a:lnTo>
                    <a:pt x="454" y="327"/>
                  </a:lnTo>
                  <a:lnTo>
                    <a:pt x="489" y="331"/>
                  </a:lnTo>
                  <a:lnTo>
                    <a:pt x="489" y="331"/>
                  </a:lnTo>
                  <a:lnTo>
                    <a:pt x="531" y="335"/>
                  </a:lnTo>
                  <a:lnTo>
                    <a:pt x="575" y="337"/>
                  </a:lnTo>
                  <a:lnTo>
                    <a:pt x="617" y="338"/>
                  </a:lnTo>
                  <a:lnTo>
                    <a:pt x="659" y="339"/>
                  </a:lnTo>
                  <a:lnTo>
                    <a:pt x="659" y="339"/>
                  </a:lnTo>
                  <a:lnTo>
                    <a:pt x="683" y="339"/>
                  </a:lnTo>
                  <a:lnTo>
                    <a:pt x="683" y="339"/>
                  </a:lnTo>
                  <a:lnTo>
                    <a:pt x="685" y="339"/>
                  </a:lnTo>
                  <a:lnTo>
                    <a:pt x="687" y="337"/>
                  </a:lnTo>
                  <a:lnTo>
                    <a:pt x="688" y="335"/>
                  </a:lnTo>
                  <a:lnTo>
                    <a:pt x="689" y="333"/>
                  </a:lnTo>
                  <a:lnTo>
                    <a:pt x="688" y="331"/>
                  </a:lnTo>
                  <a:lnTo>
                    <a:pt x="687" y="329"/>
                  </a:lnTo>
                  <a:lnTo>
                    <a:pt x="685" y="328"/>
                  </a:lnTo>
                  <a:lnTo>
                    <a:pt x="683" y="327"/>
                  </a:lnTo>
                  <a:lnTo>
                    <a:pt x="683" y="327"/>
                  </a:lnTo>
                  <a:lnTo>
                    <a:pt x="640" y="327"/>
                  </a:lnTo>
                  <a:lnTo>
                    <a:pt x="597" y="326"/>
                  </a:lnTo>
                  <a:lnTo>
                    <a:pt x="553" y="324"/>
                  </a:lnTo>
                  <a:lnTo>
                    <a:pt x="511" y="321"/>
                  </a:lnTo>
                  <a:lnTo>
                    <a:pt x="511" y="321"/>
                  </a:lnTo>
                  <a:lnTo>
                    <a:pt x="475" y="317"/>
                  </a:lnTo>
                  <a:lnTo>
                    <a:pt x="439" y="312"/>
                  </a:lnTo>
                  <a:lnTo>
                    <a:pt x="403" y="306"/>
                  </a:lnTo>
                  <a:lnTo>
                    <a:pt x="368" y="296"/>
                  </a:lnTo>
                  <a:lnTo>
                    <a:pt x="368" y="296"/>
                  </a:lnTo>
                  <a:lnTo>
                    <a:pt x="336" y="286"/>
                  </a:lnTo>
                  <a:lnTo>
                    <a:pt x="305" y="275"/>
                  </a:lnTo>
                  <a:lnTo>
                    <a:pt x="274" y="261"/>
                  </a:lnTo>
                  <a:lnTo>
                    <a:pt x="245" y="245"/>
                  </a:lnTo>
                  <a:lnTo>
                    <a:pt x="245" y="245"/>
                  </a:lnTo>
                  <a:lnTo>
                    <a:pt x="230" y="236"/>
                  </a:lnTo>
                  <a:lnTo>
                    <a:pt x="216" y="226"/>
                  </a:lnTo>
                  <a:lnTo>
                    <a:pt x="187" y="205"/>
                  </a:lnTo>
                  <a:lnTo>
                    <a:pt x="161" y="181"/>
                  </a:lnTo>
                  <a:lnTo>
                    <a:pt x="134" y="157"/>
                  </a:lnTo>
                  <a:lnTo>
                    <a:pt x="134" y="157"/>
                  </a:lnTo>
                  <a:lnTo>
                    <a:pt x="119" y="142"/>
                  </a:lnTo>
                  <a:lnTo>
                    <a:pt x="105" y="126"/>
                  </a:lnTo>
                  <a:lnTo>
                    <a:pt x="77" y="93"/>
                  </a:lnTo>
                  <a:lnTo>
                    <a:pt x="51" y="58"/>
                  </a:lnTo>
                  <a:lnTo>
                    <a:pt x="26" y="23"/>
                  </a:lnTo>
                  <a:lnTo>
                    <a:pt x="26" y="2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51A0493F-6DF0-00FE-2325-286630683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4" y="3079"/>
              <a:ext cx="48" cy="264"/>
            </a:xfrm>
            <a:custGeom>
              <a:avLst/>
              <a:gdLst>
                <a:gd name="T0" fmla="*/ 85 w 97"/>
                <a:gd name="T1" fmla="*/ 7 h 528"/>
                <a:gd name="T2" fmla="*/ 85 w 97"/>
                <a:gd name="T3" fmla="*/ 7 h 528"/>
                <a:gd name="T4" fmla="*/ 85 w 97"/>
                <a:gd name="T5" fmla="*/ 58 h 528"/>
                <a:gd name="T6" fmla="*/ 82 w 97"/>
                <a:gd name="T7" fmla="*/ 108 h 528"/>
                <a:gd name="T8" fmla="*/ 79 w 97"/>
                <a:gd name="T9" fmla="*/ 160 h 528"/>
                <a:gd name="T10" fmla="*/ 73 w 97"/>
                <a:gd name="T11" fmla="*/ 210 h 528"/>
                <a:gd name="T12" fmla="*/ 73 w 97"/>
                <a:gd name="T13" fmla="*/ 210 h 528"/>
                <a:gd name="T14" fmla="*/ 65 w 97"/>
                <a:gd name="T15" fmla="*/ 261 h 528"/>
                <a:gd name="T16" fmla="*/ 56 w 97"/>
                <a:gd name="T17" fmla="*/ 311 h 528"/>
                <a:gd name="T18" fmla="*/ 46 w 97"/>
                <a:gd name="T19" fmla="*/ 361 h 528"/>
                <a:gd name="T20" fmla="*/ 34 w 97"/>
                <a:gd name="T21" fmla="*/ 410 h 528"/>
                <a:gd name="T22" fmla="*/ 34 w 97"/>
                <a:gd name="T23" fmla="*/ 410 h 528"/>
                <a:gd name="T24" fmla="*/ 18 w 97"/>
                <a:gd name="T25" fmla="*/ 465 h 528"/>
                <a:gd name="T26" fmla="*/ 0 w 97"/>
                <a:gd name="T27" fmla="*/ 520 h 528"/>
                <a:gd name="T28" fmla="*/ 0 w 97"/>
                <a:gd name="T29" fmla="*/ 520 h 528"/>
                <a:gd name="T30" fmla="*/ 0 w 97"/>
                <a:gd name="T31" fmla="*/ 523 h 528"/>
                <a:gd name="T32" fmla="*/ 1 w 97"/>
                <a:gd name="T33" fmla="*/ 525 h 528"/>
                <a:gd name="T34" fmla="*/ 2 w 97"/>
                <a:gd name="T35" fmla="*/ 527 h 528"/>
                <a:gd name="T36" fmla="*/ 4 w 97"/>
                <a:gd name="T37" fmla="*/ 527 h 528"/>
                <a:gd name="T38" fmla="*/ 6 w 97"/>
                <a:gd name="T39" fmla="*/ 528 h 528"/>
                <a:gd name="T40" fmla="*/ 9 w 97"/>
                <a:gd name="T41" fmla="*/ 527 h 528"/>
                <a:gd name="T42" fmla="*/ 11 w 97"/>
                <a:gd name="T43" fmla="*/ 526 h 528"/>
                <a:gd name="T44" fmla="*/ 12 w 97"/>
                <a:gd name="T45" fmla="*/ 524 h 528"/>
                <a:gd name="T46" fmla="*/ 12 w 97"/>
                <a:gd name="T47" fmla="*/ 524 h 528"/>
                <a:gd name="T48" fmla="*/ 28 w 97"/>
                <a:gd name="T49" fmla="*/ 475 h 528"/>
                <a:gd name="T50" fmla="*/ 42 w 97"/>
                <a:gd name="T51" fmla="*/ 426 h 528"/>
                <a:gd name="T52" fmla="*/ 55 w 97"/>
                <a:gd name="T53" fmla="*/ 377 h 528"/>
                <a:gd name="T54" fmla="*/ 66 w 97"/>
                <a:gd name="T55" fmla="*/ 326 h 528"/>
                <a:gd name="T56" fmla="*/ 66 w 97"/>
                <a:gd name="T57" fmla="*/ 326 h 528"/>
                <a:gd name="T58" fmla="*/ 76 w 97"/>
                <a:gd name="T59" fmla="*/ 276 h 528"/>
                <a:gd name="T60" fmla="*/ 83 w 97"/>
                <a:gd name="T61" fmla="*/ 225 h 528"/>
                <a:gd name="T62" fmla="*/ 89 w 97"/>
                <a:gd name="T63" fmla="*/ 174 h 528"/>
                <a:gd name="T64" fmla="*/ 93 w 97"/>
                <a:gd name="T65" fmla="*/ 124 h 528"/>
                <a:gd name="T66" fmla="*/ 93 w 97"/>
                <a:gd name="T67" fmla="*/ 124 h 528"/>
                <a:gd name="T68" fmla="*/ 96 w 97"/>
                <a:gd name="T69" fmla="*/ 65 h 528"/>
                <a:gd name="T70" fmla="*/ 97 w 97"/>
                <a:gd name="T71" fmla="*/ 7 h 528"/>
                <a:gd name="T72" fmla="*/ 97 w 97"/>
                <a:gd name="T73" fmla="*/ 7 h 528"/>
                <a:gd name="T74" fmla="*/ 97 w 97"/>
                <a:gd name="T75" fmla="*/ 4 h 528"/>
                <a:gd name="T76" fmla="*/ 96 w 97"/>
                <a:gd name="T77" fmla="*/ 2 h 528"/>
                <a:gd name="T78" fmla="*/ 94 w 97"/>
                <a:gd name="T79" fmla="*/ 1 h 528"/>
                <a:gd name="T80" fmla="*/ 91 w 97"/>
                <a:gd name="T81" fmla="*/ 0 h 528"/>
                <a:gd name="T82" fmla="*/ 89 w 97"/>
                <a:gd name="T83" fmla="*/ 1 h 528"/>
                <a:gd name="T84" fmla="*/ 87 w 97"/>
                <a:gd name="T85" fmla="*/ 2 h 528"/>
                <a:gd name="T86" fmla="*/ 86 w 97"/>
                <a:gd name="T87" fmla="*/ 4 h 528"/>
                <a:gd name="T88" fmla="*/ 85 w 97"/>
                <a:gd name="T89" fmla="*/ 7 h 528"/>
                <a:gd name="T90" fmla="*/ 85 w 97"/>
                <a:gd name="T91" fmla="*/ 7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7" h="528">
                  <a:moveTo>
                    <a:pt x="85" y="7"/>
                  </a:moveTo>
                  <a:lnTo>
                    <a:pt x="85" y="7"/>
                  </a:lnTo>
                  <a:lnTo>
                    <a:pt x="85" y="58"/>
                  </a:lnTo>
                  <a:lnTo>
                    <a:pt x="82" y="108"/>
                  </a:lnTo>
                  <a:lnTo>
                    <a:pt x="79" y="160"/>
                  </a:lnTo>
                  <a:lnTo>
                    <a:pt x="73" y="210"/>
                  </a:lnTo>
                  <a:lnTo>
                    <a:pt x="73" y="210"/>
                  </a:lnTo>
                  <a:lnTo>
                    <a:pt x="65" y="261"/>
                  </a:lnTo>
                  <a:lnTo>
                    <a:pt x="56" y="311"/>
                  </a:lnTo>
                  <a:lnTo>
                    <a:pt x="46" y="361"/>
                  </a:lnTo>
                  <a:lnTo>
                    <a:pt x="34" y="410"/>
                  </a:lnTo>
                  <a:lnTo>
                    <a:pt x="34" y="410"/>
                  </a:lnTo>
                  <a:lnTo>
                    <a:pt x="18" y="465"/>
                  </a:lnTo>
                  <a:lnTo>
                    <a:pt x="0" y="520"/>
                  </a:lnTo>
                  <a:lnTo>
                    <a:pt x="0" y="520"/>
                  </a:lnTo>
                  <a:lnTo>
                    <a:pt x="0" y="523"/>
                  </a:lnTo>
                  <a:lnTo>
                    <a:pt x="1" y="525"/>
                  </a:lnTo>
                  <a:lnTo>
                    <a:pt x="2" y="527"/>
                  </a:lnTo>
                  <a:lnTo>
                    <a:pt x="4" y="527"/>
                  </a:lnTo>
                  <a:lnTo>
                    <a:pt x="6" y="528"/>
                  </a:lnTo>
                  <a:lnTo>
                    <a:pt x="9" y="527"/>
                  </a:lnTo>
                  <a:lnTo>
                    <a:pt x="11" y="526"/>
                  </a:lnTo>
                  <a:lnTo>
                    <a:pt x="12" y="524"/>
                  </a:lnTo>
                  <a:lnTo>
                    <a:pt x="12" y="524"/>
                  </a:lnTo>
                  <a:lnTo>
                    <a:pt x="28" y="475"/>
                  </a:lnTo>
                  <a:lnTo>
                    <a:pt x="42" y="426"/>
                  </a:lnTo>
                  <a:lnTo>
                    <a:pt x="55" y="377"/>
                  </a:lnTo>
                  <a:lnTo>
                    <a:pt x="66" y="326"/>
                  </a:lnTo>
                  <a:lnTo>
                    <a:pt x="66" y="326"/>
                  </a:lnTo>
                  <a:lnTo>
                    <a:pt x="76" y="276"/>
                  </a:lnTo>
                  <a:lnTo>
                    <a:pt x="83" y="225"/>
                  </a:lnTo>
                  <a:lnTo>
                    <a:pt x="89" y="174"/>
                  </a:lnTo>
                  <a:lnTo>
                    <a:pt x="93" y="124"/>
                  </a:lnTo>
                  <a:lnTo>
                    <a:pt x="93" y="124"/>
                  </a:lnTo>
                  <a:lnTo>
                    <a:pt x="96" y="65"/>
                  </a:lnTo>
                  <a:lnTo>
                    <a:pt x="97" y="7"/>
                  </a:lnTo>
                  <a:lnTo>
                    <a:pt x="97" y="7"/>
                  </a:lnTo>
                  <a:lnTo>
                    <a:pt x="97" y="4"/>
                  </a:lnTo>
                  <a:lnTo>
                    <a:pt x="96" y="2"/>
                  </a:lnTo>
                  <a:lnTo>
                    <a:pt x="94" y="1"/>
                  </a:lnTo>
                  <a:lnTo>
                    <a:pt x="91" y="0"/>
                  </a:lnTo>
                  <a:lnTo>
                    <a:pt x="89" y="1"/>
                  </a:lnTo>
                  <a:lnTo>
                    <a:pt x="87" y="2"/>
                  </a:lnTo>
                  <a:lnTo>
                    <a:pt x="86" y="4"/>
                  </a:lnTo>
                  <a:lnTo>
                    <a:pt x="85" y="7"/>
                  </a:lnTo>
                  <a:lnTo>
                    <a:pt x="8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89B8C989-70B6-C9F0-7B55-E3CC46D06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175"/>
              <a:ext cx="1433" cy="1175"/>
            </a:xfrm>
            <a:custGeom>
              <a:avLst/>
              <a:gdLst>
                <a:gd name="T0" fmla="*/ 356 w 2865"/>
                <a:gd name="T1" fmla="*/ 244 h 2349"/>
                <a:gd name="T2" fmla="*/ 315 w 2865"/>
                <a:gd name="T3" fmla="*/ 212 h 2349"/>
                <a:gd name="T4" fmla="*/ 225 w 2865"/>
                <a:gd name="T5" fmla="*/ 197 h 2349"/>
                <a:gd name="T6" fmla="*/ 116 w 2865"/>
                <a:gd name="T7" fmla="*/ 174 h 2349"/>
                <a:gd name="T8" fmla="*/ 69 w 2865"/>
                <a:gd name="T9" fmla="*/ 143 h 2349"/>
                <a:gd name="T10" fmla="*/ 33 w 2865"/>
                <a:gd name="T11" fmla="*/ 98 h 2349"/>
                <a:gd name="T12" fmla="*/ 13 w 2865"/>
                <a:gd name="T13" fmla="*/ 43 h 2349"/>
                <a:gd name="T14" fmla="*/ 21 w 2865"/>
                <a:gd name="T15" fmla="*/ 20 h 2349"/>
                <a:gd name="T16" fmla="*/ 112 w 2865"/>
                <a:gd name="T17" fmla="*/ 20 h 2349"/>
                <a:gd name="T18" fmla="*/ 289 w 2865"/>
                <a:gd name="T19" fmla="*/ 19 h 2349"/>
                <a:gd name="T20" fmla="*/ 403 w 2865"/>
                <a:gd name="T21" fmla="*/ 12 h 2349"/>
                <a:gd name="T22" fmla="*/ 467 w 2865"/>
                <a:gd name="T23" fmla="*/ 31 h 2349"/>
                <a:gd name="T24" fmla="*/ 574 w 2865"/>
                <a:gd name="T25" fmla="*/ 121 h 2349"/>
                <a:gd name="T26" fmla="*/ 715 w 2865"/>
                <a:gd name="T27" fmla="*/ 247 h 2349"/>
                <a:gd name="T28" fmla="*/ 791 w 2865"/>
                <a:gd name="T29" fmla="*/ 357 h 2349"/>
                <a:gd name="T30" fmla="*/ 849 w 2865"/>
                <a:gd name="T31" fmla="*/ 498 h 2349"/>
                <a:gd name="T32" fmla="*/ 911 w 2865"/>
                <a:gd name="T33" fmla="*/ 595 h 2349"/>
                <a:gd name="T34" fmla="*/ 968 w 2865"/>
                <a:gd name="T35" fmla="*/ 745 h 2349"/>
                <a:gd name="T36" fmla="*/ 1062 w 2865"/>
                <a:gd name="T37" fmla="*/ 981 h 2349"/>
                <a:gd name="T38" fmla="*/ 1129 w 2865"/>
                <a:gd name="T39" fmla="*/ 1088 h 2349"/>
                <a:gd name="T40" fmla="*/ 1231 w 2865"/>
                <a:gd name="T41" fmla="*/ 1198 h 2349"/>
                <a:gd name="T42" fmla="*/ 1444 w 2865"/>
                <a:gd name="T43" fmla="*/ 1367 h 2349"/>
                <a:gd name="T44" fmla="*/ 1679 w 2865"/>
                <a:gd name="T45" fmla="*/ 1520 h 2349"/>
                <a:gd name="T46" fmla="*/ 2032 w 2865"/>
                <a:gd name="T47" fmla="*/ 1738 h 2349"/>
                <a:gd name="T48" fmla="*/ 2429 w 2865"/>
                <a:gd name="T49" fmla="*/ 1991 h 2349"/>
                <a:gd name="T50" fmla="*/ 2621 w 2865"/>
                <a:gd name="T51" fmla="*/ 2130 h 2349"/>
                <a:gd name="T52" fmla="*/ 2801 w 2865"/>
                <a:gd name="T53" fmla="*/ 2286 h 2349"/>
                <a:gd name="T54" fmla="*/ 2858 w 2865"/>
                <a:gd name="T55" fmla="*/ 2349 h 2349"/>
                <a:gd name="T56" fmla="*/ 2864 w 2865"/>
                <a:gd name="T57" fmla="*/ 2340 h 2349"/>
                <a:gd name="T58" fmla="*/ 2772 w 2865"/>
                <a:gd name="T59" fmla="*/ 2240 h 2349"/>
                <a:gd name="T60" fmla="*/ 2580 w 2865"/>
                <a:gd name="T61" fmla="*/ 2083 h 2349"/>
                <a:gd name="T62" fmla="*/ 2336 w 2865"/>
                <a:gd name="T63" fmla="*/ 1916 h 2349"/>
                <a:gd name="T64" fmla="*/ 1823 w 2865"/>
                <a:gd name="T65" fmla="*/ 1591 h 2349"/>
                <a:gd name="T66" fmla="*/ 1566 w 2865"/>
                <a:gd name="T67" fmla="*/ 1434 h 2349"/>
                <a:gd name="T68" fmla="*/ 1324 w 2865"/>
                <a:gd name="T69" fmla="*/ 1261 h 2349"/>
                <a:gd name="T70" fmla="*/ 1171 w 2865"/>
                <a:gd name="T71" fmla="*/ 1119 h 2349"/>
                <a:gd name="T72" fmla="*/ 1081 w 2865"/>
                <a:gd name="T73" fmla="*/ 992 h 2349"/>
                <a:gd name="T74" fmla="*/ 1013 w 2865"/>
                <a:gd name="T75" fmla="*/ 830 h 2349"/>
                <a:gd name="T76" fmla="*/ 941 w 2865"/>
                <a:gd name="T77" fmla="*/ 632 h 2349"/>
                <a:gd name="T78" fmla="*/ 876 w 2865"/>
                <a:gd name="T79" fmla="*/ 519 h 2349"/>
                <a:gd name="T80" fmla="*/ 832 w 2865"/>
                <a:gd name="T81" fmla="*/ 426 h 2349"/>
                <a:gd name="T82" fmla="*/ 762 w 2865"/>
                <a:gd name="T83" fmla="*/ 284 h 2349"/>
                <a:gd name="T84" fmla="*/ 645 w 2865"/>
                <a:gd name="T85" fmla="*/ 165 h 2349"/>
                <a:gd name="T86" fmla="*/ 527 w 2865"/>
                <a:gd name="T87" fmla="*/ 62 h 2349"/>
                <a:gd name="T88" fmla="*/ 458 w 2865"/>
                <a:gd name="T89" fmla="*/ 12 h 2349"/>
                <a:gd name="T90" fmla="*/ 401 w 2865"/>
                <a:gd name="T91" fmla="*/ 0 h 2349"/>
                <a:gd name="T92" fmla="*/ 226 w 2865"/>
                <a:gd name="T93" fmla="*/ 8 h 2349"/>
                <a:gd name="T94" fmla="*/ 83 w 2865"/>
                <a:gd name="T95" fmla="*/ 5 h 2349"/>
                <a:gd name="T96" fmla="*/ 19 w 2865"/>
                <a:gd name="T97" fmla="*/ 7 h 2349"/>
                <a:gd name="T98" fmla="*/ 1 w 2865"/>
                <a:gd name="T99" fmla="*/ 27 h 2349"/>
                <a:gd name="T100" fmla="*/ 12 w 2865"/>
                <a:gd name="T101" fmla="*/ 86 h 2349"/>
                <a:gd name="T102" fmla="*/ 57 w 2865"/>
                <a:gd name="T103" fmla="*/ 147 h 2349"/>
                <a:gd name="T104" fmla="*/ 150 w 2865"/>
                <a:gd name="T105" fmla="*/ 198 h 2349"/>
                <a:gd name="T106" fmla="*/ 260 w 2865"/>
                <a:gd name="T107" fmla="*/ 212 h 2349"/>
                <a:gd name="T108" fmla="*/ 321 w 2865"/>
                <a:gd name="T109" fmla="*/ 228 h 2349"/>
                <a:gd name="T110" fmla="*/ 387 w 2865"/>
                <a:gd name="T111" fmla="*/ 315 h 2349"/>
                <a:gd name="T112" fmla="*/ 398 w 2865"/>
                <a:gd name="T113" fmla="*/ 317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65" h="2349">
                  <a:moveTo>
                    <a:pt x="398" y="309"/>
                  </a:moveTo>
                  <a:lnTo>
                    <a:pt x="398" y="309"/>
                  </a:lnTo>
                  <a:lnTo>
                    <a:pt x="384" y="287"/>
                  </a:lnTo>
                  <a:lnTo>
                    <a:pt x="371" y="265"/>
                  </a:lnTo>
                  <a:lnTo>
                    <a:pt x="363" y="254"/>
                  </a:lnTo>
                  <a:lnTo>
                    <a:pt x="356" y="244"/>
                  </a:lnTo>
                  <a:lnTo>
                    <a:pt x="347" y="234"/>
                  </a:lnTo>
                  <a:lnTo>
                    <a:pt x="338" y="226"/>
                  </a:lnTo>
                  <a:lnTo>
                    <a:pt x="338" y="226"/>
                  </a:lnTo>
                  <a:lnTo>
                    <a:pt x="330" y="220"/>
                  </a:lnTo>
                  <a:lnTo>
                    <a:pt x="323" y="215"/>
                  </a:lnTo>
                  <a:lnTo>
                    <a:pt x="315" y="212"/>
                  </a:lnTo>
                  <a:lnTo>
                    <a:pt x="306" y="208"/>
                  </a:lnTo>
                  <a:lnTo>
                    <a:pt x="289" y="204"/>
                  </a:lnTo>
                  <a:lnTo>
                    <a:pt x="271" y="201"/>
                  </a:lnTo>
                  <a:lnTo>
                    <a:pt x="271" y="201"/>
                  </a:lnTo>
                  <a:lnTo>
                    <a:pt x="248" y="198"/>
                  </a:lnTo>
                  <a:lnTo>
                    <a:pt x="225" y="197"/>
                  </a:lnTo>
                  <a:lnTo>
                    <a:pt x="203" y="195"/>
                  </a:lnTo>
                  <a:lnTo>
                    <a:pt x="181" y="192"/>
                  </a:lnTo>
                  <a:lnTo>
                    <a:pt x="181" y="192"/>
                  </a:lnTo>
                  <a:lnTo>
                    <a:pt x="159" y="188"/>
                  </a:lnTo>
                  <a:lnTo>
                    <a:pt x="138" y="182"/>
                  </a:lnTo>
                  <a:lnTo>
                    <a:pt x="116" y="174"/>
                  </a:lnTo>
                  <a:lnTo>
                    <a:pt x="106" y="169"/>
                  </a:lnTo>
                  <a:lnTo>
                    <a:pt x="97" y="163"/>
                  </a:lnTo>
                  <a:lnTo>
                    <a:pt x="97" y="163"/>
                  </a:lnTo>
                  <a:lnTo>
                    <a:pt x="87" y="157"/>
                  </a:lnTo>
                  <a:lnTo>
                    <a:pt x="78" y="150"/>
                  </a:lnTo>
                  <a:lnTo>
                    <a:pt x="69" y="143"/>
                  </a:lnTo>
                  <a:lnTo>
                    <a:pt x="61" y="135"/>
                  </a:lnTo>
                  <a:lnTo>
                    <a:pt x="53" y="126"/>
                  </a:lnTo>
                  <a:lnTo>
                    <a:pt x="45" y="117"/>
                  </a:lnTo>
                  <a:lnTo>
                    <a:pt x="39" y="108"/>
                  </a:lnTo>
                  <a:lnTo>
                    <a:pt x="33" y="98"/>
                  </a:lnTo>
                  <a:lnTo>
                    <a:pt x="33" y="98"/>
                  </a:lnTo>
                  <a:lnTo>
                    <a:pt x="27" y="88"/>
                  </a:lnTo>
                  <a:lnTo>
                    <a:pt x="22" y="76"/>
                  </a:lnTo>
                  <a:lnTo>
                    <a:pt x="18" y="64"/>
                  </a:lnTo>
                  <a:lnTo>
                    <a:pt x="15" y="52"/>
                  </a:lnTo>
                  <a:lnTo>
                    <a:pt x="15" y="52"/>
                  </a:lnTo>
                  <a:lnTo>
                    <a:pt x="13" y="43"/>
                  </a:lnTo>
                  <a:lnTo>
                    <a:pt x="12" y="34"/>
                  </a:lnTo>
                  <a:lnTo>
                    <a:pt x="13" y="29"/>
                  </a:lnTo>
                  <a:lnTo>
                    <a:pt x="14" y="25"/>
                  </a:lnTo>
                  <a:lnTo>
                    <a:pt x="17" y="22"/>
                  </a:lnTo>
                  <a:lnTo>
                    <a:pt x="21" y="20"/>
                  </a:lnTo>
                  <a:lnTo>
                    <a:pt x="21" y="20"/>
                  </a:lnTo>
                  <a:lnTo>
                    <a:pt x="32" y="17"/>
                  </a:lnTo>
                  <a:lnTo>
                    <a:pt x="43" y="16"/>
                  </a:lnTo>
                  <a:lnTo>
                    <a:pt x="55" y="15"/>
                  </a:lnTo>
                  <a:lnTo>
                    <a:pt x="66" y="16"/>
                  </a:lnTo>
                  <a:lnTo>
                    <a:pt x="89" y="18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43" y="20"/>
                  </a:lnTo>
                  <a:lnTo>
                    <a:pt x="172" y="20"/>
                  </a:lnTo>
                  <a:lnTo>
                    <a:pt x="231" y="20"/>
                  </a:lnTo>
                  <a:lnTo>
                    <a:pt x="231" y="20"/>
                  </a:lnTo>
                  <a:lnTo>
                    <a:pt x="289" y="19"/>
                  </a:lnTo>
                  <a:lnTo>
                    <a:pt x="318" y="18"/>
                  </a:lnTo>
                  <a:lnTo>
                    <a:pt x="346" y="16"/>
                  </a:lnTo>
                  <a:lnTo>
                    <a:pt x="346" y="16"/>
                  </a:lnTo>
                  <a:lnTo>
                    <a:pt x="374" y="14"/>
                  </a:lnTo>
                  <a:lnTo>
                    <a:pt x="388" y="13"/>
                  </a:lnTo>
                  <a:lnTo>
                    <a:pt x="403" y="12"/>
                  </a:lnTo>
                  <a:lnTo>
                    <a:pt x="416" y="13"/>
                  </a:lnTo>
                  <a:lnTo>
                    <a:pt x="430" y="15"/>
                  </a:lnTo>
                  <a:lnTo>
                    <a:pt x="443" y="19"/>
                  </a:lnTo>
                  <a:lnTo>
                    <a:pt x="456" y="24"/>
                  </a:lnTo>
                  <a:lnTo>
                    <a:pt x="456" y="24"/>
                  </a:lnTo>
                  <a:lnTo>
                    <a:pt x="467" y="31"/>
                  </a:lnTo>
                  <a:lnTo>
                    <a:pt x="478" y="38"/>
                  </a:lnTo>
                  <a:lnTo>
                    <a:pt x="498" y="53"/>
                  </a:lnTo>
                  <a:lnTo>
                    <a:pt x="517" y="69"/>
                  </a:lnTo>
                  <a:lnTo>
                    <a:pt x="537" y="87"/>
                  </a:lnTo>
                  <a:lnTo>
                    <a:pt x="537" y="87"/>
                  </a:lnTo>
                  <a:lnTo>
                    <a:pt x="574" y="121"/>
                  </a:lnTo>
                  <a:lnTo>
                    <a:pt x="611" y="153"/>
                  </a:lnTo>
                  <a:lnTo>
                    <a:pt x="611" y="153"/>
                  </a:lnTo>
                  <a:lnTo>
                    <a:pt x="654" y="188"/>
                  </a:lnTo>
                  <a:lnTo>
                    <a:pt x="675" y="208"/>
                  </a:lnTo>
                  <a:lnTo>
                    <a:pt x="696" y="227"/>
                  </a:lnTo>
                  <a:lnTo>
                    <a:pt x="715" y="247"/>
                  </a:lnTo>
                  <a:lnTo>
                    <a:pt x="734" y="267"/>
                  </a:lnTo>
                  <a:lnTo>
                    <a:pt x="751" y="289"/>
                  </a:lnTo>
                  <a:lnTo>
                    <a:pt x="767" y="312"/>
                  </a:lnTo>
                  <a:lnTo>
                    <a:pt x="767" y="312"/>
                  </a:lnTo>
                  <a:lnTo>
                    <a:pt x="780" y="335"/>
                  </a:lnTo>
                  <a:lnTo>
                    <a:pt x="791" y="357"/>
                  </a:lnTo>
                  <a:lnTo>
                    <a:pt x="800" y="381"/>
                  </a:lnTo>
                  <a:lnTo>
                    <a:pt x="810" y="404"/>
                  </a:lnTo>
                  <a:lnTo>
                    <a:pt x="828" y="452"/>
                  </a:lnTo>
                  <a:lnTo>
                    <a:pt x="838" y="476"/>
                  </a:lnTo>
                  <a:lnTo>
                    <a:pt x="849" y="498"/>
                  </a:lnTo>
                  <a:lnTo>
                    <a:pt x="849" y="498"/>
                  </a:lnTo>
                  <a:lnTo>
                    <a:pt x="862" y="519"/>
                  </a:lnTo>
                  <a:lnTo>
                    <a:pt x="876" y="540"/>
                  </a:lnTo>
                  <a:lnTo>
                    <a:pt x="891" y="561"/>
                  </a:lnTo>
                  <a:lnTo>
                    <a:pt x="904" y="582"/>
                  </a:lnTo>
                  <a:lnTo>
                    <a:pt x="904" y="582"/>
                  </a:lnTo>
                  <a:lnTo>
                    <a:pt x="911" y="595"/>
                  </a:lnTo>
                  <a:lnTo>
                    <a:pt x="917" y="608"/>
                  </a:lnTo>
                  <a:lnTo>
                    <a:pt x="928" y="634"/>
                  </a:lnTo>
                  <a:lnTo>
                    <a:pt x="939" y="662"/>
                  </a:lnTo>
                  <a:lnTo>
                    <a:pt x="948" y="690"/>
                  </a:lnTo>
                  <a:lnTo>
                    <a:pt x="948" y="690"/>
                  </a:lnTo>
                  <a:lnTo>
                    <a:pt x="968" y="745"/>
                  </a:lnTo>
                  <a:lnTo>
                    <a:pt x="989" y="802"/>
                  </a:lnTo>
                  <a:lnTo>
                    <a:pt x="1032" y="913"/>
                  </a:lnTo>
                  <a:lnTo>
                    <a:pt x="1032" y="913"/>
                  </a:lnTo>
                  <a:lnTo>
                    <a:pt x="1042" y="936"/>
                  </a:lnTo>
                  <a:lnTo>
                    <a:pt x="1052" y="959"/>
                  </a:lnTo>
                  <a:lnTo>
                    <a:pt x="1062" y="981"/>
                  </a:lnTo>
                  <a:lnTo>
                    <a:pt x="1075" y="1003"/>
                  </a:lnTo>
                  <a:lnTo>
                    <a:pt x="1087" y="1026"/>
                  </a:lnTo>
                  <a:lnTo>
                    <a:pt x="1100" y="1047"/>
                  </a:lnTo>
                  <a:lnTo>
                    <a:pt x="1114" y="1067"/>
                  </a:lnTo>
                  <a:lnTo>
                    <a:pt x="1129" y="1088"/>
                  </a:lnTo>
                  <a:lnTo>
                    <a:pt x="1129" y="1088"/>
                  </a:lnTo>
                  <a:lnTo>
                    <a:pt x="1144" y="1107"/>
                  </a:lnTo>
                  <a:lnTo>
                    <a:pt x="1160" y="1127"/>
                  </a:lnTo>
                  <a:lnTo>
                    <a:pt x="1177" y="1145"/>
                  </a:lnTo>
                  <a:lnTo>
                    <a:pt x="1194" y="1163"/>
                  </a:lnTo>
                  <a:lnTo>
                    <a:pt x="1213" y="1181"/>
                  </a:lnTo>
                  <a:lnTo>
                    <a:pt x="1231" y="1198"/>
                  </a:lnTo>
                  <a:lnTo>
                    <a:pt x="1269" y="1230"/>
                  </a:lnTo>
                  <a:lnTo>
                    <a:pt x="1269" y="1230"/>
                  </a:lnTo>
                  <a:lnTo>
                    <a:pt x="1311" y="1266"/>
                  </a:lnTo>
                  <a:lnTo>
                    <a:pt x="1355" y="1301"/>
                  </a:lnTo>
                  <a:lnTo>
                    <a:pt x="1399" y="1334"/>
                  </a:lnTo>
                  <a:lnTo>
                    <a:pt x="1444" y="1367"/>
                  </a:lnTo>
                  <a:lnTo>
                    <a:pt x="1490" y="1399"/>
                  </a:lnTo>
                  <a:lnTo>
                    <a:pt x="1536" y="1430"/>
                  </a:lnTo>
                  <a:lnTo>
                    <a:pt x="1582" y="1460"/>
                  </a:lnTo>
                  <a:lnTo>
                    <a:pt x="1629" y="1490"/>
                  </a:lnTo>
                  <a:lnTo>
                    <a:pt x="1629" y="1490"/>
                  </a:lnTo>
                  <a:lnTo>
                    <a:pt x="1679" y="1520"/>
                  </a:lnTo>
                  <a:lnTo>
                    <a:pt x="1729" y="1550"/>
                  </a:lnTo>
                  <a:lnTo>
                    <a:pt x="1781" y="1579"/>
                  </a:lnTo>
                  <a:lnTo>
                    <a:pt x="1831" y="1610"/>
                  </a:lnTo>
                  <a:lnTo>
                    <a:pt x="1831" y="1610"/>
                  </a:lnTo>
                  <a:lnTo>
                    <a:pt x="1932" y="1673"/>
                  </a:lnTo>
                  <a:lnTo>
                    <a:pt x="2032" y="1738"/>
                  </a:lnTo>
                  <a:lnTo>
                    <a:pt x="2032" y="1738"/>
                  </a:lnTo>
                  <a:lnTo>
                    <a:pt x="2131" y="1800"/>
                  </a:lnTo>
                  <a:lnTo>
                    <a:pt x="2231" y="1863"/>
                  </a:lnTo>
                  <a:lnTo>
                    <a:pt x="2331" y="1926"/>
                  </a:lnTo>
                  <a:lnTo>
                    <a:pt x="2380" y="1959"/>
                  </a:lnTo>
                  <a:lnTo>
                    <a:pt x="2429" y="1991"/>
                  </a:lnTo>
                  <a:lnTo>
                    <a:pt x="2429" y="1991"/>
                  </a:lnTo>
                  <a:lnTo>
                    <a:pt x="2479" y="2024"/>
                  </a:lnTo>
                  <a:lnTo>
                    <a:pt x="2526" y="2059"/>
                  </a:lnTo>
                  <a:lnTo>
                    <a:pt x="2575" y="2094"/>
                  </a:lnTo>
                  <a:lnTo>
                    <a:pt x="2621" y="2130"/>
                  </a:lnTo>
                  <a:lnTo>
                    <a:pt x="2621" y="2130"/>
                  </a:lnTo>
                  <a:lnTo>
                    <a:pt x="2704" y="2197"/>
                  </a:lnTo>
                  <a:lnTo>
                    <a:pt x="2744" y="2231"/>
                  </a:lnTo>
                  <a:lnTo>
                    <a:pt x="2763" y="2249"/>
                  </a:lnTo>
                  <a:lnTo>
                    <a:pt x="2782" y="2267"/>
                  </a:lnTo>
                  <a:lnTo>
                    <a:pt x="2782" y="2267"/>
                  </a:lnTo>
                  <a:lnTo>
                    <a:pt x="2801" y="2286"/>
                  </a:lnTo>
                  <a:lnTo>
                    <a:pt x="2819" y="2306"/>
                  </a:lnTo>
                  <a:lnTo>
                    <a:pt x="2836" y="2326"/>
                  </a:lnTo>
                  <a:lnTo>
                    <a:pt x="2854" y="2346"/>
                  </a:lnTo>
                  <a:lnTo>
                    <a:pt x="2854" y="2346"/>
                  </a:lnTo>
                  <a:lnTo>
                    <a:pt x="2856" y="2348"/>
                  </a:lnTo>
                  <a:lnTo>
                    <a:pt x="2858" y="2349"/>
                  </a:lnTo>
                  <a:lnTo>
                    <a:pt x="2860" y="2349"/>
                  </a:lnTo>
                  <a:lnTo>
                    <a:pt x="2863" y="2348"/>
                  </a:lnTo>
                  <a:lnTo>
                    <a:pt x="2864" y="2346"/>
                  </a:lnTo>
                  <a:lnTo>
                    <a:pt x="2865" y="2345"/>
                  </a:lnTo>
                  <a:lnTo>
                    <a:pt x="2865" y="2342"/>
                  </a:lnTo>
                  <a:lnTo>
                    <a:pt x="2864" y="2340"/>
                  </a:lnTo>
                  <a:lnTo>
                    <a:pt x="2864" y="2340"/>
                  </a:lnTo>
                  <a:lnTo>
                    <a:pt x="2847" y="2319"/>
                  </a:lnTo>
                  <a:lnTo>
                    <a:pt x="2829" y="2299"/>
                  </a:lnTo>
                  <a:lnTo>
                    <a:pt x="2810" y="2279"/>
                  </a:lnTo>
                  <a:lnTo>
                    <a:pt x="2791" y="2259"/>
                  </a:lnTo>
                  <a:lnTo>
                    <a:pt x="2772" y="2240"/>
                  </a:lnTo>
                  <a:lnTo>
                    <a:pt x="2751" y="2222"/>
                  </a:lnTo>
                  <a:lnTo>
                    <a:pt x="2710" y="2187"/>
                  </a:lnTo>
                  <a:lnTo>
                    <a:pt x="2710" y="2187"/>
                  </a:lnTo>
                  <a:lnTo>
                    <a:pt x="2667" y="2151"/>
                  </a:lnTo>
                  <a:lnTo>
                    <a:pt x="2623" y="2117"/>
                  </a:lnTo>
                  <a:lnTo>
                    <a:pt x="2580" y="2083"/>
                  </a:lnTo>
                  <a:lnTo>
                    <a:pt x="2535" y="2050"/>
                  </a:lnTo>
                  <a:lnTo>
                    <a:pt x="2535" y="2050"/>
                  </a:lnTo>
                  <a:lnTo>
                    <a:pt x="2486" y="2015"/>
                  </a:lnTo>
                  <a:lnTo>
                    <a:pt x="2437" y="1981"/>
                  </a:lnTo>
                  <a:lnTo>
                    <a:pt x="2386" y="1949"/>
                  </a:lnTo>
                  <a:lnTo>
                    <a:pt x="2336" y="1916"/>
                  </a:lnTo>
                  <a:lnTo>
                    <a:pt x="2235" y="1852"/>
                  </a:lnTo>
                  <a:lnTo>
                    <a:pt x="2133" y="1788"/>
                  </a:lnTo>
                  <a:lnTo>
                    <a:pt x="2133" y="1788"/>
                  </a:lnTo>
                  <a:lnTo>
                    <a:pt x="2031" y="1722"/>
                  </a:lnTo>
                  <a:lnTo>
                    <a:pt x="1927" y="1656"/>
                  </a:lnTo>
                  <a:lnTo>
                    <a:pt x="1823" y="1591"/>
                  </a:lnTo>
                  <a:lnTo>
                    <a:pt x="1771" y="1559"/>
                  </a:lnTo>
                  <a:lnTo>
                    <a:pt x="1718" y="1528"/>
                  </a:lnTo>
                  <a:lnTo>
                    <a:pt x="1718" y="1528"/>
                  </a:lnTo>
                  <a:lnTo>
                    <a:pt x="1667" y="1498"/>
                  </a:lnTo>
                  <a:lnTo>
                    <a:pt x="1615" y="1466"/>
                  </a:lnTo>
                  <a:lnTo>
                    <a:pt x="1566" y="1434"/>
                  </a:lnTo>
                  <a:lnTo>
                    <a:pt x="1517" y="1401"/>
                  </a:lnTo>
                  <a:lnTo>
                    <a:pt x="1467" y="1368"/>
                  </a:lnTo>
                  <a:lnTo>
                    <a:pt x="1419" y="1332"/>
                  </a:lnTo>
                  <a:lnTo>
                    <a:pt x="1372" y="1297"/>
                  </a:lnTo>
                  <a:lnTo>
                    <a:pt x="1324" y="1261"/>
                  </a:lnTo>
                  <a:lnTo>
                    <a:pt x="1324" y="1261"/>
                  </a:lnTo>
                  <a:lnTo>
                    <a:pt x="1284" y="1227"/>
                  </a:lnTo>
                  <a:lnTo>
                    <a:pt x="1245" y="1193"/>
                  </a:lnTo>
                  <a:lnTo>
                    <a:pt x="1226" y="1176"/>
                  </a:lnTo>
                  <a:lnTo>
                    <a:pt x="1206" y="1158"/>
                  </a:lnTo>
                  <a:lnTo>
                    <a:pt x="1188" y="1139"/>
                  </a:lnTo>
                  <a:lnTo>
                    <a:pt x="1171" y="1119"/>
                  </a:lnTo>
                  <a:lnTo>
                    <a:pt x="1154" y="1099"/>
                  </a:lnTo>
                  <a:lnTo>
                    <a:pt x="1138" y="1079"/>
                  </a:lnTo>
                  <a:lnTo>
                    <a:pt x="1122" y="1059"/>
                  </a:lnTo>
                  <a:lnTo>
                    <a:pt x="1108" y="1037"/>
                  </a:lnTo>
                  <a:lnTo>
                    <a:pt x="1094" y="1015"/>
                  </a:lnTo>
                  <a:lnTo>
                    <a:pt x="1081" y="992"/>
                  </a:lnTo>
                  <a:lnTo>
                    <a:pt x="1069" y="969"/>
                  </a:lnTo>
                  <a:lnTo>
                    <a:pt x="1058" y="945"/>
                  </a:lnTo>
                  <a:lnTo>
                    <a:pt x="1058" y="945"/>
                  </a:lnTo>
                  <a:lnTo>
                    <a:pt x="1035" y="887"/>
                  </a:lnTo>
                  <a:lnTo>
                    <a:pt x="1013" y="830"/>
                  </a:lnTo>
                  <a:lnTo>
                    <a:pt x="1013" y="830"/>
                  </a:lnTo>
                  <a:lnTo>
                    <a:pt x="991" y="772"/>
                  </a:lnTo>
                  <a:lnTo>
                    <a:pt x="980" y="743"/>
                  </a:lnTo>
                  <a:lnTo>
                    <a:pt x="969" y="715"/>
                  </a:lnTo>
                  <a:lnTo>
                    <a:pt x="969" y="715"/>
                  </a:lnTo>
                  <a:lnTo>
                    <a:pt x="951" y="659"/>
                  </a:lnTo>
                  <a:lnTo>
                    <a:pt x="941" y="632"/>
                  </a:lnTo>
                  <a:lnTo>
                    <a:pt x="929" y="605"/>
                  </a:lnTo>
                  <a:lnTo>
                    <a:pt x="929" y="605"/>
                  </a:lnTo>
                  <a:lnTo>
                    <a:pt x="924" y="594"/>
                  </a:lnTo>
                  <a:lnTo>
                    <a:pt x="918" y="583"/>
                  </a:lnTo>
                  <a:lnTo>
                    <a:pt x="905" y="561"/>
                  </a:lnTo>
                  <a:lnTo>
                    <a:pt x="876" y="519"/>
                  </a:lnTo>
                  <a:lnTo>
                    <a:pt x="876" y="519"/>
                  </a:lnTo>
                  <a:lnTo>
                    <a:pt x="869" y="508"/>
                  </a:lnTo>
                  <a:lnTo>
                    <a:pt x="863" y="497"/>
                  </a:lnTo>
                  <a:lnTo>
                    <a:pt x="851" y="474"/>
                  </a:lnTo>
                  <a:lnTo>
                    <a:pt x="841" y="451"/>
                  </a:lnTo>
                  <a:lnTo>
                    <a:pt x="832" y="426"/>
                  </a:lnTo>
                  <a:lnTo>
                    <a:pt x="814" y="378"/>
                  </a:lnTo>
                  <a:lnTo>
                    <a:pt x="804" y="355"/>
                  </a:lnTo>
                  <a:lnTo>
                    <a:pt x="792" y="332"/>
                  </a:lnTo>
                  <a:lnTo>
                    <a:pt x="792" y="332"/>
                  </a:lnTo>
                  <a:lnTo>
                    <a:pt x="778" y="307"/>
                  </a:lnTo>
                  <a:lnTo>
                    <a:pt x="762" y="284"/>
                  </a:lnTo>
                  <a:lnTo>
                    <a:pt x="745" y="263"/>
                  </a:lnTo>
                  <a:lnTo>
                    <a:pt x="727" y="242"/>
                  </a:lnTo>
                  <a:lnTo>
                    <a:pt x="707" y="222"/>
                  </a:lnTo>
                  <a:lnTo>
                    <a:pt x="687" y="203"/>
                  </a:lnTo>
                  <a:lnTo>
                    <a:pt x="667" y="183"/>
                  </a:lnTo>
                  <a:lnTo>
                    <a:pt x="645" y="165"/>
                  </a:lnTo>
                  <a:lnTo>
                    <a:pt x="645" y="165"/>
                  </a:lnTo>
                  <a:lnTo>
                    <a:pt x="604" y="131"/>
                  </a:lnTo>
                  <a:lnTo>
                    <a:pt x="584" y="114"/>
                  </a:lnTo>
                  <a:lnTo>
                    <a:pt x="564" y="96"/>
                  </a:lnTo>
                  <a:lnTo>
                    <a:pt x="564" y="96"/>
                  </a:lnTo>
                  <a:lnTo>
                    <a:pt x="527" y="62"/>
                  </a:lnTo>
                  <a:lnTo>
                    <a:pt x="508" y="46"/>
                  </a:lnTo>
                  <a:lnTo>
                    <a:pt x="488" y="31"/>
                  </a:lnTo>
                  <a:lnTo>
                    <a:pt x="488" y="31"/>
                  </a:lnTo>
                  <a:lnTo>
                    <a:pt x="478" y="24"/>
                  </a:lnTo>
                  <a:lnTo>
                    <a:pt x="468" y="18"/>
                  </a:lnTo>
                  <a:lnTo>
                    <a:pt x="458" y="12"/>
                  </a:lnTo>
                  <a:lnTo>
                    <a:pt x="447" y="8"/>
                  </a:lnTo>
                  <a:lnTo>
                    <a:pt x="436" y="4"/>
                  </a:lnTo>
                  <a:lnTo>
                    <a:pt x="425" y="1"/>
                  </a:lnTo>
                  <a:lnTo>
                    <a:pt x="413" y="0"/>
                  </a:lnTo>
                  <a:lnTo>
                    <a:pt x="401" y="0"/>
                  </a:lnTo>
                  <a:lnTo>
                    <a:pt x="401" y="0"/>
                  </a:lnTo>
                  <a:lnTo>
                    <a:pt x="372" y="1"/>
                  </a:lnTo>
                  <a:lnTo>
                    <a:pt x="343" y="4"/>
                  </a:lnTo>
                  <a:lnTo>
                    <a:pt x="315" y="6"/>
                  </a:lnTo>
                  <a:lnTo>
                    <a:pt x="287" y="7"/>
                  </a:lnTo>
                  <a:lnTo>
                    <a:pt x="287" y="7"/>
                  </a:lnTo>
                  <a:lnTo>
                    <a:pt x="226" y="8"/>
                  </a:lnTo>
                  <a:lnTo>
                    <a:pt x="166" y="9"/>
                  </a:lnTo>
                  <a:lnTo>
                    <a:pt x="166" y="9"/>
                  </a:lnTo>
                  <a:lnTo>
                    <a:pt x="137" y="8"/>
                  </a:lnTo>
                  <a:lnTo>
                    <a:pt x="108" y="8"/>
                  </a:lnTo>
                  <a:lnTo>
                    <a:pt x="108" y="8"/>
                  </a:lnTo>
                  <a:lnTo>
                    <a:pt x="83" y="5"/>
                  </a:lnTo>
                  <a:lnTo>
                    <a:pt x="58" y="3"/>
                  </a:lnTo>
                  <a:lnTo>
                    <a:pt x="58" y="3"/>
                  </a:lnTo>
                  <a:lnTo>
                    <a:pt x="44" y="3"/>
                  </a:lnTo>
                  <a:lnTo>
                    <a:pt x="36" y="4"/>
                  </a:lnTo>
                  <a:lnTo>
                    <a:pt x="27" y="5"/>
                  </a:lnTo>
                  <a:lnTo>
                    <a:pt x="19" y="7"/>
                  </a:lnTo>
                  <a:lnTo>
                    <a:pt x="12" y="10"/>
                  </a:lnTo>
                  <a:lnTo>
                    <a:pt x="6" y="14"/>
                  </a:lnTo>
                  <a:lnTo>
                    <a:pt x="4" y="17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1" y="27"/>
                  </a:lnTo>
                  <a:lnTo>
                    <a:pt x="0" y="34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5" y="61"/>
                  </a:lnTo>
                  <a:lnTo>
                    <a:pt x="8" y="73"/>
                  </a:lnTo>
                  <a:lnTo>
                    <a:pt x="12" y="86"/>
                  </a:lnTo>
                  <a:lnTo>
                    <a:pt x="18" y="97"/>
                  </a:lnTo>
                  <a:lnTo>
                    <a:pt x="18" y="97"/>
                  </a:lnTo>
                  <a:lnTo>
                    <a:pt x="23" y="106"/>
                  </a:lnTo>
                  <a:lnTo>
                    <a:pt x="29" y="115"/>
                  </a:lnTo>
                  <a:lnTo>
                    <a:pt x="42" y="132"/>
                  </a:lnTo>
                  <a:lnTo>
                    <a:pt x="57" y="147"/>
                  </a:lnTo>
                  <a:lnTo>
                    <a:pt x="73" y="161"/>
                  </a:lnTo>
                  <a:lnTo>
                    <a:pt x="90" y="173"/>
                  </a:lnTo>
                  <a:lnTo>
                    <a:pt x="109" y="183"/>
                  </a:lnTo>
                  <a:lnTo>
                    <a:pt x="129" y="191"/>
                  </a:lnTo>
                  <a:lnTo>
                    <a:pt x="150" y="198"/>
                  </a:lnTo>
                  <a:lnTo>
                    <a:pt x="150" y="198"/>
                  </a:lnTo>
                  <a:lnTo>
                    <a:pt x="171" y="204"/>
                  </a:lnTo>
                  <a:lnTo>
                    <a:pt x="193" y="207"/>
                  </a:lnTo>
                  <a:lnTo>
                    <a:pt x="215" y="209"/>
                  </a:lnTo>
                  <a:lnTo>
                    <a:pt x="237" y="211"/>
                  </a:lnTo>
                  <a:lnTo>
                    <a:pt x="237" y="211"/>
                  </a:lnTo>
                  <a:lnTo>
                    <a:pt x="260" y="212"/>
                  </a:lnTo>
                  <a:lnTo>
                    <a:pt x="281" y="214"/>
                  </a:lnTo>
                  <a:lnTo>
                    <a:pt x="292" y="216"/>
                  </a:lnTo>
                  <a:lnTo>
                    <a:pt x="302" y="219"/>
                  </a:lnTo>
                  <a:lnTo>
                    <a:pt x="312" y="223"/>
                  </a:lnTo>
                  <a:lnTo>
                    <a:pt x="321" y="228"/>
                  </a:lnTo>
                  <a:lnTo>
                    <a:pt x="321" y="228"/>
                  </a:lnTo>
                  <a:lnTo>
                    <a:pt x="332" y="236"/>
                  </a:lnTo>
                  <a:lnTo>
                    <a:pt x="342" y="246"/>
                  </a:lnTo>
                  <a:lnTo>
                    <a:pt x="351" y="257"/>
                  </a:lnTo>
                  <a:lnTo>
                    <a:pt x="359" y="268"/>
                  </a:lnTo>
                  <a:lnTo>
                    <a:pt x="373" y="292"/>
                  </a:lnTo>
                  <a:lnTo>
                    <a:pt x="387" y="315"/>
                  </a:lnTo>
                  <a:lnTo>
                    <a:pt x="387" y="315"/>
                  </a:lnTo>
                  <a:lnTo>
                    <a:pt x="389" y="318"/>
                  </a:lnTo>
                  <a:lnTo>
                    <a:pt x="391" y="319"/>
                  </a:lnTo>
                  <a:lnTo>
                    <a:pt x="393" y="319"/>
                  </a:lnTo>
                  <a:lnTo>
                    <a:pt x="396" y="318"/>
                  </a:lnTo>
                  <a:lnTo>
                    <a:pt x="398" y="317"/>
                  </a:lnTo>
                  <a:lnTo>
                    <a:pt x="399" y="314"/>
                  </a:lnTo>
                  <a:lnTo>
                    <a:pt x="399" y="312"/>
                  </a:lnTo>
                  <a:lnTo>
                    <a:pt x="398" y="309"/>
                  </a:lnTo>
                  <a:lnTo>
                    <a:pt x="398" y="3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8811CCE2-F6C9-6E43-A1B6-C5DA99920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5" y="2165"/>
              <a:ext cx="92" cy="33"/>
            </a:xfrm>
            <a:custGeom>
              <a:avLst/>
              <a:gdLst>
                <a:gd name="T0" fmla="*/ 179 w 183"/>
                <a:gd name="T1" fmla="*/ 54 h 66"/>
                <a:gd name="T2" fmla="*/ 179 w 183"/>
                <a:gd name="T3" fmla="*/ 54 h 66"/>
                <a:gd name="T4" fmla="*/ 136 w 183"/>
                <a:gd name="T5" fmla="*/ 44 h 66"/>
                <a:gd name="T6" fmla="*/ 93 w 183"/>
                <a:gd name="T7" fmla="*/ 33 h 66"/>
                <a:gd name="T8" fmla="*/ 71 w 183"/>
                <a:gd name="T9" fmla="*/ 27 h 66"/>
                <a:gd name="T10" fmla="*/ 50 w 183"/>
                <a:gd name="T11" fmla="*/ 19 h 66"/>
                <a:gd name="T12" fmla="*/ 29 w 183"/>
                <a:gd name="T13" fmla="*/ 10 h 66"/>
                <a:gd name="T14" fmla="*/ 9 w 183"/>
                <a:gd name="T15" fmla="*/ 0 h 66"/>
                <a:gd name="T16" fmla="*/ 9 w 183"/>
                <a:gd name="T17" fmla="*/ 0 h 66"/>
                <a:gd name="T18" fmla="*/ 7 w 183"/>
                <a:gd name="T19" fmla="*/ 0 h 66"/>
                <a:gd name="T20" fmla="*/ 4 w 183"/>
                <a:gd name="T21" fmla="*/ 0 h 66"/>
                <a:gd name="T22" fmla="*/ 2 w 183"/>
                <a:gd name="T23" fmla="*/ 1 h 66"/>
                <a:gd name="T24" fmla="*/ 1 w 183"/>
                <a:gd name="T25" fmla="*/ 3 h 66"/>
                <a:gd name="T26" fmla="*/ 0 w 183"/>
                <a:gd name="T27" fmla="*/ 5 h 66"/>
                <a:gd name="T28" fmla="*/ 0 w 183"/>
                <a:gd name="T29" fmla="*/ 7 h 66"/>
                <a:gd name="T30" fmla="*/ 1 w 183"/>
                <a:gd name="T31" fmla="*/ 9 h 66"/>
                <a:gd name="T32" fmla="*/ 3 w 183"/>
                <a:gd name="T33" fmla="*/ 11 h 66"/>
                <a:gd name="T34" fmla="*/ 3 w 183"/>
                <a:gd name="T35" fmla="*/ 11 h 66"/>
                <a:gd name="T36" fmla="*/ 23 w 183"/>
                <a:gd name="T37" fmla="*/ 21 h 66"/>
                <a:gd name="T38" fmla="*/ 44 w 183"/>
                <a:gd name="T39" fmla="*/ 30 h 66"/>
                <a:gd name="T40" fmla="*/ 65 w 183"/>
                <a:gd name="T41" fmla="*/ 37 h 66"/>
                <a:gd name="T42" fmla="*/ 88 w 183"/>
                <a:gd name="T43" fmla="*/ 44 h 66"/>
                <a:gd name="T44" fmla="*/ 110 w 183"/>
                <a:gd name="T45" fmla="*/ 50 h 66"/>
                <a:gd name="T46" fmla="*/ 132 w 183"/>
                <a:gd name="T47" fmla="*/ 56 h 66"/>
                <a:gd name="T48" fmla="*/ 176 w 183"/>
                <a:gd name="T49" fmla="*/ 66 h 66"/>
                <a:gd name="T50" fmla="*/ 176 w 183"/>
                <a:gd name="T51" fmla="*/ 66 h 66"/>
                <a:gd name="T52" fmla="*/ 178 w 183"/>
                <a:gd name="T53" fmla="*/ 66 h 66"/>
                <a:gd name="T54" fmla="*/ 180 w 183"/>
                <a:gd name="T55" fmla="*/ 65 h 66"/>
                <a:gd name="T56" fmla="*/ 182 w 183"/>
                <a:gd name="T57" fmla="*/ 63 h 66"/>
                <a:gd name="T58" fmla="*/ 183 w 183"/>
                <a:gd name="T59" fmla="*/ 61 h 66"/>
                <a:gd name="T60" fmla="*/ 183 w 183"/>
                <a:gd name="T61" fmla="*/ 59 h 66"/>
                <a:gd name="T62" fmla="*/ 183 w 183"/>
                <a:gd name="T63" fmla="*/ 57 h 66"/>
                <a:gd name="T64" fmla="*/ 181 w 183"/>
                <a:gd name="T65" fmla="*/ 55 h 66"/>
                <a:gd name="T66" fmla="*/ 179 w 183"/>
                <a:gd name="T67" fmla="*/ 54 h 66"/>
                <a:gd name="T68" fmla="*/ 179 w 183"/>
                <a:gd name="T69" fmla="*/ 5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3" h="66">
                  <a:moveTo>
                    <a:pt x="179" y="54"/>
                  </a:moveTo>
                  <a:lnTo>
                    <a:pt x="179" y="54"/>
                  </a:lnTo>
                  <a:lnTo>
                    <a:pt x="136" y="44"/>
                  </a:lnTo>
                  <a:lnTo>
                    <a:pt x="93" y="33"/>
                  </a:lnTo>
                  <a:lnTo>
                    <a:pt x="71" y="27"/>
                  </a:lnTo>
                  <a:lnTo>
                    <a:pt x="50" y="19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23" y="21"/>
                  </a:lnTo>
                  <a:lnTo>
                    <a:pt x="44" y="30"/>
                  </a:lnTo>
                  <a:lnTo>
                    <a:pt x="65" y="37"/>
                  </a:lnTo>
                  <a:lnTo>
                    <a:pt x="88" y="44"/>
                  </a:lnTo>
                  <a:lnTo>
                    <a:pt x="110" y="50"/>
                  </a:lnTo>
                  <a:lnTo>
                    <a:pt x="132" y="56"/>
                  </a:lnTo>
                  <a:lnTo>
                    <a:pt x="176" y="66"/>
                  </a:lnTo>
                  <a:lnTo>
                    <a:pt x="176" y="66"/>
                  </a:lnTo>
                  <a:lnTo>
                    <a:pt x="178" y="66"/>
                  </a:lnTo>
                  <a:lnTo>
                    <a:pt x="180" y="65"/>
                  </a:lnTo>
                  <a:lnTo>
                    <a:pt x="182" y="63"/>
                  </a:lnTo>
                  <a:lnTo>
                    <a:pt x="183" y="61"/>
                  </a:lnTo>
                  <a:lnTo>
                    <a:pt x="183" y="59"/>
                  </a:lnTo>
                  <a:lnTo>
                    <a:pt x="183" y="57"/>
                  </a:lnTo>
                  <a:lnTo>
                    <a:pt x="181" y="55"/>
                  </a:lnTo>
                  <a:lnTo>
                    <a:pt x="179" y="54"/>
                  </a:lnTo>
                  <a:lnTo>
                    <a:pt x="179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6B5C222C-0E11-855B-0EF8-BDA854366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9" y="2154"/>
              <a:ext cx="628" cy="251"/>
            </a:xfrm>
            <a:custGeom>
              <a:avLst/>
              <a:gdLst>
                <a:gd name="T0" fmla="*/ 1197 w 1255"/>
                <a:gd name="T1" fmla="*/ 394 h 504"/>
                <a:gd name="T2" fmla="*/ 1026 w 1255"/>
                <a:gd name="T3" fmla="*/ 337 h 504"/>
                <a:gd name="T4" fmla="*/ 938 w 1255"/>
                <a:gd name="T5" fmla="*/ 306 h 504"/>
                <a:gd name="T6" fmla="*/ 850 w 1255"/>
                <a:gd name="T7" fmla="*/ 270 h 504"/>
                <a:gd name="T8" fmla="*/ 671 w 1255"/>
                <a:gd name="T9" fmla="*/ 199 h 504"/>
                <a:gd name="T10" fmla="*/ 555 w 1255"/>
                <a:gd name="T11" fmla="*/ 150 h 504"/>
                <a:gd name="T12" fmla="*/ 439 w 1255"/>
                <a:gd name="T13" fmla="*/ 111 h 504"/>
                <a:gd name="T14" fmla="*/ 298 w 1255"/>
                <a:gd name="T15" fmla="*/ 66 h 504"/>
                <a:gd name="T16" fmla="*/ 179 w 1255"/>
                <a:gd name="T17" fmla="*/ 20 h 504"/>
                <a:gd name="T18" fmla="*/ 106 w 1255"/>
                <a:gd name="T19" fmla="*/ 2 h 504"/>
                <a:gd name="T20" fmla="*/ 58 w 1255"/>
                <a:gd name="T21" fmla="*/ 1 h 504"/>
                <a:gd name="T22" fmla="*/ 28 w 1255"/>
                <a:gd name="T23" fmla="*/ 9 h 504"/>
                <a:gd name="T24" fmla="*/ 5 w 1255"/>
                <a:gd name="T25" fmla="*/ 30 h 504"/>
                <a:gd name="T26" fmla="*/ 0 w 1255"/>
                <a:gd name="T27" fmla="*/ 52 h 504"/>
                <a:gd name="T28" fmla="*/ 10 w 1255"/>
                <a:gd name="T29" fmla="*/ 84 h 504"/>
                <a:gd name="T30" fmla="*/ 41 w 1255"/>
                <a:gd name="T31" fmla="*/ 127 h 504"/>
                <a:gd name="T32" fmla="*/ 91 w 1255"/>
                <a:gd name="T33" fmla="*/ 179 h 504"/>
                <a:gd name="T34" fmla="*/ 169 w 1255"/>
                <a:gd name="T35" fmla="*/ 233 h 504"/>
                <a:gd name="T36" fmla="*/ 268 w 1255"/>
                <a:gd name="T37" fmla="*/ 283 h 504"/>
                <a:gd name="T38" fmla="*/ 468 w 1255"/>
                <a:gd name="T39" fmla="*/ 366 h 504"/>
                <a:gd name="T40" fmla="*/ 566 w 1255"/>
                <a:gd name="T41" fmla="*/ 411 h 504"/>
                <a:gd name="T42" fmla="*/ 657 w 1255"/>
                <a:gd name="T43" fmla="*/ 468 h 504"/>
                <a:gd name="T44" fmla="*/ 696 w 1255"/>
                <a:gd name="T45" fmla="*/ 502 h 504"/>
                <a:gd name="T46" fmla="*/ 704 w 1255"/>
                <a:gd name="T47" fmla="*/ 502 h 504"/>
                <a:gd name="T48" fmla="*/ 705 w 1255"/>
                <a:gd name="T49" fmla="*/ 494 h 504"/>
                <a:gd name="T50" fmla="*/ 645 w 1255"/>
                <a:gd name="T51" fmla="*/ 444 h 504"/>
                <a:gd name="T52" fmla="*/ 555 w 1255"/>
                <a:gd name="T53" fmla="*/ 392 h 504"/>
                <a:gd name="T54" fmla="*/ 433 w 1255"/>
                <a:gd name="T55" fmla="*/ 338 h 504"/>
                <a:gd name="T56" fmla="*/ 237 w 1255"/>
                <a:gd name="T57" fmla="*/ 255 h 504"/>
                <a:gd name="T58" fmla="*/ 164 w 1255"/>
                <a:gd name="T59" fmla="*/ 217 h 504"/>
                <a:gd name="T60" fmla="*/ 103 w 1255"/>
                <a:gd name="T61" fmla="*/ 173 h 504"/>
                <a:gd name="T62" fmla="*/ 56 w 1255"/>
                <a:gd name="T63" fmla="*/ 126 h 504"/>
                <a:gd name="T64" fmla="*/ 23 w 1255"/>
                <a:gd name="T65" fmla="*/ 82 h 504"/>
                <a:gd name="T66" fmla="*/ 12 w 1255"/>
                <a:gd name="T67" fmla="*/ 50 h 504"/>
                <a:gd name="T68" fmla="*/ 18 w 1255"/>
                <a:gd name="T69" fmla="*/ 32 h 504"/>
                <a:gd name="T70" fmla="*/ 48 w 1255"/>
                <a:gd name="T71" fmla="*/ 17 h 504"/>
                <a:gd name="T72" fmla="*/ 83 w 1255"/>
                <a:gd name="T73" fmla="*/ 12 h 504"/>
                <a:gd name="T74" fmla="*/ 119 w 1255"/>
                <a:gd name="T75" fmla="*/ 17 h 504"/>
                <a:gd name="T76" fmla="*/ 192 w 1255"/>
                <a:gd name="T77" fmla="*/ 38 h 504"/>
                <a:gd name="T78" fmla="*/ 288 w 1255"/>
                <a:gd name="T79" fmla="*/ 75 h 504"/>
                <a:gd name="T80" fmla="*/ 450 w 1255"/>
                <a:gd name="T81" fmla="*/ 127 h 504"/>
                <a:gd name="T82" fmla="*/ 563 w 1255"/>
                <a:gd name="T83" fmla="*/ 166 h 504"/>
                <a:gd name="T84" fmla="*/ 648 w 1255"/>
                <a:gd name="T85" fmla="*/ 202 h 504"/>
                <a:gd name="T86" fmla="*/ 854 w 1255"/>
                <a:gd name="T87" fmla="*/ 284 h 504"/>
                <a:gd name="T88" fmla="*/ 967 w 1255"/>
                <a:gd name="T89" fmla="*/ 330 h 504"/>
                <a:gd name="T90" fmla="*/ 1080 w 1255"/>
                <a:gd name="T91" fmla="*/ 368 h 504"/>
                <a:gd name="T92" fmla="*/ 1193 w 1255"/>
                <a:gd name="T93" fmla="*/ 406 h 504"/>
                <a:gd name="T94" fmla="*/ 1248 w 1255"/>
                <a:gd name="T95" fmla="*/ 429 h 504"/>
                <a:gd name="T96" fmla="*/ 1255 w 1255"/>
                <a:gd name="T97" fmla="*/ 424 h 504"/>
                <a:gd name="T98" fmla="*/ 1252 w 1255"/>
                <a:gd name="T99" fmla="*/ 418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55" h="504">
                  <a:moveTo>
                    <a:pt x="1252" y="418"/>
                  </a:moveTo>
                  <a:lnTo>
                    <a:pt x="1252" y="418"/>
                  </a:lnTo>
                  <a:lnTo>
                    <a:pt x="1224" y="406"/>
                  </a:lnTo>
                  <a:lnTo>
                    <a:pt x="1197" y="394"/>
                  </a:lnTo>
                  <a:lnTo>
                    <a:pt x="1169" y="384"/>
                  </a:lnTo>
                  <a:lnTo>
                    <a:pt x="1139" y="374"/>
                  </a:lnTo>
                  <a:lnTo>
                    <a:pt x="1083" y="355"/>
                  </a:lnTo>
                  <a:lnTo>
                    <a:pt x="1026" y="337"/>
                  </a:lnTo>
                  <a:lnTo>
                    <a:pt x="1026" y="337"/>
                  </a:lnTo>
                  <a:lnTo>
                    <a:pt x="995" y="327"/>
                  </a:lnTo>
                  <a:lnTo>
                    <a:pt x="966" y="317"/>
                  </a:lnTo>
                  <a:lnTo>
                    <a:pt x="938" y="306"/>
                  </a:lnTo>
                  <a:lnTo>
                    <a:pt x="910" y="294"/>
                  </a:lnTo>
                  <a:lnTo>
                    <a:pt x="910" y="294"/>
                  </a:lnTo>
                  <a:lnTo>
                    <a:pt x="880" y="282"/>
                  </a:lnTo>
                  <a:lnTo>
                    <a:pt x="850" y="270"/>
                  </a:lnTo>
                  <a:lnTo>
                    <a:pt x="791" y="247"/>
                  </a:lnTo>
                  <a:lnTo>
                    <a:pt x="791" y="247"/>
                  </a:lnTo>
                  <a:lnTo>
                    <a:pt x="731" y="223"/>
                  </a:lnTo>
                  <a:lnTo>
                    <a:pt x="671" y="199"/>
                  </a:lnTo>
                  <a:lnTo>
                    <a:pt x="671" y="199"/>
                  </a:lnTo>
                  <a:lnTo>
                    <a:pt x="613" y="174"/>
                  </a:lnTo>
                  <a:lnTo>
                    <a:pt x="584" y="161"/>
                  </a:lnTo>
                  <a:lnTo>
                    <a:pt x="555" y="150"/>
                  </a:lnTo>
                  <a:lnTo>
                    <a:pt x="555" y="150"/>
                  </a:lnTo>
                  <a:lnTo>
                    <a:pt x="527" y="140"/>
                  </a:lnTo>
                  <a:lnTo>
                    <a:pt x="498" y="130"/>
                  </a:lnTo>
                  <a:lnTo>
                    <a:pt x="439" y="111"/>
                  </a:lnTo>
                  <a:lnTo>
                    <a:pt x="381" y="93"/>
                  </a:lnTo>
                  <a:lnTo>
                    <a:pt x="322" y="75"/>
                  </a:lnTo>
                  <a:lnTo>
                    <a:pt x="322" y="75"/>
                  </a:lnTo>
                  <a:lnTo>
                    <a:pt x="298" y="66"/>
                  </a:lnTo>
                  <a:lnTo>
                    <a:pt x="275" y="57"/>
                  </a:lnTo>
                  <a:lnTo>
                    <a:pt x="227" y="38"/>
                  </a:lnTo>
                  <a:lnTo>
                    <a:pt x="203" y="29"/>
                  </a:lnTo>
                  <a:lnTo>
                    <a:pt x="179" y="20"/>
                  </a:lnTo>
                  <a:lnTo>
                    <a:pt x="154" y="12"/>
                  </a:lnTo>
                  <a:lnTo>
                    <a:pt x="129" y="6"/>
                  </a:lnTo>
                  <a:lnTo>
                    <a:pt x="129" y="6"/>
                  </a:lnTo>
                  <a:lnTo>
                    <a:pt x="106" y="2"/>
                  </a:lnTo>
                  <a:lnTo>
                    <a:pt x="95" y="1"/>
                  </a:lnTo>
                  <a:lnTo>
                    <a:pt x="83" y="0"/>
                  </a:lnTo>
                  <a:lnTo>
                    <a:pt x="70" y="0"/>
                  </a:lnTo>
                  <a:lnTo>
                    <a:pt x="58" y="1"/>
                  </a:lnTo>
                  <a:lnTo>
                    <a:pt x="47" y="3"/>
                  </a:lnTo>
                  <a:lnTo>
                    <a:pt x="35" y="6"/>
                  </a:lnTo>
                  <a:lnTo>
                    <a:pt x="35" y="6"/>
                  </a:lnTo>
                  <a:lnTo>
                    <a:pt x="28" y="9"/>
                  </a:lnTo>
                  <a:lnTo>
                    <a:pt x="21" y="14"/>
                  </a:lnTo>
                  <a:lnTo>
                    <a:pt x="15" y="18"/>
                  </a:lnTo>
                  <a:lnTo>
                    <a:pt x="9" y="24"/>
                  </a:lnTo>
                  <a:lnTo>
                    <a:pt x="5" y="30"/>
                  </a:lnTo>
                  <a:lnTo>
                    <a:pt x="2" y="36"/>
                  </a:lnTo>
                  <a:lnTo>
                    <a:pt x="0" y="44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" y="60"/>
                  </a:lnTo>
                  <a:lnTo>
                    <a:pt x="4" y="68"/>
                  </a:lnTo>
                  <a:lnTo>
                    <a:pt x="7" y="76"/>
                  </a:lnTo>
                  <a:lnTo>
                    <a:pt x="10" y="84"/>
                  </a:lnTo>
                  <a:lnTo>
                    <a:pt x="19" y="99"/>
                  </a:lnTo>
                  <a:lnTo>
                    <a:pt x="29" y="112"/>
                  </a:lnTo>
                  <a:lnTo>
                    <a:pt x="29" y="112"/>
                  </a:lnTo>
                  <a:lnTo>
                    <a:pt x="41" y="127"/>
                  </a:lnTo>
                  <a:lnTo>
                    <a:pt x="54" y="142"/>
                  </a:lnTo>
                  <a:lnTo>
                    <a:pt x="81" y="169"/>
                  </a:lnTo>
                  <a:lnTo>
                    <a:pt x="81" y="169"/>
                  </a:lnTo>
                  <a:lnTo>
                    <a:pt x="91" y="179"/>
                  </a:lnTo>
                  <a:lnTo>
                    <a:pt x="101" y="188"/>
                  </a:lnTo>
                  <a:lnTo>
                    <a:pt x="123" y="204"/>
                  </a:lnTo>
                  <a:lnTo>
                    <a:pt x="145" y="219"/>
                  </a:lnTo>
                  <a:lnTo>
                    <a:pt x="169" y="233"/>
                  </a:lnTo>
                  <a:lnTo>
                    <a:pt x="193" y="247"/>
                  </a:lnTo>
                  <a:lnTo>
                    <a:pt x="218" y="259"/>
                  </a:lnTo>
                  <a:lnTo>
                    <a:pt x="268" y="283"/>
                  </a:lnTo>
                  <a:lnTo>
                    <a:pt x="268" y="283"/>
                  </a:lnTo>
                  <a:lnTo>
                    <a:pt x="317" y="304"/>
                  </a:lnTo>
                  <a:lnTo>
                    <a:pt x="368" y="325"/>
                  </a:lnTo>
                  <a:lnTo>
                    <a:pt x="418" y="345"/>
                  </a:lnTo>
                  <a:lnTo>
                    <a:pt x="468" y="366"/>
                  </a:lnTo>
                  <a:lnTo>
                    <a:pt x="468" y="366"/>
                  </a:lnTo>
                  <a:lnTo>
                    <a:pt x="518" y="387"/>
                  </a:lnTo>
                  <a:lnTo>
                    <a:pt x="542" y="399"/>
                  </a:lnTo>
                  <a:lnTo>
                    <a:pt x="566" y="411"/>
                  </a:lnTo>
                  <a:lnTo>
                    <a:pt x="589" y="424"/>
                  </a:lnTo>
                  <a:lnTo>
                    <a:pt x="612" y="437"/>
                  </a:lnTo>
                  <a:lnTo>
                    <a:pt x="636" y="452"/>
                  </a:lnTo>
                  <a:lnTo>
                    <a:pt x="657" y="468"/>
                  </a:lnTo>
                  <a:lnTo>
                    <a:pt x="657" y="468"/>
                  </a:lnTo>
                  <a:lnTo>
                    <a:pt x="677" y="485"/>
                  </a:lnTo>
                  <a:lnTo>
                    <a:pt x="696" y="502"/>
                  </a:lnTo>
                  <a:lnTo>
                    <a:pt x="696" y="502"/>
                  </a:lnTo>
                  <a:lnTo>
                    <a:pt x="698" y="504"/>
                  </a:lnTo>
                  <a:lnTo>
                    <a:pt x="700" y="504"/>
                  </a:lnTo>
                  <a:lnTo>
                    <a:pt x="703" y="503"/>
                  </a:lnTo>
                  <a:lnTo>
                    <a:pt x="704" y="502"/>
                  </a:lnTo>
                  <a:lnTo>
                    <a:pt x="706" y="500"/>
                  </a:lnTo>
                  <a:lnTo>
                    <a:pt x="706" y="498"/>
                  </a:lnTo>
                  <a:lnTo>
                    <a:pt x="706" y="496"/>
                  </a:lnTo>
                  <a:lnTo>
                    <a:pt x="705" y="494"/>
                  </a:lnTo>
                  <a:lnTo>
                    <a:pt x="705" y="494"/>
                  </a:lnTo>
                  <a:lnTo>
                    <a:pt x="685" y="476"/>
                  </a:lnTo>
                  <a:lnTo>
                    <a:pt x="665" y="459"/>
                  </a:lnTo>
                  <a:lnTo>
                    <a:pt x="645" y="444"/>
                  </a:lnTo>
                  <a:lnTo>
                    <a:pt x="623" y="429"/>
                  </a:lnTo>
                  <a:lnTo>
                    <a:pt x="600" y="416"/>
                  </a:lnTo>
                  <a:lnTo>
                    <a:pt x="577" y="403"/>
                  </a:lnTo>
                  <a:lnTo>
                    <a:pt x="555" y="392"/>
                  </a:lnTo>
                  <a:lnTo>
                    <a:pt x="531" y="380"/>
                  </a:lnTo>
                  <a:lnTo>
                    <a:pt x="531" y="380"/>
                  </a:lnTo>
                  <a:lnTo>
                    <a:pt x="483" y="358"/>
                  </a:lnTo>
                  <a:lnTo>
                    <a:pt x="433" y="338"/>
                  </a:lnTo>
                  <a:lnTo>
                    <a:pt x="333" y="298"/>
                  </a:lnTo>
                  <a:lnTo>
                    <a:pt x="333" y="298"/>
                  </a:lnTo>
                  <a:lnTo>
                    <a:pt x="285" y="277"/>
                  </a:lnTo>
                  <a:lnTo>
                    <a:pt x="237" y="255"/>
                  </a:lnTo>
                  <a:lnTo>
                    <a:pt x="237" y="255"/>
                  </a:lnTo>
                  <a:lnTo>
                    <a:pt x="212" y="242"/>
                  </a:lnTo>
                  <a:lnTo>
                    <a:pt x="187" y="230"/>
                  </a:lnTo>
                  <a:lnTo>
                    <a:pt x="164" y="217"/>
                  </a:lnTo>
                  <a:lnTo>
                    <a:pt x="141" y="202"/>
                  </a:lnTo>
                  <a:lnTo>
                    <a:pt x="141" y="202"/>
                  </a:lnTo>
                  <a:lnTo>
                    <a:pt x="122" y="188"/>
                  </a:lnTo>
                  <a:lnTo>
                    <a:pt x="103" y="173"/>
                  </a:lnTo>
                  <a:lnTo>
                    <a:pt x="86" y="157"/>
                  </a:lnTo>
                  <a:lnTo>
                    <a:pt x="68" y="140"/>
                  </a:lnTo>
                  <a:lnTo>
                    <a:pt x="68" y="140"/>
                  </a:lnTo>
                  <a:lnTo>
                    <a:pt x="56" y="126"/>
                  </a:lnTo>
                  <a:lnTo>
                    <a:pt x="44" y="112"/>
                  </a:lnTo>
                  <a:lnTo>
                    <a:pt x="33" y="97"/>
                  </a:lnTo>
                  <a:lnTo>
                    <a:pt x="23" y="82"/>
                  </a:lnTo>
                  <a:lnTo>
                    <a:pt x="23" y="82"/>
                  </a:lnTo>
                  <a:lnTo>
                    <a:pt x="17" y="70"/>
                  </a:lnTo>
                  <a:lnTo>
                    <a:pt x="15" y="64"/>
                  </a:lnTo>
                  <a:lnTo>
                    <a:pt x="13" y="57"/>
                  </a:lnTo>
                  <a:lnTo>
                    <a:pt x="12" y="50"/>
                  </a:lnTo>
                  <a:lnTo>
                    <a:pt x="12" y="44"/>
                  </a:lnTo>
                  <a:lnTo>
                    <a:pt x="14" y="38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24" y="26"/>
                  </a:lnTo>
                  <a:lnTo>
                    <a:pt x="31" y="22"/>
                  </a:lnTo>
                  <a:lnTo>
                    <a:pt x="39" y="19"/>
                  </a:lnTo>
                  <a:lnTo>
                    <a:pt x="48" y="17"/>
                  </a:lnTo>
                  <a:lnTo>
                    <a:pt x="48" y="17"/>
                  </a:lnTo>
                  <a:lnTo>
                    <a:pt x="59" y="14"/>
                  </a:lnTo>
                  <a:lnTo>
                    <a:pt x="70" y="12"/>
                  </a:lnTo>
                  <a:lnTo>
                    <a:pt x="83" y="12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107" y="15"/>
                  </a:lnTo>
                  <a:lnTo>
                    <a:pt x="119" y="17"/>
                  </a:lnTo>
                  <a:lnTo>
                    <a:pt x="144" y="23"/>
                  </a:lnTo>
                  <a:lnTo>
                    <a:pt x="168" y="30"/>
                  </a:lnTo>
                  <a:lnTo>
                    <a:pt x="192" y="38"/>
                  </a:lnTo>
                  <a:lnTo>
                    <a:pt x="192" y="38"/>
                  </a:lnTo>
                  <a:lnTo>
                    <a:pt x="217" y="46"/>
                  </a:lnTo>
                  <a:lnTo>
                    <a:pt x="240" y="56"/>
                  </a:lnTo>
                  <a:lnTo>
                    <a:pt x="288" y="75"/>
                  </a:lnTo>
                  <a:lnTo>
                    <a:pt x="288" y="75"/>
                  </a:lnTo>
                  <a:lnTo>
                    <a:pt x="314" y="85"/>
                  </a:lnTo>
                  <a:lnTo>
                    <a:pt x="341" y="94"/>
                  </a:lnTo>
                  <a:lnTo>
                    <a:pt x="396" y="111"/>
                  </a:lnTo>
                  <a:lnTo>
                    <a:pt x="450" y="127"/>
                  </a:lnTo>
                  <a:lnTo>
                    <a:pt x="506" y="145"/>
                  </a:lnTo>
                  <a:lnTo>
                    <a:pt x="506" y="145"/>
                  </a:lnTo>
                  <a:lnTo>
                    <a:pt x="534" y="155"/>
                  </a:lnTo>
                  <a:lnTo>
                    <a:pt x="563" y="166"/>
                  </a:lnTo>
                  <a:lnTo>
                    <a:pt x="591" y="177"/>
                  </a:lnTo>
                  <a:lnTo>
                    <a:pt x="620" y="189"/>
                  </a:lnTo>
                  <a:lnTo>
                    <a:pt x="620" y="189"/>
                  </a:lnTo>
                  <a:lnTo>
                    <a:pt x="648" y="202"/>
                  </a:lnTo>
                  <a:lnTo>
                    <a:pt x="677" y="214"/>
                  </a:lnTo>
                  <a:lnTo>
                    <a:pt x="735" y="237"/>
                  </a:lnTo>
                  <a:lnTo>
                    <a:pt x="735" y="237"/>
                  </a:lnTo>
                  <a:lnTo>
                    <a:pt x="854" y="284"/>
                  </a:lnTo>
                  <a:lnTo>
                    <a:pt x="854" y="284"/>
                  </a:lnTo>
                  <a:lnTo>
                    <a:pt x="910" y="307"/>
                  </a:lnTo>
                  <a:lnTo>
                    <a:pt x="938" y="319"/>
                  </a:lnTo>
                  <a:lnTo>
                    <a:pt x="967" y="330"/>
                  </a:lnTo>
                  <a:lnTo>
                    <a:pt x="967" y="330"/>
                  </a:lnTo>
                  <a:lnTo>
                    <a:pt x="994" y="340"/>
                  </a:lnTo>
                  <a:lnTo>
                    <a:pt x="1023" y="349"/>
                  </a:lnTo>
                  <a:lnTo>
                    <a:pt x="1080" y="368"/>
                  </a:lnTo>
                  <a:lnTo>
                    <a:pt x="1136" y="386"/>
                  </a:lnTo>
                  <a:lnTo>
                    <a:pt x="1165" y="395"/>
                  </a:lnTo>
                  <a:lnTo>
                    <a:pt x="1193" y="406"/>
                  </a:lnTo>
                  <a:lnTo>
                    <a:pt x="1193" y="406"/>
                  </a:lnTo>
                  <a:lnTo>
                    <a:pt x="1220" y="417"/>
                  </a:lnTo>
                  <a:lnTo>
                    <a:pt x="1245" y="428"/>
                  </a:lnTo>
                  <a:lnTo>
                    <a:pt x="1245" y="428"/>
                  </a:lnTo>
                  <a:lnTo>
                    <a:pt x="1248" y="429"/>
                  </a:lnTo>
                  <a:lnTo>
                    <a:pt x="1250" y="429"/>
                  </a:lnTo>
                  <a:lnTo>
                    <a:pt x="1252" y="427"/>
                  </a:lnTo>
                  <a:lnTo>
                    <a:pt x="1254" y="426"/>
                  </a:lnTo>
                  <a:lnTo>
                    <a:pt x="1255" y="424"/>
                  </a:lnTo>
                  <a:lnTo>
                    <a:pt x="1255" y="421"/>
                  </a:lnTo>
                  <a:lnTo>
                    <a:pt x="1254" y="420"/>
                  </a:lnTo>
                  <a:lnTo>
                    <a:pt x="1252" y="418"/>
                  </a:lnTo>
                  <a:lnTo>
                    <a:pt x="1252" y="4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B686355D-B555-6707-7776-1F004DB232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" y="2291"/>
              <a:ext cx="228" cy="129"/>
            </a:xfrm>
            <a:custGeom>
              <a:avLst/>
              <a:gdLst>
                <a:gd name="T0" fmla="*/ 448 w 454"/>
                <a:gd name="T1" fmla="*/ 244 h 256"/>
                <a:gd name="T2" fmla="*/ 374 w 454"/>
                <a:gd name="T3" fmla="*/ 243 h 256"/>
                <a:gd name="T4" fmla="*/ 325 w 454"/>
                <a:gd name="T5" fmla="*/ 239 h 256"/>
                <a:gd name="T6" fmla="*/ 277 w 454"/>
                <a:gd name="T7" fmla="*/ 229 h 256"/>
                <a:gd name="T8" fmla="*/ 254 w 454"/>
                <a:gd name="T9" fmla="*/ 221 h 256"/>
                <a:gd name="T10" fmla="*/ 241 w 454"/>
                <a:gd name="T11" fmla="*/ 216 h 256"/>
                <a:gd name="T12" fmla="*/ 206 w 454"/>
                <a:gd name="T13" fmla="*/ 196 h 256"/>
                <a:gd name="T14" fmla="*/ 164 w 454"/>
                <a:gd name="T15" fmla="*/ 165 h 256"/>
                <a:gd name="T16" fmla="*/ 125 w 454"/>
                <a:gd name="T17" fmla="*/ 129 h 256"/>
                <a:gd name="T18" fmla="*/ 88 w 454"/>
                <a:gd name="T19" fmla="*/ 91 h 256"/>
                <a:gd name="T20" fmla="*/ 50 w 454"/>
                <a:gd name="T21" fmla="*/ 45 h 256"/>
                <a:gd name="T22" fmla="*/ 11 w 454"/>
                <a:gd name="T23" fmla="*/ 1 h 256"/>
                <a:gd name="T24" fmla="*/ 8 w 454"/>
                <a:gd name="T25" fmla="*/ 0 h 256"/>
                <a:gd name="T26" fmla="*/ 4 w 454"/>
                <a:gd name="T27" fmla="*/ 0 h 256"/>
                <a:gd name="T28" fmla="*/ 1 w 454"/>
                <a:gd name="T29" fmla="*/ 3 h 256"/>
                <a:gd name="T30" fmla="*/ 1 w 454"/>
                <a:gd name="T31" fmla="*/ 8 h 256"/>
                <a:gd name="T32" fmla="*/ 2 w 454"/>
                <a:gd name="T33" fmla="*/ 10 h 256"/>
                <a:gd name="T34" fmla="*/ 38 w 454"/>
                <a:gd name="T35" fmla="*/ 50 h 256"/>
                <a:gd name="T36" fmla="*/ 91 w 454"/>
                <a:gd name="T37" fmla="*/ 111 h 256"/>
                <a:gd name="T38" fmla="*/ 129 w 454"/>
                <a:gd name="T39" fmla="*/ 150 h 256"/>
                <a:gd name="T40" fmla="*/ 149 w 454"/>
                <a:gd name="T41" fmla="*/ 168 h 256"/>
                <a:gd name="T42" fmla="*/ 191 w 454"/>
                <a:gd name="T43" fmla="*/ 201 h 256"/>
                <a:gd name="T44" fmla="*/ 238 w 454"/>
                <a:gd name="T45" fmla="*/ 227 h 256"/>
                <a:gd name="T46" fmla="*/ 261 w 454"/>
                <a:gd name="T47" fmla="*/ 236 h 256"/>
                <a:gd name="T48" fmla="*/ 308 w 454"/>
                <a:gd name="T49" fmla="*/ 249 h 256"/>
                <a:gd name="T50" fmla="*/ 332 w 454"/>
                <a:gd name="T51" fmla="*/ 253 h 256"/>
                <a:gd name="T52" fmla="*/ 391 w 454"/>
                <a:gd name="T53" fmla="*/ 256 h 256"/>
                <a:gd name="T54" fmla="*/ 448 w 454"/>
                <a:gd name="T55" fmla="*/ 256 h 256"/>
                <a:gd name="T56" fmla="*/ 453 w 454"/>
                <a:gd name="T57" fmla="*/ 254 h 256"/>
                <a:gd name="T58" fmla="*/ 454 w 454"/>
                <a:gd name="T59" fmla="*/ 250 h 256"/>
                <a:gd name="T60" fmla="*/ 453 w 454"/>
                <a:gd name="T61" fmla="*/ 246 h 256"/>
                <a:gd name="T62" fmla="*/ 448 w 454"/>
                <a:gd name="T63" fmla="*/ 24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4" h="256">
                  <a:moveTo>
                    <a:pt x="448" y="244"/>
                  </a:moveTo>
                  <a:lnTo>
                    <a:pt x="448" y="244"/>
                  </a:lnTo>
                  <a:lnTo>
                    <a:pt x="399" y="244"/>
                  </a:lnTo>
                  <a:lnTo>
                    <a:pt x="374" y="243"/>
                  </a:lnTo>
                  <a:lnTo>
                    <a:pt x="349" y="242"/>
                  </a:lnTo>
                  <a:lnTo>
                    <a:pt x="325" y="239"/>
                  </a:lnTo>
                  <a:lnTo>
                    <a:pt x="301" y="235"/>
                  </a:lnTo>
                  <a:lnTo>
                    <a:pt x="277" y="229"/>
                  </a:lnTo>
                  <a:lnTo>
                    <a:pt x="266" y="225"/>
                  </a:lnTo>
                  <a:lnTo>
                    <a:pt x="254" y="221"/>
                  </a:lnTo>
                  <a:lnTo>
                    <a:pt x="254" y="221"/>
                  </a:lnTo>
                  <a:lnTo>
                    <a:pt x="241" y="216"/>
                  </a:lnTo>
                  <a:lnTo>
                    <a:pt x="229" y="210"/>
                  </a:lnTo>
                  <a:lnTo>
                    <a:pt x="206" y="196"/>
                  </a:lnTo>
                  <a:lnTo>
                    <a:pt x="185" y="181"/>
                  </a:lnTo>
                  <a:lnTo>
                    <a:pt x="164" y="165"/>
                  </a:lnTo>
                  <a:lnTo>
                    <a:pt x="144" y="148"/>
                  </a:lnTo>
                  <a:lnTo>
                    <a:pt x="125" y="129"/>
                  </a:lnTo>
                  <a:lnTo>
                    <a:pt x="106" y="110"/>
                  </a:lnTo>
                  <a:lnTo>
                    <a:pt x="88" y="91"/>
                  </a:lnTo>
                  <a:lnTo>
                    <a:pt x="88" y="91"/>
                  </a:lnTo>
                  <a:lnTo>
                    <a:pt x="50" y="45"/>
                  </a:lnTo>
                  <a:lnTo>
                    <a:pt x="30" y="23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20" y="30"/>
                  </a:lnTo>
                  <a:lnTo>
                    <a:pt x="38" y="50"/>
                  </a:lnTo>
                  <a:lnTo>
                    <a:pt x="73" y="91"/>
                  </a:lnTo>
                  <a:lnTo>
                    <a:pt x="91" y="111"/>
                  </a:lnTo>
                  <a:lnTo>
                    <a:pt x="110" y="131"/>
                  </a:lnTo>
                  <a:lnTo>
                    <a:pt x="129" y="150"/>
                  </a:lnTo>
                  <a:lnTo>
                    <a:pt x="149" y="168"/>
                  </a:lnTo>
                  <a:lnTo>
                    <a:pt x="149" y="168"/>
                  </a:lnTo>
                  <a:lnTo>
                    <a:pt x="169" y="185"/>
                  </a:lnTo>
                  <a:lnTo>
                    <a:pt x="191" y="201"/>
                  </a:lnTo>
                  <a:lnTo>
                    <a:pt x="214" y="215"/>
                  </a:lnTo>
                  <a:lnTo>
                    <a:pt x="238" y="227"/>
                  </a:lnTo>
                  <a:lnTo>
                    <a:pt x="238" y="227"/>
                  </a:lnTo>
                  <a:lnTo>
                    <a:pt x="261" y="236"/>
                  </a:lnTo>
                  <a:lnTo>
                    <a:pt x="285" y="244"/>
                  </a:lnTo>
                  <a:lnTo>
                    <a:pt x="308" y="249"/>
                  </a:lnTo>
                  <a:lnTo>
                    <a:pt x="332" y="253"/>
                  </a:lnTo>
                  <a:lnTo>
                    <a:pt x="332" y="253"/>
                  </a:lnTo>
                  <a:lnTo>
                    <a:pt x="361" y="255"/>
                  </a:lnTo>
                  <a:lnTo>
                    <a:pt x="391" y="256"/>
                  </a:lnTo>
                  <a:lnTo>
                    <a:pt x="448" y="256"/>
                  </a:lnTo>
                  <a:lnTo>
                    <a:pt x="448" y="256"/>
                  </a:lnTo>
                  <a:lnTo>
                    <a:pt x="451" y="255"/>
                  </a:lnTo>
                  <a:lnTo>
                    <a:pt x="453" y="254"/>
                  </a:lnTo>
                  <a:lnTo>
                    <a:pt x="454" y="252"/>
                  </a:lnTo>
                  <a:lnTo>
                    <a:pt x="454" y="250"/>
                  </a:lnTo>
                  <a:lnTo>
                    <a:pt x="454" y="248"/>
                  </a:lnTo>
                  <a:lnTo>
                    <a:pt x="453" y="246"/>
                  </a:lnTo>
                  <a:lnTo>
                    <a:pt x="451" y="245"/>
                  </a:lnTo>
                  <a:lnTo>
                    <a:pt x="448" y="244"/>
                  </a:lnTo>
                  <a:lnTo>
                    <a:pt x="448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E5DC0A2A-D7A8-768F-7F0D-FCE7C1557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" y="2282"/>
              <a:ext cx="197" cy="276"/>
            </a:xfrm>
            <a:custGeom>
              <a:avLst/>
              <a:gdLst>
                <a:gd name="T0" fmla="*/ 7 w 394"/>
                <a:gd name="T1" fmla="*/ 6 h 550"/>
                <a:gd name="T2" fmla="*/ 9 w 394"/>
                <a:gd name="T3" fmla="*/ 42 h 550"/>
                <a:gd name="T4" fmla="*/ 7 w 394"/>
                <a:gd name="T5" fmla="*/ 79 h 550"/>
                <a:gd name="T6" fmla="*/ 1 w 394"/>
                <a:gd name="T7" fmla="*/ 152 h 550"/>
                <a:gd name="T8" fmla="*/ 0 w 394"/>
                <a:gd name="T9" fmla="*/ 170 h 550"/>
                <a:gd name="T10" fmla="*/ 1 w 394"/>
                <a:gd name="T11" fmla="*/ 206 h 550"/>
                <a:gd name="T12" fmla="*/ 7 w 394"/>
                <a:gd name="T13" fmla="*/ 243 h 550"/>
                <a:gd name="T14" fmla="*/ 18 w 394"/>
                <a:gd name="T15" fmla="*/ 277 h 550"/>
                <a:gd name="T16" fmla="*/ 27 w 394"/>
                <a:gd name="T17" fmla="*/ 294 h 550"/>
                <a:gd name="T18" fmla="*/ 47 w 394"/>
                <a:gd name="T19" fmla="*/ 323 h 550"/>
                <a:gd name="T20" fmla="*/ 72 w 394"/>
                <a:gd name="T21" fmla="*/ 351 h 550"/>
                <a:gd name="T22" fmla="*/ 85 w 394"/>
                <a:gd name="T23" fmla="*/ 364 h 550"/>
                <a:gd name="T24" fmla="*/ 125 w 394"/>
                <a:gd name="T25" fmla="*/ 399 h 550"/>
                <a:gd name="T26" fmla="*/ 153 w 394"/>
                <a:gd name="T27" fmla="*/ 421 h 550"/>
                <a:gd name="T28" fmla="*/ 214 w 394"/>
                <a:gd name="T29" fmla="*/ 461 h 550"/>
                <a:gd name="T30" fmla="*/ 244 w 394"/>
                <a:gd name="T31" fmla="*/ 479 h 550"/>
                <a:gd name="T32" fmla="*/ 314 w 394"/>
                <a:gd name="T33" fmla="*/ 515 h 550"/>
                <a:gd name="T34" fmla="*/ 385 w 394"/>
                <a:gd name="T35" fmla="*/ 549 h 550"/>
                <a:gd name="T36" fmla="*/ 390 w 394"/>
                <a:gd name="T37" fmla="*/ 549 h 550"/>
                <a:gd name="T38" fmla="*/ 394 w 394"/>
                <a:gd name="T39" fmla="*/ 546 h 550"/>
                <a:gd name="T40" fmla="*/ 394 w 394"/>
                <a:gd name="T41" fmla="*/ 542 h 550"/>
                <a:gd name="T42" fmla="*/ 391 w 394"/>
                <a:gd name="T43" fmla="*/ 539 h 550"/>
                <a:gd name="T44" fmla="*/ 329 w 394"/>
                <a:gd name="T45" fmla="*/ 509 h 550"/>
                <a:gd name="T46" fmla="*/ 266 w 394"/>
                <a:gd name="T47" fmla="*/ 477 h 550"/>
                <a:gd name="T48" fmla="*/ 206 w 394"/>
                <a:gd name="T49" fmla="*/ 441 h 550"/>
                <a:gd name="T50" fmla="*/ 148 w 394"/>
                <a:gd name="T51" fmla="*/ 402 h 550"/>
                <a:gd name="T52" fmla="*/ 121 w 394"/>
                <a:gd name="T53" fmla="*/ 380 h 550"/>
                <a:gd name="T54" fmla="*/ 95 w 394"/>
                <a:gd name="T55" fmla="*/ 357 h 550"/>
                <a:gd name="T56" fmla="*/ 71 w 394"/>
                <a:gd name="T57" fmla="*/ 332 h 550"/>
                <a:gd name="T58" fmla="*/ 48 w 394"/>
                <a:gd name="T59" fmla="*/ 304 h 550"/>
                <a:gd name="T60" fmla="*/ 38 w 394"/>
                <a:gd name="T61" fmla="*/ 288 h 550"/>
                <a:gd name="T62" fmla="*/ 23 w 394"/>
                <a:gd name="T63" fmla="*/ 254 h 550"/>
                <a:gd name="T64" fmla="*/ 18 w 394"/>
                <a:gd name="T65" fmla="*/ 236 h 550"/>
                <a:gd name="T66" fmla="*/ 13 w 394"/>
                <a:gd name="T67" fmla="*/ 201 h 550"/>
                <a:gd name="T68" fmla="*/ 12 w 394"/>
                <a:gd name="T69" fmla="*/ 166 h 550"/>
                <a:gd name="T70" fmla="*/ 13 w 394"/>
                <a:gd name="T71" fmla="*/ 146 h 550"/>
                <a:gd name="T72" fmla="*/ 18 w 394"/>
                <a:gd name="T73" fmla="*/ 86 h 550"/>
                <a:gd name="T74" fmla="*/ 21 w 394"/>
                <a:gd name="T75" fmla="*/ 46 h 550"/>
                <a:gd name="T76" fmla="*/ 19 w 394"/>
                <a:gd name="T77" fmla="*/ 6 h 550"/>
                <a:gd name="T78" fmla="*/ 18 w 394"/>
                <a:gd name="T79" fmla="*/ 4 h 550"/>
                <a:gd name="T80" fmla="*/ 15 w 394"/>
                <a:gd name="T81" fmla="*/ 1 h 550"/>
                <a:gd name="T82" fmla="*/ 10 w 394"/>
                <a:gd name="T83" fmla="*/ 1 h 550"/>
                <a:gd name="T84" fmla="*/ 7 w 394"/>
                <a:gd name="T85" fmla="*/ 4 h 550"/>
                <a:gd name="T86" fmla="*/ 7 w 394"/>
                <a:gd name="T87" fmla="*/ 6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4" h="550">
                  <a:moveTo>
                    <a:pt x="7" y="6"/>
                  </a:moveTo>
                  <a:lnTo>
                    <a:pt x="7" y="6"/>
                  </a:lnTo>
                  <a:lnTo>
                    <a:pt x="8" y="24"/>
                  </a:lnTo>
                  <a:lnTo>
                    <a:pt x="9" y="42"/>
                  </a:lnTo>
                  <a:lnTo>
                    <a:pt x="8" y="61"/>
                  </a:lnTo>
                  <a:lnTo>
                    <a:pt x="7" y="79"/>
                  </a:lnTo>
                  <a:lnTo>
                    <a:pt x="4" y="116"/>
                  </a:lnTo>
                  <a:lnTo>
                    <a:pt x="1" y="152"/>
                  </a:lnTo>
                  <a:lnTo>
                    <a:pt x="1" y="152"/>
                  </a:lnTo>
                  <a:lnTo>
                    <a:pt x="0" y="170"/>
                  </a:lnTo>
                  <a:lnTo>
                    <a:pt x="0" y="188"/>
                  </a:lnTo>
                  <a:lnTo>
                    <a:pt x="1" y="206"/>
                  </a:lnTo>
                  <a:lnTo>
                    <a:pt x="4" y="225"/>
                  </a:lnTo>
                  <a:lnTo>
                    <a:pt x="7" y="243"/>
                  </a:lnTo>
                  <a:lnTo>
                    <a:pt x="12" y="260"/>
                  </a:lnTo>
                  <a:lnTo>
                    <a:pt x="18" y="277"/>
                  </a:lnTo>
                  <a:lnTo>
                    <a:pt x="27" y="294"/>
                  </a:lnTo>
                  <a:lnTo>
                    <a:pt x="27" y="294"/>
                  </a:lnTo>
                  <a:lnTo>
                    <a:pt x="36" y="309"/>
                  </a:lnTo>
                  <a:lnTo>
                    <a:pt x="47" y="323"/>
                  </a:lnTo>
                  <a:lnTo>
                    <a:pt x="60" y="338"/>
                  </a:lnTo>
                  <a:lnTo>
                    <a:pt x="72" y="351"/>
                  </a:lnTo>
                  <a:lnTo>
                    <a:pt x="72" y="351"/>
                  </a:lnTo>
                  <a:lnTo>
                    <a:pt x="85" y="364"/>
                  </a:lnTo>
                  <a:lnTo>
                    <a:pt x="98" y="376"/>
                  </a:lnTo>
                  <a:lnTo>
                    <a:pt x="125" y="399"/>
                  </a:lnTo>
                  <a:lnTo>
                    <a:pt x="125" y="399"/>
                  </a:lnTo>
                  <a:lnTo>
                    <a:pt x="153" y="421"/>
                  </a:lnTo>
                  <a:lnTo>
                    <a:pt x="182" y="441"/>
                  </a:lnTo>
                  <a:lnTo>
                    <a:pt x="214" y="461"/>
                  </a:lnTo>
                  <a:lnTo>
                    <a:pt x="244" y="479"/>
                  </a:lnTo>
                  <a:lnTo>
                    <a:pt x="244" y="479"/>
                  </a:lnTo>
                  <a:lnTo>
                    <a:pt x="279" y="497"/>
                  </a:lnTo>
                  <a:lnTo>
                    <a:pt x="314" y="515"/>
                  </a:lnTo>
                  <a:lnTo>
                    <a:pt x="385" y="549"/>
                  </a:lnTo>
                  <a:lnTo>
                    <a:pt x="385" y="549"/>
                  </a:lnTo>
                  <a:lnTo>
                    <a:pt x="388" y="550"/>
                  </a:lnTo>
                  <a:lnTo>
                    <a:pt x="390" y="549"/>
                  </a:lnTo>
                  <a:lnTo>
                    <a:pt x="392" y="548"/>
                  </a:lnTo>
                  <a:lnTo>
                    <a:pt x="394" y="546"/>
                  </a:lnTo>
                  <a:lnTo>
                    <a:pt x="394" y="544"/>
                  </a:lnTo>
                  <a:lnTo>
                    <a:pt x="394" y="542"/>
                  </a:lnTo>
                  <a:lnTo>
                    <a:pt x="393" y="540"/>
                  </a:lnTo>
                  <a:lnTo>
                    <a:pt x="391" y="539"/>
                  </a:lnTo>
                  <a:lnTo>
                    <a:pt x="391" y="539"/>
                  </a:lnTo>
                  <a:lnTo>
                    <a:pt x="329" y="509"/>
                  </a:lnTo>
                  <a:lnTo>
                    <a:pt x="297" y="493"/>
                  </a:lnTo>
                  <a:lnTo>
                    <a:pt x="266" y="477"/>
                  </a:lnTo>
                  <a:lnTo>
                    <a:pt x="236" y="460"/>
                  </a:lnTo>
                  <a:lnTo>
                    <a:pt x="206" y="441"/>
                  </a:lnTo>
                  <a:lnTo>
                    <a:pt x="177" y="422"/>
                  </a:lnTo>
                  <a:lnTo>
                    <a:pt x="148" y="402"/>
                  </a:lnTo>
                  <a:lnTo>
                    <a:pt x="148" y="402"/>
                  </a:lnTo>
                  <a:lnTo>
                    <a:pt x="121" y="380"/>
                  </a:lnTo>
                  <a:lnTo>
                    <a:pt x="95" y="357"/>
                  </a:lnTo>
                  <a:lnTo>
                    <a:pt x="95" y="357"/>
                  </a:lnTo>
                  <a:lnTo>
                    <a:pt x="83" y="345"/>
                  </a:lnTo>
                  <a:lnTo>
                    <a:pt x="71" y="332"/>
                  </a:lnTo>
                  <a:lnTo>
                    <a:pt x="59" y="318"/>
                  </a:lnTo>
                  <a:lnTo>
                    <a:pt x="48" y="304"/>
                  </a:lnTo>
                  <a:lnTo>
                    <a:pt x="48" y="304"/>
                  </a:lnTo>
                  <a:lnTo>
                    <a:pt x="38" y="288"/>
                  </a:lnTo>
                  <a:lnTo>
                    <a:pt x="29" y="272"/>
                  </a:lnTo>
                  <a:lnTo>
                    <a:pt x="23" y="254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15" y="219"/>
                  </a:lnTo>
                  <a:lnTo>
                    <a:pt x="13" y="201"/>
                  </a:lnTo>
                  <a:lnTo>
                    <a:pt x="12" y="184"/>
                  </a:lnTo>
                  <a:lnTo>
                    <a:pt x="12" y="166"/>
                  </a:lnTo>
                  <a:lnTo>
                    <a:pt x="12" y="166"/>
                  </a:lnTo>
                  <a:lnTo>
                    <a:pt x="13" y="146"/>
                  </a:lnTo>
                  <a:lnTo>
                    <a:pt x="15" y="127"/>
                  </a:lnTo>
                  <a:lnTo>
                    <a:pt x="18" y="86"/>
                  </a:lnTo>
                  <a:lnTo>
                    <a:pt x="20" y="66"/>
                  </a:lnTo>
                  <a:lnTo>
                    <a:pt x="21" y="46"/>
                  </a:lnTo>
                  <a:lnTo>
                    <a:pt x="20" y="26"/>
                  </a:lnTo>
                  <a:lnTo>
                    <a:pt x="19" y="6"/>
                  </a:lnTo>
                  <a:lnTo>
                    <a:pt x="19" y="6"/>
                  </a:lnTo>
                  <a:lnTo>
                    <a:pt x="18" y="4"/>
                  </a:lnTo>
                  <a:lnTo>
                    <a:pt x="17" y="2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0" y="1"/>
                  </a:lnTo>
                  <a:lnTo>
                    <a:pt x="9" y="2"/>
                  </a:lnTo>
                  <a:lnTo>
                    <a:pt x="7" y="4"/>
                  </a:lnTo>
                  <a:lnTo>
                    <a:pt x="7" y="6"/>
                  </a:lnTo>
                  <a:lnTo>
                    <a:pt x="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443E000A-59BA-6DD9-24D0-CA71FBA83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2" y="2458"/>
              <a:ext cx="143" cy="210"/>
            </a:xfrm>
            <a:custGeom>
              <a:avLst/>
              <a:gdLst>
                <a:gd name="T0" fmla="*/ 0 w 287"/>
                <a:gd name="T1" fmla="*/ 7 h 419"/>
                <a:gd name="T2" fmla="*/ 5 w 287"/>
                <a:gd name="T3" fmla="*/ 58 h 419"/>
                <a:gd name="T4" fmla="*/ 9 w 287"/>
                <a:gd name="T5" fmla="*/ 110 h 419"/>
                <a:gd name="T6" fmla="*/ 10 w 287"/>
                <a:gd name="T7" fmla="*/ 123 h 419"/>
                <a:gd name="T8" fmla="*/ 15 w 287"/>
                <a:gd name="T9" fmla="*/ 148 h 419"/>
                <a:gd name="T10" fmla="*/ 23 w 287"/>
                <a:gd name="T11" fmla="*/ 173 h 419"/>
                <a:gd name="T12" fmla="*/ 33 w 287"/>
                <a:gd name="T13" fmla="*/ 196 h 419"/>
                <a:gd name="T14" fmla="*/ 40 w 287"/>
                <a:gd name="T15" fmla="*/ 207 h 419"/>
                <a:gd name="T16" fmla="*/ 71 w 287"/>
                <a:gd name="T17" fmla="*/ 247 h 419"/>
                <a:gd name="T18" fmla="*/ 108 w 287"/>
                <a:gd name="T19" fmla="*/ 282 h 419"/>
                <a:gd name="T20" fmla="*/ 149 w 287"/>
                <a:gd name="T21" fmla="*/ 314 h 419"/>
                <a:gd name="T22" fmla="*/ 189 w 287"/>
                <a:gd name="T23" fmla="*/ 345 h 419"/>
                <a:gd name="T24" fmla="*/ 234 w 287"/>
                <a:gd name="T25" fmla="*/ 379 h 419"/>
                <a:gd name="T26" fmla="*/ 277 w 287"/>
                <a:gd name="T27" fmla="*/ 417 h 419"/>
                <a:gd name="T28" fmla="*/ 279 w 287"/>
                <a:gd name="T29" fmla="*/ 418 h 419"/>
                <a:gd name="T30" fmla="*/ 283 w 287"/>
                <a:gd name="T31" fmla="*/ 418 h 419"/>
                <a:gd name="T32" fmla="*/ 287 w 287"/>
                <a:gd name="T33" fmla="*/ 415 h 419"/>
                <a:gd name="T34" fmla="*/ 287 w 287"/>
                <a:gd name="T35" fmla="*/ 410 h 419"/>
                <a:gd name="T36" fmla="*/ 285 w 287"/>
                <a:gd name="T37" fmla="*/ 408 h 419"/>
                <a:gd name="T38" fmla="*/ 247 w 287"/>
                <a:gd name="T39" fmla="*/ 375 h 419"/>
                <a:gd name="T40" fmla="*/ 208 w 287"/>
                <a:gd name="T41" fmla="*/ 344 h 419"/>
                <a:gd name="T42" fmla="*/ 148 w 287"/>
                <a:gd name="T43" fmla="*/ 297 h 419"/>
                <a:gd name="T44" fmla="*/ 128 w 287"/>
                <a:gd name="T45" fmla="*/ 282 h 419"/>
                <a:gd name="T46" fmla="*/ 91 w 287"/>
                <a:gd name="T47" fmla="*/ 249 h 419"/>
                <a:gd name="T48" fmla="*/ 58 w 287"/>
                <a:gd name="T49" fmla="*/ 213 h 419"/>
                <a:gd name="T50" fmla="*/ 51 w 287"/>
                <a:gd name="T51" fmla="*/ 201 h 419"/>
                <a:gd name="T52" fmla="*/ 39 w 287"/>
                <a:gd name="T53" fmla="*/ 179 h 419"/>
                <a:gd name="T54" fmla="*/ 29 w 287"/>
                <a:gd name="T55" fmla="*/ 156 h 419"/>
                <a:gd name="T56" fmla="*/ 23 w 287"/>
                <a:gd name="T57" fmla="*/ 131 h 419"/>
                <a:gd name="T58" fmla="*/ 21 w 287"/>
                <a:gd name="T59" fmla="*/ 118 h 419"/>
                <a:gd name="T60" fmla="*/ 17 w 287"/>
                <a:gd name="T61" fmla="*/ 61 h 419"/>
                <a:gd name="T62" fmla="*/ 13 w 287"/>
                <a:gd name="T63" fmla="*/ 18 h 419"/>
                <a:gd name="T64" fmla="*/ 11 w 287"/>
                <a:gd name="T65" fmla="*/ 4 h 419"/>
                <a:gd name="T66" fmla="*/ 8 w 287"/>
                <a:gd name="T67" fmla="*/ 0 h 419"/>
                <a:gd name="T68" fmla="*/ 4 w 287"/>
                <a:gd name="T69" fmla="*/ 0 h 419"/>
                <a:gd name="T70" fmla="*/ 1 w 287"/>
                <a:gd name="T71" fmla="*/ 3 h 419"/>
                <a:gd name="T72" fmla="*/ 0 w 287"/>
                <a:gd name="T73" fmla="*/ 7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87" h="419">
                  <a:moveTo>
                    <a:pt x="0" y="7"/>
                  </a:moveTo>
                  <a:lnTo>
                    <a:pt x="0" y="7"/>
                  </a:lnTo>
                  <a:lnTo>
                    <a:pt x="3" y="33"/>
                  </a:lnTo>
                  <a:lnTo>
                    <a:pt x="5" y="58"/>
                  </a:lnTo>
                  <a:lnTo>
                    <a:pt x="7" y="84"/>
                  </a:lnTo>
                  <a:lnTo>
                    <a:pt x="9" y="110"/>
                  </a:lnTo>
                  <a:lnTo>
                    <a:pt x="9" y="110"/>
                  </a:lnTo>
                  <a:lnTo>
                    <a:pt x="10" y="123"/>
                  </a:lnTo>
                  <a:lnTo>
                    <a:pt x="12" y="136"/>
                  </a:lnTo>
                  <a:lnTo>
                    <a:pt x="15" y="148"/>
                  </a:lnTo>
                  <a:lnTo>
                    <a:pt x="18" y="161"/>
                  </a:lnTo>
                  <a:lnTo>
                    <a:pt x="23" y="173"/>
                  </a:lnTo>
                  <a:lnTo>
                    <a:pt x="28" y="184"/>
                  </a:lnTo>
                  <a:lnTo>
                    <a:pt x="33" y="196"/>
                  </a:lnTo>
                  <a:lnTo>
                    <a:pt x="40" y="207"/>
                  </a:lnTo>
                  <a:lnTo>
                    <a:pt x="40" y="207"/>
                  </a:lnTo>
                  <a:lnTo>
                    <a:pt x="55" y="228"/>
                  </a:lnTo>
                  <a:lnTo>
                    <a:pt x="71" y="247"/>
                  </a:lnTo>
                  <a:lnTo>
                    <a:pt x="89" y="265"/>
                  </a:lnTo>
                  <a:lnTo>
                    <a:pt x="108" y="282"/>
                  </a:lnTo>
                  <a:lnTo>
                    <a:pt x="129" y="298"/>
                  </a:lnTo>
                  <a:lnTo>
                    <a:pt x="149" y="314"/>
                  </a:lnTo>
                  <a:lnTo>
                    <a:pt x="189" y="345"/>
                  </a:lnTo>
                  <a:lnTo>
                    <a:pt x="189" y="345"/>
                  </a:lnTo>
                  <a:lnTo>
                    <a:pt x="212" y="362"/>
                  </a:lnTo>
                  <a:lnTo>
                    <a:pt x="234" y="379"/>
                  </a:lnTo>
                  <a:lnTo>
                    <a:pt x="255" y="397"/>
                  </a:lnTo>
                  <a:lnTo>
                    <a:pt x="277" y="417"/>
                  </a:lnTo>
                  <a:lnTo>
                    <a:pt x="277" y="417"/>
                  </a:lnTo>
                  <a:lnTo>
                    <a:pt x="279" y="418"/>
                  </a:lnTo>
                  <a:lnTo>
                    <a:pt x="281" y="419"/>
                  </a:lnTo>
                  <a:lnTo>
                    <a:pt x="283" y="418"/>
                  </a:lnTo>
                  <a:lnTo>
                    <a:pt x="285" y="417"/>
                  </a:lnTo>
                  <a:lnTo>
                    <a:pt x="287" y="415"/>
                  </a:lnTo>
                  <a:lnTo>
                    <a:pt x="287" y="413"/>
                  </a:lnTo>
                  <a:lnTo>
                    <a:pt x="287" y="410"/>
                  </a:lnTo>
                  <a:lnTo>
                    <a:pt x="285" y="408"/>
                  </a:lnTo>
                  <a:lnTo>
                    <a:pt x="285" y="408"/>
                  </a:lnTo>
                  <a:lnTo>
                    <a:pt x="267" y="391"/>
                  </a:lnTo>
                  <a:lnTo>
                    <a:pt x="247" y="375"/>
                  </a:lnTo>
                  <a:lnTo>
                    <a:pt x="228" y="359"/>
                  </a:lnTo>
                  <a:lnTo>
                    <a:pt x="208" y="344"/>
                  </a:lnTo>
                  <a:lnTo>
                    <a:pt x="167" y="313"/>
                  </a:lnTo>
                  <a:lnTo>
                    <a:pt x="148" y="297"/>
                  </a:lnTo>
                  <a:lnTo>
                    <a:pt x="128" y="282"/>
                  </a:lnTo>
                  <a:lnTo>
                    <a:pt x="128" y="282"/>
                  </a:lnTo>
                  <a:lnTo>
                    <a:pt x="108" y="266"/>
                  </a:lnTo>
                  <a:lnTo>
                    <a:pt x="91" y="249"/>
                  </a:lnTo>
                  <a:lnTo>
                    <a:pt x="74" y="231"/>
                  </a:lnTo>
                  <a:lnTo>
                    <a:pt x="58" y="213"/>
                  </a:lnTo>
                  <a:lnTo>
                    <a:pt x="58" y="213"/>
                  </a:lnTo>
                  <a:lnTo>
                    <a:pt x="51" y="201"/>
                  </a:lnTo>
                  <a:lnTo>
                    <a:pt x="44" y="190"/>
                  </a:lnTo>
                  <a:lnTo>
                    <a:pt x="39" y="179"/>
                  </a:lnTo>
                  <a:lnTo>
                    <a:pt x="34" y="167"/>
                  </a:lnTo>
                  <a:lnTo>
                    <a:pt x="29" y="156"/>
                  </a:lnTo>
                  <a:lnTo>
                    <a:pt x="26" y="143"/>
                  </a:lnTo>
                  <a:lnTo>
                    <a:pt x="23" y="131"/>
                  </a:lnTo>
                  <a:lnTo>
                    <a:pt x="21" y="118"/>
                  </a:lnTo>
                  <a:lnTo>
                    <a:pt x="21" y="118"/>
                  </a:lnTo>
                  <a:lnTo>
                    <a:pt x="19" y="89"/>
                  </a:lnTo>
                  <a:lnTo>
                    <a:pt x="17" y="61"/>
                  </a:lnTo>
                  <a:lnTo>
                    <a:pt x="15" y="32"/>
                  </a:lnTo>
                  <a:lnTo>
                    <a:pt x="13" y="18"/>
                  </a:lnTo>
                  <a:lnTo>
                    <a:pt x="11" y="4"/>
                  </a:lnTo>
                  <a:lnTo>
                    <a:pt x="11" y="4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07291477-67F0-DDB5-B091-5F2A30523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8" y="2614"/>
              <a:ext cx="2290" cy="1393"/>
            </a:xfrm>
            <a:custGeom>
              <a:avLst/>
              <a:gdLst>
                <a:gd name="T0" fmla="*/ 11 w 4580"/>
                <a:gd name="T1" fmla="*/ 81 h 2787"/>
                <a:gd name="T2" fmla="*/ 52 w 4580"/>
                <a:gd name="T3" fmla="*/ 159 h 2787"/>
                <a:gd name="T4" fmla="*/ 193 w 4580"/>
                <a:gd name="T5" fmla="*/ 293 h 2787"/>
                <a:gd name="T6" fmla="*/ 457 w 4580"/>
                <a:gd name="T7" fmla="*/ 491 h 2787"/>
                <a:gd name="T8" fmla="*/ 624 w 4580"/>
                <a:gd name="T9" fmla="*/ 571 h 2787"/>
                <a:gd name="T10" fmla="*/ 746 w 4580"/>
                <a:gd name="T11" fmla="*/ 597 h 2787"/>
                <a:gd name="T12" fmla="*/ 924 w 4580"/>
                <a:gd name="T13" fmla="*/ 599 h 2787"/>
                <a:gd name="T14" fmla="*/ 1016 w 4580"/>
                <a:gd name="T15" fmla="*/ 610 h 2787"/>
                <a:gd name="T16" fmla="*/ 1059 w 4580"/>
                <a:gd name="T17" fmla="*/ 641 h 2787"/>
                <a:gd name="T18" fmla="*/ 1154 w 4580"/>
                <a:gd name="T19" fmla="*/ 753 h 2787"/>
                <a:gd name="T20" fmla="*/ 1315 w 4580"/>
                <a:gd name="T21" fmla="*/ 932 h 2787"/>
                <a:gd name="T22" fmla="*/ 1571 w 4580"/>
                <a:gd name="T23" fmla="*/ 1150 h 2787"/>
                <a:gd name="T24" fmla="*/ 1824 w 4580"/>
                <a:gd name="T25" fmla="*/ 1383 h 2787"/>
                <a:gd name="T26" fmla="*/ 2148 w 4580"/>
                <a:gd name="T27" fmla="*/ 1674 h 2787"/>
                <a:gd name="T28" fmla="*/ 2397 w 4580"/>
                <a:gd name="T29" fmla="*/ 1918 h 2787"/>
                <a:gd name="T30" fmla="*/ 2604 w 4580"/>
                <a:gd name="T31" fmla="*/ 2179 h 2787"/>
                <a:gd name="T32" fmla="*/ 2811 w 4580"/>
                <a:gd name="T33" fmla="*/ 2397 h 2787"/>
                <a:gd name="T34" fmla="*/ 2973 w 4580"/>
                <a:gd name="T35" fmla="*/ 2525 h 2787"/>
                <a:gd name="T36" fmla="*/ 3242 w 4580"/>
                <a:gd name="T37" fmla="*/ 2694 h 2787"/>
                <a:gd name="T38" fmla="*/ 3383 w 4580"/>
                <a:gd name="T39" fmla="*/ 2759 h 2787"/>
                <a:gd name="T40" fmla="*/ 3549 w 4580"/>
                <a:gd name="T41" fmla="*/ 2787 h 2787"/>
                <a:gd name="T42" fmla="*/ 3676 w 4580"/>
                <a:gd name="T43" fmla="*/ 2763 h 2787"/>
                <a:gd name="T44" fmla="*/ 3774 w 4580"/>
                <a:gd name="T45" fmla="*/ 2701 h 2787"/>
                <a:gd name="T46" fmla="*/ 3965 w 4580"/>
                <a:gd name="T47" fmla="*/ 2497 h 2787"/>
                <a:gd name="T48" fmla="*/ 4145 w 4580"/>
                <a:gd name="T49" fmla="*/ 2268 h 2787"/>
                <a:gd name="T50" fmla="*/ 4331 w 4580"/>
                <a:gd name="T51" fmla="*/ 1919 h 2787"/>
                <a:gd name="T52" fmla="*/ 4449 w 4580"/>
                <a:gd name="T53" fmla="*/ 1639 h 2787"/>
                <a:gd name="T54" fmla="*/ 4530 w 4580"/>
                <a:gd name="T55" fmla="*/ 1388 h 2787"/>
                <a:gd name="T56" fmla="*/ 4580 w 4580"/>
                <a:gd name="T57" fmla="*/ 1219 h 2787"/>
                <a:gd name="T58" fmla="*/ 4572 w 4580"/>
                <a:gd name="T59" fmla="*/ 1195 h 2787"/>
                <a:gd name="T60" fmla="*/ 4566 w 4580"/>
                <a:gd name="T61" fmla="*/ 1232 h 2787"/>
                <a:gd name="T62" fmla="*/ 4527 w 4580"/>
                <a:gd name="T63" fmla="*/ 1359 h 2787"/>
                <a:gd name="T64" fmla="*/ 4434 w 4580"/>
                <a:gd name="T65" fmla="*/ 1647 h 2787"/>
                <a:gd name="T66" fmla="*/ 4313 w 4580"/>
                <a:gd name="T67" fmla="*/ 1929 h 2787"/>
                <a:gd name="T68" fmla="*/ 4130 w 4580"/>
                <a:gd name="T69" fmla="*/ 2270 h 2787"/>
                <a:gd name="T70" fmla="*/ 3948 w 4580"/>
                <a:gd name="T71" fmla="*/ 2499 h 2787"/>
                <a:gd name="T72" fmla="*/ 3786 w 4580"/>
                <a:gd name="T73" fmla="*/ 2674 h 2787"/>
                <a:gd name="T74" fmla="*/ 3683 w 4580"/>
                <a:gd name="T75" fmla="*/ 2746 h 2787"/>
                <a:gd name="T76" fmla="*/ 3564 w 4580"/>
                <a:gd name="T77" fmla="*/ 2774 h 2787"/>
                <a:gd name="T78" fmla="*/ 3444 w 4580"/>
                <a:gd name="T79" fmla="*/ 2762 h 2787"/>
                <a:gd name="T80" fmla="*/ 3263 w 4580"/>
                <a:gd name="T81" fmla="*/ 2691 h 2787"/>
                <a:gd name="T82" fmla="*/ 3065 w 4580"/>
                <a:gd name="T83" fmla="*/ 2567 h 2787"/>
                <a:gd name="T84" fmla="*/ 2861 w 4580"/>
                <a:gd name="T85" fmla="*/ 2427 h 2787"/>
                <a:gd name="T86" fmla="*/ 2666 w 4580"/>
                <a:gd name="T87" fmla="*/ 2233 h 2787"/>
                <a:gd name="T88" fmla="*/ 2486 w 4580"/>
                <a:gd name="T89" fmla="*/ 2003 h 2787"/>
                <a:gd name="T90" fmla="*/ 2314 w 4580"/>
                <a:gd name="T91" fmla="*/ 1814 h 2787"/>
                <a:gd name="T92" fmla="*/ 1874 w 4580"/>
                <a:gd name="T93" fmla="*/ 1414 h 2787"/>
                <a:gd name="T94" fmla="*/ 1567 w 4580"/>
                <a:gd name="T95" fmla="*/ 1132 h 2787"/>
                <a:gd name="T96" fmla="*/ 1287 w 4580"/>
                <a:gd name="T97" fmla="*/ 888 h 2787"/>
                <a:gd name="T98" fmla="*/ 1158 w 4580"/>
                <a:gd name="T99" fmla="*/ 738 h 2787"/>
                <a:gd name="T100" fmla="*/ 1076 w 4580"/>
                <a:gd name="T101" fmla="*/ 639 h 2787"/>
                <a:gd name="T102" fmla="*/ 1004 w 4580"/>
                <a:gd name="T103" fmla="*/ 595 h 2787"/>
                <a:gd name="T104" fmla="*/ 860 w 4580"/>
                <a:gd name="T105" fmla="*/ 587 h 2787"/>
                <a:gd name="T106" fmla="*/ 671 w 4580"/>
                <a:gd name="T107" fmla="*/ 571 h 2787"/>
                <a:gd name="T108" fmla="*/ 532 w 4580"/>
                <a:gd name="T109" fmla="*/ 521 h 2787"/>
                <a:gd name="T110" fmla="*/ 324 w 4580"/>
                <a:gd name="T111" fmla="*/ 382 h 2787"/>
                <a:gd name="T112" fmla="*/ 87 w 4580"/>
                <a:gd name="T113" fmla="*/ 181 h 2787"/>
                <a:gd name="T114" fmla="*/ 31 w 4580"/>
                <a:gd name="T115" fmla="*/ 102 h 2787"/>
                <a:gd name="T116" fmla="*/ 13 w 4580"/>
                <a:gd name="T117" fmla="*/ 6 h 2787"/>
                <a:gd name="T118" fmla="*/ 0 w 4580"/>
                <a:gd name="T119" fmla="*/ 3 h 2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80" h="2787">
                  <a:moveTo>
                    <a:pt x="0" y="6"/>
                  </a:moveTo>
                  <a:lnTo>
                    <a:pt x="0" y="6"/>
                  </a:lnTo>
                  <a:lnTo>
                    <a:pt x="0" y="22"/>
                  </a:lnTo>
                  <a:lnTo>
                    <a:pt x="1" y="37"/>
                  </a:lnTo>
                  <a:lnTo>
                    <a:pt x="3" y="52"/>
                  </a:lnTo>
                  <a:lnTo>
                    <a:pt x="6" y="66"/>
                  </a:lnTo>
                  <a:lnTo>
                    <a:pt x="11" y="81"/>
                  </a:lnTo>
                  <a:lnTo>
                    <a:pt x="15" y="95"/>
                  </a:lnTo>
                  <a:lnTo>
                    <a:pt x="21" y="109"/>
                  </a:lnTo>
                  <a:lnTo>
                    <a:pt x="28" y="122"/>
                  </a:lnTo>
                  <a:lnTo>
                    <a:pt x="28" y="122"/>
                  </a:lnTo>
                  <a:lnTo>
                    <a:pt x="35" y="136"/>
                  </a:lnTo>
                  <a:lnTo>
                    <a:pt x="43" y="147"/>
                  </a:lnTo>
                  <a:lnTo>
                    <a:pt x="52" y="159"/>
                  </a:lnTo>
                  <a:lnTo>
                    <a:pt x="61" y="170"/>
                  </a:lnTo>
                  <a:lnTo>
                    <a:pt x="81" y="191"/>
                  </a:lnTo>
                  <a:lnTo>
                    <a:pt x="102" y="211"/>
                  </a:lnTo>
                  <a:lnTo>
                    <a:pt x="102" y="211"/>
                  </a:lnTo>
                  <a:lnTo>
                    <a:pt x="131" y="238"/>
                  </a:lnTo>
                  <a:lnTo>
                    <a:pt x="163" y="266"/>
                  </a:lnTo>
                  <a:lnTo>
                    <a:pt x="193" y="293"/>
                  </a:lnTo>
                  <a:lnTo>
                    <a:pt x="225" y="319"/>
                  </a:lnTo>
                  <a:lnTo>
                    <a:pt x="289" y="370"/>
                  </a:lnTo>
                  <a:lnTo>
                    <a:pt x="354" y="419"/>
                  </a:lnTo>
                  <a:lnTo>
                    <a:pt x="354" y="419"/>
                  </a:lnTo>
                  <a:lnTo>
                    <a:pt x="387" y="444"/>
                  </a:lnTo>
                  <a:lnTo>
                    <a:pt x="422" y="467"/>
                  </a:lnTo>
                  <a:lnTo>
                    <a:pt x="457" y="491"/>
                  </a:lnTo>
                  <a:lnTo>
                    <a:pt x="492" y="512"/>
                  </a:lnTo>
                  <a:lnTo>
                    <a:pt x="528" y="532"/>
                  </a:lnTo>
                  <a:lnTo>
                    <a:pt x="547" y="541"/>
                  </a:lnTo>
                  <a:lnTo>
                    <a:pt x="566" y="549"/>
                  </a:lnTo>
                  <a:lnTo>
                    <a:pt x="585" y="557"/>
                  </a:lnTo>
                  <a:lnTo>
                    <a:pt x="604" y="564"/>
                  </a:lnTo>
                  <a:lnTo>
                    <a:pt x="624" y="571"/>
                  </a:lnTo>
                  <a:lnTo>
                    <a:pt x="644" y="577"/>
                  </a:lnTo>
                  <a:lnTo>
                    <a:pt x="644" y="577"/>
                  </a:lnTo>
                  <a:lnTo>
                    <a:pt x="664" y="582"/>
                  </a:lnTo>
                  <a:lnTo>
                    <a:pt x="684" y="586"/>
                  </a:lnTo>
                  <a:lnTo>
                    <a:pt x="705" y="590"/>
                  </a:lnTo>
                  <a:lnTo>
                    <a:pt x="726" y="594"/>
                  </a:lnTo>
                  <a:lnTo>
                    <a:pt x="746" y="597"/>
                  </a:lnTo>
                  <a:lnTo>
                    <a:pt x="766" y="599"/>
                  </a:lnTo>
                  <a:lnTo>
                    <a:pt x="787" y="600"/>
                  </a:lnTo>
                  <a:lnTo>
                    <a:pt x="808" y="601"/>
                  </a:lnTo>
                  <a:lnTo>
                    <a:pt x="808" y="601"/>
                  </a:lnTo>
                  <a:lnTo>
                    <a:pt x="847" y="600"/>
                  </a:lnTo>
                  <a:lnTo>
                    <a:pt x="885" y="599"/>
                  </a:lnTo>
                  <a:lnTo>
                    <a:pt x="924" y="599"/>
                  </a:lnTo>
                  <a:lnTo>
                    <a:pt x="943" y="599"/>
                  </a:lnTo>
                  <a:lnTo>
                    <a:pt x="963" y="601"/>
                  </a:lnTo>
                  <a:lnTo>
                    <a:pt x="963" y="601"/>
                  </a:lnTo>
                  <a:lnTo>
                    <a:pt x="980" y="603"/>
                  </a:lnTo>
                  <a:lnTo>
                    <a:pt x="998" y="605"/>
                  </a:lnTo>
                  <a:lnTo>
                    <a:pt x="1007" y="607"/>
                  </a:lnTo>
                  <a:lnTo>
                    <a:pt x="1016" y="610"/>
                  </a:lnTo>
                  <a:lnTo>
                    <a:pt x="1025" y="613"/>
                  </a:lnTo>
                  <a:lnTo>
                    <a:pt x="1032" y="617"/>
                  </a:lnTo>
                  <a:lnTo>
                    <a:pt x="1032" y="617"/>
                  </a:lnTo>
                  <a:lnTo>
                    <a:pt x="1039" y="622"/>
                  </a:lnTo>
                  <a:lnTo>
                    <a:pt x="1045" y="629"/>
                  </a:lnTo>
                  <a:lnTo>
                    <a:pt x="1052" y="635"/>
                  </a:lnTo>
                  <a:lnTo>
                    <a:pt x="1059" y="641"/>
                  </a:lnTo>
                  <a:lnTo>
                    <a:pt x="1059" y="641"/>
                  </a:lnTo>
                  <a:lnTo>
                    <a:pt x="1073" y="653"/>
                  </a:lnTo>
                  <a:lnTo>
                    <a:pt x="1086" y="665"/>
                  </a:lnTo>
                  <a:lnTo>
                    <a:pt x="1099" y="678"/>
                  </a:lnTo>
                  <a:lnTo>
                    <a:pt x="1111" y="692"/>
                  </a:lnTo>
                  <a:lnTo>
                    <a:pt x="1133" y="723"/>
                  </a:lnTo>
                  <a:lnTo>
                    <a:pt x="1154" y="753"/>
                  </a:lnTo>
                  <a:lnTo>
                    <a:pt x="1154" y="753"/>
                  </a:lnTo>
                  <a:lnTo>
                    <a:pt x="1177" y="785"/>
                  </a:lnTo>
                  <a:lnTo>
                    <a:pt x="1202" y="816"/>
                  </a:lnTo>
                  <a:lnTo>
                    <a:pt x="1229" y="847"/>
                  </a:lnTo>
                  <a:lnTo>
                    <a:pt x="1257" y="876"/>
                  </a:lnTo>
                  <a:lnTo>
                    <a:pt x="1286" y="905"/>
                  </a:lnTo>
                  <a:lnTo>
                    <a:pt x="1315" y="932"/>
                  </a:lnTo>
                  <a:lnTo>
                    <a:pt x="1344" y="960"/>
                  </a:lnTo>
                  <a:lnTo>
                    <a:pt x="1375" y="987"/>
                  </a:lnTo>
                  <a:lnTo>
                    <a:pt x="1375" y="987"/>
                  </a:lnTo>
                  <a:lnTo>
                    <a:pt x="1407" y="1014"/>
                  </a:lnTo>
                  <a:lnTo>
                    <a:pt x="1439" y="1042"/>
                  </a:lnTo>
                  <a:lnTo>
                    <a:pt x="1506" y="1096"/>
                  </a:lnTo>
                  <a:lnTo>
                    <a:pt x="1571" y="1150"/>
                  </a:lnTo>
                  <a:lnTo>
                    <a:pt x="1603" y="1178"/>
                  </a:lnTo>
                  <a:lnTo>
                    <a:pt x="1636" y="1206"/>
                  </a:lnTo>
                  <a:lnTo>
                    <a:pt x="1636" y="1206"/>
                  </a:lnTo>
                  <a:lnTo>
                    <a:pt x="1668" y="1234"/>
                  </a:lnTo>
                  <a:lnTo>
                    <a:pt x="1700" y="1263"/>
                  </a:lnTo>
                  <a:lnTo>
                    <a:pt x="1762" y="1324"/>
                  </a:lnTo>
                  <a:lnTo>
                    <a:pt x="1824" y="1383"/>
                  </a:lnTo>
                  <a:lnTo>
                    <a:pt x="1855" y="1413"/>
                  </a:lnTo>
                  <a:lnTo>
                    <a:pt x="1887" y="1442"/>
                  </a:lnTo>
                  <a:lnTo>
                    <a:pt x="1887" y="1442"/>
                  </a:lnTo>
                  <a:lnTo>
                    <a:pt x="1952" y="1500"/>
                  </a:lnTo>
                  <a:lnTo>
                    <a:pt x="2017" y="1558"/>
                  </a:lnTo>
                  <a:lnTo>
                    <a:pt x="2083" y="1616"/>
                  </a:lnTo>
                  <a:lnTo>
                    <a:pt x="2148" y="1674"/>
                  </a:lnTo>
                  <a:lnTo>
                    <a:pt x="2212" y="1733"/>
                  </a:lnTo>
                  <a:lnTo>
                    <a:pt x="2275" y="1793"/>
                  </a:lnTo>
                  <a:lnTo>
                    <a:pt x="2306" y="1824"/>
                  </a:lnTo>
                  <a:lnTo>
                    <a:pt x="2338" y="1854"/>
                  </a:lnTo>
                  <a:lnTo>
                    <a:pt x="2368" y="1886"/>
                  </a:lnTo>
                  <a:lnTo>
                    <a:pt x="2397" y="1918"/>
                  </a:lnTo>
                  <a:lnTo>
                    <a:pt x="2397" y="1918"/>
                  </a:lnTo>
                  <a:lnTo>
                    <a:pt x="2424" y="1949"/>
                  </a:lnTo>
                  <a:lnTo>
                    <a:pt x="2451" y="1982"/>
                  </a:lnTo>
                  <a:lnTo>
                    <a:pt x="2478" y="2014"/>
                  </a:lnTo>
                  <a:lnTo>
                    <a:pt x="2503" y="2047"/>
                  </a:lnTo>
                  <a:lnTo>
                    <a:pt x="2552" y="2114"/>
                  </a:lnTo>
                  <a:lnTo>
                    <a:pt x="2604" y="2179"/>
                  </a:lnTo>
                  <a:lnTo>
                    <a:pt x="2604" y="2179"/>
                  </a:lnTo>
                  <a:lnTo>
                    <a:pt x="2617" y="2195"/>
                  </a:lnTo>
                  <a:lnTo>
                    <a:pt x="2630" y="2212"/>
                  </a:lnTo>
                  <a:lnTo>
                    <a:pt x="2658" y="2242"/>
                  </a:lnTo>
                  <a:lnTo>
                    <a:pt x="2716" y="2300"/>
                  </a:lnTo>
                  <a:lnTo>
                    <a:pt x="2716" y="2300"/>
                  </a:lnTo>
                  <a:lnTo>
                    <a:pt x="2780" y="2365"/>
                  </a:lnTo>
                  <a:lnTo>
                    <a:pt x="2811" y="2397"/>
                  </a:lnTo>
                  <a:lnTo>
                    <a:pt x="2843" y="2428"/>
                  </a:lnTo>
                  <a:lnTo>
                    <a:pt x="2843" y="2428"/>
                  </a:lnTo>
                  <a:lnTo>
                    <a:pt x="2858" y="2442"/>
                  </a:lnTo>
                  <a:lnTo>
                    <a:pt x="2875" y="2455"/>
                  </a:lnTo>
                  <a:lnTo>
                    <a:pt x="2906" y="2480"/>
                  </a:lnTo>
                  <a:lnTo>
                    <a:pt x="2939" y="2503"/>
                  </a:lnTo>
                  <a:lnTo>
                    <a:pt x="2973" y="2525"/>
                  </a:lnTo>
                  <a:lnTo>
                    <a:pt x="3042" y="2567"/>
                  </a:lnTo>
                  <a:lnTo>
                    <a:pt x="3077" y="2588"/>
                  </a:lnTo>
                  <a:lnTo>
                    <a:pt x="3111" y="2610"/>
                  </a:lnTo>
                  <a:lnTo>
                    <a:pt x="3111" y="2610"/>
                  </a:lnTo>
                  <a:lnTo>
                    <a:pt x="3177" y="2652"/>
                  </a:lnTo>
                  <a:lnTo>
                    <a:pt x="3209" y="2673"/>
                  </a:lnTo>
                  <a:lnTo>
                    <a:pt x="3242" y="2694"/>
                  </a:lnTo>
                  <a:lnTo>
                    <a:pt x="3277" y="2713"/>
                  </a:lnTo>
                  <a:lnTo>
                    <a:pt x="3311" y="2730"/>
                  </a:lnTo>
                  <a:lnTo>
                    <a:pt x="3329" y="2738"/>
                  </a:lnTo>
                  <a:lnTo>
                    <a:pt x="3346" y="2746"/>
                  </a:lnTo>
                  <a:lnTo>
                    <a:pt x="3364" y="2753"/>
                  </a:lnTo>
                  <a:lnTo>
                    <a:pt x="3383" y="2759"/>
                  </a:lnTo>
                  <a:lnTo>
                    <a:pt x="3383" y="2759"/>
                  </a:lnTo>
                  <a:lnTo>
                    <a:pt x="3419" y="2769"/>
                  </a:lnTo>
                  <a:lnTo>
                    <a:pt x="3455" y="2777"/>
                  </a:lnTo>
                  <a:lnTo>
                    <a:pt x="3473" y="2781"/>
                  </a:lnTo>
                  <a:lnTo>
                    <a:pt x="3492" y="2784"/>
                  </a:lnTo>
                  <a:lnTo>
                    <a:pt x="3510" y="2786"/>
                  </a:lnTo>
                  <a:lnTo>
                    <a:pt x="3529" y="2787"/>
                  </a:lnTo>
                  <a:lnTo>
                    <a:pt x="3549" y="2787"/>
                  </a:lnTo>
                  <a:lnTo>
                    <a:pt x="3567" y="2787"/>
                  </a:lnTo>
                  <a:lnTo>
                    <a:pt x="3585" y="2786"/>
                  </a:lnTo>
                  <a:lnTo>
                    <a:pt x="3604" y="2783"/>
                  </a:lnTo>
                  <a:lnTo>
                    <a:pt x="3622" y="2780"/>
                  </a:lnTo>
                  <a:lnTo>
                    <a:pt x="3640" y="2775"/>
                  </a:lnTo>
                  <a:lnTo>
                    <a:pt x="3657" y="2769"/>
                  </a:lnTo>
                  <a:lnTo>
                    <a:pt x="3676" y="2763"/>
                  </a:lnTo>
                  <a:lnTo>
                    <a:pt x="3676" y="2763"/>
                  </a:lnTo>
                  <a:lnTo>
                    <a:pt x="3694" y="2755"/>
                  </a:lnTo>
                  <a:lnTo>
                    <a:pt x="3711" y="2746"/>
                  </a:lnTo>
                  <a:lnTo>
                    <a:pt x="3727" y="2736"/>
                  </a:lnTo>
                  <a:lnTo>
                    <a:pt x="3743" y="2725"/>
                  </a:lnTo>
                  <a:lnTo>
                    <a:pt x="3759" y="2713"/>
                  </a:lnTo>
                  <a:lnTo>
                    <a:pt x="3774" y="2701"/>
                  </a:lnTo>
                  <a:lnTo>
                    <a:pt x="3788" y="2688"/>
                  </a:lnTo>
                  <a:lnTo>
                    <a:pt x="3803" y="2675"/>
                  </a:lnTo>
                  <a:lnTo>
                    <a:pt x="3831" y="2646"/>
                  </a:lnTo>
                  <a:lnTo>
                    <a:pt x="3857" y="2617"/>
                  </a:lnTo>
                  <a:lnTo>
                    <a:pt x="3908" y="2559"/>
                  </a:lnTo>
                  <a:lnTo>
                    <a:pt x="3908" y="2559"/>
                  </a:lnTo>
                  <a:lnTo>
                    <a:pt x="3965" y="2497"/>
                  </a:lnTo>
                  <a:lnTo>
                    <a:pt x="4020" y="2436"/>
                  </a:lnTo>
                  <a:lnTo>
                    <a:pt x="4046" y="2404"/>
                  </a:lnTo>
                  <a:lnTo>
                    <a:pt x="4072" y="2373"/>
                  </a:lnTo>
                  <a:lnTo>
                    <a:pt x="4098" y="2340"/>
                  </a:lnTo>
                  <a:lnTo>
                    <a:pt x="4122" y="2305"/>
                  </a:lnTo>
                  <a:lnTo>
                    <a:pt x="4122" y="2305"/>
                  </a:lnTo>
                  <a:lnTo>
                    <a:pt x="4145" y="2268"/>
                  </a:lnTo>
                  <a:lnTo>
                    <a:pt x="4168" y="2231"/>
                  </a:lnTo>
                  <a:lnTo>
                    <a:pt x="4190" y="2192"/>
                  </a:lnTo>
                  <a:lnTo>
                    <a:pt x="4211" y="2153"/>
                  </a:lnTo>
                  <a:lnTo>
                    <a:pt x="4253" y="2075"/>
                  </a:lnTo>
                  <a:lnTo>
                    <a:pt x="4293" y="1997"/>
                  </a:lnTo>
                  <a:lnTo>
                    <a:pt x="4293" y="1997"/>
                  </a:lnTo>
                  <a:lnTo>
                    <a:pt x="4331" y="1919"/>
                  </a:lnTo>
                  <a:lnTo>
                    <a:pt x="4368" y="1840"/>
                  </a:lnTo>
                  <a:lnTo>
                    <a:pt x="4386" y="1800"/>
                  </a:lnTo>
                  <a:lnTo>
                    <a:pt x="4403" y="1761"/>
                  </a:lnTo>
                  <a:lnTo>
                    <a:pt x="4419" y="1720"/>
                  </a:lnTo>
                  <a:lnTo>
                    <a:pt x="4435" y="1680"/>
                  </a:lnTo>
                  <a:lnTo>
                    <a:pt x="4435" y="1680"/>
                  </a:lnTo>
                  <a:lnTo>
                    <a:pt x="4449" y="1639"/>
                  </a:lnTo>
                  <a:lnTo>
                    <a:pt x="4463" y="1598"/>
                  </a:lnTo>
                  <a:lnTo>
                    <a:pt x="4475" y="1557"/>
                  </a:lnTo>
                  <a:lnTo>
                    <a:pt x="4487" y="1516"/>
                  </a:lnTo>
                  <a:lnTo>
                    <a:pt x="4487" y="1516"/>
                  </a:lnTo>
                  <a:lnTo>
                    <a:pt x="4501" y="1473"/>
                  </a:lnTo>
                  <a:lnTo>
                    <a:pt x="4515" y="1431"/>
                  </a:lnTo>
                  <a:lnTo>
                    <a:pt x="4530" y="1388"/>
                  </a:lnTo>
                  <a:lnTo>
                    <a:pt x="4543" y="1346"/>
                  </a:lnTo>
                  <a:lnTo>
                    <a:pt x="4543" y="1346"/>
                  </a:lnTo>
                  <a:lnTo>
                    <a:pt x="4555" y="1311"/>
                  </a:lnTo>
                  <a:lnTo>
                    <a:pt x="4568" y="1274"/>
                  </a:lnTo>
                  <a:lnTo>
                    <a:pt x="4573" y="1256"/>
                  </a:lnTo>
                  <a:lnTo>
                    <a:pt x="4577" y="1238"/>
                  </a:lnTo>
                  <a:lnTo>
                    <a:pt x="4580" y="1219"/>
                  </a:lnTo>
                  <a:lnTo>
                    <a:pt x="4580" y="1201"/>
                  </a:lnTo>
                  <a:lnTo>
                    <a:pt x="4580" y="1201"/>
                  </a:lnTo>
                  <a:lnTo>
                    <a:pt x="4580" y="1198"/>
                  </a:lnTo>
                  <a:lnTo>
                    <a:pt x="4578" y="1197"/>
                  </a:lnTo>
                  <a:lnTo>
                    <a:pt x="4576" y="1195"/>
                  </a:lnTo>
                  <a:lnTo>
                    <a:pt x="4574" y="1195"/>
                  </a:lnTo>
                  <a:lnTo>
                    <a:pt x="4572" y="1195"/>
                  </a:lnTo>
                  <a:lnTo>
                    <a:pt x="4570" y="1197"/>
                  </a:lnTo>
                  <a:lnTo>
                    <a:pt x="4569" y="1198"/>
                  </a:lnTo>
                  <a:lnTo>
                    <a:pt x="4568" y="1201"/>
                  </a:lnTo>
                  <a:lnTo>
                    <a:pt x="4568" y="1201"/>
                  </a:lnTo>
                  <a:lnTo>
                    <a:pt x="4568" y="1211"/>
                  </a:lnTo>
                  <a:lnTo>
                    <a:pt x="4567" y="1222"/>
                  </a:lnTo>
                  <a:lnTo>
                    <a:pt x="4566" y="1232"/>
                  </a:lnTo>
                  <a:lnTo>
                    <a:pt x="4564" y="1242"/>
                  </a:lnTo>
                  <a:lnTo>
                    <a:pt x="4558" y="1262"/>
                  </a:lnTo>
                  <a:lnTo>
                    <a:pt x="4551" y="1283"/>
                  </a:lnTo>
                  <a:lnTo>
                    <a:pt x="4551" y="1283"/>
                  </a:lnTo>
                  <a:lnTo>
                    <a:pt x="4539" y="1321"/>
                  </a:lnTo>
                  <a:lnTo>
                    <a:pt x="4527" y="1359"/>
                  </a:lnTo>
                  <a:lnTo>
                    <a:pt x="4527" y="1359"/>
                  </a:lnTo>
                  <a:lnTo>
                    <a:pt x="4500" y="1440"/>
                  </a:lnTo>
                  <a:lnTo>
                    <a:pt x="4486" y="1480"/>
                  </a:lnTo>
                  <a:lnTo>
                    <a:pt x="4474" y="1521"/>
                  </a:lnTo>
                  <a:lnTo>
                    <a:pt x="4474" y="1521"/>
                  </a:lnTo>
                  <a:lnTo>
                    <a:pt x="4461" y="1563"/>
                  </a:lnTo>
                  <a:lnTo>
                    <a:pt x="4448" y="1605"/>
                  </a:lnTo>
                  <a:lnTo>
                    <a:pt x="4434" y="1647"/>
                  </a:lnTo>
                  <a:lnTo>
                    <a:pt x="4419" y="1688"/>
                  </a:lnTo>
                  <a:lnTo>
                    <a:pt x="4403" y="1729"/>
                  </a:lnTo>
                  <a:lnTo>
                    <a:pt x="4386" y="1770"/>
                  </a:lnTo>
                  <a:lnTo>
                    <a:pt x="4368" y="1810"/>
                  </a:lnTo>
                  <a:lnTo>
                    <a:pt x="4350" y="1850"/>
                  </a:lnTo>
                  <a:lnTo>
                    <a:pt x="4350" y="1850"/>
                  </a:lnTo>
                  <a:lnTo>
                    <a:pt x="4313" y="1929"/>
                  </a:lnTo>
                  <a:lnTo>
                    <a:pt x="4275" y="2007"/>
                  </a:lnTo>
                  <a:lnTo>
                    <a:pt x="4235" y="2084"/>
                  </a:lnTo>
                  <a:lnTo>
                    <a:pt x="4194" y="2161"/>
                  </a:lnTo>
                  <a:lnTo>
                    <a:pt x="4194" y="2161"/>
                  </a:lnTo>
                  <a:lnTo>
                    <a:pt x="4173" y="2197"/>
                  </a:lnTo>
                  <a:lnTo>
                    <a:pt x="4152" y="2234"/>
                  </a:lnTo>
                  <a:lnTo>
                    <a:pt x="4130" y="2270"/>
                  </a:lnTo>
                  <a:lnTo>
                    <a:pt x="4107" y="2305"/>
                  </a:lnTo>
                  <a:lnTo>
                    <a:pt x="4083" y="2341"/>
                  </a:lnTo>
                  <a:lnTo>
                    <a:pt x="4057" y="2374"/>
                  </a:lnTo>
                  <a:lnTo>
                    <a:pt x="4031" y="2407"/>
                  </a:lnTo>
                  <a:lnTo>
                    <a:pt x="4003" y="2440"/>
                  </a:lnTo>
                  <a:lnTo>
                    <a:pt x="4003" y="2440"/>
                  </a:lnTo>
                  <a:lnTo>
                    <a:pt x="3948" y="2499"/>
                  </a:lnTo>
                  <a:lnTo>
                    <a:pt x="3919" y="2529"/>
                  </a:lnTo>
                  <a:lnTo>
                    <a:pt x="3892" y="2560"/>
                  </a:lnTo>
                  <a:lnTo>
                    <a:pt x="3892" y="2560"/>
                  </a:lnTo>
                  <a:lnTo>
                    <a:pt x="3841" y="2618"/>
                  </a:lnTo>
                  <a:lnTo>
                    <a:pt x="3815" y="2646"/>
                  </a:lnTo>
                  <a:lnTo>
                    <a:pt x="3800" y="2660"/>
                  </a:lnTo>
                  <a:lnTo>
                    <a:pt x="3786" y="2674"/>
                  </a:lnTo>
                  <a:lnTo>
                    <a:pt x="3786" y="2674"/>
                  </a:lnTo>
                  <a:lnTo>
                    <a:pt x="3770" y="2688"/>
                  </a:lnTo>
                  <a:lnTo>
                    <a:pt x="3754" y="2701"/>
                  </a:lnTo>
                  <a:lnTo>
                    <a:pt x="3737" y="2714"/>
                  </a:lnTo>
                  <a:lnTo>
                    <a:pt x="3720" y="2726"/>
                  </a:lnTo>
                  <a:lnTo>
                    <a:pt x="3702" y="2737"/>
                  </a:lnTo>
                  <a:lnTo>
                    <a:pt x="3683" y="2746"/>
                  </a:lnTo>
                  <a:lnTo>
                    <a:pt x="3663" y="2754"/>
                  </a:lnTo>
                  <a:lnTo>
                    <a:pt x="3643" y="2761"/>
                  </a:lnTo>
                  <a:lnTo>
                    <a:pt x="3643" y="2761"/>
                  </a:lnTo>
                  <a:lnTo>
                    <a:pt x="3624" y="2766"/>
                  </a:lnTo>
                  <a:lnTo>
                    <a:pt x="3604" y="2770"/>
                  </a:lnTo>
                  <a:lnTo>
                    <a:pt x="3584" y="2773"/>
                  </a:lnTo>
                  <a:lnTo>
                    <a:pt x="3564" y="2774"/>
                  </a:lnTo>
                  <a:lnTo>
                    <a:pt x="3544" y="2774"/>
                  </a:lnTo>
                  <a:lnTo>
                    <a:pt x="3523" y="2774"/>
                  </a:lnTo>
                  <a:lnTo>
                    <a:pt x="3503" y="2772"/>
                  </a:lnTo>
                  <a:lnTo>
                    <a:pt x="3483" y="2769"/>
                  </a:lnTo>
                  <a:lnTo>
                    <a:pt x="3483" y="2769"/>
                  </a:lnTo>
                  <a:lnTo>
                    <a:pt x="3463" y="2766"/>
                  </a:lnTo>
                  <a:lnTo>
                    <a:pt x="3444" y="2762"/>
                  </a:lnTo>
                  <a:lnTo>
                    <a:pt x="3425" y="2758"/>
                  </a:lnTo>
                  <a:lnTo>
                    <a:pt x="3406" y="2752"/>
                  </a:lnTo>
                  <a:lnTo>
                    <a:pt x="3387" y="2747"/>
                  </a:lnTo>
                  <a:lnTo>
                    <a:pt x="3369" y="2740"/>
                  </a:lnTo>
                  <a:lnTo>
                    <a:pt x="3333" y="2726"/>
                  </a:lnTo>
                  <a:lnTo>
                    <a:pt x="3298" y="2709"/>
                  </a:lnTo>
                  <a:lnTo>
                    <a:pt x="3263" y="2691"/>
                  </a:lnTo>
                  <a:lnTo>
                    <a:pt x="3229" y="2671"/>
                  </a:lnTo>
                  <a:lnTo>
                    <a:pt x="3196" y="2649"/>
                  </a:lnTo>
                  <a:lnTo>
                    <a:pt x="3196" y="2649"/>
                  </a:lnTo>
                  <a:lnTo>
                    <a:pt x="3130" y="2608"/>
                  </a:lnTo>
                  <a:lnTo>
                    <a:pt x="3098" y="2587"/>
                  </a:lnTo>
                  <a:lnTo>
                    <a:pt x="3065" y="2567"/>
                  </a:lnTo>
                  <a:lnTo>
                    <a:pt x="3065" y="2567"/>
                  </a:lnTo>
                  <a:lnTo>
                    <a:pt x="2995" y="2525"/>
                  </a:lnTo>
                  <a:lnTo>
                    <a:pt x="2960" y="2504"/>
                  </a:lnTo>
                  <a:lnTo>
                    <a:pt x="2927" y="2481"/>
                  </a:lnTo>
                  <a:lnTo>
                    <a:pt x="2927" y="2481"/>
                  </a:lnTo>
                  <a:lnTo>
                    <a:pt x="2910" y="2469"/>
                  </a:lnTo>
                  <a:lnTo>
                    <a:pt x="2893" y="2456"/>
                  </a:lnTo>
                  <a:lnTo>
                    <a:pt x="2861" y="2427"/>
                  </a:lnTo>
                  <a:lnTo>
                    <a:pt x="2829" y="2399"/>
                  </a:lnTo>
                  <a:lnTo>
                    <a:pt x="2799" y="2369"/>
                  </a:lnTo>
                  <a:lnTo>
                    <a:pt x="2740" y="2307"/>
                  </a:lnTo>
                  <a:lnTo>
                    <a:pt x="2710" y="2277"/>
                  </a:lnTo>
                  <a:lnTo>
                    <a:pt x="2680" y="2247"/>
                  </a:lnTo>
                  <a:lnTo>
                    <a:pt x="2680" y="2247"/>
                  </a:lnTo>
                  <a:lnTo>
                    <a:pt x="2666" y="2233"/>
                  </a:lnTo>
                  <a:lnTo>
                    <a:pt x="2653" y="2219"/>
                  </a:lnTo>
                  <a:lnTo>
                    <a:pt x="2627" y="2189"/>
                  </a:lnTo>
                  <a:lnTo>
                    <a:pt x="2603" y="2159"/>
                  </a:lnTo>
                  <a:lnTo>
                    <a:pt x="2579" y="2128"/>
                  </a:lnTo>
                  <a:lnTo>
                    <a:pt x="2533" y="2064"/>
                  </a:lnTo>
                  <a:lnTo>
                    <a:pt x="2510" y="2033"/>
                  </a:lnTo>
                  <a:lnTo>
                    <a:pt x="2486" y="2003"/>
                  </a:lnTo>
                  <a:lnTo>
                    <a:pt x="2486" y="2003"/>
                  </a:lnTo>
                  <a:lnTo>
                    <a:pt x="2459" y="1969"/>
                  </a:lnTo>
                  <a:lnTo>
                    <a:pt x="2430" y="1937"/>
                  </a:lnTo>
                  <a:lnTo>
                    <a:pt x="2402" y="1906"/>
                  </a:lnTo>
                  <a:lnTo>
                    <a:pt x="2374" y="1875"/>
                  </a:lnTo>
                  <a:lnTo>
                    <a:pt x="2344" y="1844"/>
                  </a:lnTo>
                  <a:lnTo>
                    <a:pt x="2314" y="1814"/>
                  </a:lnTo>
                  <a:lnTo>
                    <a:pt x="2253" y="1755"/>
                  </a:lnTo>
                  <a:lnTo>
                    <a:pt x="2191" y="1697"/>
                  </a:lnTo>
                  <a:lnTo>
                    <a:pt x="2128" y="1640"/>
                  </a:lnTo>
                  <a:lnTo>
                    <a:pt x="2000" y="1528"/>
                  </a:lnTo>
                  <a:lnTo>
                    <a:pt x="2000" y="1528"/>
                  </a:lnTo>
                  <a:lnTo>
                    <a:pt x="1937" y="1471"/>
                  </a:lnTo>
                  <a:lnTo>
                    <a:pt x="1874" y="1414"/>
                  </a:lnTo>
                  <a:lnTo>
                    <a:pt x="1812" y="1356"/>
                  </a:lnTo>
                  <a:lnTo>
                    <a:pt x="1750" y="1297"/>
                  </a:lnTo>
                  <a:lnTo>
                    <a:pt x="1750" y="1297"/>
                  </a:lnTo>
                  <a:lnTo>
                    <a:pt x="1721" y="1268"/>
                  </a:lnTo>
                  <a:lnTo>
                    <a:pt x="1691" y="1240"/>
                  </a:lnTo>
                  <a:lnTo>
                    <a:pt x="1629" y="1186"/>
                  </a:lnTo>
                  <a:lnTo>
                    <a:pt x="1567" y="1132"/>
                  </a:lnTo>
                  <a:lnTo>
                    <a:pt x="1505" y="1080"/>
                  </a:lnTo>
                  <a:lnTo>
                    <a:pt x="1505" y="1080"/>
                  </a:lnTo>
                  <a:lnTo>
                    <a:pt x="1440" y="1027"/>
                  </a:lnTo>
                  <a:lnTo>
                    <a:pt x="1378" y="973"/>
                  </a:lnTo>
                  <a:lnTo>
                    <a:pt x="1346" y="946"/>
                  </a:lnTo>
                  <a:lnTo>
                    <a:pt x="1316" y="917"/>
                  </a:lnTo>
                  <a:lnTo>
                    <a:pt x="1287" y="888"/>
                  </a:lnTo>
                  <a:lnTo>
                    <a:pt x="1258" y="859"/>
                  </a:lnTo>
                  <a:lnTo>
                    <a:pt x="1258" y="859"/>
                  </a:lnTo>
                  <a:lnTo>
                    <a:pt x="1232" y="830"/>
                  </a:lnTo>
                  <a:lnTo>
                    <a:pt x="1205" y="800"/>
                  </a:lnTo>
                  <a:lnTo>
                    <a:pt x="1181" y="770"/>
                  </a:lnTo>
                  <a:lnTo>
                    <a:pt x="1158" y="738"/>
                  </a:lnTo>
                  <a:lnTo>
                    <a:pt x="1158" y="738"/>
                  </a:lnTo>
                  <a:lnTo>
                    <a:pt x="1140" y="712"/>
                  </a:lnTo>
                  <a:lnTo>
                    <a:pt x="1121" y="685"/>
                  </a:lnTo>
                  <a:lnTo>
                    <a:pt x="1111" y="673"/>
                  </a:lnTo>
                  <a:lnTo>
                    <a:pt x="1100" y="661"/>
                  </a:lnTo>
                  <a:lnTo>
                    <a:pt x="1088" y="649"/>
                  </a:lnTo>
                  <a:lnTo>
                    <a:pt x="1076" y="639"/>
                  </a:lnTo>
                  <a:lnTo>
                    <a:pt x="1076" y="639"/>
                  </a:lnTo>
                  <a:lnTo>
                    <a:pt x="1044" y="612"/>
                  </a:lnTo>
                  <a:lnTo>
                    <a:pt x="1044" y="612"/>
                  </a:lnTo>
                  <a:lnTo>
                    <a:pt x="1040" y="609"/>
                  </a:lnTo>
                  <a:lnTo>
                    <a:pt x="1035" y="606"/>
                  </a:lnTo>
                  <a:lnTo>
                    <a:pt x="1025" y="601"/>
                  </a:lnTo>
                  <a:lnTo>
                    <a:pt x="1015" y="598"/>
                  </a:lnTo>
                  <a:lnTo>
                    <a:pt x="1004" y="595"/>
                  </a:lnTo>
                  <a:lnTo>
                    <a:pt x="1004" y="595"/>
                  </a:lnTo>
                  <a:lnTo>
                    <a:pt x="986" y="592"/>
                  </a:lnTo>
                  <a:lnTo>
                    <a:pt x="969" y="588"/>
                  </a:lnTo>
                  <a:lnTo>
                    <a:pt x="950" y="587"/>
                  </a:lnTo>
                  <a:lnTo>
                    <a:pt x="932" y="586"/>
                  </a:lnTo>
                  <a:lnTo>
                    <a:pt x="896" y="586"/>
                  </a:lnTo>
                  <a:lnTo>
                    <a:pt x="860" y="587"/>
                  </a:lnTo>
                  <a:lnTo>
                    <a:pt x="860" y="587"/>
                  </a:lnTo>
                  <a:lnTo>
                    <a:pt x="817" y="587"/>
                  </a:lnTo>
                  <a:lnTo>
                    <a:pt x="775" y="585"/>
                  </a:lnTo>
                  <a:lnTo>
                    <a:pt x="734" y="581"/>
                  </a:lnTo>
                  <a:lnTo>
                    <a:pt x="713" y="579"/>
                  </a:lnTo>
                  <a:lnTo>
                    <a:pt x="692" y="575"/>
                  </a:lnTo>
                  <a:lnTo>
                    <a:pt x="671" y="571"/>
                  </a:lnTo>
                  <a:lnTo>
                    <a:pt x="651" y="566"/>
                  </a:lnTo>
                  <a:lnTo>
                    <a:pt x="631" y="561"/>
                  </a:lnTo>
                  <a:lnTo>
                    <a:pt x="611" y="554"/>
                  </a:lnTo>
                  <a:lnTo>
                    <a:pt x="591" y="547"/>
                  </a:lnTo>
                  <a:lnTo>
                    <a:pt x="571" y="540"/>
                  </a:lnTo>
                  <a:lnTo>
                    <a:pt x="551" y="531"/>
                  </a:lnTo>
                  <a:lnTo>
                    <a:pt x="532" y="521"/>
                  </a:lnTo>
                  <a:lnTo>
                    <a:pt x="532" y="521"/>
                  </a:lnTo>
                  <a:lnTo>
                    <a:pt x="496" y="501"/>
                  </a:lnTo>
                  <a:lnTo>
                    <a:pt x="461" y="480"/>
                  </a:lnTo>
                  <a:lnTo>
                    <a:pt x="426" y="456"/>
                  </a:lnTo>
                  <a:lnTo>
                    <a:pt x="391" y="432"/>
                  </a:lnTo>
                  <a:lnTo>
                    <a:pt x="357" y="407"/>
                  </a:lnTo>
                  <a:lnTo>
                    <a:pt x="324" y="382"/>
                  </a:lnTo>
                  <a:lnTo>
                    <a:pt x="258" y="329"/>
                  </a:lnTo>
                  <a:lnTo>
                    <a:pt x="258" y="329"/>
                  </a:lnTo>
                  <a:lnTo>
                    <a:pt x="196" y="278"/>
                  </a:lnTo>
                  <a:lnTo>
                    <a:pt x="133" y="224"/>
                  </a:lnTo>
                  <a:lnTo>
                    <a:pt x="133" y="224"/>
                  </a:lnTo>
                  <a:lnTo>
                    <a:pt x="110" y="203"/>
                  </a:lnTo>
                  <a:lnTo>
                    <a:pt x="87" y="181"/>
                  </a:lnTo>
                  <a:lnTo>
                    <a:pt x="76" y="169"/>
                  </a:lnTo>
                  <a:lnTo>
                    <a:pt x="66" y="157"/>
                  </a:lnTo>
                  <a:lnTo>
                    <a:pt x="56" y="144"/>
                  </a:lnTo>
                  <a:lnTo>
                    <a:pt x="47" y="131"/>
                  </a:lnTo>
                  <a:lnTo>
                    <a:pt x="47" y="131"/>
                  </a:lnTo>
                  <a:lnTo>
                    <a:pt x="38" y="116"/>
                  </a:lnTo>
                  <a:lnTo>
                    <a:pt x="31" y="102"/>
                  </a:lnTo>
                  <a:lnTo>
                    <a:pt x="25" y="87"/>
                  </a:lnTo>
                  <a:lnTo>
                    <a:pt x="21" y="71"/>
                  </a:lnTo>
                  <a:lnTo>
                    <a:pt x="17" y="55"/>
                  </a:lnTo>
                  <a:lnTo>
                    <a:pt x="15" y="39"/>
                  </a:lnTo>
                  <a:lnTo>
                    <a:pt x="13" y="23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79F67568-E420-9EC8-7B78-9233E9E8C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7" y="3535"/>
              <a:ext cx="136" cy="777"/>
            </a:xfrm>
            <a:custGeom>
              <a:avLst/>
              <a:gdLst>
                <a:gd name="T0" fmla="*/ 260 w 272"/>
                <a:gd name="T1" fmla="*/ 6 h 1556"/>
                <a:gd name="T2" fmla="*/ 260 w 272"/>
                <a:gd name="T3" fmla="*/ 84 h 1556"/>
                <a:gd name="T4" fmla="*/ 256 w 272"/>
                <a:gd name="T5" fmla="*/ 162 h 1556"/>
                <a:gd name="T6" fmla="*/ 248 w 272"/>
                <a:gd name="T7" fmla="*/ 238 h 1556"/>
                <a:gd name="T8" fmla="*/ 238 w 272"/>
                <a:gd name="T9" fmla="*/ 316 h 1556"/>
                <a:gd name="T10" fmla="*/ 226 w 272"/>
                <a:gd name="T11" fmla="*/ 393 h 1556"/>
                <a:gd name="T12" fmla="*/ 182 w 272"/>
                <a:gd name="T13" fmla="*/ 622 h 1556"/>
                <a:gd name="T14" fmla="*/ 168 w 272"/>
                <a:gd name="T15" fmla="*/ 698 h 1556"/>
                <a:gd name="T16" fmla="*/ 144 w 272"/>
                <a:gd name="T17" fmla="*/ 851 h 1556"/>
                <a:gd name="T18" fmla="*/ 136 w 272"/>
                <a:gd name="T19" fmla="*/ 927 h 1556"/>
                <a:gd name="T20" fmla="*/ 122 w 272"/>
                <a:gd name="T21" fmla="*/ 1085 h 1556"/>
                <a:gd name="T22" fmla="*/ 114 w 272"/>
                <a:gd name="T23" fmla="*/ 1162 h 1556"/>
                <a:gd name="T24" fmla="*/ 102 w 272"/>
                <a:gd name="T25" fmla="*/ 1240 h 1556"/>
                <a:gd name="T26" fmla="*/ 95 w 272"/>
                <a:gd name="T27" fmla="*/ 1275 h 1556"/>
                <a:gd name="T28" fmla="*/ 75 w 272"/>
                <a:gd name="T29" fmla="*/ 1344 h 1556"/>
                <a:gd name="T30" fmla="*/ 38 w 272"/>
                <a:gd name="T31" fmla="*/ 1446 h 1556"/>
                <a:gd name="T32" fmla="*/ 12 w 272"/>
                <a:gd name="T33" fmla="*/ 1514 h 1556"/>
                <a:gd name="T34" fmla="*/ 1 w 272"/>
                <a:gd name="T35" fmla="*/ 1548 h 1556"/>
                <a:gd name="T36" fmla="*/ 0 w 272"/>
                <a:gd name="T37" fmla="*/ 1551 h 1556"/>
                <a:gd name="T38" fmla="*/ 3 w 272"/>
                <a:gd name="T39" fmla="*/ 1554 h 1556"/>
                <a:gd name="T40" fmla="*/ 7 w 272"/>
                <a:gd name="T41" fmla="*/ 1556 h 1556"/>
                <a:gd name="T42" fmla="*/ 11 w 272"/>
                <a:gd name="T43" fmla="*/ 1554 h 1556"/>
                <a:gd name="T44" fmla="*/ 12 w 272"/>
                <a:gd name="T45" fmla="*/ 1551 h 1556"/>
                <a:gd name="T46" fmla="*/ 37 w 272"/>
                <a:gd name="T47" fmla="*/ 1483 h 1556"/>
                <a:gd name="T48" fmla="*/ 75 w 272"/>
                <a:gd name="T49" fmla="*/ 1381 h 1556"/>
                <a:gd name="T50" fmla="*/ 97 w 272"/>
                <a:gd name="T51" fmla="*/ 1313 h 1556"/>
                <a:gd name="T52" fmla="*/ 107 w 272"/>
                <a:gd name="T53" fmla="*/ 1277 h 1556"/>
                <a:gd name="T54" fmla="*/ 121 w 272"/>
                <a:gd name="T55" fmla="*/ 1203 h 1556"/>
                <a:gd name="T56" fmla="*/ 130 w 272"/>
                <a:gd name="T57" fmla="*/ 1126 h 1556"/>
                <a:gd name="T58" fmla="*/ 138 w 272"/>
                <a:gd name="T59" fmla="*/ 1049 h 1556"/>
                <a:gd name="T60" fmla="*/ 144 w 272"/>
                <a:gd name="T61" fmla="*/ 972 h 1556"/>
                <a:gd name="T62" fmla="*/ 161 w 272"/>
                <a:gd name="T63" fmla="*/ 814 h 1556"/>
                <a:gd name="T64" fmla="*/ 187 w 272"/>
                <a:gd name="T65" fmla="*/ 659 h 1556"/>
                <a:gd name="T66" fmla="*/ 217 w 272"/>
                <a:gd name="T67" fmla="*/ 507 h 1556"/>
                <a:gd name="T68" fmla="*/ 244 w 272"/>
                <a:gd name="T69" fmla="*/ 353 h 1556"/>
                <a:gd name="T70" fmla="*/ 256 w 272"/>
                <a:gd name="T71" fmla="*/ 277 h 1556"/>
                <a:gd name="T72" fmla="*/ 264 w 272"/>
                <a:gd name="T73" fmla="*/ 200 h 1556"/>
                <a:gd name="T74" fmla="*/ 270 w 272"/>
                <a:gd name="T75" fmla="*/ 122 h 1556"/>
                <a:gd name="T76" fmla="*/ 272 w 272"/>
                <a:gd name="T77" fmla="*/ 45 h 1556"/>
                <a:gd name="T78" fmla="*/ 272 w 272"/>
                <a:gd name="T79" fmla="*/ 6 h 1556"/>
                <a:gd name="T80" fmla="*/ 271 w 272"/>
                <a:gd name="T81" fmla="*/ 3 h 1556"/>
                <a:gd name="T82" fmla="*/ 268 w 272"/>
                <a:gd name="T83" fmla="*/ 0 h 1556"/>
                <a:gd name="T84" fmla="*/ 263 w 272"/>
                <a:gd name="T85" fmla="*/ 0 h 1556"/>
                <a:gd name="T86" fmla="*/ 260 w 272"/>
                <a:gd name="T87" fmla="*/ 3 h 1556"/>
                <a:gd name="T88" fmla="*/ 260 w 272"/>
                <a:gd name="T89" fmla="*/ 6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2" h="1556">
                  <a:moveTo>
                    <a:pt x="260" y="6"/>
                  </a:moveTo>
                  <a:lnTo>
                    <a:pt x="260" y="6"/>
                  </a:lnTo>
                  <a:lnTo>
                    <a:pt x="260" y="45"/>
                  </a:lnTo>
                  <a:lnTo>
                    <a:pt x="260" y="84"/>
                  </a:lnTo>
                  <a:lnTo>
                    <a:pt x="258" y="122"/>
                  </a:lnTo>
                  <a:lnTo>
                    <a:pt x="256" y="162"/>
                  </a:lnTo>
                  <a:lnTo>
                    <a:pt x="252" y="200"/>
                  </a:lnTo>
                  <a:lnTo>
                    <a:pt x="248" y="238"/>
                  </a:lnTo>
                  <a:lnTo>
                    <a:pt x="243" y="278"/>
                  </a:lnTo>
                  <a:lnTo>
                    <a:pt x="238" y="316"/>
                  </a:lnTo>
                  <a:lnTo>
                    <a:pt x="238" y="316"/>
                  </a:lnTo>
                  <a:lnTo>
                    <a:pt x="226" y="393"/>
                  </a:lnTo>
                  <a:lnTo>
                    <a:pt x="212" y="469"/>
                  </a:lnTo>
                  <a:lnTo>
                    <a:pt x="182" y="622"/>
                  </a:lnTo>
                  <a:lnTo>
                    <a:pt x="182" y="622"/>
                  </a:lnTo>
                  <a:lnTo>
                    <a:pt x="168" y="698"/>
                  </a:lnTo>
                  <a:lnTo>
                    <a:pt x="155" y="774"/>
                  </a:lnTo>
                  <a:lnTo>
                    <a:pt x="144" y="851"/>
                  </a:lnTo>
                  <a:lnTo>
                    <a:pt x="136" y="927"/>
                  </a:lnTo>
                  <a:lnTo>
                    <a:pt x="136" y="927"/>
                  </a:lnTo>
                  <a:lnTo>
                    <a:pt x="129" y="1006"/>
                  </a:lnTo>
                  <a:lnTo>
                    <a:pt x="122" y="1085"/>
                  </a:lnTo>
                  <a:lnTo>
                    <a:pt x="118" y="1123"/>
                  </a:lnTo>
                  <a:lnTo>
                    <a:pt x="114" y="1162"/>
                  </a:lnTo>
                  <a:lnTo>
                    <a:pt x="108" y="1202"/>
                  </a:lnTo>
                  <a:lnTo>
                    <a:pt x="102" y="1240"/>
                  </a:lnTo>
                  <a:lnTo>
                    <a:pt x="102" y="1240"/>
                  </a:lnTo>
                  <a:lnTo>
                    <a:pt x="95" y="1275"/>
                  </a:lnTo>
                  <a:lnTo>
                    <a:pt x="86" y="1310"/>
                  </a:lnTo>
                  <a:lnTo>
                    <a:pt x="75" y="1344"/>
                  </a:lnTo>
                  <a:lnTo>
                    <a:pt x="63" y="1378"/>
                  </a:lnTo>
                  <a:lnTo>
                    <a:pt x="38" y="1446"/>
                  </a:lnTo>
                  <a:lnTo>
                    <a:pt x="24" y="1479"/>
                  </a:lnTo>
                  <a:lnTo>
                    <a:pt x="12" y="1514"/>
                  </a:lnTo>
                  <a:lnTo>
                    <a:pt x="12" y="1514"/>
                  </a:lnTo>
                  <a:lnTo>
                    <a:pt x="1" y="1548"/>
                  </a:lnTo>
                  <a:lnTo>
                    <a:pt x="1" y="1548"/>
                  </a:lnTo>
                  <a:lnTo>
                    <a:pt x="0" y="1551"/>
                  </a:lnTo>
                  <a:lnTo>
                    <a:pt x="1" y="1553"/>
                  </a:lnTo>
                  <a:lnTo>
                    <a:pt x="3" y="1554"/>
                  </a:lnTo>
                  <a:lnTo>
                    <a:pt x="5" y="1555"/>
                  </a:lnTo>
                  <a:lnTo>
                    <a:pt x="7" y="1556"/>
                  </a:lnTo>
                  <a:lnTo>
                    <a:pt x="9" y="1555"/>
                  </a:lnTo>
                  <a:lnTo>
                    <a:pt x="11" y="1554"/>
                  </a:lnTo>
                  <a:lnTo>
                    <a:pt x="12" y="1551"/>
                  </a:lnTo>
                  <a:lnTo>
                    <a:pt x="12" y="1551"/>
                  </a:lnTo>
                  <a:lnTo>
                    <a:pt x="23" y="1517"/>
                  </a:lnTo>
                  <a:lnTo>
                    <a:pt x="37" y="1483"/>
                  </a:lnTo>
                  <a:lnTo>
                    <a:pt x="62" y="1416"/>
                  </a:lnTo>
                  <a:lnTo>
                    <a:pt x="75" y="1381"/>
                  </a:lnTo>
                  <a:lnTo>
                    <a:pt x="87" y="1347"/>
                  </a:lnTo>
                  <a:lnTo>
                    <a:pt x="97" y="1313"/>
                  </a:lnTo>
                  <a:lnTo>
                    <a:pt x="107" y="1277"/>
                  </a:lnTo>
                  <a:lnTo>
                    <a:pt x="107" y="1277"/>
                  </a:lnTo>
                  <a:lnTo>
                    <a:pt x="114" y="1240"/>
                  </a:lnTo>
                  <a:lnTo>
                    <a:pt x="121" y="1203"/>
                  </a:lnTo>
                  <a:lnTo>
                    <a:pt x="126" y="1164"/>
                  </a:lnTo>
                  <a:lnTo>
                    <a:pt x="130" y="1126"/>
                  </a:lnTo>
                  <a:lnTo>
                    <a:pt x="130" y="1126"/>
                  </a:lnTo>
                  <a:lnTo>
                    <a:pt x="138" y="1049"/>
                  </a:lnTo>
                  <a:lnTo>
                    <a:pt x="144" y="972"/>
                  </a:lnTo>
                  <a:lnTo>
                    <a:pt x="144" y="972"/>
                  </a:lnTo>
                  <a:lnTo>
                    <a:pt x="152" y="893"/>
                  </a:lnTo>
                  <a:lnTo>
                    <a:pt x="161" y="814"/>
                  </a:lnTo>
                  <a:lnTo>
                    <a:pt x="174" y="737"/>
                  </a:lnTo>
                  <a:lnTo>
                    <a:pt x="187" y="659"/>
                  </a:lnTo>
                  <a:lnTo>
                    <a:pt x="187" y="659"/>
                  </a:lnTo>
                  <a:lnTo>
                    <a:pt x="217" y="507"/>
                  </a:lnTo>
                  <a:lnTo>
                    <a:pt x="231" y="430"/>
                  </a:lnTo>
                  <a:lnTo>
                    <a:pt x="244" y="353"/>
                  </a:lnTo>
                  <a:lnTo>
                    <a:pt x="244" y="353"/>
                  </a:lnTo>
                  <a:lnTo>
                    <a:pt x="256" y="277"/>
                  </a:lnTo>
                  <a:lnTo>
                    <a:pt x="260" y="238"/>
                  </a:lnTo>
                  <a:lnTo>
                    <a:pt x="264" y="200"/>
                  </a:lnTo>
                  <a:lnTo>
                    <a:pt x="268" y="161"/>
                  </a:lnTo>
                  <a:lnTo>
                    <a:pt x="270" y="122"/>
                  </a:lnTo>
                  <a:lnTo>
                    <a:pt x="272" y="84"/>
                  </a:lnTo>
                  <a:lnTo>
                    <a:pt x="272" y="45"/>
                  </a:lnTo>
                  <a:lnTo>
                    <a:pt x="272" y="45"/>
                  </a:lnTo>
                  <a:lnTo>
                    <a:pt x="272" y="6"/>
                  </a:lnTo>
                  <a:lnTo>
                    <a:pt x="272" y="6"/>
                  </a:lnTo>
                  <a:lnTo>
                    <a:pt x="271" y="3"/>
                  </a:lnTo>
                  <a:lnTo>
                    <a:pt x="270" y="1"/>
                  </a:lnTo>
                  <a:lnTo>
                    <a:pt x="268" y="0"/>
                  </a:lnTo>
                  <a:lnTo>
                    <a:pt x="266" y="0"/>
                  </a:lnTo>
                  <a:lnTo>
                    <a:pt x="263" y="0"/>
                  </a:lnTo>
                  <a:lnTo>
                    <a:pt x="262" y="1"/>
                  </a:lnTo>
                  <a:lnTo>
                    <a:pt x="260" y="3"/>
                  </a:lnTo>
                  <a:lnTo>
                    <a:pt x="260" y="6"/>
                  </a:lnTo>
                  <a:lnTo>
                    <a:pt x="26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40EC7BEE-AB2C-29AA-8101-D22848958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0" y="2933"/>
              <a:ext cx="623" cy="716"/>
            </a:xfrm>
            <a:custGeom>
              <a:avLst/>
              <a:gdLst>
                <a:gd name="T0" fmla="*/ 2 w 1246"/>
                <a:gd name="T1" fmla="*/ 10 h 1430"/>
                <a:gd name="T2" fmla="*/ 61 w 1246"/>
                <a:gd name="T3" fmla="*/ 70 h 1430"/>
                <a:gd name="T4" fmla="*/ 114 w 1246"/>
                <a:gd name="T5" fmla="*/ 134 h 1430"/>
                <a:gd name="T6" fmla="*/ 165 w 1246"/>
                <a:gd name="T7" fmla="*/ 203 h 1430"/>
                <a:gd name="T8" fmla="*/ 212 w 1246"/>
                <a:gd name="T9" fmla="*/ 272 h 1430"/>
                <a:gd name="T10" fmla="*/ 259 w 1246"/>
                <a:gd name="T11" fmla="*/ 347 h 1430"/>
                <a:gd name="T12" fmla="*/ 353 w 1246"/>
                <a:gd name="T13" fmla="*/ 496 h 1430"/>
                <a:gd name="T14" fmla="*/ 401 w 1246"/>
                <a:gd name="T15" fmla="*/ 571 h 1430"/>
                <a:gd name="T16" fmla="*/ 454 w 1246"/>
                <a:gd name="T17" fmla="*/ 646 h 1430"/>
                <a:gd name="T18" fmla="*/ 509 w 1246"/>
                <a:gd name="T19" fmla="*/ 719 h 1430"/>
                <a:gd name="T20" fmla="*/ 568 w 1246"/>
                <a:gd name="T21" fmla="*/ 790 h 1430"/>
                <a:gd name="T22" fmla="*/ 627 w 1246"/>
                <a:gd name="T23" fmla="*/ 859 h 1430"/>
                <a:gd name="T24" fmla="*/ 694 w 1246"/>
                <a:gd name="T25" fmla="*/ 932 h 1430"/>
                <a:gd name="T26" fmla="*/ 831 w 1246"/>
                <a:gd name="T27" fmla="*/ 1072 h 1430"/>
                <a:gd name="T28" fmla="*/ 901 w 1246"/>
                <a:gd name="T29" fmla="*/ 1141 h 1430"/>
                <a:gd name="T30" fmla="*/ 1047 w 1246"/>
                <a:gd name="T31" fmla="*/ 1272 h 1430"/>
                <a:gd name="T32" fmla="*/ 1197 w 1246"/>
                <a:gd name="T33" fmla="*/ 1398 h 1430"/>
                <a:gd name="T34" fmla="*/ 1235 w 1246"/>
                <a:gd name="T35" fmla="*/ 1428 h 1430"/>
                <a:gd name="T36" fmla="*/ 1238 w 1246"/>
                <a:gd name="T37" fmla="*/ 1429 h 1430"/>
                <a:gd name="T38" fmla="*/ 1242 w 1246"/>
                <a:gd name="T39" fmla="*/ 1429 h 1430"/>
                <a:gd name="T40" fmla="*/ 1245 w 1246"/>
                <a:gd name="T41" fmla="*/ 1426 h 1430"/>
                <a:gd name="T42" fmla="*/ 1246 w 1246"/>
                <a:gd name="T43" fmla="*/ 1422 h 1430"/>
                <a:gd name="T44" fmla="*/ 1244 w 1246"/>
                <a:gd name="T45" fmla="*/ 1420 h 1430"/>
                <a:gd name="T46" fmla="*/ 1092 w 1246"/>
                <a:gd name="T47" fmla="*/ 1294 h 1430"/>
                <a:gd name="T48" fmla="*/ 943 w 1246"/>
                <a:gd name="T49" fmla="*/ 1163 h 1430"/>
                <a:gd name="T50" fmla="*/ 873 w 1246"/>
                <a:gd name="T51" fmla="*/ 1096 h 1430"/>
                <a:gd name="T52" fmla="*/ 735 w 1246"/>
                <a:gd name="T53" fmla="*/ 958 h 1430"/>
                <a:gd name="T54" fmla="*/ 668 w 1246"/>
                <a:gd name="T55" fmla="*/ 887 h 1430"/>
                <a:gd name="T56" fmla="*/ 606 w 1246"/>
                <a:gd name="T57" fmla="*/ 817 h 1430"/>
                <a:gd name="T58" fmla="*/ 547 w 1246"/>
                <a:gd name="T59" fmla="*/ 745 h 1430"/>
                <a:gd name="T60" fmla="*/ 488 w 1246"/>
                <a:gd name="T61" fmla="*/ 672 h 1430"/>
                <a:gd name="T62" fmla="*/ 434 w 1246"/>
                <a:gd name="T63" fmla="*/ 596 h 1430"/>
                <a:gd name="T64" fmla="*/ 409 w 1246"/>
                <a:gd name="T65" fmla="*/ 560 h 1430"/>
                <a:gd name="T66" fmla="*/ 337 w 1246"/>
                <a:gd name="T67" fmla="*/ 448 h 1430"/>
                <a:gd name="T68" fmla="*/ 242 w 1246"/>
                <a:gd name="T69" fmla="*/ 298 h 1430"/>
                <a:gd name="T70" fmla="*/ 196 w 1246"/>
                <a:gd name="T71" fmla="*/ 227 h 1430"/>
                <a:gd name="T72" fmla="*/ 148 w 1246"/>
                <a:gd name="T73" fmla="*/ 157 h 1430"/>
                <a:gd name="T74" fmla="*/ 95 w 1246"/>
                <a:gd name="T75" fmla="*/ 91 h 1430"/>
                <a:gd name="T76" fmla="*/ 38 w 1246"/>
                <a:gd name="T77" fmla="*/ 28 h 1430"/>
                <a:gd name="T78" fmla="*/ 10 w 1246"/>
                <a:gd name="T79" fmla="*/ 2 h 1430"/>
                <a:gd name="T80" fmla="*/ 8 w 1246"/>
                <a:gd name="T81" fmla="*/ 0 h 1430"/>
                <a:gd name="T82" fmla="*/ 4 w 1246"/>
                <a:gd name="T83" fmla="*/ 1 h 1430"/>
                <a:gd name="T84" fmla="*/ 1 w 1246"/>
                <a:gd name="T85" fmla="*/ 4 h 1430"/>
                <a:gd name="T86" fmla="*/ 0 w 1246"/>
                <a:gd name="T87" fmla="*/ 8 h 1430"/>
                <a:gd name="T88" fmla="*/ 2 w 1246"/>
                <a:gd name="T89" fmla="*/ 1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46" h="1430">
                  <a:moveTo>
                    <a:pt x="2" y="10"/>
                  </a:moveTo>
                  <a:lnTo>
                    <a:pt x="2" y="10"/>
                  </a:lnTo>
                  <a:lnTo>
                    <a:pt x="32" y="39"/>
                  </a:lnTo>
                  <a:lnTo>
                    <a:pt x="61" y="70"/>
                  </a:lnTo>
                  <a:lnTo>
                    <a:pt x="88" y="102"/>
                  </a:lnTo>
                  <a:lnTo>
                    <a:pt x="114" y="134"/>
                  </a:lnTo>
                  <a:lnTo>
                    <a:pt x="141" y="168"/>
                  </a:lnTo>
                  <a:lnTo>
                    <a:pt x="165" y="203"/>
                  </a:lnTo>
                  <a:lnTo>
                    <a:pt x="189" y="237"/>
                  </a:lnTo>
                  <a:lnTo>
                    <a:pt x="212" y="272"/>
                  </a:lnTo>
                  <a:lnTo>
                    <a:pt x="212" y="272"/>
                  </a:lnTo>
                  <a:lnTo>
                    <a:pt x="259" y="347"/>
                  </a:lnTo>
                  <a:lnTo>
                    <a:pt x="307" y="422"/>
                  </a:lnTo>
                  <a:lnTo>
                    <a:pt x="353" y="496"/>
                  </a:lnTo>
                  <a:lnTo>
                    <a:pt x="401" y="571"/>
                  </a:lnTo>
                  <a:lnTo>
                    <a:pt x="401" y="571"/>
                  </a:lnTo>
                  <a:lnTo>
                    <a:pt x="428" y="609"/>
                  </a:lnTo>
                  <a:lnTo>
                    <a:pt x="454" y="646"/>
                  </a:lnTo>
                  <a:lnTo>
                    <a:pt x="482" y="683"/>
                  </a:lnTo>
                  <a:lnTo>
                    <a:pt x="509" y="719"/>
                  </a:lnTo>
                  <a:lnTo>
                    <a:pt x="539" y="754"/>
                  </a:lnTo>
                  <a:lnTo>
                    <a:pt x="568" y="790"/>
                  </a:lnTo>
                  <a:lnTo>
                    <a:pt x="627" y="859"/>
                  </a:lnTo>
                  <a:lnTo>
                    <a:pt x="627" y="859"/>
                  </a:lnTo>
                  <a:lnTo>
                    <a:pt x="660" y="896"/>
                  </a:lnTo>
                  <a:lnTo>
                    <a:pt x="694" y="932"/>
                  </a:lnTo>
                  <a:lnTo>
                    <a:pt x="761" y="1003"/>
                  </a:lnTo>
                  <a:lnTo>
                    <a:pt x="831" y="1072"/>
                  </a:lnTo>
                  <a:lnTo>
                    <a:pt x="901" y="1141"/>
                  </a:lnTo>
                  <a:lnTo>
                    <a:pt x="901" y="1141"/>
                  </a:lnTo>
                  <a:lnTo>
                    <a:pt x="974" y="1206"/>
                  </a:lnTo>
                  <a:lnTo>
                    <a:pt x="1047" y="1272"/>
                  </a:lnTo>
                  <a:lnTo>
                    <a:pt x="1122" y="1336"/>
                  </a:lnTo>
                  <a:lnTo>
                    <a:pt x="1197" y="1398"/>
                  </a:lnTo>
                  <a:lnTo>
                    <a:pt x="1197" y="1398"/>
                  </a:lnTo>
                  <a:lnTo>
                    <a:pt x="1235" y="1428"/>
                  </a:lnTo>
                  <a:lnTo>
                    <a:pt x="1235" y="1428"/>
                  </a:lnTo>
                  <a:lnTo>
                    <a:pt x="1238" y="1429"/>
                  </a:lnTo>
                  <a:lnTo>
                    <a:pt x="1240" y="1430"/>
                  </a:lnTo>
                  <a:lnTo>
                    <a:pt x="1242" y="1429"/>
                  </a:lnTo>
                  <a:lnTo>
                    <a:pt x="1244" y="1428"/>
                  </a:lnTo>
                  <a:lnTo>
                    <a:pt x="1245" y="1426"/>
                  </a:lnTo>
                  <a:lnTo>
                    <a:pt x="1246" y="1424"/>
                  </a:lnTo>
                  <a:lnTo>
                    <a:pt x="1246" y="1422"/>
                  </a:lnTo>
                  <a:lnTo>
                    <a:pt x="1244" y="1420"/>
                  </a:lnTo>
                  <a:lnTo>
                    <a:pt x="1244" y="1420"/>
                  </a:lnTo>
                  <a:lnTo>
                    <a:pt x="1167" y="1358"/>
                  </a:lnTo>
                  <a:lnTo>
                    <a:pt x="1092" y="1294"/>
                  </a:lnTo>
                  <a:lnTo>
                    <a:pt x="1017" y="1230"/>
                  </a:lnTo>
                  <a:lnTo>
                    <a:pt x="943" y="1163"/>
                  </a:lnTo>
                  <a:lnTo>
                    <a:pt x="943" y="1163"/>
                  </a:lnTo>
                  <a:lnTo>
                    <a:pt x="873" y="1096"/>
                  </a:lnTo>
                  <a:lnTo>
                    <a:pt x="802" y="1028"/>
                  </a:lnTo>
                  <a:lnTo>
                    <a:pt x="735" y="958"/>
                  </a:lnTo>
                  <a:lnTo>
                    <a:pt x="702" y="923"/>
                  </a:lnTo>
                  <a:lnTo>
                    <a:pt x="668" y="887"/>
                  </a:lnTo>
                  <a:lnTo>
                    <a:pt x="668" y="887"/>
                  </a:lnTo>
                  <a:lnTo>
                    <a:pt x="606" y="817"/>
                  </a:lnTo>
                  <a:lnTo>
                    <a:pt x="576" y="782"/>
                  </a:lnTo>
                  <a:lnTo>
                    <a:pt x="547" y="745"/>
                  </a:lnTo>
                  <a:lnTo>
                    <a:pt x="516" y="709"/>
                  </a:lnTo>
                  <a:lnTo>
                    <a:pt x="488" y="672"/>
                  </a:lnTo>
                  <a:lnTo>
                    <a:pt x="461" y="634"/>
                  </a:lnTo>
                  <a:lnTo>
                    <a:pt x="434" y="596"/>
                  </a:lnTo>
                  <a:lnTo>
                    <a:pt x="434" y="596"/>
                  </a:lnTo>
                  <a:lnTo>
                    <a:pt x="409" y="560"/>
                  </a:lnTo>
                  <a:lnTo>
                    <a:pt x="384" y="522"/>
                  </a:lnTo>
                  <a:lnTo>
                    <a:pt x="337" y="448"/>
                  </a:lnTo>
                  <a:lnTo>
                    <a:pt x="290" y="372"/>
                  </a:lnTo>
                  <a:lnTo>
                    <a:pt x="242" y="298"/>
                  </a:lnTo>
                  <a:lnTo>
                    <a:pt x="242" y="298"/>
                  </a:lnTo>
                  <a:lnTo>
                    <a:pt x="196" y="227"/>
                  </a:lnTo>
                  <a:lnTo>
                    <a:pt x="172" y="192"/>
                  </a:lnTo>
                  <a:lnTo>
                    <a:pt x="148" y="157"/>
                  </a:lnTo>
                  <a:lnTo>
                    <a:pt x="121" y="124"/>
                  </a:lnTo>
                  <a:lnTo>
                    <a:pt x="95" y="91"/>
                  </a:lnTo>
                  <a:lnTo>
                    <a:pt x="67" y="59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5685BB44-7147-2EB6-6274-ADE5B4DEE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7" y="1880"/>
              <a:ext cx="363" cy="318"/>
            </a:xfrm>
            <a:custGeom>
              <a:avLst/>
              <a:gdLst>
                <a:gd name="T0" fmla="*/ 314 w 725"/>
                <a:gd name="T1" fmla="*/ 499 h 636"/>
                <a:gd name="T2" fmla="*/ 275 w 725"/>
                <a:gd name="T3" fmla="*/ 442 h 636"/>
                <a:gd name="T4" fmla="*/ 160 w 725"/>
                <a:gd name="T5" fmla="*/ 276 h 636"/>
                <a:gd name="T6" fmla="*/ 101 w 725"/>
                <a:gd name="T7" fmla="*/ 190 h 636"/>
                <a:gd name="T8" fmla="*/ 23 w 725"/>
                <a:gd name="T9" fmla="*/ 78 h 636"/>
                <a:gd name="T10" fmla="*/ 19 w 725"/>
                <a:gd name="T11" fmla="*/ 72 h 636"/>
                <a:gd name="T12" fmla="*/ 15 w 725"/>
                <a:gd name="T13" fmla="*/ 59 h 636"/>
                <a:gd name="T14" fmla="*/ 12 w 725"/>
                <a:gd name="T15" fmla="*/ 45 h 636"/>
                <a:gd name="T16" fmla="*/ 16 w 725"/>
                <a:gd name="T17" fmla="*/ 31 h 636"/>
                <a:gd name="T18" fmla="*/ 23 w 725"/>
                <a:gd name="T19" fmla="*/ 22 h 636"/>
                <a:gd name="T20" fmla="*/ 29 w 725"/>
                <a:gd name="T21" fmla="*/ 16 h 636"/>
                <a:gd name="T22" fmla="*/ 39 w 725"/>
                <a:gd name="T23" fmla="*/ 12 h 636"/>
                <a:gd name="T24" fmla="*/ 61 w 725"/>
                <a:gd name="T25" fmla="*/ 12 h 636"/>
                <a:gd name="T26" fmla="*/ 105 w 725"/>
                <a:gd name="T27" fmla="*/ 13 h 636"/>
                <a:gd name="T28" fmla="*/ 222 w 725"/>
                <a:gd name="T29" fmla="*/ 12 h 636"/>
                <a:gd name="T30" fmla="*/ 250 w 725"/>
                <a:gd name="T31" fmla="*/ 13 h 636"/>
                <a:gd name="T32" fmla="*/ 275 w 725"/>
                <a:gd name="T33" fmla="*/ 22 h 636"/>
                <a:gd name="T34" fmla="*/ 287 w 725"/>
                <a:gd name="T35" fmla="*/ 36 h 636"/>
                <a:gd name="T36" fmla="*/ 333 w 725"/>
                <a:gd name="T37" fmla="*/ 103 h 636"/>
                <a:gd name="T38" fmla="*/ 403 w 725"/>
                <a:gd name="T39" fmla="*/ 196 h 636"/>
                <a:gd name="T40" fmla="*/ 460 w 725"/>
                <a:gd name="T41" fmla="*/ 270 h 636"/>
                <a:gd name="T42" fmla="*/ 470 w 725"/>
                <a:gd name="T43" fmla="*/ 283 h 636"/>
                <a:gd name="T44" fmla="*/ 471 w 725"/>
                <a:gd name="T45" fmla="*/ 284 h 636"/>
                <a:gd name="T46" fmla="*/ 511 w 725"/>
                <a:gd name="T47" fmla="*/ 344 h 636"/>
                <a:gd name="T48" fmla="*/ 568 w 725"/>
                <a:gd name="T49" fmla="*/ 428 h 636"/>
                <a:gd name="T50" fmla="*/ 664 w 725"/>
                <a:gd name="T51" fmla="*/ 571 h 636"/>
                <a:gd name="T52" fmla="*/ 678 w 725"/>
                <a:gd name="T53" fmla="*/ 590 h 636"/>
                <a:gd name="T54" fmla="*/ 715 w 725"/>
                <a:gd name="T55" fmla="*/ 634 h 636"/>
                <a:gd name="T56" fmla="*/ 719 w 725"/>
                <a:gd name="T57" fmla="*/ 636 h 636"/>
                <a:gd name="T58" fmla="*/ 724 w 725"/>
                <a:gd name="T59" fmla="*/ 633 h 636"/>
                <a:gd name="T60" fmla="*/ 723 w 725"/>
                <a:gd name="T61" fmla="*/ 626 h 636"/>
                <a:gd name="T62" fmla="*/ 700 w 725"/>
                <a:gd name="T63" fmla="*/ 597 h 636"/>
                <a:gd name="T64" fmla="*/ 680 w 725"/>
                <a:gd name="T65" fmla="*/ 573 h 636"/>
                <a:gd name="T66" fmla="*/ 680 w 725"/>
                <a:gd name="T67" fmla="*/ 573 h 636"/>
                <a:gd name="T68" fmla="*/ 657 w 725"/>
                <a:gd name="T69" fmla="*/ 538 h 636"/>
                <a:gd name="T70" fmla="*/ 604 w 725"/>
                <a:gd name="T71" fmla="*/ 461 h 636"/>
                <a:gd name="T72" fmla="*/ 497 w 725"/>
                <a:gd name="T73" fmla="*/ 300 h 636"/>
                <a:gd name="T74" fmla="*/ 479 w 725"/>
                <a:gd name="T75" fmla="*/ 274 h 636"/>
                <a:gd name="T76" fmla="*/ 439 w 725"/>
                <a:gd name="T77" fmla="*/ 224 h 636"/>
                <a:gd name="T78" fmla="*/ 340 w 725"/>
                <a:gd name="T79" fmla="*/ 90 h 636"/>
                <a:gd name="T80" fmla="*/ 299 w 725"/>
                <a:gd name="T81" fmla="*/ 32 h 636"/>
                <a:gd name="T82" fmla="*/ 287 w 725"/>
                <a:gd name="T83" fmla="*/ 17 h 636"/>
                <a:gd name="T84" fmla="*/ 270 w 725"/>
                <a:gd name="T85" fmla="*/ 6 h 636"/>
                <a:gd name="T86" fmla="*/ 237 w 725"/>
                <a:gd name="T87" fmla="*/ 0 h 636"/>
                <a:gd name="T88" fmla="*/ 218 w 725"/>
                <a:gd name="T89" fmla="*/ 0 h 636"/>
                <a:gd name="T90" fmla="*/ 96 w 725"/>
                <a:gd name="T91" fmla="*/ 1 h 636"/>
                <a:gd name="T92" fmla="*/ 71 w 725"/>
                <a:gd name="T93" fmla="*/ 0 h 636"/>
                <a:gd name="T94" fmla="*/ 36 w 725"/>
                <a:gd name="T95" fmla="*/ 1 h 636"/>
                <a:gd name="T96" fmla="*/ 27 w 725"/>
                <a:gd name="T97" fmla="*/ 4 h 636"/>
                <a:gd name="T98" fmla="*/ 19 w 725"/>
                <a:gd name="T99" fmla="*/ 9 h 636"/>
                <a:gd name="T100" fmla="*/ 5 w 725"/>
                <a:gd name="T101" fmla="*/ 26 h 636"/>
                <a:gd name="T102" fmla="*/ 0 w 725"/>
                <a:gd name="T103" fmla="*/ 41 h 636"/>
                <a:gd name="T104" fmla="*/ 2 w 725"/>
                <a:gd name="T105" fmla="*/ 58 h 636"/>
                <a:gd name="T106" fmla="*/ 9 w 725"/>
                <a:gd name="T107" fmla="*/ 78 h 636"/>
                <a:gd name="T108" fmla="*/ 23 w 725"/>
                <a:gd name="T109" fmla="*/ 100 h 636"/>
                <a:gd name="T110" fmla="*/ 118 w 725"/>
                <a:gd name="T111" fmla="*/ 236 h 636"/>
                <a:gd name="T112" fmla="*/ 179 w 725"/>
                <a:gd name="T113" fmla="*/ 324 h 636"/>
                <a:gd name="T114" fmla="*/ 287 w 725"/>
                <a:gd name="T115" fmla="*/ 481 h 636"/>
                <a:gd name="T116" fmla="*/ 315 w 725"/>
                <a:gd name="T117" fmla="*/ 521 h 636"/>
                <a:gd name="T118" fmla="*/ 321 w 725"/>
                <a:gd name="T119" fmla="*/ 529 h 636"/>
                <a:gd name="T120" fmla="*/ 327 w 725"/>
                <a:gd name="T121" fmla="*/ 529 h 636"/>
                <a:gd name="T122" fmla="*/ 330 w 725"/>
                <a:gd name="T123" fmla="*/ 523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25" h="636">
                  <a:moveTo>
                    <a:pt x="329" y="521"/>
                  </a:moveTo>
                  <a:lnTo>
                    <a:pt x="329" y="521"/>
                  </a:lnTo>
                  <a:lnTo>
                    <a:pt x="314" y="499"/>
                  </a:lnTo>
                  <a:lnTo>
                    <a:pt x="314" y="499"/>
                  </a:lnTo>
                  <a:lnTo>
                    <a:pt x="275" y="442"/>
                  </a:lnTo>
                  <a:lnTo>
                    <a:pt x="275" y="442"/>
                  </a:lnTo>
                  <a:lnTo>
                    <a:pt x="222" y="364"/>
                  </a:lnTo>
                  <a:lnTo>
                    <a:pt x="222" y="364"/>
                  </a:lnTo>
                  <a:lnTo>
                    <a:pt x="160" y="276"/>
                  </a:lnTo>
                  <a:lnTo>
                    <a:pt x="160" y="276"/>
                  </a:lnTo>
                  <a:lnTo>
                    <a:pt x="101" y="190"/>
                  </a:lnTo>
                  <a:lnTo>
                    <a:pt x="101" y="190"/>
                  </a:lnTo>
                  <a:lnTo>
                    <a:pt x="52" y="121"/>
                  </a:lnTo>
                  <a:lnTo>
                    <a:pt x="52" y="121"/>
                  </a:lnTo>
                  <a:lnTo>
                    <a:pt x="23" y="78"/>
                  </a:lnTo>
                  <a:lnTo>
                    <a:pt x="23" y="78"/>
                  </a:lnTo>
                  <a:lnTo>
                    <a:pt x="19" y="72"/>
                  </a:lnTo>
                  <a:lnTo>
                    <a:pt x="19" y="72"/>
                  </a:lnTo>
                  <a:lnTo>
                    <a:pt x="18" y="70"/>
                  </a:lnTo>
                  <a:lnTo>
                    <a:pt x="18" y="70"/>
                  </a:lnTo>
                  <a:lnTo>
                    <a:pt x="15" y="59"/>
                  </a:lnTo>
                  <a:lnTo>
                    <a:pt x="15" y="59"/>
                  </a:lnTo>
                  <a:lnTo>
                    <a:pt x="13" y="52"/>
                  </a:lnTo>
                  <a:lnTo>
                    <a:pt x="12" y="45"/>
                  </a:lnTo>
                  <a:lnTo>
                    <a:pt x="13" y="37"/>
                  </a:lnTo>
                  <a:lnTo>
                    <a:pt x="14" y="34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9" y="27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9" y="16"/>
                  </a:lnTo>
                  <a:lnTo>
                    <a:pt x="29" y="16"/>
                  </a:lnTo>
                  <a:lnTo>
                    <a:pt x="34" y="13"/>
                  </a:lnTo>
                  <a:lnTo>
                    <a:pt x="34" y="13"/>
                  </a:lnTo>
                  <a:lnTo>
                    <a:pt x="39" y="12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61" y="12"/>
                  </a:lnTo>
                  <a:lnTo>
                    <a:pt x="78" y="13"/>
                  </a:lnTo>
                  <a:lnTo>
                    <a:pt x="78" y="13"/>
                  </a:lnTo>
                  <a:lnTo>
                    <a:pt x="105" y="13"/>
                  </a:lnTo>
                  <a:lnTo>
                    <a:pt x="105" y="13"/>
                  </a:lnTo>
                  <a:lnTo>
                    <a:pt x="163" y="13"/>
                  </a:lnTo>
                  <a:lnTo>
                    <a:pt x="222" y="12"/>
                  </a:lnTo>
                  <a:lnTo>
                    <a:pt x="222" y="12"/>
                  </a:lnTo>
                  <a:lnTo>
                    <a:pt x="241" y="12"/>
                  </a:lnTo>
                  <a:lnTo>
                    <a:pt x="250" y="13"/>
                  </a:lnTo>
                  <a:lnTo>
                    <a:pt x="259" y="15"/>
                  </a:lnTo>
                  <a:lnTo>
                    <a:pt x="267" y="18"/>
                  </a:lnTo>
                  <a:lnTo>
                    <a:pt x="275" y="22"/>
                  </a:lnTo>
                  <a:lnTo>
                    <a:pt x="282" y="28"/>
                  </a:lnTo>
                  <a:lnTo>
                    <a:pt x="287" y="36"/>
                  </a:lnTo>
                  <a:lnTo>
                    <a:pt x="287" y="36"/>
                  </a:lnTo>
                  <a:lnTo>
                    <a:pt x="298" y="53"/>
                  </a:lnTo>
                  <a:lnTo>
                    <a:pt x="309" y="70"/>
                  </a:lnTo>
                  <a:lnTo>
                    <a:pt x="333" y="103"/>
                  </a:lnTo>
                  <a:lnTo>
                    <a:pt x="333" y="103"/>
                  </a:lnTo>
                  <a:lnTo>
                    <a:pt x="368" y="150"/>
                  </a:lnTo>
                  <a:lnTo>
                    <a:pt x="403" y="196"/>
                  </a:lnTo>
                  <a:lnTo>
                    <a:pt x="403" y="196"/>
                  </a:lnTo>
                  <a:lnTo>
                    <a:pt x="460" y="270"/>
                  </a:lnTo>
                  <a:lnTo>
                    <a:pt x="460" y="270"/>
                  </a:lnTo>
                  <a:lnTo>
                    <a:pt x="471" y="283"/>
                  </a:lnTo>
                  <a:lnTo>
                    <a:pt x="471" y="283"/>
                  </a:lnTo>
                  <a:lnTo>
                    <a:pt x="470" y="283"/>
                  </a:lnTo>
                  <a:lnTo>
                    <a:pt x="470" y="283"/>
                  </a:lnTo>
                  <a:lnTo>
                    <a:pt x="471" y="284"/>
                  </a:lnTo>
                  <a:lnTo>
                    <a:pt x="471" y="284"/>
                  </a:lnTo>
                  <a:lnTo>
                    <a:pt x="474" y="289"/>
                  </a:lnTo>
                  <a:lnTo>
                    <a:pt x="474" y="289"/>
                  </a:lnTo>
                  <a:lnTo>
                    <a:pt x="511" y="344"/>
                  </a:lnTo>
                  <a:lnTo>
                    <a:pt x="511" y="344"/>
                  </a:lnTo>
                  <a:lnTo>
                    <a:pt x="568" y="428"/>
                  </a:lnTo>
                  <a:lnTo>
                    <a:pt x="568" y="428"/>
                  </a:lnTo>
                  <a:lnTo>
                    <a:pt x="626" y="514"/>
                  </a:lnTo>
                  <a:lnTo>
                    <a:pt x="626" y="514"/>
                  </a:lnTo>
                  <a:lnTo>
                    <a:pt x="664" y="571"/>
                  </a:lnTo>
                  <a:lnTo>
                    <a:pt x="664" y="571"/>
                  </a:lnTo>
                  <a:lnTo>
                    <a:pt x="671" y="580"/>
                  </a:lnTo>
                  <a:lnTo>
                    <a:pt x="678" y="590"/>
                  </a:lnTo>
                  <a:lnTo>
                    <a:pt x="693" y="608"/>
                  </a:lnTo>
                  <a:lnTo>
                    <a:pt x="693" y="608"/>
                  </a:lnTo>
                  <a:lnTo>
                    <a:pt x="715" y="634"/>
                  </a:lnTo>
                  <a:lnTo>
                    <a:pt x="715" y="634"/>
                  </a:lnTo>
                  <a:lnTo>
                    <a:pt x="717" y="636"/>
                  </a:lnTo>
                  <a:lnTo>
                    <a:pt x="719" y="636"/>
                  </a:lnTo>
                  <a:lnTo>
                    <a:pt x="721" y="636"/>
                  </a:lnTo>
                  <a:lnTo>
                    <a:pt x="723" y="635"/>
                  </a:lnTo>
                  <a:lnTo>
                    <a:pt x="724" y="633"/>
                  </a:lnTo>
                  <a:lnTo>
                    <a:pt x="725" y="631"/>
                  </a:lnTo>
                  <a:lnTo>
                    <a:pt x="725" y="628"/>
                  </a:lnTo>
                  <a:lnTo>
                    <a:pt x="723" y="626"/>
                  </a:lnTo>
                  <a:lnTo>
                    <a:pt x="723" y="626"/>
                  </a:lnTo>
                  <a:lnTo>
                    <a:pt x="700" y="597"/>
                  </a:lnTo>
                  <a:lnTo>
                    <a:pt x="700" y="597"/>
                  </a:lnTo>
                  <a:lnTo>
                    <a:pt x="685" y="579"/>
                  </a:lnTo>
                  <a:lnTo>
                    <a:pt x="685" y="579"/>
                  </a:lnTo>
                  <a:lnTo>
                    <a:pt x="680" y="573"/>
                  </a:lnTo>
                  <a:lnTo>
                    <a:pt x="680" y="573"/>
                  </a:lnTo>
                  <a:lnTo>
                    <a:pt x="679" y="572"/>
                  </a:lnTo>
                  <a:lnTo>
                    <a:pt x="680" y="573"/>
                  </a:lnTo>
                  <a:lnTo>
                    <a:pt x="680" y="573"/>
                  </a:lnTo>
                  <a:lnTo>
                    <a:pt x="668" y="555"/>
                  </a:lnTo>
                  <a:lnTo>
                    <a:pt x="657" y="538"/>
                  </a:lnTo>
                  <a:lnTo>
                    <a:pt x="657" y="538"/>
                  </a:lnTo>
                  <a:lnTo>
                    <a:pt x="604" y="461"/>
                  </a:lnTo>
                  <a:lnTo>
                    <a:pt x="604" y="461"/>
                  </a:lnTo>
                  <a:lnTo>
                    <a:pt x="545" y="372"/>
                  </a:lnTo>
                  <a:lnTo>
                    <a:pt x="545" y="372"/>
                  </a:lnTo>
                  <a:lnTo>
                    <a:pt x="497" y="300"/>
                  </a:lnTo>
                  <a:lnTo>
                    <a:pt x="497" y="300"/>
                  </a:lnTo>
                  <a:lnTo>
                    <a:pt x="488" y="287"/>
                  </a:lnTo>
                  <a:lnTo>
                    <a:pt x="479" y="274"/>
                  </a:lnTo>
                  <a:lnTo>
                    <a:pt x="479" y="274"/>
                  </a:lnTo>
                  <a:lnTo>
                    <a:pt x="439" y="224"/>
                  </a:lnTo>
                  <a:lnTo>
                    <a:pt x="439" y="224"/>
                  </a:lnTo>
                  <a:lnTo>
                    <a:pt x="370" y="133"/>
                  </a:lnTo>
                  <a:lnTo>
                    <a:pt x="370" y="133"/>
                  </a:lnTo>
                  <a:lnTo>
                    <a:pt x="340" y="90"/>
                  </a:lnTo>
                  <a:lnTo>
                    <a:pt x="309" y="49"/>
                  </a:lnTo>
                  <a:lnTo>
                    <a:pt x="309" y="49"/>
                  </a:lnTo>
                  <a:lnTo>
                    <a:pt x="299" y="32"/>
                  </a:lnTo>
                  <a:lnTo>
                    <a:pt x="294" y="24"/>
                  </a:lnTo>
                  <a:lnTo>
                    <a:pt x="287" y="17"/>
                  </a:lnTo>
                  <a:lnTo>
                    <a:pt x="287" y="17"/>
                  </a:lnTo>
                  <a:lnTo>
                    <a:pt x="282" y="13"/>
                  </a:lnTo>
                  <a:lnTo>
                    <a:pt x="276" y="9"/>
                  </a:lnTo>
                  <a:lnTo>
                    <a:pt x="270" y="6"/>
                  </a:lnTo>
                  <a:lnTo>
                    <a:pt x="264" y="4"/>
                  </a:lnTo>
                  <a:lnTo>
                    <a:pt x="251" y="1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18" y="0"/>
                  </a:lnTo>
                  <a:lnTo>
                    <a:pt x="218" y="0"/>
                  </a:lnTo>
                  <a:lnTo>
                    <a:pt x="162" y="1"/>
                  </a:lnTo>
                  <a:lnTo>
                    <a:pt x="162" y="1"/>
                  </a:lnTo>
                  <a:lnTo>
                    <a:pt x="96" y="1"/>
                  </a:lnTo>
                  <a:lnTo>
                    <a:pt x="96" y="1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53" y="0"/>
                  </a:lnTo>
                  <a:lnTo>
                    <a:pt x="44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31" y="2"/>
                  </a:lnTo>
                  <a:lnTo>
                    <a:pt x="27" y="4"/>
                  </a:lnTo>
                  <a:lnTo>
                    <a:pt x="23" y="6"/>
                  </a:lnTo>
                  <a:lnTo>
                    <a:pt x="19" y="9"/>
                  </a:lnTo>
                  <a:lnTo>
                    <a:pt x="19" y="9"/>
                  </a:lnTo>
                  <a:lnTo>
                    <a:pt x="12" y="17"/>
                  </a:lnTo>
                  <a:lnTo>
                    <a:pt x="8" y="21"/>
                  </a:lnTo>
                  <a:lnTo>
                    <a:pt x="5" y="26"/>
                  </a:lnTo>
                  <a:lnTo>
                    <a:pt x="5" y="26"/>
                  </a:lnTo>
                  <a:lnTo>
                    <a:pt x="2" y="33"/>
                  </a:lnTo>
                  <a:lnTo>
                    <a:pt x="0" y="41"/>
                  </a:lnTo>
                  <a:lnTo>
                    <a:pt x="1" y="50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4" y="68"/>
                  </a:lnTo>
                  <a:lnTo>
                    <a:pt x="9" y="78"/>
                  </a:lnTo>
                  <a:lnTo>
                    <a:pt x="9" y="78"/>
                  </a:lnTo>
                  <a:lnTo>
                    <a:pt x="16" y="88"/>
                  </a:lnTo>
                  <a:lnTo>
                    <a:pt x="23" y="100"/>
                  </a:lnTo>
                  <a:lnTo>
                    <a:pt x="23" y="100"/>
                  </a:lnTo>
                  <a:lnTo>
                    <a:pt x="62" y="156"/>
                  </a:lnTo>
                  <a:lnTo>
                    <a:pt x="62" y="156"/>
                  </a:lnTo>
                  <a:lnTo>
                    <a:pt x="118" y="236"/>
                  </a:lnTo>
                  <a:lnTo>
                    <a:pt x="118" y="236"/>
                  </a:lnTo>
                  <a:lnTo>
                    <a:pt x="179" y="324"/>
                  </a:lnTo>
                  <a:lnTo>
                    <a:pt x="179" y="324"/>
                  </a:lnTo>
                  <a:lnTo>
                    <a:pt x="239" y="411"/>
                  </a:lnTo>
                  <a:lnTo>
                    <a:pt x="239" y="411"/>
                  </a:lnTo>
                  <a:lnTo>
                    <a:pt x="287" y="481"/>
                  </a:lnTo>
                  <a:lnTo>
                    <a:pt x="287" y="481"/>
                  </a:lnTo>
                  <a:lnTo>
                    <a:pt x="315" y="521"/>
                  </a:lnTo>
                  <a:lnTo>
                    <a:pt x="315" y="521"/>
                  </a:lnTo>
                  <a:lnTo>
                    <a:pt x="319" y="527"/>
                  </a:lnTo>
                  <a:lnTo>
                    <a:pt x="319" y="527"/>
                  </a:lnTo>
                  <a:lnTo>
                    <a:pt x="321" y="529"/>
                  </a:lnTo>
                  <a:lnTo>
                    <a:pt x="323" y="529"/>
                  </a:lnTo>
                  <a:lnTo>
                    <a:pt x="325" y="529"/>
                  </a:lnTo>
                  <a:lnTo>
                    <a:pt x="327" y="529"/>
                  </a:lnTo>
                  <a:lnTo>
                    <a:pt x="329" y="527"/>
                  </a:lnTo>
                  <a:lnTo>
                    <a:pt x="330" y="525"/>
                  </a:lnTo>
                  <a:lnTo>
                    <a:pt x="330" y="523"/>
                  </a:lnTo>
                  <a:lnTo>
                    <a:pt x="329" y="521"/>
                  </a:lnTo>
                  <a:lnTo>
                    <a:pt x="329" y="5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F582B3E4-3D81-02D7-FB6B-21181DCAF6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" y="1853"/>
              <a:ext cx="416" cy="379"/>
            </a:xfrm>
            <a:custGeom>
              <a:avLst/>
              <a:gdLst>
                <a:gd name="T0" fmla="*/ 13 w 833"/>
                <a:gd name="T1" fmla="*/ 40 h 758"/>
                <a:gd name="T2" fmla="*/ 17 w 833"/>
                <a:gd name="T3" fmla="*/ 28 h 758"/>
                <a:gd name="T4" fmla="*/ 22 w 833"/>
                <a:gd name="T5" fmla="*/ 22 h 758"/>
                <a:gd name="T6" fmla="*/ 24 w 833"/>
                <a:gd name="T7" fmla="*/ 21 h 758"/>
                <a:gd name="T8" fmla="*/ 61 w 833"/>
                <a:gd name="T9" fmla="*/ 16 h 758"/>
                <a:gd name="T10" fmla="*/ 109 w 833"/>
                <a:gd name="T11" fmla="*/ 13 h 758"/>
                <a:gd name="T12" fmla="*/ 220 w 833"/>
                <a:gd name="T13" fmla="*/ 13 h 758"/>
                <a:gd name="T14" fmla="*/ 306 w 833"/>
                <a:gd name="T15" fmla="*/ 12 h 758"/>
                <a:gd name="T16" fmla="*/ 305 w 833"/>
                <a:gd name="T17" fmla="*/ 12 h 758"/>
                <a:gd name="T18" fmla="*/ 307 w 833"/>
                <a:gd name="T19" fmla="*/ 13 h 758"/>
                <a:gd name="T20" fmla="*/ 307 w 833"/>
                <a:gd name="T21" fmla="*/ 13 h 758"/>
                <a:gd name="T22" fmla="*/ 315 w 833"/>
                <a:gd name="T23" fmla="*/ 19 h 758"/>
                <a:gd name="T24" fmla="*/ 327 w 833"/>
                <a:gd name="T25" fmla="*/ 31 h 758"/>
                <a:gd name="T26" fmla="*/ 346 w 833"/>
                <a:gd name="T27" fmla="*/ 61 h 758"/>
                <a:gd name="T28" fmla="*/ 378 w 833"/>
                <a:gd name="T29" fmla="*/ 111 h 758"/>
                <a:gd name="T30" fmla="*/ 452 w 833"/>
                <a:gd name="T31" fmla="*/ 215 h 758"/>
                <a:gd name="T32" fmla="*/ 548 w 833"/>
                <a:gd name="T33" fmla="*/ 344 h 758"/>
                <a:gd name="T34" fmla="*/ 563 w 833"/>
                <a:gd name="T35" fmla="*/ 365 h 758"/>
                <a:gd name="T36" fmla="*/ 602 w 833"/>
                <a:gd name="T37" fmla="*/ 422 h 758"/>
                <a:gd name="T38" fmla="*/ 769 w 833"/>
                <a:gd name="T39" fmla="*/ 675 h 758"/>
                <a:gd name="T40" fmla="*/ 819 w 833"/>
                <a:gd name="T41" fmla="*/ 752 h 758"/>
                <a:gd name="T42" fmla="*/ 824 w 833"/>
                <a:gd name="T43" fmla="*/ 758 h 758"/>
                <a:gd name="T44" fmla="*/ 830 w 833"/>
                <a:gd name="T45" fmla="*/ 758 h 758"/>
                <a:gd name="T46" fmla="*/ 833 w 833"/>
                <a:gd name="T47" fmla="*/ 752 h 758"/>
                <a:gd name="T48" fmla="*/ 796 w 833"/>
                <a:gd name="T49" fmla="*/ 694 h 758"/>
                <a:gd name="T50" fmla="*/ 714 w 833"/>
                <a:gd name="T51" fmla="*/ 569 h 758"/>
                <a:gd name="T52" fmla="*/ 577 w 833"/>
                <a:gd name="T53" fmla="*/ 362 h 758"/>
                <a:gd name="T54" fmla="*/ 568 w 833"/>
                <a:gd name="T55" fmla="*/ 351 h 758"/>
                <a:gd name="T56" fmla="*/ 480 w 833"/>
                <a:gd name="T57" fmla="*/ 234 h 758"/>
                <a:gd name="T58" fmla="*/ 403 w 833"/>
                <a:gd name="T59" fmla="*/ 127 h 758"/>
                <a:gd name="T60" fmla="*/ 369 w 833"/>
                <a:gd name="T61" fmla="*/ 75 h 758"/>
                <a:gd name="T62" fmla="*/ 334 w 833"/>
                <a:gd name="T63" fmla="*/ 21 h 758"/>
                <a:gd name="T64" fmla="*/ 320 w 833"/>
                <a:gd name="T65" fmla="*/ 7 h 758"/>
                <a:gd name="T66" fmla="*/ 307 w 833"/>
                <a:gd name="T67" fmla="*/ 1 h 758"/>
                <a:gd name="T68" fmla="*/ 304 w 833"/>
                <a:gd name="T69" fmla="*/ 1 h 758"/>
                <a:gd name="T70" fmla="*/ 299 w 833"/>
                <a:gd name="T71" fmla="*/ 1 h 758"/>
                <a:gd name="T72" fmla="*/ 253 w 833"/>
                <a:gd name="T73" fmla="*/ 1 h 758"/>
                <a:gd name="T74" fmla="*/ 138 w 833"/>
                <a:gd name="T75" fmla="*/ 1 h 758"/>
                <a:gd name="T76" fmla="*/ 89 w 833"/>
                <a:gd name="T77" fmla="*/ 1 h 758"/>
                <a:gd name="T78" fmla="*/ 50 w 833"/>
                <a:gd name="T79" fmla="*/ 5 h 758"/>
                <a:gd name="T80" fmla="*/ 22 w 833"/>
                <a:gd name="T81" fmla="*/ 9 h 758"/>
                <a:gd name="T82" fmla="*/ 12 w 833"/>
                <a:gd name="T83" fmla="*/ 14 h 758"/>
                <a:gd name="T84" fmla="*/ 5 w 833"/>
                <a:gd name="T85" fmla="*/ 26 h 758"/>
                <a:gd name="T86" fmla="*/ 0 w 833"/>
                <a:gd name="T87" fmla="*/ 44 h 758"/>
                <a:gd name="T88" fmla="*/ 3 w 833"/>
                <a:gd name="T89" fmla="*/ 51 h 758"/>
                <a:gd name="T90" fmla="*/ 9 w 833"/>
                <a:gd name="T91" fmla="*/ 51 h 758"/>
                <a:gd name="T92" fmla="*/ 12 w 833"/>
                <a:gd name="T93" fmla="*/ 47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3" h="758">
                  <a:moveTo>
                    <a:pt x="12" y="47"/>
                  </a:moveTo>
                  <a:lnTo>
                    <a:pt x="12" y="47"/>
                  </a:lnTo>
                  <a:lnTo>
                    <a:pt x="13" y="40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7" y="28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34" y="19"/>
                  </a:lnTo>
                  <a:lnTo>
                    <a:pt x="43" y="18"/>
                  </a:lnTo>
                  <a:lnTo>
                    <a:pt x="61" y="16"/>
                  </a:lnTo>
                  <a:lnTo>
                    <a:pt x="61" y="16"/>
                  </a:lnTo>
                  <a:lnTo>
                    <a:pt x="85" y="14"/>
                  </a:lnTo>
                  <a:lnTo>
                    <a:pt x="109" y="13"/>
                  </a:lnTo>
                  <a:lnTo>
                    <a:pt x="109" y="13"/>
                  </a:lnTo>
                  <a:lnTo>
                    <a:pt x="220" y="13"/>
                  </a:lnTo>
                  <a:lnTo>
                    <a:pt x="220" y="13"/>
                  </a:lnTo>
                  <a:lnTo>
                    <a:pt x="293" y="13"/>
                  </a:lnTo>
                  <a:lnTo>
                    <a:pt x="293" y="13"/>
                  </a:lnTo>
                  <a:lnTo>
                    <a:pt x="306" y="12"/>
                  </a:lnTo>
                  <a:lnTo>
                    <a:pt x="306" y="12"/>
                  </a:lnTo>
                  <a:lnTo>
                    <a:pt x="305" y="12"/>
                  </a:lnTo>
                  <a:lnTo>
                    <a:pt x="305" y="12"/>
                  </a:lnTo>
                  <a:lnTo>
                    <a:pt x="306" y="13"/>
                  </a:lnTo>
                  <a:lnTo>
                    <a:pt x="306" y="13"/>
                  </a:lnTo>
                  <a:lnTo>
                    <a:pt x="307" y="13"/>
                  </a:lnTo>
                  <a:lnTo>
                    <a:pt x="307" y="13"/>
                  </a:lnTo>
                  <a:lnTo>
                    <a:pt x="307" y="13"/>
                  </a:lnTo>
                  <a:lnTo>
                    <a:pt x="307" y="13"/>
                  </a:lnTo>
                  <a:lnTo>
                    <a:pt x="311" y="15"/>
                  </a:lnTo>
                  <a:lnTo>
                    <a:pt x="311" y="15"/>
                  </a:lnTo>
                  <a:lnTo>
                    <a:pt x="315" y="19"/>
                  </a:lnTo>
                  <a:lnTo>
                    <a:pt x="320" y="23"/>
                  </a:lnTo>
                  <a:lnTo>
                    <a:pt x="320" y="23"/>
                  </a:lnTo>
                  <a:lnTo>
                    <a:pt x="327" y="31"/>
                  </a:lnTo>
                  <a:lnTo>
                    <a:pt x="333" y="41"/>
                  </a:lnTo>
                  <a:lnTo>
                    <a:pt x="333" y="41"/>
                  </a:lnTo>
                  <a:lnTo>
                    <a:pt x="346" y="61"/>
                  </a:lnTo>
                  <a:lnTo>
                    <a:pt x="358" y="82"/>
                  </a:lnTo>
                  <a:lnTo>
                    <a:pt x="358" y="82"/>
                  </a:lnTo>
                  <a:lnTo>
                    <a:pt x="378" y="111"/>
                  </a:lnTo>
                  <a:lnTo>
                    <a:pt x="398" y="140"/>
                  </a:lnTo>
                  <a:lnTo>
                    <a:pt x="398" y="140"/>
                  </a:lnTo>
                  <a:lnTo>
                    <a:pt x="452" y="215"/>
                  </a:lnTo>
                  <a:lnTo>
                    <a:pt x="506" y="289"/>
                  </a:lnTo>
                  <a:lnTo>
                    <a:pt x="506" y="289"/>
                  </a:lnTo>
                  <a:lnTo>
                    <a:pt x="548" y="344"/>
                  </a:lnTo>
                  <a:lnTo>
                    <a:pt x="548" y="344"/>
                  </a:lnTo>
                  <a:lnTo>
                    <a:pt x="563" y="365"/>
                  </a:lnTo>
                  <a:lnTo>
                    <a:pt x="563" y="365"/>
                  </a:lnTo>
                  <a:lnTo>
                    <a:pt x="583" y="393"/>
                  </a:lnTo>
                  <a:lnTo>
                    <a:pt x="602" y="422"/>
                  </a:lnTo>
                  <a:lnTo>
                    <a:pt x="602" y="422"/>
                  </a:lnTo>
                  <a:lnTo>
                    <a:pt x="682" y="545"/>
                  </a:lnTo>
                  <a:lnTo>
                    <a:pt x="682" y="545"/>
                  </a:lnTo>
                  <a:lnTo>
                    <a:pt x="769" y="675"/>
                  </a:lnTo>
                  <a:lnTo>
                    <a:pt x="769" y="675"/>
                  </a:lnTo>
                  <a:lnTo>
                    <a:pt x="819" y="752"/>
                  </a:lnTo>
                  <a:lnTo>
                    <a:pt x="819" y="752"/>
                  </a:lnTo>
                  <a:lnTo>
                    <a:pt x="822" y="756"/>
                  </a:lnTo>
                  <a:lnTo>
                    <a:pt x="822" y="756"/>
                  </a:lnTo>
                  <a:lnTo>
                    <a:pt x="824" y="758"/>
                  </a:lnTo>
                  <a:lnTo>
                    <a:pt x="826" y="758"/>
                  </a:lnTo>
                  <a:lnTo>
                    <a:pt x="828" y="758"/>
                  </a:lnTo>
                  <a:lnTo>
                    <a:pt x="830" y="758"/>
                  </a:lnTo>
                  <a:lnTo>
                    <a:pt x="832" y="756"/>
                  </a:lnTo>
                  <a:lnTo>
                    <a:pt x="833" y="754"/>
                  </a:lnTo>
                  <a:lnTo>
                    <a:pt x="833" y="752"/>
                  </a:lnTo>
                  <a:lnTo>
                    <a:pt x="832" y="750"/>
                  </a:lnTo>
                  <a:lnTo>
                    <a:pt x="832" y="750"/>
                  </a:lnTo>
                  <a:lnTo>
                    <a:pt x="796" y="694"/>
                  </a:lnTo>
                  <a:lnTo>
                    <a:pt x="796" y="694"/>
                  </a:lnTo>
                  <a:lnTo>
                    <a:pt x="714" y="569"/>
                  </a:lnTo>
                  <a:lnTo>
                    <a:pt x="714" y="569"/>
                  </a:lnTo>
                  <a:lnTo>
                    <a:pt x="626" y="438"/>
                  </a:lnTo>
                  <a:lnTo>
                    <a:pt x="626" y="438"/>
                  </a:lnTo>
                  <a:lnTo>
                    <a:pt x="577" y="362"/>
                  </a:lnTo>
                  <a:lnTo>
                    <a:pt x="577" y="362"/>
                  </a:lnTo>
                  <a:lnTo>
                    <a:pt x="568" y="351"/>
                  </a:lnTo>
                  <a:lnTo>
                    <a:pt x="568" y="351"/>
                  </a:lnTo>
                  <a:lnTo>
                    <a:pt x="534" y="307"/>
                  </a:lnTo>
                  <a:lnTo>
                    <a:pt x="534" y="307"/>
                  </a:lnTo>
                  <a:lnTo>
                    <a:pt x="480" y="234"/>
                  </a:lnTo>
                  <a:lnTo>
                    <a:pt x="426" y="161"/>
                  </a:lnTo>
                  <a:lnTo>
                    <a:pt x="426" y="161"/>
                  </a:lnTo>
                  <a:lnTo>
                    <a:pt x="403" y="127"/>
                  </a:lnTo>
                  <a:lnTo>
                    <a:pt x="380" y="93"/>
                  </a:lnTo>
                  <a:lnTo>
                    <a:pt x="380" y="93"/>
                  </a:lnTo>
                  <a:lnTo>
                    <a:pt x="369" y="75"/>
                  </a:lnTo>
                  <a:lnTo>
                    <a:pt x="358" y="57"/>
                  </a:lnTo>
                  <a:lnTo>
                    <a:pt x="346" y="39"/>
                  </a:lnTo>
                  <a:lnTo>
                    <a:pt x="334" y="21"/>
                  </a:lnTo>
                  <a:lnTo>
                    <a:pt x="334" y="21"/>
                  </a:lnTo>
                  <a:lnTo>
                    <a:pt x="327" y="14"/>
                  </a:lnTo>
                  <a:lnTo>
                    <a:pt x="320" y="7"/>
                  </a:lnTo>
                  <a:lnTo>
                    <a:pt x="316" y="4"/>
                  </a:lnTo>
                  <a:lnTo>
                    <a:pt x="312" y="2"/>
                  </a:lnTo>
                  <a:lnTo>
                    <a:pt x="307" y="1"/>
                  </a:lnTo>
                  <a:lnTo>
                    <a:pt x="303" y="1"/>
                  </a:lnTo>
                  <a:lnTo>
                    <a:pt x="303" y="1"/>
                  </a:lnTo>
                  <a:lnTo>
                    <a:pt x="304" y="1"/>
                  </a:lnTo>
                  <a:lnTo>
                    <a:pt x="303" y="1"/>
                  </a:lnTo>
                  <a:lnTo>
                    <a:pt x="299" y="1"/>
                  </a:lnTo>
                  <a:lnTo>
                    <a:pt x="299" y="1"/>
                  </a:lnTo>
                  <a:lnTo>
                    <a:pt x="288" y="1"/>
                  </a:lnTo>
                  <a:lnTo>
                    <a:pt x="288" y="1"/>
                  </a:lnTo>
                  <a:lnTo>
                    <a:pt x="253" y="1"/>
                  </a:lnTo>
                  <a:lnTo>
                    <a:pt x="253" y="1"/>
                  </a:lnTo>
                  <a:lnTo>
                    <a:pt x="138" y="1"/>
                  </a:lnTo>
                  <a:lnTo>
                    <a:pt x="138" y="1"/>
                  </a:lnTo>
                  <a:lnTo>
                    <a:pt x="114" y="0"/>
                  </a:lnTo>
                  <a:lnTo>
                    <a:pt x="101" y="0"/>
                  </a:lnTo>
                  <a:lnTo>
                    <a:pt x="89" y="1"/>
                  </a:lnTo>
                  <a:lnTo>
                    <a:pt x="89" y="1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22" y="9"/>
                  </a:lnTo>
                  <a:lnTo>
                    <a:pt x="16" y="12"/>
                  </a:lnTo>
                  <a:lnTo>
                    <a:pt x="16" y="12"/>
                  </a:lnTo>
                  <a:lnTo>
                    <a:pt x="12" y="14"/>
                  </a:lnTo>
                  <a:lnTo>
                    <a:pt x="9" y="18"/>
                  </a:lnTo>
                  <a:lnTo>
                    <a:pt x="7" y="21"/>
                  </a:lnTo>
                  <a:lnTo>
                    <a:pt x="5" y="26"/>
                  </a:lnTo>
                  <a:lnTo>
                    <a:pt x="2" y="3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1" y="49"/>
                  </a:lnTo>
                  <a:lnTo>
                    <a:pt x="3" y="51"/>
                  </a:lnTo>
                  <a:lnTo>
                    <a:pt x="5" y="51"/>
                  </a:lnTo>
                  <a:lnTo>
                    <a:pt x="7" y="52"/>
                  </a:lnTo>
                  <a:lnTo>
                    <a:pt x="9" y="51"/>
                  </a:lnTo>
                  <a:lnTo>
                    <a:pt x="11" y="50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8D0A459F-A8C0-EBE4-C5BA-4E42A042A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1" y="2989"/>
              <a:ext cx="92" cy="1324"/>
            </a:xfrm>
            <a:custGeom>
              <a:avLst/>
              <a:gdLst>
                <a:gd name="T0" fmla="*/ 173 w 185"/>
                <a:gd name="T1" fmla="*/ 6 h 2649"/>
                <a:gd name="T2" fmla="*/ 173 w 185"/>
                <a:gd name="T3" fmla="*/ 6 h 2649"/>
                <a:gd name="T4" fmla="*/ 137 w 185"/>
                <a:gd name="T5" fmla="*/ 522 h 2649"/>
                <a:gd name="T6" fmla="*/ 104 w 185"/>
                <a:gd name="T7" fmla="*/ 1038 h 2649"/>
                <a:gd name="T8" fmla="*/ 104 w 185"/>
                <a:gd name="T9" fmla="*/ 1038 h 2649"/>
                <a:gd name="T10" fmla="*/ 38 w 185"/>
                <a:gd name="T11" fmla="*/ 2066 h 2649"/>
                <a:gd name="T12" fmla="*/ 38 w 185"/>
                <a:gd name="T13" fmla="*/ 2066 h 2649"/>
                <a:gd name="T14" fmla="*/ 0 w 185"/>
                <a:gd name="T15" fmla="*/ 2643 h 2649"/>
                <a:gd name="T16" fmla="*/ 0 w 185"/>
                <a:gd name="T17" fmla="*/ 2643 h 2649"/>
                <a:gd name="T18" fmla="*/ 0 w 185"/>
                <a:gd name="T19" fmla="*/ 2646 h 2649"/>
                <a:gd name="T20" fmla="*/ 1 w 185"/>
                <a:gd name="T21" fmla="*/ 2648 h 2649"/>
                <a:gd name="T22" fmla="*/ 3 w 185"/>
                <a:gd name="T23" fmla="*/ 2649 h 2649"/>
                <a:gd name="T24" fmla="*/ 5 w 185"/>
                <a:gd name="T25" fmla="*/ 2649 h 2649"/>
                <a:gd name="T26" fmla="*/ 8 w 185"/>
                <a:gd name="T27" fmla="*/ 2649 h 2649"/>
                <a:gd name="T28" fmla="*/ 10 w 185"/>
                <a:gd name="T29" fmla="*/ 2648 h 2649"/>
                <a:gd name="T30" fmla="*/ 11 w 185"/>
                <a:gd name="T31" fmla="*/ 2646 h 2649"/>
                <a:gd name="T32" fmla="*/ 12 w 185"/>
                <a:gd name="T33" fmla="*/ 2643 h 2649"/>
                <a:gd name="T34" fmla="*/ 12 w 185"/>
                <a:gd name="T35" fmla="*/ 2643 h 2649"/>
                <a:gd name="T36" fmla="*/ 47 w 185"/>
                <a:gd name="T37" fmla="*/ 2126 h 2649"/>
                <a:gd name="T38" fmla="*/ 80 w 185"/>
                <a:gd name="T39" fmla="*/ 1610 h 2649"/>
                <a:gd name="T40" fmla="*/ 80 w 185"/>
                <a:gd name="T41" fmla="*/ 1610 h 2649"/>
                <a:gd name="T42" fmla="*/ 112 w 185"/>
                <a:gd name="T43" fmla="*/ 1095 h 2649"/>
                <a:gd name="T44" fmla="*/ 145 w 185"/>
                <a:gd name="T45" fmla="*/ 582 h 2649"/>
                <a:gd name="T46" fmla="*/ 145 w 185"/>
                <a:gd name="T47" fmla="*/ 582 h 2649"/>
                <a:gd name="T48" fmla="*/ 185 w 185"/>
                <a:gd name="T49" fmla="*/ 6 h 2649"/>
                <a:gd name="T50" fmla="*/ 185 w 185"/>
                <a:gd name="T51" fmla="*/ 6 h 2649"/>
                <a:gd name="T52" fmla="*/ 184 w 185"/>
                <a:gd name="T53" fmla="*/ 4 h 2649"/>
                <a:gd name="T54" fmla="*/ 183 w 185"/>
                <a:gd name="T55" fmla="*/ 2 h 2649"/>
                <a:gd name="T56" fmla="*/ 181 w 185"/>
                <a:gd name="T57" fmla="*/ 1 h 2649"/>
                <a:gd name="T58" fmla="*/ 179 w 185"/>
                <a:gd name="T59" fmla="*/ 0 h 2649"/>
                <a:gd name="T60" fmla="*/ 177 w 185"/>
                <a:gd name="T61" fmla="*/ 1 h 2649"/>
                <a:gd name="T62" fmla="*/ 175 w 185"/>
                <a:gd name="T63" fmla="*/ 2 h 2649"/>
                <a:gd name="T64" fmla="*/ 173 w 185"/>
                <a:gd name="T65" fmla="*/ 4 h 2649"/>
                <a:gd name="T66" fmla="*/ 173 w 185"/>
                <a:gd name="T67" fmla="*/ 6 h 2649"/>
                <a:gd name="T68" fmla="*/ 173 w 185"/>
                <a:gd name="T69" fmla="*/ 6 h 2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5" h="2649">
                  <a:moveTo>
                    <a:pt x="173" y="6"/>
                  </a:moveTo>
                  <a:lnTo>
                    <a:pt x="173" y="6"/>
                  </a:lnTo>
                  <a:lnTo>
                    <a:pt x="137" y="522"/>
                  </a:lnTo>
                  <a:lnTo>
                    <a:pt x="104" y="1038"/>
                  </a:lnTo>
                  <a:lnTo>
                    <a:pt x="104" y="1038"/>
                  </a:lnTo>
                  <a:lnTo>
                    <a:pt x="38" y="2066"/>
                  </a:lnTo>
                  <a:lnTo>
                    <a:pt x="38" y="2066"/>
                  </a:lnTo>
                  <a:lnTo>
                    <a:pt x="0" y="2643"/>
                  </a:lnTo>
                  <a:lnTo>
                    <a:pt x="0" y="2643"/>
                  </a:lnTo>
                  <a:lnTo>
                    <a:pt x="0" y="2646"/>
                  </a:lnTo>
                  <a:lnTo>
                    <a:pt x="1" y="2648"/>
                  </a:lnTo>
                  <a:lnTo>
                    <a:pt x="3" y="2649"/>
                  </a:lnTo>
                  <a:lnTo>
                    <a:pt x="5" y="2649"/>
                  </a:lnTo>
                  <a:lnTo>
                    <a:pt x="8" y="2649"/>
                  </a:lnTo>
                  <a:lnTo>
                    <a:pt x="10" y="2648"/>
                  </a:lnTo>
                  <a:lnTo>
                    <a:pt x="11" y="2646"/>
                  </a:lnTo>
                  <a:lnTo>
                    <a:pt x="12" y="2643"/>
                  </a:lnTo>
                  <a:lnTo>
                    <a:pt x="12" y="2643"/>
                  </a:lnTo>
                  <a:lnTo>
                    <a:pt x="47" y="2126"/>
                  </a:lnTo>
                  <a:lnTo>
                    <a:pt x="80" y="1610"/>
                  </a:lnTo>
                  <a:lnTo>
                    <a:pt x="80" y="1610"/>
                  </a:lnTo>
                  <a:lnTo>
                    <a:pt x="112" y="1095"/>
                  </a:lnTo>
                  <a:lnTo>
                    <a:pt x="145" y="582"/>
                  </a:lnTo>
                  <a:lnTo>
                    <a:pt x="145" y="582"/>
                  </a:lnTo>
                  <a:lnTo>
                    <a:pt x="185" y="6"/>
                  </a:lnTo>
                  <a:lnTo>
                    <a:pt x="185" y="6"/>
                  </a:lnTo>
                  <a:lnTo>
                    <a:pt x="184" y="4"/>
                  </a:lnTo>
                  <a:lnTo>
                    <a:pt x="183" y="2"/>
                  </a:lnTo>
                  <a:lnTo>
                    <a:pt x="181" y="1"/>
                  </a:lnTo>
                  <a:lnTo>
                    <a:pt x="179" y="0"/>
                  </a:lnTo>
                  <a:lnTo>
                    <a:pt x="177" y="1"/>
                  </a:lnTo>
                  <a:lnTo>
                    <a:pt x="175" y="2"/>
                  </a:lnTo>
                  <a:lnTo>
                    <a:pt x="173" y="4"/>
                  </a:lnTo>
                  <a:lnTo>
                    <a:pt x="173" y="6"/>
                  </a:lnTo>
                  <a:lnTo>
                    <a:pt x="17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43F13ABE-E489-3669-710A-B95420AD4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9" y="357"/>
              <a:ext cx="905" cy="1618"/>
            </a:xfrm>
            <a:custGeom>
              <a:avLst/>
              <a:gdLst>
                <a:gd name="T0" fmla="*/ 1742 w 1810"/>
                <a:gd name="T1" fmla="*/ 0 h 3236"/>
                <a:gd name="T2" fmla="*/ 1617 w 1810"/>
                <a:gd name="T3" fmla="*/ 6 h 3236"/>
                <a:gd name="T4" fmla="*/ 1517 w 1810"/>
                <a:gd name="T5" fmla="*/ 20 h 3236"/>
                <a:gd name="T6" fmla="*/ 1367 w 1810"/>
                <a:gd name="T7" fmla="*/ 55 h 3236"/>
                <a:gd name="T8" fmla="*/ 1256 w 1810"/>
                <a:gd name="T9" fmla="*/ 90 h 3236"/>
                <a:gd name="T10" fmla="*/ 1106 w 1810"/>
                <a:gd name="T11" fmla="*/ 154 h 3236"/>
                <a:gd name="T12" fmla="*/ 962 w 1810"/>
                <a:gd name="T13" fmla="*/ 233 h 3236"/>
                <a:gd name="T14" fmla="*/ 831 w 1810"/>
                <a:gd name="T15" fmla="*/ 332 h 3236"/>
                <a:gd name="T16" fmla="*/ 717 w 1810"/>
                <a:gd name="T17" fmla="*/ 450 h 3236"/>
                <a:gd name="T18" fmla="*/ 650 w 1810"/>
                <a:gd name="T19" fmla="*/ 548 h 3236"/>
                <a:gd name="T20" fmla="*/ 610 w 1810"/>
                <a:gd name="T21" fmla="*/ 628 h 3236"/>
                <a:gd name="T22" fmla="*/ 561 w 1810"/>
                <a:gd name="T23" fmla="*/ 766 h 3236"/>
                <a:gd name="T24" fmla="*/ 515 w 1810"/>
                <a:gd name="T25" fmla="*/ 939 h 3236"/>
                <a:gd name="T26" fmla="*/ 474 w 1810"/>
                <a:gd name="T27" fmla="*/ 1176 h 3236"/>
                <a:gd name="T28" fmla="*/ 453 w 1810"/>
                <a:gd name="T29" fmla="*/ 1357 h 3236"/>
                <a:gd name="T30" fmla="*/ 415 w 1810"/>
                <a:gd name="T31" fmla="*/ 1784 h 3236"/>
                <a:gd name="T32" fmla="*/ 383 w 1810"/>
                <a:gd name="T33" fmla="*/ 2026 h 3236"/>
                <a:gd name="T34" fmla="*/ 345 w 1810"/>
                <a:gd name="T35" fmla="*/ 2205 h 3236"/>
                <a:gd name="T36" fmla="*/ 276 w 1810"/>
                <a:gd name="T37" fmla="*/ 2435 h 3236"/>
                <a:gd name="T38" fmla="*/ 152 w 1810"/>
                <a:gd name="T39" fmla="*/ 2772 h 3236"/>
                <a:gd name="T40" fmla="*/ 51 w 1810"/>
                <a:gd name="T41" fmla="*/ 3054 h 3236"/>
                <a:gd name="T42" fmla="*/ 0 w 1810"/>
                <a:gd name="T43" fmla="*/ 3229 h 3236"/>
                <a:gd name="T44" fmla="*/ 2 w 1810"/>
                <a:gd name="T45" fmla="*/ 3235 h 3236"/>
                <a:gd name="T46" fmla="*/ 10 w 1810"/>
                <a:gd name="T47" fmla="*/ 3234 h 3236"/>
                <a:gd name="T48" fmla="*/ 44 w 1810"/>
                <a:gd name="T49" fmla="*/ 3117 h 3236"/>
                <a:gd name="T50" fmla="*/ 120 w 1810"/>
                <a:gd name="T51" fmla="*/ 2892 h 3236"/>
                <a:gd name="T52" fmla="*/ 265 w 1810"/>
                <a:gd name="T53" fmla="*/ 2501 h 3236"/>
                <a:gd name="T54" fmla="*/ 321 w 1810"/>
                <a:gd name="T55" fmla="*/ 2332 h 3236"/>
                <a:gd name="T56" fmla="*/ 380 w 1810"/>
                <a:gd name="T57" fmla="*/ 2101 h 3236"/>
                <a:gd name="T58" fmla="*/ 417 w 1810"/>
                <a:gd name="T59" fmla="*/ 1867 h 3236"/>
                <a:gd name="T60" fmla="*/ 441 w 1810"/>
                <a:gd name="T61" fmla="*/ 1627 h 3236"/>
                <a:gd name="T62" fmla="*/ 468 w 1810"/>
                <a:gd name="T63" fmla="*/ 1326 h 3236"/>
                <a:gd name="T64" fmla="*/ 500 w 1810"/>
                <a:gd name="T65" fmla="*/ 1086 h 3236"/>
                <a:gd name="T66" fmla="*/ 535 w 1810"/>
                <a:gd name="T67" fmla="*/ 907 h 3236"/>
                <a:gd name="T68" fmla="*/ 589 w 1810"/>
                <a:gd name="T69" fmla="*/ 712 h 3236"/>
                <a:gd name="T70" fmla="*/ 639 w 1810"/>
                <a:gd name="T71" fmla="*/ 595 h 3236"/>
                <a:gd name="T72" fmla="*/ 676 w 1810"/>
                <a:gd name="T73" fmla="*/ 529 h 3236"/>
                <a:gd name="T74" fmla="*/ 777 w 1810"/>
                <a:gd name="T75" fmla="*/ 400 h 3236"/>
                <a:gd name="T76" fmla="*/ 900 w 1810"/>
                <a:gd name="T77" fmla="*/ 292 h 3236"/>
                <a:gd name="T78" fmla="*/ 1038 w 1810"/>
                <a:gd name="T79" fmla="*/ 202 h 3236"/>
                <a:gd name="T80" fmla="*/ 1186 w 1810"/>
                <a:gd name="T81" fmla="*/ 130 h 3236"/>
                <a:gd name="T82" fmla="*/ 1295 w 1810"/>
                <a:gd name="T83" fmla="*/ 89 h 3236"/>
                <a:gd name="T84" fmla="*/ 1448 w 1810"/>
                <a:gd name="T85" fmla="*/ 47 h 3236"/>
                <a:gd name="T86" fmla="*/ 1551 w 1810"/>
                <a:gd name="T87" fmla="*/ 26 h 3236"/>
                <a:gd name="T88" fmla="*/ 1684 w 1810"/>
                <a:gd name="T89" fmla="*/ 13 h 3236"/>
                <a:gd name="T90" fmla="*/ 1777 w 1810"/>
                <a:gd name="T91" fmla="*/ 14 h 3236"/>
                <a:gd name="T92" fmla="*/ 1808 w 1810"/>
                <a:gd name="T93" fmla="*/ 15 h 3236"/>
                <a:gd name="T94" fmla="*/ 1808 w 1810"/>
                <a:gd name="T95" fmla="*/ 7 h 3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10" h="3236">
                  <a:moveTo>
                    <a:pt x="1804" y="5"/>
                  </a:moveTo>
                  <a:lnTo>
                    <a:pt x="1804" y="5"/>
                  </a:lnTo>
                  <a:lnTo>
                    <a:pt x="1773" y="2"/>
                  </a:lnTo>
                  <a:lnTo>
                    <a:pt x="1742" y="0"/>
                  </a:lnTo>
                  <a:lnTo>
                    <a:pt x="1711" y="0"/>
                  </a:lnTo>
                  <a:lnTo>
                    <a:pt x="1679" y="1"/>
                  </a:lnTo>
                  <a:lnTo>
                    <a:pt x="1648" y="3"/>
                  </a:lnTo>
                  <a:lnTo>
                    <a:pt x="1617" y="6"/>
                  </a:lnTo>
                  <a:lnTo>
                    <a:pt x="1586" y="9"/>
                  </a:lnTo>
                  <a:lnTo>
                    <a:pt x="1554" y="14"/>
                  </a:lnTo>
                  <a:lnTo>
                    <a:pt x="1554" y="14"/>
                  </a:lnTo>
                  <a:lnTo>
                    <a:pt x="1517" y="20"/>
                  </a:lnTo>
                  <a:lnTo>
                    <a:pt x="1479" y="27"/>
                  </a:lnTo>
                  <a:lnTo>
                    <a:pt x="1442" y="36"/>
                  </a:lnTo>
                  <a:lnTo>
                    <a:pt x="1403" y="45"/>
                  </a:lnTo>
                  <a:lnTo>
                    <a:pt x="1367" y="55"/>
                  </a:lnTo>
                  <a:lnTo>
                    <a:pt x="1330" y="66"/>
                  </a:lnTo>
                  <a:lnTo>
                    <a:pt x="1292" y="77"/>
                  </a:lnTo>
                  <a:lnTo>
                    <a:pt x="1256" y="90"/>
                  </a:lnTo>
                  <a:lnTo>
                    <a:pt x="1256" y="90"/>
                  </a:lnTo>
                  <a:lnTo>
                    <a:pt x="1219" y="104"/>
                  </a:lnTo>
                  <a:lnTo>
                    <a:pt x="1181" y="119"/>
                  </a:lnTo>
                  <a:lnTo>
                    <a:pt x="1143" y="135"/>
                  </a:lnTo>
                  <a:lnTo>
                    <a:pt x="1106" y="154"/>
                  </a:lnTo>
                  <a:lnTo>
                    <a:pt x="1069" y="172"/>
                  </a:lnTo>
                  <a:lnTo>
                    <a:pt x="1033" y="191"/>
                  </a:lnTo>
                  <a:lnTo>
                    <a:pt x="997" y="212"/>
                  </a:lnTo>
                  <a:lnTo>
                    <a:pt x="962" y="233"/>
                  </a:lnTo>
                  <a:lnTo>
                    <a:pt x="928" y="256"/>
                  </a:lnTo>
                  <a:lnTo>
                    <a:pt x="894" y="281"/>
                  </a:lnTo>
                  <a:lnTo>
                    <a:pt x="862" y="306"/>
                  </a:lnTo>
                  <a:lnTo>
                    <a:pt x="831" y="332"/>
                  </a:lnTo>
                  <a:lnTo>
                    <a:pt x="801" y="359"/>
                  </a:lnTo>
                  <a:lnTo>
                    <a:pt x="772" y="389"/>
                  </a:lnTo>
                  <a:lnTo>
                    <a:pt x="743" y="419"/>
                  </a:lnTo>
                  <a:lnTo>
                    <a:pt x="717" y="450"/>
                  </a:lnTo>
                  <a:lnTo>
                    <a:pt x="717" y="450"/>
                  </a:lnTo>
                  <a:lnTo>
                    <a:pt x="693" y="481"/>
                  </a:lnTo>
                  <a:lnTo>
                    <a:pt x="671" y="515"/>
                  </a:lnTo>
                  <a:lnTo>
                    <a:pt x="650" y="548"/>
                  </a:lnTo>
                  <a:lnTo>
                    <a:pt x="631" y="583"/>
                  </a:lnTo>
                  <a:lnTo>
                    <a:pt x="631" y="583"/>
                  </a:lnTo>
                  <a:lnTo>
                    <a:pt x="620" y="605"/>
                  </a:lnTo>
                  <a:lnTo>
                    <a:pt x="610" y="628"/>
                  </a:lnTo>
                  <a:lnTo>
                    <a:pt x="601" y="650"/>
                  </a:lnTo>
                  <a:lnTo>
                    <a:pt x="592" y="673"/>
                  </a:lnTo>
                  <a:lnTo>
                    <a:pt x="576" y="719"/>
                  </a:lnTo>
                  <a:lnTo>
                    <a:pt x="561" y="766"/>
                  </a:lnTo>
                  <a:lnTo>
                    <a:pt x="561" y="766"/>
                  </a:lnTo>
                  <a:lnTo>
                    <a:pt x="544" y="823"/>
                  </a:lnTo>
                  <a:lnTo>
                    <a:pt x="529" y="881"/>
                  </a:lnTo>
                  <a:lnTo>
                    <a:pt x="515" y="939"/>
                  </a:lnTo>
                  <a:lnTo>
                    <a:pt x="503" y="999"/>
                  </a:lnTo>
                  <a:lnTo>
                    <a:pt x="493" y="1057"/>
                  </a:lnTo>
                  <a:lnTo>
                    <a:pt x="482" y="1117"/>
                  </a:lnTo>
                  <a:lnTo>
                    <a:pt x="474" y="1176"/>
                  </a:lnTo>
                  <a:lnTo>
                    <a:pt x="466" y="1236"/>
                  </a:lnTo>
                  <a:lnTo>
                    <a:pt x="466" y="1236"/>
                  </a:lnTo>
                  <a:lnTo>
                    <a:pt x="459" y="1296"/>
                  </a:lnTo>
                  <a:lnTo>
                    <a:pt x="453" y="1357"/>
                  </a:lnTo>
                  <a:lnTo>
                    <a:pt x="442" y="1479"/>
                  </a:lnTo>
                  <a:lnTo>
                    <a:pt x="432" y="1601"/>
                  </a:lnTo>
                  <a:lnTo>
                    <a:pt x="421" y="1723"/>
                  </a:lnTo>
                  <a:lnTo>
                    <a:pt x="415" y="1784"/>
                  </a:lnTo>
                  <a:lnTo>
                    <a:pt x="409" y="1845"/>
                  </a:lnTo>
                  <a:lnTo>
                    <a:pt x="401" y="1906"/>
                  </a:lnTo>
                  <a:lnTo>
                    <a:pt x="393" y="1966"/>
                  </a:lnTo>
                  <a:lnTo>
                    <a:pt x="383" y="2026"/>
                  </a:lnTo>
                  <a:lnTo>
                    <a:pt x="372" y="2086"/>
                  </a:lnTo>
                  <a:lnTo>
                    <a:pt x="360" y="2146"/>
                  </a:lnTo>
                  <a:lnTo>
                    <a:pt x="345" y="2205"/>
                  </a:lnTo>
                  <a:lnTo>
                    <a:pt x="345" y="2205"/>
                  </a:lnTo>
                  <a:lnTo>
                    <a:pt x="329" y="2264"/>
                  </a:lnTo>
                  <a:lnTo>
                    <a:pt x="312" y="2321"/>
                  </a:lnTo>
                  <a:lnTo>
                    <a:pt x="295" y="2378"/>
                  </a:lnTo>
                  <a:lnTo>
                    <a:pt x="276" y="2435"/>
                  </a:lnTo>
                  <a:lnTo>
                    <a:pt x="256" y="2492"/>
                  </a:lnTo>
                  <a:lnTo>
                    <a:pt x="236" y="2547"/>
                  </a:lnTo>
                  <a:lnTo>
                    <a:pt x="194" y="2660"/>
                  </a:lnTo>
                  <a:lnTo>
                    <a:pt x="152" y="2772"/>
                  </a:lnTo>
                  <a:lnTo>
                    <a:pt x="110" y="2884"/>
                  </a:lnTo>
                  <a:lnTo>
                    <a:pt x="90" y="2941"/>
                  </a:lnTo>
                  <a:lnTo>
                    <a:pt x="69" y="2997"/>
                  </a:lnTo>
                  <a:lnTo>
                    <a:pt x="51" y="3054"/>
                  </a:lnTo>
                  <a:lnTo>
                    <a:pt x="33" y="3111"/>
                  </a:lnTo>
                  <a:lnTo>
                    <a:pt x="33" y="3111"/>
                  </a:lnTo>
                  <a:lnTo>
                    <a:pt x="16" y="3170"/>
                  </a:lnTo>
                  <a:lnTo>
                    <a:pt x="0" y="3229"/>
                  </a:lnTo>
                  <a:lnTo>
                    <a:pt x="0" y="3229"/>
                  </a:lnTo>
                  <a:lnTo>
                    <a:pt x="0" y="3231"/>
                  </a:lnTo>
                  <a:lnTo>
                    <a:pt x="0" y="3233"/>
                  </a:lnTo>
                  <a:lnTo>
                    <a:pt x="2" y="3235"/>
                  </a:lnTo>
                  <a:lnTo>
                    <a:pt x="4" y="3236"/>
                  </a:lnTo>
                  <a:lnTo>
                    <a:pt x="6" y="3236"/>
                  </a:lnTo>
                  <a:lnTo>
                    <a:pt x="8" y="3235"/>
                  </a:lnTo>
                  <a:lnTo>
                    <a:pt x="10" y="3234"/>
                  </a:lnTo>
                  <a:lnTo>
                    <a:pt x="11" y="3232"/>
                  </a:lnTo>
                  <a:lnTo>
                    <a:pt x="11" y="3232"/>
                  </a:lnTo>
                  <a:lnTo>
                    <a:pt x="27" y="3175"/>
                  </a:lnTo>
                  <a:lnTo>
                    <a:pt x="44" y="3117"/>
                  </a:lnTo>
                  <a:lnTo>
                    <a:pt x="61" y="3061"/>
                  </a:lnTo>
                  <a:lnTo>
                    <a:pt x="80" y="3004"/>
                  </a:lnTo>
                  <a:lnTo>
                    <a:pt x="100" y="2948"/>
                  </a:lnTo>
                  <a:lnTo>
                    <a:pt x="120" y="2892"/>
                  </a:lnTo>
                  <a:lnTo>
                    <a:pt x="162" y="2780"/>
                  </a:lnTo>
                  <a:lnTo>
                    <a:pt x="203" y="2669"/>
                  </a:lnTo>
                  <a:lnTo>
                    <a:pt x="245" y="2557"/>
                  </a:lnTo>
                  <a:lnTo>
                    <a:pt x="265" y="2501"/>
                  </a:lnTo>
                  <a:lnTo>
                    <a:pt x="285" y="2445"/>
                  </a:lnTo>
                  <a:lnTo>
                    <a:pt x="304" y="2389"/>
                  </a:lnTo>
                  <a:lnTo>
                    <a:pt x="321" y="2332"/>
                  </a:lnTo>
                  <a:lnTo>
                    <a:pt x="321" y="2332"/>
                  </a:lnTo>
                  <a:lnTo>
                    <a:pt x="338" y="2275"/>
                  </a:lnTo>
                  <a:lnTo>
                    <a:pt x="354" y="2217"/>
                  </a:lnTo>
                  <a:lnTo>
                    <a:pt x="368" y="2160"/>
                  </a:lnTo>
                  <a:lnTo>
                    <a:pt x="380" y="2101"/>
                  </a:lnTo>
                  <a:lnTo>
                    <a:pt x="391" y="2044"/>
                  </a:lnTo>
                  <a:lnTo>
                    <a:pt x="401" y="1985"/>
                  </a:lnTo>
                  <a:lnTo>
                    <a:pt x="410" y="1927"/>
                  </a:lnTo>
                  <a:lnTo>
                    <a:pt x="417" y="1867"/>
                  </a:lnTo>
                  <a:lnTo>
                    <a:pt x="417" y="1867"/>
                  </a:lnTo>
                  <a:lnTo>
                    <a:pt x="424" y="1808"/>
                  </a:lnTo>
                  <a:lnTo>
                    <a:pt x="430" y="1747"/>
                  </a:lnTo>
                  <a:lnTo>
                    <a:pt x="441" y="1627"/>
                  </a:lnTo>
                  <a:lnTo>
                    <a:pt x="451" y="1507"/>
                  </a:lnTo>
                  <a:lnTo>
                    <a:pt x="462" y="1386"/>
                  </a:lnTo>
                  <a:lnTo>
                    <a:pt x="462" y="1386"/>
                  </a:lnTo>
                  <a:lnTo>
                    <a:pt x="468" y="1326"/>
                  </a:lnTo>
                  <a:lnTo>
                    <a:pt x="474" y="1266"/>
                  </a:lnTo>
                  <a:lnTo>
                    <a:pt x="482" y="1206"/>
                  </a:lnTo>
                  <a:lnTo>
                    <a:pt x="491" y="1145"/>
                  </a:lnTo>
                  <a:lnTo>
                    <a:pt x="500" y="1086"/>
                  </a:lnTo>
                  <a:lnTo>
                    <a:pt x="510" y="1026"/>
                  </a:lnTo>
                  <a:lnTo>
                    <a:pt x="522" y="967"/>
                  </a:lnTo>
                  <a:lnTo>
                    <a:pt x="535" y="907"/>
                  </a:lnTo>
                  <a:lnTo>
                    <a:pt x="535" y="907"/>
                  </a:lnTo>
                  <a:lnTo>
                    <a:pt x="547" y="859"/>
                  </a:lnTo>
                  <a:lnTo>
                    <a:pt x="560" y="809"/>
                  </a:lnTo>
                  <a:lnTo>
                    <a:pt x="574" y="761"/>
                  </a:lnTo>
                  <a:lnTo>
                    <a:pt x="589" y="712"/>
                  </a:lnTo>
                  <a:lnTo>
                    <a:pt x="607" y="664"/>
                  </a:lnTo>
                  <a:lnTo>
                    <a:pt x="617" y="641"/>
                  </a:lnTo>
                  <a:lnTo>
                    <a:pt x="628" y="618"/>
                  </a:lnTo>
                  <a:lnTo>
                    <a:pt x="639" y="595"/>
                  </a:lnTo>
                  <a:lnTo>
                    <a:pt x="650" y="572"/>
                  </a:lnTo>
                  <a:lnTo>
                    <a:pt x="663" y="551"/>
                  </a:lnTo>
                  <a:lnTo>
                    <a:pt x="676" y="529"/>
                  </a:lnTo>
                  <a:lnTo>
                    <a:pt x="676" y="529"/>
                  </a:lnTo>
                  <a:lnTo>
                    <a:pt x="698" y="494"/>
                  </a:lnTo>
                  <a:lnTo>
                    <a:pt x="723" y="462"/>
                  </a:lnTo>
                  <a:lnTo>
                    <a:pt x="749" y="430"/>
                  </a:lnTo>
                  <a:lnTo>
                    <a:pt x="777" y="400"/>
                  </a:lnTo>
                  <a:lnTo>
                    <a:pt x="806" y="371"/>
                  </a:lnTo>
                  <a:lnTo>
                    <a:pt x="836" y="343"/>
                  </a:lnTo>
                  <a:lnTo>
                    <a:pt x="867" y="317"/>
                  </a:lnTo>
                  <a:lnTo>
                    <a:pt x="900" y="292"/>
                  </a:lnTo>
                  <a:lnTo>
                    <a:pt x="933" y="268"/>
                  </a:lnTo>
                  <a:lnTo>
                    <a:pt x="967" y="244"/>
                  </a:lnTo>
                  <a:lnTo>
                    <a:pt x="1002" y="223"/>
                  </a:lnTo>
                  <a:lnTo>
                    <a:pt x="1038" y="202"/>
                  </a:lnTo>
                  <a:lnTo>
                    <a:pt x="1074" y="183"/>
                  </a:lnTo>
                  <a:lnTo>
                    <a:pt x="1111" y="165"/>
                  </a:lnTo>
                  <a:lnTo>
                    <a:pt x="1148" y="146"/>
                  </a:lnTo>
                  <a:lnTo>
                    <a:pt x="1186" y="130"/>
                  </a:lnTo>
                  <a:lnTo>
                    <a:pt x="1186" y="130"/>
                  </a:lnTo>
                  <a:lnTo>
                    <a:pt x="1222" y="116"/>
                  </a:lnTo>
                  <a:lnTo>
                    <a:pt x="1258" y="102"/>
                  </a:lnTo>
                  <a:lnTo>
                    <a:pt x="1295" y="89"/>
                  </a:lnTo>
                  <a:lnTo>
                    <a:pt x="1334" y="77"/>
                  </a:lnTo>
                  <a:lnTo>
                    <a:pt x="1371" y="66"/>
                  </a:lnTo>
                  <a:lnTo>
                    <a:pt x="1409" y="56"/>
                  </a:lnTo>
                  <a:lnTo>
                    <a:pt x="1448" y="47"/>
                  </a:lnTo>
                  <a:lnTo>
                    <a:pt x="1486" y="39"/>
                  </a:lnTo>
                  <a:lnTo>
                    <a:pt x="1486" y="39"/>
                  </a:lnTo>
                  <a:lnTo>
                    <a:pt x="1519" y="31"/>
                  </a:lnTo>
                  <a:lnTo>
                    <a:pt x="1551" y="26"/>
                  </a:lnTo>
                  <a:lnTo>
                    <a:pt x="1585" y="21"/>
                  </a:lnTo>
                  <a:lnTo>
                    <a:pt x="1618" y="18"/>
                  </a:lnTo>
                  <a:lnTo>
                    <a:pt x="1651" y="15"/>
                  </a:lnTo>
                  <a:lnTo>
                    <a:pt x="1684" y="13"/>
                  </a:lnTo>
                  <a:lnTo>
                    <a:pt x="1718" y="12"/>
                  </a:lnTo>
                  <a:lnTo>
                    <a:pt x="1751" y="13"/>
                  </a:lnTo>
                  <a:lnTo>
                    <a:pt x="1751" y="13"/>
                  </a:lnTo>
                  <a:lnTo>
                    <a:pt x="1777" y="14"/>
                  </a:lnTo>
                  <a:lnTo>
                    <a:pt x="1804" y="17"/>
                  </a:lnTo>
                  <a:lnTo>
                    <a:pt x="1804" y="17"/>
                  </a:lnTo>
                  <a:lnTo>
                    <a:pt x="1806" y="16"/>
                  </a:lnTo>
                  <a:lnTo>
                    <a:pt x="1808" y="15"/>
                  </a:lnTo>
                  <a:lnTo>
                    <a:pt x="1809" y="13"/>
                  </a:lnTo>
                  <a:lnTo>
                    <a:pt x="1810" y="11"/>
                  </a:lnTo>
                  <a:lnTo>
                    <a:pt x="1809" y="9"/>
                  </a:lnTo>
                  <a:lnTo>
                    <a:pt x="1808" y="7"/>
                  </a:lnTo>
                  <a:lnTo>
                    <a:pt x="1806" y="5"/>
                  </a:lnTo>
                  <a:lnTo>
                    <a:pt x="1804" y="5"/>
                  </a:lnTo>
                  <a:lnTo>
                    <a:pt x="180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FE041228-65C8-E073-2516-F65DA7CE9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8" y="360"/>
              <a:ext cx="683" cy="1691"/>
            </a:xfrm>
            <a:custGeom>
              <a:avLst/>
              <a:gdLst>
                <a:gd name="T0" fmla="*/ 86 w 1365"/>
                <a:gd name="T1" fmla="*/ 14 h 3383"/>
                <a:gd name="T2" fmla="*/ 244 w 1365"/>
                <a:gd name="T3" fmla="*/ 31 h 3383"/>
                <a:gd name="T4" fmla="*/ 399 w 1365"/>
                <a:gd name="T5" fmla="*/ 65 h 3383"/>
                <a:gd name="T6" fmla="*/ 548 w 1365"/>
                <a:gd name="T7" fmla="*/ 120 h 3383"/>
                <a:gd name="T8" fmla="*/ 652 w 1365"/>
                <a:gd name="T9" fmla="*/ 177 h 3383"/>
                <a:gd name="T10" fmla="*/ 773 w 1365"/>
                <a:gd name="T11" fmla="*/ 271 h 3383"/>
                <a:gd name="T12" fmla="*/ 874 w 1365"/>
                <a:gd name="T13" fmla="*/ 384 h 3383"/>
                <a:gd name="T14" fmla="*/ 953 w 1365"/>
                <a:gd name="T15" fmla="*/ 515 h 3383"/>
                <a:gd name="T16" fmla="*/ 996 w 1365"/>
                <a:gd name="T17" fmla="*/ 622 h 3383"/>
                <a:gd name="T18" fmla="*/ 1034 w 1365"/>
                <a:gd name="T19" fmla="*/ 767 h 3383"/>
                <a:gd name="T20" fmla="*/ 1067 w 1365"/>
                <a:gd name="T21" fmla="*/ 1016 h 3383"/>
                <a:gd name="T22" fmla="*/ 1082 w 1365"/>
                <a:gd name="T23" fmla="*/ 1189 h 3383"/>
                <a:gd name="T24" fmla="*/ 1092 w 1365"/>
                <a:gd name="T25" fmla="*/ 1420 h 3383"/>
                <a:gd name="T26" fmla="*/ 1090 w 1365"/>
                <a:gd name="T27" fmla="*/ 1590 h 3383"/>
                <a:gd name="T28" fmla="*/ 1078 w 1365"/>
                <a:gd name="T29" fmla="*/ 1762 h 3383"/>
                <a:gd name="T30" fmla="*/ 1060 w 1365"/>
                <a:gd name="T31" fmla="*/ 1934 h 3383"/>
                <a:gd name="T32" fmla="*/ 1053 w 1365"/>
                <a:gd name="T33" fmla="*/ 2166 h 3383"/>
                <a:gd name="T34" fmla="*/ 1068 w 1365"/>
                <a:gd name="T35" fmla="*/ 2398 h 3383"/>
                <a:gd name="T36" fmla="*/ 1088 w 1365"/>
                <a:gd name="T37" fmla="*/ 2563 h 3383"/>
                <a:gd name="T38" fmla="*/ 1125 w 1365"/>
                <a:gd name="T39" fmla="*/ 2729 h 3383"/>
                <a:gd name="T40" fmla="*/ 1177 w 1365"/>
                <a:gd name="T41" fmla="*/ 2893 h 3383"/>
                <a:gd name="T42" fmla="*/ 1299 w 1365"/>
                <a:gd name="T43" fmla="*/ 3217 h 3383"/>
                <a:gd name="T44" fmla="*/ 1353 w 1365"/>
                <a:gd name="T45" fmla="*/ 3379 h 3383"/>
                <a:gd name="T46" fmla="*/ 1358 w 1365"/>
                <a:gd name="T47" fmla="*/ 3383 h 3383"/>
                <a:gd name="T48" fmla="*/ 1365 w 1365"/>
                <a:gd name="T49" fmla="*/ 3378 h 3383"/>
                <a:gd name="T50" fmla="*/ 1328 w 1365"/>
                <a:gd name="T51" fmla="*/ 3265 h 3383"/>
                <a:gd name="T52" fmla="*/ 1205 w 1365"/>
                <a:gd name="T53" fmla="*/ 2936 h 3383"/>
                <a:gd name="T54" fmla="*/ 1150 w 1365"/>
                <a:gd name="T55" fmla="*/ 2772 h 3383"/>
                <a:gd name="T56" fmla="*/ 1120 w 1365"/>
                <a:gd name="T57" fmla="*/ 2661 h 3383"/>
                <a:gd name="T58" fmla="*/ 1091 w 1365"/>
                <a:gd name="T59" fmla="*/ 2495 h 3383"/>
                <a:gd name="T60" fmla="*/ 1068 w 1365"/>
                <a:gd name="T61" fmla="*/ 2255 h 3383"/>
                <a:gd name="T62" fmla="*/ 1067 w 1365"/>
                <a:gd name="T63" fmla="*/ 2014 h 3383"/>
                <a:gd name="T64" fmla="*/ 1089 w 1365"/>
                <a:gd name="T65" fmla="*/ 1782 h 3383"/>
                <a:gd name="T66" fmla="*/ 1101 w 1365"/>
                <a:gd name="T67" fmla="*/ 1608 h 3383"/>
                <a:gd name="T68" fmla="*/ 1104 w 1365"/>
                <a:gd name="T69" fmla="*/ 1433 h 3383"/>
                <a:gd name="T70" fmla="*/ 1095 w 1365"/>
                <a:gd name="T71" fmla="*/ 1200 h 3383"/>
                <a:gd name="T72" fmla="*/ 1080 w 1365"/>
                <a:gd name="T73" fmla="*/ 1028 h 3383"/>
                <a:gd name="T74" fmla="*/ 1060 w 1365"/>
                <a:gd name="T75" fmla="*/ 863 h 3383"/>
                <a:gd name="T76" fmla="*/ 1030 w 1365"/>
                <a:gd name="T77" fmla="*/ 695 h 3383"/>
                <a:gd name="T78" fmla="*/ 1001 w 1365"/>
                <a:gd name="T79" fmla="*/ 597 h 3383"/>
                <a:gd name="T80" fmla="*/ 936 w 1365"/>
                <a:gd name="T81" fmla="*/ 458 h 3383"/>
                <a:gd name="T82" fmla="*/ 849 w 1365"/>
                <a:gd name="T83" fmla="*/ 333 h 3383"/>
                <a:gd name="T84" fmla="*/ 741 w 1365"/>
                <a:gd name="T85" fmla="*/ 225 h 3383"/>
                <a:gd name="T86" fmla="*/ 645 w 1365"/>
                <a:gd name="T87" fmla="*/ 159 h 3383"/>
                <a:gd name="T88" fmla="*/ 506 w 1365"/>
                <a:gd name="T89" fmla="*/ 89 h 3383"/>
                <a:gd name="T90" fmla="*/ 358 w 1365"/>
                <a:gd name="T91" fmla="*/ 41 h 3383"/>
                <a:gd name="T92" fmla="*/ 205 w 1365"/>
                <a:gd name="T93" fmla="*/ 12 h 3383"/>
                <a:gd name="T94" fmla="*/ 88 w 1365"/>
                <a:gd name="T95" fmla="*/ 2 h 3383"/>
                <a:gd name="T96" fmla="*/ 3 w 1365"/>
                <a:gd name="T97" fmla="*/ 0 h 3383"/>
                <a:gd name="T98" fmla="*/ 0 w 1365"/>
                <a:gd name="T99" fmla="*/ 8 h 3383"/>
                <a:gd name="T100" fmla="*/ 6 w 1365"/>
                <a:gd name="T101" fmla="*/ 12 h 3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5" h="3383">
                  <a:moveTo>
                    <a:pt x="6" y="12"/>
                  </a:moveTo>
                  <a:lnTo>
                    <a:pt x="6" y="12"/>
                  </a:lnTo>
                  <a:lnTo>
                    <a:pt x="45" y="12"/>
                  </a:lnTo>
                  <a:lnTo>
                    <a:pt x="86" y="14"/>
                  </a:lnTo>
                  <a:lnTo>
                    <a:pt x="125" y="16"/>
                  </a:lnTo>
                  <a:lnTo>
                    <a:pt x="164" y="20"/>
                  </a:lnTo>
                  <a:lnTo>
                    <a:pt x="205" y="24"/>
                  </a:lnTo>
                  <a:lnTo>
                    <a:pt x="244" y="31"/>
                  </a:lnTo>
                  <a:lnTo>
                    <a:pt x="283" y="37"/>
                  </a:lnTo>
                  <a:lnTo>
                    <a:pt x="323" y="45"/>
                  </a:lnTo>
                  <a:lnTo>
                    <a:pt x="361" y="54"/>
                  </a:lnTo>
                  <a:lnTo>
                    <a:pt x="399" y="65"/>
                  </a:lnTo>
                  <a:lnTo>
                    <a:pt x="437" y="77"/>
                  </a:lnTo>
                  <a:lnTo>
                    <a:pt x="475" y="90"/>
                  </a:lnTo>
                  <a:lnTo>
                    <a:pt x="512" y="104"/>
                  </a:lnTo>
                  <a:lnTo>
                    <a:pt x="548" y="120"/>
                  </a:lnTo>
                  <a:lnTo>
                    <a:pt x="583" y="138"/>
                  </a:lnTo>
                  <a:lnTo>
                    <a:pt x="619" y="157"/>
                  </a:lnTo>
                  <a:lnTo>
                    <a:pt x="619" y="157"/>
                  </a:lnTo>
                  <a:lnTo>
                    <a:pt x="652" y="177"/>
                  </a:lnTo>
                  <a:lnTo>
                    <a:pt x="684" y="199"/>
                  </a:lnTo>
                  <a:lnTo>
                    <a:pt x="714" y="221"/>
                  </a:lnTo>
                  <a:lnTo>
                    <a:pt x="745" y="245"/>
                  </a:lnTo>
                  <a:lnTo>
                    <a:pt x="773" y="271"/>
                  </a:lnTo>
                  <a:lnTo>
                    <a:pt x="800" y="297"/>
                  </a:lnTo>
                  <a:lnTo>
                    <a:pt x="826" y="325"/>
                  </a:lnTo>
                  <a:lnTo>
                    <a:pt x="850" y="354"/>
                  </a:lnTo>
                  <a:lnTo>
                    <a:pt x="874" y="384"/>
                  </a:lnTo>
                  <a:lnTo>
                    <a:pt x="896" y="415"/>
                  </a:lnTo>
                  <a:lnTo>
                    <a:pt x="916" y="447"/>
                  </a:lnTo>
                  <a:lnTo>
                    <a:pt x="935" y="480"/>
                  </a:lnTo>
                  <a:lnTo>
                    <a:pt x="953" y="515"/>
                  </a:lnTo>
                  <a:lnTo>
                    <a:pt x="969" y="549"/>
                  </a:lnTo>
                  <a:lnTo>
                    <a:pt x="983" y="585"/>
                  </a:lnTo>
                  <a:lnTo>
                    <a:pt x="996" y="622"/>
                  </a:lnTo>
                  <a:lnTo>
                    <a:pt x="996" y="622"/>
                  </a:lnTo>
                  <a:lnTo>
                    <a:pt x="1004" y="646"/>
                  </a:lnTo>
                  <a:lnTo>
                    <a:pt x="1011" y="669"/>
                  </a:lnTo>
                  <a:lnTo>
                    <a:pt x="1023" y="718"/>
                  </a:lnTo>
                  <a:lnTo>
                    <a:pt x="1034" y="767"/>
                  </a:lnTo>
                  <a:lnTo>
                    <a:pt x="1042" y="816"/>
                  </a:lnTo>
                  <a:lnTo>
                    <a:pt x="1049" y="867"/>
                  </a:lnTo>
                  <a:lnTo>
                    <a:pt x="1056" y="916"/>
                  </a:lnTo>
                  <a:lnTo>
                    <a:pt x="1067" y="1016"/>
                  </a:lnTo>
                  <a:lnTo>
                    <a:pt x="1067" y="1016"/>
                  </a:lnTo>
                  <a:lnTo>
                    <a:pt x="1073" y="1074"/>
                  </a:lnTo>
                  <a:lnTo>
                    <a:pt x="1078" y="1131"/>
                  </a:lnTo>
                  <a:lnTo>
                    <a:pt x="1082" y="1189"/>
                  </a:lnTo>
                  <a:lnTo>
                    <a:pt x="1086" y="1246"/>
                  </a:lnTo>
                  <a:lnTo>
                    <a:pt x="1089" y="1304"/>
                  </a:lnTo>
                  <a:lnTo>
                    <a:pt x="1091" y="1361"/>
                  </a:lnTo>
                  <a:lnTo>
                    <a:pt x="1092" y="1420"/>
                  </a:lnTo>
                  <a:lnTo>
                    <a:pt x="1092" y="1477"/>
                  </a:lnTo>
                  <a:lnTo>
                    <a:pt x="1092" y="1477"/>
                  </a:lnTo>
                  <a:lnTo>
                    <a:pt x="1091" y="1534"/>
                  </a:lnTo>
                  <a:lnTo>
                    <a:pt x="1090" y="1590"/>
                  </a:lnTo>
                  <a:lnTo>
                    <a:pt x="1087" y="1648"/>
                  </a:lnTo>
                  <a:lnTo>
                    <a:pt x="1083" y="1704"/>
                  </a:lnTo>
                  <a:lnTo>
                    <a:pt x="1083" y="1704"/>
                  </a:lnTo>
                  <a:lnTo>
                    <a:pt x="1078" y="1762"/>
                  </a:lnTo>
                  <a:lnTo>
                    <a:pt x="1072" y="1819"/>
                  </a:lnTo>
                  <a:lnTo>
                    <a:pt x="1066" y="1877"/>
                  </a:lnTo>
                  <a:lnTo>
                    <a:pt x="1060" y="1934"/>
                  </a:lnTo>
                  <a:lnTo>
                    <a:pt x="1060" y="1934"/>
                  </a:lnTo>
                  <a:lnTo>
                    <a:pt x="1056" y="1993"/>
                  </a:lnTo>
                  <a:lnTo>
                    <a:pt x="1054" y="2050"/>
                  </a:lnTo>
                  <a:lnTo>
                    <a:pt x="1053" y="2109"/>
                  </a:lnTo>
                  <a:lnTo>
                    <a:pt x="1053" y="2166"/>
                  </a:lnTo>
                  <a:lnTo>
                    <a:pt x="1055" y="2225"/>
                  </a:lnTo>
                  <a:lnTo>
                    <a:pt x="1058" y="2282"/>
                  </a:lnTo>
                  <a:lnTo>
                    <a:pt x="1062" y="2341"/>
                  </a:lnTo>
                  <a:lnTo>
                    <a:pt x="1068" y="2398"/>
                  </a:lnTo>
                  <a:lnTo>
                    <a:pt x="1068" y="2398"/>
                  </a:lnTo>
                  <a:lnTo>
                    <a:pt x="1074" y="2454"/>
                  </a:lnTo>
                  <a:lnTo>
                    <a:pt x="1080" y="2509"/>
                  </a:lnTo>
                  <a:lnTo>
                    <a:pt x="1088" y="2563"/>
                  </a:lnTo>
                  <a:lnTo>
                    <a:pt x="1098" y="2619"/>
                  </a:lnTo>
                  <a:lnTo>
                    <a:pt x="1098" y="2619"/>
                  </a:lnTo>
                  <a:lnTo>
                    <a:pt x="1110" y="2674"/>
                  </a:lnTo>
                  <a:lnTo>
                    <a:pt x="1125" y="2729"/>
                  </a:lnTo>
                  <a:lnTo>
                    <a:pt x="1141" y="2784"/>
                  </a:lnTo>
                  <a:lnTo>
                    <a:pt x="1159" y="2838"/>
                  </a:lnTo>
                  <a:lnTo>
                    <a:pt x="1159" y="2838"/>
                  </a:lnTo>
                  <a:lnTo>
                    <a:pt x="1177" y="2893"/>
                  </a:lnTo>
                  <a:lnTo>
                    <a:pt x="1197" y="2947"/>
                  </a:lnTo>
                  <a:lnTo>
                    <a:pt x="1237" y="3055"/>
                  </a:lnTo>
                  <a:lnTo>
                    <a:pt x="1279" y="3163"/>
                  </a:lnTo>
                  <a:lnTo>
                    <a:pt x="1299" y="3217"/>
                  </a:lnTo>
                  <a:lnTo>
                    <a:pt x="1318" y="3272"/>
                  </a:lnTo>
                  <a:lnTo>
                    <a:pt x="1318" y="3272"/>
                  </a:lnTo>
                  <a:lnTo>
                    <a:pt x="1336" y="3325"/>
                  </a:lnTo>
                  <a:lnTo>
                    <a:pt x="1353" y="3379"/>
                  </a:lnTo>
                  <a:lnTo>
                    <a:pt x="1353" y="3379"/>
                  </a:lnTo>
                  <a:lnTo>
                    <a:pt x="1354" y="3381"/>
                  </a:lnTo>
                  <a:lnTo>
                    <a:pt x="1356" y="3382"/>
                  </a:lnTo>
                  <a:lnTo>
                    <a:pt x="1358" y="3383"/>
                  </a:lnTo>
                  <a:lnTo>
                    <a:pt x="1361" y="3383"/>
                  </a:lnTo>
                  <a:lnTo>
                    <a:pt x="1363" y="3382"/>
                  </a:lnTo>
                  <a:lnTo>
                    <a:pt x="1364" y="3380"/>
                  </a:lnTo>
                  <a:lnTo>
                    <a:pt x="1365" y="3378"/>
                  </a:lnTo>
                  <a:lnTo>
                    <a:pt x="1365" y="3376"/>
                  </a:lnTo>
                  <a:lnTo>
                    <a:pt x="1365" y="3376"/>
                  </a:lnTo>
                  <a:lnTo>
                    <a:pt x="1347" y="3319"/>
                  </a:lnTo>
                  <a:lnTo>
                    <a:pt x="1328" y="3265"/>
                  </a:lnTo>
                  <a:lnTo>
                    <a:pt x="1309" y="3209"/>
                  </a:lnTo>
                  <a:lnTo>
                    <a:pt x="1288" y="3155"/>
                  </a:lnTo>
                  <a:lnTo>
                    <a:pt x="1246" y="3046"/>
                  </a:lnTo>
                  <a:lnTo>
                    <a:pt x="1205" y="2936"/>
                  </a:lnTo>
                  <a:lnTo>
                    <a:pt x="1205" y="2936"/>
                  </a:lnTo>
                  <a:lnTo>
                    <a:pt x="1186" y="2881"/>
                  </a:lnTo>
                  <a:lnTo>
                    <a:pt x="1168" y="2827"/>
                  </a:lnTo>
                  <a:lnTo>
                    <a:pt x="1150" y="2772"/>
                  </a:lnTo>
                  <a:lnTo>
                    <a:pt x="1133" y="2717"/>
                  </a:lnTo>
                  <a:lnTo>
                    <a:pt x="1133" y="2717"/>
                  </a:lnTo>
                  <a:lnTo>
                    <a:pt x="1126" y="2689"/>
                  </a:lnTo>
                  <a:lnTo>
                    <a:pt x="1120" y="2661"/>
                  </a:lnTo>
                  <a:lnTo>
                    <a:pt x="1109" y="2606"/>
                  </a:lnTo>
                  <a:lnTo>
                    <a:pt x="1099" y="2550"/>
                  </a:lnTo>
                  <a:lnTo>
                    <a:pt x="1091" y="2495"/>
                  </a:lnTo>
                  <a:lnTo>
                    <a:pt x="1091" y="2495"/>
                  </a:lnTo>
                  <a:lnTo>
                    <a:pt x="1084" y="2435"/>
                  </a:lnTo>
                  <a:lnTo>
                    <a:pt x="1077" y="2375"/>
                  </a:lnTo>
                  <a:lnTo>
                    <a:pt x="1072" y="2314"/>
                  </a:lnTo>
                  <a:lnTo>
                    <a:pt x="1068" y="2255"/>
                  </a:lnTo>
                  <a:lnTo>
                    <a:pt x="1066" y="2194"/>
                  </a:lnTo>
                  <a:lnTo>
                    <a:pt x="1065" y="2134"/>
                  </a:lnTo>
                  <a:lnTo>
                    <a:pt x="1065" y="2074"/>
                  </a:lnTo>
                  <a:lnTo>
                    <a:pt x="1067" y="2014"/>
                  </a:lnTo>
                  <a:lnTo>
                    <a:pt x="1067" y="2014"/>
                  </a:lnTo>
                  <a:lnTo>
                    <a:pt x="1071" y="1955"/>
                  </a:lnTo>
                  <a:lnTo>
                    <a:pt x="1076" y="1898"/>
                  </a:lnTo>
                  <a:lnTo>
                    <a:pt x="1089" y="1782"/>
                  </a:lnTo>
                  <a:lnTo>
                    <a:pt x="1089" y="1782"/>
                  </a:lnTo>
                  <a:lnTo>
                    <a:pt x="1094" y="1723"/>
                  </a:lnTo>
                  <a:lnTo>
                    <a:pt x="1098" y="1666"/>
                  </a:lnTo>
                  <a:lnTo>
                    <a:pt x="1101" y="1608"/>
                  </a:lnTo>
                  <a:lnTo>
                    <a:pt x="1103" y="1550"/>
                  </a:lnTo>
                  <a:lnTo>
                    <a:pt x="1103" y="1550"/>
                  </a:lnTo>
                  <a:lnTo>
                    <a:pt x="1104" y="1491"/>
                  </a:lnTo>
                  <a:lnTo>
                    <a:pt x="1104" y="1433"/>
                  </a:lnTo>
                  <a:lnTo>
                    <a:pt x="1103" y="1375"/>
                  </a:lnTo>
                  <a:lnTo>
                    <a:pt x="1101" y="1317"/>
                  </a:lnTo>
                  <a:lnTo>
                    <a:pt x="1098" y="1258"/>
                  </a:lnTo>
                  <a:lnTo>
                    <a:pt x="1095" y="1200"/>
                  </a:lnTo>
                  <a:lnTo>
                    <a:pt x="1091" y="1142"/>
                  </a:lnTo>
                  <a:lnTo>
                    <a:pt x="1086" y="1084"/>
                  </a:lnTo>
                  <a:lnTo>
                    <a:pt x="1086" y="1084"/>
                  </a:lnTo>
                  <a:lnTo>
                    <a:pt x="1080" y="1028"/>
                  </a:lnTo>
                  <a:lnTo>
                    <a:pt x="1074" y="974"/>
                  </a:lnTo>
                  <a:lnTo>
                    <a:pt x="1067" y="918"/>
                  </a:lnTo>
                  <a:lnTo>
                    <a:pt x="1060" y="863"/>
                  </a:lnTo>
                  <a:lnTo>
                    <a:pt x="1060" y="863"/>
                  </a:lnTo>
                  <a:lnTo>
                    <a:pt x="1053" y="814"/>
                  </a:lnTo>
                  <a:lnTo>
                    <a:pt x="1045" y="767"/>
                  </a:lnTo>
                  <a:lnTo>
                    <a:pt x="1036" y="718"/>
                  </a:lnTo>
                  <a:lnTo>
                    <a:pt x="1030" y="695"/>
                  </a:lnTo>
                  <a:lnTo>
                    <a:pt x="1024" y="671"/>
                  </a:lnTo>
                  <a:lnTo>
                    <a:pt x="1024" y="671"/>
                  </a:lnTo>
                  <a:lnTo>
                    <a:pt x="1014" y="634"/>
                  </a:lnTo>
                  <a:lnTo>
                    <a:pt x="1001" y="597"/>
                  </a:lnTo>
                  <a:lnTo>
                    <a:pt x="987" y="561"/>
                  </a:lnTo>
                  <a:lnTo>
                    <a:pt x="971" y="526"/>
                  </a:lnTo>
                  <a:lnTo>
                    <a:pt x="955" y="492"/>
                  </a:lnTo>
                  <a:lnTo>
                    <a:pt x="936" y="458"/>
                  </a:lnTo>
                  <a:lnTo>
                    <a:pt x="917" y="425"/>
                  </a:lnTo>
                  <a:lnTo>
                    <a:pt x="896" y="394"/>
                  </a:lnTo>
                  <a:lnTo>
                    <a:pt x="874" y="362"/>
                  </a:lnTo>
                  <a:lnTo>
                    <a:pt x="849" y="333"/>
                  </a:lnTo>
                  <a:lnTo>
                    <a:pt x="824" y="305"/>
                  </a:lnTo>
                  <a:lnTo>
                    <a:pt x="797" y="277"/>
                  </a:lnTo>
                  <a:lnTo>
                    <a:pt x="770" y="250"/>
                  </a:lnTo>
                  <a:lnTo>
                    <a:pt x="741" y="225"/>
                  </a:lnTo>
                  <a:lnTo>
                    <a:pt x="709" y="202"/>
                  </a:lnTo>
                  <a:lnTo>
                    <a:pt x="678" y="180"/>
                  </a:lnTo>
                  <a:lnTo>
                    <a:pt x="678" y="180"/>
                  </a:lnTo>
                  <a:lnTo>
                    <a:pt x="645" y="159"/>
                  </a:lnTo>
                  <a:lnTo>
                    <a:pt x="612" y="139"/>
                  </a:lnTo>
                  <a:lnTo>
                    <a:pt x="576" y="121"/>
                  </a:lnTo>
                  <a:lnTo>
                    <a:pt x="541" y="104"/>
                  </a:lnTo>
                  <a:lnTo>
                    <a:pt x="506" y="89"/>
                  </a:lnTo>
                  <a:lnTo>
                    <a:pt x="470" y="75"/>
                  </a:lnTo>
                  <a:lnTo>
                    <a:pt x="432" y="63"/>
                  </a:lnTo>
                  <a:lnTo>
                    <a:pt x="395" y="51"/>
                  </a:lnTo>
                  <a:lnTo>
                    <a:pt x="358" y="41"/>
                  </a:lnTo>
                  <a:lnTo>
                    <a:pt x="319" y="33"/>
                  </a:lnTo>
                  <a:lnTo>
                    <a:pt x="281" y="24"/>
                  </a:lnTo>
                  <a:lnTo>
                    <a:pt x="243" y="17"/>
                  </a:lnTo>
                  <a:lnTo>
                    <a:pt x="205" y="12"/>
                  </a:lnTo>
                  <a:lnTo>
                    <a:pt x="165" y="8"/>
                  </a:lnTo>
                  <a:lnTo>
                    <a:pt x="127" y="4"/>
                  </a:lnTo>
                  <a:lnTo>
                    <a:pt x="88" y="2"/>
                  </a:lnTo>
                  <a:lnTo>
                    <a:pt x="88" y="2"/>
                  </a:lnTo>
                  <a:lnTo>
                    <a:pt x="47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" y="11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FD770A6D-E158-0065-ABBF-99C6BB0B4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0" y="1498"/>
              <a:ext cx="181" cy="535"/>
            </a:xfrm>
            <a:custGeom>
              <a:avLst/>
              <a:gdLst>
                <a:gd name="T0" fmla="*/ 0 w 363"/>
                <a:gd name="T1" fmla="*/ 6 h 1070"/>
                <a:gd name="T2" fmla="*/ 5 w 363"/>
                <a:gd name="T3" fmla="*/ 120 h 1070"/>
                <a:gd name="T4" fmla="*/ 18 w 363"/>
                <a:gd name="T5" fmla="*/ 233 h 1070"/>
                <a:gd name="T6" fmla="*/ 28 w 363"/>
                <a:gd name="T7" fmla="*/ 290 h 1070"/>
                <a:gd name="T8" fmla="*/ 52 w 363"/>
                <a:gd name="T9" fmla="*/ 403 h 1070"/>
                <a:gd name="T10" fmla="*/ 66 w 363"/>
                <a:gd name="T11" fmla="*/ 458 h 1070"/>
                <a:gd name="T12" fmla="*/ 97 w 363"/>
                <a:gd name="T13" fmla="*/ 567 h 1070"/>
                <a:gd name="T14" fmla="*/ 114 w 363"/>
                <a:gd name="T15" fmla="*/ 620 h 1070"/>
                <a:gd name="T16" fmla="*/ 133 w 363"/>
                <a:gd name="T17" fmla="*/ 673 h 1070"/>
                <a:gd name="T18" fmla="*/ 143 w 363"/>
                <a:gd name="T19" fmla="*/ 697 h 1070"/>
                <a:gd name="T20" fmla="*/ 178 w 363"/>
                <a:gd name="T21" fmla="*/ 770 h 1070"/>
                <a:gd name="T22" fmla="*/ 229 w 363"/>
                <a:gd name="T23" fmla="*/ 864 h 1070"/>
                <a:gd name="T24" fmla="*/ 256 w 363"/>
                <a:gd name="T25" fmla="*/ 909 h 1070"/>
                <a:gd name="T26" fmla="*/ 311 w 363"/>
                <a:gd name="T27" fmla="*/ 1000 h 1070"/>
                <a:gd name="T28" fmla="*/ 338 w 363"/>
                <a:gd name="T29" fmla="*/ 1045 h 1070"/>
                <a:gd name="T30" fmla="*/ 352 w 363"/>
                <a:gd name="T31" fmla="*/ 1068 h 1070"/>
                <a:gd name="T32" fmla="*/ 356 w 363"/>
                <a:gd name="T33" fmla="*/ 1070 h 1070"/>
                <a:gd name="T34" fmla="*/ 360 w 363"/>
                <a:gd name="T35" fmla="*/ 1070 h 1070"/>
                <a:gd name="T36" fmla="*/ 363 w 363"/>
                <a:gd name="T37" fmla="*/ 1066 h 1070"/>
                <a:gd name="T38" fmla="*/ 362 w 363"/>
                <a:gd name="T39" fmla="*/ 1062 h 1070"/>
                <a:gd name="T40" fmla="*/ 335 w 363"/>
                <a:gd name="T41" fmla="*/ 1016 h 1070"/>
                <a:gd name="T42" fmla="*/ 253 w 363"/>
                <a:gd name="T43" fmla="*/ 881 h 1070"/>
                <a:gd name="T44" fmla="*/ 226 w 363"/>
                <a:gd name="T45" fmla="*/ 834 h 1070"/>
                <a:gd name="T46" fmla="*/ 177 w 363"/>
                <a:gd name="T47" fmla="*/ 741 h 1070"/>
                <a:gd name="T48" fmla="*/ 154 w 363"/>
                <a:gd name="T49" fmla="*/ 694 h 1070"/>
                <a:gd name="T50" fmla="*/ 144 w 363"/>
                <a:gd name="T51" fmla="*/ 669 h 1070"/>
                <a:gd name="T52" fmla="*/ 117 w 363"/>
                <a:gd name="T53" fmla="*/ 591 h 1070"/>
                <a:gd name="T54" fmla="*/ 101 w 363"/>
                <a:gd name="T55" fmla="*/ 537 h 1070"/>
                <a:gd name="T56" fmla="*/ 85 w 363"/>
                <a:gd name="T57" fmla="*/ 483 h 1070"/>
                <a:gd name="T58" fmla="*/ 58 w 363"/>
                <a:gd name="T59" fmla="*/ 372 h 1070"/>
                <a:gd name="T60" fmla="*/ 35 w 363"/>
                <a:gd name="T61" fmla="*/ 260 h 1070"/>
                <a:gd name="T62" fmla="*/ 26 w 363"/>
                <a:gd name="T63" fmla="*/ 205 h 1070"/>
                <a:gd name="T64" fmla="*/ 15 w 363"/>
                <a:gd name="T65" fmla="*/ 91 h 1070"/>
                <a:gd name="T66" fmla="*/ 13 w 363"/>
                <a:gd name="T67" fmla="*/ 34 h 1070"/>
                <a:gd name="T68" fmla="*/ 12 w 363"/>
                <a:gd name="T69" fmla="*/ 6 h 1070"/>
                <a:gd name="T70" fmla="*/ 10 w 363"/>
                <a:gd name="T71" fmla="*/ 1 h 1070"/>
                <a:gd name="T72" fmla="*/ 6 w 363"/>
                <a:gd name="T73" fmla="*/ 0 h 1070"/>
                <a:gd name="T74" fmla="*/ 2 w 363"/>
                <a:gd name="T75" fmla="*/ 1 h 1070"/>
                <a:gd name="T76" fmla="*/ 0 w 363"/>
                <a:gd name="T77" fmla="*/ 6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3" h="1070">
                  <a:moveTo>
                    <a:pt x="0" y="6"/>
                  </a:moveTo>
                  <a:lnTo>
                    <a:pt x="0" y="6"/>
                  </a:lnTo>
                  <a:lnTo>
                    <a:pt x="2" y="63"/>
                  </a:lnTo>
                  <a:lnTo>
                    <a:pt x="5" y="120"/>
                  </a:lnTo>
                  <a:lnTo>
                    <a:pt x="11" y="177"/>
                  </a:lnTo>
                  <a:lnTo>
                    <a:pt x="18" y="233"/>
                  </a:lnTo>
                  <a:lnTo>
                    <a:pt x="18" y="233"/>
                  </a:lnTo>
                  <a:lnTo>
                    <a:pt x="28" y="290"/>
                  </a:lnTo>
                  <a:lnTo>
                    <a:pt x="40" y="346"/>
                  </a:lnTo>
                  <a:lnTo>
                    <a:pt x="52" y="403"/>
                  </a:lnTo>
                  <a:lnTo>
                    <a:pt x="66" y="458"/>
                  </a:lnTo>
                  <a:lnTo>
                    <a:pt x="66" y="458"/>
                  </a:lnTo>
                  <a:lnTo>
                    <a:pt x="81" y="512"/>
                  </a:lnTo>
                  <a:lnTo>
                    <a:pt x="97" y="567"/>
                  </a:lnTo>
                  <a:lnTo>
                    <a:pt x="97" y="567"/>
                  </a:lnTo>
                  <a:lnTo>
                    <a:pt x="114" y="620"/>
                  </a:lnTo>
                  <a:lnTo>
                    <a:pt x="123" y="647"/>
                  </a:lnTo>
                  <a:lnTo>
                    <a:pt x="133" y="673"/>
                  </a:lnTo>
                  <a:lnTo>
                    <a:pt x="133" y="673"/>
                  </a:lnTo>
                  <a:lnTo>
                    <a:pt x="143" y="697"/>
                  </a:lnTo>
                  <a:lnTo>
                    <a:pt x="154" y="722"/>
                  </a:lnTo>
                  <a:lnTo>
                    <a:pt x="178" y="770"/>
                  </a:lnTo>
                  <a:lnTo>
                    <a:pt x="203" y="817"/>
                  </a:lnTo>
                  <a:lnTo>
                    <a:pt x="229" y="864"/>
                  </a:lnTo>
                  <a:lnTo>
                    <a:pt x="229" y="864"/>
                  </a:lnTo>
                  <a:lnTo>
                    <a:pt x="256" y="909"/>
                  </a:lnTo>
                  <a:lnTo>
                    <a:pt x="283" y="954"/>
                  </a:lnTo>
                  <a:lnTo>
                    <a:pt x="311" y="1000"/>
                  </a:lnTo>
                  <a:lnTo>
                    <a:pt x="338" y="1045"/>
                  </a:lnTo>
                  <a:lnTo>
                    <a:pt x="338" y="1045"/>
                  </a:lnTo>
                  <a:lnTo>
                    <a:pt x="352" y="1068"/>
                  </a:lnTo>
                  <a:lnTo>
                    <a:pt x="352" y="1068"/>
                  </a:lnTo>
                  <a:lnTo>
                    <a:pt x="353" y="1070"/>
                  </a:lnTo>
                  <a:lnTo>
                    <a:pt x="356" y="1070"/>
                  </a:lnTo>
                  <a:lnTo>
                    <a:pt x="358" y="1070"/>
                  </a:lnTo>
                  <a:lnTo>
                    <a:pt x="360" y="1070"/>
                  </a:lnTo>
                  <a:lnTo>
                    <a:pt x="362" y="1068"/>
                  </a:lnTo>
                  <a:lnTo>
                    <a:pt x="363" y="1066"/>
                  </a:lnTo>
                  <a:lnTo>
                    <a:pt x="363" y="1064"/>
                  </a:lnTo>
                  <a:lnTo>
                    <a:pt x="362" y="1062"/>
                  </a:lnTo>
                  <a:lnTo>
                    <a:pt x="362" y="1062"/>
                  </a:lnTo>
                  <a:lnTo>
                    <a:pt x="335" y="1016"/>
                  </a:lnTo>
                  <a:lnTo>
                    <a:pt x="308" y="970"/>
                  </a:lnTo>
                  <a:lnTo>
                    <a:pt x="253" y="881"/>
                  </a:lnTo>
                  <a:lnTo>
                    <a:pt x="253" y="881"/>
                  </a:lnTo>
                  <a:lnTo>
                    <a:pt x="226" y="834"/>
                  </a:lnTo>
                  <a:lnTo>
                    <a:pt x="201" y="789"/>
                  </a:lnTo>
                  <a:lnTo>
                    <a:pt x="177" y="741"/>
                  </a:lnTo>
                  <a:lnTo>
                    <a:pt x="165" y="718"/>
                  </a:lnTo>
                  <a:lnTo>
                    <a:pt x="154" y="694"/>
                  </a:lnTo>
                  <a:lnTo>
                    <a:pt x="154" y="694"/>
                  </a:lnTo>
                  <a:lnTo>
                    <a:pt x="144" y="669"/>
                  </a:lnTo>
                  <a:lnTo>
                    <a:pt x="134" y="643"/>
                  </a:lnTo>
                  <a:lnTo>
                    <a:pt x="117" y="591"/>
                  </a:lnTo>
                  <a:lnTo>
                    <a:pt x="117" y="591"/>
                  </a:lnTo>
                  <a:lnTo>
                    <a:pt x="101" y="537"/>
                  </a:lnTo>
                  <a:lnTo>
                    <a:pt x="85" y="483"/>
                  </a:lnTo>
                  <a:lnTo>
                    <a:pt x="85" y="483"/>
                  </a:lnTo>
                  <a:lnTo>
                    <a:pt x="71" y="428"/>
                  </a:lnTo>
                  <a:lnTo>
                    <a:pt x="58" y="372"/>
                  </a:lnTo>
                  <a:lnTo>
                    <a:pt x="46" y="317"/>
                  </a:lnTo>
                  <a:lnTo>
                    <a:pt x="35" y="260"/>
                  </a:lnTo>
                  <a:lnTo>
                    <a:pt x="35" y="260"/>
                  </a:lnTo>
                  <a:lnTo>
                    <a:pt x="26" y="205"/>
                  </a:lnTo>
                  <a:lnTo>
                    <a:pt x="20" y="147"/>
                  </a:lnTo>
                  <a:lnTo>
                    <a:pt x="15" y="91"/>
                  </a:lnTo>
                  <a:lnTo>
                    <a:pt x="13" y="34"/>
                  </a:lnTo>
                  <a:lnTo>
                    <a:pt x="13" y="34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38F681AC-375D-1C09-7C12-AA7E82C949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2" y="1516"/>
              <a:ext cx="139" cy="891"/>
            </a:xfrm>
            <a:custGeom>
              <a:avLst/>
              <a:gdLst>
                <a:gd name="T0" fmla="*/ 17 w 276"/>
                <a:gd name="T1" fmla="*/ 6 h 1783"/>
                <a:gd name="T2" fmla="*/ 17 w 276"/>
                <a:gd name="T3" fmla="*/ 98 h 1783"/>
                <a:gd name="T4" fmla="*/ 12 w 276"/>
                <a:gd name="T5" fmla="*/ 281 h 1783"/>
                <a:gd name="T6" fmla="*/ 8 w 276"/>
                <a:gd name="T7" fmla="*/ 373 h 1783"/>
                <a:gd name="T8" fmla="*/ 1 w 276"/>
                <a:gd name="T9" fmla="*/ 556 h 1783"/>
                <a:gd name="T10" fmla="*/ 0 w 276"/>
                <a:gd name="T11" fmla="*/ 694 h 1783"/>
                <a:gd name="T12" fmla="*/ 1 w 276"/>
                <a:gd name="T13" fmla="*/ 740 h 1783"/>
                <a:gd name="T14" fmla="*/ 5 w 276"/>
                <a:gd name="T15" fmla="*/ 830 h 1783"/>
                <a:gd name="T16" fmla="*/ 14 w 276"/>
                <a:gd name="T17" fmla="*/ 918 h 1783"/>
                <a:gd name="T18" fmla="*/ 26 w 276"/>
                <a:gd name="T19" fmla="*/ 1006 h 1783"/>
                <a:gd name="T20" fmla="*/ 43 w 276"/>
                <a:gd name="T21" fmla="*/ 1094 h 1783"/>
                <a:gd name="T22" fmla="*/ 53 w 276"/>
                <a:gd name="T23" fmla="*/ 1137 h 1783"/>
                <a:gd name="T24" fmla="*/ 77 w 276"/>
                <a:gd name="T25" fmla="*/ 1222 h 1783"/>
                <a:gd name="T26" fmla="*/ 103 w 276"/>
                <a:gd name="T27" fmla="*/ 1307 h 1783"/>
                <a:gd name="T28" fmla="*/ 146 w 276"/>
                <a:gd name="T29" fmla="*/ 1432 h 1783"/>
                <a:gd name="T30" fmla="*/ 161 w 276"/>
                <a:gd name="T31" fmla="*/ 1471 h 1783"/>
                <a:gd name="T32" fmla="*/ 177 w 276"/>
                <a:gd name="T33" fmla="*/ 1510 h 1783"/>
                <a:gd name="T34" fmla="*/ 201 w 276"/>
                <a:gd name="T35" fmla="*/ 1589 h 1783"/>
                <a:gd name="T36" fmla="*/ 224 w 276"/>
                <a:gd name="T37" fmla="*/ 1668 h 1783"/>
                <a:gd name="T38" fmla="*/ 243 w 276"/>
                <a:gd name="T39" fmla="*/ 1726 h 1783"/>
                <a:gd name="T40" fmla="*/ 250 w 276"/>
                <a:gd name="T41" fmla="*/ 1745 h 1783"/>
                <a:gd name="T42" fmla="*/ 265 w 276"/>
                <a:gd name="T43" fmla="*/ 1780 h 1783"/>
                <a:gd name="T44" fmla="*/ 267 w 276"/>
                <a:gd name="T45" fmla="*/ 1782 h 1783"/>
                <a:gd name="T46" fmla="*/ 271 w 276"/>
                <a:gd name="T47" fmla="*/ 1783 h 1783"/>
                <a:gd name="T48" fmla="*/ 275 w 276"/>
                <a:gd name="T49" fmla="*/ 1781 h 1783"/>
                <a:gd name="T50" fmla="*/ 276 w 276"/>
                <a:gd name="T51" fmla="*/ 1777 h 1783"/>
                <a:gd name="T52" fmla="*/ 276 w 276"/>
                <a:gd name="T53" fmla="*/ 1774 h 1783"/>
                <a:gd name="T54" fmla="*/ 260 w 276"/>
                <a:gd name="T55" fmla="*/ 1736 h 1783"/>
                <a:gd name="T56" fmla="*/ 234 w 276"/>
                <a:gd name="T57" fmla="*/ 1660 h 1783"/>
                <a:gd name="T58" fmla="*/ 223 w 276"/>
                <a:gd name="T59" fmla="*/ 1620 h 1783"/>
                <a:gd name="T60" fmla="*/ 199 w 276"/>
                <a:gd name="T61" fmla="*/ 1541 h 1783"/>
                <a:gd name="T62" fmla="*/ 193 w 276"/>
                <a:gd name="T63" fmla="*/ 1523 h 1783"/>
                <a:gd name="T64" fmla="*/ 172 w 276"/>
                <a:gd name="T65" fmla="*/ 1466 h 1783"/>
                <a:gd name="T66" fmla="*/ 156 w 276"/>
                <a:gd name="T67" fmla="*/ 1426 h 1783"/>
                <a:gd name="T68" fmla="*/ 127 w 276"/>
                <a:gd name="T69" fmla="*/ 1342 h 1783"/>
                <a:gd name="T70" fmla="*/ 100 w 276"/>
                <a:gd name="T71" fmla="*/ 1258 h 1783"/>
                <a:gd name="T72" fmla="*/ 76 w 276"/>
                <a:gd name="T73" fmla="*/ 1175 h 1783"/>
                <a:gd name="T74" fmla="*/ 65 w 276"/>
                <a:gd name="T75" fmla="*/ 1131 h 1783"/>
                <a:gd name="T76" fmla="*/ 46 w 276"/>
                <a:gd name="T77" fmla="*/ 1044 h 1783"/>
                <a:gd name="T78" fmla="*/ 31 w 276"/>
                <a:gd name="T79" fmla="*/ 957 h 1783"/>
                <a:gd name="T80" fmla="*/ 21 w 276"/>
                <a:gd name="T81" fmla="*/ 869 h 1783"/>
                <a:gd name="T82" fmla="*/ 14 w 276"/>
                <a:gd name="T83" fmla="*/ 780 h 1783"/>
                <a:gd name="T84" fmla="*/ 13 w 276"/>
                <a:gd name="T85" fmla="*/ 735 h 1783"/>
                <a:gd name="T86" fmla="*/ 12 w 276"/>
                <a:gd name="T87" fmla="*/ 644 h 1783"/>
                <a:gd name="T88" fmla="*/ 15 w 276"/>
                <a:gd name="T89" fmla="*/ 507 h 1783"/>
                <a:gd name="T90" fmla="*/ 18 w 276"/>
                <a:gd name="T91" fmla="*/ 416 h 1783"/>
                <a:gd name="T92" fmla="*/ 26 w 276"/>
                <a:gd name="T93" fmla="*/ 234 h 1783"/>
                <a:gd name="T94" fmla="*/ 29 w 276"/>
                <a:gd name="T95" fmla="*/ 97 h 1783"/>
                <a:gd name="T96" fmla="*/ 29 w 276"/>
                <a:gd name="T97" fmla="*/ 52 h 1783"/>
                <a:gd name="T98" fmla="*/ 29 w 276"/>
                <a:gd name="T99" fmla="*/ 6 h 1783"/>
                <a:gd name="T100" fmla="*/ 27 w 276"/>
                <a:gd name="T101" fmla="*/ 1 h 1783"/>
                <a:gd name="T102" fmla="*/ 23 w 276"/>
                <a:gd name="T103" fmla="*/ 0 h 1783"/>
                <a:gd name="T104" fmla="*/ 19 w 276"/>
                <a:gd name="T105" fmla="*/ 1 h 1783"/>
                <a:gd name="T106" fmla="*/ 17 w 276"/>
                <a:gd name="T107" fmla="*/ 6 h 1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6" h="1783">
                  <a:moveTo>
                    <a:pt x="17" y="6"/>
                  </a:moveTo>
                  <a:lnTo>
                    <a:pt x="17" y="6"/>
                  </a:lnTo>
                  <a:lnTo>
                    <a:pt x="17" y="52"/>
                  </a:lnTo>
                  <a:lnTo>
                    <a:pt x="17" y="98"/>
                  </a:lnTo>
                  <a:lnTo>
                    <a:pt x="16" y="189"/>
                  </a:lnTo>
                  <a:lnTo>
                    <a:pt x="12" y="281"/>
                  </a:lnTo>
                  <a:lnTo>
                    <a:pt x="8" y="373"/>
                  </a:lnTo>
                  <a:lnTo>
                    <a:pt x="8" y="373"/>
                  </a:lnTo>
                  <a:lnTo>
                    <a:pt x="4" y="464"/>
                  </a:lnTo>
                  <a:lnTo>
                    <a:pt x="1" y="556"/>
                  </a:lnTo>
                  <a:lnTo>
                    <a:pt x="0" y="648"/>
                  </a:lnTo>
                  <a:lnTo>
                    <a:pt x="0" y="694"/>
                  </a:lnTo>
                  <a:lnTo>
                    <a:pt x="1" y="740"/>
                  </a:lnTo>
                  <a:lnTo>
                    <a:pt x="1" y="740"/>
                  </a:lnTo>
                  <a:lnTo>
                    <a:pt x="3" y="785"/>
                  </a:lnTo>
                  <a:lnTo>
                    <a:pt x="5" y="830"/>
                  </a:lnTo>
                  <a:lnTo>
                    <a:pt x="9" y="874"/>
                  </a:lnTo>
                  <a:lnTo>
                    <a:pt x="14" y="918"/>
                  </a:lnTo>
                  <a:lnTo>
                    <a:pt x="19" y="962"/>
                  </a:lnTo>
                  <a:lnTo>
                    <a:pt x="26" y="1006"/>
                  </a:lnTo>
                  <a:lnTo>
                    <a:pt x="34" y="1050"/>
                  </a:lnTo>
                  <a:lnTo>
                    <a:pt x="43" y="1094"/>
                  </a:lnTo>
                  <a:lnTo>
                    <a:pt x="43" y="1094"/>
                  </a:lnTo>
                  <a:lnTo>
                    <a:pt x="53" y="1137"/>
                  </a:lnTo>
                  <a:lnTo>
                    <a:pt x="64" y="1180"/>
                  </a:lnTo>
                  <a:lnTo>
                    <a:pt x="77" y="1222"/>
                  </a:lnTo>
                  <a:lnTo>
                    <a:pt x="90" y="1264"/>
                  </a:lnTo>
                  <a:lnTo>
                    <a:pt x="103" y="1307"/>
                  </a:lnTo>
                  <a:lnTo>
                    <a:pt x="117" y="1349"/>
                  </a:lnTo>
                  <a:lnTo>
                    <a:pt x="146" y="1432"/>
                  </a:lnTo>
                  <a:lnTo>
                    <a:pt x="146" y="1432"/>
                  </a:lnTo>
                  <a:lnTo>
                    <a:pt x="161" y="1471"/>
                  </a:lnTo>
                  <a:lnTo>
                    <a:pt x="177" y="1510"/>
                  </a:lnTo>
                  <a:lnTo>
                    <a:pt x="177" y="1510"/>
                  </a:lnTo>
                  <a:lnTo>
                    <a:pt x="189" y="1550"/>
                  </a:lnTo>
                  <a:lnTo>
                    <a:pt x="201" y="1589"/>
                  </a:lnTo>
                  <a:lnTo>
                    <a:pt x="201" y="1589"/>
                  </a:lnTo>
                  <a:lnTo>
                    <a:pt x="224" y="1668"/>
                  </a:lnTo>
                  <a:lnTo>
                    <a:pt x="236" y="1706"/>
                  </a:lnTo>
                  <a:lnTo>
                    <a:pt x="243" y="1726"/>
                  </a:lnTo>
                  <a:lnTo>
                    <a:pt x="250" y="1745"/>
                  </a:lnTo>
                  <a:lnTo>
                    <a:pt x="250" y="1745"/>
                  </a:lnTo>
                  <a:lnTo>
                    <a:pt x="257" y="1763"/>
                  </a:lnTo>
                  <a:lnTo>
                    <a:pt x="265" y="1780"/>
                  </a:lnTo>
                  <a:lnTo>
                    <a:pt x="265" y="1780"/>
                  </a:lnTo>
                  <a:lnTo>
                    <a:pt x="267" y="1782"/>
                  </a:lnTo>
                  <a:lnTo>
                    <a:pt x="269" y="1783"/>
                  </a:lnTo>
                  <a:lnTo>
                    <a:pt x="271" y="1783"/>
                  </a:lnTo>
                  <a:lnTo>
                    <a:pt x="273" y="1783"/>
                  </a:lnTo>
                  <a:lnTo>
                    <a:pt x="275" y="1781"/>
                  </a:lnTo>
                  <a:lnTo>
                    <a:pt x="276" y="1779"/>
                  </a:lnTo>
                  <a:lnTo>
                    <a:pt x="276" y="1777"/>
                  </a:lnTo>
                  <a:lnTo>
                    <a:pt x="276" y="1774"/>
                  </a:lnTo>
                  <a:lnTo>
                    <a:pt x="276" y="1774"/>
                  </a:lnTo>
                  <a:lnTo>
                    <a:pt x="267" y="1756"/>
                  </a:lnTo>
                  <a:lnTo>
                    <a:pt x="260" y="1736"/>
                  </a:lnTo>
                  <a:lnTo>
                    <a:pt x="246" y="1698"/>
                  </a:lnTo>
                  <a:lnTo>
                    <a:pt x="234" y="1660"/>
                  </a:lnTo>
                  <a:lnTo>
                    <a:pt x="223" y="1620"/>
                  </a:lnTo>
                  <a:lnTo>
                    <a:pt x="223" y="1620"/>
                  </a:lnTo>
                  <a:lnTo>
                    <a:pt x="212" y="1580"/>
                  </a:lnTo>
                  <a:lnTo>
                    <a:pt x="199" y="1541"/>
                  </a:lnTo>
                  <a:lnTo>
                    <a:pt x="199" y="1541"/>
                  </a:lnTo>
                  <a:lnTo>
                    <a:pt x="193" y="1523"/>
                  </a:lnTo>
                  <a:lnTo>
                    <a:pt x="186" y="1503"/>
                  </a:lnTo>
                  <a:lnTo>
                    <a:pt x="172" y="1466"/>
                  </a:lnTo>
                  <a:lnTo>
                    <a:pt x="172" y="1466"/>
                  </a:lnTo>
                  <a:lnTo>
                    <a:pt x="156" y="1426"/>
                  </a:lnTo>
                  <a:lnTo>
                    <a:pt x="141" y="1384"/>
                  </a:lnTo>
                  <a:lnTo>
                    <a:pt x="127" y="1342"/>
                  </a:lnTo>
                  <a:lnTo>
                    <a:pt x="113" y="1301"/>
                  </a:lnTo>
                  <a:lnTo>
                    <a:pt x="100" y="1258"/>
                  </a:lnTo>
                  <a:lnTo>
                    <a:pt x="88" y="1217"/>
                  </a:lnTo>
                  <a:lnTo>
                    <a:pt x="76" y="1175"/>
                  </a:lnTo>
                  <a:lnTo>
                    <a:pt x="65" y="1131"/>
                  </a:lnTo>
                  <a:lnTo>
                    <a:pt x="65" y="1131"/>
                  </a:lnTo>
                  <a:lnTo>
                    <a:pt x="55" y="1088"/>
                  </a:lnTo>
                  <a:lnTo>
                    <a:pt x="46" y="1044"/>
                  </a:lnTo>
                  <a:lnTo>
                    <a:pt x="38" y="1001"/>
                  </a:lnTo>
                  <a:lnTo>
                    <a:pt x="31" y="957"/>
                  </a:lnTo>
                  <a:lnTo>
                    <a:pt x="25" y="913"/>
                  </a:lnTo>
                  <a:lnTo>
                    <a:pt x="21" y="869"/>
                  </a:lnTo>
                  <a:lnTo>
                    <a:pt x="17" y="824"/>
                  </a:lnTo>
                  <a:lnTo>
                    <a:pt x="14" y="780"/>
                  </a:lnTo>
                  <a:lnTo>
                    <a:pt x="14" y="780"/>
                  </a:lnTo>
                  <a:lnTo>
                    <a:pt x="13" y="735"/>
                  </a:lnTo>
                  <a:lnTo>
                    <a:pt x="12" y="689"/>
                  </a:lnTo>
                  <a:lnTo>
                    <a:pt x="12" y="644"/>
                  </a:lnTo>
                  <a:lnTo>
                    <a:pt x="12" y="599"/>
                  </a:lnTo>
                  <a:lnTo>
                    <a:pt x="15" y="507"/>
                  </a:lnTo>
                  <a:lnTo>
                    <a:pt x="18" y="416"/>
                  </a:lnTo>
                  <a:lnTo>
                    <a:pt x="18" y="416"/>
                  </a:lnTo>
                  <a:lnTo>
                    <a:pt x="23" y="325"/>
                  </a:lnTo>
                  <a:lnTo>
                    <a:pt x="26" y="234"/>
                  </a:lnTo>
                  <a:lnTo>
                    <a:pt x="29" y="143"/>
                  </a:lnTo>
                  <a:lnTo>
                    <a:pt x="29" y="97"/>
                  </a:lnTo>
                  <a:lnTo>
                    <a:pt x="29" y="52"/>
                  </a:lnTo>
                  <a:lnTo>
                    <a:pt x="29" y="52"/>
                  </a:lnTo>
                  <a:lnTo>
                    <a:pt x="29" y="6"/>
                  </a:lnTo>
                  <a:lnTo>
                    <a:pt x="29" y="6"/>
                  </a:lnTo>
                  <a:lnTo>
                    <a:pt x="28" y="3"/>
                  </a:lnTo>
                  <a:lnTo>
                    <a:pt x="27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0" y="0"/>
                  </a:lnTo>
                  <a:lnTo>
                    <a:pt x="19" y="1"/>
                  </a:lnTo>
                  <a:lnTo>
                    <a:pt x="17" y="3"/>
                  </a:lnTo>
                  <a:lnTo>
                    <a:pt x="17" y="6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57D562C5-B4A4-1809-4616-B7DCCBD4C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" y="1885"/>
              <a:ext cx="492" cy="299"/>
            </a:xfrm>
            <a:custGeom>
              <a:avLst/>
              <a:gdLst>
                <a:gd name="T0" fmla="*/ 4 w 984"/>
                <a:gd name="T1" fmla="*/ 12 h 597"/>
                <a:gd name="T2" fmla="*/ 29 w 984"/>
                <a:gd name="T3" fmla="*/ 23 h 597"/>
                <a:gd name="T4" fmla="*/ 75 w 984"/>
                <a:gd name="T5" fmla="*/ 52 h 597"/>
                <a:gd name="T6" fmla="*/ 97 w 984"/>
                <a:gd name="T7" fmla="*/ 67 h 597"/>
                <a:gd name="T8" fmla="*/ 141 w 984"/>
                <a:gd name="T9" fmla="*/ 102 h 597"/>
                <a:gd name="T10" fmla="*/ 184 w 984"/>
                <a:gd name="T11" fmla="*/ 137 h 597"/>
                <a:gd name="T12" fmla="*/ 285 w 984"/>
                <a:gd name="T13" fmla="*/ 213 h 597"/>
                <a:gd name="T14" fmla="*/ 335 w 984"/>
                <a:gd name="T15" fmla="*/ 252 h 597"/>
                <a:gd name="T16" fmla="*/ 385 w 984"/>
                <a:gd name="T17" fmla="*/ 292 h 597"/>
                <a:gd name="T18" fmla="*/ 475 w 984"/>
                <a:gd name="T19" fmla="*/ 368 h 597"/>
                <a:gd name="T20" fmla="*/ 566 w 984"/>
                <a:gd name="T21" fmla="*/ 442 h 597"/>
                <a:gd name="T22" fmla="*/ 608 w 984"/>
                <a:gd name="T23" fmla="*/ 474 h 597"/>
                <a:gd name="T24" fmla="*/ 651 w 984"/>
                <a:gd name="T25" fmla="*/ 504 h 597"/>
                <a:gd name="T26" fmla="*/ 698 w 984"/>
                <a:gd name="T27" fmla="*/ 531 h 597"/>
                <a:gd name="T28" fmla="*/ 745 w 984"/>
                <a:gd name="T29" fmla="*/ 556 h 597"/>
                <a:gd name="T30" fmla="*/ 769 w 984"/>
                <a:gd name="T31" fmla="*/ 566 h 597"/>
                <a:gd name="T32" fmla="*/ 821 w 984"/>
                <a:gd name="T33" fmla="*/ 583 h 597"/>
                <a:gd name="T34" fmla="*/ 872 w 984"/>
                <a:gd name="T35" fmla="*/ 593 h 597"/>
                <a:gd name="T36" fmla="*/ 925 w 984"/>
                <a:gd name="T37" fmla="*/ 597 h 597"/>
                <a:gd name="T38" fmla="*/ 953 w 984"/>
                <a:gd name="T39" fmla="*/ 596 h 597"/>
                <a:gd name="T40" fmla="*/ 980 w 984"/>
                <a:gd name="T41" fmla="*/ 593 h 597"/>
                <a:gd name="T42" fmla="*/ 983 w 984"/>
                <a:gd name="T43" fmla="*/ 591 h 597"/>
                <a:gd name="T44" fmla="*/ 984 w 984"/>
                <a:gd name="T45" fmla="*/ 587 h 597"/>
                <a:gd name="T46" fmla="*/ 981 w 984"/>
                <a:gd name="T47" fmla="*/ 583 h 597"/>
                <a:gd name="T48" fmla="*/ 976 w 984"/>
                <a:gd name="T49" fmla="*/ 582 h 597"/>
                <a:gd name="T50" fmla="*/ 950 w 984"/>
                <a:gd name="T51" fmla="*/ 584 h 597"/>
                <a:gd name="T52" fmla="*/ 896 w 984"/>
                <a:gd name="T53" fmla="*/ 584 h 597"/>
                <a:gd name="T54" fmla="*/ 844 w 984"/>
                <a:gd name="T55" fmla="*/ 576 h 597"/>
                <a:gd name="T56" fmla="*/ 792 w 984"/>
                <a:gd name="T57" fmla="*/ 561 h 597"/>
                <a:gd name="T58" fmla="*/ 767 w 984"/>
                <a:gd name="T59" fmla="*/ 552 h 597"/>
                <a:gd name="T60" fmla="*/ 719 w 984"/>
                <a:gd name="T61" fmla="*/ 529 h 597"/>
                <a:gd name="T62" fmla="*/ 673 w 984"/>
                <a:gd name="T63" fmla="*/ 503 h 597"/>
                <a:gd name="T64" fmla="*/ 629 w 984"/>
                <a:gd name="T65" fmla="*/ 474 h 597"/>
                <a:gd name="T66" fmla="*/ 586 w 984"/>
                <a:gd name="T67" fmla="*/ 443 h 597"/>
                <a:gd name="T68" fmla="*/ 497 w 984"/>
                <a:gd name="T69" fmla="*/ 371 h 597"/>
                <a:gd name="T70" fmla="*/ 411 w 984"/>
                <a:gd name="T71" fmla="*/ 297 h 597"/>
                <a:gd name="T72" fmla="*/ 310 w 984"/>
                <a:gd name="T73" fmla="*/ 217 h 597"/>
                <a:gd name="T74" fmla="*/ 207 w 984"/>
                <a:gd name="T75" fmla="*/ 139 h 597"/>
                <a:gd name="T76" fmla="*/ 185 w 984"/>
                <a:gd name="T77" fmla="*/ 123 h 597"/>
                <a:gd name="T78" fmla="*/ 121 w 984"/>
                <a:gd name="T79" fmla="*/ 71 h 597"/>
                <a:gd name="T80" fmla="*/ 77 w 984"/>
                <a:gd name="T81" fmla="*/ 38 h 597"/>
                <a:gd name="T82" fmla="*/ 30 w 984"/>
                <a:gd name="T83" fmla="*/ 11 h 597"/>
                <a:gd name="T84" fmla="*/ 18 w 984"/>
                <a:gd name="T85" fmla="*/ 5 h 597"/>
                <a:gd name="T86" fmla="*/ 7 w 984"/>
                <a:gd name="T87" fmla="*/ 1 h 597"/>
                <a:gd name="T88" fmla="*/ 2 w 984"/>
                <a:gd name="T89" fmla="*/ 1 h 597"/>
                <a:gd name="T90" fmla="*/ 0 w 984"/>
                <a:gd name="T91" fmla="*/ 5 h 597"/>
                <a:gd name="T92" fmla="*/ 0 w 984"/>
                <a:gd name="T93" fmla="*/ 9 h 597"/>
                <a:gd name="T94" fmla="*/ 4 w 984"/>
                <a:gd name="T95" fmla="*/ 1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4" h="597">
                  <a:moveTo>
                    <a:pt x="4" y="12"/>
                  </a:moveTo>
                  <a:lnTo>
                    <a:pt x="4" y="12"/>
                  </a:lnTo>
                  <a:lnTo>
                    <a:pt x="16" y="18"/>
                  </a:lnTo>
                  <a:lnTo>
                    <a:pt x="29" y="23"/>
                  </a:lnTo>
                  <a:lnTo>
                    <a:pt x="52" y="37"/>
                  </a:lnTo>
                  <a:lnTo>
                    <a:pt x="75" y="52"/>
                  </a:lnTo>
                  <a:lnTo>
                    <a:pt x="97" y="67"/>
                  </a:lnTo>
                  <a:lnTo>
                    <a:pt x="97" y="67"/>
                  </a:lnTo>
                  <a:lnTo>
                    <a:pt x="119" y="84"/>
                  </a:lnTo>
                  <a:lnTo>
                    <a:pt x="141" y="102"/>
                  </a:lnTo>
                  <a:lnTo>
                    <a:pt x="184" y="137"/>
                  </a:lnTo>
                  <a:lnTo>
                    <a:pt x="184" y="137"/>
                  </a:lnTo>
                  <a:lnTo>
                    <a:pt x="234" y="174"/>
                  </a:lnTo>
                  <a:lnTo>
                    <a:pt x="285" y="213"/>
                  </a:lnTo>
                  <a:lnTo>
                    <a:pt x="285" y="213"/>
                  </a:lnTo>
                  <a:lnTo>
                    <a:pt x="335" y="252"/>
                  </a:lnTo>
                  <a:lnTo>
                    <a:pt x="385" y="292"/>
                  </a:lnTo>
                  <a:lnTo>
                    <a:pt x="385" y="292"/>
                  </a:lnTo>
                  <a:lnTo>
                    <a:pt x="431" y="330"/>
                  </a:lnTo>
                  <a:lnTo>
                    <a:pt x="475" y="368"/>
                  </a:lnTo>
                  <a:lnTo>
                    <a:pt x="519" y="405"/>
                  </a:lnTo>
                  <a:lnTo>
                    <a:pt x="566" y="442"/>
                  </a:lnTo>
                  <a:lnTo>
                    <a:pt x="566" y="442"/>
                  </a:lnTo>
                  <a:lnTo>
                    <a:pt x="608" y="474"/>
                  </a:lnTo>
                  <a:lnTo>
                    <a:pt x="629" y="489"/>
                  </a:lnTo>
                  <a:lnTo>
                    <a:pt x="651" y="504"/>
                  </a:lnTo>
                  <a:lnTo>
                    <a:pt x="674" y="518"/>
                  </a:lnTo>
                  <a:lnTo>
                    <a:pt x="698" y="531"/>
                  </a:lnTo>
                  <a:lnTo>
                    <a:pt x="721" y="543"/>
                  </a:lnTo>
                  <a:lnTo>
                    <a:pt x="745" y="556"/>
                  </a:lnTo>
                  <a:lnTo>
                    <a:pt x="745" y="556"/>
                  </a:lnTo>
                  <a:lnTo>
                    <a:pt x="769" y="566"/>
                  </a:lnTo>
                  <a:lnTo>
                    <a:pt x="794" y="575"/>
                  </a:lnTo>
                  <a:lnTo>
                    <a:pt x="821" y="583"/>
                  </a:lnTo>
                  <a:lnTo>
                    <a:pt x="846" y="589"/>
                  </a:lnTo>
                  <a:lnTo>
                    <a:pt x="872" y="593"/>
                  </a:lnTo>
                  <a:lnTo>
                    <a:pt x="899" y="596"/>
                  </a:lnTo>
                  <a:lnTo>
                    <a:pt x="925" y="597"/>
                  </a:lnTo>
                  <a:lnTo>
                    <a:pt x="953" y="596"/>
                  </a:lnTo>
                  <a:lnTo>
                    <a:pt x="953" y="596"/>
                  </a:lnTo>
                  <a:lnTo>
                    <a:pt x="980" y="593"/>
                  </a:lnTo>
                  <a:lnTo>
                    <a:pt x="980" y="593"/>
                  </a:lnTo>
                  <a:lnTo>
                    <a:pt x="982" y="592"/>
                  </a:lnTo>
                  <a:lnTo>
                    <a:pt x="983" y="591"/>
                  </a:lnTo>
                  <a:lnTo>
                    <a:pt x="984" y="589"/>
                  </a:lnTo>
                  <a:lnTo>
                    <a:pt x="984" y="587"/>
                  </a:lnTo>
                  <a:lnTo>
                    <a:pt x="983" y="585"/>
                  </a:lnTo>
                  <a:lnTo>
                    <a:pt x="981" y="583"/>
                  </a:lnTo>
                  <a:lnTo>
                    <a:pt x="979" y="582"/>
                  </a:lnTo>
                  <a:lnTo>
                    <a:pt x="976" y="582"/>
                  </a:lnTo>
                  <a:lnTo>
                    <a:pt x="976" y="582"/>
                  </a:lnTo>
                  <a:lnTo>
                    <a:pt x="950" y="584"/>
                  </a:lnTo>
                  <a:lnTo>
                    <a:pt x="922" y="585"/>
                  </a:lnTo>
                  <a:lnTo>
                    <a:pt x="896" y="584"/>
                  </a:lnTo>
                  <a:lnTo>
                    <a:pt x="870" y="581"/>
                  </a:lnTo>
                  <a:lnTo>
                    <a:pt x="844" y="576"/>
                  </a:lnTo>
                  <a:lnTo>
                    <a:pt x="818" y="569"/>
                  </a:lnTo>
                  <a:lnTo>
                    <a:pt x="792" y="561"/>
                  </a:lnTo>
                  <a:lnTo>
                    <a:pt x="767" y="552"/>
                  </a:lnTo>
                  <a:lnTo>
                    <a:pt x="767" y="552"/>
                  </a:lnTo>
                  <a:lnTo>
                    <a:pt x="743" y="541"/>
                  </a:lnTo>
                  <a:lnTo>
                    <a:pt x="719" y="529"/>
                  </a:lnTo>
                  <a:lnTo>
                    <a:pt x="696" y="516"/>
                  </a:lnTo>
                  <a:lnTo>
                    <a:pt x="673" y="503"/>
                  </a:lnTo>
                  <a:lnTo>
                    <a:pt x="650" y="489"/>
                  </a:lnTo>
                  <a:lnTo>
                    <a:pt x="629" y="474"/>
                  </a:lnTo>
                  <a:lnTo>
                    <a:pt x="586" y="443"/>
                  </a:lnTo>
                  <a:lnTo>
                    <a:pt x="586" y="443"/>
                  </a:lnTo>
                  <a:lnTo>
                    <a:pt x="541" y="407"/>
                  </a:lnTo>
                  <a:lnTo>
                    <a:pt x="497" y="371"/>
                  </a:lnTo>
                  <a:lnTo>
                    <a:pt x="411" y="297"/>
                  </a:lnTo>
                  <a:lnTo>
                    <a:pt x="411" y="297"/>
                  </a:lnTo>
                  <a:lnTo>
                    <a:pt x="360" y="257"/>
                  </a:lnTo>
                  <a:lnTo>
                    <a:pt x="310" y="217"/>
                  </a:lnTo>
                  <a:lnTo>
                    <a:pt x="259" y="177"/>
                  </a:lnTo>
                  <a:lnTo>
                    <a:pt x="207" y="139"/>
                  </a:lnTo>
                  <a:lnTo>
                    <a:pt x="207" y="139"/>
                  </a:lnTo>
                  <a:lnTo>
                    <a:pt x="185" y="123"/>
                  </a:lnTo>
                  <a:lnTo>
                    <a:pt x="164" y="106"/>
                  </a:lnTo>
                  <a:lnTo>
                    <a:pt x="121" y="71"/>
                  </a:lnTo>
                  <a:lnTo>
                    <a:pt x="99" y="54"/>
                  </a:lnTo>
                  <a:lnTo>
                    <a:pt x="77" y="38"/>
                  </a:lnTo>
                  <a:lnTo>
                    <a:pt x="54" y="24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18" y="5"/>
                  </a:lnTo>
                  <a:lnTo>
                    <a:pt x="7" y="1"/>
                  </a:lnTo>
                  <a:lnTo>
                    <a:pt x="7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194E8B20-223F-95B0-FF38-104FBDB87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" y="1025"/>
              <a:ext cx="54" cy="79"/>
            </a:xfrm>
            <a:custGeom>
              <a:avLst/>
              <a:gdLst>
                <a:gd name="T0" fmla="*/ 2 w 108"/>
                <a:gd name="T1" fmla="*/ 10 h 157"/>
                <a:gd name="T2" fmla="*/ 2 w 108"/>
                <a:gd name="T3" fmla="*/ 10 h 157"/>
                <a:gd name="T4" fmla="*/ 17 w 108"/>
                <a:gd name="T5" fmla="*/ 26 h 157"/>
                <a:gd name="T6" fmla="*/ 30 w 108"/>
                <a:gd name="T7" fmla="*/ 43 h 157"/>
                <a:gd name="T8" fmla="*/ 42 w 108"/>
                <a:gd name="T9" fmla="*/ 60 h 157"/>
                <a:gd name="T10" fmla="*/ 53 w 108"/>
                <a:gd name="T11" fmla="*/ 79 h 157"/>
                <a:gd name="T12" fmla="*/ 75 w 108"/>
                <a:gd name="T13" fmla="*/ 117 h 157"/>
                <a:gd name="T14" fmla="*/ 85 w 108"/>
                <a:gd name="T15" fmla="*/ 136 h 157"/>
                <a:gd name="T16" fmla="*/ 97 w 108"/>
                <a:gd name="T17" fmla="*/ 154 h 157"/>
                <a:gd name="T18" fmla="*/ 97 w 108"/>
                <a:gd name="T19" fmla="*/ 154 h 157"/>
                <a:gd name="T20" fmla="*/ 98 w 108"/>
                <a:gd name="T21" fmla="*/ 156 h 157"/>
                <a:gd name="T22" fmla="*/ 101 w 108"/>
                <a:gd name="T23" fmla="*/ 157 h 157"/>
                <a:gd name="T24" fmla="*/ 103 w 108"/>
                <a:gd name="T25" fmla="*/ 157 h 157"/>
                <a:gd name="T26" fmla="*/ 105 w 108"/>
                <a:gd name="T27" fmla="*/ 156 h 157"/>
                <a:gd name="T28" fmla="*/ 107 w 108"/>
                <a:gd name="T29" fmla="*/ 155 h 157"/>
                <a:gd name="T30" fmla="*/ 108 w 108"/>
                <a:gd name="T31" fmla="*/ 153 h 157"/>
                <a:gd name="T32" fmla="*/ 108 w 108"/>
                <a:gd name="T33" fmla="*/ 151 h 157"/>
                <a:gd name="T34" fmla="*/ 107 w 108"/>
                <a:gd name="T35" fmla="*/ 148 h 157"/>
                <a:gd name="T36" fmla="*/ 107 w 108"/>
                <a:gd name="T37" fmla="*/ 148 h 157"/>
                <a:gd name="T38" fmla="*/ 96 w 108"/>
                <a:gd name="T39" fmla="*/ 130 h 157"/>
                <a:gd name="T40" fmla="*/ 85 w 108"/>
                <a:gd name="T41" fmla="*/ 111 h 157"/>
                <a:gd name="T42" fmla="*/ 63 w 108"/>
                <a:gd name="T43" fmla="*/ 72 h 157"/>
                <a:gd name="T44" fmla="*/ 63 w 108"/>
                <a:gd name="T45" fmla="*/ 72 h 157"/>
                <a:gd name="T46" fmla="*/ 52 w 108"/>
                <a:gd name="T47" fmla="*/ 53 h 157"/>
                <a:gd name="T48" fmla="*/ 39 w 108"/>
                <a:gd name="T49" fmla="*/ 35 h 157"/>
                <a:gd name="T50" fmla="*/ 26 w 108"/>
                <a:gd name="T51" fmla="*/ 18 h 157"/>
                <a:gd name="T52" fmla="*/ 10 w 108"/>
                <a:gd name="T53" fmla="*/ 2 h 157"/>
                <a:gd name="T54" fmla="*/ 10 w 108"/>
                <a:gd name="T55" fmla="*/ 2 h 157"/>
                <a:gd name="T56" fmla="*/ 8 w 108"/>
                <a:gd name="T57" fmla="*/ 1 h 157"/>
                <a:gd name="T58" fmla="*/ 6 w 108"/>
                <a:gd name="T59" fmla="*/ 0 h 157"/>
                <a:gd name="T60" fmla="*/ 4 w 108"/>
                <a:gd name="T61" fmla="*/ 1 h 157"/>
                <a:gd name="T62" fmla="*/ 2 w 108"/>
                <a:gd name="T63" fmla="*/ 2 h 157"/>
                <a:gd name="T64" fmla="*/ 0 w 108"/>
                <a:gd name="T65" fmla="*/ 4 h 157"/>
                <a:gd name="T66" fmla="*/ 0 w 108"/>
                <a:gd name="T67" fmla="*/ 6 h 157"/>
                <a:gd name="T68" fmla="*/ 0 w 108"/>
                <a:gd name="T69" fmla="*/ 8 h 157"/>
                <a:gd name="T70" fmla="*/ 2 w 108"/>
                <a:gd name="T71" fmla="*/ 10 h 157"/>
                <a:gd name="T72" fmla="*/ 2 w 108"/>
                <a:gd name="T73" fmla="*/ 1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8" h="157">
                  <a:moveTo>
                    <a:pt x="2" y="10"/>
                  </a:moveTo>
                  <a:lnTo>
                    <a:pt x="2" y="10"/>
                  </a:lnTo>
                  <a:lnTo>
                    <a:pt x="17" y="26"/>
                  </a:lnTo>
                  <a:lnTo>
                    <a:pt x="30" y="43"/>
                  </a:lnTo>
                  <a:lnTo>
                    <a:pt x="42" y="60"/>
                  </a:lnTo>
                  <a:lnTo>
                    <a:pt x="53" y="79"/>
                  </a:lnTo>
                  <a:lnTo>
                    <a:pt x="75" y="117"/>
                  </a:lnTo>
                  <a:lnTo>
                    <a:pt x="85" y="136"/>
                  </a:lnTo>
                  <a:lnTo>
                    <a:pt x="97" y="154"/>
                  </a:lnTo>
                  <a:lnTo>
                    <a:pt x="97" y="154"/>
                  </a:lnTo>
                  <a:lnTo>
                    <a:pt x="98" y="156"/>
                  </a:lnTo>
                  <a:lnTo>
                    <a:pt x="101" y="157"/>
                  </a:lnTo>
                  <a:lnTo>
                    <a:pt x="103" y="157"/>
                  </a:lnTo>
                  <a:lnTo>
                    <a:pt x="105" y="156"/>
                  </a:lnTo>
                  <a:lnTo>
                    <a:pt x="107" y="155"/>
                  </a:lnTo>
                  <a:lnTo>
                    <a:pt x="108" y="153"/>
                  </a:lnTo>
                  <a:lnTo>
                    <a:pt x="108" y="151"/>
                  </a:lnTo>
                  <a:lnTo>
                    <a:pt x="107" y="148"/>
                  </a:lnTo>
                  <a:lnTo>
                    <a:pt x="107" y="148"/>
                  </a:lnTo>
                  <a:lnTo>
                    <a:pt x="96" y="130"/>
                  </a:lnTo>
                  <a:lnTo>
                    <a:pt x="85" y="111"/>
                  </a:lnTo>
                  <a:lnTo>
                    <a:pt x="63" y="72"/>
                  </a:lnTo>
                  <a:lnTo>
                    <a:pt x="63" y="72"/>
                  </a:lnTo>
                  <a:lnTo>
                    <a:pt x="52" y="53"/>
                  </a:lnTo>
                  <a:lnTo>
                    <a:pt x="39" y="35"/>
                  </a:lnTo>
                  <a:lnTo>
                    <a:pt x="26" y="1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20C820E4-64A3-042C-465B-68F948FB89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3" y="1503"/>
              <a:ext cx="234" cy="679"/>
            </a:xfrm>
            <a:custGeom>
              <a:avLst/>
              <a:gdLst>
                <a:gd name="T0" fmla="*/ 16 w 469"/>
                <a:gd name="T1" fmla="*/ 25 h 1358"/>
                <a:gd name="T2" fmla="*/ 65 w 469"/>
                <a:gd name="T3" fmla="*/ 64 h 1358"/>
                <a:gd name="T4" fmla="*/ 137 w 469"/>
                <a:gd name="T5" fmla="*/ 102 h 1358"/>
                <a:gd name="T6" fmla="*/ 213 w 469"/>
                <a:gd name="T7" fmla="*/ 139 h 1358"/>
                <a:gd name="T8" fmla="*/ 307 w 469"/>
                <a:gd name="T9" fmla="*/ 191 h 1358"/>
                <a:gd name="T10" fmla="*/ 417 w 469"/>
                <a:gd name="T11" fmla="*/ 249 h 1358"/>
                <a:gd name="T12" fmla="*/ 414 w 469"/>
                <a:gd name="T13" fmla="*/ 243 h 1358"/>
                <a:gd name="T14" fmla="*/ 412 w 469"/>
                <a:gd name="T15" fmla="*/ 283 h 1358"/>
                <a:gd name="T16" fmla="*/ 413 w 469"/>
                <a:gd name="T17" fmla="*/ 310 h 1358"/>
                <a:gd name="T18" fmla="*/ 403 w 469"/>
                <a:gd name="T19" fmla="*/ 375 h 1358"/>
                <a:gd name="T20" fmla="*/ 383 w 469"/>
                <a:gd name="T21" fmla="*/ 450 h 1358"/>
                <a:gd name="T22" fmla="*/ 362 w 469"/>
                <a:gd name="T23" fmla="*/ 529 h 1358"/>
                <a:gd name="T24" fmla="*/ 344 w 469"/>
                <a:gd name="T25" fmla="*/ 616 h 1358"/>
                <a:gd name="T26" fmla="*/ 337 w 469"/>
                <a:gd name="T27" fmla="*/ 678 h 1358"/>
                <a:gd name="T28" fmla="*/ 335 w 469"/>
                <a:gd name="T29" fmla="*/ 771 h 1358"/>
                <a:gd name="T30" fmla="*/ 341 w 469"/>
                <a:gd name="T31" fmla="*/ 864 h 1358"/>
                <a:gd name="T32" fmla="*/ 348 w 469"/>
                <a:gd name="T33" fmla="*/ 925 h 1358"/>
                <a:gd name="T34" fmla="*/ 383 w 469"/>
                <a:gd name="T35" fmla="*/ 1107 h 1358"/>
                <a:gd name="T36" fmla="*/ 412 w 469"/>
                <a:gd name="T37" fmla="*/ 1219 h 1358"/>
                <a:gd name="T38" fmla="*/ 448 w 469"/>
                <a:gd name="T39" fmla="*/ 1329 h 1358"/>
                <a:gd name="T40" fmla="*/ 458 w 469"/>
                <a:gd name="T41" fmla="*/ 1356 h 1358"/>
                <a:gd name="T42" fmla="*/ 465 w 469"/>
                <a:gd name="T43" fmla="*/ 1358 h 1358"/>
                <a:gd name="T44" fmla="*/ 469 w 469"/>
                <a:gd name="T45" fmla="*/ 1353 h 1358"/>
                <a:gd name="T46" fmla="*/ 450 w 469"/>
                <a:gd name="T47" fmla="*/ 1297 h 1358"/>
                <a:gd name="T48" fmla="*/ 402 w 469"/>
                <a:gd name="T49" fmla="*/ 1135 h 1358"/>
                <a:gd name="T50" fmla="*/ 375 w 469"/>
                <a:gd name="T51" fmla="*/ 1014 h 1358"/>
                <a:gd name="T52" fmla="*/ 356 w 469"/>
                <a:gd name="T53" fmla="*/ 891 h 1358"/>
                <a:gd name="T54" fmla="*/ 350 w 469"/>
                <a:gd name="T55" fmla="*/ 829 h 1358"/>
                <a:gd name="T56" fmla="*/ 347 w 469"/>
                <a:gd name="T57" fmla="*/ 737 h 1358"/>
                <a:gd name="T58" fmla="*/ 352 w 469"/>
                <a:gd name="T59" fmla="*/ 645 h 1358"/>
                <a:gd name="T60" fmla="*/ 361 w 469"/>
                <a:gd name="T61" fmla="*/ 589 h 1358"/>
                <a:gd name="T62" fmla="*/ 387 w 469"/>
                <a:gd name="T63" fmla="*/ 480 h 1358"/>
                <a:gd name="T64" fmla="*/ 409 w 469"/>
                <a:gd name="T65" fmla="*/ 401 h 1358"/>
                <a:gd name="T66" fmla="*/ 424 w 469"/>
                <a:gd name="T67" fmla="*/ 321 h 1358"/>
                <a:gd name="T68" fmla="*/ 424 w 469"/>
                <a:gd name="T69" fmla="*/ 301 h 1358"/>
                <a:gd name="T70" fmla="*/ 425 w 469"/>
                <a:gd name="T71" fmla="*/ 252 h 1358"/>
                <a:gd name="T72" fmla="*/ 426 w 469"/>
                <a:gd name="T73" fmla="*/ 243 h 1358"/>
                <a:gd name="T74" fmla="*/ 423 w 469"/>
                <a:gd name="T75" fmla="*/ 238 h 1358"/>
                <a:gd name="T76" fmla="*/ 229 w 469"/>
                <a:gd name="T77" fmla="*/ 134 h 1358"/>
                <a:gd name="T78" fmla="*/ 154 w 469"/>
                <a:gd name="T79" fmla="*/ 97 h 1358"/>
                <a:gd name="T80" fmla="*/ 80 w 469"/>
                <a:gd name="T81" fmla="*/ 58 h 1358"/>
                <a:gd name="T82" fmla="*/ 43 w 469"/>
                <a:gd name="T83" fmla="*/ 33 h 1358"/>
                <a:gd name="T84" fmla="*/ 10 w 469"/>
                <a:gd name="T85" fmla="*/ 2 h 1358"/>
                <a:gd name="T86" fmla="*/ 6 w 469"/>
                <a:gd name="T87" fmla="*/ 0 h 1358"/>
                <a:gd name="T88" fmla="*/ 1 w 469"/>
                <a:gd name="T89" fmla="*/ 4 h 1358"/>
                <a:gd name="T90" fmla="*/ 2 w 469"/>
                <a:gd name="T91" fmla="*/ 10 h 1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69" h="1358">
                  <a:moveTo>
                    <a:pt x="2" y="10"/>
                  </a:moveTo>
                  <a:lnTo>
                    <a:pt x="2" y="10"/>
                  </a:lnTo>
                  <a:lnTo>
                    <a:pt x="16" y="25"/>
                  </a:lnTo>
                  <a:lnTo>
                    <a:pt x="32" y="39"/>
                  </a:lnTo>
                  <a:lnTo>
                    <a:pt x="48" y="52"/>
                  </a:lnTo>
                  <a:lnTo>
                    <a:pt x="65" y="64"/>
                  </a:lnTo>
                  <a:lnTo>
                    <a:pt x="83" y="74"/>
                  </a:lnTo>
                  <a:lnTo>
                    <a:pt x="101" y="84"/>
                  </a:lnTo>
                  <a:lnTo>
                    <a:pt x="137" y="102"/>
                  </a:lnTo>
                  <a:lnTo>
                    <a:pt x="137" y="102"/>
                  </a:lnTo>
                  <a:lnTo>
                    <a:pt x="176" y="120"/>
                  </a:lnTo>
                  <a:lnTo>
                    <a:pt x="213" y="139"/>
                  </a:lnTo>
                  <a:lnTo>
                    <a:pt x="213" y="139"/>
                  </a:lnTo>
                  <a:lnTo>
                    <a:pt x="260" y="165"/>
                  </a:lnTo>
                  <a:lnTo>
                    <a:pt x="307" y="191"/>
                  </a:lnTo>
                  <a:lnTo>
                    <a:pt x="307" y="191"/>
                  </a:lnTo>
                  <a:lnTo>
                    <a:pt x="362" y="220"/>
                  </a:lnTo>
                  <a:lnTo>
                    <a:pt x="417" y="249"/>
                  </a:lnTo>
                  <a:lnTo>
                    <a:pt x="417" y="249"/>
                  </a:lnTo>
                  <a:lnTo>
                    <a:pt x="414" y="243"/>
                  </a:lnTo>
                  <a:lnTo>
                    <a:pt x="414" y="243"/>
                  </a:lnTo>
                  <a:lnTo>
                    <a:pt x="412" y="268"/>
                  </a:lnTo>
                  <a:lnTo>
                    <a:pt x="412" y="268"/>
                  </a:lnTo>
                  <a:lnTo>
                    <a:pt x="412" y="283"/>
                  </a:lnTo>
                  <a:lnTo>
                    <a:pt x="413" y="297"/>
                  </a:lnTo>
                  <a:lnTo>
                    <a:pt x="413" y="297"/>
                  </a:lnTo>
                  <a:lnTo>
                    <a:pt x="413" y="310"/>
                  </a:lnTo>
                  <a:lnTo>
                    <a:pt x="412" y="324"/>
                  </a:lnTo>
                  <a:lnTo>
                    <a:pt x="408" y="350"/>
                  </a:lnTo>
                  <a:lnTo>
                    <a:pt x="403" y="375"/>
                  </a:lnTo>
                  <a:lnTo>
                    <a:pt x="396" y="402"/>
                  </a:lnTo>
                  <a:lnTo>
                    <a:pt x="396" y="402"/>
                  </a:lnTo>
                  <a:lnTo>
                    <a:pt x="383" y="450"/>
                  </a:lnTo>
                  <a:lnTo>
                    <a:pt x="369" y="499"/>
                  </a:lnTo>
                  <a:lnTo>
                    <a:pt x="369" y="499"/>
                  </a:lnTo>
                  <a:lnTo>
                    <a:pt x="362" y="529"/>
                  </a:lnTo>
                  <a:lnTo>
                    <a:pt x="355" y="558"/>
                  </a:lnTo>
                  <a:lnTo>
                    <a:pt x="349" y="587"/>
                  </a:lnTo>
                  <a:lnTo>
                    <a:pt x="344" y="616"/>
                  </a:lnTo>
                  <a:lnTo>
                    <a:pt x="344" y="616"/>
                  </a:lnTo>
                  <a:lnTo>
                    <a:pt x="340" y="647"/>
                  </a:lnTo>
                  <a:lnTo>
                    <a:pt x="337" y="678"/>
                  </a:lnTo>
                  <a:lnTo>
                    <a:pt x="336" y="709"/>
                  </a:lnTo>
                  <a:lnTo>
                    <a:pt x="335" y="740"/>
                  </a:lnTo>
                  <a:lnTo>
                    <a:pt x="335" y="771"/>
                  </a:lnTo>
                  <a:lnTo>
                    <a:pt x="336" y="802"/>
                  </a:lnTo>
                  <a:lnTo>
                    <a:pt x="338" y="832"/>
                  </a:lnTo>
                  <a:lnTo>
                    <a:pt x="341" y="864"/>
                  </a:lnTo>
                  <a:lnTo>
                    <a:pt x="341" y="864"/>
                  </a:lnTo>
                  <a:lnTo>
                    <a:pt x="344" y="894"/>
                  </a:lnTo>
                  <a:lnTo>
                    <a:pt x="348" y="925"/>
                  </a:lnTo>
                  <a:lnTo>
                    <a:pt x="357" y="986"/>
                  </a:lnTo>
                  <a:lnTo>
                    <a:pt x="369" y="1047"/>
                  </a:lnTo>
                  <a:lnTo>
                    <a:pt x="383" y="1107"/>
                  </a:lnTo>
                  <a:lnTo>
                    <a:pt x="383" y="1107"/>
                  </a:lnTo>
                  <a:lnTo>
                    <a:pt x="397" y="1163"/>
                  </a:lnTo>
                  <a:lnTo>
                    <a:pt x="412" y="1219"/>
                  </a:lnTo>
                  <a:lnTo>
                    <a:pt x="429" y="1274"/>
                  </a:lnTo>
                  <a:lnTo>
                    <a:pt x="448" y="1329"/>
                  </a:lnTo>
                  <a:lnTo>
                    <a:pt x="448" y="1329"/>
                  </a:lnTo>
                  <a:lnTo>
                    <a:pt x="457" y="1354"/>
                  </a:lnTo>
                  <a:lnTo>
                    <a:pt x="457" y="1354"/>
                  </a:lnTo>
                  <a:lnTo>
                    <a:pt x="458" y="1356"/>
                  </a:lnTo>
                  <a:lnTo>
                    <a:pt x="460" y="1358"/>
                  </a:lnTo>
                  <a:lnTo>
                    <a:pt x="463" y="1358"/>
                  </a:lnTo>
                  <a:lnTo>
                    <a:pt x="465" y="1358"/>
                  </a:lnTo>
                  <a:lnTo>
                    <a:pt x="467" y="1357"/>
                  </a:lnTo>
                  <a:lnTo>
                    <a:pt x="468" y="1355"/>
                  </a:lnTo>
                  <a:lnTo>
                    <a:pt x="469" y="1353"/>
                  </a:lnTo>
                  <a:lnTo>
                    <a:pt x="469" y="1351"/>
                  </a:lnTo>
                  <a:lnTo>
                    <a:pt x="469" y="1351"/>
                  </a:lnTo>
                  <a:lnTo>
                    <a:pt x="450" y="1297"/>
                  </a:lnTo>
                  <a:lnTo>
                    <a:pt x="432" y="1244"/>
                  </a:lnTo>
                  <a:lnTo>
                    <a:pt x="416" y="1189"/>
                  </a:lnTo>
                  <a:lnTo>
                    <a:pt x="402" y="1135"/>
                  </a:lnTo>
                  <a:lnTo>
                    <a:pt x="402" y="1135"/>
                  </a:lnTo>
                  <a:lnTo>
                    <a:pt x="387" y="1074"/>
                  </a:lnTo>
                  <a:lnTo>
                    <a:pt x="375" y="1014"/>
                  </a:lnTo>
                  <a:lnTo>
                    <a:pt x="364" y="952"/>
                  </a:lnTo>
                  <a:lnTo>
                    <a:pt x="360" y="922"/>
                  </a:lnTo>
                  <a:lnTo>
                    <a:pt x="356" y="891"/>
                  </a:lnTo>
                  <a:lnTo>
                    <a:pt x="356" y="891"/>
                  </a:lnTo>
                  <a:lnTo>
                    <a:pt x="352" y="861"/>
                  </a:lnTo>
                  <a:lnTo>
                    <a:pt x="350" y="829"/>
                  </a:lnTo>
                  <a:lnTo>
                    <a:pt x="348" y="799"/>
                  </a:lnTo>
                  <a:lnTo>
                    <a:pt x="347" y="768"/>
                  </a:lnTo>
                  <a:lnTo>
                    <a:pt x="347" y="737"/>
                  </a:lnTo>
                  <a:lnTo>
                    <a:pt x="347" y="706"/>
                  </a:lnTo>
                  <a:lnTo>
                    <a:pt x="349" y="676"/>
                  </a:lnTo>
                  <a:lnTo>
                    <a:pt x="352" y="645"/>
                  </a:lnTo>
                  <a:lnTo>
                    <a:pt x="352" y="645"/>
                  </a:lnTo>
                  <a:lnTo>
                    <a:pt x="356" y="617"/>
                  </a:lnTo>
                  <a:lnTo>
                    <a:pt x="361" y="589"/>
                  </a:lnTo>
                  <a:lnTo>
                    <a:pt x="367" y="562"/>
                  </a:lnTo>
                  <a:lnTo>
                    <a:pt x="373" y="535"/>
                  </a:lnTo>
                  <a:lnTo>
                    <a:pt x="387" y="480"/>
                  </a:lnTo>
                  <a:lnTo>
                    <a:pt x="402" y="426"/>
                  </a:lnTo>
                  <a:lnTo>
                    <a:pt x="402" y="426"/>
                  </a:lnTo>
                  <a:lnTo>
                    <a:pt x="409" y="401"/>
                  </a:lnTo>
                  <a:lnTo>
                    <a:pt x="416" y="374"/>
                  </a:lnTo>
                  <a:lnTo>
                    <a:pt x="421" y="347"/>
                  </a:lnTo>
                  <a:lnTo>
                    <a:pt x="424" y="321"/>
                  </a:lnTo>
                  <a:lnTo>
                    <a:pt x="424" y="321"/>
                  </a:lnTo>
                  <a:lnTo>
                    <a:pt x="424" y="311"/>
                  </a:lnTo>
                  <a:lnTo>
                    <a:pt x="424" y="301"/>
                  </a:lnTo>
                  <a:lnTo>
                    <a:pt x="424" y="281"/>
                  </a:lnTo>
                  <a:lnTo>
                    <a:pt x="424" y="281"/>
                  </a:lnTo>
                  <a:lnTo>
                    <a:pt x="425" y="252"/>
                  </a:lnTo>
                  <a:lnTo>
                    <a:pt x="425" y="252"/>
                  </a:lnTo>
                  <a:lnTo>
                    <a:pt x="426" y="243"/>
                  </a:lnTo>
                  <a:lnTo>
                    <a:pt x="426" y="243"/>
                  </a:lnTo>
                  <a:lnTo>
                    <a:pt x="425" y="241"/>
                  </a:lnTo>
                  <a:lnTo>
                    <a:pt x="423" y="238"/>
                  </a:lnTo>
                  <a:lnTo>
                    <a:pt x="423" y="238"/>
                  </a:lnTo>
                  <a:lnTo>
                    <a:pt x="374" y="213"/>
                  </a:lnTo>
                  <a:lnTo>
                    <a:pt x="326" y="187"/>
                  </a:lnTo>
                  <a:lnTo>
                    <a:pt x="229" y="134"/>
                  </a:lnTo>
                  <a:lnTo>
                    <a:pt x="229" y="134"/>
                  </a:lnTo>
                  <a:lnTo>
                    <a:pt x="192" y="115"/>
                  </a:lnTo>
                  <a:lnTo>
                    <a:pt x="154" y="97"/>
                  </a:lnTo>
                  <a:lnTo>
                    <a:pt x="116" y="79"/>
                  </a:lnTo>
                  <a:lnTo>
                    <a:pt x="98" y="69"/>
                  </a:lnTo>
                  <a:lnTo>
                    <a:pt x="80" y="58"/>
                  </a:lnTo>
                  <a:lnTo>
                    <a:pt x="80" y="58"/>
                  </a:lnTo>
                  <a:lnTo>
                    <a:pt x="61" y="46"/>
                  </a:lnTo>
                  <a:lnTo>
                    <a:pt x="43" y="33"/>
                  </a:lnTo>
                  <a:lnTo>
                    <a:pt x="25" y="18"/>
                  </a:lnTo>
                  <a:lnTo>
                    <a:pt x="18" y="1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0EE7DF09-FC64-50E1-DC13-D070E11914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0" y="1310"/>
              <a:ext cx="387" cy="361"/>
            </a:xfrm>
            <a:custGeom>
              <a:avLst/>
              <a:gdLst>
                <a:gd name="T0" fmla="*/ 30 w 773"/>
                <a:gd name="T1" fmla="*/ 640 h 720"/>
                <a:gd name="T2" fmla="*/ 149 w 773"/>
                <a:gd name="T3" fmla="*/ 679 h 720"/>
                <a:gd name="T4" fmla="*/ 221 w 773"/>
                <a:gd name="T5" fmla="*/ 701 h 720"/>
                <a:gd name="T6" fmla="*/ 293 w 773"/>
                <a:gd name="T7" fmla="*/ 717 h 720"/>
                <a:gd name="T8" fmla="*/ 354 w 773"/>
                <a:gd name="T9" fmla="*/ 720 h 720"/>
                <a:gd name="T10" fmla="*/ 390 w 773"/>
                <a:gd name="T11" fmla="*/ 715 h 720"/>
                <a:gd name="T12" fmla="*/ 413 w 773"/>
                <a:gd name="T13" fmla="*/ 708 h 720"/>
                <a:gd name="T14" fmla="*/ 445 w 773"/>
                <a:gd name="T15" fmla="*/ 693 h 720"/>
                <a:gd name="T16" fmla="*/ 473 w 773"/>
                <a:gd name="T17" fmla="*/ 672 h 720"/>
                <a:gd name="T18" fmla="*/ 495 w 773"/>
                <a:gd name="T19" fmla="*/ 649 h 720"/>
                <a:gd name="T20" fmla="*/ 529 w 773"/>
                <a:gd name="T21" fmla="*/ 598 h 720"/>
                <a:gd name="T22" fmla="*/ 560 w 773"/>
                <a:gd name="T23" fmla="*/ 539 h 720"/>
                <a:gd name="T24" fmla="*/ 636 w 773"/>
                <a:gd name="T25" fmla="*/ 376 h 720"/>
                <a:gd name="T26" fmla="*/ 696 w 773"/>
                <a:gd name="T27" fmla="*/ 246 h 720"/>
                <a:gd name="T28" fmla="*/ 727 w 773"/>
                <a:gd name="T29" fmla="*/ 181 h 720"/>
                <a:gd name="T30" fmla="*/ 751 w 773"/>
                <a:gd name="T31" fmla="*/ 115 h 720"/>
                <a:gd name="T32" fmla="*/ 761 w 773"/>
                <a:gd name="T33" fmla="*/ 78 h 720"/>
                <a:gd name="T34" fmla="*/ 767 w 773"/>
                <a:gd name="T35" fmla="*/ 40 h 720"/>
                <a:gd name="T36" fmla="*/ 772 w 773"/>
                <a:gd name="T37" fmla="*/ 7 h 720"/>
                <a:gd name="T38" fmla="*/ 772 w 773"/>
                <a:gd name="T39" fmla="*/ 2 h 720"/>
                <a:gd name="T40" fmla="*/ 766 w 773"/>
                <a:gd name="T41" fmla="*/ 0 h 720"/>
                <a:gd name="T42" fmla="*/ 761 w 773"/>
                <a:gd name="T43" fmla="*/ 4 h 720"/>
                <a:gd name="T44" fmla="*/ 755 w 773"/>
                <a:gd name="T45" fmla="*/ 39 h 720"/>
                <a:gd name="T46" fmla="*/ 749 w 773"/>
                <a:gd name="T47" fmla="*/ 74 h 720"/>
                <a:gd name="T48" fmla="*/ 740 w 773"/>
                <a:gd name="T49" fmla="*/ 110 h 720"/>
                <a:gd name="T50" fmla="*/ 729 w 773"/>
                <a:gd name="T51" fmla="*/ 144 h 720"/>
                <a:gd name="T52" fmla="*/ 670 w 773"/>
                <a:gd name="T53" fmla="*/ 272 h 720"/>
                <a:gd name="T54" fmla="*/ 612 w 773"/>
                <a:gd name="T55" fmla="*/ 401 h 720"/>
                <a:gd name="T56" fmla="*/ 551 w 773"/>
                <a:gd name="T57" fmla="*/ 530 h 720"/>
                <a:gd name="T58" fmla="*/ 518 w 773"/>
                <a:gd name="T59" fmla="*/ 592 h 720"/>
                <a:gd name="T60" fmla="*/ 494 w 773"/>
                <a:gd name="T61" fmla="*/ 630 h 720"/>
                <a:gd name="T62" fmla="*/ 476 w 773"/>
                <a:gd name="T63" fmla="*/ 651 h 720"/>
                <a:gd name="T64" fmla="*/ 450 w 773"/>
                <a:gd name="T65" fmla="*/ 675 h 720"/>
                <a:gd name="T66" fmla="*/ 418 w 773"/>
                <a:gd name="T67" fmla="*/ 693 h 720"/>
                <a:gd name="T68" fmla="*/ 395 w 773"/>
                <a:gd name="T69" fmla="*/ 701 h 720"/>
                <a:gd name="T70" fmla="*/ 361 w 773"/>
                <a:gd name="T71" fmla="*/ 707 h 720"/>
                <a:gd name="T72" fmla="*/ 290 w 773"/>
                <a:gd name="T73" fmla="*/ 705 h 720"/>
                <a:gd name="T74" fmla="*/ 222 w 773"/>
                <a:gd name="T75" fmla="*/ 689 h 720"/>
                <a:gd name="T76" fmla="*/ 174 w 773"/>
                <a:gd name="T77" fmla="*/ 675 h 720"/>
                <a:gd name="T78" fmla="*/ 54 w 773"/>
                <a:gd name="T79" fmla="*/ 635 h 720"/>
                <a:gd name="T80" fmla="*/ 7 w 773"/>
                <a:gd name="T81" fmla="*/ 623 h 720"/>
                <a:gd name="T82" fmla="*/ 3 w 773"/>
                <a:gd name="T83" fmla="*/ 624 h 720"/>
                <a:gd name="T84" fmla="*/ 0 w 773"/>
                <a:gd name="T85" fmla="*/ 629 h 720"/>
                <a:gd name="T86" fmla="*/ 4 w 773"/>
                <a:gd name="T87" fmla="*/ 634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73" h="720">
                  <a:moveTo>
                    <a:pt x="4" y="634"/>
                  </a:moveTo>
                  <a:lnTo>
                    <a:pt x="4" y="634"/>
                  </a:lnTo>
                  <a:lnTo>
                    <a:pt x="30" y="640"/>
                  </a:lnTo>
                  <a:lnTo>
                    <a:pt x="54" y="647"/>
                  </a:lnTo>
                  <a:lnTo>
                    <a:pt x="101" y="663"/>
                  </a:lnTo>
                  <a:lnTo>
                    <a:pt x="149" y="679"/>
                  </a:lnTo>
                  <a:lnTo>
                    <a:pt x="197" y="695"/>
                  </a:lnTo>
                  <a:lnTo>
                    <a:pt x="197" y="695"/>
                  </a:lnTo>
                  <a:lnTo>
                    <a:pt x="221" y="701"/>
                  </a:lnTo>
                  <a:lnTo>
                    <a:pt x="244" y="708"/>
                  </a:lnTo>
                  <a:lnTo>
                    <a:pt x="268" y="713"/>
                  </a:lnTo>
                  <a:lnTo>
                    <a:pt x="293" y="717"/>
                  </a:lnTo>
                  <a:lnTo>
                    <a:pt x="318" y="720"/>
                  </a:lnTo>
                  <a:lnTo>
                    <a:pt x="342" y="720"/>
                  </a:lnTo>
                  <a:lnTo>
                    <a:pt x="354" y="720"/>
                  </a:lnTo>
                  <a:lnTo>
                    <a:pt x="366" y="719"/>
                  </a:lnTo>
                  <a:lnTo>
                    <a:pt x="378" y="717"/>
                  </a:lnTo>
                  <a:lnTo>
                    <a:pt x="390" y="715"/>
                  </a:lnTo>
                  <a:lnTo>
                    <a:pt x="390" y="715"/>
                  </a:lnTo>
                  <a:lnTo>
                    <a:pt x="401" y="712"/>
                  </a:lnTo>
                  <a:lnTo>
                    <a:pt x="413" y="708"/>
                  </a:lnTo>
                  <a:lnTo>
                    <a:pt x="423" y="703"/>
                  </a:lnTo>
                  <a:lnTo>
                    <a:pt x="435" y="698"/>
                  </a:lnTo>
                  <a:lnTo>
                    <a:pt x="445" y="693"/>
                  </a:lnTo>
                  <a:lnTo>
                    <a:pt x="455" y="686"/>
                  </a:lnTo>
                  <a:lnTo>
                    <a:pt x="464" y="679"/>
                  </a:lnTo>
                  <a:lnTo>
                    <a:pt x="473" y="672"/>
                  </a:lnTo>
                  <a:lnTo>
                    <a:pt x="473" y="672"/>
                  </a:lnTo>
                  <a:lnTo>
                    <a:pt x="484" y="660"/>
                  </a:lnTo>
                  <a:lnTo>
                    <a:pt x="495" y="649"/>
                  </a:lnTo>
                  <a:lnTo>
                    <a:pt x="504" y="637"/>
                  </a:lnTo>
                  <a:lnTo>
                    <a:pt x="513" y="624"/>
                  </a:lnTo>
                  <a:lnTo>
                    <a:pt x="529" y="598"/>
                  </a:lnTo>
                  <a:lnTo>
                    <a:pt x="544" y="572"/>
                  </a:lnTo>
                  <a:lnTo>
                    <a:pt x="544" y="572"/>
                  </a:lnTo>
                  <a:lnTo>
                    <a:pt x="560" y="539"/>
                  </a:lnTo>
                  <a:lnTo>
                    <a:pt x="577" y="507"/>
                  </a:lnTo>
                  <a:lnTo>
                    <a:pt x="607" y="442"/>
                  </a:lnTo>
                  <a:lnTo>
                    <a:pt x="636" y="376"/>
                  </a:lnTo>
                  <a:lnTo>
                    <a:pt x="665" y="310"/>
                  </a:lnTo>
                  <a:lnTo>
                    <a:pt x="665" y="310"/>
                  </a:lnTo>
                  <a:lnTo>
                    <a:pt x="696" y="246"/>
                  </a:lnTo>
                  <a:lnTo>
                    <a:pt x="713" y="214"/>
                  </a:lnTo>
                  <a:lnTo>
                    <a:pt x="727" y="181"/>
                  </a:lnTo>
                  <a:lnTo>
                    <a:pt x="727" y="181"/>
                  </a:lnTo>
                  <a:lnTo>
                    <a:pt x="740" y="148"/>
                  </a:lnTo>
                  <a:lnTo>
                    <a:pt x="746" y="132"/>
                  </a:lnTo>
                  <a:lnTo>
                    <a:pt x="751" y="115"/>
                  </a:lnTo>
                  <a:lnTo>
                    <a:pt x="751" y="115"/>
                  </a:lnTo>
                  <a:lnTo>
                    <a:pt x="756" y="97"/>
                  </a:lnTo>
                  <a:lnTo>
                    <a:pt x="761" y="78"/>
                  </a:lnTo>
                  <a:lnTo>
                    <a:pt x="761" y="78"/>
                  </a:lnTo>
                  <a:lnTo>
                    <a:pt x="764" y="59"/>
                  </a:lnTo>
                  <a:lnTo>
                    <a:pt x="767" y="40"/>
                  </a:lnTo>
                  <a:lnTo>
                    <a:pt x="767" y="40"/>
                  </a:lnTo>
                  <a:lnTo>
                    <a:pt x="769" y="24"/>
                  </a:lnTo>
                  <a:lnTo>
                    <a:pt x="772" y="7"/>
                  </a:lnTo>
                  <a:lnTo>
                    <a:pt x="772" y="7"/>
                  </a:lnTo>
                  <a:lnTo>
                    <a:pt x="773" y="5"/>
                  </a:lnTo>
                  <a:lnTo>
                    <a:pt x="772" y="2"/>
                  </a:lnTo>
                  <a:lnTo>
                    <a:pt x="770" y="1"/>
                  </a:lnTo>
                  <a:lnTo>
                    <a:pt x="768" y="0"/>
                  </a:lnTo>
                  <a:lnTo>
                    <a:pt x="766" y="0"/>
                  </a:lnTo>
                  <a:lnTo>
                    <a:pt x="764" y="0"/>
                  </a:lnTo>
                  <a:lnTo>
                    <a:pt x="762" y="2"/>
                  </a:lnTo>
                  <a:lnTo>
                    <a:pt x="761" y="4"/>
                  </a:lnTo>
                  <a:lnTo>
                    <a:pt x="761" y="4"/>
                  </a:lnTo>
                  <a:lnTo>
                    <a:pt x="757" y="21"/>
                  </a:lnTo>
                  <a:lnTo>
                    <a:pt x="755" y="39"/>
                  </a:lnTo>
                  <a:lnTo>
                    <a:pt x="752" y="57"/>
                  </a:lnTo>
                  <a:lnTo>
                    <a:pt x="749" y="74"/>
                  </a:lnTo>
                  <a:lnTo>
                    <a:pt x="749" y="74"/>
                  </a:lnTo>
                  <a:lnTo>
                    <a:pt x="745" y="93"/>
                  </a:lnTo>
                  <a:lnTo>
                    <a:pt x="740" y="110"/>
                  </a:lnTo>
                  <a:lnTo>
                    <a:pt x="740" y="110"/>
                  </a:lnTo>
                  <a:lnTo>
                    <a:pt x="734" y="127"/>
                  </a:lnTo>
                  <a:lnTo>
                    <a:pt x="729" y="144"/>
                  </a:lnTo>
                  <a:lnTo>
                    <a:pt x="729" y="144"/>
                  </a:lnTo>
                  <a:lnTo>
                    <a:pt x="716" y="177"/>
                  </a:lnTo>
                  <a:lnTo>
                    <a:pt x="702" y="209"/>
                  </a:lnTo>
                  <a:lnTo>
                    <a:pt x="670" y="272"/>
                  </a:lnTo>
                  <a:lnTo>
                    <a:pt x="670" y="272"/>
                  </a:lnTo>
                  <a:lnTo>
                    <a:pt x="641" y="337"/>
                  </a:lnTo>
                  <a:lnTo>
                    <a:pt x="612" y="401"/>
                  </a:lnTo>
                  <a:lnTo>
                    <a:pt x="583" y="467"/>
                  </a:lnTo>
                  <a:lnTo>
                    <a:pt x="568" y="499"/>
                  </a:lnTo>
                  <a:lnTo>
                    <a:pt x="551" y="530"/>
                  </a:lnTo>
                  <a:lnTo>
                    <a:pt x="551" y="530"/>
                  </a:lnTo>
                  <a:lnTo>
                    <a:pt x="535" y="562"/>
                  </a:lnTo>
                  <a:lnTo>
                    <a:pt x="518" y="592"/>
                  </a:lnTo>
                  <a:lnTo>
                    <a:pt x="518" y="592"/>
                  </a:lnTo>
                  <a:lnTo>
                    <a:pt x="502" y="618"/>
                  </a:lnTo>
                  <a:lnTo>
                    <a:pt x="494" y="630"/>
                  </a:lnTo>
                  <a:lnTo>
                    <a:pt x="484" y="642"/>
                  </a:lnTo>
                  <a:lnTo>
                    <a:pt x="484" y="642"/>
                  </a:lnTo>
                  <a:lnTo>
                    <a:pt x="476" y="651"/>
                  </a:lnTo>
                  <a:lnTo>
                    <a:pt x="468" y="659"/>
                  </a:lnTo>
                  <a:lnTo>
                    <a:pt x="459" y="668"/>
                  </a:lnTo>
                  <a:lnTo>
                    <a:pt x="450" y="675"/>
                  </a:lnTo>
                  <a:lnTo>
                    <a:pt x="440" y="682"/>
                  </a:lnTo>
                  <a:lnTo>
                    <a:pt x="429" y="688"/>
                  </a:lnTo>
                  <a:lnTo>
                    <a:pt x="418" y="693"/>
                  </a:lnTo>
                  <a:lnTo>
                    <a:pt x="407" y="697"/>
                  </a:lnTo>
                  <a:lnTo>
                    <a:pt x="407" y="697"/>
                  </a:lnTo>
                  <a:lnTo>
                    <a:pt x="395" y="701"/>
                  </a:lnTo>
                  <a:lnTo>
                    <a:pt x="384" y="704"/>
                  </a:lnTo>
                  <a:lnTo>
                    <a:pt x="373" y="706"/>
                  </a:lnTo>
                  <a:lnTo>
                    <a:pt x="361" y="707"/>
                  </a:lnTo>
                  <a:lnTo>
                    <a:pt x="338" y="708"/>
                  </a:lnTo>
                  <a:lnTo>
                    <a:pt x="315" y="707"/>
                  </a:lnTo>
                  <a:lnTo>
                    <a:pt x="290" y="705"/>
                  </a:lnTo>
                  <a:lnTo>
                    <a:pt x="267" y="700"/>
                  </a:lnTo>
                  <a:lnTo>
                    <a:pt x="244" y="695"/>
                  </a:lnTo>
                  <a:lnTo>
                    <a:pt x="222" y="689"/>
                  </a:lnTo>
                  <a:lnTo>
                    <a:pt x="222" y="689"/>
                  </a:lnTo>
                  <a:lnTo>
                    <a:pt x="198" y="682"/>
                  </a:lnTo>
                  <a:lnTo>
                    <a:pt x="174" y="675"/>
                  </a:lnTo>
                  <a:lnTo>
                    <a:pt x="126" y="658"/>
                  </a:lnTo>
                  <a:lnTo>
                    <a:pt x="78" y="642"/>
                  </a:lnTo>
                  <a:lnTo>
                    <a:pt x="54" y="635"/>
                  </a:lnTo>
                  <a:lnTo>
                    <a:pt x="30" y="628"/>
                  </a:lnTo>
                  <a:lnTo>
                    <a:pt x="30" y="628"/>
                  </a:lnTo>
                  <a:lnTo>
                    <a:pt x="7" y="623"/>
                  </a:lnTo>
                  <a:lnTo>
                    <a:pt x="7" y="623"/>
                  </a:lnTo>
                  <a:lnTo>
                    <a:pt x="5" y="623"/>
                  </a:lnTo>
                  <a:lnTo>
                    <a:pt x="3" y="624"/>
                  </a:lnTo>
                  <a:lnTo>
                    <a:pt x="1" y="625"/>
                  </a:lnTo>
                  <a:lnTo>
                    <a:pt x="0" y="627"/>
                  </a:lnTo>
                  <a:lnTo>
                    <a:pt x="0" y="629"/>
                  </a:lnTo>
                  <a:lnTo>
                    <a:pt x="0" y="632"/>
                  </a:lnTo>
                  <a:lnTo>
                    <a:pt x="2" y="633"/>
                  </a:lnTo>
                  <a:lnTo>
                    <a:pt x="4" y="634"/>
                  </a:lnTo>
                  <a:lnTo>
                    <a:pt x="4" y="6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B6504856-6B4B-31E7-3707-C33E1EA81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6" y="1030"/>
              <a:ext cx="94" cy="281"/>
            </a:xfrm>
            <a:custGeom>
              <a:avLst/>
              <a:gdLst>
                <a:gd name="T0" fmla="*/ 0 w 190"/>
                <a:gd name="T1" fmla="*/ 6 h 561"/>
                <a:gd name="T2" fmla="*/ 2 w 190"/>
                <a:gd name="T3" fmla="*/ 54 h 561"/>
                <a:gd name="T4" fmla="*/ 8 w 190"/>
                <a:gd name="T5" fmla="*/ 103 h 561"/>
                <a:gd name="T6" fmla="*/ 17 w 190"/>
                <a:gd name="T7" fmla="*/ 150 h 561"/>
                <a:gd name="T8" fmla="*/ 30 w 190"/>
                <a:gd name="T9" fmla="*/ 197 h 561"/>
                <a:gd name="T10" fmla="*/ 37 w 190"/>
                <a:gd name="T11" fmla="*/ 220 h 561"/>
                <a:gd name="T12" fmla="*/ 55 w 190"/>
                <a:gd name="T13" fmla="*/ 264 h 561"/>
                <a:gd name="T14" fmla="*/ 65 w 190"/>
                <a:gd name="T15" fmla="*/ 286 h 561"/>
                <a:gd name="T16" fmla="*/ 85 w 190"/>
                <a:gd name="T17" fmla="*/ 330 h 561"/>
                <a:gd name="T18" fmla="*/ 102 w 190"/>
                <a:gd name="T19" fmla="*/ 361 h 561"/>
                <a:gd name="T20" fmla="*/ 120 w 190"/>
                <a:gd name="T21" fmla="*/ 387 h 561"/>
                <a:gd name="T22" fmla="*/ 148 w 190"/>
                <a:gd name="T23" fmla="*/ 427 h 561"/>
                <a:gd name="T24" fmla="*/ 164 w 190"/>
                <a:gd name="T25" fmla="*/ 454 h 561"/>
                <a:gd name="T26" fmla="*/ 171 w 190"/>
                <a:gd name="T27" fmla="*/ 468 h 561"/>
                <a:gd name="T28" fmla="*/ 177 w 190"/>
                <a:gd name="T29" fmla="*/ 485 h 561"/>
                <a:gd name="T30" fmla="*/ 177 w 190"/>
                <a:gd name="T31" fmla="*/ 490 h 561"/>
                <a:gd name="T32" fmla="*/ 176 w 190"/>
                <a:gd name="T33" fmla="*/ 498 h 561"/>
                <a:gd name="T34" fmla="*/ 172 w 190"/>
                <a:gd name="T35" fmla="*/ 505 h 561"/>
                <a:gd name="T36" fmla="*/ 167 w 190"/>
                <a:gd name="T37" fmla="*/ 510 h 561"/>
                <a:gd name="T38" fmla="*/ 152 w 190"/>
                <a:gd name="T39" fmla="*/ 520 h 561"/>
                <a:gd name="T40" fmla="*/ 128 w 190"/>
                <a:gd name="T41" fmla="*/ 528 h 561"/>
                <a:gd name="T42" fmla="*/ 114 w 190"/>
                <a:gd name="T43" fmla="*/ 533 h 561"/>
                <a:gd name="T44" fmla="*/ 71 w 190"/>
                <a:gd name="T45" fmla="*/ 540 h 561"/>
                <a:gd name="T46" fmla="*/ 13 w 190"/>
                <a:gd name="T47" fmla="*/ 548 h 561"/>
                <a:gd name="T48" fmla="*/ 4 w 190"/>
                <a:gd name="T49" fmla="*/ 549 h 561"/>
                <a:gd name="T50" fmla="*/ 0 w 190"/>
                <a:gd name="T51" fmla="*/ 552 h 561"/>
                <a:gd name="T52" fmla="*/ 0 w 190"/>
                <a:gd name="T53" fmla="*/ 556 h 561"/>
                <a:gd name="T54" fmla="*/ 3 w 190"/>
                <a:gd name="T55" fmla="*/ 560 h 561"/>
                <a:gd name="T56" fmla="*/ 7 w 190"/>
                <a:gd name="T57" fmla="*/ 561 h 561"/>
                <a:gd name="T58" fmla="*/ 31 w 190"/>
                <a:gd name="T59" fmla="*/ 557 h 561"/>
                <a:gd name="T60" fmla="*/ 55 w 190"/>
                <a:gd name="T61" fmla="*/ 555 h 561"/>
                <a:gd name="T62" fmla="*/ 103 w 190"/>
                <a:gd name="T63" fmla="*/ 547 h 561"/>
                <a:gd name="T64" fmla="*/ 119 w 190"/>
                <a:gd name="T65" fmla="*/ 544 h 561"/>
                <a:gd name="T66" fmla="*/ 142 w 190"/>
                <a:gd name="T67" fmla="*/ 537 h 561"/>
                <a:gd name="T68" fmla="*/ 167 w 190"/>
                <a:gd name="T69" fmla="*/ 525 h 561"/>
                <a:gd name="T70" fmla="*/ 177 w 190"/>
                <a:gd name="T71" fmla="*/ 517 h 561"/>
                <a:gd name="T72" fmla="*/ 185 w 190"/>
                <a:gd name="T73" fmla="*/ 508 h 561"/>
                <a:gd name="T74" fmla="*/ 190 w 190"/>
                <a:gd name="T75" fmla="*/ 496 h 561"/>
                <a:gd name="T76" fmla="*/ 190 w 190"/>
                <a:gd name="T77" fmla="*/ 483 h 561"/>
                <a:gd name="T78" fmla="*/ 188 w 190"/>
                <a:gd name="T79" fmla="*/ 476 h 561"/>
                <a:gd name="T80" fmla="*/ 179 w 190"/>
                <a:gd name="T81" fmla="*/ 455 h 561"/>
                <a:gd name="T82" fmla="*/ 163 w 190"/>
                <a:gd name="T83" fmla="*/ 430 h 561"/>
                <a:gd name="T84" fmla="*/ 144 w 190"/>
                <a:gd name="T85" fmla="*/ 400 h 561"/>
                <a:gd name="T86" fmla="*/ 124 w 190"/>
                <a:gd name="T87" fmla="*/ 372 h 561"/>
                <a:gd name="T88" fmla="*/ 109 w 190"/>
                <a:gd name="T89" fmla="*/ 351 h 561"/>
                <a:gd name="T90" fmla="*/ 99 w 190"/>
                <a:gd name="T91" fmla="*/ 332 h 561"/>
                <a:gd name="T92" fmla="*/ 90 w 190"/>
                <a:gd name="T93" fmla="*/ 313 h 561"/>
                <a:gd name="T94" fmla="*/ 61 w 190"/>
                <a:gd name="T95" fmla="*/ 246 h 561"/>
                <a:gd name="T96" fmla="*/ 52 w 190"/>
                <a:gd name="T97" fmla="*/ 223 h 561"/>
                <a:gd name="T98" fmla="*/ 36 w 190"/>
                <a:gd name="T99" fmla="*/ 176 h 561"/>
                <a:gd name="T100" fmla="*/ 24 w 190"/>
                <a:gd name="T101" fmla="*/ 128 h 561"/>
                <a:gd name="T102" fmla="*/ 16 w 190"/>
                <a:gd name="T103" fmla="*/ 81 h 561"/>
                <a:gd name="T104" fmla="*/ 12 w 190"/>
                <a:gd name="T105" fmla="*/ 31 h 561"/>
                <a:gd name="T106" fmla="*/ 12 w 190"/>
                <a:gd name="T107" fmla="*/ 6 h 561"/>
                <a:gd name="T108" fmla="*/ 11 w 190"/>
                <a:gd name="T109" fmla="*/ 3 h 561"/>
                <a:gd name="T110" fmla="*/ 8 w 190"/>
                <a:gd name="T111" fmla="*/ 0 h 561"/>
                <a:gd name="T112" fmla="*/ 4 w 190"/>
                <a:gd name="T113" fmla="*/ 0 h 561"/>
                <a:gd name="T114" fmla="*/ 0 w 190"/>
                <a:gd name="T115" fmla="*/ 3 h 561"/>
                <a:gd name="T116" fmla="*/ 0 w 190"/>
                <a:gd name="T117" fmla="*/ 6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90" h="561">
                  <a:moveTo>
                    <a:pt x="0" y="6"/>
                  </a:moveTo>
                  <a:lnTo>
                    <a:pt x="0" y="6"/>
                  </a:lnTo>
                  <a:lnTo>
                    <a:pt x="0" y="30"/>
                  </a:lnTo>
                  <a:lnTo>
                    <a:pt x="2" y="54"/>
                  </a:lnTo>
                  <a:lnTo>
                    <a:pt x="4" y="79"/>
                  </a:lnTo>
                  <a:lnTo>
                    <a:pt x="8" y="103"/>
                  </a:lnTo>
                  <a:lnTo>
                    <a:pt x="12" y="126"/>
                  </a:lnTo>
                  <a:lnTo>
                    <a:pt x="17" y="150"/>
                  </a:lnTo>
                  <a:lnTo>
                    <a:pt x="23" y="173"/>
                  </a:lnTo>
                  <a:lnTo>
                    <a:pt x="30" y="197"/>
                  </a:lnTo>
                  <a:lnTo>
                    <a:pt x="30" y="197"/>
                  </a:lnTo>
                  <a:lnTo>
                    <a:pt x="37" y="220"/>
                  </a:lnTo>
                  <a:lnTo>
                    <a:pt x="46" y="242"/>
                  </a:lnTo>
                  <a:lnTo>
                    <a:pt x="55" y="264"/>
                  </a:lnTo>
                  <a:lnTo>
                    <a:pt x="65" y="286"/>
                  </a:lnTo>
                  <a:lnTo>
                    <a:pt x="65" y="286"/>
                  </a:lnTo>
                  <a:lnTo>
                    <a:pt x="85" y="330"/>
                  </a:lnTo>
                  <a:lnTo>
                    <a:pt x="85" y="330"/>
                  </a:lnTo>
                  <a:lnTo>
                    <a:pt x="93" y="346"/>
                  </a:lnTo>
                  <a:lnTo>
                    <a:pt x="102" y="361"/>
                  </a:lnTo>
                  <a:lnTo>
                    <a:pt x="102" y="361"/>
                  </a:lnTo>
                  <a:lnTo>
                    <a:pt x="120" y="387"/>
                  </a:lnTo>
                  <a:lnTo>
                    <a:pt x="139" y="413"/>
                  </a:lnTo>
                  <a:lnTo>
                    <a:pt x="148" y="427"/>
                  </a:lnTo>
                  <a:lnTo>
                    <a:pt x="156" y="440"/>
                  </a:lnTo>
                  <a:lnTo>
                    <a:pt x="164" y="454"/>
                  </a:lnTo>
                  <a:lnTo>
                    <a:pt x="171" y="468"/>
                  </a:lnTo>
                  <a:lnTo>
                    <a:pt x="171" y="468"/>
                  </a:lnTo>
                  <a:lnTo>
                    <a:pt x="175" y="479"/>
                  </a:lnTo>
                  <a:lnTo>
                    <a:pt x="177" y="485"/>
                  </a:lnTo>
                  <a:lnTo>
                    <a:pt x="177" y="490"/>
                  </a:lnTo>
                  <a:lnTo>
                    <a:pt x="177" y="490"/>
                  </a:lnTo>
                  <a:lnTo>
                    <a:pt x="177" y="494"/>
                  </a:lnTo>
                  <a:lnTo>
                    <a:pt x="176" y="498"/>
                  </a:lnTo>
                  <a:lnTo>
                    <a:pt x="174" y="502"/>
                  </a:lnTo>
                  <a:lnTo>
                    <a:pt x="172" y="505"/>
                  </a:lnTo>
                  <a:lnTo>
                    <a:pt x="172" y="505"/>
                  </a:lnTo>
                  <a:lnTo>
                    <a:pt x="167" y="510"/>
                  </a:lnTo>
                  <a:lnTo>
                    <a:pt x="163" y="513"/>
                  </a:lnTo>
                  <a:lnTo>
                    <a:pt x="152" y="520"/>
                  </a:lnTo>
                  <a:lnTo>
                    <a:pt x="140" y="524"/>
                  </a:lnTo>
                  <a:lnTo>
                    <a:pt x="128" y="528"/>
                  </a:lnTo>
                  <a:lnTo>
                    <a:pt x="128" y="528"/>
                  </a:lnTo>
                  <a:lnTo>
                    <a:pt x="114" y="533"/>
                  </a:lnTo>
                  <a:lnTo>
                    <a:pt x="100" y="536"/>
                  </a:lnTo>
                  <a:lnTo>
                    <a:pt x="71" y="540"/>
                  </a:lnTo>
                  <a:lnTo>
                    <a:pt x="13" y="548"/>
                  </a:lnTo>
                  <a:lnTo>
                    <a:pt x="13" y="548"/>
                  </a:lnTo>
                  <a:lnTo>
                    <a:pt x="4" y="549"/>
                  </a:lnTo>
                  <a:lnTo>
                    <a:pt x="4" y="549"/>
                  </a:lnTo>
                  <a:lnTo>
                    <a:pt x="2" y="550"/>
                  </a:lnTo>
                  <a:lnTo>
                    <a:pt x="0" y="552"/>
                  </a:lnTo>
                  <a:lnTo>
                    <a:pt x="0" y="554"/>
                  </a:lnTo>
                  <a:lnTo>
                    <a:pt x="0" y="556"/>
                  </a:lnTo>
                  <a:lnTo>
                    <a:pt x="1" y="558"/>
                  </a:lnTo>
                  <a:lnTo>
                    <a:pt x="3" y="560"/>
                  </a:lnTo>
                  <a:lnTo>
                    <a:pt x="5" y="561"/>
                  </a:lnTo>
                  <a:lnTo>
                    <a:pt x="7" y="561"/>
                  </a:lnTo>
                  <a:lnTo>
                    <a:pt x="7" y="561"/>
                  </a:lnTo>
                  <a:lnTo>
                    <a:pt x="31" y="557"/>
                  </a:lnTo>
                  <a:lnTo>
                    <a:pt x="55" y="555"/>
                  </a:lnTo>
                  <a:lnTo>
                    <a:pt x="55" y="555"/>
                  </a:lnTo>
                  <a:lnTo>
                    <a:pt x="87" y="550"/>
                  </a:lnTo>
                  <a:lnTo>
                    <a:pt x="103" y="547"/>
                  </a:lnTo>
                  <a:lnTo>
                    <a:pt x="119" y="544"/>
                  </a:lnTo>
                  <a:lnTo>
                    <a:pt x="119" y="544"/>
                  </a:lnTo>
                  <a:lnTo>
                    <a:pt x="130" y="541"/>
                  </a:lnTo>
                  <a:lnTo>
                    <a:pt x="142" y="537"/>
                  </a:lnTo>
                  <a:lnTo>
                    <a:pt x="155" y="532"/>
                  </a:lnTo>
                  <a:lnTo>
                    <a:pt x="167" y="525"/>
                  </a:lnTo>
                  <a:lnTo>
                    <a:pt x="172" y="521"/>
                  </a:lnTo>
                  <a:lnTo>
                    <a:pt x="177" y="517"/>
                  </a:lnTo>
                  <a:lnTo>
                    <a:pt x="181" y="513"/>
                  </a:lnTo>
                  <a:lnTo>
                    <a:pt x="185" y="508"/>
                  </a:lnTo>
                  <a:lnTo>
                    <a:pt x="188" y="502"/>
                  </a:lnTo>
                  <a:lnTo>
                    <a:pt x="190" y="496"/>
                  </a:lnTo>
                  <a:lnTo>
                    <a:pt x="190" y="490"/>
                  </a:lnTo>
                  <a:lnTo>
                    <a:pt x="190" y="483"/>
                  </a:lnTo>
                  <a:lnTo>
                    <a:pt x="190" y="483"/>
                  </a:lnTo>
                  <a:lnTo>
                    <a:pt x="188" y="476"/>
                  </a:lnTo>
                  <a:lnTo>
                    <a:pt x="186" y="469"/>
                  </a:lnTo>
                  <a:lnTo>
                    <a:pt x="179" y="455"/>
                  </a:lnTo>
                  <a:lnTo>
                    <a:pt x="171" y="442"/>
                  </a:lnTo>
                  <a:lnTo>
                    <a:pt x="163" y="430"/>
                  </a:lnTo>
                  <a:lnTo>
                    <a:pt x="163" y="430"/>
                  </a:lnTo>
                  <a:lnTo>
                    <a:pt x="144" y="400"/>
                  </a:lnTo>
                  <a:lnTo>
                    <a:pt x="124" y="372"/>
                  </a:lnTo>
                  <a:lnTo>
                    <a:pt x="124" y="372"/>
                  </a:lnTo>
                  <a:lnTo>
                    <a:pt x="117" y="362"/>
                  </a:lnTo>
                  <a:lnTo>
                    <a:pt x="109" y="351"/>
                  </a:lnTo>
                  <a:lnTo>
                    <a:pt x="109" y="351"/>
                  </a:lnTo>
                  <a:lnTo>
                    <a:pt x="99" y="332"/>
                  </a:lnTo>
                  <a:lnTo>
                    <a:pt x="90" y="313"/>
                  </a:lnTo>
                  <a:lnTo>
                    <a:pt x="90" y="313"/>
                  </a:lnTo>
                  <a:lnTo>
                    <a:pt x="70" y="268"/>
                  </a:lnTo>
                  <a:lnTo>
                    <a:pt x="61" y="246"/>
                  </a:lnTo>
                  <a:lnTo>
                    <a:pt x="52" y="223"/>
                  </a:lnTo>
                  <a:lnTo>
                    <a:pt x="52" y="223"/>
                  </a:lnTo>
                  <a:lnTo>
                    <a:pt x="43" y="200"/>
                  </a:lnTo>
                  <a:lnTo>
                    <a:pt x="36" y="176"/>
                  </a:lnTo>
                  <a:lnTo>
                    <a:pt x="30" y="152"/>
                  </a:lnTo>
                  <a:lnTo>
                    <a:pt x="24" y="128"/>
                  </a:lnTo>
                  <a:lnTo>
                    <a:pt x="20" y="105"/>
                  </a:lnTo>
                  <a:lnTo>
                    <a:pt x="16" y="81"/>
                  </a:lnTo>
                  <a:lnTo>
                    <a:pt x="14" y="55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FF6A9C17-8A9C-21A6-CEE6-496EE43DC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" y="588"/>
              <a:ext cx="169" cy="631"/>
            </a:xfrm>
            <a:custGeom>
              <a:avLst/>
              <a:gdLst>
                <a:gd name="T0" fmla="*/ 3 w 336"/>
                <a:gd name="T1" fmla="*/ 11 h 1262"/>
                <a:gd name="T2" fmla="*/ 57 w 336"/>
                <a:gd name="T3" fmla="*/ 45 h 1262"/>
                <a:gd name="T4" fmla="*/ 107 w 336"/>
                <a:gd name="T5" fmla="*/ 83 h 1262"/>
                <a:gd name="T6" fmla="*/ 152 w 336"/>
                <a:gd name="T7" fmla="*/ 127 h 1262"/>
                <a:gd name="T8" fmla="*/ 191 w 336"/>
                <a:gd name="T9" fmla="*/ 177 h 1262"/>
                <a:gd name="T10" fmla="*/ 207 w 336"/>
                <a:gd name="T11" fmla="*/ 202 h 1262"/>
                <a:gd name="T12" fmla="*/ 237 w 336"/>
                <a:gd name="T13" fmla="*/ 255 h 1262"/>
                <a:gd name="T14" fmla="*/ 260 w 336"/>
                <a:gd name="T15" fmla="*/ 311 h 1262"/>
                <a:gd name="T16" fmla="*/ 279 w 336"/>
                <a:gd name="T17" fmla="*/ 368 h 1262"/>
                <a:gd name="T18" fmla="*/ 287 w 336"/>
                <a:gd name="T19" fmla="*/ 398 h 1262"/>
                <a:gd name="T20" fmla="*/ 300 w 336"/>
                <a:gd name="T21" fmla="*/ 460 h 1262"/>
                <a:gd name="T22" fmla="*/ 310 w 336"/>
                <a:gd name="T23" fmla="*/ 523 h 1262"/>
                <a:gd name="T24" fmla="*/ 317 w 336"/>
                <a:gd name="T25" fmla="*/ 586 h 1262"/>
                <a:gd name="T26" fmla="*/ 321 w 336"/>
                <a:gd name="T27" fmla="*/ 650 h 1262"/>
                <a:gd name="T28" fmla="*/ 324 w 336"/>
                <a:gd name="T29" fmla="*/ 779 h 1262"/>
                <a:gd name="T30" fmla="*/ 323 w 336"/>
                <a:gd name="T31" fmla="*/ 908 h 1262"/>
                <a:gd name="T32" fmla="*/ 322 w 336"/>
                <a:gd name="T33" fmla="*/ 1057 h 1262"/>
                <a:gd name="T34" fmla="*/ 321 w 336"/>
                <a:gd name="T35" fmla="*/ 1207 h 1262"/>
                <a:gd name="T36" fmla="*/ 321 w 336"/>
                <a:gd name="T37" fmla="*/ 1256 h 1262"/>
                <a:gd name="T38" fmla="*/ 323 w 336"/>
                <a:gd name="T39" fmla="*/ 1261 h 1262"/>
                <a:gd name="T40" fmla="*/ 327 w 336"/>
                <a:gd name="T41" fmla="*/ 1262 h 1262"/>
                <a:gd name="T42" fmla="*/ 331 w 336"/>
                <a:gd name="T43" fmla="*/ 1261 h 1262"/>
                <a:gd name="T44" fmla="*/ 333 w 336"/>
                <a:gd name="T45" fmla="*/ 1256 h 1262"/>
                <a:gd name="T46" fmla="*/ 333 w 336"/>
                <a:gd name="T47" fmla="*/ 1097 h 1262"/>
                <a:gd name="T48" fmla="*/ 335 w 336"/>
                <a:gd name="T49" fmla="*/ 936 h 1262"/>
                <a:gd name="T50" fmla="*/ 336 w 336"/>
                <a:gd name="T51" fmla="*/ 872 h 1262"/>
                <a:gd name="T52" fmla="*/ 336 w 336"/>
                <a:gd name="T53" fmla="*/ 742 h 1262"/>
                <a:gd name="T54" fmla="*/ 334 w 336"/>
                <a:gd name="T55" fmla="*/ 677 h 1262"/>
                <a:gd name="T56" fmla="*/ 328 w 336"/>
                <a:gd name="T57" fmla="*/ 580 h 1262"/>
                <a:gd name="T58" fmla="*/ 321 w 336"/>
                <a:gd name="T59" fmla="*/ 516 h 1262"/>
                <a:gd name="T60" fmla="*/ 311 w 336"/>
                <a:gd name="T61" fmla="*/ 452 h 1262"/>
                <a:gd name="T62" fmla="*/ 304 w 336"/>
                <a:gd name="T63" fmla="*/ 420 h 1262"/>
                <a:gd name="T64" fmla="*/ 289 w 336"/>
                <a:gd name="T65" fmla="*/ 360 h 1262"/>
                <a:gd name="T66" fmla="*/ 270 w 336"/>
                <a:gd name="T67" fmla="*/ 302 h 1262"/>
                <a:gd name="T68" fmla="*/ 245 w 336"/>
                <a:gd name="T69" fmla="*/ 245 h 1262"/>
                <a:gd name="T70" fmla="*/ 216 w 336"/>
                <a:gd name="T71" fmla="*/ 192 h 1262"/>
                <a:gd name="T72" fmla="*/ 198 w 336"/>
                <a:gd name="T73" fmla="*/ 166 h 1262"/>
                <a:gd name="T74" fmla="*/ 159 w 336"/>
                <a:gd name="T75" fmla="*/ 117 h 1262"/>
                <a:gd name="T76" fmla="*/ 114 w 336"/>
                <a:gd name="T77" fmla="*/ 73 h 1262"/>
                <a:gd name="T78" fmla="*/ 64 w 336"/>
                <a:gd name="T79" fmla="*/ 34 h 1262"/>
                <a:gd name="T80" fmla="*/ 38 w 336"/>
                <a:gd name="T81" fmla="*/ 17 h 1262"/>
                <a:gd name="T82" fmla="*/ 9 w 336"/>
                <a:gd name="T83" fmla="*/ 1 h 1262"/>
                <a:gd name="T84" fmla="*/ 4 w 336"/>
                <a:gd name="T85" fmla="*/ 0 h 1262"/>
                <a:gd name="T86" fmla="*/ 1 w 336"/>
                <a:gd name="T87" fmla="*/ 3 h 1262"/>
                <a:gd name="T88" fmla="*/ 0 w 336"/>
                <a:gd name="T89" fmla="*/ 8 h 1262"/>
                <a:gd name="T90" fmla="*/ 3 w 336"/>
                <a:gd name="T91" fmla="*/ 11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36" h="1262">
                  <a:moveTo>
                    <a:pt x="3" y="11"/>
                  </a:moveTo>
                  <a:lnTo>
                    <a:pt x="3" y="11"/>
                  </a:lnTo>
                  <a:lnTo>
                    <a:pt x="30" y="27"/>
                  </a:lnTo>
                  <a:lnTo>
                    <a:pt x="57" y="45"/>
                  </a:lnTo>
                  <a:lnTo>
                    <a:pt x="83" y="63"/>
                  </a:lnTo>
                  <a:lnTo>
                    <a:pt x="107" y="83"/>
                  </a:lnTo>
                  <a:lnTo>
                    <a:pt x="130" y="104"/>
                  </a:lnTo>
                  <a:lnTo>
                    <a:pt x="152" y="127"/>
                  </a:lnTo>
                  <a:lnTo>
                    <a:pt x="172" y="152"/>
                  </a:lnTo>
                  <a:lnTo>
                    <a:pt x="191" y="177"/>
                  </a:lnTo>
                  <a:lnTo>
                    <a:pt x="191" y="177"/>
                  </a:lnTo>
                  <a:lnTo>
                    <a:pt x="207" y="202"/>
                  </a:lnTo>
                  <a:lnTo>
                    <a:pt x="223" y="228"/>
                  </a:lnTo>
                  <a:lnTo>
                    <a:pt x="237" y="255"/>
                  </a:lnTo>
                  <a:lnTo>
                    <a:pt x="249" y="283"/>
                  </a:lnTo>
                  <a:lnTo>
                    <a:pt x="260" y="311"/>
                  </a:lnTo>
                  <a:lnTo>
                    <a:pt x="270" y="339"/>
                  </a:lnTo>
                  <a:lnTo>
                    <a:pt x="279" y="368"/>
                  </a:lnTo>
                  <a:lnTo>
                    <a:pt x="287" y="398"/>
                  </a:lnTo>
                  <a:lnTo>
                    <a:pt x="287" y="398"/>
                  </a:lnTo>
                  <a:lnTo>
                    <a:pt x="294" y="429"/>
                  </a:lnTo>
                  <a:lnTo>
                    <a:pt x="300" y="460"/>
                  </a:lnTo>
                  <a:lnTo>
                    <a:pt x="305" y="491"/>
                  </a:lnTo>
                  <a:lnTo>
                    <a:pt x="310" y="523"/>
                  </a:lnTo>
                  <a:lnTo>
                    <a:pt x="314" y="555"/>
                  </a:lnTo>
                  <a:lnTo>
                    <a:pt x="317" y="586"/>
                  </a:lnTo>
                  <a:lnTo>
                    <a:pt x="321" y="650"/>
                  </a:lnTo>
                  <a:lnTo>
                    <a:pt x="321" y="650"/>
                  </a:lnTo>
                  <a:lnTo>
                    <a:pt x="323" y="714"/>
                  </a:lnTo>
                  <a:lnTo>
                    <a:pt x="324" y="779"/>
                  </a:lnTo>
                  <a:lnTo>
                    <a:pt x="324" y="844"/>
                  </a:lnTo>
                  <a:lnTo>
                    <a:pt x="323" y="908"/>
                  </a:lnTo>
                  <a:lnTo>
                    <a:pt x="323" y="908"/>
                  </a:lnTo>
                  <a:lnTo>
                    <a:pt x="322" y="1057"/>
                  </a:lnTo>
                  <a:lnTo>
                    <a:pt x="321" y="1207"/>
                  </a:lnTo>
                  <a:lnTo>
                    <a:pt x="321" y="1207"/>
                  </a:lnTo>
                  <a:lnTo>
                    <a:pt x="321" y="1256"/>
                  </a:lnTo>
                  <a:lnTo>
                    <a:pt x="321" y="1256"/>
                  </a:lnTo>
                  <a:lnTo>
                    <a:pt x="322" y="1259"/>
                  </a:lnTo>
                  <a:lnTo>
                    <a:pt x="323" y="1261"/>
                  </a:lnTo>
                  <a:lnTo>
                    <a:pt x="325" y="1262"/>
                  </a:lnTo>
                  <a:lnTo>
                    <a:pt x="327" y="1262"/>
                  </a:lnTo>
                  <a:lnTo>
                    <a:pt x="330" y="1262"/>
                  </a:lnTo>
                  <a:lnTo>
                    <a:pt x="331" y="1261"/>
                  </a:lnTo>
                  <a:lnTo>
                    <a:pt x="333" y="1259"/>
                  </a:lnTo>
                  <a:lnTo>
                    <a:pt x="333" y="1256"/>
                  </a:lnTo>
                  <a:lnTo>
                    <a:pt x="333" y="1256"/>
                  </a:lnTo>
                  <a:lnTo>
                    <a:pt x="333" y="1097"/>
                  </a:lnTo>
                  <a:lnTo>
                    <a:pt x="334" y="1017"/>
                  </a:lnTo>
                  <a:lnTo>
                    <a:pt x="335" y="936"/>
                  </a:lnTo>
                  <a:lnTo>
                    <a:pt x="335" y="936"/>
                  </a:lnTo>
                  <a:lnTo>
                    <a:pt x="336" y="872"/>
                  </a:lnTo>
                  <a:lnTo>
                    <a:pt x="336" y="807"/>
                  </a:lnTo>
                  <a:lnTo>
                    <a:pt x="336" y="742"/>
                  </a:lnTo>
                  <a:lnTo>
                    <a:pt x="334" y="677"/>
                  </a:lnTo>
                  <a:lnTo>
                    <a:pt x="334" y="677"/>
                  </a:lnTo>
                  <a:lnTo>
                    <a:pt x="331" y="613"/>
                  </a:lnTo>
                  <a:lnTo>
                    <a:pt x="328" y="580"/>
                  </a:lnTo>
                  <a:lnTo>
                    <a:pt x="325" y="548"/>
                  </a:lnTo>
                  <a:lnTo>
                    <a:pt x="321" y="516"/>
                  </a:lnTo>
                  <a:lnTo>
                    <a:pt x="316" y="483"/>
                  </a:lnTo>
                  <a:lnTo>
                    <a:pt x="311" y="452"/>
                  </a:lnTo>
                  <a:lnTo>
                    <a:pt x="304" y="420"/>
                  </a:lnTo>
                  <a:lnTo>
                    <a:pt x="304" y="420"/>
                  </a:lnTo>
                  <a:lnTo>
                    <a:pt x="297" y="391"/>
                  </a:lnTo>
                  <a:lnTo>
                    <a:pt x="289" y="360"/>
                  </a:lnTo>
                  <a:lnTo>
                    <a:pt x="280" y="331"/>
                  </a:lnTo>
                  <a:lnTo>
                    <a:pt x="270" y="302"/>
                  </a:lnTo>
                  <a:lnTo>
                    <a:pt x="258" y="274"/>
                  </a:lnTo>
                  <a:lnTo>
                    <a:pt x="245" y="245"/>
                  </a:lnTo>
                  <a:lnTo>
                    <a:pt x="231" y="218"/>
                  </a:lnTo>
                  <a:lnTo>
                    <a:pt x="216" y="192"/>
                  </a:lnTo>
                  <a:lnTo>
                    <a:pt x="216" y="192"/>
                  </a:lnTo>
                  <a:lnTo>
                    <a:pt x="198" y="166"/>
                  </a:lnTo>
                  <a:lnTo>
                    <a:pt x="179" y="140"/>
                  </a:lnTo>
                  <a:lnTo>
                    <a:pt x="159" y="117"/>
                  </a:lnTo>
                  <a:lnTo>
                    <a:pt x="137" y="94"/>
                  </a:lnTo>
                  <a:lnTo>
                    <a:pt x="114" y="73"/>
                  </a:lnTo>
                  <a:lnTo>
                    <a:pt x="90" y="53"/>
                  </a:lnTo>
                  <a:lnTo>
                    <a:pt x="64" y="34"/>
                  </a:lnTo>
                  <a:lnTo>
                    <a:pt x="38" y="17"/>
                  </a:lnTo>
                  <a:lnTo>
                    <a:pt x="38" y="17"/>
                  </a:lnTo>
                  <a:lnTo>
                    <a:pt x="9" y="1"/>
                  </a:lnTo>
                  <a:lnTo>
                    <a:pt x="9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69389DB8-682C-7EAD-BCE1-73501DC34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5" y="451"/>
              <a:ext cx="291" cy="114"/>
            </a:xfrm>
            <a:custGeom>
              <a:avLst/>
              <a:gdLst>
                <a:gd name="T0" fmla="*/ 580 w 583"/>
                <a:gd name="T1" fmla="*/ 218 h 227"/>
                <a:gd name="T2" fmla="*/ 559 w 583"/>
                <a:gd name="T3" fmla="*/ 199 h 227"/>
                <a:gd name="T4" fmla="*/ 498 w 583"/>
                <a:gd name="T5" fmla="*/ 135 h 227"/>
                <a:gd name="T6" fmla="*/ 478 w 583"/>
                <a:gd name="T7" fmla="*/ 116 h 227"/>
                <a:gd name="T8" fmla="*/ 457 w 583"/>
                <a:gd name="T9" fmla="*/ 98 h 227"/>
                <a:gd name="T10" fmla="*/ 444 w 583"/>
                <a:gd name="T11" fmla="*/ 89 h 227"/>
                <a:gd name="T12" fmla="*/ 416 w 583"/>
                <a:gd name="T13" fmla="*/ 73 h 227"/>
                <a:gd name="T14" fmla="*/ 402 w 583"/>
                <a:gd name="T15" fmla="*/ 66 h 227"/>
                <a:gd name="T16" fmla="*/ 341 w 583"/>
                <a:gd name="T17" fmla="*/ 43 h 227"/>
                <a:gd name="T18" fmla="*/ 277 w 583"/>
                <a:gd name="T19" fmla="*/ 24 h 227"/>
                <a:gd name="T20" fmla="*/ 213 w 583"/>
                <a:gd name="T21" fmla="*/ 10 h 227"/>
                <a:gd name="T22" fmla="*/ 148 w 583"/>
                <a:gd name="T23" fmla="*/ 2 h 227"/>
                <a:gd name="T24" fmla="*/ 112 w 583"/>
                <a:gd name="T25" fmla="*/ 0 h 227"/>
                <a:gd name="T26" fmla="*/ 76 w 583"/>
                <a:gd name="T27" fmla="*/ 1 h 227"/>
                <a:gd name="T28" fmla="*/ 41 w 583"/>
                <a:gd name="T29" fmla="*/ 4 h 227"/>
                <a:gd name="T30" fmla="*/ 4 w 583"/>
                <a:gd name="T31" fmla="*/ 10 h 227"/>
                <a:gd name="T32" fmla="*/ 2 w 583"/>
                <a:gd name="T33" fmla="*/ 11 h 227"/>
                <a:gd name="T34" fmla="*/ 0 w 583"/>
                <a:gd name="T35" fmla="*/ 15 h 227"/>
                <a:gd name="T36" fmla="*/ 1 w 583"/>
                <a:gd name="T37" fmla="*/ 19 h 227"/>
                <a:gd name="T38" fmla="*/ 5 w 583"/>
                <a:gd name="T39" fmla="*/ 22 h 227"/>
                <a:gd name="T40" fmla="*/ 7 w 583"/>
                <a:gd name="T41" fmla="*/ 22 h 227"/>
                <a:gd name="T42" fmla="*/ 40 w 583"/>
                <a:gd name="T43" fmla="*/ 16 h 227"/>
                <a:gd name="T44" fmla="*/ 103 w 583"/>
                <a:gd name="T45" fmla="*/ 12 h 227"/>
                <a:gd name="T46" fmla="*/ 168 w 583"/>
                <a:gd name="T47" fmla="*/ 16 h 227"/>
                <a:gd name="T48" fmla="*/ 231 w 583"/>
                <a:gd name="T49" fmla="*/ 25 h 227"/>
                <a:gd name="T50" fmla="*/ 261 w 583"/>
                <a:gd name="T51" fmla="*/ 32 h 227"/>
                <a:gd name="T52" fmla="*/ 324 w 583"/>
                <a:gd name="T53" fmla="*/ 50 h 227"/>
                <a:gd name="T54" fmla="*/ 384 w 583"/>
                <a:gd name="T55" fmla="*/ 72 h 227"/>
                <a:gd name="T56" fmla="*/ 398 w 583"/>
                <a:gd name="T57" fmla="*/ 79 h 227"/>
                <a:gd name="T58" fmla="*/ 427 w 583"/>
                <a:gd name="T59" fmla="*/ 92 h 227"/>
                <a:gd name="T60" fmla="*/ 440 w 583"/>
                <a:gd name="T61" fmla="*/ 100 h 227"/>
                <a:gd name="T62" fmla="*/ 462 w 583"/>
                <a:gd name="T63" fmla="*/ 117 h 227"/>
                <a:gd name="T64" fmla="*/ 482 w 583"/>
                <a:gd name="T65" fmla="*/ 136 h 227"/>
                <a:gd name="T66" fmla="*/ 504 w 583"/>
                <a:gd name="T67" fmla="*/ 159 h 227"/>
                <a:gd name="T68" fmla="*/ 547 w 583"/>
                <a:gd name="T69" fmla="*/ 205 h 227"/>
                <a:gd name="T70" fmla="*/ 572 w 583"/>
                <a:gd name="T71" fmla="*/ 226 h 227"/>
                <a:gd name="T72" fmla="*/ 574 w 583"/>
                <a:gd name="T73" fmla="*/ 227 h 227"/>
                <a:gd name="T74" fmla="*/ 579 w 583"/>
                <a:gd name="T75" fmla="*/ 227 h 227"/>
                <a:gd name="T76" fmla="*/ 582 w 583"/>
                <a:gd name="T77" fmla="*/ 224 h 227"/>
                <a:gd name="T78" fmla="*/ 582 w 583"/>
                <a:gd name="T79" fmla="*/ 219 h 227"/>
                <a:gd name="T80" fmla="*/ 580 w 583"/>
                <a:gd name="T81" fmla="*/ 218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83" h="227">
                  <a:moveTo>
                    <a:pt x="580" y="218"/>
                  </a:moveTo>
                  <a:lnTo>
                    <a:pt x="580" y="218"/>
                  </a:lnTo>
                  <a:lnTo>
                    <a:pt x="569" y="208"/>
                  </a:lnTo>
                  <a:lnTo>
                    <a:pt x="559" y="199"/>
                  </a:lnTo>
                  <a:lnTo>
                    <a:pt x="537" y="177"/>
                  </a:lnTo>
                  <a:lnTo>
                    <a:pt x="498" y="135"/>
                  </a:lnTo>
                  <a:lnTo>
                    <a:pt x="498" y="135"/>
                  </a:lnTo>
                  <a:lnTo>
                    <a:pt x="478" y="116"/>
                  </a:lnTo>
                  <a:lnTo>
                    <a:pt x="468" y="106"/>
                  </a:lnTo>
                  <a:lnTo>
                    <a:pt x="457" y="98"/>
                  </a:lnTo>
                  <a:lnTo>
                    <a:pt x="457" y="98"/>
                  </a:lnTo>
                  <a:lnTo>
                    <a:pt x="444" y="89"/>
                  </a:lnTo>
                  <a:lnTo>
                    <a:pt x="431" y="81"/>
                  </a:lnTo>
                  <a:lnTo>
                    <a:pt x="416" y="73"/>
                  </a:lnTo>
                  <a:lnTo>
                    <a:pt x="402" y="66"/>
                  </a:lnTo>
                  <a:lnTo>
                    <a:pt x="402" y="66"/>
                  </a:lnTo>
                  <a:lnTo>
                    <a:pt x="372" y="54"/>
                  </a:lnTo>
                  <a:lnTo>
                    <a:pt x="341" y="43"/>
                  </a:lnTo>
                  <a:lnTo>
                    <a:pt x="310" y="33"/>
                  </a:lnTo>
                  <a:lnTo>
                    <a:pt x="277" y="24"/>
                  </a:lnTo>
                  <a:lnTo>
                    <a:pt x="246" y="16"/>
                  </a:lnTo>
                  <a:lnTo>
                    <a:pt x="213" y="10"/>
                  </a:lnTo>
                  <a:lnTo>
                    <a:pt x="181" y="5"/>
                  </a:lnTo>
                  <a:lnTo>
                    <a:pt x="148" y="2"/>
                  </a:lnTo>
                  <a:lnTo>
                    <a:pt x="148" y="2"/>
                  </a:lnTo>
                  <a:lnTo>
                    <a:pt x="112" y="0"/>
                  </a:lnTo>
                  <a:lnTo>
                    <a:pt x="94" y="0"/>
                  </a:lnTo>
                  <a:lnTo>
                    <a:pt x="76" y="1"/>
                  </a:lnTo>
                  <a:lnTo>
                    <a:pt x="58" y="2"/>
                  </a:lnTo>
                  <a:lnTo>
                    <a:pt x="41" y="4"/>
                  </a:lnTo>
                  <a:lnTo>
                    <a:pt x="23" y="7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" y="11"/>
                  </a:lnTo>
                  <a:lnTo>
                    <a:pt x="1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3" y="21"/>
                  </a:lnTo>
                  <a:lnTo>
                    <a:pt x="5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24" y="19"/>
                  </a:lnTo>
                  <a:lnTo>
                    <a:pt x="40" y="16"/>
                  </a:lnTo>
                  <a:lnTo>
                    <a:pt x="71" y="13"/>
                  </a:lnTo>
                  <a:lnTo>
                    <a:pt x="103" y="12"/>
                  </a:lnTo>
                  <a:lnTo>
                    <a:pt x="135" y="13"/>
                  </a:lnTo>
                  <a:lnTo>
                    <a:pt x="168" y="16"/>
                  </a:lnTo>
                  <a:lnTo>
                    <a:pt x="199" y="20"/>
                  </a:lnTo>
                  <a:lnTo>
                    <a:pt x="231" y="25"/>
                  </a:lnTo>
                  <a:lnTo>
                    <a:pt x="261" y="32"/>
                  </a:lnTo>
                  <a:lnTo>
                    <a:pt x="261" y="32"/>
                  </a:lnTo>
                  <a:lnTo>
                    <a:pt x="293" y="40"/>
                  </a:lnTo>
                  <a:lnTo>
                    <a:pt x="324" y="50"/>
                  </a:lnTo>
                  <a:lnTo>
                    <a:pt x="354" y="60"/>
                  </a:lnTo>
                  <a:lnTo>
                    <a:pt x="384" y="72"/>
                  </a:lnTo>
                  <a:lnTo>
                    <a:pt x="384" y="72"/>
                  </a:lnTo>
                  <a:lnTo>
                    <a:pt x="398" y="79"/>
                  </a:lnTo>
                  <a:lnTo>
                    <a:pt x="412" y="85"/>
                  </a:lnTo>
                  <a:lnTo>
                    <a:pt x="427" y="92"/>
                  </a:lnTo>
                  <a:lnTo>
                    <a:pt x="440" y="100"/>
                  </a:lnTo>
                  <a:lnTo>
                    <a:pt x="440" y="100"/>
                  </a:lnTo>
                  <a:lnTo>
                    <a:pt x="451" y="108"/>
                  </a:lnTo>
                  <a:lnTo>
                    <a:pt x="462" y="117"/>
                  </a:lnTo>
                  <a:lnTo>
                    <a:pt x="472" y="126"/>
                  </a:lnTo>
                  <a:lnTo>
                    <a:pt x="482" y="136"/>
                  </a:lnTo>
                  <a:lnTo>
                    <a:pt x="482" y="136"/>
                  </a:lnTo>
                  <a:lnTo>
                    <a:pt x="504" y="159"/>
                  </a:lnTo>
                  <a:lnTo>
                    <a:pt x="525" y="182"/>
                  </a:lnTo>
                  <a:lnTo>
                    <a:pt x="547" y="205"/>
                  </a:lnTo>
                  <a:lnTo>
                    <a:pt x="560" y="216"/>
                  </a:lnTo>
                  <a:lnTo>
                    <a:pt x="572" y="226"/>
                  </a:lnTo>
                  <a:lnTo>
                    <a:pt x="572" y="226"/>
                  </a:lnTo>
                  <a:lnTo>
                    <a:pt x="574" y="227"/>
                  </a:lnTo>
                  <a:lnTo>
                    <a:pt x="577" y="227"/>
                  </a:lnTo>
                  <a:lnTo>
                    <a:pt x="579" y="227"/>
                  </a:lnTo>
                  <a:lnTo>
                    <a:pt x="581" y="225"/>
                  </a:lnTo>
                  <a:lnTo>
                    <a:pt x="582" y="224"/>
                  </a:lnTo>
                  <a:lnTo>
                    <a:pt x="583" y="222"/>
                  </a:lnTo>
                  <a:lnTo>
                    <a:pt x="582" y="219"/>
                  </a:lnTo>
                  <a:lnTo>
                    <a:pt x="580" y="218"/>
                  </a:lnTo>
                  <a:lnTo>
                    <a:pt x="580" y="2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38CD10D0-352B-F6BE-F86E-C62CEDF71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0" y="612"/>
              <a:ext cx="193" cy="208"/>
            </a:xfrm>
            <a:custGeom>
              <a:avLst/>
              <a:gdLst>
                <a:gd name="T0" fmla="*/ 375 w 386"/>
                <a:gd name="T1" fmla="*/ 5 h 415"/>
                <a:gd name="T2" fmla="*/ 369 w 386"/>
                <a:gd name="T3" fmla="*/ 31 h 415"/>
                <a:gd name="T4" fmla="*/ 360 w 386"/>
                <a:gd name="T5" fmla="*/ 57 h 415"/>
                <a:gd name="T6" fmla="*/ 337 w 386"/>
                <a:gd name="T7" fmla="*/ 106 h 415"/>
                <a:gd name="T8" fmla="*/ 307 w 386"/>
                <a:gd name="T9" fmla="*/ 149 h 415"/>
                <a:gd name="T10" fmla="*/ 271 w 386"/>
                <a:gd name="T11" fmla="*/ 190 h 415"/>
                <a:gd name="T12" fmla="*/ 250 w 386"/>
                <a:gd name="T13" fmla="*/ 209 h 415"/>
                <a:gd name="T14" fmla="*/ 207 w 386"/>
                <a:gd name="T15" fmla="*/ 246 h 415"/>
                <a:gd name="T16" fmla="*/ 141 w 386"/>
                <a:gd name="T17" fmla="*/ 297 h 415"/>
                <a:gd name="T18" fmla="*/ 95 w 386"/>
                <a:gd name="T19" fmla="*/ 331 h 415"/>
                <a:gd name="T20" fmla="*/ 24 w 386"/>
                <a:gd name="T21" fmla="*/ 386 h 415"/>
                <a:gd name="T22" fmla="*/ 2 w 386"/>
                <a:gd name="T23" fmla="*/ 405 h 415"/>
                <a:gd name="T24" fmla="*/ 0 w 386"/>
                <a:gd name="T25" fmla="*/ 409 h 415"/>
                <a:gd name="T26" fmla="*/ 2 w 386"/>
                <a:gd name="T27" fmla="*/ 413 h 415"/>
                <a:gd name="T28" fmla="*/ 6 w 386"/>
                <a:gd name="T29" fmla="*/ 415 h 415"/>
                <a:gd name="T30" fmla="*/ 11 w 386"/>
                <a:gd name="T31" fmla="*/ 414 h 415"/>
                <a:gd name="T32" fmla="*/ 31 w 386"/>
                <a:gd name="T33" fmla="*/ 396 h 415"/>
                <a:gd name="T34" fmla="*/ 96 w 386"/>
                <a:gd name="T35" fmla="*/ 345 h 415"/>
                <a:gd name="T36" fmla="*/ 185 w 386"/>
                <a:gd name="T37" fmla="*/ 279 h 415"/>
                <a:gd name="T38" fmla="*/ 206 w 386"/>
                <a:gd name="T39" fmla="*/ 262 h 415"/>
                <a:gd name="T40" fmla="*/ 249 w 386"/>
                <a:gd name="T41" fmla="*/ 226 h 415"/>
                <a:gd name="T42" fmla="*/ 290 w 386"/>
                <a:gd name="T43" fmla="*/ 187 h 415"/>
                <a:gd name="T44" fmla="*/ 326 w 386"/>
                <a:gd name="T45" fmla="*/ 145 h 415"/>
                <a:gd name="T46" fmla="*/ 342 w 386"/>
                <a:gd name="T47" fmla="*/ 122 h 415"/>
                <a:gd name="T48" fmla="*/ 357 w 386"/>
                <a:gd name="T49" fmla="*/ 95 h 415"/>
                <a:gd name="T50" fmla="*/ 370 w 386"/>
                <a:gd name="T51" fmla="*/ 67 h 415"/>
                <a:gd name="T52" fmla="*/ 379 w 386"/>
                <a:gd name="T53" fmla="*/ 38 h 415"/>
                <a:gd name="T54" fmla="*/ 386 w 386"/>
                <a:gd name="T55" fmla="*/ 8 h 415"/>
                <a:gd name="T56" fmla="*/ 386 w 386"/>
                <a:gd name="T57" fmla="*/ 5 h 415"/>
                <a:gd name="T58" fmla="*/ 383 w 386"/>
                <a:gd name="T59" fmla="*/ 1 h 415"/>
                <a:gd name="T60" fmla="*/ 379 w 386"/>
                <a:gd name="T61" fmla="*/ 0 h 415"/>
                <a:gd name="T62" fmla="*/ 376 w 386"/>
                <a:gd name="T63" fmla="*/ 2 h 415"/>
                <a:gd name="T64" fmla="*/ 375 w 386"/>
                <a:gd name="T65" fmla="*/ 5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6" h="415">
                  <a:moveTo>
                    <a:pt x="375" y="5"/>
                  </a:moveTo>
                  <a:lnTo>
                    <a:pt x="375" y="5"/>
                  </a:lnTo>
                  <a:lnTo>
                    <a:pt x="372" y="18"/>
                  </a:lnTo>
                  <a:lnTo>
                    <a:pt x="369" y="31"/>
                  </a:lnTo>
                  <a:lnTo>
                    <a:pt x="365" y="44"/>
                  </a:lnTo>
                  <a:lnTo>
                    <a:pt x="360" y="57"/>
                  </a:lnTo>
                  <a:lnTo>
                    <a:pt x="350" y="81"/>
                  </a:lnTo>
                  <a:lnTo>
                    <a:pt x="337" y="106"/>
                  </a:lnTo>
                  <a:lnTo>
                    <a:pt x="323" y="128"/>
                  </a:lnTo>
                  <a:lnTo>
                    <a:pt x="307" y="149"/>
                  </a:lnTo>
                  <a:lnTo>
                    <a:pt x="289" y="170"/>
                  </a:lnTo>
                  <a:lnTo>
                    <a:pt x="271" y="190"/>
                  </a:lnTo>
                  <a:lnTo>
                    <a:pt x="271" y="190"/>
                  </a:lnTo>
                  <a:lnTo>
                    <a:pt x="250" y="209"/>
                  </a:lnTo>
                  <a:lnTo>
                    <a:pt x="229" y="228"/>
                  </a:lnTo>
                  <a:lnTo>
                    <a:pt x="207" y="246"/>
                  </a:lnTo>
                  <a:lnTo>
                    <a:pt x="185" y="263"/>
                  </a:lnTo>
                  <a:lnTo>
                    <a:pt x="141" y="297"/>
                  </a:lnTo>
                  <a:lnTo>
                    <a:pt x="95" y="331"/>
                  </a:lnTo>
                  <a:lnTo>
                    <a:pt x="95" y="331"/>
                  </a:lnTo>
                  <a:lnTo>
                    <a:pt x="47" y="367"/>
                  </a:lnTo>
                  <a:lnTo>
                    <a:pt x="24" y="386"/>
                  </a:lnTo>
                  <a:lnTo>
                    <a:pt x="2" y="405"/>
                  </a:lnTo>
                  <a:lnTo>
                    <a:pt x="2" y="405"/>
                  </a:lnTo>
                  <a:lnTo>
                    <a:pt x="1" y="407"/>
                  </a:lnTo>
                  <a:lnTo>
                    <a:pt x="0" y="409"/>
                  </a:lnTo>
                  <a:lnTo>
                    <a:pt x="1" y="412"/>
                  </a:lnTo>
                  <a:lnTo>
                    <a:pt x="2" y="413"/>
                  </a:lnTo>
                  <a:lnTo>
                    <a:pt x="4" y="415"/>
                  </a:lnTo>
                  <a:lnTo>
                    <a:pt x="6" y="415"/>
                  </a:lnTo>
                  <a:lnTo>
                    <a:pt x="8" y="415"/>
                  </a:lnTo>
                  <a:lnTo>
                    <a:pt x="11" y="414"/>
                  </a:lnTo>
                  <a:lnTo>
                    <a:pt x="11" y="414"/>
                  </a:lnTo>
                  <a:lnTo>
                    <a:pt x="31" y="396"/>
                  </a:lnTo>
                  <a:lnTo>
                    <a:pt x="52" y="378"/>
                  </a:lnTo>
                  <a:lnTo>
                    <a:pt x="96" y="345"/>
                  </a:lnTo>
                  <a:lnTo>
                    <a:pt x="141" y="312"/>
                  </a:lnTo>
                  <a:lnTo>
                    <a:pt x="185" y="279"/>
                  </a:lnTo>
                  <a:lnTo>
                    <a:pt x="185" y="279"/>
                  </a:lnTo>
                  <a:lnTo>
                    <a:pt x="206" y="262"/>
                  </a:lnTo>
                  <a:lnTo>
                    <a:pt x="228" y="245"/>
                  </a:lnTo>
                  <a:lnTo>
                    <a:pt x="249" y="226"/>
                  </a:lnTo>
                  <a:lnTo>
                    <a:pt x="271" y="207"/>
                  </a:lnTo>
                  <a:lnTo>
                    <a:pt x="290" y="187"/>
                  </a:lnTo>
                  <a:lnTo>
                    <a:pt x="309" y="167"/>
                  </a:lnTo>
                  <a:lnTo>
                    <a:pt x="326" y="145"/>
                  </a:lnTo>
                  <a:lnTo>
                    <a:pt x="342" y="122"/>
                  </a:lnTo>
                  <a:lnTo>
                    <a:pt x="342" y="122"/>
                  </a:lnTo>
                  <a:lnTo>
                    <a:pt x="350" y="109"/>
                  </a:lnTo>
                  <a:lnTo>
                    <a:pt x="357" y="95"/>
                  </a:lnTo>
                  <a:lnTo>
                    <a:pt x="364" y="81"/>
                  </a:lnTo>
                  <a:lnTo>
                    <a:pt x="370" y="67"/>
                  </a:lnTo>
                  <a:lnTo>
                    <a:pt x="375" y="52"/>
                  </a:lnTo>
                  <a:lnTo>
                    <a:pt x="379" y="38"/>
                  </a:lnTo>
                  <a:lnTo>
                    <a:pt x="383" y="23"/>
                  </a:lnTo>
                  <a:lnTo>
                    <a:pt x="386" y="8"/>
                  </a:lnTo>
                  <a:lnTo>
                    <a:pt x="386" y="8"/>
                  </a:lnTo>
                  <a:lnTo>
                    <a:pt x="386" y="5"/>
                  </a:lnTo>
                  <a:lnTo>
                    <a:pt x="385" y="3"/>
                  </a:lnTo>
                  <a:lnTo>
                    <a:pt x="383" y="1"/>
                  </a:lnTo>
                  <a:lnTo>
                    <a:pt x="381" y="0"/>
                  </a:lnTo>
                  <a:lnTo>
                    <a:pt x="379" y="0"/>
                  </a:lnTo>
                  <a:lnTo>
                    <a:pt x="377" y="1"/>
                  </a:lnTo>
                  <a:lnTo>
                    <a:pt x="376" y="2"/>
                  </a:lnTo>
                  <a:lnTo>
                    <a:pt x="375" y="5"/>
                  </a:lnTo>
                  <a:lnTo>
                    <a:pt x="375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9DCAA8F0-92B5-1001-A403-0E71F74AC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7" y="582"/>
              <a:ext cx="229" cy="449"/>
            </a:xfrm>
            <a:custGeom>
              <a:avLst/>
              <a:gdLst>
                <a:gd name="T0" fmla="*/ 449 w 458"/>
                <a:gd name="T1" fmla="*/ 1 h 898"/>
                <a:gd name="T2" fmla="*/ 408 w 458"/>
                <a:gd name="T3" fmla="*/ 31 h 898"/>
                <a:gd name="T4" fmla="*/ 370 w 458"/>
                <a:gd name="T5" fmla="*/ 65 h 898"/>
                <a:gd name="T6" fmla="*/ 333 w 458"/>
                <a:gd name="T7" fmla="*/ 99 h 898"/>
                <a:gd name="T8" fmla="*/ 299 w 458"/>
                <a:gd name="T9" fmla="*/ 136 h 898"/>
                <a:gd name="T10" fmla="*/ 283 w 458"/>
                <a:gd name="T11" fmla="*/ 155 h 898"/>
                <a:gd name="T12" fmla="*/ 253 w 458"/>
                <a:gd name="T13" fmla="*/ 195 h 898"/>
                <a:gd name="T14" fmla="*/ 225 w 458"/>
                <a:gd name="T15" fmla="*/ 235 h 898"/>
                <a:gd name="T16" fmla="*/ 187 w 458"/>
                <a:gd name="T17" fmla="*/ 298 h 898"/>
                <a:gd name="T18" fmla="*/ 164 w 458"/>
                <a:gd name="T19" fmla="*/ 342 h 898"/>
                <a:gd name="T20" fmla="*/ 123 w 458"/>
                <a:gd name="T21" fmla="*/ 433 h 898"/>
                <a:gd name="T22" fmla="*/ 105 w 458"/>
                <a:gd name="T23" fmla="*/ 479 h 898"/>
                <a:gd name="T24" fmla="*/ 74 w 458"/>
                <a:gd name="T25" fmla="*/ 574 h 898"/>
                <a:gd name="T26" fmla="*/ 47 w 458"/>
                <a:gd name="T27" fmla="*/ 671 h 898"/>
                <a:gd name="T28" fmla="*/ 36 w 458"/>
                <a:gd name="T29" fmla="*/ 720 h 898"/>
                <a:gd name="T30" fmla="*/ 14 w 458"/>
                <a:gd name="T31" fmla="*/ 817 h 898"/>
                <a:gd name="T32" fmla="*/ 4 w 458"/>
                <a:gd name="T33" fmla="*/ 867 h 898"/>
                <a:gd name="T34" fmla="*/ 0 w 458"/>
                <a:gd name="T35" fmla="*/ 891 h 898"/>
                <a:gd name="T36" fmla="*/ 1 w 458"/>
                <a:gd name="T37" fmla="*/ 895 h 898"/>
                <a:gd name="T38" fmla="*/ 5 w 458"/>
                <a:gd name="T39" fmla="*/ 898 h 898"/>
                <a:gd name="T40" fmla="*/ 9 w 458"/>
                <a:gd name="T41" fmla="*/ 898 h 898"/>
                <a:gd name="T42" fmla="*/ 12 w 458"/>
                <a:gd name="T43" fmla="*/ 894 h 898"/>
                <a:gd name="T44" fmla="*/ 31 w 458"/>
                <a:gd name="T45" fmla="*/ 797 h 898"/>
                <a:gd name="T46" fmla="*/ 53 w 458"/>
                <a:gd name="T47" fmla="*/ 700 h 898"/>
                <a:gd name="T48" fmla="*/ 65 w 458"/>
                <a:gd name="T49" fmla="*/ 652 h 898"/>
                <a:gd name="T50" fmla="*/ 92 w 458"/>
                <a:gd name="T51" fmla="*/ 556 h 898"/>
                <a:gd name="T52" fmla="*/ 107 w 458"/>
                <a:gd name="T53" fmla="*/ 509 h 898"/>
                <a:gd name="T54" fmla="*/ 142 w 458"/>
                <a:gd name="T55" fmla="*/ 417 h 898"/>
                <a:gd name="T56" fmla="*/ 185 w 458"/>
                <a:gd name="T57" fmla="*/ 328 h 898"/>
                <a:gd name="T58" fmla="*/ 209 w 458"/>
                <a:gd name="T59" fmla="*/ 285 h 898"/>
                <a:gd name="T60" fmla="*/ 247 w 458"/>
                <a:gd name="T61" fmla="*/ 223 h 898"/>
                <a:gd name="T62" fmla="*/ 276 w 458"/>
                <a:gd name="T63" fmla="*/ 184 h 898"/>
                <a:gd name="T64" fmla="*/ 292 w 458"/>
                <a:gd name="T65" fmla="*/ 165 h 898"/>
                <a:gd name="T66" fmla="*/ 324 w 458"/>
                <a:gd name="T67" fmla="*/ 127 h 898"/>
                <a:gd name="T68" fmla="*/ 359 w 458"/>
                <a:gd name="T69" fmla="*/ 91 h 898"/>
                <a:gd name="T70" fmla="*/ 395 w 458"/>
                <a:gd name="T71" fmla="*/ 58 h 898"/>
                <a:gd name="T72" fmla="*/ 435 w 458"/>
                <a:gd name="T73" fmla="*/ 26 h 898"/>
                <a:gd name="T74" fmla="*/ 455 w 458"/>
                <a:gd name="T75" fmla="*/ 12 h 898"/>
                <a:gd name="T76" fmla="*/ 457 w 458"/>
                <a:gd name="T77" fmla="*/ 10 h 898"/>
                <a:gd name="T78" fmla="*/ 458 w 458"/>
                <a:gd name="T79" fmla="*/ 5 h 898"/>
                <a:gd name="T80" fmla="*/ 456 w 458"/>
                <a:gd name="T81" fmla="*/ 1 h 898"/>
                <a:gd name="T82" fmla="*/ 452 w 458"/>
                <a:gd name="T83" fmla="*/ 0 h 898"/>
                <a:gd name="T84" fmla="*/ 449 w 458"/>
                <a:gd name="T85" fmla="*/ 1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8" h="898">
                  <a:moveTo>
                    <a:pt x="449" y="1"/>
                  </a:moveTo>
                  <a:lnTo>
                    <a:pt x="449" y="1"/>
                  </a:lnTo>
                  <a:lnTo>
                    <a:pt x="429" y="16"/>
                  </a:lnTo>
                  <a:lnTo>
                    <a:pt x="408" y="31"/>
                  </a:lnTo>
                  <a:lnTo>
                    <a:pt x="389" y="48"/>
                  </a:lnTo>
                  <a:lnTo>
                    <a:pt x="370" y="65"/>
                  </a:lnTo>
                  <a:lnTo>
                    <a:pt x="351" y="82"/>
                  </a:lnTo>
                  <a:lnTo>
                    <a:pt x="333" y="99"/>
                  </a:lnTo>
                  <a:lnTo>
                    <a:pt x="316" y="118"/>
                  </a:lnTo>
                  <a:lnTo>
                    <a:pt x="299" y="136"/>
                  </a:lnTo>
                  <a:lnTo>
                    <a:pt x="299" y="136"/>
                  </a:lnTo>
                  <a:lnTo>
                    <a:pt x="283" y="155"/>
                  </a:lnTo>
                  <a:lnTo>
                    <a:pt x="268" y="175"/>
                  </a:lnTo>
                  <a:lnTo>
                    <a:pt x="253" y="195"/>
                  </a:lnTo>
                  <a:lnTo>
                    <a:pt x="239" y="214"/>
                  </a:lnTo>
                  <a:lnTo>
                    <a:pt x="225" y="235"/>
                  </a:lnTo>
                  <a:lnTo>
                    <a:pt x="212" y="255"/>
                  </a:lnTo>
                  <a:lnTo>
                    <a:pt x="187" y="298"/>
                  </a:lnTo>
                  <a:lnTo>
                    <a:pt x="187" y="298"/>
                  </a:lnTo>
                  <a:lnTo>
                    <a:pt x="164" y="342"/>
                  </a:lnTo>
                  <a:lnTo>
                    <a:pt x="142" y="386"/>
                  </a:lnTo>
                  <a:lnTo>
                    <a:pt x="123" y="433"/>
                  </a:lnTo>
                  <a:lnTo>
                    <a:pt x="105" y="479"/>
                  </a:lnTo>
                  <a:lnTo>
                    <a:pt x="105" y="479"/>
                  </a:lnTo>
                  <a:lnTo>
                    <a:pt x="89" y="527"/>
                  </a:lnTo>
                  <a:lnTo>
                    <a:pt x="74" y="574"/>
                  </a:lnTo>
                  <a:lnTo>
                    <a:pt x="60" y="623"/>
                  </a:lnTo>
                  <a:lnTo>
                    <a:pt x="47" y="671"/>
                  </a:lnTo>
                  <a:lnTo>
                    <a:pt x="47" y="671"/>
                  </a:lnTo>
                  <a:lnTo>
                    <a:pt x="36" y="720"/>
                  </a:lnTo>
                  <a:lnTo>
                    <a:pt x="25" y="769"/>
                  </a:lnTo>
                  <a:lnTo>
                    <a:pt x="14" y="817"/>
                  </a:lnTo>
                  <a:lnTo>
                    <a:pt x="4" y="867"/>
                  </a:lnTo>
                  <a:lnTo>
                    <a:pt x="4" y="867"/>
                  </a:lnTo>
                  <a:lnTo>
                    <a:pt x="0" y="891"/>
                  </a:lnTo>
                  <a:lnTo>
                    <a:pt x="0" y="891"/>
                  </a:lnTo>
                  <a:lnTo>
                    <a:pt x="0" y="893"/>
                  </a:lnTo>
                  <a:lnTo>
                    <a:pt x="1" y="895"/>
                  </a:lnTo>
                  <a:lnTo>
                    <a:pt x="3" y="897"/>
                  </a:lnTo>
                  <a:lnTo>
                    <a:pt x="5" y="898"/>
                  </a:lnTo>
                  <a:lnTo>
                    <a:pt x="7" y="898"/>
                  </a:lnTo>
                  <a:lnTo>
                    <a:pt x="9" y="898"/>
                  </a:lnTo>
                  <a:lnTo>
                    <a:pt x="11" y="896"/>
                  </a:lnTo>
                  <a:lnTo>
                    <a:pt x="12" y="894"/>
                  </a:lnTo>
                  <a:lnTo>
                    <a:pt x="12" y="894"/>
                  </a:lnTo>
                  <a:lnTo>
                    <a:pt x="31" y="797"/>
                  </a:lnTo>
                  <a:lnTo>
                    <a:pt x="42" y="749"/>
                  </a:lnTo>
                  <a:lnTo>
                    <a:pt x="53" y="700"/>
                  </a:lnTo>
                  <a:lnTo>
                    <a:pt x="53" y="700"/>
                  </a:lnTo>
                  <a:lnTo>
                    <a:pt x="65" y="652"/>
                  </a:lnTo>
                  <a:lnTo>
                    <a:pt x="78" y="604"/>
                  </a:lnTo>
                  <a:lnTo>
                    <a:pt x="92" y="556"/>
                  </a:lnTo>
                  <a:lnTo>
                    <a:pt x="107" y="509"/>
                  </a:lnTo>
                  <a:lnTo>
                    <a:pt x="107" y="509"/>
                  </a:lnTo>
                  <a:lnTo>
                    <a:pt x="124" y="462"/>
                  </a:lnTo>
                  <a:lnTo>
                    <a:pt x="142" y="417"/>
                  </a:lnTo>
                  <a:lnTo>
                    <a:pt x="163" y="372"/>
                  </a:lnTo>
                  <a:lnTo>
                    <a:pt x="185" y="328"/>
                  </a:lnTo>
                  <a:lnTo>
                    <a:pt x="185" y="328"/>
                  </a:lnTo>
                  <a:lnTo>
                    <a:pt x="209" y="285"/>
                  </a:lnTo>
                  <a:lnTo>
                    <a:pt x="234" y="243"/>
                  </a:lnTo>
                  <a:lnTo>
                    <a:pt x="247" y="223"/>
                  </a:lnTo>
                  <a:lnTo>
                    <a:pt x="261" y="203"/>
                  </a:lnTo>
                  <a:lnTo>
                    <a:pt x="276" y="184"/>
                  </a:lnTo>
                  <a:lnTo>
                    <a:pt x="292" y="165"/>
                  </a:lnTo>
                  <a:lnTo>
                    <a:pt x="292" y="165"/>
                  </a:lnTo>
                  <a:lnTo>
                    <a:pt x="308" y="145"/>
                  </a:lnTo>
                  <a:lnTo>
                    <a:pt x="324" y="127"/>
                  </a:lnTo>
                  <a:lnTo>
                    <a:pt x="341" y="109"/>
                  </a:lnTo>
                  <a:lnTo>
                    <a:pt x="359" y="91"/>
                  </a:lnTo>
                  <a:lnTo>
                    <a:pt x="377" y="74"/>
                  </a:lnTo>
                  <a:lnTo>
                    <a:pt x="395" y="58"/>
                  </a:lnTo>
                  <a:lnTo>
                    <a:pt x="414" y="41"/>
                  </a:lnTo>
                  <a:lnTo>
                    <a:pt x="435" y="26"/>
                  </a:lnTo>
                  <a:lnTo>
                    <a:pt x="435" y="26"/>
                  </a:lnTo>
                  <a:lnTo>
                    <a:pt x="455" y="12"/>
                  </a:lnTo>
                  <a:lnTo>
                    <a:pt x="455" y="12"/>
                  </a:lnTo>
                  <a:lnTo>
                    <a:pt x="457" y="10"/>
                  </a:lnTo>
                  <a:lnTo>
                    <a:pt x="458" y="8"/>
                  </a:lnTo>
                  <a:lnTo>
                    <a:pt x="458" y="5"/>
                  </a:lnTo>
                  <a:lnTo>
                    <a:pt x="457" y="3"/>
                  </a:lnTo>
                  <a:lnTo>
                    <a:pt x="456" y="1"/>
                  </a:lnTo>
                  <a:lnTo>
                    <a:pt x="454" y="0"/>
                  </a:lnTo>
                  <a:lnTo>
                    <a:pt x="452" y="0"/>
                  </a:lnTo>
                  <a:lnTo>
                    <a:pt x="449" y="1"/>
                  </a:lnTo>
                  <a:lnTo>
                    <a:pt x="44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1EAD9A2E-B495-3E33-C7B2-272AEB7C5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" y="575"/>
              <a:ext cx="1133" cy="2526"/>
            </a:xfrm>
            <a:custGeom>
              <a:avLst/>
              <a:gdLst>
                <a:gd name="T0" fmla="*/ 93 w 2265"/>
                <a:gd name="T1" fmla="*/ 4942 h 5052"/>
                <a:gd name="T2" fmla="*/ 254 w 2265"/>
                <a:gd name="T3" fmla="*/ 5052 h 5052"/>
                <a:gd name="T4" fmla="*/ 251 w 2265"/>
                <a:gd name="T5" fmla="*/ 4975 h 5052"/>
                <a:gd name="T6" fmla="*/ 187 w 2265"/>
                <a:gd name="T7" fmla="*/ 4674 h 5052"/>
                <a:gd name="T8" fmla="*/ 285 w 2265"/>
                <a:gd name="T9" fmla="*/ 4780 h 5052"/>
                <a:gd name="T10" fmla="*/ 274 w 2265"/>
                <a:gd name="T11" fmla="*/ 4735 h 5052"/>
                <a:gd name="T12" fmla="*/ 183 w 2265"/>
                <a:gd name="T13" fmla="*/ 4381 h 5052"/>
                <a:gd name="T14" fmla="*/ 169 w 2265"/>
                <a:gd name="T15" fmla="*/ 3782 h 5052"/>
                <a:gd name="T16" fmla="*/ 201 w 2265"/>
                <a:gd name="T17" fmla="*/ 3384 h 5052"/>
                <a:gd name="T18" fmla="*/ 303 w 2265"/>
                <a:gd name="T19" fmla="*/ 3046 h 5052"/>
                <a:gd name="T20" fmla="*/ 437 w 2265"/>
                <a:gd name="T21" fmla="*/ 2843 h 5052"/>
                <a:gd name="T22" fmla="*/ 566 w 2265"/>
                <a:gd name="T23" fmla="*/ 2758 h 5052"/>
                <a:gd name="T24" fmla="*/ 769 w 2265"/>
                <a:gd name="T25" fmla="*/ 2699 h 5052"/>
                <a:gd name="T26" fmla="*/ 864 w 2265"/>
                <a:gd name="T27" fmla="*/ 2635 h 5052"/>
                <a:gd name="T28" fmla="*/ 973 w 2265"/>
                <a:gd name="T29" fmla="*/ 2529 h 5052"/>
                <a:gd name="T30" fmla="*/ 1099 w 2265"/>
                <a:gd name="T31" fmla="*/ 2301 h 5052"/>
                <a:gd name="T32" fmla="*/ 1152 w 2265"/>
                <a:gd name="T33" fmla="*/ 2022 h 5052"/>
                <a:gd name="T34" fmla="*/ 1129 w 2265"/>
                <a:gd name="T35" fmla="*/ 1725 h 5052"/>
                <a:gd name="T36" fmla="*/ 1071 w 2265"/>
                <a:gd name="T37" fmla="*/ 1518 h 5052"/>
                <a:gd name="T38" fmla="*/ 966 w 2265"/>
                <a:gd name="T39" fmla="*/ 1386 h 5052"/>
                <a:gd name="T40" fmla="*/ 824 w 2265"/>
                <a:gd name="T41" fmla="*/ 1181 h 5052"/>
                <a:gd name="T42" fmla="*/ 800 w 2265"/>
                <a:gd name="T43" fmla="*/ 1031 h 5052"/>
                <a:gd name="T44" fmla="*/ 882 w 2265"/>
                <a:gd name="T45" fmla="*/ 908 h 5052"/>
                <a:gd name="T46" fmla="*/ 997 w 2265"/>
                <a:gd name="T47" fmla="*/ 877 h 5052"/>
                <a:gd name="T48" fmla="*/ 1066 w 2265"/>
                <a:gd name="T49" fmla="*/ 884 h 5052"/>
                <a:gd name="T50" fmla="*/ 1154 w 2265"/>
                <a:gd name="T51" fmla="*/ 851 h 5052"/>
                <a:gd name="T52" fmla="*/ 1488 w 2265"/>
                <a:gd name="T53" fmla="*/ 731 h 5052"/>
                <a:gd name="T54" fmla="*/ 1780 w 2265"/>
                <a:gd name="T55" fmla="*/ 536 h 5052"/>
                <a:gd name="T56" fmla="*/ 2102 w 2265"/>
                <a:gd name="T57" fmla="*/ 239 h 5052"/>
                <a:gd name="T58" fmla="*/ 2244 w 2265"/>
                <a:gd name="T59" fmla="*/ 64 h 5052"/>
                <a:gd name="T60" fmla="*/ 2261 w 2265"/>
                <a:gd name="T61" fmla="*/ 0 h 5052"/>
                <a:gd name="T62" fmla="*/ 2229 w 2265"/>
                <a:gd name="T63" fmla="*/ 70 h 5052"/>
                <a:gd name="T64" fmla="*/ 2091 w 2265"/>
                <a:gd name="T65" fmla="*/ 233 h 5052"/>
                <a:gd name="T66" fmla="*/ 1728 w 2265"/>
                <a:gd name="T67" fmla="*/ 564 h 5052"/>
                <a:gd name="T68" fmla="*/ 1413 w 2265"/>
                <a:gd name="T69" fmla="*/ 754 h 5052"/>
                <a:gd name="T70" fmla="*/ 1135 w 2265"/>
                <a:gd name="T71" fmla="*/ 843 h 5052"/>
                <a:gd name="T72" fmla="*/ 1058 w 2265"/>
                <a:gd name="T73" fmla="*/ 874 h 5052"/>
                <a:gd name="T74" fmla="*/ 997 w 2265"/>
                <a:gd name="T75" fmla="*/ 864 h 5052"/>
                <a:gd name="T76" fmla="*/ 886 w 2265"/>
                <a:gd name="T77" fmla="*/ 892 h 5052"/>
                <a:gd name="T78" fmla="*/ 807 w 2265"/>
                <a:gd name="T79" fmla="*/ 971 h 5052"/>
                <a:gd name="T80" fmla="*/ 791 w 2265"/>
                <a:gd name="T81" fmla="*/ 1118 h 5052"/>
                <a:gd name="T82" fmla="*/ 853 w 2265"/>
                <a:gd name="T83" fmla="*/ 1261 h 5052"/>
                <a:gd name="T84" fmla="*/ 1020 w 2265"/>
                <a:gd name="T85" fmla="*/ 1460 h 5052"/>
                <a:gd name="T86" fmla="*/ 1078 w 2265"/>
                <a:gd name="T87" fmla="*/ 1562 h 5052"/>
                <a:gd name="T88" fmla="*/ 1127 w 2265"/>
                <a:gd name="T89" fmla="*/ 1801 h 5052"/>
                <a:gd name="T90" fmla="*/ 1137 w 2265"/>
                <a:gd name="T91" fmla="*/ 2069 h 5052"/>
                <a:gd name="T92" fmla="*/ 1079 w 2265"/>
                <a:gd name="T93" fmla="*/ 2322 h 5052"/>
                <a:gd name="T94" fmla="*/ 986 w 2265"/>
                <a:gd name="T95" fmla="*/ 2497 h 5052"/>
                <a:gd name="T96" fmla="*/ 885 w 2265"/>
                <a:gd name="T97" fmla="*/ 2587 h 5052"/>
                <a:gd name="T98" fmla="*/ 808 w 2265"/>
                <a:gd name="T99" fmla="*/ 2668 h 5052"/>
                <a:gd name="T100" fmla="*/ 606 w 2265"/>
                <a:gd name="T101" fmla="*/ 2731 h 5052"/>
                <a:gd name="T102" fmla="*/ 467 w 2265"/>
                <a:gd name="T103" fmla="*/ 2800 h 5052"/>
                <a:gd name="T104" fmla="*/ 305 w 2265"/>
                <a:gd name="T105" fmla="*/ 3011 h 5052"/>
                <a:gd name="T106" fmla="*/ 197 w 2265"/>
                <a:gd name="T107" fmla="*/ 3338 h 5052"/>
                <a:gd name="T108" fmla="*/ 159 w 2265"/>
                <a:gd name="T109" fmla="*/ 3833 h 5052"/>
                <a:gd name="T110" fmla="*/ 174 w 2265"/>
                <a:gd name="T111" fmla="*/ 4409 h 5052"/>
                <a:gd name="T112" fmla="*/ 250 w 2265"/>
                <a:gd name="T113" fmla="*/ 4711 h 5052"/>
                <a:gd name="T114" fmla="*/ 185 w 2265"/>
                <a:gd name="T115" fmla="*/ 4670 h 5052"/>
                <a:gd name="T116" fmla="*/ 181 w 2265"/>
                <a:gd name="T117" fmla="*/ 4721 h 5052"/>
                <a:gd name="T118" fmla="*/ 247 w 2265"/>
                <a:gd name="T119" fmla="*/ 5022 h 5052"/>
                <a:gd name="T120" fmla="*/ 164 w 2265"/>
                <a:gd name="T121" fmla="*/ 4989 h 5052"/>
                <a:gd name="T122" fmla="*/ 33 w 2265"/>
                <a:gd name="T123" fmla="*/ 4850 h 5052"/>
                <a:gd name="T124" fmla="*/ 0 w 2265"/>
                <a:gd name="T125" fmla="*/ 4816 h 5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65" h="5052">
                  <a:moveTo>
                    <a:pt x="1" y="4820"/>
                  </a:moveTo>
                  <a:lnTo>
                    <a:pt x="1" y="4820"/>
                  </a:lnTo>
                  <a:lnTo>
                    <a:pt x="12" y="4839"/>
                  </a:lnTo>
                  <a:lnTo>
                    <a:pt x="23" y="4857"/>
                  </a:lnTo>
                  <a:lnTo>
                    <a:pt x="36" y="4875"/>
                  </a:lnTo>
                  <a:lnTo>
                    <a:pt x="49" y="4892"/>
                  </a:lnTo>
                  <a:lnTo>
                    <a:pt x="62" y="4910"/>
                  </a:lnTo>
                  <a:lnTo>
                    <a:pt x="77" y="4927"/>
                  </a:lnTo>
                  <a:lnTo>
                    <a:pt x="93" y="4942"/>
                  </a:lnTo>
                  <a:lnTo>
                    <a:pt x="108" y="4958"/>
                  </a:lnTo>
                  <a:lnTo>
                    <a:pt x="124" y="4972"/>
                  </a:lnTo>
                  <a:lnTo>
                    <a:pt x="141" y="4986"/>
                  </a:lnTo>
                  <a:lnTo>
                    <a:pt x="158" y="4999"/>
                  </a:lnTo>
                  <a:lnTo>
                    <a:pt x="176" y="5011"/>
                  </a:lnTo>
                  <a:lnTo>
                    <a:pt x="195" y="5024"/>
                  </a:lnTo>
                  <a:lnTo>
                    <a:pt x="214" y="5034"/>
                  </a:lnTo>
                  <a:lnTo>
                    <a:pt x="234" y="5043"/>
                  </a:lnTo>
                  <a:lnTo>
                    <a:pt x="254" y="5052"/>
                  </a:lnTo>
                  <a:lnTo>
                    <a:pt x="254" y="5052"/>
                  </a:lnTo>
                  <a:lnTo>
                    <a:pt x="257" y="5052"/>
                  </a:lnTo>
                  <a:lnTo>
                    <a:pt x="259" y="5051"/>
                  </a:lnTo>
                  <a:lnTo>
                    <a:pt x="261" y="5048"/>
                  </a:lnTo>
                  <a:lnTo>
                    <a:pt x="262" y="5046"/>
                  </a:lnTo>
                  <a:lnTo>
                    <a:pt x="262" y="5046"/>
                  </a:lnTo>
                  <a:lnTo>
                    <a:pt x="259" y="5022"/>
                  </a:lnTo>
                  <a:lnTo>
                    <a:pt x="255" y="4998"/>
                  </a:lnTo>
                  <a:lnTo>
                    <a:pt x="251" y="4975"/>
                  </a:lnTo>
                  <a:lnTo>
                    <a:pt x="247" y="4952"/>
                  </a:lnTo>
                  <a:lnTo>
                    <a:pt x="236" y="4906"/>
                  </a:lnTo>
                  <a:lnTo>
                    <a:pt x="225" y="4859"/>
                  </a:lnTo>
                  <a:lnTo>
                    <a:pt x="212" y="4814"/>
                  </a:lnTo>
                  <a:lnTo>
                    <a:pt x="202" y="4767"/>
                  </a:lnTo>
                  <a:lnTo>
                    <a:pt x="197" y="4744"/>
                  </a:lnTo>
                  <a:lnTo>
                    <a:pt x="193" y="4721"/>
                  </a:lnTo>
                  <a:lnTo>
                    <a:pt x="189" y="4698"/>
                  </a:lnTo>
                  <a:lnTo>
                    <a:pt x="187" y="4674"/>
                  </a:lnTo>
                  <a:lnTo>
                    <a:pt x="187" y="4674"/>
                  </a:lnTo>
                  <a:lnTo>
                    <a:pt x="177" y="4678"/>
                  </a:lnTo>
                  <a:lnTo>
                    <a:pt x="177" y="4678"/>
                  </a:lnTo>
                  <a:lnTo>
                    <a:pt x="203" y="4703"/>
                  </a:lnTo>
                  <a:lnTo>
                    <a:pt x="230" y="4728"/>
                  </a:lnTo>
                  <a:lnTo>
                    <a:pt x="256" y="4754"/>
                  </a:lnTo>
                  <a:lnTo>
                    <a:pt x="283" y="4778"/>
                  </a:lnTo>
                  <a:lnTo>
                    <a:pt x="283" y="4778"/>
                  </a:lnTo>
                  <a:lnTo>
                    <a:pt x="285" y="4780"/>
                  </a:lnTo>
                  <a:lnTo>
                    <a:pt x="287" y="4780"/>
                  </a:lnTo>
                  <a:lnTo>
                    <a:pt x="289" y="4780"/>
                  </a:lnTo>
                  <a:lnTo>
                    <a:pt x="291" y="4779"/>
                  </a:lnTo>
                  <a:lnTo>
                    <a:pt x="292" y="4777"/>
                  </a:lnTo>
                  <a:lnTo>
                    <a:pt x="293" y="4776"/>
                  </a:lnTo>
                  <a:lnTo>
                    <a:pt x="293" y="4773"/>
                  </a:lnTo>
                  <a:lnTo>
                    <a:pt x="292" y="4771"/>
                  </a:lnTo>
                  <a:lnTo>
                    <a:pt x="292" y="4771"/>
                  </a:lnTo>
                  <a:lnTo>
                    <a:pt x="274" y="4735"/>
                  </a:lnTo>
                  <a:lnTo>
                    <a:pt x="257" y="4698"/>
                  </a:lnTo>
                  <a:lnTo>
                    <a:pt x="243" y="4660"/>
                  </a:lnTo>
                  <a:lnTo>
                    <a:pt x="230" y="4622"/>
                  </a:lnTo>
                  <a:lnTo>
                    <a:pt x="219" y="4583"/>
                  </a:lnTo>
                  <a:lnTo>
                    <a:pt x="208" y="4542"/>
                  </a:lnTo>
                  <a:lnTo>
                    <a:pt x="200" y="4503"/>
                  </a:lnTo>
                  <a:lnTo>
                    <a:pt x="193" y="4463"/>
                  </a:lnTo>
                  <a:lnTo>
                    <a:pt x="188" y="4421"/>
                  </a:lnTo>
                  <a:lnTo>
                    <a:pt x="183" y="4381"/>
                  </a:lnTo>
                  <a:lnTo>
                    <a:pt x="179" y="4340"/>
                  </a:lnTo>
                  <a:lnTo>
                    <a:pt x="177" y="4299"/>
                  </a:lnTo>
                  <a:lnTo>
                    <a:pt x="175" y="4258"/>
                  </a:lnTo>
                  <a:lnTo>
                    <a:pt x="173" y="4218"/>
                  </a:lnTo>
                  <a:lnTo>
                    <a:pt x="172" y="4137"/>
                  </a:lnTo>
                  <a:lnTo>
                    <a:pt x="172" y="4137"/>
                  </a:lnTo>
                  <a:lnTo>
                    <a:pt x="169" y="3959"/>
                  </a:lnTo>
                  <a:lnTo>
                    <a:pt x="169" y="3871"/>
                  </a:lnTo>
                  <a:lnTo>
                    <a:pt x="169" y="3782"/>
                  </a:lnTo>
                  <a:lnTo>
                    <a:pt x="172" y="3694"/>
                  </a:lnTo>
                  <a:lnTo>
                    <a:pt x="173" y="3650"/>
                  </a:lnTo>
                  <a:lnTo>
                    <a:pt x="176" y="3605"/>
                  </a:lnTo>
                  <a:lnTo>
                    <a:pt x="179" y="3561"/>
                  </a:lnTo>
                  <a:lnTo>
                    <a:pt x="183" y="3517"/>
                  </a:lnTo>
                  <a:lnTo>
                    <a:pt x="188" y="3473"/>
                  </a:lnTo>
                  <a:lnTo>
                    <a:pt x="194" y="3430"/>
                  </a:lnTo>
                  <a:lnTo>
                    <a:pt x="194" y="3430"/>
                  </a:lnTo>
                  <a:lnTo>
                    <a:pt x="201" y="3384"/>
                  </a:lnTo>
                  <a:lnTo>
                    <a:pt x="209" y="3340"/>
                  </a:lnTo>
                  <a:lnTo>
                    <a:pt x="220" y="3297"/>
                  </a:lnTo>
                  <a:lnTo>
                    <a:pt x="231" y="3252"/>
                  </a:lnTo>
                  <a:lnTo>
                    <a:pt x="243" y="3209"/>
                  </a:lnTo>
                  <a:lnTo>
                    <a:pt x="256" y="3166"/>
                  </a:lnTo>
                  <a:lnTo>
                    <a:pt x="271" y="3123"/>
                  </a:lnTo>
                  <a:lnTo>
                    <a:pt x="288" y="3082"/>
                  </a:lnTo>
                  <a:lnTo>
                    <a:pt x="288" y="3082"/>
                  </a:lnTo>
                  <a:lnTo>
                    <a:pt x="303" y="3046"/>
                  </a:lnTo>
                  <a:lnTo>
                    <a:pt x="318" y="3012"/>
                  </a:lnTo>
                  <a:lnTo>
                    <a:pt x="336" y="2978"/>
                  </a:lnTo>
                  <a:lnTo>
                    <a:pt x="356" y="2946"/>
                  </a:lnTo>
                  <a:lnTo>
                    <a:pt x="376" y="2914"/>
                  </a:lnTo>
                  <a:lnTo>
                    <a:pt x="387" y="2899"/>
                  </a:lnTo>
                  <a:lnTo>
                    <a:pt x="399" y="2884"/>
                  </a:lnTo>
                  <a:lnTo>
                    <a:pt x="411" y="2870"/>
                  </a:lnTo>
                  <a:lnTo>
                    <a:pt x="424" y="2856"/>
                  </a:lnTo>
                  <a:lnTo>
                    <a:pt x="437" y="2843"/>
                  </a:lnTo>
                  <a:lnTo>
                    <a:pt x="451" y="2830"/>
                  </a:lnTo>
                  <a:lnTo>
                    <a:pt x="451" y="2830"/>
                  </a:lnTo>
                  <a:lnTo>
                    <a:pt x="466" y="2816"/>
                  </a:lnTo>
                  <a:lnTo>
                    <a:pt x="482" y="2805"/>
                  </a:lnTo>
                  <a:lnTo>
                    <a:pt x="498" y="2794"/>
                  </a:lnTo>
                  <a:lnTo>
                    <a:pt x="514" y="2783"/>
                  </a:lnTo>
                  <a:lnTo>
                    <a:pt x="531" y="2774"/>
                  </a:lnTo>
                  <a:lnTo>
                    <a:pt x="548" y="2766"/>
                  </a:lnTo>
                  <a:lnTo>
                    <a:pt x="566" y="2758"/>
                  </a:lnTo>
                  <a:lnTo>
                    <a:pt x="584" y="2752"/>
                  </a:lnTo>
                  <a:lnTo>
                    <a:pt x="584" y="2752"/>
                  </a:lnTo>
                  <a:lnTo>
                    <a:pt x="618" y="2741"/>
                  </a:lnTo>
                  <a:lnTo>
                    <a:pt x="654" y="2732"/>
                  </a:lnTo>
                  <a:lnTo>
                    <a:pt x="689" y="2724"/>
                  </a:lnTo>
                  <a:lnTo>
                    <a:pt x="723" y="2714"/>
                  </a:lnTo>
                  <a:lnTo>
                    <a:pt x="723" y="2714"/>
                  </a:lnTo>
                  <a:lnTo>
                    <a:pt x="753" y="2704"/>
                  </a:lnTo>
                  <a:lnTo>
                    <a:pt x="769" y="2699"/>
                  </a:lnTo>
                  <a:lnTo>
                    <a:pt x="784" y="2693"/>
                  </a:lnTo>
                  <a:lnTo>
                    <a:pt x="798" y="2687"/>
                  </a:lnTo>
                  <a:lnTo>
                    <a:pt x="812" y="2680"/>
                  </a:lnTo>
                  <a:lnTo>
                    <a:pt x="825" y="2672"/>
                  </a:lnTo>
                  <a:lnTo>
                    <a:pt x="838" y="2662"/>
                  </a:lnTo>
                  <a:lnTo>
                    <a:pt x="838" y="2662"/>
                  </a:lnTo>
                  <a:lnTo>
                    <a:pt x="845" y="2656"/>
                  </a:lnTo>
                  <a:lnTo>
                    <a:pt x="852" y="2650"/>
                  </a:lnTo>
                  <a:lnTo>
                    <a:pt x="864" y="2635"/>
                  </a:lnTo>
                  <a:lnTo>
                    <a:pt x="887" y="2605"/>
                  </a:lnTo>
                  <a:lnTo>
                    <a:pt x="887" y="2605"/>
                  </a:lnTo>
                  <a:lnTo>
                    <a:pt x="898" y="2594"/>
                  </a:lnTo>
                  <a:lnTo>
                    <a:pt x="908" y="2584"/>
                  </a:lnTo>
                  <a:lnTo>
                    <a:pt x="930" y="2566"/>
                  </a:lnTo>
                  <a:lnTo>
                    <a:pt x="952" y="2548"/>
                  </a:lnTo>
                  <a:lnTo>
                    <a:pt x="963" y="2539"/>
                  </a:lnTo>
                  <a:lnTo>
                    <a:pt x="973" y="2529"/>
                  </a:lnTo>
                  <a:lnTo>
                    <a:pt x="973" y="2529"/>
                  </a:lnTo>
                  <a:lnTo>
                    <a:pt x="994" y="2506"/>
                  </a:lnTo>
                  <a:lnTo>
                    <a:pt x="1014" y="2481"/>
                  </a:lnTo>
                  <a:lnTo>
                    <a:pt x="1033" y="2453"/>
                  </a:lnTo>
                  <a:lnTo>
                    <a:pt x="1049" y="2426"/>
                  </a:lnTo>
                  <a:lnTo>
                    <a:pt x="1049" y="2426"/>
                  </a:lnTo>
                  <a:lnTo>
                    <a:pt x="1063" y="2396"/>
                  </a:lnTo>
                  <a:lnTo>
                    <a:pt x="1077" y="2365"/>
                  </a:lnTo>
                  <a:lnTo>
                    <a:pt x="1088" y="2333"/>
                  </a:lnTo>
                  <a:lnTo>
                    <a:pt x="1099" y="2301"/>
                  </a:lnTo>
                  <a:lnTo>
                    <a:pt x="1108" y="2268"/>
                  </a:lnTo>
                  <a:lnTo>
                    <a:pt x="1116" y="2235"/>
                  </a:lnTo>
                  <a:lnTo>
                    <a:pt x="1132" y="2169"/>
                  </a:lnTo>
                  <a:lnTo>
                    <a:pt x="1132" y="2169"/>
                  </a:lnTo>
                  <a:lnTo>
                    <a:pt x="1140" y="2127"/>
                  </a:lnTo>
                  <a:lnTo>
                    <a:pt x="1147" y="2085"/>
                  </a:lnTo>
                  <a:lnTo>
                    <a:pt x="1150" y="2065"/>
                  </a:lnTo>
                  <a:lnTo>
                    <a:pt x="1151" y="2044"/>
                  </a:lnTo>
                  <a:lnTo>
                    <a:pt x="1152" y="2022"/>
                  </a:lnTo>
                  <a:lnTo>
                    <a:pt x="1152" y="2000"/>
                  </a:lnTo>
                  <a:lnTo>
                    <a:pt x="1152" y="2000"/>
                  </a:lnTo>
                  <a:lnTo>
                    <a:pt x="1151" y="1957"/>
                  </a:lnTo>
                  <a:lnTo>
                    <a:pt x="1148" y="1914"/>
                  </a:lnTo>
                  <a:lnTo>
                    <a:pt x="1145" y="1871"/>
                  </a:lnTo>
                  <a:lnTo>
                    <a:pt x="1140" y="1828"/>
                  </a:lnTo>
                  <a:lnTo>
                    <a:pt x="1140" y="1828"/>
                  </a:lnTo>
                  <a:lnTo>
                    <a:pt x="1133" y="1759"/>
                  </a:lnTo>
                  <a:lnTo>
                    <a:pt x="1129" y="1725"/>
                  </a:lnTo>
                  <a:lnTo>
                    <a:pt x="1125" y="1691"/>
                  </a:lnTo>
                  <a:lnTo>
                    <a:pt x="1118" y="1656"/>
                  </a:lnTo>
                  <a:lnTo>
                    <a:pt x="1111" y="1623"/>
                  </a:lnTo>
                  <a:lnTo>
                    <a:pt x="1101" y="1590"/>
                  </a:lnTo>
                  <a:lnTo>
                    <a:pt x="1095" y="1574"/>
                  </a:lnTo>
                  <a:lnTo>
                    <a:pt x="1089" y="1558"/>
                  </a:lnTo>
                  <a:lnTo>
                    <a:pt x="1089" y="1558"/>
                  </a:lnTo>
                  <a:lnTo>
                    <a:pt x="1080" y="1537"/>
                  </a:lnTo>
                  <a:lnTo>
                    <a:pt x="1071" y="1518"/>
                  </a:lnTo>
                  <a:lnTo>
                    <a:pt x="1051" y="1480"/>
                  </a:lnTo>
                  <a:lnTo>
                    <a:pt x="1051" y="1480"/>
                  </a:lnTo>
                  <a:lnTo>
                    <a:pt x="1046" y="1471"/>
                  </a:lnTo>
                  <a:lnTo>
                    <a:pt x="1039" y="1463"/>
                  </a:lnTo>
                  <a:lnTo>
                    <a:pt x="1023" y="1448"/>
                  </a:lnTo>
                  <a:lnTo>
                    <a:pt x="1023" y="1448"/>
                  </a:lnTo>
                  <a:lnTo>
                    <a:pt x="994" y="1417"/>
                  </a:lnTo>
                  <a:lnTo>
                    <a:pt x="966" y="1386"/>
                  </a:lnTo>
                  <a:lnTo>
                    <a:pt x="966" y="1386"/>
                  </a:lnTo>
                  <a:lnTo>
                    <a:pt x="939" y="1356"/>
                  </a:lnTo>
                  <a:lnTo>
                    <a:pt x="912" y="1323"/>
                  </a:lnTo>
                  <a:lnTo>
                    <a:pt x="886" y="1290"/>
                  </a:lnTo>
                  <a:lnTo>
                    <a:pt x="874" y="1273"/>
                  </a:lnTo>
                  <a:lnTo>
                    <a:pt x="862" y="1255"/>
                  </a:lnTo>
                  <a:lnTo>
                    <a:pt x="851" y="1237"/>
                  </a:lnTo>
                  <a:lnTo>
                    <a:pt x="841" y="1219"/>
                  </a:lnTo>
                  <a:lnTo>
                    <a:pt x="832" y="1200"/>
                  </a:lnTo>
                  <a:lnTo>
                    <a:pt x="824" y="1181"/>
                  </a:lnTo>
                  <a:lnTo>
                    <a:pt x="816" y="1162"/>
                  </a:lnTo>
                  <a:lnTo>
                    <a:pt x="810" y="1142"/>
                  </a:lnTo>
                  <a:lnTo>
                    <a:pt x="804" y="1122"/>
                  </a:lnTo>
                  <a:lnTo>
                    <a:pt x="800" y="1102"/>
                  </a:lnTo>
                  <a:lnTo>
                    <a:pt x="800" y="1102"/>
                  </a:lnTo>
                  <a:lnTo>
                    <a:pt x="798" y="1083"/>
                  </a:lnTo>
                  <a:lnTo>
                    <a:pt x="797" y="1066"/>
                  </a:lnTo>
                  <a:lnTo>
                    <a:pt x="798" y="1048"/>
                  </a:lnTo>
                  <a:lnTo>
                    <a:pt x="800" y="1031"/>
                  </a:lnTo>
                  <a:lnTo>
                    <a:pt x="804" y="1015"/>
                  </a:lnTo>
                  <a:lnTo>
                    <a:pt x="809" y="999"/>
                  </a:lnTo>
                  <a:lnTo>
                    <a:pt x="816" y="984"/>
                  </a:lnTo>
                  <a:lnTo>
                    <a:pt x="824" y="968"/>
                  </a:lnTo>
                  <a:lnTo>
                    <a:pt x="833" y="954"/>
                  </a:lnTo>
                  <a:lnTo>
                    <a:pt x="843" y="941"/>
                  </a:lnTo>
                  <a:lnTo>
                    <a:pt x="855" y="929"/>
                  </a:lnTo>
                  <a:lnTo>
                    <a:pt x="868" y="918"/>
                  </a:lnTo>
                  <a:lnTo>
                    <a:pt x="882" y="908"/>
                  </a:lnTo>
                  <a:lnTo>
                    <a:pt x="898" y="900"/>
                  </a:lnTo>
                  <a:lnTo>
                    <a:pt x="914" y="892"/>
                  </a:lnTo>
                  <a:lnTo>
                    <a:pt x="931" y="886"/>
                  </a:lnTo>
                  <a:lnTo>
                    <a:pt x="931" y="886"/>
                  </a:lnTo>
                  <a:lnTo>
                    <a:pt x="947" y="882"/>
                  </a:lnTo>
                  <a:lnTo>
                    <a:pt x="964" y="879"/>
                  </a:lnTo>
                  <a:lnTo>
                    <a:pt x="980" y="878"/>
                  </a:lnTo>
                  <a:lnTo>
                    <a:pt x="997" y="877"/>
                  </a:lnTo>
                  <a:lnTo>
                    <a:pt x="997" y="877"/>
                  </a:lnTo>
                  <a:lnTo>
                    <a:pt x="1016" y="879"/>
                  </a:lnTo>
                  <a:lnTo>
                    <a:pt x="1036" y="882"/>
                  </a:lnTo>
                  <a:lnTo>
                    <a:pt x="1036" y="882"/>
                  </a:lnTo>
                  <a:lnTo>
                    <a:pt x="1047" y="885"/>
                  </a:lnTo>
                  <a:lnTo>
                    <a:pt x="1053" y="886"/>
                  </a:lnTo>
                  <a:lnTo>
                    <a:pt x="1058" y="886"/>
                  </a:lnTo>
                  <a:lnTo>
                    <a:pt x="1058" y="886"/>
                  </a:lnTo>
                  <a:lnTo>
                    <a:pt x="1062" y="885"/>
                  </a:lnTo>
                  <a:lnTo>
                    <a:pt x="1066" y="884"/>
                  </a:lnTo>
                  <a:lnTo>
                    <a:pt x="1073" y="879"/>
                  </a:lnTo>
                  <a:lnTo>
                    <a:pt x="1080" y="874"/>
                  </a:lnTo>
                  <a:lnTo>
                    <a:pt x="1087" y="870"/>
                  </a:lnTo>
                  <a:lnTo>
                    <a:pt x="1087" y="870"/>
                  </a:lnTo>
                  <a:lnTo>
                    <a:pt x="1095" y="866"/>
                  </a:lnTo>
                  <a:lnTo>
                    <a:pt x="1103" y="862"/>
                  </a:lnTo>
                  <a:lnTo>
                    <a:pt x="1120" y="858"/>
                  </a:lnTo>
                  <a:lnTo>
                    <a:pt x="1137" y="855"/>
                  </a:lnTo>
                  <a:lnTo>
                    <a:pt x="1154" y="851"/>
                  </a:lnTo>
                  <a:lnTo>
                    <a:pt x="1154" y="851"/>
                  </a:lnTo>
                  <a:lnTo>
                    <a:pt x="1198" y="841"/>
                  </a:lnTo>
                  <a:lnTo>
                    <a:pt x="1241" y="829"/>
                  </a:lnTo>
                  <a:lnTo>
                    <a:pt x="1283" y="816"/>
                  </a:lnTo>
                  <a:lnTo>
                    <a:pt x="1325" y="802"/>
                  </a:lnTo>
                  <a:lnTo>
                    <a:pt x="1367" y="786"/>
                  </a:lnTo>
                  <a:lnTo>
                    <a:pt x="1407" y="769"/>
                  </a:lnTo>
                  <a:lnTo>
                    <a:pt x="1449" y="752"/>
                  </a:lnTo>
                  <a:lnTo>
                    <a:pt x="1488" y="731"/>
                  </a:lnTo>
                  <a:lnTo>
                    <a:pt x="1488" y="731"/>
                  </a:lnTo>
                  <a:lnTo>
                    <a:pt x="1527" y="711"/>
                  </a:lnTo>
                  <a:lnTo>
                    <a:pt x="1565" y="689"/>
                  </a:lnTo>
                  <a:lnTo>
                    <a:pt x="1603" y="667"/>
                  </a:lnTo>
                  <a:lnTo>
                    <a:pt x="1640" y="643"/>
                  </a:lnTo>
                  <a:lnTo>
                    <a:pt x="1675" y="617"/>
                  </a:lnTo>
                  <a:lnTo>
                    <a:pt x="1711" y="591"/>
                  </a:lnTo>
                  <a:lnTo>
                    <a:pt x="1746" y="564"/>
                  </a:lnTo>
                  <a:lnTo>
                    <a:pt x="1780" y="536"/>
                  </a:lnTo>
                  <a:lnTo>
                    <a:pt x="1780" y="536"/>
                  </a:lnTo>
                  <a:lnTo>
                    <a:pt x="1812" y="508"/>
                  </a:lnTo>
                  <a:lnTo>
                    <a:pt x="1843" y="481"/>
                  </a:lnTo>
                  <a:lnTo>
                    <a:pt x="1907" y="425"/>
                  </a:lnTo>
                  <a:lnTo>
                    <a:pt x="1968" y="366"/>
                  </a:lnTo>
                  <a:lnTo>
                    <a:pt x="2030" y="309"/>
                  </a:lnTo>
                  <a:lnTo>
                    <a:pt x="2030" y="309"/>
                  </a:lnTo>
                  <a:lnTo>
                    <a:pt x="2078" y="262"/>
                  </a:lnTo>
                  <a:lnTo>
                    <a:pt x="2102" y="239"/>
                  </a:lnTo>
                  <a:lnTo>
                    <a:pt x="2127" y="216"/>
                  </a:lnTo>
                  <a:lnTo>
                    <a:pt x="2150" y="192"/>
                  </a:lnTo>
                  <a:lnTo>
                    <a:pt x="2172" y="166"/>
                  </a:lnTo>
                  <a:lnTo>
                    <a:pt x="2193" y="140"/>
                  </a:lnTo>
                  <a:lnTo>
                    <a:pt x="2213" y="114"/>
                  </a:lnTo>
                  <a:lnTo>
                    <a:pt x="2213" y="114"/>
                  </a:lnTo>
                  <a:lnTo>
                    <a:pt x="2230" y="89"/>
                  </a:lnTo>
                  <a:lnTo>
                    <a:pt x="2237" y="77"/>
                  </a:lnTo>
                  <a:lnTo>
                    <a:pt x="2244" y="64"/>
                  </a:lnTo>
                  <a:lnTo>
                    <a:pt x="2251" y="49"/>
                  </a:lnTo>
                  <a:lnTo>
                    <a:pt x="2257" y="35"/>
                  </a:lnTo>
                  <a:lnTo>
                    <a:pt x="2262" y="21"/>
                  </a:lnTo>
                  <a:lnTo>
                    <a:pt x="2265" y="7"/>
                  </a:lnTo>
                  <a:lnTo>
                    <a:pt x="2265" y="7"/>
                  </a:lnTo>
                  <a:lnTo>
                    <a:pt x="2265" y="4"/>
                  </a:lnTo>
                  <a:lnTo>
                    <a:pt x="2265" y="2"/>
                  </a:lnTo>
                  <a:lnTo>
                    <a:pt x="2263" y="1"/>
                  </a:lnTo>
                  <a:lnTo>
                    <a:pt x="2261" y="0"/>
                  </a:lnTo>
                  <a:lnTo>
                    <a:pt x="2259" y="0"/>
                  </a:lnTo>
                  <a:lnTo>
                    <a:pt x="2257" y="0"/>
                  </a:lnTo>
                  <a:lnTo>
                    <a:pt x="2255" y="1"/>
                  </a:lnTo>
                  <a:lnTo>
                    <a:pt x="2254" y="4"/>
                  </a:lnTo>
                  <a:lnTo>
                    <a:pt x="2254" y="4"/>
                  </a:lnTo>
                  <a:lnTo>
                    <a:pt x="2249" y="21"/>
                  </a:lnTo>
                  <a:lnTo>
                    <a:pt x="2243" y="37"/>
                  </a:lnTo>
                  <a:lnTo>
                    <a:pt x="2236" y="53"/>
                  </a:lnTo>
                  <a:lnTo>
                    <a:pt x="2229" y="70"/>
                  </a:lnTo>
                  <a:lnTo>
                    <a:pt x="2220" y="85"/>
                  </a:lnTo>
                  <a:lnTo>
                    <a:pt x="2210" y="100"/>
                  </a:lnTo>
                  <a:lnTo>
                    <a:pt x="2200" y="115"/>
                  </a:lnTo>
                  <a:lnTo>
                    <a:pt x="2189" y="129"/>
                  </a:lnTo>
                  <a:lnTo>
                    <a:pt x="2166" y="157"/>
                  </a:lnTo>
                  <a:lnTo>
                    <a:pt x="2141" y="184"/>
                  </a:lnTo>
                  <a:lnTo>
                    <a:pt x="2115" y="209"/>
                  </a:lnTo>
                  <a:lnTo>
                    <a:pt x="2091" y="233"/>
                  </a:lnTo>
                  <a:lnTo>
                    <a:pt x="2091" y="233"/>
                  </a:lnTo>
                  <a:lnTo>
                    <a:pt x="2036" y="287"/>
                  </a:lnTo>
                  <a:lnTo>
                    <a:pt x="1980" y="340"/>
                  </a:lnTo>
                  <a:lnTo>
                    <a:pt x="1923" y="392"/>
                  </a:lnTo>
                  <a:lnTo>
                    <a:pt x="1867" y="445"/>
                  </a:lnTo>
                  <a:lnTo>
                    <a:pt x="1867" y="445"/>
                  </a:lnTo>
                  <a:lnTo>
                    <a:pt x="1832" y="475"/>
                  </a:lnTo>
                  <a:lnTo>
                    <a:pt x="1798" y="505"/>
                  </a:lnTo>
                  <a:lnTo>
                    <a:pt x="1763" y="535"/>
                  </a:lnTo>
                  <a:lnTo>
                    <a:pt x="1728" y="564"/>
                  </a:lnTo>
                  <a:lnTo>
                    <a:pt x="1691" y="591"/>
                  </a:lnTo>
                  <a:lnTo>
                    <a:pt x="1654" y="618"/>
                  </a:lnTo>
                  <a:lnTo>
                    <a:pt x="1616" y="644"/>
                  </a:lnTo>
                  <a:lnTo>
                    <a:pt x="1578" y="669"/>
                  </a:lnTo>
                  <a:lnTo>
                    <a:pt x="1578" y="669"/>
                  </a:lnTo>
                  <a:lnTo>
                    <a:pt x="1537" y="692"/>
                  </a:lnTo>
                  <a:lnTo>
                    <a:pt x="1497" y="714"/>
                  </a:lnTo>
                  <a:lnTo>
                    <a:pt x="1455" y="734"/>
                  </a:lnTo>
                  <a:lnTo>
                    <a:pt x="1413" y="754"/>
                  </a:lnTo>
                  <a:lnTo>
                    <a:pt x="1370" y="772"/>
                  </a:lnTo>
                  <a:lnTo>
                    <a:pt x="1327" y="788"/>
                  </a:lnTo>
                  <a:lnTo>
                    <a:pt x="1282" y="803"/>
                  </a:lnTo>
                  <a:lnTo>
                    <a:pt x="1239" y="817"/>
                  </a:lnTo>
                  <a:lnTo>
                    <a:pt x="1239" y="817"/>
                  </a:lnTo>
                  <a:lnTo>
                    <a:pt x="1196" y="829"/>
                  </a:lnTo>
                  <a:lnTo>
                    <a:pt x="1151" y="840"/>
                  </a:lnTo>
                  <a:lnTo>
                    <a:pt x="1151" y="840"/>
                  </a:lnTo>
                  <a:lnTo>
                    <a:pt x="1135" y="843"/>
                  </a:lnTo>
                  <a:lnTo>
                    <a:pt x="1118" y="846"/>
                  </a:lnTo>
                  <a:lnTo>
                    <a:pt x="1102" y="849"/>
                  </a:lnTo>
                  <a:lnTo>
                    <a:pt x="1094" y="852"/>
                  </a:lnTo>
                  <a:lnTo>
                    <a:pt x="1087" y="855"/>
                  </a:lnTo>
                  <a:lnTo>
                    <a:pt x="1087" y="855"/>
                  </a:lnTo>
                  <a:lnTo>
                    <a:pt x="1079" y="860"/>
                  </a:lnTo>
                  <a:lnTo>
                    <a:pt x="1071" y="867"/>
                  </a:lnTo>
                  <a:lnTo>
                    <a:pt x="1062" y="872"/>
                  </a:lnTo>
                  <a:lnTo>
                    <a:pt x="1058" y="874"/>
                  </a:lnTo>
                  <a:lnTo>
                    <a:pt x="1054" y="875"/>
                  </a:lnTo>
                  <a:lnTo>
                    <a:pt x="1054" y="875"/>
                  </a:lnTo>
                  <a:lnTo>
                    <a:pt x="1048" y="874"/>
                  </a:lnTo>
                  <a:lnTo>
                    <a:pt x="1040" y="872"/>
                  </a:lnTo>
                  <a:lnTo>
                    <a:pt x="1033" y="869"/>
                  </a:lnTo>
                  <a:lnTo>
                    <a:pt x="1025" y="868"/>
                  </a:lnTo>
                  <a:lnTo>
                    <a:pt x="1025" y="868"/>
                  </a:lnTo>
                  <a:lnTo>
                    <a:pt x="1011" y="866"/>
                  </a:lnTo>
                  <a:lnTo>
                    <a:pt x="997" y="864"/>
                  </a:lnTo>
                  <a:lnTo>
                    <a:pt x="997" y="864"/>
                  </a:lnTo>
                  <a:lnTo>
                    <a:pt x="983" y="866"/>
                  </a:lnTo>
                  <a:lnTo>
                    <a:pt x="969" y="867"/>
                  </a:lnTo>
                  <a:lnTo>
                    <a:pt x="954" y="869"/>
                  </a:lnTo>
                  <a:lnTo>
                    <a:pt x="940" y="871"/>
                  </a:lnTo>
                  <a:lnTo>
                    <a:pt x="927" y="875"/>
                  </a:lnTo>
                  <a:lnTo>
                    <a:pt x="913" y="880"/>
                  </a:lnTo>
                  <a:lnTo>
                    <a:pt x="900" y="885"/>
                  </a:lnTo>
                  <a:lnTo>
                    <a:pt x="886" y="892"/>
                  </a:lnTo>
                  <a:lnTo>
                    <a:pt x="874" y="899"/>
                  </a:lnTo>
                  <a:lnTo>
                    <a:pt x="862" y="907"/>
                  </a:lnTo>
                  <a:lnTo>
                    <a:pt x="851" y="916"/>
                  </a:lnTo>
                  <a:lnTo>
                    <a:pt x="841" y="925"/>
                  </a:lnTo>
                  <a:lnTo>
                    <a:pt x="831" y="935"/>
                  </a:lnTo>
                  <a:lnTo>
                    <a:pt x="822" y="946"/>
                  </a:lnTo>
                  <a:lnTo>
                    <a:pt x="814" y="958"/>
                  </a:lnTo>
                  <a:lnTo>
                    <a:pt x="807" y="971"/>
                  </a:lnTo>
                  <a:lnTo>
                    <a:pt x="807" y="971"/>
                  </a:lnTo>
                  <a:lnTo>
                    <a:pt x="800" y="987"/>
                  </a:lnTo>
                  <a:lnTo>
                    <a:pt x="794" y="1003"/>
                  </a:lnTo>
                  <a:lnTo>
                    <a:pt x="790" y="1019"/>
                  </a:lnTo>
                  <a:lnTo>
                    <a:pt x="787" y="1035"/>
                  </a:lnTo>
                  <a:lnTo>
                    <a:pt x="785" y="1051"/>
                  </a:lnTo>
                  <a:lnTo>
                    <a:pt x="785" y="1068"/>
                  </a:lnTo>
                  <a:lnTo>
                    <a:pt x="786" y="1084"/>
                  </a:lnTo>
                  <a:lnTo>
                    <a:pt x="788" y="1101"/>
                  </a:lnTo>
                  <a:lnTo>
                    <a:pt x="791" y="1118"/>
                  </a:lnTo>
                  <a:lnTo>
                    <a:pt x="795" y="1134"/>
                  </a:lnTo>
                  <a:lnTo>
                    <a:pt x="800" y="1150"/>
                  </a:lnTo>
                  <a:lnTo>
                    <a:pt x="805" y="1166"/>
                  </a:lnTo>
                  <a:lnTo>
                    <a:pt x="811" y="1181"/>
                  </a:lnTo>
                  <a:lnTo>
                    <a:pt x="818" y="1197"/>
                  </a:lnTo>
                  <a:lnTo>
                    <a:pt x="833" y="1227"/>
                  </a:lnTo>
                  <a:lnTo>
                    <a:pt x="833" y="1227"/>
                  </a:lnTo>
                  <a:lnTo>
                    <a:pt x="843" y="1244"/>
                  </a:lnTo>
                  <a:lnTo>
                    <a:pt x="853" y="1261"/>
                  </a:lnTo>
                  <a:lnTo>
                    <a:pt x="875" y="1294"/>
                  </a:lnTo>
                  <a:lnTo>
                    <a:pt x="900" y="1327"/>
                  </a:lnTo>
                  <a:lnTo>
                    <a:pt x="925" y="1358"/>
                  </a:lnTo>
                  <a:lnTo>
                    <a:pt x="925" y="1358"/>
                  </a:lnTo>
                  <a:lnTo>
                    <a:pt x="938" y="1373"/>
                  </a:lnTo>
                  <a:lnTo>
                    <a:pt x="951" y="1387"/>
                  </a:lnTo>
                  <a:lnTo>
                    <a:pt x="979" y="1416"/>
                  </a:lnTo>
                  <a:lnTo>
                    <a:pt x="1006" y="1445"/>
                  </a:lnTo>
                  <a:lnTo>
                    <a:pt x="1020" y="1460"/>
                  </a:lnTo>
                  <a:lnTo>
                    <a:pt x="1033" y="1475"/>
                  </a:lnTo>
                  <a:lnTo>
                    <a:pt x="1033" y="1475"/>
                  </a:lnTo>
                  <a:lnTo>
                    <a:pt x="1039" y="1482"/>
                  </a:lnTo>
                  <a:lnTo>
                    <a:pt x="1044" y="1490"/>
                  </a:lnTo>
                  <a:lnTo>
                    <a:pt x="1054" y="1508"/>
                  </a:lnTo>
                  <a:lnTo>
                    <a:pt x="1062" y="1527"/>
                  </a:lnTo>
                  <a:lnTo>
                    <a:pt x="1070" y="1545"/>
                  </a:lnTo>
                  <a:lnTo>
                    <a:pt x="1070" y="1545"/>
                  </a:lnTo>
                  <a:lnTo>
                    <a:pt x="1078" y="1562"/>
                  </a:lnTo>
                  <a:lnTo>
                    <a:pt x="1084" y="1578"/>
                  </a:lnTo>
                  <a:lnTo>
                    <a:pt x="1090" y="1595"/>
                  </a:lnTo>
                  <a:lnTo>
                    <a:pt x="1095" y="1612"/>
                  </a:lnTo>
                  <a:lnTo>
                    <a:pt x="1103" y="1647"/>
                  </a:lnTo>
                  <a:lnTo>
                    <a:pt x="1110" y="1683"/>
                  </a:lnTo>
                  <a:lnTo>
                    <a:pt x="1110" y="1683"/>
                  </a:lnTo>
                  <a:lnTo>
                    <a:pt x="1117" y="1721"/>
                  </a:lnTo>
                  <a:lnTo>
                    <a:pt x="1122" y="1761"/>
                  </a:lnTo>
                  <a:lnTo>
                    <a:pt x="1127" y="1801"/>
                  </a:lnTo>
                  <a:lnTo>
                    <a:pt x="1132" y="1841"/>
                  </a:lnTo>
                  <a:lnTo>
                    <a:pt x="1135" y="1880"/>
                  </a:lnTo>
                  <a:lnTo>
                    <a:pt x="1138" y="1921"/>
                  </a:lnTo>
                  <a:lnTo>
                    <a:pt x="1140" y="1961"/>
                  </a:lnTo>
                  <a:lnTo>
                    <a:pt x="1140" y="2000"/>
                  </a:lnTo>
                  <a:lnTo>
                    <a:pt x="1140" y="2000"/>
                  </a:lnTo>
                  <a:lnTo>
                    <a:pt x="1140" y="2024"/>
                  </a:lnTo>
                  <a:lnTo>
                    <a:pt x="1139" y="2046"/>
                  </a:lnTo>
                  <a:lnTo>
                    <a:pt x="1137" y="2069"/>
                  </a:lnTo>
                  <a:lnTo>
                    <a:pt x="1134" y="2091"/>
                  </a:lnTo>
                  <a:lnTo>
                    <a:pt x="1130" y="2113"/>
                  </a:lnTo>
                  <a:lnTo>
                    <a:pt x="1126" y="2136"/>
                  </a:lnTo>
                  <a:lnTo>
                    <a:pt x="1117" y="2181"/>
                  </a:lnTo>
                  <a:lnTo>
                    <a:pt x="1117" y="2181"/>
                  </a:lnTo>
                  <a:lnTo>
                    <a:pt x="1108" y="2216"/>
                  </a:lnTo>
                  <a:lnTo>
                    <a:pt x="1100" y="2252"/>
                  </a:lnTo>
                  <a:lnTo>
                    <a:pt x="1090" y="2287"/>
                  </a:lnTo>
                  <a:lnTo>
                    <a:pt x="1079" y="2322"/>
                  </a:lnTo>
                  <a:lnTo>
                    <a:pt x="1079" y="2322"/>
                  </a:lnTo>
                  <a:lnTo>
                    <a:pt x="1067" y="2356"/>
                  </a:lnTo>
                  <a:lnTo>
                    <a:pt x="1052" y="2390"/>
                  </a:lnTo>
                  <a:lnTo>
                    <a:pt x="1036" y="2422"/>
                  </a:lnTo>
                  <a:lnTo>
                    <a:pt x="1026" y="2437"/>
                  </a:lnTo>
                  <a:lnTo>
                    <a:pt x="1017" y="2452"/>
                  </a:lnTo>
                  <a:lnTo>
                    <a:pt x="1007" y="2467"/>
                  </a:lnTo>
                  <a:lnTo>
                    <a:pt x="997" y="2483"/>
                  </a:lnTo>
                  <a:lnTo>
                    <a:pt x="986" y="2497"/>
                  </a:lnTo>
                  <a:lnTo>
                    <a:pt x="974" y="2510"/>
                  </a:lnTo>
                  <a:lnTo>
                    <a:pt x="962" y="2523"/>
                  </a:lnTo>
                  <a:lnTo>
                    <a:pt x="949" y="2536"/>
                  </a:lnTo>
                  <a:lnTo>
                    <a:pt x="935" y="2548"/>
                  </a:lnTo>
                  <a:lnTo>
                    <a:pt x="921" y="2560"/>
                  </a:lnTo>
                  <a:lnTo>
                    <a:pt x="921" y="2560"/>
                  </a:lnTo>
                  <a:lnTo>
                    <a:pt x="903" y="2573"/>
                  </a:lnTo>
                  <a:lnTo>
                    <a:pt x="893" y="2580"/>
                  </a:lnTo>
                  <a:lnTo>
                    <a:pt x="885" y="2587"/>
                  </a:lnTo>
                  <a:lnTo>
                    <a:pt x="885" y="2587"/>
                  </a:lnTo>
                  <a:lnTo>
                    <a:pt x="870" y="2607"/>
                  </a:lnTo>
                  <a:lnTo>
                    <a:pt x="855" y="2626"/>
                  </a:lnTo>
                  <a:lnTo>
                    <a:pt x="855" y="2626"/>
                  </a:lnTo>
                  <a:lnTo>
                    <a:pt x="847" y="2636"/>
                  </a:lnTo>
                  <a:lnTo>
                    <a:pt x="838" y="2645"/>
                  </a:lnTo>
                  <a:lnTo>
                    <a:pt x="828" y="2653"/>
                  </a:lnTo>
                  <a:lnTo>
                    <a:pt x="819" y="2661"/>
                  </a:lnTo>
                  <a:lnTo>
                    <a:pt x="808" y="2668"/>
                  </a:lnTo>
                  <a:lnTo>
                    <a:pt x="797" y="2674"/>
                  </a:lnTo>
                  <a:lnTo>
                    <a:pt x="785" y="2680"/>
                  </a:lnTo>
                  <a:lnTo>
                    <a:pt x="773" y="2685"/>
                  </a:lnTo>
                  <a:lnTo>
                    <a:pt x="773" y="2685"/>
                  </a:lnTo>
                  <a:lnTo>
                    <a:pt x="756" y="2691"/>
                  </a:lnTo>
                  <a:lnTo>
                    <a:pt x="740" y="2696"/>
                  </a:lnTo>
                  <a:lnTo>
                    <a:pt x="707" y="2705"/>
                  </a:lnTo>
                  <a:lnTo>
                    <a:pt x="640" y="2723"/>
                  </a:lnTo>
                  <a:lnTo>
                    <a:pt x="606" y="2731"/>
                  </a:lnTo>
                  <a:lnTo>
                    <a:pt x="573" y="2742"/>
                  </a:lnTo>
                  <a:lnTo>
                    <a:pt x="557" y="2748"/>
                  </a:lnTo>
                  <a:lnTo>
                    <a:pt x="541" y="2754"/>
                  </a:lnTo>
                  <a:lnTo>
                    <a:pt x="526" y="2762"/>
                  </a:lnTo>
                  <a:lnTo>
                    <a:pt x="511" y="2771"/>
                  </a:lnTo>
                  <a:lnTo>
                    <a:pt x="511" y="2771"/>
                  </a:lnTo>
                  <a:lnTo>
                    <a:pt x="497" y="2780"/>
                  </a:lnTo>
                  <a:lnTo>
                    <a:pt x="481" y="2790"/>
                  </a:lnTo>
                  <a:lnTo>
                    <a:pt x="467" y="2800"/>
                  </a:lnTo>
                  <a:lnTo>
                    <a:pt x="454" y="2811"/>
                  </a:lnTo>
                  <a:lnTo>
                    <a:pt x="428" y="2835"/>
                  </a:lnTo>
                  <a:lnTo>
                    <a:pt x="404" y="2860"/>
                  </a:lnTo>
                  <a:lnTo>
                    <a:pt x="382" y="2886"/>
                  </a:lnTo>
                  <a:lnTo>
                    <a:pt x="362" y="2914"/>
                  </a:lnTo>
                  <a:lnTo>
                    <a:pt x="341" y="2944"/>
                  </a:lnTo>
                  <a:lnTo>
                    <a:pt x="324" y="2974"/>
                  </a:lnTo>
                  <a:lnTo>
                    <a:pt x="324" y="2974"/>
                  </a:lnTo>
                  <a:lnTo>
                    <a:pt x="305" y="3011"/>
                  </a:lnTo>
                  <a:lnTo>
                    <a:pt x="287" y="3049"/>
                  </a:lnTo>
                  <a:lnTo>
                    <a:pt x="270" y="3089"/>
                  </a:lnTo>
                  <a:lnTo>
                    <a:pt x="255" y="3129"/>
                  </a:lnTo>
                  <a:lnTo>
                    <a:pt x="241" y="3170"/>
                  </a:lnTo>
                  <a:lnTo>
                    <a:pt x="229" y="3211"/>
                  </a:lnTo>
                  <a:lnTo>
                    <a:pt x="218" y="3252"/>
                  </a:lnTo>
                  <a:lnTo>
                    <a:pt x="207" y="3294"/>
                  </a:lnTo>
                  <a:lnTo>
                    <a:pt x="207" y="3294"/>
                  </a:lnTo>
                  <a:lnTo>
                    <a:pt x="197" y="3338"/>
                  </a:lnTo>
                  <a:lnTo>
                    <a:pt x="189" y="3382"/>
                  </a:lnTo>
                  <a:lnTo>
                    <a:pt x="182" y="3427"/>
                  </a:lnTo>
                  <a:lnTo>
                    <a:pt x="176" y="3472"/>
                  </a:lnTo>
                  <a:lnTo>
                    <a:pt x="172" y="3517"/>
                  </a:lnTo>
                  <a:lnTo>
                    <a:pt x="168" y="3562"/>
                  </a:lnTo>
                  <a:lnTo>
                    <a:pt x="165" y="3607"/>
                  </a:lnTo>
                  <a:lnTo>
                    <a:pt x="163" y="3653"/>
                  </a:lnTo>
                  <a:lnTo>
                    <a:pt x="160" y="3743"/>
                  </a:lnTo>
                  <a:lnTo>
                    <a:pt x="159" y="3833"/>
                  </a:lnTo>
                  <a:lnTo>
                    <a:pt x="159" y="4015"/>
                  </a:lnTo>
                  <a:lnTo>
                    <a:pt x="159" y="4015"/>
                  </a:lnTo>
                  <a:lnTo>
                    <a:pt x="159" y="4094"/>
                  </a:lnTo>
                  <a:lnTo>
                    <a:pt x="160" y="4172"/>
                  </a:lnTo>
                  <a:lnTo>
                    <a:pt x="162" y="4252"/>
                  </a:lnTo>
                  <a:lnTo>
                    <a:pt x="164" y="4291"/>
                  </a:lnTo>
                  <a:lnTo>
                    <a:pt x="167" y="4331"/>
                  </a:lnTo>
                  <a:lnTo>
                    <a:pt x="170" y="4370"/>
                  </a:lnTo>
                  <a:lnTo>
                    <a:pt x="174" y="4409"/>
                  </a:lnTo>
                  <a:lnTo>
                    <a:pt x="179" y="4449"/>
                  </a:lnTo>
                  <a:lnTo>
                    <a:pt x="186" y="4488"/>
                  </a:lnTo>
                  <a:lnTo>
                    <a:pt x="193" y="4526"/>
                  </a:lnTo>
                  <a:lnTo>
                    <a:pt x="201" y="4565"/>
                  </a:lnTo>
                  <a:lnTo>
                    <a:pt x="211" y="4603"/>
                  </a:lnTo>
                  <a:lnTo>
                    <a:pt x="224" y="4641"/>
                  </a:lnTo>
                  <a:lnTo>
                    <a:pt x="224" y="4641"/>
                  </a:lnTo>
                  <a:lnTo>
                    <a:pt x="236" y="4677"/>
                  </a:lnTo>
                  <a:lnTo>
                    <a:pt x="250" y="4711"/>
                  </a:lnTo>
                  <a:lnTo>
                    <a:pt x="265" y="4744"/>
                  </a:lnTo>
                  <a:lnTo>
                    <a:pt x="282" y="4777"/>
                  </a:lnTo>
                  <a:lnTo>
                    <a:pt x="282" y="4777"/>
                  </a:lnTo>
                  <a:lnTo>
                    <a:pt x="291" y="4770"/>
                  </a:lnTo>
                  <a:lnTo>
                    <a:pt x="291" y="4770"/>
                  </a:lnTo>
                  <a:lnTo>
                    <a:pt x="265" y="4745"/>
                  </a:lnTo>
                  <a:lnTo>
                    <a:pt x="239" y="4720"/>
                  </a:lnTo>
                  <a:lnTo>
                    <a:pt x="212" y="4694"/>
                  </a:lnTo>
                  <a:lnTo>
                    <a:pt x="185" y="4670"/>
                  </a:lnTo>
                  <a:lnTo>
                    <a:pt x="185" y="4670"/>
                  </a:lnTo>
                  <a:lnTo>
                    <a:pt x="182" y="4668"/>
                  </a:lnTo>
                  <a:lnTo>
                    <a:pt x="178" y="4669"/>
                  </a:lnTo>
                  <a:lnTo>
                    <a:pt x="176" y="4671"/>
                  </a:lnTo>
                  <a:lnTo>
                    <a:pt x="175" y="4672"/>
                  </a:lnTo>
                  <a:lnTo>
                    <a:pt x="175" y="4674"/>
                  </a:lnTo>
                  <a:lnTo>
                    <a:pt x="175" y="4674"/>
                  </a:lnTo>
                  <a:lnTo>
                    <a:pt x="177" y="4698"/>
                  </a:lnTo>
                  <a:lnTo>
                    <a:pt x="181" y="4721"/>
                  </a:lnTo>
                  <a:lnTo>
                    <a:pt x="185" y="4744"/>
                  </a:lnTo>
                  <a:lnTo>
                    <a:pt x="190" y="4767"/>
                  </a:lnTo>
                  <a:lnTo>
                    <a:pt x="200" y="4814"/>
                  </a:lnTo>
                  <a:lnTo>
                    <a:pt x="212" y="4860"/>
                  </a:lnTo>
                  <a:lnTo>
                    <a:pt x="224" y="4906"/>
                  </a:lnTo>
                  <a:lnTo>
                    <a:pt x="235" y="4952"/>
                  </a:lnTo>
                  <a:lnTo>
                    <a:pt x="239" y="4975"/>
                  </a:lnTo>
                  <a:lnTo>
                    <a:pt x="243" y="4998"/>
                  </a:lnTo>
                  <a:lnTo>
                    <a:pt x="247" y="5022"/>
                  </a:lnTo>
                  <a:lnTo>
                    <a:pt x="250" y="5046"/>
                  </a:lnTo>
                  <a:lnTo>
                    <a:pt x="250" y="5046"/>
                  </a:lnTo>
                  <a:lnTo>
                    <a:pt x="257" y="5040"/>
                  </a:lnTo>
                  <a:lnTo>
                    <a:pt x="257" y="5040"/>
                  </a:lnTo>
                  <a:lnTo>
                    <a:pt x="238" y="5032"/>
                  </a:lnTo>
                  <a:lnTo>
                    <a:pt x="219" y="5023"/>
                  </a:lnTo>
                  <a:lnTo>
                    <a:pt x="200" y="5013"/>
                  </a:lnTo>
                  <a:lnTo>
                    <a:pt x="182" y="5001"/>
                  </a:lnTo>
                  <a:lnTo>
                    <a:pt x="164" y="4989"/>
                  </a:lnTo>
                  <a:lnTo>
                    <a:pt x="147" y="4976"/>
                  </a:lnTo>
                  <a:lnTo>
                    <a:pt x="131" y="4962"/>
                  </a:lnTo>
                  <a:lnTo>
                    <a:pt x="115" y="4948"/>
                  </a:lnTo>
                  <a:lnTo>
                    <a:pt x="100" y="4933"/>
                  </a:lnTo>
                  <a:lnTo>
                    <a:pt x="86" y="4918"/>
                  </a:lnTo>
                  <a:lnTo>
                    <a:pt x="71" y="4902"/>
                  </a:lnTo>
                  <a:lnTo>
                    <a:pt x="58" y="4884"/>
                  </a:lnTo>
                  <a:lnTo>
                    <a:pt x="45" y="4867"/>
                  </a:lnTo>
                  <a:lnTo>
                    <a:pt x="33" y="4850"/>
                  </a:lnTo>
                  <a:lnTo>
                    <a:pt x="22" y="4832"/>
                  </a:lnTo>
                  <a:lnTo>
                    <a:pt x="11" y="4814"/>
                  </a:lnTo>
                  <a:lnTo>
                    <a:pt x="11" y="4814"/>
                  </a:lnTo>
                  <a:lnTo>
                    <a:pt x="10" y="4812"/>
                  </a:lnTo>
                  <a:lnTo>
                    <a:pt x="7" y="4811"/>
                  </a:lnTo>
                  <a:lnTo>
                    <a:pt x="5" y="4811"/>
                  </a:lnTo>
                  <a:lnTo>
                    <a:pt x="3" y="4812"/>
                  </a:lnTo>
                  <a:lnTo>
                    <a:pt x="1" y="4814"/>
                  </a:lnTo>
                  <a:lnTo>
                    <a:pt x="0" y="4816"/>
                  </a:lnTo>
                  <a:lnTo>
                    <a:pt x="0" y="4818"/>
                  </a:lnTo>
                  <a:lnTo>
                    <a:pt x="1" y="4820"/>
                  </a:lnTo>
                  <a:lnTo>
                    <a:pt x="1" y="48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C7CCCE8C-0CB3-79C6-CD21-7C778574D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0" y="3114"/>
              <a:ext cx="234" cy="829"/>
            </a:xfrm>
            <a:custGeom>
              <a:avLst/>
              <a:gdLst>
                <a:gd name="T0" fmla="*/ 2 w 468"/>
                <a:gd name="T1" fmla="*/ 10 h 1658"/>
                <a:gd name="T2" fmla="*/ 22 w 468"/>
                <a:gd name="T3" fmla="*/ 31 h 1658"/>
                <a:gd name="T4" fmla="*/ 38 w 468"/>
                <a:gd name="T5" fmla="*/ 55 h 1658"/>
                <a:gd name="T6" fmla="*/ 66 w 468"/>
                <a:gd name="T7" fmla="*/ 106 h 1658"/>
                <a:gd name="T8" fmla="*/ 80 w 468"/>
                <a:gd name="T9" fmla="*/ 137 h 1658"/>
                <a:gd name="T10" fmla="*/ 105 w 468"/>
                <a:gd name="T11" fmla="*/ 202 h 1658"/>
                <a:gd name="T12" fmla="*/ 116 w 468"/>
                <a:gd name="T13" fmla="*/ 235 h 1658"/>
                <a:gd name="T14" fmla="*/ 158 w 468"/>
                <a:gd name="T15" fmla="*/ 370 h 1658"/>
                <a:gd name="T16" fmla="*/ 168 w 468"/>
                <a:gd name="T17" fmla="*/ 403 h 1658"/>
                <a:gd name="T18" fmla="*/ 200 w 468"/>
                <a:gd name="T19" fmla="*/ 496 h 1658"/>
                <a:gd name="T20" fmla="*/ 215 w 468"/>
                <a:gd name="T21" fmla="*/ 540 h 1658"/>
                <a:gd name="T22" fmla="*/ 241 w 468"/>
                <a:gd name="T23" fmla="*/ 628 h 1658"/>
                <a:gd name="T24" fmla="*/ 273 w 468"/>
                <a:gd name="T25" fmla="*/ 762 h 1658"/>
                <a:gd name="T26" fmla="*/ 292 w 468"/>
                <a:gd name="T27" fmla="*/ 850 h 1658"/>
                <a:gd name="T28" fmla="*/ 332 w 468"/>
                <a:gd name="T29" fmla="*/ 1036 h 1658"/>
                <a:gd name="T30" fmla="*/ 375 w 468"/>
                <a:gd name="T31" fmla="*/ 1221 h 1658"/>
                <a:gd name="T32" fmla="*/ 415 w 468"/>
                <a:gd name="T33" fmla="*/ 1412 h 1658"/>
                <a:gd name="T34" fmla="*/ 449 w 468"/>
                <a:gd name="T35" fmla="*/ 1606 h 1658"/>
                <a:gd name="T36" fmla="*/ 457 w 468"/>
                <a:gd name="T37" fmla="*/ 1654 h 1658"/>
                <a:gd name="T38" fmla="*/ 457 w 468"/>
                <a:gd name="T39" fmla="*/ 1656 h 1658"/>
                <a:gd name="T40" fmla="*/ 461 w 468"/>
                <a:gd name="T41" fmla="*/ 1658 h 1658"/>
                <a:gd name="T42" fmla="*/ 465 w 468"/>
                <a:gd name="T43" fmla="*/ 1657 h 1658"/>
                <a:gd name="T44" fmla="*/ 468 w 468"/>
                <a:gd name="T45" fmla="*/ 1653 h 1658"/>
                <a:gd name="T46" fmla="*/ 468 w 468"/>
                <a:gd name="T47" fmla="*/ 1651 h 1658"/>
                <a:gd name="T48" fmla="*/ 435 w 468"/>
                <a:gd name="T49" fmla="*/ 1456 h 1658"/>
                <a:gd name="T50" fmla="*/ 396 w 468"/>
                <a:gd name="T51" fmla="*/ 1261 h 1658"/>
                <a:gd name="T52" fmla="*/ 375 w 468"/>
                <a:gd name="T53" fmla="*/ 1168 h 1658"/>
                <a:gd name="T54" fmla="*/ 332 w 468"/>
                <a:gd name="T55" fmla="*/ 982 h 1658"/>
                <a:gd name="T56" fmla="*/ 312 w 468"/>
                <a:gd name="T57" fmla="*/ 888 h 1658"/>
                <a:gd name="T58" fmla="*/ 272 w 468"/>
                <a:gd name="T59" fmla="*/ 707 h 1658"/>
                <a:gd name="T60" fmla="*/ 250 w 468"/>
                <a:gd name="T61" fmla="*/ 617 h 1658"/>
                <a:gd name="T62" fmla="*/ 225 w 468"/>
                <a:gd name="T63" fmla="*/ 529 h 1658"/>
                <a:gd name="T64" fmla="*/ 212 w 468"/>
                <a:gd name="T65" fmla="*/ 494 h 1658"/>
                <a:gd name="T66" fmla="*/ 188 w 468"/>
                <a:gd name="T67" fmla="*/ 427 h 1658"/>
                <a:gd name="T68" fmla="*/ 177 w 468"/>
                <a:gd name="T69" fmla="*/ 392 h 1658"/>
                <a:gd name="T70" fmla="*/ 136 w 468"/>
                <a:gd name="T71" fmla="*/ 258 h 1658"/>
                <a:gd name="T72" fmla="*/ 126 w 468"/>
                <a:gd name="T73" fmla="*/ 225 h 1658"/>
                <a:gd name="T74" fmla="*/ 102 w 468"/>
                <a:gd name="T75" fmla="*/ 158 h 1658"/>
                <a:gd name="T76" fmla="*/ 89 w 468"/>
                <a:gd name="T77" fmla="*/ 126 h 1658"/>
                <a:gd name="T78" fmla="*/ 62 w 468"/>
                <a:gd name="T79" fmla="*/ 72 h 1658"/>
                <a:gd name="T80" fmla="*/ 46 w 468"/>
                <a:gd name="T81" fmla="*/ 45 h 1658"/>
                <a:gd name="T82" fmla="*/ 28 w 468"/>
                <a:gd name="T83" fmla="*/ 20 h 1658"/>
                <a:gd name="T84" fmla="*/ 20 w 468"/>
                <a:gd name="T85" fmla="*/ 11 h 1658"/>
                <a:gd name="T86" fmla="*/ 11 w 468"/>
                <a:gd name="T87" fmla="*/ 1 h 1658"/>
                <a:gd name="T88" fmla="*/ 6 w 468"/>
                <a:gd name="T89" fmla="*/ 0 h 1658"/>
                <a:gd name="T90" fmla="*/ 2 w 468"/>
                <a:gd name="T91" fmla="*/ 2 h 1658"/>
                <a:gd name="T92" fmla="*/ 0 w 468"/>
                <a:gd name="T93" fmla="*/ 6 h 1658"/>
                <a:gd name="T94" fmla="*/ 2 w 468"/>
                <a:gd name="T95" fmla="*/ 10 h 1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68" h="1658">
                  <a:moveTo>
                    <a:pt x="2" y="10"/>
                  </a:moveTo>
                  <a:lnTo>
                    <a:pt x="2" y="10"/>
                  </a:lnTo>
                  <a:lnTo>
                    <a:pt x="12" y="20"/>
                  </a:lnTo>
                  <a:lnTo>
                    <a:pt x="22" y="31"/>
                  </a:lnTo>
                  <a:lnTo>
                    <a:pt x="30" y="42"/>
                  </a:lnTo>
                  <a:lnTo>
                    <a:pt x="38" y="55"/>
                  </a:lnTo>
                  <a:lnTo>
                    <a:pt x="53" y="80"/>
                  </a:lnTo>
                  <a:lnTo>
                    <a:pt x="66" y="106"/>
                  </a:lnTo>
                  <a:lnTo>
                    <a:pt x="66" y="106"/>
                  </a:lnTo>
                  <a:lnTo>
                    <a:pt x="80" y="137"/>
                  </a:lnTo>
                  <a:lnTo>
                    <a:pt x="94" y="170"/>
                  </a:lnTo>
                  <a:lnTo>
                    <a:pt x="105" y="202"/>
                  </a:lnTo>
                  <a:lnTo>
                    <a:pt x="116" y="235"/>
                  </a:lnTo>
                  <a:lnTo>
                    <a:pt x="116" y="235"/>
                  </a:lnTo>
                  <a:lnTo>
                    <a:pt x="137" y="303"/>
                  </a:lnTo>
                  <a:lnTo>
                    <a:pt x="158" y="370"/>
                  </a:lnTo>
                  <a:lnTo>
                    <a:pt x="158" y="370"/>
                  </a:lnTo>
                  <a:lnTo>
                    <a:pt x="168" y="403"/>
                  </a:lnTo>
                  <a:lnTo>
                    <a:pt x="179" y="434"/>
                  </a:lnTo>
                  <a:lnTo>
                    <a:pt x="200" y="496"/>
                  </a:lnTo>
                  <a:lnTo>
                    <a:pt x="200" y="496"/>
                  </a:lnTo>
                  <a:lnTo>
                    <a:pt x="215" y="540"/>
                  </a:lnTo>
                  <a:lnTo>
                    <a:pt x="229" y="583"/>
                  </a:lnTo>
                  <a:lnTo>
                    <a:pt x="241" y="628"/>
                  </a:lnTo>
                  <a:lnTo>
                    <a:pt x="252" y="672"/>
                  </a:lnTo>
                  <a:lnTo>
                    <a:pt x="273" y="762"/>
                  </a:lnTo>
                  <a:lnTo>
                    <a:pt x="292" y="850"/>
                  </a:lnTo>
                  <a:lnTo>
                    <a:pt x="292" y="850"/>
                  </a:lnTo>
                  <a:lnTo>
                    <a:pt x="312" y="943"/>
                  </a:lnTo>
                  <a:lnTo>
                    <a:pt x="332" y="1036"/>
                  </a:lnTo>
                  <a:lnTo>
                    <a:pt x="375" y="1221"/>
                  </a:lnTo>
                  <a:lnTo>
                    <a:pt x="375" y="1221"/>
                  </a:lnTo>
                  <a:lnTo>
                    <a:pt x="395" y="1316"/>
                  </a:lnTo>
                  <a:lnTo>
                    <a:pt x="415" y="1412"/>
                  </a:lnTo>
                  <a:lnTo>
                    <a:pt x="433" y="1509"/>
                  </a:lnTo>
                  <a:lnTo>
                    <a:pt x="449" y="1606"/>
                  </a:lnTo>
                  <a:lnTo>
                    <a:pt x="449" y="1606"/>
                  </a:lnTo>
                  <a:lnTo>
                    <a:pt x="457" y="1654"/>
                  </a:lnTo>
                  <a:lnTo>
                    <a:pt x="457" y="1654"/>
                  </a:lnTo>
                  <a:lnTo>
                    <a:pt x="457" y="1656"/>
                  </a:lnTo>
                  <a:lnTo>
                    <a:pt x="459" y="1658"/>
                  </a:lnTo>
                  <a:lnTo>
                    <a:pt x="461" y="1658"/>
                  </a:lnTo>
                  <a:lnTo>
                    <a:pt x="463" y="1658"/>
                  </a:lnTo>
                  <a:lnTo>
                    <a:pt x="465" y="1657"/>
                  </a:lnTo>
                  <a:lnTo>
                    <a:pt x="467" y="1655"/>
                  </a:lnTo>
                  <a:lnTo>
                    <a:pt x="468" y="1653"/>
                  </a:lnTo>
                  <a:lnTo>
                    <a:pt x="468" y="1651"/>
                  </a:lnTo>
                  <a:lnTo>
                    <a:pt x="468" y="1651"/>
                  </a:lnTo>
                  <a:lnTo>
                    <a:pt x="452" y="1554"/>
                  </a:lnTo>
                  <a:lnTo>
                    <a:pt x="435" y="1456"/>
                  </a:lnTo>
                  <a:lnTo>
                    <a:pt x="416" y="1359"/>
                  </a:lnTo>
                  <a:lnTo>
                    <a:pt x="396" y="1261"/>
                  </a:lnTo>
                  <a:lnTo>
                    <a:pt x="396" y="1261"/>
                  </a:lnTo>
                  <a:lnTo>
                    <a:pt x="375" y="1168"/>
                  </a:lnTo>
                  <a:lnTo>
                    <a:pt x="353" y="1074"/>
                  </a:lnTo>
                  <a:lnTo>
                    <a:pt x="332" y="982"/>
                  </a:lnTo>
                  <a:lnTo>
                    <a:pt x="312" y="888"/>
                  </a:lnTo>
                  <a:lnTo>
                    <a:pt x="312" y="888"/>
                  </a:lnTo>
                  <a:lnTo>
                    <a:pt x="293" y="797"/>
                  </a:lnTo>
                  <a:lnTo>
                    <a:pt x="272" y="707"/>
                  </a:lnTo>
                  <a:lnTo>
                    <a:pt x="262" y="662"/>
                  </a:lnTo>
                  <a:lnTo>
                    <a:pt x="250" y="617"/>
                  </a:lnTo>
                  <a:lnTo>
                    <a:pt x="238" y="573"/>
                  </a:lnTo>
                  <a:lnTo>
                    <a:pt x="225" y="529"/>
                  </a:lnTo>
                  <a:lnTo>
                    <a:pt x="225" y="529"/>
                  </a:lnTo>
                  <a:lnTo>
                    <a:pt x="212" y="494"/>
                  </a:lnTo>
                  <a:lnTo>
                    <a:pt x="200" y="460"/>
                  </a:lnTo>
                  <a:lnTo>
                    <a:pt x="188" y="427"/>
                  </a:lnTo>
                  <a:lnTo>
                    <a:pt x="177" y="392"/>
                  </a:lnTo>
                  <a:lnTo>
                    <a:pt x="177" y="392"/>
                  </a:lnTo>
                  <a:lnTo>
                    <a:pt x="157" y="326"/>
                  </a:lnTo>
                  <a:lnTo>
                    <a:pt x="136" y="258"/>
                  </a:lnTo>
                  <a:lnTo>
                    <a:pt x="136" y="258"/>
                  </a:lnTo>
                  <a:lnTo>
                    <a:pt x="126" y="225"/>
                  </a:lnTo>
                  <a:lnTo>
                    <a:pt x="114" y="192"/>
                  </a:lnTo>
                  <a:lnTo>
                    <a:pt x="102" y="158"/>
                  </a:lnTo>
                  <a:lnTo>
                    <a:pt x="89" y="126"/>
                  </a:lnTo>
                  <a:lnTo>
                    <a:pt x="89" y="126"/>
                  </a:lnTo>
                  <a:lnTo>
                    <a:pt x="76" y="99"/>
                  </a:lnTo>
                  <a:lnTo>
                    <a:pt x="62" y="72"/>
                  </a:lnTo>
                  <a:lnTo>
                    <a:pt x="54" y="58"/>
                  </a:lnTo>
                  <a:lnTo>
                    <a:pt x="46" y="45"/>
                  </a:lnTo>
                  <a:lnTo>
                    <a:pt x="37" y="32"/>
                  </a:lnTo>
                  <a:lnTo>
                    <a:pt x="28" y="20"/>
                  </a:lnTo>
                  <a:lnTo>
                    <a:pt x="28" y="20"/>
                  </a:lnTo>
                  <a:lnTo>
                    <a:pt x="20" y="11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096C6E5B-7986-43E4-C72D-E88E9590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0" y="3916"/>
              <a:ext cx="1045" cy="48"/>
            </a:xfrm>
            <a:custGeom>
              <a:avLst/>
              <a:gdLst>
                <a:gd name="T0" fmla="*/ 7 w 2091"/>
                <a:gd name="T1" fmla="*/ 60 h 97"/>
                <a:gd name="T2" fmla="*/ 55 w 2091"/>
                <a:gd name="T3" fmla="*/ 51 h 97"/>
                <a:gd name="T4" fmla="*/ 104 w 2091"/>
                <a:gd name="T5" fmla="*/ 47 h 97"/>
                <a:gd name="T6" fmla="*/ 154 w 2091"/>
                <a:gd name="T7" fmla="*/ 45 h 97"/>
                <a:gd name="T8" fmla="*/ 253 w 2091"/>
                <a:gd name="T9" fmla="*/ 49 h 97"/>
                <a:gd name="T10" fmla="*/ 402 w 2091"/>
                <a:gd name="T11" fmla="*/ 64 h 97"/>
                <a:gd name="T12" fmla="*/ 455 w 2091"/>
                <a:gd name="T13" fmla="*/ 69 h 97"/>
                <a:gd name="T14" fmla="*/ 562 w 2091"/>
                <a:gd name="T15" fmla="*/ 76 h 97"/>
                <a:gd name="T16" fmla="*/ 722 w 2091"/>
                <a:gd name="T17" fmla="*/ 83 h 97"/>
                <a:gd name="T18" fmla="*/ 830 w 2091"/>
                <a:gd name="T19" fmla="*/ 86 h 97"/>
                <a:gd name="T20" fmla="*/ 1258 w 2091"/>
                <a:gd name="T21" fmla="*/ 94 h 97"/>
                <a:gd name="T22" fmla="*/ 1358 w 2091"/>
                <a:gd name="T23" fmla="*/ 96 h 97"/>
                <a:gd name="T24" fmla="*/ 1506 w 2091"/>
                <a:gd name="T25" fmla="*/ 97 h 97"/>
                <a:gd name="T26" fmla="*/ 1605 w 2091"/>
                <a:gd name="T27" fmla="*/ 95 h 97"/>
                <a:gd name="T28" fmla="*/ 1655 w 2091"/>
                <a:gd name="T29" fmla="*/ 93 h 97"/>
                <a:gd name="T30" fmla="*/ 1752 w 2091"/>
                <a:gd name="T31" fmla="*/ 86 h 97"/>
                <a:gd name="T32" fmla="*/ 1850 w 2091"/>
                <a:gd name="T33" fmla="*/ 73 h 97"/>
                <a:gd name="T34" fmla="*/ 1947 w 2091"/>
                <a:gd name="T35" fmla="*/ 54 h 97"/>
                <a:gd name="T36" fmla="*/ 2041 w 2091"/>
                <a:gd name="T37" fmla="*/ 28 h 97"/>
                <a:gd name="T38" fmla="*/ 2087 w 2091"/>
                <a:gd name="T39" fmla="*/ 12 h 97"/>
                <a:gd name="T40" fmla="*/ 2089 w 2091"/>
                <a:gd name="T41" fmla="*/ 11 h 97"/>
                <a:gd name="T42" fmla="*/ 2091 w 2091"/>
                <a:gd name="T43" fmla="*/ 6 h 97"/>
                <a:gd name="T44" fmla="*/ 2089 w 2091"/>
                <a:gd name="T45" fmla="*/ 2 h 97"/>
                <a:gd name="T46" fmla="*/ 2086 w 2091"/>
                <a:gd name="T47" fmla="*/ 0 h 97"/>
                <a:gd name="T48" fmla="*/ 2083 w 2091"/>
                <a:gd name="T49" fmla="*/ 0 h 97"/>
                <a:gd name="T50" fmla="*/ 1989 w 2091"/>
                <a:gd name="T51" fmla="*/ 31 h 97"/>
                <a:gd name="T52" fmla="*/ 1893 w 2091"/>
                <a:gd name="T53" fmla="*/ 53 h 97"/>
                <a:gd name="T54" fmla="*/ 1796 w 2091"/>
                <a:gd name="T55" fmla="*/ 69 h 97"/>
                <a:gd name="T56" fmla="*/ 1697 w 2091"/>
                <a:gd name="T57" fmla="*/ 78 h 97"/>
                <a:gd name="T58" fmla="*/ 1648 w 2091"/>
                <a:gd name="T59" fmla="*/ 82 h 97"/>
                <a:gd name="T60" fmla="*/ 1548 w 2091"/>
                <a:gd name="T61" fmla="*/ 85 h 97"/>
                <a:gd name="T62" fmla="*/ 1399 w 2091"/>
                <a:gd name="T63" fmla="*/ 85 h 97"/>
                <a:gd name="T64" fmla="*/ 1299 w 2091"/>
                <a:gd name="T65" fmla="*/ 83 h 97"/>
                <a:gd name="T66" fmla="*/ 876 w 2091"/>
                <a:gd name="T67" fmla="*/ 75 h 97"/>
                <a:gd name="T68" fmla="*/ 767 w 2091"/>
                <a:gd name="T69" fmla="*/ 72 h 97"/>
                <a:gd name="T70" fmla="*/ 604 w 2091"/>
                <a:gd name="T71" fmla="*/ 67 h 97"/>
                <a:gd name="T72" fmla="*/ 496 w 2091"/>
                <a:gd name="T73" fmla="*/ 60 h 97"/>
                <a:gd name="T74" fmla="*/ 442 w 2091"/>
                <a:gd name="T75" fmla="*/ 55 h 97"/>
                <a:gd name="T76" fmla="*/ 294 w 2091"/>
                <a:gd name="T77" fmla="*/ 41 h 97"/>
                <a:gd name="T78" fmla="*/ 195 w 2091"/>
                <a:gd name="T79" fmla="*/ 34 h 97"/>
                <a:gd name="T80" fmla="*/ 121 w 2091"/>
                <a:gd name="T81" fmla="*/ 34 h 97"/>
                <a:gd name="T82" fmla="*/ 72 w 2091"/>
                <a:gd name="T83" fmla="*/ 37 h 97"/>
                <a:gd name="T84" fmla="*/ 48 w 2091"/>
                <a:gd name="T85" fmla="*/ 40 h 97"/>
                <a:gd name="T86" fmla="*/ 4 w 2091"/>
                <a:gd name="T87" fmla="*/ 48 h 97"/>
                <a:gd name="T88" fmla="*/ 2 w 2091"/>
                <a:gd name="T89" fmla="*/ 49 h 97"/>
                <a:gd name="T90" fmla="*/ 0 w 2091"/>
                <a:gd name="T91" fmla="*/ 53 h 97"/>
                <a:gd name="T92" fmla="*/ 1 w 2091"/>
                <a:gd name="T93" fmla="*/ 57 h 97"/>
                <a:gd name="T94" fmla="*/ 4 w 2091"/>
                <a:gd name="T95" fmla="*/ 60 h 97"/>
                <a:gd name="T96" fmla="*/ 7 w 2091"/>
                <a:gd name="T97" fmla="*/ 6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91" h="97">
                  <a:moveTo>
                    <a:pt x="7" y="60"/>
                  </a:moveTo>
                  <a:lnTo>
                    <a:pt x="7" y="60"/>
                  </a:lnTo>
                  <a:lnTo>
                    <a:pt x="31" y="55"/>
                  </a:lnTo>
                  <a:lnTo>
                    <a:pt x="55" y="51"/>
                  </a:lnTo>
                  <a:lnTo>
                    <a:pt x="80" y="49"/>
                  </a:lnTo>
                  <a:lnTo>
                    <a:pt x="104" y="47"/>
                  </a:lnTo>
                  <a:lnTo>
                    <a:pt x="129" y="46"/>
                  </a:lnTo>
                  <a:lnTo>
                    <a:pt x="154" y="45"/>
                  </a:lnTo>
                  <a:lnTo>
                    <a:pt x="204" y="46"/>
                  </a:lnTo>
                  <a:lnTo>
                    <a:pt x="253" y="49"/>
                  </a:lnTo>
                  <a:lnTo>
                    <a:pt x="303" y="53"/>
                  </a:lnTo>
                  <a:lnTo>
                    <a:pt x="402" y="64"/>
                  </a:lnTo>
                  <a:lnTo>
                    <a:pt x="402" y="64"/>
                  </a:lnTo>
                  <a:lnTo>
                    <a:pt x="455" y="69"/>
                  </a:lnTo>
                  <a:lnTo>
                    <a:pt x="508" y="73"/>
                  </a:lnTo>
                  <a:lnTo>
                    <a:pt x="562" y="76"/>
                  </a:lnTo>
                  <a:lnTo>
                    <a:pt x="615" y="79"/>
                  </a:lnTo>
                  <a:lnTo>
                    <a:pt x="722" y="83"/>
                  </a:lnTo>
                  <a:lnTo>
                    <a:pt x="830" y="86"/>
                  </a:lnTo>
                  <a:lnTo>
                    <a:pt x="830" y="86"/>
                  </a:lnTo>
                  <a:lnTo>
                    <a:pt x="1043" y="90"/>
                  </a:lnTo>
                  <a:lnTo>
                    <a:pt x="1258" y="94"/>
                  </a:lnTo>
                  <a:lnTo>
                    <a:pt x="1258" y="94"/>
                  </a:lnTo>
                  <a:lnTo>
                    <a:pt x="1358" y="96"/>
                  </a:lnTo>
                  <a:lnTo>
                    <a:pt x="1456" y="97"/>
                  </a:lnTo>
                  <a:lnTo>
                    <a:pt x="1506" y="97"/>
                  </a:lnTo>
                  <a:lnTo>
                    <a:pt x="1556" y="97"/>
                  </a:lnTo>
                  <a:lnTo>
                    <a:pt x="1605" y="95"/>
                  </a:lnTo>
                  <a:lnTo>
                    <a:pt x="1655" y="93"/>
                  </a:lnTo>
                  <a:lnTo>
                    <a:pt x="1655" y="93"/>
                  </a:lnTo>
                  <a:lnTo>
                    <a:pt x="1704" y="90"/>
                  </a:lnTo>
                  <a:lnTo>
                    <a:pt x="1752" y="86"/>
                  </a:lnTo>
                  <a:lnTo>
                    <a:pt x="1802" y="80"/>
                  </a:lnTo>
                  <a:lnTo>
                    <a:pt x="1850" y="73"/>
                  </a:lnTo>
                  <a:lnTo>
                    <a:pt x="1899" y="65"/>
                  </a:lnTo>
                  <a:lnTo>
                    <a:pt x="1947" y="54"/>
                  </a:lnTo>
                  <a:lnTo>
                    <a:pt x="1994" y="42"/>
                  </a:lnTo>
                  <a:lnTo>
                    <a:pt x="2041" y="28"/>
                  </a:lnTo>
                  <a:lnTo>
                    <a:pt x="2041" y="28"/>
                  </a:lnTo>
                  <a:lnTo>
                    <a:pt x="2087" y="12"/>
                  </a:lnTo>
                  <a:lnTo>
                    <a:pt x="2087" y="12"/>
                  </a:lnTo>
                  <a:lnTo>
                    <a:pt x="2089" y="11"/>
                  </a:lnTo>
                  <a:lnTo>
                    <a:pt x="2090" y="9"/>
                  </a:lnTo>
                  <a:lnTo>
                    <a:pt x="2091" y="6"/>
                  </a:lnTo>
                  <a:lnTo>
                    <a:pt x="2090" y="4"/>
                  </a:lnTo>
                  <a:lnTo>
                    <a:pt x="2089" y="2"/>
                  </a:lnTo>
                  <a:lnTo>
                    <a:pt x="2088" y="1"/>
                  </a:lnTo>
                  <a:lnTo>
                    <a:pt x="2086" y="0"/>
                  </a:lnTo>
                  <a:lnTo>
                    <a:pt x="2083" y="0"/>
                  </a:lnTo>
                  <a:lnTo>
                    <a:pt x="2083" y="0"/>
                  </a:lnTo>
                  <a:lnTo>
                    <a:pt x="2037" y="17"/>
                  </a:lnTo>
                  <a:lnTo>
                    <a:pt x="1989" y="31"/>
                  </a:lnTo>
                  <a:lnTo>
                    <a:pt x="1942" y="43"/>
                  </a:lnTo>
                  <a:lnTo>
                    <a:pt x="1893" y="53"/>
                  </a:lnTo>
                  <a:lnTo>
                    <a:pt x="1844" y="62"/>
                  </a:lnTo>
                  <a:lnTo>
                    <a:pt x="1796" y="69"/>
                  </a:lnTo>
                  <a:lnTo>
                    <a:pt x="1746" y="74"/>
                  </a:lnTo>
                  <a:lnTo>
                    <a:pt x="1697" y="78"/>
                  </a:lnTo>
                  <a:lnTo>
                    <a:pt x="1697" y="78"/>
                  </a:lnTo>
                  <a:lnTo>
                    <a:pt x="1648" y="82"/>
                  </a:lnTo>
                  <a:lnTo>
                    <a:pt x="1598" y="84"/>
                  </a:lnTo>
                  <a:lnTo>
                    <a:pt x="1548" y="85"/>
                  </a:lnTo>
                  <a:lnTo>
                    <a:pt x="1499" y="85"/>
                  </a:lnTo>
                  <a:lnTo>
                    <a:pt x="1399" y="85"/>
                  </a:lnTo>
                  <a:lnTo>
                    <a:pt x="1299" y="83"/>
                  </a:lnTo>
                  <a:lnTo>
                    <a:pt x="1299" y="83"/>
                  </a:lnTo>
                  <a:lnTo>
                    <a:pt x="1088" y="79"/>
                  </a:lnTo>
                  <a:lnTo>
                    <a:pt x="876" y="75"/>
                  </a:lnTo>
                  <a:lnTo>
                    <a:pt x="876" y="75"/>
                  </a:lnTo>
                  <a:lnTo>
                    <a:pt x="767" y="72"/>
                  </a:lnTo>
                  <a:lnTo>
                    <a:pt x="658" y="69"/>
                  </a:lnTo>
                  <a:lnTo>
                    <a:pt x="604" y="67"/>
                  </a:lnTo>
                  <a:lnTo>
                    <a:pt x="550" y="64"/>
                  </a:lnTo>
                  <a:lnTo>
                    <a:pt x="496" y="60"/>
                  </a:lnTo>
                  <a:lnTo>
                    <a:pt x="442" y="55"/>
                  </a:lnTo>
                  <a:lnTo>
                    <a:pt x="442" y="55"/>
                  </a:lnTo>
                  <a:lnTo>
                    <a:pt x="343" y="45"/>
                  </a:lnTo>
                  <a:lnTo>
                    <a:pt x="294" y="41"/>
                  </a:lnTo>
                  <a:lnTo>
                    <a:pt x="244" y="37"/>
                  </a:lnTo>
                  <a:lnTo>
                    <a:pt x="195" y="34"/>
                  </a:lnTo>
                  <a:lnTo>
                    <a:pt x="147" y="34"/>
                  </a:lnTo>
                  <a:lnTo>
                    <a:pt x="121" y="34"/>
                  </a:lnTo>
                  <a:lnTo>
                    <a:pt x="97" y="35"/>
                  </a:lnTo>
                  <a:lnTo>
                    <a:pt x="72" y="37"/>
                  </a:lnTo>
                  <a:lnTo>
                    <a:pt x="48" y="40"/>
                  </a:lnTo>
                  <a:lnTo>
                    <a:pt x="48" y="40"/>
                  </a:lnTo>
                  <a:lnTo>
                    <a:pt x="26" y="44"/>
                  </a:lnTo>
                  <a:lnTo>
                    <a:pt x="4" y="48"/>
                  </a:lnTo>
                  <a:lnTo>
                    <a:pt x="4" y="48"/>
                  </a:lnTo>
                  <a:lnTo>
                    <a:pt x="2" y="49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1" y="57"/>
                  </a:lnTo>
                  <a:lnTo>
                    <a:pt x="2" y="58"/>
                  </a:lnTo>
                  <a:lnTo>
                    <a:pt x="4" y="60"/>
                  </a:lnTo>
                  <a:lnTo>
                    <a:pt x="7" y="60"/>
                  </a:lnTo>
                  <a:lnTo>
                    <a:pt x="7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B2226005-C017-7058-3B50-E9463579C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8" y="3462"/>
              <a:ext cx="83" cy="439"/>
            </a:xfrm>
            <a:custGeom>
              <a:avLst/>
              <a:gdLst>
                <a:gd name="T0" fmla="*/ 0 w 166"/>
                <a:gd name="T1" fmla="*/ 6 h 878"/>
                <a:gd name="T2" fmla="*/ 9 w 166"/>
                <a:gd name="T3" fmla="*/ 94 h 878"/>
                <a:gd name="T4" fmla="*/ 22 w 166"/>
                <a:gd name="T5" fmla="*/ 182 h 878"/>
                <a:gd name="T6" fmla="*/ 36 w 166"/>
                <a:gd name="T7" fmla="*/ 269 h 878"/>
                <a:gd name="T8" fmla="*/ 54 w 166"/>
                <a:gd name="T9" fmla="*/ 357 h 878"/>
                <a:gd name="T10" fmla="*/ 73 w 166"/>
                <a:gd name="T11" fmla="*/ 443 h 878"/>
                <a:gd name="T12" fmla="*/ 88 w 166"/>
                <a:gd name="T13" fmla="*/ 508 h 878"/>
                <a:gd name="T14" fmla="*/ 92 w 166"/>
                <a:gd name="T15" fmla="*/ 529 h 878"/>
                <a:gd name="T16" fmla="*/ 104 w 166"/>
                <a:gd name="T17" fmla="*/ 611 h 878"/>
                <a:gd name="T18" fmla="*/ 114 w 166"/>
                <a:gd name="T19" fmla="*/ 693 h 878"/>
                <a:gd name="T20" fmla="*/ 129 w 166"/>
                <a:gd name="T21" fmla="*/ 785 h 878"/>
                <a:gd name="T22" fmla="*/ 139 w 166"/>
                <a:gd name="T23" fmla="*/ 829 h 878"/>
                <a:gd name="T24" fmla="*/ 154 w 166"/>
                <a:gd name="T25" fmla="*/ 874 h 878"/>
                <a:gd name="T26" fmla="*/ 155 w 166"/>
                <a:gd name="T27" fmla="*/ 876 h 878"/>
                <a:gd name="T28" fmla="*/ 159 w 166"/>
                <a:gd name="T29" fmla="*/ 878 h 878"/>
                <a:gd name="T30" fmla="*/ 164 w 166"/>
                <a:gd name="T31" fmla="*/ 877 h 878"/>
                <a:gd name="T32" fmla="*/ 166 w 166"/>
                <a:gd name="T33" fmla="*/ 873 h 878"/>
                <a:gd name="T34" fmla="*/ 165 w 166"/>
                <a:gd name="T35" fmla="*/ 870 h 878"/>
                <a:gd name="T36" fmla="*/ 152 w 166"/>
                <a:gd name="T37" fmla="*/ 831 h 878"/>
                <a:gd name="T38" fmla="*/ 142 w 166"/>
                <a:gd name="T39" fmla="*/ 791 h 878"/>
                <a:gd name="T40" fmla="*/ 128 w 166"/>
                <a:gd name="T41" fmla="*/ 710 h 878"/>
                <a:gd name="T42" fmla="*/ 118 w 166"/>
                <a:gd name="T43" fmla="*/ 629 h 878"/>
                <a:gd name="T44" fmla="*/ 108 w 166"/>
                <a:gd name="T45" fmla="*/ 547 h 878"/>
                <a:gd name="T46" fmla="*/ 105 w 166"/>
                <a:gd name="T47" fmla="*/ 527 h 878"/>
                <a:gd name="T48" fmla="*/ 102 w 166"/>
                <a:gd name="T49" fmla="*/ 507 h 878"/>
                <a:gd name="T50" fmla="*/ 90 w 166"/>
                <a:gd name="T51" fmla="*/ 463 h 878"/>
                <a:gd name="T52" fmla="*/ 70 w 166"/>
                <a:gd name="T53" fmla="*/ 376 h 878"/>
                <a:gd name="T54" fmla="*/ 44 w 166"/>
                <a:gd name="T55" fmla="*/ 247 h 878"/>
                <a:gd name="T56" fmla="*/ 37 w 166"/>
                <a:gd name="T57" fmla="*/ 204 h 878"/>
                <a:gd name="T58" fmla="*/ 23 w 166"/>
                <a:gd name="T59" fmla="*/ 105 h 878"/>
                <a:gd name="T60" fmla="*/ 12 w 166"/>
                <a:gd name="T61" fmla="*/ 6 h 878"/>
                <a:gd name="T62" fmla="*/ 11 w 166"/>
                <a:gd name="T63" fmla="*/ 3 h 878"/>
                <a:gd name="T64" fmla="*/ 8 w 166"/>
                <a:gd name="T65" fmla="*/ 0 h 878"/>
                <a:gd name="T66" fmla="*/ 3 w 166"/>
                <a:gd name="T67" fmla="*/ 0 h 878"/>
                <a:gd name="T68" fmla="*/ 0 w 166"/>
                <a:gd name="T69" fmla="*/ 3 h 878"/>
                <a:gd name="T70" fmla="*/ 0 w 166"/>
                <a:gd name="T71" fmla="*/ 6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6" h="878">
                  <a:moveTo>
                    <a:pt x="0" y="6"/>
                  </a:moveTo>
                  <a:lnTo>
                    <a:pt x="0" y="6"/>
                  </a:lnTo>
                  <a:lnTo>
                    <a:pt x="4" y="50"/>
                  </a:lnTo>
                  <a:lnTo>
                    <a:pt x="9" y="94"/>
                  </a:lnTo>
                  <a:lnTo>
                    <a:pt x="15" y="138"/>
                  </a:lnTo>
                  <a:lnTo>
                    <a:pt x="22" y="182"/>
                  </a:lnTo>
                  <a:lnTo>
                    <a:pt x="29" y="226"/>
                  </a:lnTo>
                  <a:lnTo>
                    <a:pt x="36" y="269"/>
                  </a:lnTo>
                  <a:lnTo>
                    <a:pt x="54" y="357"/>
                  </a:lnTo>
                  <a:lnTo>
                    <a:pt x="54" y="357"/>
                  </a:lnTo>
                  <a:lnTo>
                    <a:pt x="73" y="443"/>
                  </a:lnTo>
                  <a:lnTo>
                    <a:pt x="73" y="443"/>
                  </a:lnTo>
                  <a:lnTo>
                    <a:pt x="83" y="485"/>
                  </a:lnTo>
                  <a:lnTo>
                    <a:pt x="88" y="508"/>
                  </a:lnTo>
                  <a:lnTo>
                    <a:pt x="92" y="529"/>
                  </a:lnTo>
                  <a:lnTo>
                    <a:pt x="92" y="529"/>
                  </a:lnTo>
                  <a:lnTo>
                    <a:pt x="99" y="570"/>
                  </a:lnTo>
                  <a:lnTo>
                    <a:pt x="104" y="611"/>
                  </a:lnTo>
                  <a:lnTo>
                    <a:pt x="114" y="693"/>
                  </a:lnTo>
                  <a:lnTo>
                    <a:pt x="114" y="693"/>
                  </a:lnTo>
                  <a:lnTo>
                    <a:pt x="120" y="739"/>
                  </a:lnTo>
                  <a:lnTo>
                    <a:pt x="129" y="785"/>
                  </a:lnTo>
                  <a:lnTo>
                    <a:pt x="134" y="807"/>
                  </a:lnTo>
                  <a:lnTo>
                    <a:pt x="139" y="829"/>
                  </a:lnTo>
                  <a:lnTo>
                    <a:pt x="146" y="851"/>
                  </a:lnTo>
                  <a:lnTo>
                    <a:pt x="154" y="874"/>
                  </a:lnTo>
                  <a:lnTo>
                    <a:pt x="154" y="874"/>
                  </a:lnTo>
                  <a:lnTo>
                    <a:pt x="155" y="876"/>
                  </a:lnTo>
                  <a:lnTo>
                    <a:pt x="157" y="877"/>
                  </a:lnTo>
                  <a:lnTo>
                    <a:pt x="159" y="878"/>
                  </a:lnTo>
                  <a:lnTo>
                    <a:pt x="162" y="877"/>
                  </a:lnTo>
                  <a:lnTo>
                    <a:pt x="164" y="877"/>
                  </a:lnTo>
                  <a:lnTo>
                    <a:pt x="165" y="875"/>
                  </a:lnTo>
                  <a:lnTo>
                    <a:pt x="166" y="873"/>
                  </a:lnTo>
                  <a:lnTo>
                    <a:pt x="165" y="870"/>
                  </a:lnTo>
                  <a:lnTo>
                    <a:pt x="165" y="870"/>
                  </a:lnTo>
                  <a:lnTo>
                    <a:pt x="158" y="850"/>
                  </a:lnTo>
                  <a:lnTo>
                    <a:pt x="152" y="831"/>
                  </a:lnTo>
                  <a:lnTo>
                    <a:pt x="147" y="811"/>
                  </a:lnTo>
                  <a:lnTo>
                    <a:pt x="142" y="791"/>
                  </a:lnTo>
                  <a:lnTo>
                    <a:pt x="134" y="751"/>
                  </a:lnTo>
                  <a:lnTo>
                    <a:pt x="128" y="710"/>
                  </a:lnTo>
                  <a:lnTo>
                    <a:pt x="123" y="669"/>
                  </a:lnTo>
                  <a:lnTo>
                    <a:pt x="118" y="629"/>
                  </a:lnTo>
                  <a:lnTo>
                    <a:pt x="114" y="587"/>
                  </a:lnTo>
                  <a:lnTo>
                    <a:pt x="108" y="547"/>
                  </a:lnTo>
                  <a:lnTo>
                    <a:pt x="108" y="547"/>
                  </a:lnTo>
                  <a:lnTo>
                    <a:pt x="105" y="527"/>
                  </a:lnTo>
                  <a:lnTo>
                    <a:pt x="102" y="507"/>
                  </a:lnTo>
                  <a:lnTo>
                    <a:pt x="102" y="507"/>
                  </a:lnTo>
                  <a:lnTo>
                    <a:pt x="90" y="463"/>
                  </a:lnTo>
                  <a:lnTo>
                    <a:pt x="90" y="463"/>
                  </a:lnTo>
                  <a:lnTo>
                    <a:pt x="70" y="376"/>
                  </a:lnTo>
                  <a:lnTo>
                    <a:pt x="70" y="376"/>
                  </a:lnTo>
                  <a:lnTo>
                    <a:pt x="52" y="290"/>
                  </a:lnTo>
                  <a:lnTo>
                    <a:pt x="44" y="247"/>
                  </a:lnTo>
                  <a:lnTo>
                    <a:pt x="37" y="204"/>
                  </a:lnTo>
                  <a:lnTo>
                    <a:pt x="37" y="204"/>
                  </a:lnTo>
                  <a:lnTo>
                    <a:pt x="29" y="154"/>
                  </a:lnTo>
                  <a:lnTo>
                    <a:pt x="23" y="105"/>
                  </a:lnTo>
                  <a:lnTo>
                    <a:pt x="17" y="5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1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A47B4B18-F48E-7F30-ACCF-1BC87340E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1" y="2176"/>
              <a:ext cx="397" cy="763"/>
            </a:xfrm>
            <a:custGeom>
              <a:avLst/>
              <a:gdLst>
                <a:gd name="T0" fmla="*/ 2 w 794"/>
                <a:gd name="T1" fmla="*/ 10 h 1525"/>
                <a:gd name="T2" fmla="*/ 62 w 794"/>
                <a:gd name="T3" fmla="*/ 67 h 1525"/>
                <a:gd name="T4" fmla="*/ 121 w 794"/>
                <a:gd name="T5" fmla="*/ 129 h 1525"/>
                <a:gd name="T6" fmla="*/ 175 w 794"/>
                <a:gd name="T7" fmla="*/ 192 h 1525"/>
                <a:gd name="T8" fmla="*/ 227 w 794"/>
                <a:gd name="T9" fmla="*/ 259 h 1525"/>
                <a:gd name="T10" fmla="*/ 254 w 794"/>
                <a:gd name="T11" fmla="*/ 293 h 1525"/>
                <a:gd name="T12" fmla="*/ 328 w 794"/>
                <a:gd name="T13" fmla="*/ 397 h 1525"/>
                <a:gd name="T14" fmla="*/ 424 w 794"/>
                <a:gd name="T15" fmla="*/ 539 h 1525"/>
                <a:gd name="T16" fmla="*/ 518 w 794"/>
                <a:gd name="T17" fmla="*/ 683 h 1525"/>
                <a:gd name="T18" fmla="*/ 567 w 794"/>
                <a:gd name="T19" fmla="*/ 751 h 1525"/>
                <a:gd name="T20" fmla="*/ 615 w 794"/>
                <a:gd name="T21" fmla="*/ 821 h 1525"/>
                <a:gd name="T22" fmla="*/ 660 w 794"/>
                <a:gd name="T23" fmla="*/ 886 h 1525"/>
                <a:gd name="T24" fmla="*/ 700 w 794"/>
                <a:gd name="T25" fmla="*/ 953 h 1525"/>
                <a:gd name="T26" fmla="*/ 734 w 794"/>
                <a:gd name="T27" fmla="*/ 1024 h 1525"/>
                <a:gd name="T28" fmla="*/ 748 w 794"/>
                <a:gd name="T29" fmla="*/ 1060 h 1525"/>
                <a:gd name="T30" fmla="*/ 760 w 794"/>
                <a:gd name="T31" fmla="*/ 1098 h 1525"/>
                <a:gd name="T32" fmla="*/ 765 w 794"/>
                <a:gd name="T33" fmla="*/ 1120 h 1525"/>
                <a:gd name="T34" fmla="*/ 773 w 794"/>
                <a:gd name="T35" fmla="*/ 1162 h 1525"/>
                <a:gd name="T36" fmla="*/ 778 w 794"/>
                <a:gd name="T37" fmla="*/ 1205 h 1525"/>
                <a:gd name="T38" fmla="*/ 781 w 794"/>
                <a:gd name="T39" fmla="*/ 1271 h 1525"/>
                <a:gd name="T40" fmla="*/ 781 w 794"/>
                <a:gd name="T41" fmla="*/ 1320 h 1525"/>
                <a:gd name="T42" fmla="*/ 779 w 794"/>
                <a:gd name="T43" fmla="*/ 1470 h 1525"/>
                <a:gd name="T44" fmla="*/ 779 w 794"/>
                <a:gd name="T45" fmla="*/ 1520 h 1525"/>
                <a:gd name="T46" fmla="*/ 780 w 794"/>
                <a:gd name="T47" fmla="*/ 1522 h 1525"/>
                <a:gd name="T48" fmla="*/ 783 w 794"/>
                <a:gd name="T49" fmla="*/ 1525 h 1525"/>
                <a:gd name="T50" fmla="*/ 787 w 794"/>
                <a:gd name="T51" fmla="*/ 1525 h 1525"/>
                <a:gd name="T52" fmla="*/ 791 w 794"/>
                <a:gd name="T53" fmla="*/ 1522 h 1525"/>
                <a:gd name="T54" fmla="*/ 791 w 794"/>
                <a:gd name="T55" fmla="*/ 1520 h 1525"/>
                <a:gd name="T56" fmla="*/ 794 w 794"/>
                <a:gd name="T57" fmla="*/ 1318 h 1525"/>
                <a:gd name="T58" fmla="*/ 794 w 794"/>
                <a:gd name="T59" fmla="*/ 1272 h 1525"/>
                <a:gd name="T60" fmla="*/ 790 w 794"/>
                <a:gd name="T61" fmla="*/ 1203 h 1525"/>
                <a:gd name="T62" fmla="*/ 785 w 794"/>
                <a:gd name="T63" fmla="*/ 1157 h 1525"/>
                <a:gd name="T64" fmla="*/ 781 w 794"/>
                <a:gd name="T65" fmla="*/ 1135 h 1525"/>
                <a:gd name="T66" fmla="*/ 772 w 794"/>
                <a:gd name="T67" fmla="*/ 1096 h 1525"/>
                <a:gd name="T68" fmla="*/ 760 w 794"/>
                <a:gd name="T69" fmla="*/ 1059 h 1525"/>
                <a:gd name="T70" fmla="*/ 730 w 794"/>
                <a:gd name="T71" fmla="*/ 986 h 1525"/>
                <a:gd name="T72" fmla="*/ 693 w 794"/>
                <a:gd name="T73" fmla="*/ 918 h 1525"/>
                <a:gd name="T74" fmla="*/ 651 w 794"/>
                <a:gd name="T75" fmla="*/ 852 h 1525"/>
                <a:gd name="T76" fmla="*/ 602 w 794"/>
                <a:gd name="T77" fmla="*/ 782 h 1525"/>
                <a:gd name="T78" fmla="*/ 554 w 794"/>
                <a:gd name="T79" fmla="*/ 712 h 1525"/>
                <a:gd name="T80" fmla="*/ 458 w 794"/>
                <a:gd name="T81" fmla="*/ 570 h 1525"/>
                <a:gd name="T82" fmla="*/ 411 w 794"/>
                <a:gd name="T83" fmla="*/ 498 h 1525"/>
                <a:gd name="T84" fmla="*/ 314 w 794"/>
                <a:gd name="T85" fmla="*/ 356 h 1525"/>
                <a:gd name="T86" fmla="*/ 263 w 794"/>
                <a:gd name="T87" fmla="*/ 285 h 1525"/>
                <a:gd name="T88" fmla="*/ 211 w 794"/>
                <a:gd name="T89" fmla="*/ 218 h 1525"/>
                <a:gd name="T90" fmla="*/ 157 w 794"/>
                <a:gd name="T91" fmla="*/ 152 h 1525"/>
                <a:gd name="T92" fmla="*/ 100 w 794"/>
                <a:gd name="T93" fmla="*/ 90 h 1525"/>
                <a:gd name="T94" fmla="*/ 40 w 794"/>
                <a:gd name="T95" fmla="*/ 29 h 1525"/>
                <a:gd name="T96" fmla="*/ 10 w 794"/>
                <a:gd name="T97" fmla="*/ 1 h 1525"/>
                <a:gd name="T98" fmla="*/ 8 w 794"/>
                <a:gd name="T99" fmla="*/ 0 h 1525"/>
                <a:gd name="T100" fmla="*/ 3 w 794"/>
                <a:gd name="T101" fmla="*/ 0 h 1525"/>
                <a:gd name="T102" fmla="*/ 0 w 794"/>
                <a:gd name="T103" fmla="*/ 3 h 1525"/>
                <a:gd name="T104" fmla="*/ 0 w 794"/>
                <a:gd name="T105" fmla="*/ 8 h 1525"/>
                <a:gd name="T106" fmla="*/ 2 w 794"/>
                <a:gd name="T107" fmla="*/ 10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4" h="1525">
                  <a:moveTo>
                    <a:pt x="2" y="10"/>
                  </a:moveTo>
                  <a:lnTo>
                    <a:pt x="2" y="10"/>
                  </a:lnTo>
                  <a:lnTo>
                    <a:pt x="32" y="38"/>
                  </a:lnTo>
                  <a:lnTo>
                    <a:pt x="62" y="67"/>
                  </a:lnTo>
                  <a:lnTo>
                    <a:pt x="92" y="98"/>
                  </a:lnTo>
                  <a:lnTo>
                    <a:pt x="121" y="129"/>
                  </a:lnTo>
                  <a:lnTo>
                    <a:pt x="149" y="160"/>
                  </a:lnTo>
                  <a:lnTo>
                    <a:pt x="175" y="192"/>
                  </a:lnTo>
                  <a:lnTo>
                    <a:pt x="202" y="226"/>
                  </a:lnTo>
                  <a:lnTo>
                    <a:pt x="227" y="259"/>
                  </a:lnTo>
                  <a:lnTo>
                    <a:pt x="227" y="259"/>
                  </a:lnTo>
                  <a:lnTo>
                    <a:pt x="254" y="293"/>
                  </a:lnTo>
                  <a:lnTo>
                    <a:pt x="279" y="328"/>
                  </a:lnTo>
                  <a:lnTo>
                    <a:pt x="328" y="397"/>
                  </a:lnTo>
                  <a:lnTo>
                    <a:pt x="376" y="468"/>
                  </a:lnTo>
                  <a:lnTo>
                    <a:pt x="424" y="539"/>
                  </a:lnTo>
                  <a:lnTo>
                    <a:pt x="424" y="539"/>
                  </a:lnTo>
                  <a:lnTo>
                    <a:pt x="518" y="683"/>
                  </a:lnTo>
                  <a:lnTo>
                    <a:pt x="518" y="683"/>
                  </a:lnTo>
                  <a:lnTo>
                    <a:pt x="567" y="751"/>
                  </a:lnTo>
                  <a:lnTo>
                    <a:pt x="615" y="821"/>
                  </a:lnTo>
                  <a:lnTo>
                    <a:pt x="615" y="821"/>
                  </a:lnTo>
                  <a:lnTo>
                    <a:pt x="637" y="853"/>
                  </a:lnTo>
                  <a:lnTo>
                    <a:pt x="660" y="886"/>
                  </a:lnTo>
                  <a:lnTo>
                    <a:pt x="680" y="920"/>
                  </a:lnTo>
                  <a:lnTo>
                    <a:pt x="700" y="953"/>
                  </a:lnTo>
                  <a:lnTo>
                    <a:pt x="718" y="988"/>
                  </a:lnTo>
                  <a:lnTo>
                    <a:pt x="734" y="1024"/>
                  </a:lnTo>
                  <a:lnTo>
                    <a:pt x="741" y="1042"/>
                  </a:lnTo>
                  <a:lnTo>
                    <a:pt x="748" y="1060"/>
                  </a:lnTo>
                  <a:lnTo>
                    <a:pt x="754" y="1079"/>
                  </a:lnTo>
                  <a:lnTo>
                    <a:pt x="760" y="1098"/>
                  </a:lnTo>
                  <a:lnTo>
                    <a:pt x="760" y="1098"/>
                  </a:lnTo>
                  <a:lnTo>
                    <a:pt x="765" y="1120"/>
                  </a:lnTo>
                  <a:lnTo>
                    <a:pt x="769" y="1141"/>
                  </a:lnTo>
                  <a:lnTo>
                    <a:pt x="773" y="1162"/>
                  </a:lnTo>
                  <a:lnTo>
                    <a:pt x="776" y="1184"/>
                  </a:lnTo>
                  <a:lnTo>
                    <a:pt x="778" y="1205"/>
                  </a:lnTo>
                  <a:lnTo>
                    <a:pt x="779" y="1227"/>
                  </a:lnTo>
                  <a:lnTo>
                    <a:pt x="781" y="1271"/>
                  </a:lnTo>
                  <a:lnTo>
                    <a:pt x="781" y="1271"/>
                  </a:lnTo>
                  <a:lnTo>
                    <a:pt x="781" y="1320"/>
                  </a:lnTo>
                  <a:lnTo>
                    <a:pt x="781" y="1371"/>
                  </a:lnTo>
                  <a:lnTo>
                    <a:pt x="779" y="1470"/>
                  </a:lnTo>
                  <a:lnTo>
                    <a:pt x="779" y="1470"/>
                  </a:lnTo>
                  <a:lnTo>
                    <a:pt x="779" y="1520"/>
                  </a:lnTo>
                  <a:lnTo>
                    <a:pt x="779" y="1520"/>
                  </a:lnTo>
                  <a:lnTo>
                    <a:pt x="780" y="1522"/>
                  </a:lnTo>
                  <a:lnTo>
                    <a:pt x="781" y="1524"/>
                  </a:lnTo>
                  <a:lnTo>
                    <a:pt x="783" y="1525"/>
                  </a:lnTo>
                  <a:lnTo>
                    <a:pt x="785" y="1525"/>
                  </a:lnTo>
                  <a:lnTo>
                    <a:pt x="787" y="1525"/>
                  </a:lnTo>
                  <a:lnTo>
                    <a:pt x="789" y="1524"/>
                  </a:lnTo>
                  <a:lnTo>
                    <a:pt x="791" y="1522"/>
                  </a:lnTo>
                  <a:lnTo>
                    <a:pt x="791" y="1520"/>
                  </a:lnTo>
                  <a:lnTo>
                    <a:pt x="791" y="1520"/>
                  </a:lnTo>
                  <a:lnTo>
                    <a:pt x="793" y="1419"/>
                  </a:lnTo>
                  <a:lnTo>
                    <a:pt x="794" y="1318"/>
                  </a:lnTo>
                  <a:lnTo>
                    <a:pt x="794" y="1318"/>
                  </a:lnTo>
                  <a:lnTo>
                    <a:pt x="794" y="1272"/>
                  </a:lnTo>
                  <a:lnTo>
                    <a:pt x="793" y="1226"/>
                  </a:lnTo>
                  <a:lnTo>
                    <a:pt x="790" y="1203"/>
                  </a:lnTo>
                  <a:lnTo>
                    <a:pt x="788" y="1180"/>
                  </a:lnTo>
                  <a:lnTo>
                    <a:pt x="785" y="1157"/>
                  </a:lnTo>
                  <a:lnTo>
                    <a:pt x="781" y="1135"/>
                  </a:lnTo>
                  <a:lnTo>
                    <a:pt x="781" y="1135"/>
                  </a:lnTo>
                  <a:lnTo>
                    <a:pt x="776" y="1114"/>
                  </a:lnTo>
                  <a:lnTo>
                    <a:pt x="772" y="1096"/>
                  </a:lnTo>
                  <a:lnTo>
                    <a:pt x="766" y="1077"/>
                  </a:lnTo>
                  <a:lnTo>
                    <a:pt x="760" y="1059"/>
                  </a:lnTo>
                  <a:lnTo>
                    <a:pt x="746" y="1023"/>
                  </a:lnTo>
                  <a:lnTo>
                    <a:pt x="730" y="986"/>
                  </a:lnTo>
                  <a:lnTo>
                    <a:pt x="712" y="952"/>
                  </a:lnTo>
                  <a:lnTo>
                    <a:pt x="693" y="918"/>
                  </a:lnTo>
                  <a:lnTo>
                    <a:pt x="673" y="884"/>
                  </a:lnTo>
                  <a:lnTo>
                    <a:pt x="651" y="852"/>
                  </a:lnTo>
                  <a:lnTo>
                    <a:pt x="651" y="852"/>
                  </a:lnTo>
                  <a:lnTo>
                    <a:pt x="602" y="782"/>
                  </a:lnTo>
                  <a:lnTo>
                    <a:pt x="554" y="712"/>
                  </a:lnTo>
                  <a:lnTo>
                    <a:pt x="554" y="712"/>
                  </a:lnTo>
                  <a:lnTo>
                    <a:pt x="505" y="641"/>
                  </a:lnTo>
                  <a:lnTo>
                    <a:pt x="458" y="570"/>
                  </a:lnTo>
                  <a:lnTo>
                    <a:pt x="458" y="570"/>
                  </a:lnTo>
                  <a:lnTo>
                    <a:pt x="411" y="498"/>
                  </a:lnTo>
                  <a:lnTo>
                    <a:pt x="362" y="426"/>
                  </a:lnTo>
                  <a:lnTo>
                    <a:pt x="314" y="356"/>
                  </a:lnTo>
                  <a:lnTo>
                    <a:pt x="263" y="285"/>
                  </a:lnTo>
                  <a:lnTo>
                    <a:pt x="263" y="285"/>
                  </a:lnTo>
                  <a:lnTo>
                    <a:pt x="237" y="252"/>
                  </a:lnTo>
                  <a:lnTo>
                    <a:pt x="211" y="218"/>
                  </a:lnTo>
                  <a:lnTo>
                    <a:pt x="185" y="185"/>
                  </a:lnTo>
                  <a:lnTo>
                    <a:pt x="157" y="152"/>
                  </a:lnTo>
                  <a:lnTo>
                    <a:pt x="130" y="121"/>
                  </a:lnTo>
                  <a:lnTo>
                    <a:pt x="100" y="90"/>
                  </a:lnTo>
                  <a:lnTo>
                    <a:pt x="71" y="58"/>
                  </a:lnTo>
                  <a:lnTo>
                    <a:pt x="40" y="29"/>
                  </a:lnTo>
                  <a:lnTo>
                    <a:pt x="40" y="29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5E5D26B9-547A-4B23-4270-C4537587E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8" y="2368"/>
              <a:ext cx="62" cy="539"/>
            </a:xfrm>
            <a:custGeom>
              <a:avLst/>
              <a:gdLst>
                <a:gd name="T0" fmla="*/ 91 w 124"/>
                <a:gd name="T1" fmla="*/ 88 h 1079"/>
                <a:gd name="T2" fmla="*/ 59 w 124"/>
                <a:gd name="T3" fmla="*/ 42 h 1079"/>
                <a:gd name="T4" fmla="*/ 41 w 124"/>
                <a:gd name="T5" fmla="*/ 20 h 1079"/>
                <a:gd name="T6" fmla="*/ 21 w 124"/>
                <a:gd name="T7" fmla="*/ 1 h 1079"/>
                <a:gd name="T8" fmla="*/ 17 w 124"/>
                <a:gd name="T9" fmla="*/ 0 h 1079"/>
                <a:gd name="T10" fmla="*/ 12 w 124"/>
                <a:gd name="T11" fmla="*/ 2 h 1079"/>
                <a:gd name="T12" fmla="*/ 10 w 124"/>
                <a:gd name="T13" fmla="*/ 6 h 1079"/>
                <a:gd name="T14" fmla="*/ 10 w 124"/>
                <a:gd name="T15" fmla="*/ 58 h 1079"/>
                <a:gd name="T16" fmla="*/ 13 w 124"/>
                <a:gd name="T17" fmla="*/ 109 h 1079"/>
                <a:gd name="T18" fmla="*/ 20 w 124"/>
                <a:gd name="T19" fmla="*/ 162 h 1079"/>
                <a:gd name="T20" fmla="*/ 28 w 124"/>
                <a:gd name="T21" fmla="*/ 212 h 1079"/>
                <a:gd name="T22" fmla="*/ 51 w 124"/>
                <a:gd name="T23" fmla="*/ 318 h 1079"/>
                <a:gd name="T24" fmla="*/ 76 w 124"/>
                <a:gd name="T25" fmla="*/ 424 h 1079"/>
                <a:gd name="T26" fmla="*/ 97 w 124"/>
                <a:gd name="T27" fmla="*/ 528 h 1079"/>
                <a:gd name="T28" fmla="*/ 105 w 124"/>
                <a:gd name="T29" fmla="*/ 580 h 1079"/>
                <a:gd name="T30" fmla="*/ 110 w 124"/>
                <a:gd name="T31" fmla="*/ 634 h 1079"/>
                <a:gd name="T32" fmla="*/ 111 w 124"/>
                <a:gd name="T33" fmla="*/ 660 h 1079"/>
                <a:gd name="T34" fmla="*/ 111 w 124"/>
                <a:gd name="T35" fmla="*/ 714 h 1079"/>
                <a:gd name="T36" fmla="*/ 106 w 124"/>
                <a:gd name="T37" fmla="*/ 768 h 1079"/>
                <a:gd name="T38" fmla="*/ 98 w 124"/>
                <a:gd name="T39" fmla="*/ 820 h 1079"/>
                <a:gd name="T40" fmla="*/ 92 w 124"/>
                <a:gd name="T41" fmla="*/ 846 h 1079"/>
                <a:gd name="T42" fmla="*/ 77 w 124"/>
                <a:gd name="T43" fmla="*/ 899 h 1079"/>
                <a:gd name="T44" fmla="*/ 58 w 124"/>
                <a:gd name="T45" fmla="*/ 949 h 1079"/>
                <a:gd name="T46" fmla="*/ 37 w 124"/>
                <a:gd name="T47" fmla="*/ 999 h 1079"/>
                <a:gd name="T48" fmla="*/ 13 w 124"/>
                <a:gd name="T49" fmla="*/ 1047 h 1079"/>
                <a:gd name="T50" fmla="*/ 1 w 124"/>
                <a:gd name="T51" fmla="*/ 1070 h 1079"/>
                <a:gd name="T52" fmla="*/ 0 w 124"/>
                <a:gd name="T53" fmla="*/ 1073 h 1079"/>
                <a:gd name="T54" fmla="*/ 1 w 124"/>
                <a:gd name="T55" fmla="*/ 1077 h 1079"/>
                <a:gd name="T56" fmla="*/ 5 w 124"/>
                <a:gd name="T57" fmla="*/ 1079 h 1079"/>
                <a:gd name="T58" fmla="*/ 9 w 124"/>
                <a:gd name="T59" fmla="*/ 1078 h 1079"/>
                <a:gd name="T60" fmla="*/ 11 w 124"/>
                <a:gd name="T61" fmla="*/ 1076 h 1079"/>
                <a:gd name="T62" fmla="*/ 36 w 124"/>
                <a:gd name="T63" fmla="*/ 1029 h 1079"/>
                <a:gd name="T64" fmla="*/ 59 w 124"/>
                <a:gd name="T65" fmla="*/ 981 h 1079"/>
                <a:gd name="T66" fmla="*/ 79 w 124"/>
                <a:gd name="T67" fmla="*/ 930 h 1079"/>
                <a:gd name="T68" fmla="*/ 96 w 124"/>
                <a:gd name="T69" fmla="*/ 879 h 1079"/>
                <a:gd name="T70" fmla="*/ 103 w 124"/>
                <a:gd name="T71" fmla="*/ 853 h 1079"/>
                <a:gd name="T72" fmla="*/ 114 w 124"/>
                <a:gd name="T73" fmla="*/ 799 h 1079"/>
                <a:gd name="T74" fmla="*/ 121 w 124"/>
                <a:gd name="T75" fmla="*/ 746 h 1079"/>
                <a:gd name="T76" fmla="*/ 124 w 124"/>
                <a:gd name="T77" fmla="*/ 691 h 1079"/>
                <a:gd name="T78" fmla="*/ 123 w 124"/>
                <a:gd name="T79" fmla="*/ 664 h 1079"/>
                <a:gd name="T80" fmla="*/ 120 w 124"/>
                <a:gd name="T81" fmla="*/ 610 h 1079"/>
                <a:gd name="T82" fmla="*/ 114 w 124"/>
                <a:gd name="T83" fmla="*/ 558 h 1079"/>
                <a:gd name="T84" fmla="*/ 95 w 124"/>
                <a:gd name="T85" fmla="*/ 453 h 1079"/>
                <a:gd name="T86" fmla="*/ 83 w 124"/>
                <a:gd name="T87" fmla="*/ 400 h 1079"/>
                <a:gd name="T88" fmla="*/ 58 w 124"/>
                <a:gd name="T89" fmla="*/ 294 h 1079"/>
                <a:gd name="T90" fmla="*/ 46 w 124"/>
                <a:gd name="T91" fmla="*/ 240 h 1079"/>
                <a:gd name="T92" fmla="*/ 32 w 124"/>
                <a:gd name="T93" fmla="*/ 163 h 1079"/>
                <a:gd name="T94" fmla="*/ 25 w 124"/>
                <a:gd name="T95" fmla="*/ 110 h 1079"/>
                <a:gd name="T96" fmla="*/ 22 w 124"/>
                <a:gd name="T97" fmla="*/ 58 h 1079"/>
                <a:gd name="T98" fmla="*/ 22 w 124"/>
                <a:gd name="T99" fmla="*/ 31 h 1079"/>
                <a:gd name="T100" fmla="*/ 22 w 124"/>
                <a:gd name="T101" fmla="*/ 6 h 1079"/>
                <a:gd name="T102" fmla="*/ 12 w 124"/>
                <a:gd name="T103" fmla="*/ 10 h 1079"/>
                <a:gd name="T104" fmla="*/ 32 w 124"/>
                <a:gd name="T105" fmla="*/ 28 h 1079"/>
                <a:gd name="T106" fmla="*/ 49 w 124"/>
                <a:gd name="T107" fmla="*/ 50 h 1079"/>
                <a:gd name="T108" fmla="*/ 81 w 124"/>
                <a:gd name="T109" fmla="*/ 94 h 1079"/>
                <a:gd name="T110" fmla="*/ 83 w 124"/>
                <a:gd name="T111" fmla="*/ 96 h 1079"/>
                <a:gd name="T112" fmla="*/ 87 w 124"/>
                <a:gd name="T113" fmla="*/ 97 h 1079"/>
                <a:gd name="T114" fmla="*/ 91 w 124"/>
                <a:gd name="T115" fmla="*/ 94 h 1079"/>
                <a:gd name="T116" fmla="*/ 92 w 124"/>
                <a:gd name="T117" fmla="*/ 90 h 1079"/>
                <a:gd name="T118" fmla="*/ 91 w 124"/>
                <a:gd name="T119" fmla="*/ 88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4" h="1079">
                  <a:moveTo>
                    <a:pt x="91" y="88"/>
                  </a:moveTo>
                  <a:lnTo>
                    <a:pt x="91" y="88"/>
                  </a:lnTo>
                  <a:lnTo>
                    <a:pt x="76" y="65"/>
                  </a:lnTo>
                  <a:lnTo>
                    <a:pt x="59" y="42"/>
                  </a:lnTo>
                  <a:lnTo>
                    <a:pt x="50" y="31"/>
                  </a:lnTo>
                  <a:lnTo>
                    <a:pt x="41" y="20"/>
                  </a:lnTo>
                  <a:lnTo>
                    <a:pt x="31" y="11"/>
                  </a:lnTo>
                  <a:lnTo>
                    <a:pt x="21" y="1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0" y="31"/>
                  </a:lnTo>
                  <a:lnTo>
                    <a:pt x="10" y="58"/>
                  </a:lnTo>
                  <a:lnTo>
                    <a:pt x="11" y="84"/>
                  </a:lnTo>
                  <a:lnTo>
                    <a:pt x="13" y="109"/>
                  </a:lnTo>
                  <a:lnTo>
                    <a:pt x="16" y="135"/>
                  </a:lnTo>
                  <a:lnTo>
                    <a:pt x="20" y="162"/>
                  </a:lnTo>
                  <a:lnTo>
                    <a:pt x="28" y="212"/>
                  </a:lnTo>
                  <a:lnTo>
                    <a:pt x="28" y="212"/>
                  </a:lnTo>
                  <a:lnTo>
                    <a:pt x="39" y="265"/>
                  </a:lnTo>
                  <a:lnTo>
                    <a:pt x="51" y="318"/>
                  </a:lnTo>
                  <a:lnTo>
                    <a:pt x="76" y="424"/>
                  </a:lnTo>
                  <a:lnTo>
                    <a:pt x="76" y="424"/>
                  </a:lnTo>
                  <a:lnTo>
                    <a:pt x="87" y="475"/>
                  </a:lnTo>
                  <a:lnTo>
                    <a:pt x="97" y="528"/>
                  </a:lnTo>
                  <a:lnTo>
                    <a:pt x="101" y="554"/>
                  </a:lnTo>
                  <a:lnTo>
                    <a:pt x="105" y="580"/>
                  </a:lnTo>
                  <a:lnTo>
                    <a:pt x="108" y="606"/>
                  </a:lnTo>
                  <a:lnTo>
                    <a:pt x="110" y="634"/>
                  </a:lnTo>
                  <a:lnTo>
                    <a:pt x="110" y="634"/>
                  </a:lnTo>
                  <a:lnTo>
                    <a:pt x="111" y="660"/>
                  </a:lnTo>
                  <a:lnTo>
                    <a:pt x="112" y="687"/>
                  </a:lnTo>
                  <a:lnTo>
                    <a:pt x="111" y="714"/>
                  </a:lnTo>
                  <a:lnTo>
                    <a:pt x="109" y="741"/>
                  </a:lnTo>
                  <a:lnTo>
                    <a:pt x="106" y="768"/>
                  </a:lnTo>
                  <a:lnTo>
                    <a:pt x="102" y="794"/>
                  </a:lnTo>
                  <a:lnTo>
                    <a:pt x="98" y="820"/>
                  </a:lnTo>
                  <a:lnTo>
                    <a:pt x="92" y="846"/>
                  </a:lnTo>
                  <a:lnTo>
                    <a:pt x="92" y="846"/>
                  </a:lnTo>
                  <a:lnTo>
                    <a:pt x="85" y="873"/>
                  </a:lnTo>
                  <a:lnTo>
                    <a:pt x="77" y="899"/>
                  </a:lnTo>
                  <a:lnTo>
                    <a:pt x="67" y="924"/>
                  </a:lnTo>
                  <a:lnTo>
                    <a:pt x="58" y="949"/>
                  </a:lnTo>
                  <a:lnTo>
                    <a:pt x="48" y="975"/>
                  </a:lnTo>
                  <a:lnTo>
                    <a:pt x="37" y="999"/>
                  </a:lnTo>
                  <a:lnTo>
                    <a:pt x="26" y="1024"/>
                  </a:lnTo>
                  <a:lnTo>
                    <a:pt x="13" y="1047"/>
                  </a:lnTo>
                  <a:lnTo>
                    <a:pt x="13" y="1047"/>
                  </a:lnTo>
                  <a:lnTo>
                    <a:pt x="1" y="1070"/>
                  </a:lnTo>
                  <a:lnTo>
                    <a:pt x="1" y="1070"/>
                  </a:lnTo>
                  <a:lnTo>
                    <a:pt x="0" y="1073"/>
                  </a:lnTo>
                  <a:lnTo>
                    <a:pt x="0" y="1075"/>
                  </a:lnTo>
                  <a:lnTo>
                    <a:pt x="1" y="1077"/>
                  </a:lnTo>
                  <a:lnTo>
                    <a:pt x="3" y="1078"/>
                  </a:lnTo>
                  <a:lnTo>
                    <a:pt x="5" y="1079"/>
                  </a:lnTo>
                  <a:lnTo>
                    <a:pt x="7" y="1079"/>
                  </a:lnTo>
                  <a:lnTo>
                    <a:pt x="9" y="1078"/>
                  </a:lnTo>
                  <a:lnTo>
                    <a:pt x="11" y="1076"/>
                  </a:lnTo>
                  <a:lnTo>
                    <a:pt x="11" y="1076"/>
                  </a:lnTo>
                  <a:lnTo>
                    <a:pt x="24" y="1053"/>
                  </a:lnTo>
                  <a:lnTo>
                    <a:pt x="36" y="1029"/>
                  </a:lnTo>
                  <a:lnTo>
                    <a:pt x="48" y="1005"/>
                  </a:lnTo>
                  <a:lnTo>
                    <a:pt x="59" y="981"/>
                  </a:lnTo>
                  <a:lnTo>
                    <a:pt x="69" y="955"/>
                  </a:lnTo>
                  <a:lnTo>
                    <a:pt x="79" y="930"/>
                  </a:lnTo>
                  <a:lnTo>
                    <a:pt x="88" y="905"/>
                  </a:lnTo>
                  <a:lnTo>
                    <a:pt x="96" y="879"/>
                  </a:lnTo>
                  <a:lnTo>
                    <a:pt x="96" y="879"/>
                  </a:lnTo>
                  <a:lnTo>
                    <a:pt x="103" y="853"/>
                  </a:lnTo>
                  <a:lnTo>
                    <a:pt x="109" y="826"/>
                  </a:lnTo>
                  <a:lnTo>
                    <a:pt x="114" y="799"/>
                  </a:lnTo>
                  <a:lnTo>
                    <a:pt x="118" y="773"/>
                  </a:lnTo>
                  <a:lnTo>
                    <a:pt x="121" y="746"/>
                  </a:lnTo>
                  <a:lnTo>
                    <a:pt x="123" y="718"/>
                  </a:lnTo>
                  <a:lnTo>
                    <a:pt x="124" y="691"/>
                  </a:lnTo>
                  <a:lnTo>
                    <a:pt x="123" y="664"/>
                  </a:lnTo>
                  <a:lnTo>
                    <a:pt x="123" y="664"/>
                  </a:lnTo>
                  <a:lnTo>
                    <a:pt x="122" y="637"/>
                  </a:lnTo>
                  <a:lnTo>
                    <a:pt x="120" y="610"/>
                  </a:lnTo>
                  <a:lnTo>
                    <a:pt x="117" y="584"/>
                  </a:lnTo>
                  <a:lnTo>
                    <a:pt x="114" y="558"/>
                  </a:lnTo>
                  <a:lnTo>
                    <a:pt x="105" y="505"/>
                  </a:lnTo>
                  <a:lnTo>
                    <a:pt x="95" y="453"/>
                  </a:lnTo>
                  <a:lnTo>
                    <a:pt x="95" y="453"/>
                  </a:lnTo>
                  <a:lnTo>
                    <a:pt x="83" y="400"/>
                  </a:lnTo>
                  <a:lnTo>
                    <a:pt x="70" y="346"/>
                  </a:lnTo>
                  <a:lnTo>
                    <a:pt x="58" y="294"/>
                  </a:lnTo>
                  <a:lnTo>
                    <a:pt x="46" y="240"/>
                  </a:lnTo>
                  <a:lnTo>
                    <a:pt x="46" y="240"/>
                  </a:lnTo>
                  <a:lnTo>
                    <a:pt x="36" y="188"/>
                  </a:lnTo>
                  <a:lnTo>
                    <a:pt x="32" y="163"/>
                  </a:lnTo>
                  <a:lnTo>
                    <a:pt x="28" y="136"/>
                  </a:lnTo>
                  <a:lnTo>
                    <a:pt x="25" y="110"/>
                  </a:lnTo>
                  <a:lnTo>
                    <a:pt x="23" y="84"/>
                  </a:lnTo>
                  <a:lnTo>
                    <a:pt x="22" y="58"/>
                  </a:lnTo>
                  <a:lnTo>
                    <a:pt x="22" y="31"/>
                  </a:lnTo>
                  <a:lnTo>
                    <a:pt x="22" y="31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22" y="19"/>
                  </a:lnTo>
                  <a:lnTo>
                    <a:pt x="32" y="28"/>
                  </a:lnTo>
                  <a:lnTo>
                    <a:pt x="41" y="38"/>
                  </a:lnTo>
                  <a:lnTo>
                    <a:pt x="49" y="50"/>
                  </a:lnTo>
                  <a:lnTo>
                    <a:pt x="65" y="72"/>
                  </a:lnTo>
                  <a:lnTo>
                    <a:pt x="81" y="94"/>
                  </a:lnTo>
                  <a:lnTo>
                    <a:pt x="81" y="94"/>
                  </a:lnTo>
                  <a:lnTo>
                    <a:pt x="83" y="96"/>
                  </a:lnTo>
                  <a:lnTo>
                    <a:pt x="85" y="97"/>
                  </a:lnTo>
                  <a:lnTo>
                    <a:pt x="87" y="97"/>
                  </a:lnTo>
                  <a:lnTo>
                    <a:pt x="89" y="96"/>
                  </a:lnTo>
                  <a:lnTo>
                    <a:pt x="91" y="94"/>
                  </a:lnTo>
                  <a:lnTo>
                    <a:pt x="92" y="92"/>
                  </a:lnTo>
                  <a:lnTo>
                    <a:pt x="92" y="90"/>
                  </a:lnTo>
                  <a:lnTo>
                    <a:pt x="91" y="88"/>
                  </a:lnTo>
                  <a:lnTo>
                    <a:pt x="91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4811F99A-15F1-51D6-9F3A-D17FDDCB0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9" y="1069"/>
              <a:ext cx="66" cy="171"/>
            </a:xfrm>
            <a:custGeom>
              <a:avLst/>
              <a:gdLst>
                <a:gd name="T0" fmla="*/ 107 w 132"/>
                <a:gd name="T1" fmla="*/ 66 h 342"/>
                <a:gd name="T2" fmla="*/ 99 w 132"/>
                <a:gd name="T3" fmla="*/ 57 h 342"/>
                <a:gd name="T4" fmla="*/ 92 w 132"/>
                <a:gd name="T5" fmla="*/ 47 h 342"/>
                <a:gd name="T6" fmla="*/ 75 w 132"/>
                <a:gd name="T7" fmla="*/ 23 h 342"/>
                <a:gd name="T8" fmla="*/ 66 w 132"/>
                <a:gd name="T9" fmla="*/ 14 h 342"/>
                <a:gd name="T10" fmla="*/ 56 w 132"/>
                <a:gd name="T11" fmla="*/ 6 h 342"/>
                <a:gd name="T12" fmla="*/ 44 w 132"/>
                <a:gd name="T13" fmla="*/ 1 h 342"/>
                <a:gd name="T14" fmla="*/ 31 w 132"/>
                <a:gd name="T15" fmla="*/ 0 h 342"/>
                <a:gd name="T16" fmla="*/ 25 w 132"/>
                <a:gd name="T17" fmla="*/ 1 h 342"/>
                <a:gd name="T18" fmla="*/ 15 w 132"/>
                <a:gd name="T19" fmla="*/ 5 h 342"/>
                <a:gd name="T20" fmla="*/ 8 w 132"/>
                <a:gd name="T21" fmla="*/ 12 h 342"/>
                <a:gd name="T22" fmla="*/ 3 w 132"/>
                <a:gd name="T23" fmla="*/ 20 h 342"/>
                <a:gd name="T24" fmla="*/ 0 w 132"/>
                <a:gd name="T25" fmla="*/ 36 h 342"/>
                <a:gd name="T26" fmla="*/ 1 w 132"/>
                <a:gd name="T27" fmla="*/ 58 h 342"/>
                <a:gd name="T28" fmla="*/ 2 w 132"/>
                <a:gd name="T29" fmla="*/ 68 h 342"/>
                <a:gd name="T30" fmla="*/ 9 w 132"/>
                <a:gd name="T31" fmla="*/ 88 h 342"/>
                <a:gd name="T32" fmla="*/ 18 w 132"/>
                <a:gd name="T33" fmla="*/ 109 h 342"/>
                <a:gd name="T34" fmla="*/ 40 w 132"/>
                <a:gd name="T35" fmla="*/ 146 h 342"/>
                <a:gd name="T36" fmla="*/ 72 w 132"/>
                <a:gd name="T37" fmla="*/ 192 h 342"/>
                <a:gd name="T38" fmla="*/ 100 w 132"/>
                <a:gd name="T39" fmla="*/ 241 h 342"/>
                <a:gd name="T40" fmla="*/ 110 w 132"/>
                <a:gd name="T41" fmla="*/ 262 h 342"/>
                <a:gd name="T42" fmla="*/ 118 w 132"/>
                <a:gd name="T43" fmla="*/ 286 h 342"/>
                <a:gd name="T44" fmla="*/ 121 w 132"/>
                <a:gd name="T45" fmla="*/ 304 h 342"/>
                <a:gd name="T46" fmla="*/ 119 w 132"/>
                <a:gd name="T47" fmla="*/ 316 h 342"/>
                <a:gd name="T48" fmla="*/ 115 w 132"/>
                <a:gd name="T49" fmla="*/ 327 h 342"/>
                <a:gd name="T50" fmla="*/ 112 w 132"/>
                <a:gd name="T51" fmla="*/ 333 h 342"/>
                <a:gd name="T52" fmla="*/ 111 w 132"/>
                <a:gd name="T53" fmla="*/ 337 h 342"/>
                <a:gd name="T54" fmla="*/ 114 w 132"/>
                <a:gd name="T55" fmla="*/ 341 h 342"/>
                <a:gd name="T56" fmla="*/ 118 w 132"/>
                <a:gd name="T57" fmla="*/ 342 h 342"/>
                <a:gd name="T58" fmla="*/ 122 w 132"/>
                <a:gd name="T59" fmla="*/ 340 h 342"/>
                <a:gd name="T60" fmla="*/ 128 w 132"/>
                <a:gd name="T61" fmla="*/ 329 h 342"/>
                <a:gd name="T62" fmla="*/ 132 w 132"/>
                <a:gd name="T63" fmla="*/ 309 h 342"/>
                <a:gd name="T64" fmla="*/ 131 w 132"/>
                <a:gd name="T65" fmla="*/ 288 h 342"/>
                <a:gd name="T66" fmla="*/ 125 w 132"/>
                <a:gd name="T67" fmla="*/ 267 h 342"/>
                <a:gd name="T68" fmla="*/ 121 w 132"/>
                <a:gd name="T69" fmla="*/ 257 h 342"/>
                <a:gd name="T70" fmla="*/ 110 w 132"/>
                <a:gd name="T71" fmla="*/ 233 h 342"/>
                <a:gd name="T72" fmla="*/ 82 w 132"/>
                <a:gd name="T73" fmla="*/ 185 h 342"/>
                <a:gd name="T74" fmla="*/ 67 w 132"/>
                <a:gd name="T75" fmla="*/ 162 h 342"/>
                <a:gd name="T76" fmla="*/ 31 w 132"/>
                <a:gd name="T77" fmla="*/ 109 h 342"/>
                <a:gd name="T78" fmla="*/ 21 w 132"/>
                <a:gd name="T79" fmla="*/ 88 h 342"/>
                <a:gd name="T80" fmla="*/ 18 w 132"/>
                <a:gd name="T81" fmla="*/ 78 h 342"/>
                <a:gd name="T82" fmla="*/ 13 w 132"/>
                <a:gd name="T83" fmla="*/ 57 h 342"/>
                <a:gd name="T84" fmla="*/ 11 w 132"/>
                <a:gd name="T85" fmla="*/ 46 h 342"/>
                <a:gd name="T86" fmla="*/ 13 w 132"/>
                <a:gd name="T87" fmla="*/ 29 h 342"/>
                <a:gd name="T88" fmla="*/ 16 w 132"/>
                <a:gd name="T89" fmla="*/ 21 h 342"/>
                <a:gd name="T90" fmla="*/ 21 w 132"/>
                <a:gd name="T91" fmla="*/ 15 h 342"/>
                <a:gd name="T92" fmla="*/ 26 w 132"/>
                <a:gd name="T93" fmla="*/ 13 h 342"/>
                <a:gd name="T94" fmla="*/ 36 w 132"/>
                <a:gd name="T95" fmla="*/ 12 h 342"/>
                <a:gd name="T96" fmla="*/ 42 w 132"/>
                <a:gd name="T97" fmla="*/ 13 h 342"/>
                <a:gd name="T98" fmla="*/ 54 w 132"/>
                <a:gd name="T99" fmla="*/ 19 h 342"/>
                <a:gd name="T100" fmla="*/ 63 w 132"/>
                <a:gd name="T101" fmla="*/ 28 h 342"/>
                <a:gd name="T102" fmla="*/ 72 w 132"/>
                <a:gd name="T103" fmla="*/ 40 h 342"/>
                <a:gd name="T104" fmla="*/ 89 w 132"/>
                <a:gd name="T105" fmla="*/ 64 h 342"/>
                <a:gd name="T106" fmla="*/ 99 w 132"/>
                <a:gd name="T107" fmla="*/ 74 h 342"/>
                <a:gd name="T108" fmla="*/ 101 w 132"/>
                <a:gd name="T109" fmla="*/ 76 h 342"/>
                <a:gd name="T110" fmla="*/ 106 w 132"/>
                <a:gd name="T111" fmla="*/ 75 h 342"/>
                <a:gd name="T112" fmla="*/ 109 w 132"/>
                <a:gd name="T113" fmla="*/ 72 h 342"/>
                <a:gd name="T114" fmla="*/ 109 w 132"/>
                <a:gd name="T115" fmla="*/ 68 h 342"/>
                <a:gd name="T116" fmla="*/ 107 w 132"/>
                <a:gd name="T117" fmla="*/ 66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2" h="342">
                  <a:moveTo>
                    <a:pt x="107" y="66"/>
                  </a:moveTo>
                  <a:lnTo>
                    <a:pt x="107" y="66"/>
                  </a:lnTo>
                  <a:lnTo>
                    <a:pt x="103" y="62"/>
                  </a:lnTo>
                  <a:lnTo>
                    <a:pt x="99" y="57"/>
                  </a:lnTo>
                  <a:lnTo>
                    <a:pt x="92" y="47"/>
                  </a:lnTo>
                  <a:lnTo>
                    <a:pt x="92" y="47"/>
                  </a:lnTo>
                  <a:lnTo>
                    <a:pt x="83" y="35"/>
                  </a:lnTo>
                  <a:lnTo>
                    <a:pt x="75" y="23"/>
                  </a:lnTo>
                  <a:lnTo>
                    <a:pt x="75" y="23"/>
                  </a:lnTo>
                  <a:lnTo>
                    <a:pt x="66" y="14"/>
                  </a:lnTo>
                  <a:lnTo>
                    <a:pt x="61" y="10"/>
                  </a:lnTo>
                  <a:lnTo>
                    <a:pt x="56" y="6"/>
                  </a:lnTo>
                  <a:lnTo>
                    <a:pt x="51" y="3"/>
                  </a:lnTo>
                  <a:lnTo>
                    <a:pt x="44" y="1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5" y="1"/>
                  </a:lnTo>
                  <a:lnTo>
                    <a:pt x="19" y="2"/>
                  </a:lnTo>
                  <a:lnTo>
                    <a:pt x="15" y="5"/>
                  </a:lnTo>
                  <a:lnTo>
                    <a:pt x="11" y="8"/>
                  </a:lnTo>
                  <a:lnTo>
                    <a:pt x="8" y="12"/>
                  </a:lnTo>
                  <a:lnTo>
                    <a:pt x="5" y="16"/>
                  </a:lnTo>
                  <a:lnTo>
                    <a:pt x="3" y="20"/>
                  </a:lnTo>
                  <a:lnTo>
                    <a:pt x="2" y="25"/>
                  </a:lnTo>
                  <a:lnTo>
                    <a:pt x="0" y="36"/>
                  </a:lnTo>
                  <a:lnTo>
                    <a:pt x="0" y="47"/>
                  </a:lnTo>
                  <a:lnTo>
                    <a:pt x="1" y="58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5" y="78"/>
                  </a:lnTo>
                  <a:lnTo>
                    <a:pt x="9" y="88"/>
                  </a:lnTo>
                  <a:lnTo>
                    <a:pt x="13" y="98"/>
                  </a:lnTo>
                  <a:lnTo>
                    <a:pt x="18" y="109"/>
                  </a:lnTo>
                  <a:lnTo>
                    <a:pt x="28" y="128"/>
                  </a:lnTo>
                  <a:lnTo>
                    <a:pt x="40" y="146"/>
                  </a:lnTo>
                  <a:lnTo>
                    <a:pt x="40" y="146"/>
                  </a:lnTo>
                  <a:lnTo>
                    <a:pt x="72" y="192"/>
                  </a:lnTo>
                  <a:lnTo>
                    <a:pt x="86" y="215"/>
                  </a:lnTo>
                  <a:lnTo>
                    <a:pt x="100" y="241"/>
                  </a:lnTo>
                  <a:lnTo>
                    <a:pt x="100" y="241"/>
                  </a:lnTo>
                  <a:lnTo>
                    <a:pt x="110" y="262"/>
                  </a:lnTo>
                  <a:lnTo>
                    <a:pt x="115" y="274"/>
                  </a:lnTo>
                  <a:lnTo>
                    <a:pt x="118" y="286"/>
                  </a:lnTo>
                  <a:lnTo>
                    <a:pt x="120" y="298"/>
                  </a:lnTo>
                  <a:lnTo>
                    <a:pt x="121" y="304"/>
                  </a:lnTo>
                  <a:lnTo>
                    <a:pt x="120" y="310"/>
                  </a:lnTo>
                  <a:lnTo>
                    <a:pt x="119" y="316"/>
                  </a:lnTo>
                  <a:lnTo>
                    <a:pt x="118" y="322"/>
                  </a:lnTo>
                  <a:lnTo>
                    <a:pt x="115" y="327"/>
                  </a:lnTo>
                  <a:lnTo>
                    <a:pt x="112" y="333"/>
                  </a:lnTo>
                  <a:lnTo>
                    <a:pt x="112" y="333"/>
                  </a:lnTo>
                  <a:lnTo>
                    <a:pt x="111" y="335"/>
                  </a:lnTo>
                  <a:lnTo>
                    <a:pt x="111" y="337"/>
                  </a:lnTo>
                  <a:lnTo>
                    <a:pt x="112" y="340"/>
                  </a:lnTo>
                  <a:lnTo>
                    <a:pt x="114" y="341"/>
                  </a:lnTo>
                  <a:lnTo>
                    <a:pt x="116" y="342"/>
                  </a:lnTo>
                  <a:lnTo>
                    <a:pt x="118" y="342"/>
                  </a:lnTo>
                  <a:lnTo>
                    <a:pt x="120" y="341"/>
                  </a:lnTo>
                  <a:lnTo>
                    <a:pt x="122" y="340"/>
                  </a:lnTo>
                  <a:lnTo>
                    <a:pt x="122" y="340"/>
                  </a:lnTo>
                  <a:lnTo>
                    <a:pt x="128" y="329"/>
                  </a:lnTo>
                  <a:lnTo>
                    <a:pt x="131" y="319"/>
                  </a:lnTo>
                  <a:lnTo>
                    <a:pt x="132" y="309"/>
                  </a:lnTo>
                  <a:lnTo>
                    <a:pt x="132" y="298"/>
                  </a:lnTo>
                  <a:lnTo>
                    <a:pt x="131" y="288"/>
                  </a:lnTo>
                  <a:lnTo>
                    <a:pt x="128" y="277"/>
                  </a:lnTo>
                  <a:lnTo>
                    <a:pt x="125" y="267"/>
                  </a:lnTo>
                  <a:lnTo>
                    <a:pt x="121" y="257"/>
                  </a:lnTo>
                  <a:lnTo>
                    <a:pt x="121" y="257"/>
                  </a:lnTo>
                  <a:lnTo>
                    <a:pt x="116" y="245"/>
                  </a:lnTo>
                  <a:lnTo>
                    <a:pt x="110" y="233"/>
                  </a:lnTo>
                  <a:lnTo>
                    <a:pt x="96" y="208"/>
                  </a:lnTo>
                  <a:lnTo>
                    <a:pt x="82" y="185"/>
                  </a:lnTo>
                  <a:lnTo>
                    <a:pt x="67" y="162"/>
                  </a:lnTo>
                  <a:lnTo>
                    <a:pt x="67" y="162"/>
                  </a:lnTo>
                  <a:lnTo>
                    <a:pt x="42" y="127"/>
                  </a:lnTo>
                  <a:lnTo>
                    <a:pt x="31" y="109"/>
                  </a:lnTo>
                  <a:lnTo>
                    <a:pt x="26" y="98"/>
                  </a:lnTo>
                  <a:lnTo>
                    <a:pt x="21" y="88"/>
                  </a:lnTo>
                  <a:lnTo>
                    <a:pt x="21" y="88"/>
                  </a:lnTo>
                  <a:lnTo>
                    <a:pt x="18" y="78"/>
                  </a:lnTo>
                  <a:lnTo>
                    <a:pt x="15" y="68"/>
                  </a:lnTo>
                  <a:lnTo>
                    <a:pt x="13" y="57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38"/>
                  </a:lnTo>
                  <a:lnTo>
                    <a:pt x="13" y="29"/>
                  </a:lnTo>
                  <a:lnTo>
                    <a:pt x="14" y="25"/>
                  </a:lnTo>
                  <a:lnTo>
                    <a:pt x="16" y="21"/>
                  </a:lnTo>
                  <a:lnTo>
                    <a:pt x="18" y="18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26" y="13"/>
                  </a:lnTo>
                  <a:lnTo>
                    <a:pt x="31" y="12"/>
                  </a:lnTo>
                  <a:lnTo>
                    <a:pt x="36" y="12"/>
                  </a:lnTo>
                  <a:lnTo>
                    <a:pt x="42" y="13"/>
                  </a:lnTo>
                  <a:lnTo>
                    <a:pt x="42" y="13"/>
                  </a:lnTo>
                  <a:lnTo>
                    <a:pt x="49" y="15"/>
                  </a:lnTo>
                  <a:lnTo>
                    <a:pt x="54" y="19"/>
                  </a:lnTo>
                  <a:lnTo>
                    <a:pt x="59" y="23"/>
                  </a:lnTo>
                  <a:lnTo>
                    <a:pt x="63" y="28"/>
                  </a:lnTo>
                  <a:lnTo>
                    <a:pt x="63" y="28"/>
                  </a:lnTo>
                  <a:lnTo>
                    <a:pt x="72" y="40"/>
                  </a:lnTo>
                  <a:lnTo>
                    <a:pt x="80" y="52"/>
                  </a:lnTo>
                  <a:lnTo>
                    <a:pt x="89" y="64"/>
                  </a:lnTo>
                  <a:lnTo>
                    <a:pt x="93" y="70"/>
                  </a:lnTo>
                  <a:lnTo>
                    <a:pt x="99" y="74"/>
                  </a:lnTo>
                  <a:lnTo>
                    <a:pt x="99" y="74"/>
                  </a:lnTo>
                  <a:lnTo>
                    <a:pt x="101" y="76"/>
                  </a:lnTo>
                  <a:lnTo>
                    <a:pt x="103" y="76"/>
                  </a:lnTo>
                  <a:lnTo>
                    <a:pt x="106" y="75"/>
                  </a:lnTo>
                  <a:lnTo>
                    <a:pt x="107" y="74"/>
                  </a:lnTo>
                  <a:lnTo>
                    <a:pt x="109" y="72"/>
                  </a:lnTo>
                  <a:lnTo>
                    <a:pt x="109" y="70"/>
                  </a:lnTo>
                  <a:lnTo>
                    <a:pt x="109" y="68"/>
                  </a:lnTo>
                  <a:lnTo>
                    <a:pt x="107" y="66"/>
                  </a:lnTo>
                  <a:lnTo>
                    <a:pt x="107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6ED8E4D3-A592-47B3-2D50-CB18A3BD6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" y="922"/>
              <a:ext cx="199" cy="33"/>
            </a:xfrm>
            <a:custGeom>
              <a:avLst/>
              <a:gdLst>
                <a:gd name="T0" fmla="*/ 396 w 398"/>
                <a:gd name="T1" fmla="*/ 44 h 66"/>
                <a:gd name="T2" fmla="*/ 383 w 398"/>
                <a:gd name="T3" fmla="*/ 33 h 66"/>
                <a:gd name="T4" fmla="*/ 369 w 398"/>
                <a:gd name="T5" fmla="*/ 25 h 66"/>
                <a:gd name="T6" fmla="*/ 336 w 398"/>
                <a:gd name="T7" fmla="*/ 12 h 66"/>
                <a:gd name="T8" fmla="*/ 316 w 398"/>
                <a:gd name="T9" fmla="*/ 7 h 66"/>
                <a:gd name="T10" fmla="*/ 274 w 398"/>
                <a:gd name="T11" fmla="*/ 1 h 66"/>
                <a:gd name="T12" fmla="*/ 253 w 398"/>
                <a:gd name="T13" fmla="*/ 0 h 66"/>
                <a:gd name="T14" fmla="*/ 207 w 398"/>
                <a:gd name="T15" fmla="*/ 0 h 66"/>
                <a:gd name="T16" fmla="*/ 162 w 398"/>
                <a:gd name="T17" fmla="*/ 4 h 66"/>
                <a:gd name="T18" fmla="*/ 117 w 398"/>
                <a:gd name="T19" fmla="*/ 11 h 66"/>
                <a:gd name="T20" fmla="*/ 72 w 398"/>
                <a:gd name="T21" fmla="*/ 22 h 66"/>
                <a:gd name="T22" fmla="*/ 54 w 398"/>
                <a:gd name="T23" fmla="*/ 28 h 66"/>
                <a:gd name="T24" fmla="*/ 18 w 398"/>
                <a:gd name="T25" fmla="*/ 44 h 66"/>
                <a:gd name="T26" fmla="*/ 2 w 398"/>
                <a:gd name="T27" fmla="*/ 55 h 66"/>
                <a:gd name="T28" fmla="*/ 0 w 398"/>
                <a:gd name="T29" fmla="*/ 58 h 66"/>
                <a:gd name="T30" fmla="*/ 0 w 398"/>
                <a:gd name="T31" fmla="*/ 62 h 66"/>
                <a:gd name="T32" fmla="*/ 3 w 398"/>
                <a:gd name="T33" fmla="*/ 65 h 66"/>
                <a:gd name="T34" fmla="*/ 8 w 398"/>
                <a:gd name="T35" fmla="*/ 66 h 66"/>
                <a:gd name="T36" fmla="*/ 10 w 398"/>
                <a:gd name="T37" fmla="*/ 65 h 66"/>
                <a:gd name="T38" fmla="*/ 37 w 398"/>
                <a:gd name="T39" fmla="*/ 47 h 66"/>
                <a:gd name="T40" fmla="*/ 67 w 398"/>
                <a:gd name="T41" fmla="*/ 36 h 66"/>
                <a:gd name="T42" fmla="*/ 88 w 398"/>
                <a:gd name="T43" fmla="*/ 30 h 66"/>
                <a:gd name="T44" fmla="*/ 129 w 398"/>
                <a:gd name="T45" fmla="*/ 21 h 66"/>
                <a:gd name="T46" fmla="*/ 150 w 398"/>
                <a:gd name="T47" fmla="*/ 18 h 66"/>
                <a:gd name="T48" fmla="*/ 194 w 398"/>
                <a:gd name="T49" fmla="*/ 13 h 66"/>
                <a:gd name="T50" fmla="*/ 240 w 398"/>
                <a:gd name="T51" fmla="*/ 12 h 66"/>
                <a:gd name="T52" fmla="*/ 261 w 398"/>
                <a:gd name="T53" fmla="*/ 12 h 66"/>
                <a:gd name="T54" fmla="*/ 302 w 398"/>
                <a:gd name="T55" fmla="*/ 17 h 66"/>
                <a:gd name="T56" fmla="*/ 322 w 398"/>
                <a:gd name="T57" fmla="*/ 21 h 66"/>
                <a:gd name="T58" fmla="*/ 358 w 398"/>
                <a:gd name="T59" fmla="*/ 33 h 66"/>
                <a:gd name="T60" fmla="*/ 374 w 398"/>
                <a:gd name="T61" fmla="*/ 41 h 66"/>
                <a:gd name="T62" fmla="*/ 388 w 398"/>
                <a:gd name="T63" fmla="*/ 53 h 66"/>
                <a:gd name="T64" fmla="*/ 390 w 398"/>
                <a:gd name="T65" fmla="*/ 54 h 66"/>
                <a:gd name="T66" fmla="*/ 394 w 398"/>
                <a:gd name="T67" fmla="*/ 54 h 66"/>
                <a:gd name="T68" fmla="*/ 397 w 398"/>
                <a:gd name="T69" fmla="*/ 51 h 66"/>
                <a:gd name="T70" fmla="*/ 397 w 398"/>
                <a:gd name="T71" fmla="*/ 47 h 66"/>
                <a:gd name="T72" fmla="*/ 396 w 398"/>
                <a:gd name="T73" fmla="*/ 4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8" h="66">
                  <a:moveTo>
                    <a:pt x="396" y="44"/>
                  </a:moveTo>
                  <a:lnTo>
                    <a:pt x="396" y="44"/>
                  </a:lnTo>
                  <a:lnTo>
                    <a:pt x="390" y="39"/>
                  </a:lnTo>
                  <a:lnTo>
                    <a:pt x="383" y="33"/>
                  </a:lnTo>
                  <a:lnTo>
                    <a:pt x="376" y="29"/>
                  </a:lnTo>
                  <a:lnTo>
                    <a:pt x="369" y="25"/>
                  </a:lnTo>
                  <a:lnTo>
                    <a:pt x="353" y="18"/>
                  </a:lnTo>
                  <a:lnTo>
                    <a:pt x="336" y="12"/>
                  </a:lnTo>
                  <a:lnTo>
                    <a:pt x="336" y="12"/>
                  </a:lnTo>
                  <a:lnTo>
                    <a:pt x="316" y="7"/>
                  </a:lnTo>
                  <a:lnTo>
                    <a:pt x="295" y="4"/>
                  </a:lnTo>
                  <a:lnTo>
                    <a:pt x="274" y="1"/>
                  </a:lnTo>
                  <a:lnTo>
                    <a:pt x="253" y="0"/>
                  </a:lnTo>
                  <a:lnTo>
                    <a:pt x="253" y="0"/>
                  </a:lnTo>
                  <a:lnTo>
                    <a:pt x="230" y="0"/>
                  </a:lnTo>
                  <a:lnTo>
                    <a:pt x="207" y="0"/>
                  </a:lnTo>
                  <a:lnTo>
                    <a:pt x="184" y="1"/>
                  </a:lnTo>
                  <a:lnTo>
                    <a:pt x="162" y="4"/>
                  </a:lnTo>
                  <a:lnTo>
                    <a:pt x="139" y="7"/>
                  </a:lnTo>
                  <a:lnTo>
                    <a:pt x="117" y="11"/>
                  </a:lnTo>
                  <a:lnTo>
                    <a:pt x="95" y="16"/>
                  </a:lnTo>
                  <a:lnTo>
                    <a:pt x="72" y="22"/>
                  </a:lnTo>
                  <a:lnTo>
                    <a:pt x="72" y="22"/>
                  </a:lnTo>
                  <a:lnTo>
                    <a:pt x="54" y="28"/>
                  </a:lnTo>
                  <a:lnTo>
                    <a:pt x="35" y="35"/>
                  </a:lnTo>
                  <a:lnTo>
                    <a:pt x="18" y="44"/>
                  </a:lnTo>
                  <a:lnTo>
                    <a:pt x="10" y="49"/>
                  </a:lnTo>
                  <a:lnTo>
                    <a:pt x="2" y="55"/>
                  </a:lnTo>
                  <a:lnTo>
                    <a:pt x="2" y="55"/>
                  </a:lnTo>
                  <a:lnTo>
                    <a:pt x="0" y="58"/>
                  </a:lnTo>
                  <a:lnTo>
                    <a:pt x="0" y="60"/>
                  </a:lnTo>
                  <a:lnTo>
                    <a:pt x="0" y="62"/>
                  </a:lnTo>
                  <a:lnTo>
                    <a:pt x="2" y="64"/>
                  </a:lnTo>
                  <a:lnTo>
                    <a:pt x="3" y="65"/>
                  </a:lnTo>
                  <a:lnTo>
                    <a:pt x="6" y="66"/>
                  </a:lnTo>
                  <a:lnTo>
                    <a:pt x="8" y="66"/>
                  </a:lnTo>
                  <a:lnTo>
                    <a:pt x="10" y="65"/>
                  </a:lnTo>
                  <a:lnTo>
                    <a:pt x="10" y="65"/>
                  </a:lnTo>
                  <a:lnTo>
                    <a:pt x="23" y="55"/>
                  </a:lnTo>
                  <a:lnTo>
                    <a:pt x="37" y="47"/>
                  </a:lnTo>
                  <a:lnTo>
                    <a:pt x="52" y="41"/>
                  </a:lnTo>
                  <a:lnTo>
                    <a:pt x="67" y="36"/>
                  </a:lnTo>
                  <a:lnTo>
                    <a:pt x="67" y="36"/>
                  </a:lnTo>
                  <a:lnTo>
                    <a:pt x="88" y="30"/>
                  </a:lnTo>
                  <a:lnTo>
                    <a:pt x="108" y="25"/>
                  </a:lnTo>
                  <a:lnTo>
                    <a:pt x="129" y="21"/>
                  </a:lnTo>
                  <a:lnTo>
                    <a:pt x="150" y="18"/>
                  </a:lnTo>
                  <a:lnTo>
                    <a:pt x="150" y="18"/>
                  </a:lnTo>
                  <a:lnTo>
                    <a:pt x="172" y="15"/>
                  </a:lnTo>
                  <a:lnTo>
                    <a:pt x="194" y="13"/>
                  </a:lnTo>
                  <a:lnTo>
                    <a:pt x="217" y="12"/>
                  </a:lnTo>
                  <a:lnTo>
                    <a:pt x="240" y="12"/>
                  </a:lnTo>
                  <a:lnTo>
                    <a:pt x="240" y="12"/>
                  </a:lnTo>
                  <a:lnTo>
                    <a:pt x="261" y="12"/>
                  </a:lnTo>
                  <a:lnTo>
                    <a:pt x="281" y="14"/>
                  </a:lnTo>
                  <a:lnTo>
                    <a:pt x="302" y="17"/>
                  </a:lnTo>
                  <a:lnTo>
                    <a:pt x="322" y="21"/>
                  </a:lnTo>
                  <a:lnTo>
                    <a:pt x="322" y="21"/>
                  </a:lnTo>
                  <a:lnTo>
                    <a:pt x="340" y="26"/>
                  </a:lnTo>
                  <a:lnTo>
                    <a:pt x="358" y="33"/>
                  </a:lnTo>
                  <a:lnTo>
                    <a:pt x="366" y="37"/>
                  </a:lnTo>
                  <a:lnTo>
                    <a:pt x="374" y="41"/>
                  </a:lnTo>
                  <a:lnTo>
                    <a:pt x="381" y="47"/>
                  </a:lnTo>
                  <a:lnTo>
                    <a:pt x="388" y="53"/>
                  </a:lnTo>
                  <a:lnTo>
                    <a:pt x="388" y="53"/>
                  </a:lnTo>
                  <a:lnTo>
                    <a:pt x="390" y="54"/>
                  </a:lnTo>
                  <a:lnTo>
                    <a:pt x="392" y="55"/>
                  </a:lnTo>
                  <a:lnTo>
                    <a:pt x="394" y="54"/>
                  </a:lnTo>
                  <a:lnTo>
                    <a:pt x="396" y="53"/>
                  </a:lnTo>
                  <a:lnTo>
                    <a:pt x="397" y="51"/>
                  </a:lnTo>
                  <a:lnTo>
                    <a:pt x="398" y="49"/>
                  </a:lnTo>
                  <a:lnTo>
                    <a:pt x="397" y="47"/>
                  </a:lnTo>
                  <a:lnTo>
                    <a:pt x="396" y="44"/>
                  </a:lnTo>
                  <a:lnTo>
                    <a:pt x="396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5DFBE49A-C305-F310-4DA2-4016D04176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4" y="945"/>
              <a:ext cx="50" cy="17"/>
            </a:xfrm>
            <a:custGeom>
              <a:avLst/>
              <a:gdLst>
                <a:gd name="T0" fmla="*/ 10 w 100"/>
                <a:gd name="T1" fmla="*/ 33 h 34"/>
                <a:gd name="T2" fmla="*/ 10 w 100"/>
                <a:gd name="T3" fmla="*/ 33 h 34"/>
                <a:gd name="T4" fmla="*/ 19 w 100"/>
                <a:gd name="T5" fmla="*/ 26 h 34"/>
                <a:gd name="T6" fmla="*/ 29 w 100"/>
                <a:gd name="T7" fmla="*/ 21 h 34"/>
                <a:gd name="T8" fmla="*/ 38 w 100"/>
                <a:gd name="T9" fmla="*/ 17 h 34"/>
                <a:gd name="T10" fmla="*/ 49 w 100"/>
                <a:gd name="T11" fmla="*/ 14 h 34"/>
                <a:gd name="T12" fmla="*/ 59 w 100"/>
                <a:gd name="T13" fmla="*/ 13 h 34"/>
                <a:gd name="T14" fmla="*/ 70 w 100"/>
                <a:gd name="T15" fmla="*/ 14 h 34"/>
                <a:gd name="T16" fmla="*/ 80 w 100"/>
                <a:gd name="T17" fmla="*/ 16 h 34"/>
                <a:gd name="T18" fmla="*/ 91 w 100"/>
                <a:gd name="T19" fmla="*/ 19 h 34"/>
                <a:gd name="T20" fmla="*/ 91 w 100"/>
                <a:gd name="T21" fmla="*/ 19 h 34"/>
                <a:gd name="T22" fmla="*/ 93 w 100"/>
                <a:gd name="T23" fmla="*/ 20 h 34"/>
                <a:gd name="T24" fmla="*/ 96 w 100"/>
                <a:gd name="T25" fmla="*/ 20 h 34"/>
                <a:gd name="T26" fmla="*/ 98 w 100"/>
                <a:gd name="T27" fmla="*/ 18 h 34"/>
                <a:gd name="T28" fmla="*/ 99 w 100"/>
                <a:gd name="T29" fmla="*/ 17 h 34"/>
                <a:gd name="T30" fmla="*/ 100 w 100"/>
                <a:gd name="T31" fmla="*/ 15 h 34"/>
                <a:gd name="T32" fmla="*/ 100 w 100"/>
                <a:gd name="T33" fmla="*/ 12 h 34"/>
                <a:gd name="T34" fmla="*/ 99 w 100"/>
                <a:gd name="T35" fmla="*/ 10 h 34"/>
                <a:gd name="T36" fmla="*/ 97 w 100"/>
                <a:gd name="T37" fmla="*/ 8 h 34"/>
                <a:gd name="T38" fmla="*/ 97 w 100"/>
                <a:gd name="T39" fmla="*/ 8 h 34"/>
                <a:gd name="T40" fmla="*/ 85 w 100"/>
                <a:gd name="T41" fmla="*/ 4 h 34"/>
                <a:gd name="T42" fmla="*/ 72 w 100"/>
                <a:gd name="T43" fmla="*/ 1 h 34"/>
                <a:gd name="T44" fmla="*/ 59 w 100"/>
                <a:gd name="T45" fmla="*/ 0 h 34"/>
                <a:gd name="T46" fmla="*/ 46 w 100"/>
                <a:gd name="T47" fmla="*/ 1 h 34"/>
                <a:gd name="T48" fmla="*/ 46 w 100"/>
                <a:gd name="T49" fmla="*/ 1 h 34"/>
                <a:gd name="T50" fmla="*/ 34 w 100"/>
                <a:gd name="T51" fmla="*/ 4 h 34"/>
                <a:gd name="T52" fmla="*/ 23 w 100"/>
                <a:gd name="T53" fmla="*/ 9 h 34"/>
                <a:gd name="T54" fmla="*/ 12 w 100"/>
                <a:gd name="T55" fmla="*/ 16 h 34"/>
                <a:gd name="T56" fmla="*/ 2 w 100"/>
                <a:gd name="T57" fmla="*/ 24 h 34"/>
                <a:gd name="T58" fmla="*/ 2 w 100"/>
                <a:gd name="T59" fmla="*/ 24 h 34"/>
                <a:gd name="T60" fmla="*/ 0 w 100"/>
                <a:gd name="T61" fmla="*/ 26 h 34"/>
                <a:gd name="T62" fmla="*/ 0 w 100"/>
                <a:gd name="T63" fmla="*/ 28 h 34"/>
                <a:gd name="T64" fmla="*/ 0 w 100"/>
                <a:gd name="T65" fmla="*/ 30 h 34"/>
                <a:gd name="T66" fmla="*/ 2 w 100"/>
                <a:gd name="T67" fmla="*/ 32 h 34"/>
                <a:gd name="T68" fmla="*/ 3 w 100"/>
                <a:gd name="T69" fmla="*/ 33 h 34"/>
                <a:gd name="T70" fmla="*/ 6 w 100"/>
                <a:gd name="T71" fmla="*/ 34 h 34"/>
                <a:gd name="T72" fmla="*/ 8 w 100"/>
                <a:gd name="T73" fmla="*/ 34 h 34"/>
                <a:gd name="T74" fmla="*/ 10 w 100"/>
                <a:gd name="T75" fmla="*/ 33 h 34"/>
                <a:gd name="T76" fmla="*/ 10 w 100"/>
                <a:gd name="T77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0" h="34">
                  <a:moveTo>
                    <a:pt x="10" y="33"/>
                  </a:moveTo>
                  <a:lnTo>
                    <a:pt x="10" y="33"/>
                  </a:lnTo>
                  <a:lnTo>
                    <a:pt x="19" y="26"/>
                  </a:lnTo>
                  <a:lnTo>
                    <a:pt x="29" y="21"/>
                  </a:lnTo>
                  <a:lnTo>
                    <a:pt x="38" y="17"/>
                  </a:lnTo>
                  <a:lnTo>
                    <a:pt x="49" y="14"/>
                  </a:lnTo>
                  <a:lnTo>
                    <a:pt x="59" y="13"/>
                  </a:lnTo>
                  <a:lnTo>
                    <a:pt x="70" y="14"/>
                  </a:lnTo>
                  <a:lnTo>
                    <a:pt x="80" y="16"/>
                  </a:lnTo>
                  <a:lnTo>
                    <a:pt x="91" y="19"/>
                  </a:lnTo>
                  <a:lnTo>
                    <a:pt x="91" y="19"/>
                  </a:lnTo>
                  <a:lnTo>
                    <a:pt x="93" y="20"/>
                  </a:lnTo>
                  <a:lnTo>
                    <a:pt x="96" y="20"/>
                  </a:lnTo>
                  <a:lnTo>
                    <a:pt x="98" y="18"/>
                  </a:lnTo>
                  <a:lnTo>
                    <a:pt x="99" y="17"/>
                  </a:lnTo>
                  <a:lnTo>
                    <a:pt x="100" y="15"/>
                  </a:lnTo>
                  <a:lnTo>
                    <a:pt x="100" y="12"/>
                  </a:lnTo>
                  <a:lnTo>
                    <a:pt x="99" y="10"/>
                  </a:lnTo>
                  <a:lnTo>
                    <a:pt x="97" y="8"/>
                  </a:lnTo>
                  <a:lnTo>
                    <a:pt x="97" y="8"/>
                  </a:lnTo>
                  <a:lnTo>
                    <a:pt x="85" y="4"/>
                  </a:lnTo>
                  <a:lnTo>
                    <a:pt x="72" y="1"/>
                  </a:lnTo>
                  <a:lnTo>
                    <a:pt x="59" y="0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34" y="4"/>
                  </a:lnTo>
                  <a:lnTo>
                    <a:pt x="23" y="9"/>
                  </a:lnTo>
                  <a:lnTo>
                    <a:pt x="12" y="16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3" y="33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10" y="33"/>
                  </a:lnTo>
                  <a:lnTo>
                    <a:pt x="10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FAE04305-DE73-01D5-C275-46C5506C7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2" y="1402"/>
              <a:ext cx="210" cy="55"/>
            </a:xfrm>
            <a:custGeom>
              <a:avLst/>
              <a:gdLst>
                <a:gd name="T0" fmla="*/ 408 w 419"/>
                <a:gd name="T1" fmla="*/ 3 h 110"/>
                <a:gd name="T2" fmla="*/ 396 w 419"/>
                <a:gd name="T3" fmla="*/ 23 h 110"/>
                <a:gd name="T4" fmla="*/ 383 w 419"/>
                <a:gd name="T5" fmla="*/ 39 h 110"/>
                <a:gd name="T6" fmla="*/ 367 w 419"/>
                <a:gd name="T7" fmla="*/ 53 h 110"/>
                <a:gd name="T8" fmla="*/ 350 w 419"/>
                <a:gd name="T9" fmla="*/ 65 h 110"/>
                <a:gd name="T10" fmla="*/ 310 w 419"/>
                <a:gd name="T11" fmla="*/ 84 h 110"/>
                <a:gd name="T12" fmla="*/ 268 w 419"/>
                <a:gd name="T13" fmla="*/ 94 h 110"/>
                <a:gd name="T14" fmla="*/ 246 w 419"/>
                <a:gd name="T15" fmla="*/ 97 h 110"/>
                <a:gd name="T16" fmla="*/ 200 w 419"/>
                <a:gd name="T17" fmla="*/ 98 h 110"/>
                <a:gd name="T18" fmla="*/ 153 w 419"/>
                <a:gd name="T19" fmla="*/ 92 h 110"/>
                <a:gd name="T20" fmla="*/ 109 w 419"/>
                <a:gd name="T21" fmla="*/ 80 h 110"/>
                <a:gd name="T22" fmla="*/ 88 w 419"/>
                <a:gd name="T23" fmla="*/ 72 h 110"/>
                <a:gd name="T24" fmla="*/ 46 w 419"/>
                <a:gd name="T25" fmla="*/ 50 h 110"/>
                <a:gd name="T26" fmla="*/ 27 w 419"/>
                <a:gd name="T27" fmla="*/ 36 h 110"/>
                <a:gd name="T28" fmla="*/ 10 w 419"/>
                <a:gd name="T29" fmla="*/ 20 h 110"/>
                <a:gd name="T30" fmla="*/ 8 w 419"/>
                <a:gd name="T31" fmla="*/ 19 h 110"/>
                <a:gd name="T32" fmla="*/ 4 w 419"/>
                <a:gd name="T33" fmla="*/ 19 h 110"/>
                <a:gd name="T34" fmla="*/ 1 w 419"/>
                <a:gd name="T35" fmla="*/ 22 h 110"/>
                <a:gd name="T36" fmla="*/ 0 w 419"/>
                <a:gd name="T37" fmla="*/ 27 h 110"/>
                <a:gd name="T38" fmla="*/ 2 w 419"/>
                <a:gd name="T39" fmla="*/ 29 h 110"/>
                <a:gd name="T40" fmla="*/ 18 w 419"/>
                <a:gd name="T41" fmla="*/ 44 h 110"/>
                <a:gd name="T42" fmla="*/ 56 w 419"/>
                <a:gd name="T43" fmla="*/ 70 h 110"/>
                <a:gd name="T44" fmla="*/ 98 w 419"/>
                <a:gd name="T45" fmla="*/ 89 h 110"/>
                <a:gd name="T46" fmla="*/ 141 w 419"/>
                <a:gd name="T47" fmla="*/ 101 h 110"/>
                <a:gd name="T48" fmla="*/ 163 w 419"/>
                <a:gd name="T49" fmla="*/ 106 h 110"/>
                <a:gd name="T50" fmla="*/ 211 w 419"/>
                <a:gd name="T51" fmla="*/ 110 h 110"/>
                <a:gd name="T52" fmla="*/ 258 w 419"/>
                <a:gd name="T53" fmla="*/ 108 h 110"/>
                <a:gd name="T54" fmla="*/ 305 w 419"/>
                <a:gd name="T55" fmla="*/ 98 h 110"/>
                <a:gd name="T56" fmla="*/ 328 w 419"/>
                <a:gd name="T57" fmla="*/ 90 h 110"/>
                <a:gd name="T58" fmla="*/ 349 w 419"/>
                <a:gd name="T59" fmla="*/ 80 h 110"/>
                <a:gd name="T60" fmla="*/ 360 w 419"/>
                <a:gd name="T61" fmla="*/ 74 h 110"/>
                <a:gd name="T62" fmla="*/ 380 w 419"/>
                <a:gd name="T63" fmla="*/ 59 h 110"/>
                <a:gd name="T64" fmla="*/ 397 w 419"/>
                <a:gd name="T65" fmla="*/ 41 h 110"/>
                <a:gd name="T66" fmla="*/ 412 w 419"/>
                <a:gd name="T67" fmla="*/ 21 h 110"/>
                <a:gd name="T68" fmla="*/ 418 w 419"/>
                <a:gd name="T69" fmla="*/ 9 h 110"/>
                <a:gd name="T70" fmla="*/ 418 w 419"/>
                <a:gd name="T71" fmla="*/ 4 h 110"/>
                <a:gd name="T72" fmla="*/ 416 w 419"/>
                <a:gd name="T73" fmla="*/ 1 h 110"/>
                <a:gd name="T74" fmla="*/ 411 w 419"/>
                <a:gd name="T75" fmla="*/ 0 h 110"/>
                <a:gd name="T76" fmla="*/ 408 w 419"/>
                <a:gd name="T77" fmla="*/ 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19" h="110">
                  <a:moveTo>
                    <a:pt x="408" y="3"/>
                  </a:moveTo>
                  <a:lnTo>
                    <a:pt x="408" y="3"/>
                  </a:lnTo>
                  <a:lnTo>
                    <a:pt x="402" y="13"/>
                  </a:lnTo>
                  <a:lnTo>
                    <a:pt x="396" y="23"/>
                  </a:lnTo>
                  <a:lnTo>
                    <a:pt x="390" y="31"/>
                  </a:lnTo>
                  <a:lnTo>
                    <a:pt x="383" y="39"/>
                  </a:lnTo>
                  <a:lnTo>
                    <a:pt x="375" y="46"/>
                  </a:lnTo>
                  <a:lnTo>
                    <a:pt x="367" y="53"/>
                  </a:lnTo>
                  <a:lnTo>
                    <a:pt x="358" y="60"/>
                  </a:lnTo>
                  <a:lnTo>
                    <a:pt x="350" y="65"/>
                  </a:lnTo>
                  <a:lnTo>
                    <a:pt x="331" y="76"/>
                  </a:lnTo>
                  <a:lnTo>
                    <a:pt x="310" y="84"/>
                  </a:lnTo>
                  <a:lnTo>
                    <a:pt x="289" y="90"/>
                  </a:lnTo>
                  <a:lnTo>
                    <a:pt x="268" y="94"/>
                  </a:lnTo>
                  <a:lnTo>
                    <a:pt x="268" y="94"/>
                  </a:lnTo>
                  <a:lnTo>
                    <a:pt x="246" y="97"/>
                  </a:lnTo>
                  <a:lnTo>
                    <a:pt x="223" y="98"/>
                  </a:lnTo>
                  <a:lnTo>
                    <a:pt x="200" y="98"/>
                  </a:lnTo>
                  <a:lnTo>
                    <a:pt x="176" y="96"/>
                  </a:lnTo>
                  <a:lnTo>
                    <a:pt x="153" y="92"/>
                  </a:lnTo>
                  <a:lnTo>
                    <a:pt x="131" y="87"/>
                  </a:lnTo>
                  <a:lnTo>
                    <a:pt x="109" y="80"/>
                  </a:lnTo>
                  <a:lnTo>
                    <a:pt x="88" y="72"/>
                  </a:lnTo>
                  <a:lnTo>
                    <a:pt x="88" y="72"/>
                  </a:lnTo>
                  <a:lnTo>
                    <a:pt x="67" y="62"/>
                  </a:lnTo>
                  <a:lnTo>
                    <a:pt x="46" y="50"/>
                  </a:lnTo>
                  <a:lnTo>
                    <a:pt x="36" y="43"/>
                  </a:lnTo>
                  <a:lnTo>
                    <a:pt x="27" y="36"/>
                  </a:lnTo>
                  <a:lnTo>
                    <a:pt x="19" y="29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8" y="19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20"/>
                  </a:lnTo>
                  <a:lnTo>
                    <a:pt x="1" y="22"/>
                  </a:lnTo>
                  <a:lnTo>
                    <a:pt x="0" y="24"/>
                  </a:lnTo>
                  <a:lnTo>
                    <a:pt x="0" y="27"/>
                  </a:lnTo>
                  <a:lnTo>
                    <a:pt x="2" y="29"/>
                  </a:lnTo>
                  <a:lnTo>
                    <a:pt x="2" y="29"/>
                  </a:lnTo>
                  <a:lnTo>
                    <a:pt x="10" y="37"/>
                  </a:lnTo>
                  <a:lnTo>
                    <a:pt x="18" y="44"/>
                  </a:lnTo>
                  <a:lnTo>
                    <a:pt x="36" y="58"/>
                  </a:lnTo>
                  <a:lnTo>
                    <a:pt x="56" y="70"/>
                  </a:lnTo>
                  <a:lnTo>
                    <a:pt x="77" y="80"/>
                  </a:lnTo>
                  <a:lnTo>
                    <a:pt x="98" y="89"/>
                  </a:lnTo>
                  <a:lnTo>
                    <a:pt x="119" y="96"/>
                  </a:lnTo>
                  <a:lnTo>
                    <a:pt x="141" y="101"/>
                  </a:lnTo>
                  <a:lnTo>
                    <a:pt x="163" y="106"/>
                  </a:lnTo>
                  <a:lnTo>
                    <a:pt x="163" y="106"/>
                  </a:lnTo>
                  <a:lnTo>
                    <a:pt x="187" y="109"/>
                  </a:lnTo>
                  <a:lnTo>
                    <a:pt x="211" y="110"/>
                  </a:lnTo>
                  <a:lnTo>
                    <a:pt x="235" y="110"/>
                  </a:lnTo>
                  <a:lnTo>
                    <a:pt x="258" y="108"/>
                  </a:lnTo>
                  <a:lnTo>
                    <a:pt x="282" y="104"/>
                  </a:lnTo>
                  <a:lnTo>
                    <a:pt x="305" y="98"/>
                  </a:lnTo>
                  <a:lnTo>
                    <a:pt x="316" y="95"/>
                  </a:lnTo>
                  <a:lnTo>
                    <a:pt x="328" y="90"/>
                  </a:lnTo>
                  <a:lnTo>
                    <a:pt x="338" y="86"/>
                  </a:lnTo>
                  <a:lnTo>
                    <a:pt x="349" y="80"/>
                  </a:lnTo>
                  <a:lnTo>
                    <a:pt x="349" y="80"/>
                  </a:lnTo>
                  <a:lnTo>
                    <a:pt x="360" y="74"/>
                  </a:lnTo>
                  <a:lnTo>
                    <a:pt x="370" y="67"/>
                  </a:lnTo>
                  <a:lnTo>
                    <a:pt x="380" y="59"/>
                  </a:lnTo>
                  <a:lnTo>
                    <a:pt x="389" y="50"/>
                  </a:lnTo>
                  <a:lnTo>
                    <a:pt x="397" y="41"/>
                  </a:lnTo>
                  <a:lnTo>
                    <a:pt x="405" y="31"/>
                  </a:lnTo>
                  <a:lnTo>
                    <a:pt x="412" y="21"/>
                  </a:lnTo>
                  <a:lnTo>
                    <a:pt x="418" y="9"/>
                  </a:lnTo>
                  <a:lnTo>
                    <a:pt x="418" y="9"/>
                  </a:lnTo>
                  <a:lnTo>
                    <a:pt x="419" y="7"/>
                  </a:lnTo>
                  <a:lnTo>
                    <a:pt x="418" y="4"/>
                  </a:lnTo>
                  <a:lnTo>
                    <a:pt x="417" y="2"/>
                  </a:lnTo>
                  <a:lnTo>
                    <a:pt x="416" y="1"/>
                  </a:lnTo>
                  <a:lnTo>
                    <a:pt x="413" y="0"/>
                  </a:lnTo>
                  <a:lnTo>
                    <a:pt x="411" y="0"/>
                  </a:lnTo>
                  <a:lnTo>
                    <a:pt x="409" y="1"/>
                  </a:lnTo>
                  <a:lnTo>
                    <a:pt x="408" y="3"/>
                  </a:lnTo>
                  <a:lnTo>
                    <a:pt x="40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5247108D-6A2B-FF74-8D8A-D7ED484E3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" y="2844"/>
              <a:ext cx="538" cy="138"/>
            </a:xfrm>
            <a:custGeom>
              <a:avLst/>
              <a:gdLst>
                <a:gd name="T0" fmla="*/ 8 w 1077"/>
                <a:gd name="T1" fmla="*/ 278 h 278"/>
                <a:gd name="T2" fmla="*/ 58 w 1077"/>
                <a:gd name="T3" fmla="*/ 265 h 278"/>
                <a:gd name="T4" fmla="*/ 107 w 1077"/>
                <a:gd name="T5" fmla="*/ 247 h 278"/>
                <a:gd name="T6" fmla="*/ 204 w 1077"/>
                <a:gd name="T7" fmla="*/ 205 h 278"/>
                <a:gd name="T8" fmla="*/ 230 w 1077"/>
                <a:gd name="T9" fmla="*/ 196 h 278"/>
                <a:gd name="T10" fmla="*/ 310 w 1077"/>
                <a:gd name="T11" fmla="*/ 173 h 278"/>
                <a:gd name="T12" fmla="*/ 364 w 1077"/>
                <a:gd name="T13" fmla="*/ 160 h 278"/>
                <a:gd name="T14" fmla="*/ 420 w 1077"/>
                <a:gd name="T15" fmla="*/ 148 h 278"/>
                <a:gd name="T16" fmla="*/ 528 w 1077"/>
                <a:gd name="T17" fmla="*/ 125 h 278"/>
                <a:gd name="T18" fmla="*/ 635 w 1077"/>
                <a:gd name="T19" fmla="*/ 104 h 278"/>
                <a:gd name="T20" fmla="*/ 686 w 1077"/>
                <a:gd name="T21" fmla="*/ 92 h 278"/>
                <a:gd name="T22" fmla="*/ 839 w 1077"/>
                <a:gd name="T23" fmla="*/ 54 h 278"/>
                <a:gd name="T24" fmla="*/ 890 w 1077"/>
                <a:gd name="T25" fmla="*/ 42 h 278"/>
                <a:gd name="T26" fmla="*/ 993 w 1077"/>
                <a:gd name="T27" fmla="*/ 22 h 278"/>
                <a:gd name="T28" fmla="*/ 1045 w 1077"/>
                <a:gd name="T29" fmla="*/ 14 h 278"/>
                <a:gd name="T30" fmla="*/ 1071 w 1077"/>
                <a:gd name="T31" fmla="*/ 12 h 278"/>
                <a:gd name="T32" fmla="*/ 1074 w 1077"/>
                <a:gd name="T33" fmla="*/ 12 h 278"/>
                <a:gd name="T34" fmla="*/ 1076 w 1077"/>
                <a:gd name="T35" fmla="*/ 8 h 278"/>
                <a:gd name="T36" fmla="*/ 1076 w 1077"/>
                <a:gd name="T37" fmla="*/ 4 h 278"/>
                <a:gd name="T38" fmla="*/ 1074 w 1077"/>
                <a:gd name="T39" fmla="*/ 1 h 278"/>
                <a:gd name="T40" fmla="*/ 1071 w 1077"/>
                <a:gd name="T41" fmla="*/ 0 h 278"/>
                <a:gd name="T42" fmla="*/ 1018 w 1077"/>
                <a:gd name="T43" fmla="*/ 5 h 278"/>
                <a:gd name="T44" fmla="*/ 967 w 1077"/>
                <a:gd name="T45" fmla="*/ 13 h 278"/>
                <a:gd name="T46" fmla="*/ 864 w 1077"/>
                <a:gd name="T47" fmla="*/ 36 h 278"/>
                <a:gd name="T48" fmla="*/ 813 w 1077"/>
                <a:gd name="T49" fmla="*/ 48 h 278"/>
                <a:gd name="T50" fmla="*/ 710 w 1077"/>
                <a:gd name="T51" fmla="*/ 74 h 278"/>
                <a:gd name="T52" fmla="*/ 659 w 1077"/>
                <a:gd name="T53" fmla="*/ 86 h 278"/>
                <a:gd name="T54" fmla="*/ 552 w 1077"/>
                <a:gd name="T55" fmla="*/ 108 h 278"/>
                <a:gd name="T56" fmla="*/ 445 w 1077"/>
                <a:gd name="T57" fmla="*/ 129 h 278"/>
                <a:gd name="T58" fmla="*/ 334 w 1077"/>
                <a:gd name="T59" fmla="*/ 154 h 278"/>
                <a:gd name="T60" fmla="*/ 225 w 1077"/>
                <a:gd name="T61" fmla="*/ 184 h 278"/>
                <a:gd name="T62" fmla="*/ 201 w 1077"/>
                <a:gd name="T63" fmla="*/ 193 h 278"/>
                <a:gd name="T64" fmla="*/ 129 w 1077"/>
                <a:gd name="T65" fmla="*/ 224 h 278"/>
                <a:gd name="T66" fmla="*/ 104 w 1077"/>
                <a:gd name="T67" fmla="*/ 234 h 278"/>
                <a:gd name="T68" fmla="*/ 54 w 1077"/>
                <a:gd name="T69" fmla="*/ 254 h 278"/>
                <a:gd name="T70" fmla="*/ 29 w 1077"/>
                <a:gd name="T71" fmla="*/ 261 h 278"/>
                <a:gd name="T72" fmla="*/ 5 w 1077"/>
                <a:gd name="T73" fmla="*/ 267 h 278"/>
                <a:gd name="T74" fmla="*/ 1 w 1077"/>
                <a:gd name="T75" fmla="*/ 269 h 278"/>
                <a:gd name="T76" fmla="*/ 0 w 1077"/>
                <a:gd name="T77" fmla="*/ 274 h 278"/>
                <a:gd name="T78" fmla="*/ 3 w 1077"/>
                <a:gd name="T79" fmla="*/ 277 h 278"/>
                <a:gd name="T80" fmla="*/ 8 w 1077"/>
                <a:gd name="T81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7" h="278">
                  <a:moveTo>
                    <a:pt x="8" y="278"/>
                  </a:moveTo>
                  <a:lnTo>
                    <a:pt x="8" y="278"/>
                  </a:lnTo>
                  <a:lnTo>
                    <a:pt x="33" y="272"/>
                  </a:lnTo>
                  <a:lnTo>
                    <a:pt x="58" y="265"/>
                  </a:lnTo>
                  <a:lnTo>
                    <a:pt x="83" y="256"/>
                  </a:lnTo>
                  <a:lnTo>
                    <a:pt x="107" y="247"/>
                  </a:lnTo>
                  <a:lnTo>
                    <a:pt x="156" y="225"/>
                  </a:lnTo>
                  <a:lnTo>
                    <a:pt x="204" y="205"/>
                  </a:lnTo>
                  <a:lnTo>
                    <a:pt x="204" y="205"/>
                  </a:lnTo>
                  <a:lnTo>
                    <a:pt x="230" y="196"/>
                  </a:lnTo>
                  <a:lnTo>
                    <a:pt x="257" y="187"/>
                  </a:lnTo>
                  <a:lnTo>
                    <a:pt x="310" y="173"/>
                  </a:lnTo>
                  <a:lnTo>
                    <a:pt x="310" y="173"/>
                  </a:lnTo>
                  <a:lnTo>
                    <a:pt x="364" y="160"/>
                  </a:lnTo>
                  <a:lnTo>
                    <a:pt x="420" y="148"/>
                  </a:lnTo>
                  <a:lnTo>
                    <a:pt x="420" y="148"/>
                  </a:lnTo>
                  <a:lnTo>
                    <a:pt x="473" y="137"/>
                  </a:lnTo>
                  <a:lnTo>
                    <a:pt x="528" y="125"/>
                  </a:lnTo>
                  <a:lnTo>
                    <a:pt x="581" y="115"/>
                  </a:lnTo>
                  <a:lnTo>
                    <a:pt x="635" y="104"/>
                  </a:lnTo>
                  <a:lnTo>
                    <a:pt x="635" y="104"/>
                  </a:lnTo>
                  <a:lnTo>
                    <a:pt x="686" y="92"/>
                  </a:lnTo>
                  <a:lnTo>
                    <a:pt x="737" y="80"/>
                  </a:lnTo>
                  <a:lnTo>
                    <a:pt x="839" y="54"/>
                  </a:lnTo>
                  <a:lnTo>
                    <a:pt x="839" y="54"/>
                  </a:lnTo>
                  <a:lnTo>
                    <a:pt x="890" y="42"/>
                  </a:lnTo>
                  <a:lnTo>
                    <a:pt x="942" y="31"/>
                  </a:lnTo>
                  <a:lnTo>
                    <a:pt x="993" y="22"/>
                  </a:lnTo>
                  <a:lnTo>
                    <a:pt x="1019" y="18"/>
                  </a:lnTo>
                  <a:lnTo>
                    <a:pt x="1045" y="14"/>
                  </a:lnTo>
                  <a:lnTo>
                    <a:pt x="1045" y="14"/>
                  </a:lnTo>
                  <a:lnTo>
                    <a:pt x="1071" y="12"/>
                  </a:lnTo>
                  <a:lnTo>
                    <a:pt x="1071" y="12"/>
                  </a:lnTo>
                  <a:lnTo>
                    <a:pt x="1074" y="12"/>
                  </a:lnTo>
                  <a:lnTo>
                    <a:pt x="1075" y="10"/>
                  </a:lnTo>
                  <a:lnTo>
                    <a:pt x="1076" y="8"/>
                  </a:lnTo>
                  <a:lnTo>
                    <a:pt x="1077" y="6"/>
                  </a:lnTo>
                  <a:lnTo>
                    <a:pt x="1076" y="4"/>
                  </a:lnTo>
                  <a:lnTo>
                    <a:pt x="1075" y="2"/>
                  </a:lnTo>
                  <a:lnTo>
                    <a:pt x="1074" y="1"/>
                  </a:lnTo>
                  <a:lnTo>
                    <a:pt x="1071" y="0"/>
                  </a:lnTo>
                  <a:lnTo>
                    <a:pt x="1071" y="0"/>
                  </a:lnTo>
                  <a:lnTo>
                    <a:pt x="1044" y="2"/>
                  </a:lnTo>
                  <a:lnTo>
                    <a:pt x="1018" y="5"/>
                  </a:lnTo>
                  <a:lnTo>
                    <a:pt x="993" y="9"/>
                  </a:lnTo>
                  <a:lnTo>
                    <a:pt x="967" y="13"/>
                  </a:lnTo>
                  <a:lnTo>
                    <a:pt x="915" y="24"/>
                  </a:lnTo>
                  <a:lnTo>
                    <a:pt x="864" y="36"/>
                  </a:lnTo>
                  <a:lnTo>
                    <a:pt x="864" y="36"/>
                  </a:lnTo>
                  <a:lnTo>
                    <a:pt x="813" y="48"/>
                  </a:lnTo>
                  <a:lnTo>
                    <a:pt x="761" y="61"/>
                  </a:lnTo>
                  <a:lnTo>
                    <a:pt x="710" y="74"/>
                  </a:lnTo>
                  <a:lnTo>
                    <a:pt x="659" y="86"/>
                  </a:lnTo>
                  <a:lnTo>
                    <a:pt x="659" y="86"/>
                  </a:lnTo>
                  <a:lnTo>
                    <a:pt x="605" y="98"/>
                  </a:lnTo>
                  <a:lnTo>
                    <a:pt x="552" y="108"/>
                  </a:lnTo>
                  <a:lnTo>
                    <a:pt x="445" y="129"/>
                  </a:lnTo>
                  <a:lnTo>
                    <a:pt x="445" y="129"/>
                  </a:lnTo>
                  <a:lnTo>
                    <a:pt x="390" y="142"/>
                  </a:lnTo>
                  <a:lnTo>
                    <a:pt x="334" y="154"/>
                  </a:lnTo>
                  <a:lnTo>
                    <a:pt x="280" y="168"/>
                  </a:lnTo>
                  <a:lnTo>
                    <a:pt x="225" y="184"/>
                  </a:lnTo>
                  <a:lnTo>
                    <a:pt x="225" y="184"/>
                  </a:lnTo>
                  <a:lnTo>
                    <a:pt x="201" y="193"/>
                  </a:lnTo>
                  <a:lnTo>
                    <a:pt x="177" y="203"/>
                  </a:lnTo>
                  <a:lnTo>
                    <a:pt x="129" y="224"/>
                  </a:lnTo>
                  <a:lnTo>
                    <a:pt x="129" y="224"/>
                  </a:lnTo>
                  <a:lnTo>
                    <a:pt x="104" y="234"/>
                  </a:lnTo>
                  <a:lnTo>
                    <a:pt x="79" y="244"/>
                  </a:lnTo>
                  <a:lnTo>
                    <a:pt x="54" y="254"/>
                  </a:lnTo>
                  <a:lnTo>
                    <a:pt x="29" y="261"/>
                  </a:lnTo>
                  <a:lnTo>
                    <a:pt x="29" y="261"/>
                  </a:lnTo>
                  <a:lnTo>
                    <a:pt x="5" y="267"/>
                  </a:lnTo>
                  <a:lnTo>
                    <a:pt x="5" y="267"/>
                  </a:lnTo>
                  <a:lnTo>
                    <a:pt x="2" y="268"/>
                  </a:lnTo>
                  <a:lnTo>
                    <a:pt x="1" y="269"/>
                  </a:lnTo>
                  <a:lnTo>
                    <a:pt x="0" y="271"/>
                  </a:lnTo>
                  <a:lnTo>
                    <a:pt x="0" y="274"/>
                  </a:lnTo>
                  <a:lnTo>
                    <a:pt x="1" y="276"/>
                  </a:lnTo>
                  <a:lnTo>
                    <a:pt x="3" y="277"/>
                  </a:lnTo>
                  <a:lnTo>
                    <a:pt x="5" y="278"/>
                  </a:lnTo>
                  <a:lnTo>
                    <a:pt x="8" y="278"/>
                  </a:lnTo>
                  <a:lnTo>
                    <a:pt x="8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29D973BC-F47A-49B2-502D-0DEAD6B50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3" y="2243"/>
              <a:ext cx="109" cy="586"/>
            </a:xfrm>
            <a:custGeom>
              <a:avLst/>
              <a:gdLst>
                <a:gd name="T0" fmla="*/ 2 w 217"/>
                <a:gd name="T1" fmla="*/ 10 h 1170"/>
                <a:gd name="T2" fmla="*/ 14 w 217"/>
                <a:gd name="T3" fmla="*/ 24 h 1170"/>
                <a:gd name="T4" fmla="*/ 24 w 217"/>
                <a:gd name="T5" fmla="*/ 40 h 1170"/>
                <a:gd name="T6" fmla="*/ 39 w 217"/>
                <a:gd name="T7" fmla="*/ 75 h 1170"/>
                <a:gd name="T8" fmla="*/ 47 w 217"/>
                <a:gd name="T9" fmla="*/ 97 h 1170"/>
                <a:gd name="T10" fmla="*/ 65 w 217"/>
                <a:gd name="T11" fmla="*/ 163 h 1170"/>
                <a:gd name="T12" fmla="*/ 74 w 217"/>
                <a:gd name="T13" fmla="*/ 204 h 1170"/>
                <a:gd name="T14" fmla="*/ 85 w 217"/>
                <a:gd name="T15" fmla="*/ 244 h 1170"/>
                <a:gd name="T16" fmla="*/ 101 w 217"/>
                <a:gd name="T17" fmla="*/ 295 h 1170"/>
                <a:gd name="T18" fmla="*/ 109 w 217"/>
                <a:gd name="T19" fmla="*/ 325 h 1170"/>
                <a:gd name="T20" fmla="*/ 116 w 217"/>
                <a:gd name="T21" fmla="*/ 355 h 1170"/>
                <a:gd name="T22" fmla="*/ 127 w 217"/>
                <a:gd name="T23" fmla="*/ 418 h 1170"/>
                <a:gd name="T24" fmla="*/ 135 w 217"/>
                <a:gd name="T25" fmla="*/ 480 h 1170"/>
                <a:gd name="T26" fmla="*/ 146 w 217"/>
                <a:gd name="T27" fmla="*/ 607 h 1170"/>
                <a:gd name="T28" fmla="*/ 151 w 217"/>
                <a:gd name="T29" fmla="*/ 672 h 1170"/>
                <a:gd name="T30" fmla="*/ 157 w 217"/>
                <a:gd name="T31" fmla="*/ 736 h 1170"/>
                <a:gd name="T32" fmla="*/ 169 w 217"/>
                <a:gd name="T33" fmla="*/ 868 h 1170"/>
                <a:gd name="T34" fmla="*/ 183 w 217"/>
                <a:gd name="T35" fmla="*/ 1001 h 1170"/>
                <a:gd name="T36" fmla="*/ 200 w 217"/>
                <a:gd name="T37" fmla="*/ 1133 h 1170"/>
                <a:gd name="T38" fmla="*/ 205 w 217"/>
                <a:gd name="T39" fmla="*/ 1166 h 1170"/>
                <a:gd name="T40" fmla="*/ 206 w 217"/>
                <a:gd name="T41" fmla="*/ 1168 h 1170"/>
                <a:gd name="T42" fmla="*/ 210 w 217"/>
                <a:gd name="T43" fmla="*/ 1170 h 1170"/>
                <a:gd name="T44" fmla="*/ 214 w 217"/>
                <a:gd name="T45" fmla="*/ 1169 h 1170"/>
                <a:gd name="T46" fmla="*/ 217 w 217"/>
                <a:gd name="T47" fmla="*/ 1165 h 1170"/>
                <a:gd name="T48" fmla="*/ 217 w 217"/>
                <a:gd name="T49" fmla="*/ 1162 h 1170"/>
                <a:gd name="T50" fmla="*/ 198 w 217"/>
                <a:gd name="T51" fmla="*/ 1029 h 1170"/>
                <a:gd name="T52" fmla="*/ 184 w 217"/>
                <a:gd name="T53" fmla="*/ 896 h 1170"/>
                <a:gd name="T54" fmla="*/ 172 w 217"/>
                <a:gd name="T55" fmla="*/ 762 h 1170"/>
                <a:gd name="T56" fmla="*/ 165 w 217"/>
                <a:gd name="T57" fmla="*/ 696 h 1170"/>
                <a:gd name="T58" fmla="*/ 159 w 217"/>
                <a:gd name="T59" fmla="*/ 630 h 1170"/>
                <a:gd name="T60" fmla="*/ 149 w 217"/>
                <a:gd name="T61" fmla="*/ 503 h 1170"/>
                <a:gd name="T62" fmla="*/ 137 w 217"/>
                <a:gd name="T63" fmla="*/ 410 h 1170"/>
                <a:gd name="T64" fmla="*/ 132 w 217"/>
                <a:gd name="T65" fmla="*/ 377 h 1170"/>
                <a:gd name="T66" fmla="*/ 119 w 217"/>
                <a:gd name="T67" fmla="*/ 316 h 1170"/>
                <a:gd name="T68" fmla="*/ 102 w 217"/>
                <a:gd name="T69" fmla="*/ 255 h 1170"/>
                <a:gd name="T70" fmla="*/ 96 w 217"/>
                <a:gd name="T71" fmla="*/ 236 h 1170"/>
                <a:gd name="T72" fmla="*/ 80 w 217"/>
                <a:gd name="T73" fmla="*/ 177 h 1170"/>
                <a:gd name="T74" fmla="*/ 69 w 217"/>
                <a:gd name="T75" fmla="*/ 132 h 1170"/>
                <a:gd name="T76" fmla="*/ 57 w 217"/>
                <a:gd name="T77" fmla="*/ 88 h 1170"/>
                <a:gd name="T78" fmla="*/ 50 w 217"/>
                <a:gd name="T79" fmla="*/ 69 h 1170"/>
                <a:gd name="T80" fmla="*/ 33 w 217"/>
                <a:gd name="T81" fmla="*/ 31 h 1170"/>
                <a:gd name="T82" fmla="*/ 22 w 217"/>
                <a:gd name="T83" fmla="*/ 14 h 1170"/>
                <a:gd name="T84" fmla="*/ 16 w 217"/>
                <a:gd name="T85" fmla="*/ 8 h 1170"/>
                <a:gd name="T86" fmla="*/ 11 w 217"/>
                <a:gd name="T87" fmla="*/ 2 h 1170"/>
                <a:gd name="T88" fmla="*/ 6 w 217"/>
                <a:gd name="T89" fmla="*/ 0 h 1170"/>
                <a:gd name="T90" fmla="*/ 2 w 217"/>
                <a:gd name="T91" fmla="*/ 2 h 1170"/>
                <a:gd name="T92" fmla="*/ 0 w 217"/>
                <a:gd name="T93" fmla="*/ 6 h 1170"/>
                <a:gd name="T94" fmla="*/ 2 w 217"/>
                <a:gd name="T95" fmla="*/ 10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7" h="1170">
                  <a:moveTo>
                    <a:pt x="2" y="10"/>
                  </a:moveTo>
                  <a:lnTo>
                    <a:pt x="2" y="10"/>
                  </a:lnTo>
                  <a:lnTo>
                    <a:pt x="9" y="17"/>
                  </a:lnTo>
                  <a:lnTo>
                    <a:pt x="14" y="24"/>
                  </a:lnTo>
                  <a:lnTo>
                    <a:pt x="20" y="32"/>
                  </a:lnTo>
                  <a:lnTo>
                    <a:pt x="24" y="40"/>
                  </a:lnTo>
                  <a:lnTo>
                    <a:pt x="32" y="57"/>
                  </a:lnTo>
                  <a:lnTo>
                    <a:pt x="39" y="75"/>
                  </a:lnTo>
                  <a:lnTo>
                    <a:pt x="39" y="75"/>
                  </a:lnTo>
                  <a:lnTo>
                    <a:pt x="47" y="97"/>
                  </a:lnTo>
                  <a:lnTo>
                    <a:pt x="53" y="119"/>
                  </a:lnTo>
                  <a:lnTo>
                    <a:pt x="65" y="163"/>
                  </a:lnTo>
                  <a:lnTo>
                    <a:pt x="65" y="163"/>
                  </a:lnTo>
                  <a:lnTo>
                    <a:pt x="74" y="204"/>
                  </a:lnTo>
                  <a:lnTo>
                    <a:pt x="85" y="244"/>
                  </a:lnTo>
                  <a:lnTo>
                    <a:pt x="85" y="244"/>
                  </a:lnTo>
                  <a:lnTo>
                    <a:pt x="94" y="269"/>
                  </a:lnTo>
                  <a:lnTo>
                    <a:pt x="101" y="295"/>
                  </a:lnTo>
                  <a:lnTo>
                    <a:pt x="101" y="295"/>
                  </a:lnTo>
                  <a:lnTo>
                    <a:pt x="109" y="325"/>
                  </a:lnTo>
                  <a:lnTo>
                    <a:pt x="116" y="355"/>
                  </a:lnTo>
                  <a:lnTo>
                    <a:pt x="116" y="355"/>
                  </a:lnTo>
                  <a:lnTo>
                    <a:pt x="122" y="386"/>
                  </a:lnTo>
                  <a:lnTo>
                    <a:pt x="127" y="418"/>
                  </a:lnTo>
                  <a:lnTo>
                    <a:pt x="131" y="449"/>
                  </a:lnTo>
                  <a:lnTo>
                    <a:pt x="135" y="480"/>
                  </a:lnTo>
                  <a:lnTo>
                    <a:pt x="141" y="544"/>
                  </a:lnTo>
                  <a:lnTo>
                    <a:pt x="146" y="607"/>
                  </a:lnTo>
                  <a:lnTo>
                    <a:pt x="146" y="607"/>
                  </a:lnTo>
                  <a:lnTo>
                    <a:pt x="151" y="672"/>
                  </a:lnTo>
                  <a:lnTo>
                    <a:pt x="157" y="736"/>
                  </a:lnTo>
                  <a:lnTo>
                    <a:pt x="157" y="736"/>
                  </a:lnTo>
                  <a:lnTo>
                    <a:pt x="169" y="868"/>
                  </a:lnTo>
                  <a:lnTo>
                    <a:pt x="169" y="868"/>
                  </a:lnTo>
                  <a:lnTo>
                    <a:pt x="176" y="935"/>
                  </a:lnTo>
                  <a:lnTo>
                    <a:pt x="183" y="1001"/>
                  </a:lnTo>
                  <a:lnTo>
                    <a:pt x="191" y="1067"/>
                  </a:lnTo>
                  <a:lnTo>
                    <a:pt x="200" y="1133"/>
                  </a:lnTo>
                  <a:lnTo>
                    <a:pt x="200" y="1133"/>
                  </a:lnTo>
                  <a:lnTo>
                    <a:pt x="205" y="1166"/>
                  </a:lnTo>
                  <a:lnTo>
                    <a:pt x="205" y="1166"/>
                  </a:lnTo>
                  <a:lnTo>
                    <a:pt x="206" y="1168"/>
                  </a:lnTo>
                  <a:lnTo>
                    <a:pt x="208" y="1169"/>
                  </a:lnTo>
                  <a:lnTo>
                    <a:pt x="210" y="1170"/>
                  </a:lnTo>
                  <a:lnTo>
                    <a:pt x="212" y="1170"/>
                  </a:lnTo>
                  <a:lnTo>
                    <a:pt x="214" y="1169"/>
                  </a:lnTo>
                  <a:lnTo>
                    <a:pt x="216" y="1167"/>
                  </a:lnTo>
                  <a:lnTo>
                    <a:pt x="217" y="1165"/>
                  </a:lnTo>
                  <a:lnTo>
                    <a:pt x="217" y="1162"/>
                  </a:lnTo>
                  <a:lnTo>
                    <a:pt x="217" y="1162"/>
                  </a:lnTo>
                  <a:lnTo>
                    <a:pt x="207" y="1096"/>
                  </a:lnTo>
                  <a:lnTo>
                    <a:pt x="198" y="1029"/>
                  </a:lnTo>
                  <a:lnTo>
                    <a:pt x="191" y="962"/>
                  </a:lnTo>
                  <a:lnTo>
                    <a:pt x="184" y="896"/>
                  </a:lnTo>
                  <a:lnTo>
                    <a:pt x="184" y="896"/>
                  </a:lnTo>
                  <a:lnTo>
                    <a:pt x="172" y="762"/>
                  </a:lnTo>
                  <a:lnTo>
                    <a:pt x="172" y="762"/>
                  </a:lnTo>
                  <a:lnTo>
                    <a:pt x="165" y="696"/>
                  </a:lnTo>
                  <a:lnTo>
                    <a:pt x="159" y="630"/>
                  </a:lnTo>
                  <a:lnTo>
                    <a:pt x="159" y="630"/>
                  </a:lnTo>
                  <a:lnTo>
                    <a:pt x="155" y="567"/>
                  </a:lnTo>
                  <a:lnTo>
                    <a:pt x="149" y="503"/>
                  </a:lnTo>
                  <a:lnTo>
                    <a:pt x="142" y="441"/>
                  </a:lnTo>
                  <a:lnTo>
                    <a:pt x="137" y="410"/>
                  </a:lnTo>
                  <a:lnTo>
                    <a:pt x="132" y="377"/>
                  </a:lnTo>
                  <a:lnTo>
                    <a:pt x="132" y="377"/>
                  </a:lnTo>
                  <a:lnTo>
                    <a:pt x="126" y="347"/>
                  </a:lnTo>
                  <a:lnTo>
                    <a:pt x="119" y="316"/>
                  </a:lnTo>
                  <a:lnTo>
                    <a:pt x="111" y="285"/>
                  </a:lnTo>
                  <a:lnTo>
                    <a:pt x="102" y="255"/>
                  </a:lnTo>
                  <a:lnTo>
                    <a:pt x="102" y="255"/>
                  </a:lnTo>
                  <a:lnTo>
                    <a:pt x="96" y="236"/>
                  </a:lnTo>
                  <a:lnTo>
                    <a:pt x="91" y="217"/>
                  </a:lnTo>
                  <a:lnTo>
                    <a:pt x="80" y="177"/>
                  </a:lnTo>
                  <a:lnTo>
                    <a:pt x="80" y="177"/>
                  </a:lnTo>
                  <a:lnTo>
                    <a:pt x="69" y="132"/>
                  </a:lnTo>
                  <a:lnTo>
                    <a:pt x="63" y="110"/>
                  </a:lnTo>
                  <a:lnTo>
                    <a:pt x="57" y="88"/>
                  </a:lnTo>
                  <a:lnTo>
                    <a:pt x="57" y="88"/>
                  </a:lnTo>
                  <a:lnTo>
                    <a:pt x="50" y="69"/>
                  </a:lnTo>
                  <a:lnTo>
                    <a:pt x="42" y="49"/>
                  </a:lnTo>
                  <a:lnTo>
                    <a:pt x="33" y="31"/>
                  </a:lnTo>
                  <a:lnTo>
                    <a:pt x="28" y="23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16" y="8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5CA85BC1-A155-B7E0-88F5-CDF23005B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6" y="2690"/>
              <a:ext cx="95" cy="305"/>
            </a:xfrm>
            <a:custGeom>
              <a:avLst/>
              <a:gdLst>
                <a:gd name="T0" fmla="*/ 3 w 189"/>
                <a:gd name="T1" fmla="*/ 11 h 610"/>
                <a:gd name="T2" fmla="*/ 16 w 189"/>
                <a:gd name="T3" fmla="*/ 22 h 610"/>
                <a:gd name="T4" fmla="*/ 24 w 189"/>
                <a:gd name="T5" fmla="*/ 38 h 610"/>
                <a:gd name="T6" fmla="*/ 29 w 189"/>
                <a:gd name="T7" fmla="*/ 48 h 610"/>
                <a:gd name="T8" fmla="*/ 37 w 189"/>
                <a:gd name="T9" fmla="*/ 79 h 610"/>
                <a:gd name="T10" fmla="*/ 42 w 189"/>
                <a:gd name="T11" fmla="*/ 103 h 610"/>
                <a:gd name="T12" fmla="*/ 53 w 189"/>
                <a:gd name="T13" fmla="*/ 169 h 610"/>
                <a:gd name="T14" fmla="*/ 69 w 189"/>
                <a:gd name="T15" fmla="*/ 241 h 610"/>
                <a:gd name="T16" fmla="*/ 86 w 189"/>
                <a:gd name="T17" fmla="*/ 311 h 610"/>
                <a:gd name="T18" fmla="*/ 96 w 189"/>
                <a:gd name="T19" fmla="*/ 346 h 610"/>
                <a:gd name="T20" fmla="*/ 106 w 189"/>
                <a:gd name="T21" fmla="*/ 380 h 610"/>
                <a:gd name="T22" fmla="*/ 129 w 189"/>
                <a:gd name="T23" fmla="*/ 450 h 610"/>
                <a:gd name="T24" fmla="*/ 153 w 189"/>
                <a:gd name="T25" fmla="*/ 527 h 610"/>
                <a:gd name="T26" fmla="*/ 177 w 189"/>
                <a:gd name="T27" fmla="*/ 606 h 610"/>
                <a:gd name="T28" fmla="*/ 178 w 189"/>
                <a:gd name="T29" fmla="*/ 608 h 610"/>
                <a:gd name="T30" fmla="*/ 182 w 189"/>
                <a:gd name="T31" fmla="*/ 610 h 610"/>
                <a:gd name="T32" fmla="*/ 186 w 189"/>
                <a:gd name="T33" fmla="*/ 609 h 610"/>
                <a:gd name="T34" fmla="*/ 189 w 189"/>
                <a:gd name="T35" fmla="*/ 605 h 610"/>
                <a:gd name="T36" fmla="*/ 188 w 189"/>
                <a:gd name="T37" fmla="*/ 603 h 610"/>
                <a:gd name="T38" fmla="*/ 166 w 189"/>
                <a:gd name="T39" fmla="*/ 532 h 610"/>
                <a:gd name="T40" fmla="*/ 145 w 189"/>
                <a:gd name="T41" fmla="*/ 461 h 610"/>
                <a:gd name="T42" fmla="*/ 123 w 189"/>
                <a:gd name="T43" fmla="*/ 391 h 610"/>
                <a:gd name="T44" fmla="*/ 101 w 189"/>
                <a:gd name="T45" fmla="*/ 320 h 610"/>
                <a:gd name="T46" fmla="*/ 92 w 189"/>
                <a:gd name="T47" fmla="*/ 285 h 610"/>
                <a:gd name="T48" fmla="*/ 68 w 189"/>
                <a:gd name="T49" fmla="*/ 178 h 610"/>
                <a:gd name="T50" fmla="*/ 63 w 189"/>
                <a:gd name="T51" fmla="*/ 152 h 610"/>
                <a:gd name="T52" fmla="*/ 59 w 189"/>
                <a:gd name="T53" fmla="*/ 127 h 610"/>
                <a:gd name="T54" fmla="*/ 50 w 189"/>
                <a:gd name="T55" fmla="*/ 82 h 610"/>
                <a:gd name="T56" fmla="*/ 44 w 189"/>
                <a:gd name="T57" fmla="*/ 57 h 610"/>
                <a:gd name="T58" fmla="*/ 35 w 189"/>
                <a:gd name="T59" fmla="*/ 33 h 610"/>
                <a:gd name="T60" fmla="*/ 31 w 189"/>
                <a:gd name="T61" fmla="*/ 23 h 610"/>
                <a:gd name="T62" fmla="*/ 18 w 189"/>
                <a:gd name="T63" fmla="*/ 7 h 610"/>
                <a:gd name="T64" fmla="*/ 9 w 189"/>
                <a:gd name="T65" fmla="*/ 1 h 610"/>
                <a:gd name="T66" fmla="*/ 7 w 189"/>
                <a:gd name="T67" fmla="*/ 0 h 610"/>
                <a:gd name="T68" fmla="*/ 2 w 189"/>
                <a:gd name="T69" fmla="*/ 1 h 610"/>
                <a:gd name="T70" fmla="*/ 0 w 189"/>
                <a:gd name="T71" fmla="*/ 5 h 610"/>
                <a:gd name="T72" fmla="*/ 1 w 189"/>
                <a:gd name="T73" fmla="*/ 9 h 610"/>
                <a:gd name="T74" fmla="*/ 3 w 189"/>
                <a:gd name="T75" fmla="*/ 11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9" h="610">
                  <a:moveTo>
                    <a:pt x="3" y="11"/>
                  </a:moveTo>
                  <a:lnTo>
                    <a:pt x="3" y="11"/>
                  </a:lnTo>
                  <a:lnTo>
                    <a:pt x="10" y="16"/>
                  </a:lnTo>
                  <a:lnTo>
                    <a:pt x="16" y="22"/>
                  </a:lnTo>
                  <a:lnTo>
                    <a:pt x="21" y="30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9" y="48"/>
                  </a:lnTo>
                  <a:lnTo>
                    <a:pt x="32" y="58"/>
                  </a:lnTo>
                  <a:lnTo>
                    <a:pt x="37" y="79"/>
                  </a:lnTo>
                  <a:lnTo>
                    <a:pt x="37" y="79"/>
                  </a:lnTo>
                  <a:lnTo>
                    <a:pt x="42" y="103"/>
                  </a:lnTo>
                  <a:lnTo>
                    <a:pt x="46" y="125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69" y="241"/>
                  </a:lnTo>
                  <a:lnTo>
                    <a:pt x="77" y="276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6" y="346"/>
                  </a:lnTo>
                  <a:lnTo>
                    <a:pt x="106" y="380"/>
                  </a:lnTo>
                  <a:lnTo>
                    <a:pt x="106" y="380"/>
                  </a:lnTo>
                  <a:lnTo>
                    <a:pt x="118" y="414"/>
                  </a:lnTo>
                  <a:lnTo>
                    <a:pt x="129" y="450"/>
                  </a:lnTo>
                  <a:lnTo>
                    <a:pt x="129" y="450"/>
                  </a:lnTo>
                  <a:lnTo>
                    <a:pt x="153" y="527"/>
                  </a:lnTo>
                  <a:lnTo>
                    <a:pt x="164" y="567"/>
                  </a:lnTo>
                  <a:lnTo>
                    <a:pt x="177" y="606"/>
                  </a:lnTo>
                  <a:lnTo>
                    <a:pt x="177" y="606"/>
                  </a:lnTo>
                  <a:lnTo>
                    <a:pt x="178" y="608"/>
                  </a:lnTo>
                  <a:lnTo>
                    <a:pt x="180" y="609"/>
                  </a:lnTo>
                  <a:lnTo>
                    <a:pt x="182" y="610"/>
                  </a:lnTo>
                  <a:lnTo>
                    <a:pt x="184" y="610"/>
                  </a:lnTo>
                  <a:lnTo>
                    <a:pt x="186" y="609"/>
                  </a:lnTo>
                  <a:lnTo>
                    <a:pt x="188" y="607"/>
                  </a:lnTo>
                  <a:lnTo>
                    <a:pt x="189" y="605"/>
                  </a:lnTo>
                  <a:lnTo>
                    <a:pt x="188" y="603"/>
                  </a:lnTo>
                  <a:lnTo>
                    <a:pt x="188" y="603"/>
                  </a:lnTo>
                  <a:lnTo>
                    <a:pt x="177" y="568"/>
                  </a:lnTo>
                  <a:lnTo>
                    <a:pt x="166" y="532"/>
                  </a:lnTo>
                  <a:lnTo>
                    <a:pt x="145" y="461"/>
                  </a:lnTo>
                  <a:lnTo>
                    <a:pt x="145" y="461"/>
                  </a:lnTo>
                  <a:lnTo>
                    <a:pt x="134" y="426"/>
                  </a:lnTo>
                  <a:lnTo>
                    <a:pt x="123" y="391"/>
                  </a:lnTo>
                  <a:lnTo>
                    <a:pt x="111" y="356"/>
                  </a:lnTo>
                  <a:lnTo>
                    <a:pt x="101" y="320"/>
                  </a:lnTo>
                  <a:lnTo>
                    <a:pt x="101" y="320"/>
                  </a:lnTo>
                  <a:lnTo>
                    <a:pt x="92" y="285"/>
                  </a:lnTo>
                  <a:lnTo>
                    <a:pt x="83" y="250"/>
                  </a:lnTo>
                  <a:lnTo>
                    <a:pt x="68" y="178"/>
                  </a:lnTo>
                  <a:lnTo>
                    <a:pt x="68" y="178"/>
                  </a:lnTo>
                  <a:lnTo>
                    <a:pt x="63" y="152"/>
                  </a:lnTo>
                  <a:lnTo>
                    <a:pt x="59" y="127"/>
                  </a:lnTo>
                  <a:lnTo>
                    <a:pt x="59" y="127"/>
                  </a:lnTo>
                  <a:lnTo>
                    <a:pt x="54" y="105"/>
                  </a:lnTo>
                  <a:lnTo>
                    <a:pt x="50" y="82"/>
                  </a:lnTo>
                  <a:lnTo>
                    <a:pt x="50" y="82"/>
                  </a:lnTo>
                  <a:lnTo>
                    <a:pt x="44" y="57"/>
                  </a:lnTo>
                  <a:lnTo>
                    <a:pt x="40" y="45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1" y="23"/>
                  </a:lnTo>
                  <a:lnTo>
                    <a:pt x="25" y="14"/>
                  </a:lnTo>
                  <a:lnTo>
                    <a:pt x="18" y="7"/>
                  </a:lnTo>
                  <a:lnTo>
                    <a:pt x="14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9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A73A4047-125B-ECD1-40C3-3E74D01DF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4" y="2232"/>
              <a:ext cx="1301" cy="1062"/>
            </a:xfrm>
            <a:custGeom>
              <a:avLst/>
              <a:gdLst>
                <a:gd name="T0" fmla="*/ 2555 w 2604"/>
                <a:gd name="T1" fmla="*/ 26 h 2124"/>
                <a:gd name="T2" fmla="*/ 2457 w 2604"/>
                <a:gd name="T3" fmla="*/ 1 h 2124"/>
                <a:gd name="T4" fmla="*/ 2418 w 2604"/>
                <a:gd name="T5" fmla="*/ 1 h 2124"/>
                <a:gd name="T6" fmla="*/ 2367 w 2604"/>
                <a:gd name="T7" fmla="*/ 25 h 2124"/>
                <a:gd name="T8" fmla="*/ 2267 w 2604"/>
                <a:gd name="T9" fmla="*/ 96 h 2124"/>
                <a:gd name="T10" fmla="*/ 2152 w 2604"/>
                <a:gd name="T11" fmla="*/ 181 h 2124"/>
                <a:gd name="T12" fmla="*/ 2010 w 2604"/>
                <a:gd name="T13" fmla="*/ 327 h 2124"/>
                <a:gd name="T14" fmla="*/ 1888 w 2604"/>
                <a:gd name="T15" fmla="*/ 492 h 2124"/>
                <a:gd name="T16" fmla="*/ 1649 w 2604"/>
                <a:gd name="T17" fmla="*/ 836 h 2124"/>
                <a:gd name="T18" fmla="*/ 1440 w 2604"/>
                <a:gd name="T19" fmla="*/ 1102 h 2124"/>
                <a:gd name="T20" fmla="*/ 1325 w 2604"/>
                <a:gd name="T21" fmla="*/ 1225 h 2124"/>
                <a:gd name="T22" fmla="*/ 1222 w 2604"/>
                <a:gd name="T23" fmla="*/ 1322 h 2124"/>
                <a:gd name="T24" fmla="*/ 1174 w 2604"/>
                <a:gd name="T25" fmla="*/ 1358 h 2124"/>
                <a:gd name="T26" fmla="*/ 962 w 2604"/>
                <a:gd name="T27" fmla="*/ 1543 h 2124"/>
                <a:gd name="T28" fmla="*/ 766 w 2604"/>
                <a:gd name="T29" fmla="*/ 1708 h 2124"/>
                <a:gd name="T30" fmla="*/ 658 w 2604"/>
                <a:gd name="T31" fmla="*/ 1796 h 2124"/>
                <a:gd name="T32" fmla="*/ 604 w 2604"/>
                <a:gd name="T33" fmla="*/ 1858 h 2124"/>
                <a:gd name="T34" fmla="*/ 497 w 2604"/>
                <a:gd name="T35" fmla="*/ 1959 h 2124"/>
                <a:gd name="T36" fmla="*/ 399 w 2604"/>
                <a:gd name="T37" fmla="*/ 2026 h 2124"/>
                <a:gd name="T38" fmla="*/ 306 w 2604"/>
                <a:gd name="T39" fmla="*/ 2088 h 2124"/>
                <a:gd name="T40" fmla="*/ 287 w 2604"/>
                <a:gd name="T41" fmla="*/ 2112 h 2124"/>
                <a:gd name="T42" fmla="*/ 264 w 2604"/>
                <a:gd name="T43" fmla="*/ 2101 h 2124"/>
                <a:gd name="T44" fmla="*/ 234 w 2604"/>
                <a:gd name="T45" fmla="*/ 2051 h 2124"/>
                <a:gd name="T46" fmla="*/ 156 w 2604"/>
                <a:gd name="T47" fmla="*/ 1881 h 2124"/>
                <a:gd name="T48" fmla="*/ 92 w 2604"/>
                <a:gd name="T49" fmla="*/ 1708 h 2124"/>
                <a:gd name="T50" fmla="*/ 51 w 2604"/>
                <a:gd name="T51" fmla="*/ 1528 h 2124"/>
                <a:gd name="T52" fmla="*/ 30 w 2604"/>
                <a:gd name="T53" fmla="*/ 1362 h 2124"/>
                <a:gd name="T54" fmla="*/ 11 w 2604"/>
                <a:gd name="T55" fmla="*/ 1290 h 2124"/>
                <a:gd name="T56" fmla="*/ 1 w 2604"/>
                <a:gd name="T57" fmla="*/ 1290 h 2124"/>
                <a:gd name="T58" fmla="*/ 13 w 2604"/>
                <a:gd name="T59" fmla="*/ 1338 h 2124"/>
                <a:gd name="T60" fmla="*/ 32 w 2604"/>
                <a:gd name="T61" fmla="*/ 1473 h 2124"/>
                <a:gd name="T62" fmla="*/ 65 w 2604"/>
                <a:gd name="T63" fmla="*/ 1655 h 2124"/>
                <a:gd name="T64" fmla="*/ 124 w 2604"/>
                <a:gd name="T65" fmla="*/ 1832 h 2124"/>
                <a:gd name="T66" fmla="*/ 197 w 2604"/>
                <a:gd name="T67" fmla="*/ 2004 h 2124"/>
                <a:gd name="T68" fmla="*/ 249 w 2604"/>
                <a:gd name="T69" fmla="*/ 2102 h 2124"/>
                <a:gd name="T70" fmla="*/ 281 w 2604"/>
                <a:gd name="T71" fmla="*/ 2123 h 2124"/>
                <a:gd name="T72" fmla="*/ 288 w 2604"/>
                <a:gd name="T73" fmla="*/ 2122 h 2124"/>
                <a:gd name="T74" fmla="*/ 379 w 2604"/>
                <a:gd name="T75" fmla="*/ 2054 h 2124"/>
                <a:gd name="T76" fmla="*/ 477 w 2604"/>
                <a:gd name="T77" fmla="*/ 1990 h 2124"/>
                <a:gd name="T78" fmla="*/ 599 w 2604"/>
                <a:gd name="T79" fmla="*/ 1881 h 2124"/>
                <a:gd name="T80" fmla="*/ 651 w 2604"/>
                <a:gd name="T81" fmla="*/ 1821 h 2124"/>
                <a:gd name="T82" fmla="*/ 743 w 2604"/>
                <a:gd name="T83" fmla="*/ 1740 h 2124"/>
                <a:gd name="T84" fmla="*/ 900 w 2604"/>
                <a:gd name="T85" fmla="*/ 1618 h 2124"/>
                <a:gd name="T86" fmla="*/ 1104 w 2604"/>
                <a:gd name="T87" fmla="*/ 1433 h 2124"/>
                <a:gd name="T88" fmla="*/ 1214 w 2604"/>
                <a:gd name="T89" fmla="*/ 1344 h 2124"/>
                <a:gd name="T90" fmla="*/ 1296 w 2604"/>
                <a:gd name="T91" fmla="*/ 1271 h 2124"/>
                <a:gd name="T92" fmla="*/ 1440 w 2604"/>
                <a:gd name="T93" fmla="*/ 1119 h 2124"/>
                <a:gd name="T94" fmla="*/ 1647 w 2604"/>
                <a:gd name="T95" fmla="*/ 858 h 2124"/>
                <a:gd name="T96" fmla="*/ 1886 w 2604"/>
                <a:gd name="T97" fmla="*/ 516 h 2124"/>
                <a:gd name="T98" fmla="*/ 2006 w 2604"/>
                <a:gd name="T99" fmla="*/ 350 h 2124"/>
                <a:gd name="T100" fmla="*/ 2116 w 2604"/>
                <a:gd name="T101" fmla="*/ 230 h 2124"/>
                <a:gd name="T102" fmla="*/ 2240 w 2604"/>
                <a:gd name="T103" fmla="*/ 132 h 2124"/>
                <a:gd name="T104" fmla="*/ 2350 w 2604"/>
                <a:gd name="T105" fmla="*/ 49 h 2124"/>
                <a:gd name="T106" fmla="*/ 2405 w 2604"/>
                <a:gd name="T107" fmla="*/ 18 h 2124"/>
                <a:gd name="T108" fmla="*/ 2449 w 2604"/>
                <a:gd name="T109" fmla="*/ 12 h 2124"/>
                <a:gd name="T110" fmla="*/ 2552 w 2604"/>
                <a:gd name="T111" fmla="*/ 36 h 2124"/>
                <a:gd name="T112" fmla="*/ 2598 w 2604"/>
                <a:gd name="T113" fmla="*/ 44 h 2124"/>
                <a:gd name="T114" fmla="*/ 2604 w 2604"/>
                <a:gd name="T115" fmla="*/ 36 h 2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04" h="2124">
                  <a:moveTo>
                    <a:pt x="2598" y="32"/>
                  </a:moveTo>
                  <a:lnTo>
                    <a:pt x="2598" y="32"/>
                  </a:lnTo>
                  <a:lnTo>
                    <a:pt x="2583" y="31"/>
                  </a:lnTo>
                  <a:lnTo>
                    <a:pt x="2569" y="29"/>
                  </a:lnTo>
                  <a:lnTo>
                    <a:pt x="2555" y="26"/>
                  </a:lnTo>
                  <a:lnTo>
                    <a:pt x="2540" y="22"/>
                  </a:lnTo>
                  <a:lnTo>
                    <a:pt x="2512" y="14"/>
                  </a:lnTo>
                  <a:lnTo>
                    <a:pt x="2484" y="7"/>
                  </a:lnTo>
                  <a:lnTo>
                    <a:pt x="2484" y="7"/>
                  </a:lnTo>
                  <a:lnTo>
                    <a:pt x="2457" y="1"/>
                  </a:lnTo>
                  <a:lnTo>
                    <a:pt x="2444" y="0"/>
                  </a:lnTo>
                  <a:lnTo>
                    <a:pt x="2431" y="0"/>
                  </a:lnTo>
                  <a:lnTo>
                    <a:pt x="2431" y="0"/>
                  </a:lnTo>
                  <a:lnTo>
                    <a:pt x="2425" y="0"/>
                  </a:lnTo>
                  <a:lnTo>
                    <a:pt x="2418" y="1"/>
                  </a:lnTo>
                  <a:lnTo>
                    <a:pt x="2406" y="5"/>
                  </a:lnTo>
                  <a:lnTo>
                    <a:pt x="2394" y="11"/>
                  </a:lnTo>
                  <a:lnTo>
                    <a:pt x="2382" y="16"/>
                  </a:lnTo>
                  <a:lnTo>
                    <a:pt x="2382" y="16"/>
                  </a:lnTo>
                  <a:lnTo>
                    <a:pt x="2367" y="25"/>
                  </a:lnTo>
                  <a:lnTo>
                    <a:pt x="2352" y="33"/>
                  </a:lnTo>
                  <a:lnTo>
                    <a:pt x="2322" y="53"/>
                  </a:lnTo>
                  <a:lnTo>
                    <a:pt x="2294" y="74"/>
                  </a:lnTo>
                  <a:lnTo>
                    <a:pt x="2267" y="96"/>
                  </a:lnTo>
                  <a:lnTo>
                    <a:pt x="2267" y="96"/>
                  </a:lnTo>
                  <a:lnTo>
                    <a:pt x="2238" y="117"/>
                  </a:lnTo>
                  <a:lnTo>
                    <a:pt x="2210" y="138"/>
                  </a:lnTo>
                  <a:lnTo>
                    <a:pt x="2180" y="159"/>
                  </a:lnTo>
                  <a:lnTo>
                    <a:pt x="2152" y="181"/>
                  </a:lnTo>
                  <a:lnTo>
                    <a:pt x="2152" y="181"/>
                  </a:lnTo>
                  <a:lnTo>
                    <a:pt x="2121" y="209"/>
                  </a:lnTo>
                  <a:lnTo>
                    <a:pt x="2092" y="236"/>
                  </a:lnTo>
                  <a:lnTo>
                    <a:pt x="2064" y="265"/>
                  </a:lnTo>
                  <a:lnTo>
                    <a:pt x="2036" y="295"/>
                  </a:lnTo>
                  <a:lnTo>
                    <a:pt x="2010" y="327"/>
                  </a:lnTo>
                  <a:lnTo>
                    <a:pt x="1984" y="358"/>
                  </a:lnTo>
                  <a:lnTo>
                    <a:pt x="1960" y="390"/>
                  </a:lnTo>
                  <a:lnTo>
                    <a:pt x="1936" y="423"/>
                  </a:lnTo>
                  <a:lnTo>
                    <a:pt x="1936" y="423"/>
                  </a:lnTo>
                  <a:lnTo>
                    <a:pt x="1888" y="492"/>
                  </a:lnTo>
                  <a:lnTo>
                    <a:pt x="1841" y="561"/>
                  </a:lnTo>
                  <a:lnTo>
                    <a:pt x="1746" y="698"/>
                  </a:lnTo>
                  <a:lnTo>
                    <a:pt x="1746" y="698"/>
                  </a:lnTo>
                  <a:lnTo>
                    <a:pt x="1698" y="767"/>
                  </a:lnTo>
                  <a:lnTo>
                    <a:pt x="1649" y="836"/>
                  </a:lnTo>
                  <a:lnTo>
                    <a:pt x="1599" y="905"/>
                  </a:lnTo>
                  <a:lnTo>
                    <a:pt x="1548" y="971"/>
                  </a:lnTo>
                  <a:lnTo>
                    <a:pt x="1494" y="1038"/>
                  </a:lnTo>
                  <a:lnTo>
                    <a:pt x="1467" y="1070"/>
                  </a:lnTo>
                  <a:lnTo>
                    <a:pt x="1440" y="1102"/>
                  </a:lnTo>
                  <a:lnTo>
                    <a:pt x="1412" y="1134"/>
                  </a:lnTo>
                  <a:lnTo>
                    <a:pt x="1384" y="1165"/>
                  </a:lnTo>
                  <a:lnTo>
                    <a:pt x="1354" y="1195"/>
                  </a:lnTo>
                  <a:lnTo>
                    <a:pt x="1325" y="1225"/>
                  </a:lnTo>
                  <a:lnTo>
                    <a:pt x="1325" y="1225"/>
                  </a:lnTo>
                  <a:lnTo>
                    <a:pt x="1295" y="1256"/>
                  </a:lnTo>
                  <a:lnTo>
                    <a:pt x="1264" y="1284"/>
                  </a:lnTo>
                  <a:lnTo>
                    <a:pt x="1264" y="1284"/>
                  </a:lnTo>
                  <a:lnTo>
                    <a:pt x="1236" y="1310"/>
                  </a:lnTo>
                  <a:lnTo>
                    <a:pt x="1222" y="1322"/>
                  </a:lnTo>
                  <a:lnTo>
                    <a:pt x="1207" y="1334"/>
                  </a:lnTo>
                  <a:lnTo>
                    <a:pt x="1207" y="1334"/>
                  </a:lnTo>
                  <a:lnTo>
                    <a:pt x="1191" y="1345"/>
                  </a:lnTo>
                  <a:lnTo>
                    <a:pt x="1174" y="1358"/>
                  </a:lnTo>
                  <a:lnTo>
                    <a:pt x="1174" y="1358"/>
                  </a:lnTo>
                  <a:lnTo>
                    <a:pt x="1101" y="1419"/>
                  </a:lnTo>
                  <a:lnTo>
                    <a:pt x="1101" y="1419"/>
                  </a:lnTo>
                  <a:lnTo>
                    <a:pt x="1032" y="1481"/>
                  </a:lnTo>
                  <a:lnTo>
                    <a:pt x="962" y="1543"/>
                  </a:lnTo>
                  <a:lnTo>
                    <a:pt x="962" y="1543"/>
                  </a:lnTo>
                  <a:lnTo>
                    <a:pt x="898" y="1603"/>
                  </a:lnTo>
                  <a:lnTo>
                    <a:pt x="865" y="1632"/>
                  </a:lnTo>
                  <a:lnTo>
                    <a:pt x="830" y="1659"/>
                  </a:lnTo>
                  <a:lnTo>
                    <a:pt x="830" y="1659"/>
                  </a:lnTo>
                  <a:lnTo>
                    <a:pt x="766" y="1708"/>
                  </a:lnTo>
                  <a:lnTo>
                    <a:pt x="735" y="1732"/>
                  </a:lnTo>
                  <a:lnTo>
                    <a:pt x="704" y="1757"/>
                  </a:lnTo>
                  <a:lnTo>
                    <a:pt x="704" y="1757"/>
                  </a:lnTo>
                  <a:lnTo>
                    <a:pt x="673" y="1783"/>
                  </a:lnTo>
                  <a:lnTo>
                    <a:pt x="658" y="1796"/>
                  </a:lnTo>
                  <a:lnTo>
                    <a:pt x="644" y="1810"/>
                  </a:lnTo>
                  <a:lnTo>
                    <a:pt x="644" y="1810"/>
                  </a:lnTo>
                  <a:lnTo>
                    <a:pt x="630" y="1827"/>
                  </a:lnTo>
                  <a:lnTo>
                    <a:pt x="617" y="1842"/>
                  </a:lnTo>
                  <a:lnTo>
                    <a:pt x="604" y="1858"/>
                  </a:lnTo>
                  <a:lnTo>
                    <a:pt x="590" y="1873"/>
                  </a:lnTo>
                  <a:lnTo>
                    <a:pt x="590" y="1873"/>
                  </a:lnTo>
                  <a:lnTo>
                    <a:pt x="560" y="1903"/>
                  </a:lnTo>
                  <a:lnTo>
                    <a:pt x="529" y="1932"/>
                  </a:lnTo>
                  <a:lnTo>
                    <a:pt x="497" y="1959"/>
                  </a:lnTo>
                  <a:lnTo>
                    <a:pt x="463" y="1985"/>
                  </a:lnTo>
                  <a:lnTo>
                    <a:pt x="463" y="1985"/>
                  </a:lnTo>
                  <a:lnTo>
                    <a:pt x="448" y="1996"/>
                  </a:lnTo>
                  <a:lnTo>
                    <a:pt x="432" y="2006"/>
                  </a:lnTo>
                  <a:lnTo>
                    <a:pt x="399" y="2026"/>
                  </a:lnTo>
                  <a:lnTo>
                    <a:pt x="367" y="2046"/>
                  </a:lnTo>
                  <a:lnTo>
                    <a:pt x="335" y="2067"/>
                  </a:lnTo>
                  <a:lnTo>
                    <a:pt x="335" y="2067"/>
                  </a:lnTo>
                  <a:lnTo>
                    <a:pt x="320" y="2077"/>
                  </a:lnTo>
                  <a:lnTo>
                    <a:pt x="306" y="2088"/>
                  </a:lnTo>
                  <a:lnTo>
                    <a:pt x="292" y="2100"/>
                  </a:lnTo>
                  <a:lnTo>
                    <a:pt x="280" y="2113"/>
                  </a:lnTo>
                  <a:lnTo>
                    <a:pt x="280" y="2113"/>
                  </a:lnTo>
                  <a:lnTo>
                    <a:pt x="287" y="2112"/>
                  </a:lnTo>
                  <a:lnTo>
                    <a:pt x="287" y="2112"/>
                  </a:lnTo>
                  <a:lnTo>
                    <a:pt x="273" y="2105"/>
                  </a:lnTo>
                  <a:lnTo>
                    <a:pt x="273" y="2105"/>
                  </a:lnTo>
                  <a:lnTo>
                    <a:pt x="268" y="2103"/>
                  </a:lnTo>
                  <a:lnTo>
                    <a:pt x="264" y="2101"/>
                  </a:lnTo>
                  <a:lnTo>
                    <a:pt x="264" y="2101"/>
                  </a:lnTo>
                  <a:lnTo>
                    <a:pt x="261" y="2099"/>
                  </a:lnTo>
                  <a:lnTo>
                    <a:pt x="259" y="2096"/>
                  </a:lnTo>
                  <a:lnTo>
                    <a:pt x="256" y="2090"/>
                  </a:lnTo>
                  <a:lnTo>
                    <a:pt x="256" y="2090"/>
                  </a:lnTo>
                  <a:lnTo>
                    <a:pt x="234" y="2051"/>
                  </a:lnTo>
                  <a:lnTo>
                    <a:pt x="214" y="2011"/>
                  </a:lnTo>
                  <a:lnTo>
                    <a:pt x="214" y="2011"/>
                  </a:lnTo>
                  <a:lnTo>
                    <a:pt x="194" y="1968"/>
                  </a:lnTo>
                  <a:lnTo>
                    <a:pt x="175" y="1924"/>
                  </a:lnTo>
                  <a:lnTo>
                    <a:pt x="156" y="1881"/>
                  </a:lnTo>
                  <a:lnTo>
                    <a:pt x="139" y="1837"/>
                  </a:lnTo>
                  <a:lnTo>
                    <a:pt x="139" y="1837"/>
                  </a:lnTo>
                  <a:lnTo>
                    <a:pt x="123" y="1794"/>
                  </a:lnTo>
                  <a:lnTo>
                    <a:pt x="107" y="1751"/>
                  </a:lnTo>
                  <a:lnTo>
                    <a:pt x="92" y="1708"/>
                  </a:lnTo>
                  <a:lnTo>
                    <a:pt x="80" y="1663"/>
                  </a:lnTo>
                  <a:lnTo>
                    <a:pt x="80" y="1663"/>
                  </a:lnTo>
                  <a:lnTo>
                    <a:pt x="69" y="1619"/>
                  </a:lnTo>
                  <a:lnTo>
                    <a:pt x="59" y="1573"/>
                  </a:lnTo>
                  <a:lnTo>
                    <a:pt x="51" y="1528"/>
                  </a:lnTo>
                  <a:lnTo>
                    <a:pt x="45" y="1482"/>
                  </a:lnTo>
                  <a:lnTo>
                    <a:pt x="45" y="1482"/>
                  </a:lnTo>
                  <a:lnTo>
                    <a:pt x="40" y="1434"/>
                  </a:lnTo>
                  <a:lnTo>
                    <a:pt x="34" y="1386"/>
                  </a:lnTo>
                  <a:lnTo>
                    <a:pt x="30" y="1362"/>
                  </a:lnTo>
                  <a:lnTo>
                    <a:pt x="26" y="1338"/>
                  </a:lnTo>
                  <a:lnTo>
                    <a:pt x="19" y="1315"/>
                  </a:lnTo>
                  <a:lnTo>
                    <a:pt x="12" y="1292"/>
                  </a:lnTo>
                  <a:lnTo>
                    <a:pt x="12" y="1292"/>
                  </a:lnTo>
                  <a:lnTo>
                    <a:pt x="11" y="1290"/>
                  </a:lnTo>
                  <a:lnTo>
                    <a:pt x="9" y="1288"/>
                  </a:lnTo>
                  <a:lnTo>
                    <a:pt x="7" y="1288"/>
                  </a:lnTo>
                  <a:lnTo>
                    <a:pt x="5" y="1288"/>
                  </a:lnTo>
                  <a:lnTo>
                    <a:pt x="3" y="1289"/>
                  </a:lnTo>
                  <a:lnTo>
                    <a:pt x="1" y="1290"/>
                  </a:lnTo>
                  <a:lnTo>
                    <a:pt x="0" y="1292"/>
                  </a:lnTo>
                  <a:lnTo>
                    <a:pt x="1" y="1295"/>
                  </a:lnTo>
                  <a:lnTo>
                    <a:pt x="1" y="1295"/>
                  </a:lnTo>
                  <a:lnTo>
                    <a:pt x="7" y="1316"/>
                  </a:lnTo>
                  <a:lnTo>
                    <a:pt x="13" y="1338"/>
                  </a:lnTo>
                  <a:lnTo>
                    <a:pt x="17" y="1361"/>
                  </a:lnTo>
                  <a:lnTo>
                    <a:pt x="20" y="1383"/>
                  </a:lnTo>
                  <a:lnTo>
                    <a:pt x="27" y="1428"/>
                  </a:lnTo>
                  <a:lnTo>
                    <a:pt x="32" y="1473"/>
                  </a:lnTo>
                  <a:lnTo>
                    <a:pt x="32" y="1473"/>
                  </a:lnTo>
                  <a:lnTo>
                    <a:pt x="38" y="1519"/>
                  </a:lnTo>
                  <a:lnTo>
                    <a:pt x="45" y="1564"/>
                  </a:lnTo>
                  <a:lnTo>
                    <a:pt x="54" y="1610"/>
                  </a:lnTo>
                  <a:lnTo>
                    <a:pt x="65" y="1655"/>
                  </a:lnTo>
                  <a:lnTo>
                    <a:pt x="65" y="1655"/>
                  </a:lnTo>
                  <a:lnTo>
                    <a:pt x="78" y="1700"/>
                  </a:lnTo>
                  <a:lnTo>
                    <a:pt x="92" y="1744"/>
                  </a:lnTo>
                  <a:lnTo>
                    <a:pt x="108" y="1788"/>
                  </a:lnTo>
                  <a:lnTo>
                    <a:pt x="124" y="1832"/>
                  </a:lnTo>
                  <a:lnTo>
                    <a:pt x="124" y="1832"/>
                  </a:lnTo>
                  <a:lnTo>
                    <a:pt x="141" y="1875"/>
                  </a:lnTo>
                  <a:lnTo>
                    <a:pt x="159" y="1918"/>
                  </a:lnTo>
                  <a:lnTo>
                    <a:pt x="178" y="1962"/>
                  </a:lnTo>
                  <a:lnTo>
                    <a:pt x="197" y="2004"/>
                  </a:lnTo>
                  <a:lnTo>
                    <a:pt x="197" y="2004"/>
                  </a:lnTo>
                  <a:lnTo>
                    <a:pt x="220" y="2051"/>
                  </a:lnTo>
                  <a:lnTo>
                    <a:pt x="233" y="2073"/>
                  </a:lnTo>
                  <a:lnTo>
                    <a:pt x="245" y="2096"/>
                  </a:lnTo>
                  <a:lnTo>
                    <a:pt x="245" y="2096"/>
                  </a:lnTo>
                  <a:lnTo>
                    <a:pt x="249" y="2102"/>
                  </a:lnTo>
                  <a:lnTo>
                    <a:pt x="252" y="2106"/>
                  </a:lnTo>
                  <a:lnTo>
                    <a:pt x="256" y="2110"/>
                  </a:lnTo>
                  <a:lnTo>
                    <a:pt x="262" y="2113"/>
                  </a:lnTo>
                  <a:lnTo>
                    <a:pt x="262" y="2113"/>
                  </a:lnTo>
                  <a:lnTo>
                    <a:pt x="281" y="2123"/>
                  </a:lnTo>
                  <a:lnTo>
                    <a:pt x="281" y="2123"/>
                  </a:lnTo>
                  <a:lnTo>
                    <a:pt x="285" y="2124"/>
                  </a:lnTo>
                  <a:lnTo>
                    <a:pt x="287" y="2123"/>
                  </a:lnTo>
                  <a:lnTo>
                    <a:pt x="288" y="2122"/>
                  </a:lnTo>
                  <a:lnTo>
                    <a:pt x="288" y="2122"/>
                  </a:lnTo>
                  <a:lnTo>
                    <a:pt x="302" y="2108"/>
                  </a:lnTo>
                  <a:lnTo>
                    <a:pt x="316" y="2096"/>
                  </a:lnTo>
                  <a:lnTo>
                    <a:pt x="331" y="2084"/>
                  </a:lnTo>
                  <a:lnTo>
                    <a:pt x="347" y="2073"/>
                  </a:lnTo>
                  <a:lnTo>
                    <a:pt x="379" y="2054"/>
                  </a:lnTo>
                  <a:lnTo>
                    <a:pt x="411" y="2034"/>
                  </a:lnTo>
                  <a:lnTo>
                    <a:pt x="411" y="2034"/>
                  </a:lnTo>
                  <a:lnTo>
                    <a:pt x="428" y="2024"/>
                  </a:lnTo>
                  <a:lnTo>
                    <a:pt x="445" y="2013"/>
                  </a:lnTo>
                  <a:lnTo>
                    <a:pt x="477" y="1990"/>
                  </a:lnTo>
                  <a:lnTo>
                    <a:pt x="507" y="1966"/>
                  </a:lnTo>
                  <a:lnTo>
                    <a:pt x="537" y="1941"/>
                  </a:lnTo>
                  <a:lnTo>
                    <a:pt x="537" y="1941"/>
                  </a:lnTo>
                  <a:lnTo>
                    <a:pt x="569" y="1912"/>
                  </a:lnTo>
                  <a:lnTo>
                    <a:pt x="599" y="1881"/>
                  </a:lnTo>
                  <a:lnTo>
                    <a:pt x="599" y="1881"/>
                  </a:lnTo>
                  <a:lnTo>
                    <a:pt x="612" y="1866"/>
                  </a:lnTo>
                  <a:lnTo>
                    <a:pt x="625" y="1851"/>
                  </a:lnTo>
                  <a:lnTo>
                    <a:pt x="638" y="1836"/>
                  </a:lnTo>
                  <a:lnTo>
                    <a:pt x="651" y="1821"/>
                  </a:lnTo>
                  <a:lnTo>
                    <a:pt x="651" y="1821"/>
                  </a:lnTo>
                  <a:lnTo>
                    <a:pt x="665" y="1806"/>
                  </a:lnTo>
                  <a:lnTo>
                    <a:pt x="680" y="1792"/>
                  </a:lnTo>
                  <a:lnTo>
                    <a:pt x="712" y="1765"/>
                  </a:lnTo>
                  <a:lnTo>
                    <a:pt x="743" y="1740"/>
                  </a:lnTo>
                  <a:lnTo>
                    <a:pt x="776" y="1716"/>
                  </a:lnTo>
                  <a:lnTo>
                    <a:pt x="776" y="1716"/>
                  </a:lnTo>
                  <a:lnTo>
                    <a:pt x="839" y="1668"/>
                  </a:lnTo>
                  <a:lnTo>
                    <a:pt x="870" y="1644"/>
                  </a:lnTo>
                  <a:lnTo>
                    <a:pt x="900" y="1618"/>
                  </a:lnTo>
                  <a:lnTo>
                    <a:pt x="900" y="1618"/>
                  </a:lnTo>
                  <a:lnTo>
                    <a:pt x="967" y="1556"/>
                  </a:lnTo>
                  <a:lnTo>
                    <a:pt x="1034" y="1495"/>
                  </a:lnTo>
                  <a:lnTo>
                    <a:pt x="1034" y="1495"/>
                  </a:lnTo>
                  <a:lnTo>
                    <a:pt x="1104" y="1433"/>
                  </a:lnTo>
                  <a:lnTo>
                    <a:pt x="1175" y="1373"/>
                  </a:lnTo>
                  <a:lnTo>
                    <a:pt x="1175" y="1373"/>
                  </a:lnTo>
                  <a:lnTo>
                    <a:pt x="1194" y="1358"/>
                  </a:lnTo>
                  <a:lnTo>
                    <a:pt x="1214" y="1344"/>
                  </a:lnTo>
                  <a:lnTo>
                    <a:pt x="1214" y="1344"/>
                  </a:lnTo>
                  <a:lnTo>
                    <a:pt x="1227" y="1333"/>
                  </a:lnTo>
                  <a:lnTo>
                    <a:pt x="1240" y="1322"/>
                  </a:lnTo>
                  <a:lnTo>
                    <a:pt x="1266" y="1299"/>
                  </a:lnTo>
                  <a:lnTo>
                    <a:pt x="1266" y="1299"/>
                  </a:lnTo>
                  <a:lnTo>
                    <a:pt x="1296" y="1271"/>
                  </a:lnTo>
                  <a:lnTo>
                    <a:pt x="1326" y="1242"/>
                  </a:lnTo>
                  <a:lnTo>
                    <a:pt x="1355" y="1212"/>
                  </a:lnTo>
                  <a:lnTo>
                    <a:pt x="1385" y="1182"/>
                  </a:lnTo>
                  <a:lnTo>
                    <a:pt x="1413" y="1151"/>
                  </a:lnTo>
                  <a:lnTo>
                    <a:pt x="1440" y="1119"/>
                  </a:lnTo>
                  <a:lnTo>
                    <a:pt x="1467" y="1088"/>
                  </a:lnTo>
                  <a:lnTo>
                    <a:pt x="1494" y="1057"/>
                  </a:lnTo>
                  <a:lnTo>
                    <a:pt x="1547" y="991"/>
                  </a:lnTo>
                  <a:lnTo>
                    <a:pt x="1598" y="926"/>
                  </a:lnTo>
                  <a:lnTo>
                    <a:pt x="1647" y="858"/>
                  </a:lnTo>
                  <a:lnTo>
                    <a:pt x="1696" y="791"/>
                  </a:lnTo>
                  <a:lnTo>
                    <a:pt x="1696" y="791"/>
                  </a:lnTo>
                  <a:lnTo>
                    <a:pt x="1793" y="654"/>
                  </a:lnTo>
                  <a:lnTo>
                    <a:pt x="1840" y="586"/>
                  </a:lnTo>
                  <a:lnTo>
                    <a:pt x="1886" y="516"/>
                  </a:lnTo>
                  <a:lnTo>
                    <a:pt x="1886" y="516"/>
                  </a:lnTo>
                  <a:lnTo>
                    <a:pt x="1933" y="449"/>
                  </a:lnTo>
                  <a:lnTo>
                    <a:pt x="1957" y="415"/>
                  </a:lnTo>
                  <a:lnTo>
                    <a:pt x="1981" y="382"/>
                  </a:lnTo>
                  <a:lnTo>
                    <a:pt x="2006" y="350"/>
                  </a:lnTo>
                  <a:lnTo>
                    <a:pt x="2032" y="319"/>
                  </a:lnTo>
                  <a:lnTo>
                    <a:pt x="2060" y="288"/>
                  </a:lnTo>
                  <a:lnTo>
                    <a:pt x="2087" y="258"/>
                  </a:lnTo>
                  <a:lnTo>
                    <a:pt x="2087" y="258"/>
                  </a:lnTo>
                  <a:lnTo>
                    <a:pt x="2116" y="230"/>
                  </a:lnTo>
                  <a:lnTo>
                    <a:pt x="2147" y="201"/>
                  </a:lnTo>
                  <a:lnTo>
                    <a:pt x="2178" y="176"/>
                  </a:lnTo>
                  <a:lnTo>
                    <a:pt x="2212" y="152"/>
                  </a:lnTo>
                  <a:lnTo>
                    <a:pt x="2212" y="152"/>
                  </a:lnTo>
                  <a:lnTo>
                    <a:pt x="2240" y="132"/>
                  </a:lnTo>
                  <a:lnTo>
                    <a:pt x="2267" y="111"/>
                  </a:lnTo>
                  <a:lnTo>
                    <a:pt x="2294" y="90"/>
                  </a:lnTo>
                  <a:lnTo>
                    <a:pt x="2321" y="69"/>
                  </a:lnTo>
                  <a:lnTo>
                    <a:pt x="2321" y="69"/>
                  </a:lnTo>
                  <a:lnTo>
                    <a:pt x="2350" y="49"/>
                  </a:lnTo>
                  <a:lnTo>
                    <a:pt x="2364" y="40"/>
                  </a:lnTo>
                  <a:lnTo>
                    <a:pt x="2379" y="32"/>
                  </a:lnTo>
                  <a:lnTo>
                    <a:pt x="2379" y="32"/>
                  </a:lnTo>
                  <a:lnTo>
                    <a:pt x="2392" y="25"/>
                  </a:lnTo>
                  <a:lnTo>
                    <a:pt x="2405" y="18"/>
                  </a:lnTo>
                  <a:lnTo>
                    <a:pt x="2419" y="13"/>
                  </a:lnTo>
                  <a:lnTo>
                    <a:pt x="2427" y="12"/>
                  </a:lnTo>
                  <a:lnTo>
                    <a:pt x="2434" y="11"/>
                  </a:lnTo>
                  <a:lnTo>
                    <a:pt x="2434" y="11"/>
                  </a:lnTo>
                  <a:lnTo>
                    <a:pt x="2449" y="12"/>
                  </a:lnTo>
                  <a:lnTo>
                    <a:pt x="2463" y="14"/>
                  </a:lnTo>
                  <a:lnTo>
                    <a:pt x="2479" y="17"/>
                  </a:lnTo>
                  <a:lnTo>
                    <a:pt x="2494" y="20"/>
                  </a:lnTo>
                  <a:lnTo>
                    <a:pt x="2523" y="28"/>
                  </a:lnTo>
                  <a:lnTo>
                    <a:pt x="2552" y="36"/>
                  </a:lnTo>
                  <a:lnTo>
                    <a:pt x="2552" y="36"/>
                  </a:lnTo>
                  <a:lnTo>
                    <a:pt x="2574" y="42"/>
                  </a:lnTo>
                  <a:lnTo>
                    <a:pt x="2586" y="43"/>
                  </a:lnTo>
                  <a:lnTo>
                    <a:pt x="2598" y="44"/>
                  </a:lnTo>
                  <a:lnTo>
                    <a:pt x="2598" y="44"/>
                  </a:lnTo>
                  <a:lnTo>
                    <a:pt x="2600" y="44"/>
                  </a:lnTo>
                  <a:lnTo>
                    <a:pt x="2603" y="42"/>
                  </a:lnTo>
                  <a:lnTo>
                    <a:pt x="2604" y="40"/>
                  </a:lnTo>
                  <a:lnTo>
                    <a:pt x="2604" y="38"/>
                  </a:lnTo>
                  <a:lnTo>
                    <a:pt x="2604" y="36"/>
                  </a:lnTo>
                  <a:lnTo>
                    <a:pt x="2603" y="34"/>
                  </a:lnTo>
                  <a:lnTo>
                    <a:pt x="2600" y="33"/>
                  </a:lnTo>
                  <a:lnTo>
                    <a:pt x="2598" y="32"/>
                  </a:lnTo>
                  <a:lnTo>
                    <a:pt x="2598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694585F0-0896-1690-787B-FC201F8EE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4" y="2810"/>
              <a:ext cx="1557" cy="1088"/>
            </a:xfrm>
            <a:custGeom>
              <a:avLst/>
              <a:gdLst>
                <a:gd name="T0" fmla="*/ 3095 w 3113"/>
                <a:gd name="T1" fmla="*/ 34 h 2177"/>
                <a:gd name="T2" fmla="*/ 3060 w 3113"/>
                <a:gd name="T3" fmla="*/ 98 h 2177"/>
                <a:gd name="T4" fmla="*/ 2983 w 3113"/>
                <a:gd name="T5" fmla="*/ 195 h 2177"/>
                <a:gd name="T6" fmla="*/ 2838 w 3113"/>
                <a:gd name="T7" fmla="*/ 353 h 2177"/>
                <a:gd name="T8" fmla="*/ 2632 w 3113"/>
                <a:gd name="T9" fmla="*/ 606 h 2177"/>
                <a:gd name="T10" fmla="*/ 2451 w 3113"/>
                <a:gd name="T11" fmla="*/ 847 h 2177"/>
                <a:gd name="T12" fmla="*/ 2223 w 3113"/>
                <a:gd name="T13" fmla="*/ 1174 h 2177"/>
                <a:gd name="T14" fmla="*/ 2134 w 3113"/>
                <a:gd name="T15" fmla="*/ 1318 h 2177"/>
                <a:gd name="T16" fmla="*/ 2050 w 3113"/>
                <a:gd name="T17" fmla="*/ 1422 h 2177"/>
                <a:gd name="T18" fmla="*/ 1884 w 3113"/>
                <a:gd name="T19" fmla="*/ 1615 h 2177"/>
                <a:gd name="T20" fmla="*/ 1763 w 3113"/>
                <a:gd name="T21" fmla="*/ 1729 h 2177"/>
                <a:gd name="T22" fmla="*/ 1603 w 3113"/>
                <a:gd name="T23" fmla="*/ 1881 h 2177"/>
                <a:gd name="T24" fmla="*/ 1463 w 3113"/>
                <a:gd name="T25" fmla="*/ 2016 h 2177"/>
                <a:gd name="T26" fmla="*/ 1382 w 3113"/>
                <a:gd name="T27" fmla="*/ 2081 h 2177"/>
                <a:gd name="T28" fmla="*/ 1279 w 3113"/>
                <a:gd name="T29" fmla="*/ 2139 h 2177"/>
                <a:gd name="T30" fmla="*/ 1199 w 3113"/>
                <a:gd name="T31" fmla="*/ 2162 h 2177"/>
                <a:gd name="T32" fmla="*/ 1141 w 3113"/>
                <a:gd name="T33" fmla="*/ 2162 h 2177"/>
                <a:gd name="T34" fmla="*/ 1087 w 3113"/>
                <a:gd name="T35" fmla="*/ 2146 h 2177"/>
                <a:gd name="T36" fmla="*/ 1036 w 3113"/>
                <a:gd name="T37" fmla="*/ 2115 h 2177"/>
                <a:gd name="T38" fmla="*/ 957 w 3113"/>
                <a:gd name="T39" fmla="*/ 2030 h 2177"/>
                <a:gd name="T40" fmla="*/ 851 w 3113"/>
                <a:gd name="T41" fmla="*/ 1881 h 2177"/>
                <a:gd name="T42" fmla="*/ 641 w 3113"/>
                <a:gd name="T43" fmla="*/ 1606 h 2177"/>
                <a:gd name="T44" fmla="*/ 558 w 3113"/>
                <a:gd name="T45" fmla="*/ 1496 h 2177"/>
                <a:gd name="T46" fmla="*/ 521 w 3113"/>
                <a:gd name="T47" fmla="*/ 1435 h 2177"/>
                <a:gd name="T48" fmla="*/ 434 w 3113"/>
                <a:gd name="T49" fmla="*/ 1284 h 2177"/>
                <a:gd name="T50" fmla="*/ 271 w 3113"/>
                <a:gd name="T51" fmla="*/ 1009 h 2177"/>
                <a:gd name="T52" fmla="*/ 192 w 3113"/>
                <a:gd name="T53" fmla="*/ 841 h 2177"/>
                <a:gd name="T54" fmla="*/ 101 w 3113"/>
                <a:gd name="T55" fmla="*/ 598 h 2177"/>
                <a:gd name="T56" fmla="*/ 32 w 3113"/>
                <a:gd name="T57" fmla="*/ 442 h 2177"/>
                <a:gd name="T58" fmla="*/ 11 w 3113"/>
                <a:gd name="T59" fmla="*/ 374 h 2177"/>
                <a:gd name="T60" fmla="*/ 1 w 3113"/>
                <a:gd name="T61" fmla="*/ 375 h 2177"/>
                <a:gd name="T62" fmla="*/ 9 w 3113"/>
                <a:gd name="T63" fmla="*/ 413 h 2177"/>
                <a:gd name="T64" fmla="*/ 62 w 3113"/>
                <a:gd name="T65" fmla="*/ 540 h 2177"/>
                <a:gd name="T66" fmla="*/ 156 w 3113"/>
                <a:gd name="T67" fmla="*/ 783 h 2177"/>
                <a:gd name="T68" fmla="*/ 229 w 3113"/>
                <a:gd name="T69" fmla="*/ 954 h 2177"/>
                <a:gd name="T70" fmla="*/ 353 w 3113"/>
                <a:gd name="T71" fmla="*/ 1176 h 2177"/>
                <a:gd name="T72" fmla="*/ 503 w 3113"/>
                <a:gd name="T73" fmla="*/ 1425 h 2177"/>
                <a:gd name="T74" fmla="*/ 533 w 3113"/>
                <a:gd name="T75" fmla="*/ 1484 h 2177"/>
                <a:gd name="T76" fmla="*/ 639 w 3113"/>
                <a:gd name="T77" fmla="*/ 1623 h 2177"/>
                <a:gd name="T78" fmla="*/ 827 w 3113"/>
                <a:gd name="T79" fmla="*/ 1868 h 2177"/>
                <a:gd name="T80" fmla="*/ 961 w 3113"/>
                <a:gd name="T81" fmla="*/ 2055 h 2177"/>
                <a:gd name="T82" fmla="*/ 1032 w 3113"/>
                <a:gd name="T83" fmla="*/ 2127 h 2177"/>
                <a:gd name="T84" fmla="*/ 1098 w 3113"/>
                <a:gd name="T85" fmla="*/ 2165 h 2177"/>
                <a:gd name="T86" fmla="*/ 1146 w 3113"/>
                <a:gd name="T87" fmla="*/ 2175 h 2177"/>
                <a:gd name="T88" fmla="*/ 1260 w 3113"/>
                <a:gd name="T89" fmla="*/ 2161 h 2177"/>
                <a:gd name="T90" fmla="*/ 1365 w 3113"/>
                <a:gd name="T91" fmla="*/ 2107 h 2177"/>
                <a:gd name="T92" fmla="*/ 1458 w 3113"/>
                <a:gd name="T93" fmla="*/ 2036 h 2177"/>
                <a:gd name="T94" fmla="*/ 1675 w 3113"/>
                <a:gd name="T95" fmla="*/ 1826 h 2177"/>
                <a:gd name="T96" fmla="*/ 1832 w 3113"/>
                <a:gd name="T97" fmla="*/ 1683 h 2177"/>
                <a:gd name="T98" fmla="*/ 1956 w 3113"/>
                <a:gd name="T99" fmla="*/ 1548 h 2177"/>
                <a:gd name="T100" fmla="*/ 2055 w 3113"/>
                <a:gd name="T101" fmla="*/ 1435 h 2177"/>
                <a:gd name="T102" fmla="*/ 2137 w 3113"/>
                <a:gd name="T103" fmla="*/ 1334 h 2177"/>
                <a:gd name="T104" fmla="*/ 2264 w 3113"/>
                <a:gd name="T105" fmla="*/ 1134 h 2177"/>
                <a:gd name="T106" fmla="*/ 2461 w 3113"/>
                <a:gd name="T107" fmla="*/ 854 h 2177"/>
                <a:gd name="T108" fmla="*/ 2648 w 3113"/>
                <a:gd name="T109" fmla="*/ 604 h 2177"/>
                <a:gd name="T110" fmla="*/ 2870 w 3113"/>
                <a:gd name="T111" fmla="*/ 334 h 2177"/>
                <a:gd name="T112" fmla="*/ 3002 w 3113"/>
                <a:gd name="T113" fmla="*/ 192 h 2177"/>
                <a:gd name="T114" fmla="*/ 3079 w 3113"/>
                <a:gd name="T115" fmla="*/ 94 h 2177"/>
                <a:gd name="T116" fmla="*/ 3110 w 3113"/>
                <a:gd name="T117" fmla="*/ 23 h 2177"/>
                <a:gd name="T118" fmla="*/ 3112 w 3113"/>
                <a:gd name="T119" fmla="*/ 2 h 2177"/>
                <a:gd name="T120" fmla="*/ 3102 w 3113"/>
                <a:gd name="T121" fmla="*/ 3 h 2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13" h="2177">
                  <a:moveTo>
                    <a:pt x="3101" y="6"/>
                  </a:moveTo>
                  <a:lnTo>
                    <a:pt x="3101" y="6"/>
                  </a:lnTo>
                  <a:lnTo>
                    <a:pt x="3100" y="15"/>
                  </a:lnTo>
                  <a:lnTo>
                    <a:pt x="3098" y="25"/>
                  </a:lnTo>
                  <a:lnTo>
                    <a:pt x="3095" y="34"/>
                  </a:lnTo>
                  <a:lnTo>
                    <a:pt x="3091" y="43"/>
                  </a:lnTo>
                  <a:lnTo>
                    <a:pt x="3083" y="60"/>
                  </a:lnTo>
                  <a:lnTo>
                    <a:pt x="3073" y="77"/>
                  </a:lnTo>
                  <a:lnTo>
                    <a:pt x="3073" y="77"/>
                  </a:lnTo>
                  <a:lnTo>
                    <a:pt x="3060" y="98"/>
                  </a:lnTo>
                  <a:lnTo>
                    <a:pt x="3046" y="118"/>
                  </a:lnTo>
                  <a:lnTo>
                    <a:pt x="3032" y="137"/>
                  </a:lnTo>
                  <a:lnTo>
                    <a:pt x="3017" y="156"/>
                  </a:lnTo>
                  <a:lnTo>
                    <a:pt x="3017" y="156"/>
                  </a:lnTo>
                  <a:lnTo>
                    <a:pt x="2983" y="195"/>
                  </a:lnTo>
                  <a:lnTo>
                    <a:pt x="2949" y="234"/>
                  </a:lnTo>
                  <a:lnTo>
                    <a:pt x="2878" y="308"/>
                  </a:lnTo>
                  <a:lnTo>
                    <a:pt x="2878" y="308"/>
                  </a:lnTo>
                  <a:lnTo>
                    <a:pt x="2858" y="331"/>
                  </a:lnTo>
                  <a:lnTo>
                    <a:pt x="2838" y="353"/>
                  </a:lnTo>
                  <a:lnTo>
                    <a:pt x="2799" y="397"/>
                  </a:lnTo>
                  <a:lnTo>
                    <a:pt x="2726" y="489"/>
                  </a:lnTo>
                  <a:lnTo>
                    <a:pt x="2726" y="489"/>
                  </a:lnTo>
                  <a:lnTo>
                    <a:pt x="2679" y="548"/>
                  </a:lnTo>
                  <a:lnTo>
                    <a:pt x="2632" y="606"/>
                  </a:lnTo>
                  <a:lnTo>
                    <a:pt x="2586" y="666"/>
                  </a:lnTo>
                  <a:lnTo>
                    <a:pt x="2541" y="725"/>
                  </a:lnTo>
                  <a:lnTo>
                    <a:pt x="2541" y="725"/>
                  </a:lnTo>
                  <a:lnTo>
                    <a:pt x="2495" y="786"/>
                  </a:lnTo>
                  <a:lnTo>
                    <a:pt x="2451" y="847"/>
                  </a:lnTo>
                  <a:lnTo>
                    <a:pt x="2364" y="970"/>
                  </a:lnTo>
                  <a:lnTo>
                    <a:pt x="2364" y="970"/>
                  </a:lnTo>
                  <a:lnTo>
                    <a:pt x="2283" y="1086"/>
                  </a:lnTo>
                  <a:lnTo>
                    <a:pt x="2242" y="1145"/>
                  </a:lnTo>
                  <a:lnTo>
                    <a:pt x="2223" y="1174"/>
                  </a:lnTo>
                  <a:lnTo>
                    <a:pt x="2204" y="1204"/>
                  </a:lnTo>
                  <a:lnTo>
                    <a:pt x="2204" y="1204"/>
                  </a:lnTo>
                  <a:lnTo>
                    <a:pt x="2170" y="1262"/>
                  </a:lnTo>
                  <a:lnTo>
                    <a:pt x="2152" y="1290"/>
                  </a:lnTo>
                  <a:lnTo>
                    <a:pt x="2134" y="1318"/>
                  </a:lnTo>
                  <a:lnTo>
                    <a:pt x="2114" y="1345"/>
                  </a:lnTo>
                  <a:lnTo>
                    <a:pt x="2094" y="1372"/>
                  </a:lnTo>
                  <a:lnTo>
                    <a:pt x="2073" y="1398"/>
                  </a:lnTo>
                  <a:lnTo>
                    <a:pt x="2050" y="1422"/>
                  </a:lnTo>
                  <a:lnTo>
                    <a:pt x="2050" y="1422"/>
                  </a:lnTo>
                  <a:lnTo>
                    <a:pt x="2026" y="1449"/>
                  </a:lnTo>
                  <a:lnTo>
                    <a:pt x="2002" y="1477"/>
                  </a:lnTo>
                  <a:lnTo>
                    <a:pt x="1954" y="1532"/>
                  </a:lnTo>
                  <a:lnTo>
                    <a:pt x="1908" y="1588"/>
                  </a:lnTo>
                  <a:lnTo>
                    <a:pt x="1884" y="1615"/>
                  </a:lnTo>
                  <a:lnTo>
                    <a:pt x="1859" y="1641"/>
                  </a:lnTo>
                  <a:lnTo>
                    <a:pt x="1859" y="1641"/>
                  </a:lnTo>
                  <a:lnTo>
                    <a:pt x="1835" y="1664"/>
                  </a:lnTo>
                  <a:lnTo>
                    <a:pt x="1811" y="1686"/>
                  </a:lnTo>
                  <a:lnTo>
                    <a:pt x="1763" y="1729"/>
                  </a:lnTo>
                  <a:lnTo>
                    <a:pt x="1713" y="1772"/>
                  </a:lnTo>
                  <a:lnTo>
                    <a:pt x="1689" y="1794"/>
                  </a:lnTo>
                  <a:lnTo>
                    <a:pt x="1666" y="1817"/>
                  </a:lnTo>
                  <a:lnTo>
                    <a:pt x="1666" y="1817"/>
                  </a:lnTo>
                  <a:lnTo>
                    <a:pt x="1603" y="1881"/>
                  </a:lnTo>
                  <a:lnTo>
                    <a:pt x="1571" y="1913"/>
                  </a:lnTo>
                  <a:lnTo>
                    <a:pt x="1539" y="1946"/>
                  </a:lnTo>
                  <a:lnTo>
                    <a:pt x="1539" y="1946"/>
                  </a:lnTo>
                  <a:lnTo>
                    <a:pt x="1502" y="1981"/>
                  </a:lnTo>
                  <a:lnTo>
                    <a:pt x="1463" y="2016"/>
                  </a:lnTo>
                  <a:lnTo>
                    <a:pt x="1443" y="2033"/>
                  </a:lnTo>
                  <a:lnTo>
                    <a:pt x="1423" y="2050"/>
                  </a:lnTo>
                  <a:lnTo>
                    <a:pt x="1402" y="2066"/>
                  </a:lnTo>
                  <a:lnTo>
                    <a:pt x="1382" y="2081"/>
                  </a:lnTo>
                  <a:lnTo>
                    <a:pt x="1382" y="2081"/>
                  </a:lnTo>
                  <a:lnTo>
                    <a:pt x="1362" y="2094"/>
                  </a:lnTo>
                  <a:lnTo>
                    <a:pt x="1342" y="2107"/>
                  </a:lnTo>
                  <a:lnTo>
                    <a:pt x="1322" y="2118"/>
                  </a:lnTo>
                  <a:lnTo>
                    <a:pt x="1300" y="2129"/>
                  </a:lnTo>
                  <a:lnTo>
                    <a:pt x="1279" y="2139"/>
                  </a:lnTo>
                  <a:lnTo>
                    <a:pt x="1257" y="2148"/>
                  </a:lnTo>
                  <a:lnTo>
                    <a:pt x="1234" y="2154"/>
                  </a:lnTo>
                  <a:lnTo>
                    <a:pt x="1211" y="2161"/>
                  </a:lnTo>
                  <a:lnTo>
                    <a:pt x="1211" y="2161"/>
                  </a:lnTo>
                  <a:lnTo>
                    <a:pt x="1199" y="2162"/>
                  </a:lnTo>
                  <a:lnTo>
                    <a:pt x="1188" y="2164"/>
                  </a:lnTo>
                  <a:lnTo>
                    <a:pt x="1176" y="2164"/>
                  </a:lnTo>
                  <a:lnTo>
                    <a:pt x="1164" y="2164"/>
                  </a:lnTo>
                  <a:lnTo>
                    <a:pt x="1152" y="2163"/>
                  </a:lnTo>
                  <a:lnTo>
                    <a:pt x="1141" y="2162"/>
                  </a:lnTo>
                  <a:lnTo>
                    <a:pt x="1130" y="2160"/>
                  </a:lnTo>
                  <a:lnTo>
                    <a:pt x="1119" y="2158"/>
                  </a:lnTo>
                  <a:lnTo>
                    <a:pt x="1108" y="2154"/>
                  </a:lnTo>
                  <a:lnTo>
                    <a:pt x="1097" y="2150"/>
                  </a:lnTo>
                  <a:lnTo>
                    <a:pt x="1087" y="2146"/>
                  </a:lnTo>
                  <a:lnTo>
                    <a:pt x="1076" y="2141"/>
                  </a:lnTo>
                  <a:lnTo>
                    <a:pt x="1066" y="2135"/>
                  </a:lnTo>
                  <a:lnTo>
                    <a:pt x="1056" y="2129"/>
                  </a:lnTo>
                  <a:lnTo>
                    <a:pt x="1047" y="2122"/>
                  </a:lnTo>
                  <a:lnTo>
                    <a:pt x="1036" y="2115"/>
                  </a:lnTo>
                  <a:lnTo>
                    <a:pt x="1036" y="2115"/>
                  </a:lnTo>
                  <a:lnTo>
                    <a:pt x="1015" y="2096"/>
                  </a:lnTo>
                  <a:lnTo>
                    <a:pt x="994" y="2075"/>
                  </a:lnTo>
                  <a:lnTo>
                    <a:pt x="975" y="2054"/>
                  </a:lnTo>
                  <a:lnTo>
                    <a:pt x="957" y="2030"/>
                  </a:lnTo>
                  <a:lnTo>
                    <a:pt x="939" y="2007"/>
                  </a:lnTo>
                  <a:lnTo>
                    <a:pt x="922" y="1983"/>
                  </a:lnTo>
                  <a:lnTo>
                    <a:pt x="888" y="1935"/>
                  </a:lnTo>
                  <a:lnTo>
                    <a:pt x="888" y="1935"/>
                  </a:lnTo>
                  <a:lnTo>
                    <a:pt x="851" y="1881"/>
                  </a:lnTo>
                  <a:lnTo>
                    <a:pt x="813" y="1828"/>
                  </a:lnTo>
                  <a:lnTo>
                    <a:pt x="773" y="1776"/>
                  </a:lnTo>
                  <a:lnTo>
                    <a:pt x="733" y="1724"/>
                  </a:lnTo>
                  <a:lnTo>
                    <a:pt x="733" y="1724"/>
                  </a:lnTo>
                  <a:lnTo>
                    <a:pt x="641" y="1606"/>
                  </a:lnTo>
                  <a:lnTo>
                    <a:pt x="641" y="1606"/>
                  </a:lnTo>
                  <a:lnTo>
                    <a:pt x="599" y="1550"/>
                  </a:lnTo>
                  <a:lnTo>
                    <a:pt x="579" y="1523"/>
                  </a:lnTo>
                  <a:lnTo>
                    <a:pt x="558" y="1496"/>
                  </a:lnTo>
                  <a:lnTo>
                    <a:pt x="558" y="1496"/>
                  </a:lnTo>
                  <a:lnTo>
                    <a:pt x="547" y="1482"/>
                  </a:lnTo>
                  <a:lnTo>
                    <a:pt x="542" y="1475"/>
                  </a:lnTo>
                  <a:lnTo>
                    <a:pt x="537" y="1467"/>
                  </a:lnTo>
                  <a:lnTo>
                    <a:pt x="537" y="1467"/>
                  </a:lnTo>
                  <a:lnTo>
                    <a:pt x="521" y="1435"/>
                  </a:lnTo>
                  <a:lnTo>
                    <a:pt x="505" y="1405"/>
                  </a:lnTo>
                  <a:lnTo>
                    <a:pt x="505" y="1405"/>
                  </a:lnTo>
                  <a:lnTo>
                    <a:pt x="470" y="1344"/>
                  </a:lnTo>
                  <a:lnTo>
                    <a:pt x="434" y="1284"/>
                  </a:lnTo>
                  <a:lnTo>
                    <a:pt x="434" y="1284"/>
                  </a:lnTo>
                  <a:lnTo>
                    <a:pt x="360" y="1163"/>
                  </a:lnTo>
                  <a:lnTo>
                    <a:pt x="324" y="1102"/>
                  </a:lnTo>
                  <a:lnTo>
                    <a:pt x="288" y="1042"/>
                  </a:lnTo>
                  <a:lnTo>
                    <a:pt x="288" y="1042"/>
                  </a:lnTo>
                  <a:lnTo>
                    <a:pt x="271" y="1009"/>
                  </a:lnTo>
                  <a:lnTo>
                    <a:pt x="254" y="976"/>
                  </a:lnTo>
                  <a:lnTo>
                    <a:pt x="238" y="943"/>
                  </a:lnTo>
                  <a:lnTo>
                    <a:pt x="221" y="909"/>
                  </a:lnTo>
                  <a:lnTo>
                    <a:pt x="206" y="875"/>
                  </a:lnTo>
                  <a:lnTo>
                    <a:pt x="192" y="841"/>
                  </a:lnTo>
                  <a:lnTo>
                    <a:pt x="165" y="771"/>
                  </a:lnTo>
                  <a:lnTo>
                    <a:pt x="165" y="771"/>
                  </a:lnTo>
                  <a:lnTo>
                    <a:pt x="113" y="630"/>
                  </a:lnTo>
                  <a:lnTo>
                    <a:pt x="113" y="630"/>
                  </a:lnTo>
                  <a:lnTo>
                    <a:pt x="101" y="598"/>
                  </a:lnTo>
                  <a:lnTo>
                    <a:pt x="87" y="567"/>
                  </a:lnTo>
                  <a:lnTo>
                    <a:pt x="59" y="504"/>
                  </a:lnTo>
                  <a:lnTo>
                    <a:pt x="59" y="504"/>
                  </a:lnTo>
                  <a:lnTo>
                    <a:pt x="45" y="473"/>
                  </a:lnTo>
                  <a:lnTo>
                    <a:pt x="32" y="442"/>
                  </a:lnTo>
                  <a:lnTo>
                    <a:pt x="21" y="409"/>
                  </a:lnTo>
                  <a:lnTo>
                    <a:pt x="16" y="393"/>
                  </a:lnTo>
                  <a:lnTo>
                    <a:pt x="12" y="377"/>
                  </a:lnTo>
                  <a:lnTo>
                    <a:pt x="12" y="377"/>
                  </a:lnTo>
                  <a:lnTo>
                    <a:pt x="11" y="374"/>
                  </a:lnTo>
                  <a:lnTo>
                    <a:pt x="9" y="373"/>
                  </a:lnTo>
                  <a:lnTo>
                    <a:pt x="7" y="372"/>
                  </a:lnTo>
                  <a:lnTo>
                    <a:pt x="5" y="372"/>
                  </a:lnTo>
                  <a:lnTo>
                    <a:pt x="3" y="373"/>
                  </a:lnTo>
                  <a:lnTo>
                    <a:pt x="1" y="375"/>
                  </a:lnTo>
                  <a:lnTo>
                    <a:pt x="0" y="377"/>
                  </a:lnTo>
                  <a:lnTo>
                    <a:pt x="0" y="380"/>
                  </a:lnTo>
                  <a:lnTo>
                    <a:pt x="0" y="380"/>
                  </a:lnTo>
                  <a:lnTo>
                    <a:pt x="4" y="396"/>
                  </a:lnTo>
                  <a:lnTo>
                    <a:pt x="9" y="413"/>
                  </a:lnTo>
                  <a:lnTo>
                    <a:pt x="20" y="445"/>
                  </a:lnTo>
                  <a:lnTo>
                    <a:pt x="33" y="477"/>
                  </a:lnTo>
                  <a:lnTo>
                    <a:pt x="47" y="508"/>
                  </a:lnTo>
                  <a:lnTo>
                    <a:pt x="47" y="508"/>
                  </a:lnTo>
                  <a:lnTo>
                    <a:pt x="62" y="540"/>
                  </a:lnTo>
                  <a:lnTo>
                    <a:pt x="77" y="574"/>
                  </a:lnTo>
                  <a:lnTo>
                    <a:pt x="92" y="608"/>
                  </a:lnTo>
                  <a:lnTo>
                    <a:pt x="105" y="641"/>
                  </a:lnTo>
                  <a:lnTo>
                    <a:pt x="105" y="641"/>
                  </a:lnTo>
                  <a:lnTo>
                    <a:pt x="156" y="783"/>
                  </a:lnTo>
                  <a:lnTo>
                    <a:pt x="183" y="852"/>
                  </a:lnTo>
                  <a:lnTo>
                    <a:pt x="198" y="886"/>
                  </a:lnTo>
                  <a:lnTo>
                    <a:pt x="212" y="922"/>
                  </a:lnTo>
                  <a:lnTo>
                    <a:pt x="212" y="922"/>
                  </a:lnTo>
                  <a:lnTo>
                    <a:pt x="229" y="954"/>
                  </a:lnTo>
                  <a:lnTo>
                    <a:pt x="245" y="986"/>
                  </a:lnTo>
                  <a:lnTo>
                    <a:pt x="262" y="1019"/>
                  </a:lnTo>
                  <a:lnTo>
                    <a:pt x="279" y="1051"/>
                  </a:lnTo>
                  <a:lnTo>
                    <a:pt x="315" y="1113"/>
                  </a:lnTo>
                  <a:lnTo>
                    <a:pt x="353" y="1176"/>
                  </a:lnTo>
                  <a:lnTo>
                    <a:pt x="430" y="1300"/>
                  </a:lnTo>
                  <a:lnTo>
                    <a:pt x="466" y="1363"/>
                  </a:lnTo>
                  <a:lnTo>
                    <a:pt x="484" y="1394"/>
                  </a:lnTo>
                  <a:lnTo>
                    <a:pt x="503" y="1425"/>
                  </a:lnTo>
                  <a:lnTo>
                    <a:pt x="503" y="1425"/>
                  </a:lnTo>
                  <a:lnTo>
                    <a:pt x="510" y="1440"/>
                  </a:lnTo>
                  <a:lnTo>
                    <a:pt x="517" y="1455"/>
                  </a:lnTo>
                  <a:lnTo>
                    <a:pt x="524" y="1471"/>
                  </a:lnTo>
                  <a:lnTo>
                    <a:pt x="533" y="1484"/>
                  </a:lnTo>
                  <a:lnTo>
                    <a:pt x="533" y="1484"/>
                  </a:lnTo>
                  <a:lnTo>
                    <a:pt x="541" y="1495"/>
                  </a:lnTo>
                  <a:lnTo>
                    <a:pt x="550" y="1505"/>
                  </a:lnTo>
                  <a:lnTo>
                    <a:pt x="550" y="1505"/>
                  </a:lnTo>
                  <a:lnTo>
                    <a:pt x="594" y="1564"/>
                  </a:lnTo>
                  <a:lnTo>
                    <a:pt x="639" y="1623"/>
                  </a:lnTo>
                  <a:lnTo>
                    <a:pt x="639" y="1623"/>
                  </a:lnTo>
                  <a:lnTo>
                    <a:pt x="734" y="1745"/>
                  </a:lnTo>
                  <a:lnTo>
                    <a:pt x="781" y="1805"/>
                  </a:lnTo>
                  <a:lnTo>
                    <a:pt x="827" y="1868"/>
                  </a:lnTo>
                  <a:lnTo>
                    <a:pt x="827" y="1868"/>
                  </a:lnTo>
                  <a:lnTo>
                    <a:pt x="860" y="1914"/>
                  </a:lnTo>
                  <a:lnTo>
                    <a:pt x="893" y="1962"/>
                  </a:lnTo>
                  <a:lnTo>
                    <a:pt x="927" y="2009"/>
                  </a:lnTo>
                  <a:lnTo>
                    <a:pt x="944" y="2032"/>
                  </a:lnTo>
                  <a:lnTo>
                    <a:pt x="961" y="2055"/>
                  </a:lnTo>
                  <a:lnTo>
                    <a:pt x="961" y="2055"/>
                  </a:lnTo>
                  <a:lnTo>
                    <a:pt x="978" y="2075"/>
                  </a:lnTo>
                  <a:lnTo>
                    <a:pt x="995" y="2093"/>
                  </a:lnTo>
                  <a:lnTo>
                    <a:pt x="1013" y="2111"/>
                  </a:lnTo>
                  <a:lnTo>
                    <a:pt x="1032" y="2127"/>
                  </a:lnTo>
                  <a:lnTo>
                    <a:pt x="1054" y="2141"/>
                  </a:lnTo>
                  <a:lnTo>
                    <a:pt x="1064" y="2148"/>
                  </a:lnTo>
                  <a:lnTo>
                    <a:pt x="1075" y="2154"/>
                  </a:lnTo>
                  <a:lnTo>
                    <a:pt x="1086" y="2160"/>
                  </a:lnTo>
                  <a:lnTo>
                    <a:pt x="1098" y="2165"/>
                  </a:lnTo>
                  <a:lnTo>
                    <a:pt x="1110" y="2168"/>
                  </a:lnTo>
                  <a:lnTo>
                    <a:pt x="1123" y="2172"/>
                  </a:lnTo>
                  <a:lnTo>
                    <a:pt x="1123" y="2172"/>
                  </a:lnTo>
                  <a:lnTo>
                    <a:pt x="1134" y="2174"/>
                  </a:lnTo>
                  <a:lnTo>
                    <a:pt x="1146" y="2175"/>
                  </a:lnTo>
                  <a:lnTo>
                    <a:pt x="1169" y="2177"/>
                  </a:lnTo>
                  <a:lnTo>
                    <a:pt x="1193" y="2176"/>
                  </a:lnTo>
                  <a:lnTo>
                    <a:pt x="1215" y="2173"/>
                  </a:lnTo>
                  <a:lnTo>
                    <a:pt x="1238" y="2168"/>
                  </a:lnTo>
                  <a:lnTo>
                    <a:pt x="1260" y="2161"/>
                  </a:lnTo>
                  <a:lnTo>
                    <a:pt x="1281" y="2152"/>
                  </a:lnTo>
                  <a:lnTo>
                    <a:pt x="1303" y="2142"/>
                  </a:lnTo>
                  <a:lnTo>
                    <a:pt x="1325" y="2131"/>
                  </a:lnTo>
                  <a:lnTo>
                    <a:pt x="1345" y="2119"/>
                  </a:lnTo>
                  <a:lnTo>
                    <a:pt x="1365" y="2107"/>
                  </a:lnTo>
                  <a:lnTo>
                    <a:pt x="1385" y="2093"/>
                  </a:lnTo>
                  <a:lnTo>
                    <a:pt x="1404" y="2080"/>
                  </a:lnTo>
                  <a:lnTo>
                    <a:pt x="1422" y="2065"/>
                  </a:lnTo>
                  <a:lnTo>
                    <a:pt x="1458" y="2036"/>
                  </a:lnTo>
                  <a:lnTo>
                    <a:pt x="1458" y="2036"/>
                  </a:lnTo>
                  <a:lnTo>
                    <a:pt x="1496" y="2003"/>
                  </a:lnTo>
                  <a:lnTo>
                    <a:pt x="1532" y="1969"/>
                  </a:lnTo>
                  <a:lnTo>
                    <a:pt x="1568" y="1934"/>
                  </a:lnTo>
                  <a:lnTo>
                    <a:pt x="1604" y="1897"/>
                  </a:lnTo>
                  <a:lnTo>
                    <a:pt x="1675" y="1826"/>
                  </a:lnTo>
                  <a:lnTo>
                    <a:pt x="1712" y="1791"/>
                  </a:lnTo>
                  <a:lnTo>
                    <a:pt x="1750" y="1757"/>
                  </a:lnTo>
                  <a:lnTo>
                    <a:pt x="1750" y="1757"/>
                  </a:lnTo>
                  <a:lnTo>
                    <a:pt x="1805" y="1709"/>
                  </a:lnTo>
                  <a:lnTo>
                    <a:pt x="1832" y="1683"/>
                  </a:lnTo>
                  <a:lnTo>
                    <a:pt x="1860" y="1657"/>
                  </a:lnTo>
                  <a:lnTo>
                    <a:pt x="1860" y="1657"/>
                  </a:lnTo>
                  <a:lnTo>
                    <a:pt x="1885" y="1631"/>
                  </a:lnTo>
                  <a:lnTo>
                    <a:pt x="1909" y="1604"/>
                  </a:lnTo>
                  <a:lnTo>
                    <a:pt x="1956" y="1548"/>
                  </a:lnTo>
                  <a:lnTo>
                    <a:pt x="1956" y="1548"/>
                  </a:lnTo>
                  <a:lnTo>
                    <a:pt x="2005" y="1491"/>
                  </a:lnTo>
                  <a:lnTo>
                    <a:pt x="2029" y="1462"/>
                  </a:lnTo>
                  <a:lnTo>
                    <a:pt x="2055" y="1435"/>
                  </a:lnTo>
                  <a:lnTo>
                    <a:pt x="2055" y="1435"/>
                  </a:lnTo>
                  <a:lnTo>
                    <a:pt x="2077" y="1411"/>
                  </a:lnTo>
                  <a:lnTo>
                    <a:pt x="2098" y="1387"/>
                  </a:lnTo>
                  <a:lnTo>
                    <a:pt x="2117" y="1362"/>
                  </a:lnTo>
                  <a:lnTo>
                    <a:pt x="2137" y="1334"/>
                  </a:lnTo>
                  <a:lnTo>
                    <a:pt x="2137" y="1334"/>
                  </a:lnTo>
                  <a:lnTo>
                    <a:pt x="2156" y="1306"/>
                  </a:lnTo>
                  <a:lnTo>
                    <a:pt x="2174" y="1278"/>
                  </a:lnTo>
                  <a:lnTo>
                    <a:pt x="2209" y="1219"/>
                  </a:lnTo>
                  <a:lnTo>
                    <a:pt x="2244" y="1162"/>
                  </a:lnTo>
                  <a:lnTo>
                    <a:pt x="2264" y="1134"/>
                  </a:lnTo>
                  <a:lnTo>
                    <a:pt x="2283" y="1105"/>
                  </a:lnTo>
                  <a:lnTo>
                    <a:pt x="2283" y="1105"/>
                  </a:lnTo>
                  <a:lnTo>
                    <a:pt x="2372" y="979"/>
                  </a:lnTo>
                  <a:lnTo>
                    <a:pt x="2461" y="854"/>
                  </a:lnTo>
                  <a:lnTo>
                    <a:pt x="2461" y="854"/>
                  </a:lnTo>
                  <a:lnTo>
                    <a:pt x="2506" y="791"/>
                  </a:lnTo>
                  <a:lnTo>
                    <a:pt x="2554" y="727"/>
                  </a:lnTo>
                  <a:lnTo>
                    <a:pt x="2601" y="666"/>
                  </a:lnTo>
                  <a:lnTo>
                    <a:pt x="2648" y="604"/>
                  </a:lnTo>
                  <a:lnTo>
                    <a:pt x="2648" y="604"/>
                  </a:lnTo>
                  <a:lnTo>
                    <a:pt x="2743" y="486"/>
                  </a:lnTo>
                  <a:lnTo>
                    <a:pt x="2790" y="427"/>
                  </a:lnTo>
                  <a:lnTo>
                    <a:pt x="2839" y="369"/>
                  </a:lnTo>
                  <a:lnTo>
                    <a:pt x="2839" y="369"/>
                  </a:lnTo>
                  <a:lnTo>
                    <a:pt x="2870" y="334"/>
                  </a:lnTo>
                  <a:lnTo>
                    <a:pt x="2903" y="298"/>
                  </a:lnTo>
                  <a:lnTo>
                    <a:pt x="2936" y="264"/>
                  </a:lnTo>
                  <a:lnTo>
                    <a:pt x="2969" y="229"/>
                  </a:lnTo>
                  <a:lnTo>
                    <a:pt x="2969" y="229"/>
                  </a:lnTo>
                  <a:lnTo>
                    <a:pt x="3002" y="192"/>
                  </a:lnTo>
                  <a:lnTo>
                    <a:pt x="3019" y="173"/>
                  </a:lnTo>
                  <a:lnTo>
                    <a:pt x="3034" y="154"/>
                  </a:lnTo>
                  <a:lnTo>
                    <a:pt x="3050" y="134"/>
                  </a:lnTo>
                  <a:lnTo>
                    <a:pt x="3064" y="114"/>
                  </a:lnTo>
                  <a:lnTo>
                    <a:pt x="3079" y="94"/>
                  </a:lnTo>
                  <a:lnTo>
                    <a:pt x="3091" y="71"/>
                  </a:lnTo>
                  <a:lnTo>
                    <a:pt x="3091" y="71"/>
                  </a:lnTo>
                  <a:lnTo>
                    <a:pt x="3099" y="56"/>
                  </a:lnTo>
                  <a:lnTo>
                    <a:pt x="3105" y="40"/>
                  </a:lnTo>
                  <a:lnTo>
                    <a:pt x="3110" y="23"/>
                  </a:lnTo>
                  <a:lnTo>
                    <a:pt x="3112" y="15"/>
                  </a:lnTo>
                  <a:lnTo>
                    <a:pt x="3113" y="6"/>
                  </a:lnTo>
                  <a:lnTo>
                    <a:pt x="3113" y="6"/>
                  </a:lnTo>
                  <a:lnTo>
                    <a:pt x="3113" y="3"/>
                  </a:lnTo>
                  <a:lnTo>
                    <a:pt x="3112" y="2"/>
                  </a:lnTo>
                  <a:lnTo>
                    <a:pt x="3110" y="1"/>
                  </a:lnTo>
                  <a:lnTo>
                    <a:pt x="3108" y="0"/>
                  </a:lnTo>
                  <a:lnTo>
                    <a:pt x="3105" y="1"/>
                  </a:lnTo>
                  <a:lnTo>
                    <a:pt x="3103" y="2"/>
                  </a:lnTo>
                  <a:lnTo>
                    <a:pt x="3102" y="3"/>
                  </a:lnTo>
                  <a:lnTo>
                    <a:pt x="3101" y="6"/>
                  </a:lnTo>
                  <a:lnTo>
                    <a:pt x="310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65CDE2AD-A365-31E9-8B5F-6429FA271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9" y="2549"/>
              <a:ext cx="382" cy="263"/>
            </a:xfrm>
            <a:custGeom>
              <a:avLst/>
              <a:gdLst>
                <a:gd name="T0" fmla="*/ 9 w 766"/>
                <a:gd name="T1" fmla="*/ 525 h 526"/>
                <a:gd name="T2" fmla="*/ 51 w 766"/>
                <a:gd name="T3" fmla="*/ 503 h 526"/>
                <a:gd name="T4" fmla="*/ 96 w 766"/>
                <a:gd name="T5" fmla="*/ 486 h 526"/>
                <a:gd name="T6" fmla="*/ 140 w 766"/>
                <a:gd name="T7" fmla="*/ 473 h 526"/>
                <a:gd name="T8" fmla="*/ 186 w 766"/>
                <a:gd name="T9" fmla="*/ 461 h 526"/>
                <a:gd name="T10" fmla="*/ 234 w 766"/>
                <a:gd name="T11" fmla="*/ 448 h 526"/>
                <a:gd name="T12" fmla="*/ 326 w 766"/>
                <a:gd name="T13" fmla="*/ 414 h 526"/>
                <a:gd name="T14" fmla="*/ 372 w 766"/>
                <a:gd name="T15" fmla="*/ 394 h 526"/>
                <a:gd name="T16" fmla="*/ 457 w 766"/>
                <a:gd name="T17" fmla="*/ 351 h 526"/>
                <a:gd name="T18" fmla="*/ 498 w 766"/>
                <a:gd name="T19" fmla="*/ 328 h 526"/>
                <a:gd name="T20" fmla="*/ 537 w 766"/>
                <a:gd name="T21" fmla="*/ 302 h 526"/>
                <a:gd name="T22" fmla="*/ 555 w 766"/>
                <a:gd name="T23" fmla="*/ 288 h 526"/>
                <a:gd name="T24" fmla="*/ 589 w 766"/>
                <a:gd name="T25" fmla="*/ 260 h 526"/>
                <a:gd name="T26" fmla="*/ 621 w 766"/>
                <a:gd name="T27" fmla="*/ 227 h 526"/>
                <a:gd name="T28" fmla="*/ 648 w 766"/>
                <a:gd name="T29" fmla="*/ 192 h 526"/>
                <a:gd name="T30" fmla="*/ 660 w 766"/>
                <a:gd name="T31" fmla="*/ 174 h 526"/>
                <a:gd name="T32" fmla="*/ 681 w 766"/>
                <a:gd name="T33" fmla="*/ 136 h 526"/>
                <a:gd name="T34" fmla="*/ 711 w 766"/>
                <a:gd name="T35" fmla="*/ 80 h 526"/>
                <a:gd name="T36" fmla="*/ 734 w 766"/>
                <a:gd name="T37" fmla="*/ 45 h 526"/>
                <a:gd name="T38" fmla="*/ 749 w 766"/>
                <a:gd name="T39" fmla="*/ 29 h 526"/>
                <a:gd name="T40" fmla="*/ 764 w 766"/>
                <a:gd name="T41" fmla="*/ 11 h 526"/>
                <a:gd name="T42" fmla="*/ 766 w 766"/>
                <a:gd name="T43" fmla="*/ 9 h 526"/>
                <a:gd name="T44" fmla="*/ 765 w 766"/>
                <a:gd name="T45" fmla="*/ 4 h 526"/>
                <a:gd name="T46" fmla="*/ 762 w 766"/>
                <a:gd name="T47" fmla="*/ 1 h 526"/>
                <a:gd name="T48" fmla="*/ 758 w 766"/>
                <a:gd name="T49" fmla="*/ 1 h 526"/>
                <a:gd name="T50" fmla="*/ 756 w 766"/>
                <a:gd name="T51" fmla="*/ 2 h 526"/>
                <a:gd name="T52" fmla="*/ 740 w 766"/>
                <a:gd name="T53" fmla="*/ 20 h 526"/>
                <a:gd name="T54" fmla="*/ 726 w 766"/>
                <a:gd name="T55" fmla="*/ 36 h 526"/>
                <a:gd name="T56" fmla="*/ 714 w 766"/>
                <a:gd name="T57" fmla="*/ 53 h 526"/>
                <a:gd name="T58" fmla="*/ 703 w 766"/>
                <a:gd name="T59" fmla="*/ 70 h 526"/>
                <a:gd name="T60" fmla="*/ 682 w 766"/>
                <a:gd name="T61" fmla="*/ 107 h 526"/>
                <a:gd name="T62" fmla="*/ 663 w 766"/>
                <a:gd name="T63" fmla="*/ 146 h 526"/>
                <a:gd name="T64" fmla="*/ 641 w 766"/>
                <a:gd name="T65" fmla="*/ 182 h 526"/>
                <a:gd name="T66" fmla="*/ 615 w 766"/>
                <a:gd name="T67" fmla="*/ 215 h 526"/>
                <a:gd name="T68" fmla="*/ 599 w 766"/>
                <a:gd name="T69" fmla="*/ 232 h 526"/>
                <a:gd name="T70" fmla="*/ 565 w 766"/>
                <a:gd name="T71" fmla="*/ 264 h 526"/>
                <a:gd name="T72" fmla="*/ 548 w 766"/>
                <a:gd name="T73" fmla="*/ 279 h 526"/>
                <a:gd name="T74" fmla="*/ 511 w 766"/>
                <a:gd name="T75" fmla="*/ 306 h 526"/>
                <a:gd name="T76" fmla="*/ 472 w 766"/>
                <a:gd name="T77" fmla="*/ 330 h 526"/>
                <a:gd name="T78" fmla="*/ 451 w 766"/>
                <a:gd name="T79" fmla="*/ 341 h 526"/>
                <a:gd name="T80" fmla="*/ 387 w 766"/>
                <a:gd name="T81" fmla="*/ 373 h 526"/>
                <a:gd name="T82" fmla="*/ 342 w 766"/>
                <a:gd name="T83" fmla="*/ 394 h 526"/>
                <a:gd name="T84" fmla="*/ 273 w 766"/>
                <a:gd name="T85" fmla="*/ 422 h 526"/>
                <a:gd name="T86" fmla="*/ 226 w 766"/>
                <a:gd name="T87" fmla="*/ 438 h 526"/>
                <a:gd name="T88" fmla="*/ 202 w 766"/>
                <a:gd name="T89" fmla="*/ 445 h 526"/>
                <a:gd name="T90" fmla="*/ 111 w 766"/>
                <a:gd name="T91" fmla="*/ 469 h 526"/>
                <a:gd name="T92" fmla="*/ 67 w 766"/>
                <a:gd name="T93" fmla="*/ 483 h 526"/>
                <a:gd name="T94" fmla="*/ 23 w 766"/>
                <a:gd name="T95" fmla="*/ 503 h 526"/>
                <a:gd name="T96" fmla="*/ 3 w 766"/>
                <a:gd name="T97" fmla="*/ 515 h 526"/>
                <a:gd name="T98" fmla="*/ 1 w 766"/>
                <a:gd name="T99" fmla="*/ 516 h 526"/>
                <a:gd name="T100" fmla="*/ 0 w 766"/>
                <a:gd name="T101" fmla="*/ 521 h 526"/>
                <a:gd name="T102" fmla="*/ 3 w 766"/>
                <a:gd name="T103" fmla="*/ 524 h 526"/>
                <a:gd name="T104" fmla="*/ 7 w 766"/>
                <a:gd name="T105" fmla="*/ 526 h 526"/>
                <a:gd name="T106" fmla="*/ 9 w 766"/>
                <a:gd name="T107" fmla="*/ 525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66" h="526">
                  <a:moveTo>
                    <a:pt x="9" y="525"/>
                  </a:moveTo>
                  <a:lnTo>
                    <a:pt x="9" y="525"/>
                  </a:lnTo>
                  <a:lnTo>
                    <a:pt x="30" y="513"/>
                  </a:lnTo>
                  <a:lnTo>
                    <a:pt x="51" y="503"/>
                  </a:lnTo>
                  <a:lnTo>
                    <a:pt x="73" y="495"/>
                  </a:lnTo>
                  <a:lnTo>
                    <a:pt x="96" y="486"/>
                  </a:lnTo>
                  <a:lnTo>
                    <a:pt x="118" y="479"/>
                  </a:lnTo>
                  <a:lnTo>
                    <a:pt x="140" y="473"/>
                  </a:lnTo>
                  <a:lnTo>
                    <a:pt x="186" y="461"/>
                  </a:lnTo>
                  <a:lnTo>
                    <a:pt x="186" y="461"/>
                  </a:lnTo>
                  <a:lnTo>
                    <a:pt x="210" y="455"/>
                  </a:lnTo>
                  <a:lnTo>
                    <a:pt x="234" y="448"/>
                  </a:lnTo>
                  <a:lnTo>
                    <a:pt x="281" y="432"/>
                  </a:lnTo>
                  <a:lnTo>
                    <a:pt x="326" y="414"/>
                  </a:lnTo>
                  <a:lnTo>
                    <a:pt x="372" y="394"/>
                  </a:lnTo>
                  <a:lnTo>
                    <a:pt x="372" y="394"/>
                  </a:lnTo>
                  <a:lnTo>
                    <a:pt x="415" y="373"/>
                  </a:lnTo>
                  <a:lnTo>
                    <a:pt x="457" y="351"/>
                  </a:lnTo>
                  <a:lnTo>
                    <a:pt x="478" y="340"/>
                  </a:lnTo>
                  <a:lnTo>
                    <a:pt x="498" y="328"/>
                  </a:lnTo>
                  <a:lnTo>
                    <a:pt x="518" y="315"/>
                  </a:lnTo>
                  <a:lnTo>
                    <a:pt x="537" y="302"/>
                  </a:lnTo>
                  <a:lnTo>
                    <a:pt x="537" y="302"/>
                  </a:lnTo>
                  <a:lnTo>
                    <a:pt x="555" y="288"/>
                  </a:lnTo>
                  <a:lnTo>
                    <a:pt x="572" y="274"/>
                  </a:lnTo>
                  <a:lnTo>
                    <a:pt x="589" y="260"/>
                  </a:lnTo>
                  <a:lnTo>
                    <a:pt x="605" y="243"/>
                  </a:lnTo>
                  <a:lnTo>
                    <a:pt x="621" y="227"/>
                  </a:lnTo>
                  <a:lnTo>
                    <a:pt x="635" y="210"/>
                  </a:lnTo>
                  <a:lnTo>
                    <a:pt x="648" y="192"/>
                  </a:lnTo>
                  <a:lnTo>
                    <a:pt x="660" y="174"/>
                  </a:lnTo>
                  <a:lnTo>
                    <a:pt x="660" y="174"/>
                  </a:lnTo>
                  <a:lnTo>
                    <a:pt x="671" y="156"/>
                  </a:lnTo>
                  <a:lnTo>
                    <a:pt x="681" y="136"/>
                  </a:lnTo>
                  <a:lnTo>
                    <a:pt x="700" y="98"/>
                  </a:lnTo>
                  <a:lnTo>
                    <a:pt x="711" y="80"/>
                  </a:lnTo>
                  <a:lnTo>
                    <a:pt x="722" y="62"/>
                  </a:lnTo>
                  <a:lnTo>
                    <a:pt x="734" y="45"/>
                  </a:lnTo>
                  <a:lnTo>
                    <a:pt x="749" y="29"/>
                  </a:lnTo>
                  <a:lnTo>
                    <a:pt x="749" y="29"/>
                  </a:lnTo>
                  <a:lnTo>
                    <a:pt x="757" y="19"/>
                  </a:lnTo>
                  <a:lnTo>
                    <a:pt x="764" y="11"/>
                  </a:lnTo>
                  <a:lnTo>
                    <a:pt x="764" y="11"/>
                  </a:lnTo>
                  <a:lnTo>
                    <a:pt x="766" y="9"/>
                  </a:lnTo>
                  <a:lnTo>
                    <a:pt x="766" y="6"/>
                  </a:lnTo>
                  <a:lnTo>
                    <a:pt x="765" y="4"/>
                  </a:lnTo>
                  <a:lnTo>
                    <a:pt x="764" y="2"/>
                  </a:lnTo>
                  <a:lnTo>
                    <a:pt x="762" y="1"/>
                  </a:lnTo>
                  <a:lnTo>
                    <a:pt x="760" y="0"/>
                  </a:lnTo>
                  <a:lnTo>
                    <a:pt x="758" y="1"/>
                  </a:lnTo>
                  <a:lnTo>
                    <a:pt x="756" y="2"/>
                  </a:lnTo>
                  <a:lnTo>
                    <a:pt x="756" y="2"/>
                  </a:lnTo>
                  <a:lnTo>
                    <a:pt x="748" y="11"/>
                  </a:lnTo>
                  <a:lnTo>
                    <a:pt x="740" y="20"/>
                  </a:lnTo>
                  <a:lnTo>
                    <a:pt x="740" y="20"/>
                  </a:lnTo>
                  <a:lnTo>
                    <a:pt x="726" y="36"/>
                  </a:lnTo>
                  <a:lnTo>
                    <a:pt x="726" y="36"/>
                  </a:lnTo>
                  <a:lnTo>
                    <a:pt x="714" y="53"/>
                  </a:lnTo>
                  <a:lnTo>
                    <a:pt x="703" y="70"/>
                  </a:lnTo>
                  <a:lnTo>
                    <a:pt x="703" y="70"/>
                  </a:lnTo>
                  <a:lnTo>
                    <a:pt x="692" y="89"/>
                  </a:lnTo>
                  <a:lnTo>
                    <a:pt x="682" y="107"/>
                  </a:lnTo>
                  <a:lnTo>
                    <a:pt x="663" y="146"/>
                  </a:lnTo>
                  <a:lnTo>
                    <a:pt x="663" y="146"/>
                  </a:lnTo>
                  <a:lnTo>
                    <a:pt x="652" y="164"/>
                  </a:lnTo>
                  <a:lnTo>
                    <a:pt x="641" y="182"/>
                  </a:lnTo>
                  <a:lnTo>
                    <a:pt x="628" y="199"/>
                  </a:lnTo>
                  <a:lnTo>
                    <a:pt x="615" y="215"/>
                  </a:lnTo>
                  <a:lnTo>
                    <a:pt x="615" y="215"/>
                  </a:lnTo>
                  <a:lnTo>
                    <a:pt x="599" y="232"/>
                  </a:lnTo>
                  <a:lnTo>
                    <a:pt x="582" y="248"/>
                  </a:lnTo>
                  <a:lnTo>
                    <a:pt x="565" y="264"/>
                  </a:lnTo>
                  <a:lnTo>
                    <a:pt x="548" y="279"/>
                  </a:lnTo>
                  <a:lnTo>
                    <a:pt x="548" y="279"/>
                  </a:lnTo>
                  <a:lnTo>
                    <a:pt x="530" y="293"/>
                  </a:lnTo>
                  <a:lnTo>
                    <a:pt x="511" y="306"/>
                  </a:lnTo>
                  <a:lnTo>
                    <a:pt x="492" y="318"/>
                  </a:lnTo>
                  <a:lnTo>
                    <a:pt x="472" y="330"/>
                  </a:lnTo>
                  <a:lnTo>
                    <a:pt x="472" y="330"/>
                  </a:lnTo>
                  <a:lnTo>
                    <a:pt x="451" y="341"/>
                  </a:lnTo>
                  <a:lnTo>
                    <a:pt x="430" y="352"/>
                  </a:lnTo>
                  <a:lnTo>
                    <a:pt x="387" y="373"/>
                  </a:lnTo>
                  <a:lnTo>
                    <a:pt x="387" y="373"/>
                  </a:lnTo>
                  <a:lnTo>
                    <a:pt x="342" y="394"/>
                  </a:lnTo>
                  <a:lnTo>
                    <a:pt x="296" y="413"/>
                  </a:lnTo>
                  <a:lnTo>
                    <a:pt x="273" y="422"/>
                  </a:lnTo>
                  <a:lnTo>
                    <a:pt x="250" y="430"/>
                  </a:lnTo>
                  <a:lnTo>
                    <a:pt x="226" y="438"/>
                  </a:lnTo>
                  <a:lnTo>
                    <a:pt x="202" y="445"/>
                  </a:lnTo>
                  <a:lnTo>
                    <a:pt x="202" y="445"/>
                  </a:lnTo>
                  <a:lnTo>
                    <a:pt x="156" y="457"/>
                  </a:lnTo>
                  <a:lnTo>
                    <a:pt x="111" y="469"/>
                  </a:lnTo>
                  <a:lnTo>
                    <a:pt x="89" y="476"/>
                  </a:lnTo>
                  <a:lnTo>
                    <a:pt x="67" y="483"/>
                  </a:lnTo>
                  <a:lnTo>
                    <a:pt x="44" y="493"/>
                  </a:lnTo>
                  <a:lnTo>
                    <a:pt x="23" y="503"/>
                  </a:lnTo>
                  <a:lnTo>
                    <a:pt x="23" y="503"/>
                  </a:lnTo>
                  <a:lnTo>
                    <a:pt x="3" y="515"/>
                  </a:lnTo>
                  <a:lnTo>
                    <a:pt x="3" y="515"/>
                  </a:lnTo>
                  <a:lnTo>
                    <a:pt x="1" y="516"/>
                  </a:lnTo>
                  <a:lnTo>
                    <a:pt x="0" y="518"/>
                  </a:lnTo>
                  <a:lnTo>
                    <a:pt x="0" y="521"/>
                  </a:lnTo>
                  <a:lnTo>
                    <a:pt x="1" y="523"/>
                  </a:lnTo>
                  <a:lnTo>
                    <a:pt x="3" y="524"/>
                  </a:lnTo>
                  <a:lnTo>
                    <a:pt x="5" y="526"/>
                  </a:lnTo>
                  <a:lnTo>
                    <a:pt x="7" y="526"/>
                  </a:lnTo>
                  <a:lnTo>
                    <a:pt x="9" y="525"/>
                  </a:lnTo>
                  <a:lnTo>
                    <a:pt x="9" y="5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E005D98F-1B35-62D5-7B65-67BD82E80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1" y="2546"/>
              <a:ext cx="952" cy="1118"/>
            </a:xfrm>
            <a:custGeom>
              <a:avLst/>
              <a:gdLst>
                <a:gd name="T0" fmla="*/ 87 w 1905"/>
                <a:gd name="T1" fmla="*/ 2173 h 2237"/>
                <a:gd name="T2" fmla="*/ 201 w 1905"/>
                <a:gd name="T3" fmla="*/ 2077 h 2237"/>
                <a:gd name="T4" fmla="*/ 339 w 1905"/>
                <a:gd name="T5" fmla="*/ 1928 h 2237"/>
                <a:gd name="T6" fmla="*/ 500 w 1905"/>
                <a:gd name="T7" fmla="*/ 1724 h 2237"/>
                <a:gd name="T8" fmla="*/ 674 w 1905"/>
                <a:gd name="T9" fmla="*/ 1473 h 2237"/>
                <a:gd name="T10" fmla="*/ 783 w 1905"/>
                <a:gd name="T11" fmla="*/ 1314 h 2237"/>
                <a:gd name="T12" fmla="*/ 880 w 1905"/>
                <a:gd name="T13" fmla="*/ 1147 h 2237"/>
                <a:gd name="T14" fmla="*/ 916 w 1905"/>
                <a:gd name="T15" fmla="*/ 1059 h 2237"/>
                <a:gd name="T16" fmla="*/ 993 w 1905"/>
                <a:gd name="T17" fmla="*/ 934 h 2237"/>
                <a:gd name="T18" fmla="*/ 1169 w 1905"/>
                <a:gd name="T19" fmla="*/ 678 h 2237"/>
                <a:gd name="T20" fmla="*/ 1285 w 1905"/>
                <a:gd name="T21" fmla="*/ 517 h 2237"/>
                <a:gd name="T22" fmla="*/ 1388 w 1905"/>
                <a:gd name="T23" fmla="*/ 400 h 2237"/>
                <a:gd name="T24" fmla="*/ 1456 w 1905"/>
                <a:gd name="T25" fmla="*/ 343 h 2237"/>
                <a:gd name="T26" fmla="*/ 1553 w 1905"/>
                <a:gd name="T27" fmla="*/ 292 h 2237"/>
                <a:gd name="T28" fmla="*/ 1643 w 1905"/>
                <a:gd name="T29" fmla="*/ 268 h 2237"/>
                <a:gd name="T30" fmla="*/ 1774 w 1905"/>
                <a:gd name="T31" fmla="*/ 240 h 2237"/>
                <a:gd name="T32" fmla="*/ 1847 w 1905"/>
                <a:gd name="T33" fmla="*/ 207 h 2237"/>
                <a:gd name="T34" fmla="*/ 1877 w 1905"/>
                <a:gd name="T35" fmla="*/ 179 h 2237"/>
                <a:gd name="T36" fmla="*/ 1903 w 1905"/>
                <a:gd name="T37" fmla="*/ 123 h 2237"/>
                <a:gd name="T38" fmla="*/ 1903 w 1905"/>
                <a:gd name="T39" fmla="*/ 80 h 2237"/>
                <a:gd name="T40" fmla="*/ 1885 w 1905"/>
                <a:gd name="T41" fmla="*/ 49 h 2237"/>
                <a:gd name="T42" fmla="*/ 1828 w 1905"/>
                <a:gd name="T43" fmla="*/ 15 h 2237"/>
                <a:gd name="T44" fmla="*/ 1744 w 1905"/>
                <a:gd name="T45" fmla="*/ 1 h 2237"/>
                <a:gd name="T46" fmla="*/ 1669 w 1905"/>
                <a:gd name="T47" fmla="*/ 7 h 2237"/>
                <a:gd name="T48" fmla="*/ 1631 w 1905"/>
                <a:gd name="T49" fmla="*/ 33 h 2237"/>
                <a:gd name="T50" fmla="*/ 1622 w 1905"/>
                <a:gd name="T51" fmla="*/ 66 h 2237"/>
                <a:gd name="T52" fmla="*/ 1635 w 1905"/>
                <a:gd name="T53" fmla="*/ 105 h 2237"/>
                <a:gd name="T54" fmla="*/ 1687 w 1905"/>
                <a:gd name="T55" fmla="*/ 157 h 2237"/>
                <a:gd name="T56" fmla="*/ 1733 w 1905"/>
                <a:gd name="T57" fmla="*/ 177 h 2237"/>
                <a:gd name="T58" fmla="*/ 1751 w 1905"/>
                <a:gd name="T59" fmla="*/ 175 h 2237"/>
                <a:gd name="T60" fmla="*/ 1746 w 1905"/>
                <a:gd name="T61" fmla="*/ 166 h 2237"/>
                <a:gd name="T62" fmla="*/ 1705 w 1905"/>
                <a:gd name="T63" fmla="*/ 155 h 2237"/>
                <a:gd name="T64" fmla="*/ 1651 w 1905"/>
                <a:gd name="T65" fmla="*/ 107 h 2237"/>
                <a:gd name="T66" fmla="*/ 1634 w 1905"/>
                <a:gd name="T67" fmla="*/ 73 h 2237"/>
                <a:gd name="T68" fmla="*/ 1636 w 1905"/>
                <a:gd name="T69" fmla="*/ 48 h 2237"/>
                <a:gd name="T70" fmla="*/ 1656 w 1905"/>
                <a:gd name="T71" fmla="*/ 26 h 2237"/>
                <a:gd name="T72" fmla="*/ 1702 w 1905"/>
                <a:gd name="T73" fmla="*/ 13 h 2237"/>
                <a:gd name="T74" fmla="*/ 1774 w 1905"/>
                <a:gd name="T75" fmla="*/ 16 h 2237"/>
                <a:gd name="T76" fmla="*/ 1833 w 1905"/>
                <a:gd name="T77" fmla="*/ 30 h 2237"/>
                <a:gd name="T78" fmla="*/ 1874 w 1905"/>
                <a:gd name="T79" fmla="*/ 54 h 2237"/>
                <a:gd name="T80" fmla="*/ 1894 w 1905"/>
                <a:gd name="T81" fmla="*/ 95 h 2237"/>
                <a:gd name="T82" fmla="*/ 1885 w 1905"/>
                <a:gd name="T83" fmla="*/ 140 h 2237"/>
                <a:gd name="T84" fmla="*/ 1859 w 1905"/>
                <a:gd name="T85" fmla="*/ 181 h 2237"/>
                <a:gd name="T86" fmla="*/ 1829 w 1905"/>
                <a:gd name="T87" fmla="*/ 205 h 2237"/>
                <a:gd name="T88" fmla="*/ 1762 w 1905"/>
                <a:gd name="T89" fmla="*/ 231 h 2237"/>
                <a:gd name="T90" fmla="*/ 1611 w 1905"/>
                <a:gd name="T91" fmla="*/ 262 h 2237"/>
                <a:gd name="T92" fmla="*/ 1530 w 1905"/>
                <a:gd name="T93" fmla="*/ 289 h 2237"/>
                <a:gd name="T94" fmla="*/ 1441 w 1905"/>
                <a:gd name="T95" fmla="*/ 339 h 2237"/>
                <a:gd name="T96" fmla="*/ 1377 w 1905"/>
                <a:gd name="T97" fmla="*/ 394 h 2237"/>
                <a:gd name="T98" fmla="*/ 1275 w 1905"/>
                <a:gd name="T99" fmla="*/ 511 h 2237"/>
                <a:gd name="T100" fmla="*/ 1113 w 1905"/>
                <a:gd name="T101" fmla="*/ 736 h 2237"/>
                <a:gd name="T102" fmla="*/ 948 w 1905"/>
                <a:gd name="T103" fmla="*/ 983 h 2237"/>
                <a:gd name="T104" fmla="*/ 909 w 1905"/>
                <a:gd name="T105" fmla="*/ 1044 h 2237"/>
                <a:gd name="T106" fmla="*/ 887 w 1905"/>
                <a:gd name="T107" fmla="*/ 1101 h 2237"/>
                <a:gd name="T108" fmla="*/ 799 w 1905"/>
                <a:gd name="T109" fmla="*/ 1265 h 2237"/>
                <a:gd name="T110" fmla="*/ 697 w 1905"/>
                <a:gd name="T111" fmla="*/ 1419 h 2237"/>
                <a:gd name="T112" fmla="*/ 534 w 1905"/>
                <a:gd name="T113" fmla="*/ 1658 h 2237"/>
                <a:gd name="T114" fmla="*/ 348 w 1905"/>
                <a:gd name="T115" fmla="*/ 1899 h 2237"/>
                <a:gd name="T116" fmla="*/ 218 w 1905"/>
                <a:gd name="T117" fmla="*/ 2043 h 2237"/>
                <a:gd name="T118" fmla="*/ 130 w 1905"/>
                <a:gd name="T119" fmla="*/ 2125 h 2237"/>
                <a:gd name="T120" fmla="*/ 19 w 1905"/>
                <a:gd name="T121" fmla="*/ 2211 h 2237"/>
                <a:gd name="T122" fmla="*/ 1 w 1905"/>
                <a:gd name="T123" fmla="*/ 2233 h 2237"/>
                <a:gd name="T124" fmla="*/ 10 w 1905"/>
                <a:gd name="T125" fmla="*/ 2236 h 2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05" h="2237">
                  <a:moveTo>
                    <a:pt x="10" y="2236"/>
                  </a:moveTo>
                  <a:lnTo>
                    <a:pt x="10" y="2236"/>
                  </a:lnTo>
                  <a:lnTo>
                    <a:pt x="29" y="2219"/>
                  </a:lnTo>
                  <a:lnTo>
                    <a:pt x="48" y="2203"/>
                  </a:lnTo>
                  <a:lnTo>
                    <a:pt x="87" y="2173"/>
                  </a:lnTo>
                  <a:lnTo>
                    <a:pt x="126" y="2143"/>
                  </a:lnTo>
                  <a:lnTo>
                    <a:pt x="145" y="2128"/>
                  </a:lnTo>
                  <a:lnTo>
                    <a:pt x="164" y="2112"/>
                  </a:lnTo>
                  <a:lnTo>
                    <a:pt x="164" y="2112"/>
                  </a:lnTo>
                  <a:lnTo>
                    <a:pt x="201" y="2077"/>
                  </a:lnTo>
                  <a:lnTo>
                    <a:pt x="237" y="2042"/>
                  </a:lnTo>
                  <a:lnTo>
                    <a:pt x="272" y="2005"/>
                  </a:lnTo>
                  <a:lnTo>
                    <a:pt x="306" y="1967"/>
                  </a:lnTo>
                  <a:lnTo>
                    <a:pt x="306" y="1967"/>
                  </a:lnTo>
                  <a:lnTo>
                    <a:pt x="339" y="1928"/>
                  </a:lnTo>
                  <a:lnTo>
                    <a:pt x="372" y="1888"/>
                  </a:lnTo>
                  <a:lnTo>
                    <a:pt x="406" y="1847"/>
                  </a:lnTo>
                  <a:lnTo>
                    <a:pt x="438" y="1807"/>
                  </a:lnTo>
                  <a:lnTo>
                    <a:pt x="469" y="1766"/>
                  </a:lnTo>
                  <a:lnTo>
                    <a:pt x="500" y="1724"/>
                  </a:lnTo>
                  <a:lnTo>
                    <a:pt x="561" y="1640"/>
                  </a:lnTo>
                  <a:lnTo>
                    <a:pt x="561" y="1640"/>
                  </a:lnTo>
                  <a:lnTo>
                    <a:pt x="590" y="1599"/>
                  </a:lnTo>
                  <a:lnTo>
                    <a:pt x="618" y="1557"/>
                  </a:lnTo>
                  <a:lnTo>
                    <a:pt x="674" y="1473"/>
                  </a:lnTo>
                  <a:lnTo>
                    <a:pt x="674" y="1473"/>
                  </a:lnTo>
                  <a:lnTo>
                    <a:pt x="729" y="1393"/>
                  </a:lnTo>
                  <a:lnTo>
                    <a:pt x="756" y="1354"/>
                  </a:lnTo>
                  <a:lnTo>
                    <a:pt x="783" y="1314"/>
                  </a:lnTo>
                  <a:lnTo>
                    <a:pt x="783" y="1314"/>
                  </a:lnTo>
                  <a:lnTo>
                    <a:pt x="810" y="1273"/>
                  </a:lnTo>
                  <a:lnTo>
                    <a:pt x="834" y="1232"/>
                  </a:lnTo>
                  <a:lnTo>
                    <a:pt x="858" y="1190"/>
                  </a:lnTo>
                  <a:lnTo>
                    <a:pt x="880" y="1147"/>
                  </a:lnTo>
                  <a:lnTo>
                    <a:pt x="880" y="1147"/>
                  </a:lnTo>
                  <a:lnTo>
                    <a:pt x="889" y="1125"/>
                  </a:lnTo>
                  <a:lnTo>
                    <a:pt x="899" y="1104"/>
                  </a:lnTo>
                  <a:lnTo>
                    <a:pt x="907" y="1082"/>
                  </a:lnTo>
                  <a:lnTo>
                    <a:pt x="916" y="1059"/>
                  </a:lnTo>
                  <a:lnTo>
                    <a:pt x="916" y="1059"/>
                  </a:lnTo>
                  <a:lnTo>
                    <a:pt x="920" y="1049"/>
                  </a:lnTo>
                  <a:lnTo>
                    <a:pt x="925" y="1041"/>
                  </a:lnTo>
                  <a:lnTo>
                    <a:pt x="937" y="1023"/>
                  </a:lnTo>
                  <a:lnTo>
                    <a:pt x="937" y="1023"/>
                  </a:lnTo>
                  <a:lnTo>
                    <a:pt x="993" y="934"/>
                  </a:lnTo>
                  <a:lnTo>
                    <a:pt x="1021" y="890"/>
                  </a:lnTo>
                  <a:lnTo>
                    <a:pt x="1049" y="847"/>
                  </a:lnTo>
                  <a:lnTo>
                    <a:pt x="1049" y="847"/>
                  </a:lnTo>
                  <a:lnTo>
                    <a:pt x="1109" y="762"/>
                  </a:lnTo>
                  <a:lnTo>
                    <a:pt x="1169" y="678"/>
                  </a:lnTo>
                  <a:lnTo>
                    <a:pt x="1169" y="678"/>
                  </a:lnTo>
                  <a:lnTo>
                    <a:pt x="1227" y="597"/>
                  </a:lnTo>
                  <a:lnTo>
                    <a:pt x="1256" y="557"/>
                  </a:lnTo>
                  <a:lnTo>
                    <a:pt x="1285" y="517"/>
                  </a:lnTo>
                  <a:lnTo>
                    <a:pt x="1285" y="517"/>
                  </a:lnTo>
                  <a:lnTo>
                    <a:pt x="1312" y="481"/>
                  </a:lnTo>
                  <a:lnTo>
                    <a:pt x="1340" y="447"/>
                  </a:lnTo>
                  <a:lnTo>
                    <a:pt x="1356" y="431"/>
                  </a:lnTo>
                  <a:lnTo>
                    <a:pt x="1372" y="415"/>
                  </a:lnTo>
                  <a:lnTo>
                    <a:pt x="1388" y="400"/>
                  </a:lnTo>
                  <a:lnTo>
                    <a:pt x="1404" y="385"/>
                  </a:lnTo>
                  <a:lnTo>
                    <a:pt x="1404" y="385"/>
                  </a:lnTo>
                  <a:lnTo>
                    <a:pt x="1421" y="370"/>
                  </a:lnTo>
                  <a:lnTo>
                    <a:pt x="1438" y="356"/>
                  </a:lnTo>
                  <a:lnTo>
                    <a:pt x="1456" y="343"/>
                  </a:lnTo>
                  <a:lnTo>
                    <a:pt x="1474" y="331"/>
                  </a:lnTo>
                  <a:lnTo>
                    <a:pt x="1494" y="320"/>
                  </a:lnTo>
                  <a:lnTo>
                    <a:pt x="1513" y="309"/>
                  </a:lnTo>
                  <a:lnTo>
                    <a:pt x="1533" y="300"/>
                  </a:lnTo>
                  <a:lnTo>
                    <a:pt x="1553" y="292"/>
                  </a:lnTo>
                  <a:lnTo>
                    <a:pt x="1553" y="292"/>
                  </a:lnTo>
                  <a:lnTo>
                    <a:pt x="1575" y="284"/>
                  </a:lnTo>
                  <a:lnTo>
                    <a:pt x="1597" y="278"/>
                  </a:lnTo>
                  <a:lnTo>
                    <a:pt x="1621" y="273"/>
                  </a:lnTo>
                  <a:lnTo>
                    <a:pt x="1643" y="268"/>
                  </a:lnTo>
                  <a:lnTo>
                    <a:pt x="1689" y="259"/>
                  </a:lnTo>
                  <a:lnTo>
                    <a:pt x="1734" y="250"/>
                  </a:lnTo>
                  <a:lnTo>
                    <a:pt x="1734" y="250"/>
                  </a:lnTo>
                  <a:lnTo>
                    <a:pt x="1754" y="245"/>
                  </a:lnTo>
                  <a:lnTo>
                    <a:pt x="1774" y="240"/>
                  </a:lnTo>
                  <a:lnTo>
                    <a:pt x="1794" y="234"/>
                  </a:lnTo>
                  <a:lnTo>
                    <a:pt x="1813" y="227"/>
                  </a:lnTo>
                  <a:lnTo>
                    <a:pt x="1831" y="218"/>
                  </a:lnTo>
                  <a:lnTo>
                    <a:pt x="1839" y="213"/>
                  </a:lnTo>
                  <a:lnTo>
                    <a:pt x="1847" y="207"/>
                  </a:lnTo>
                  <a:lnTo>
                    <a:pt x="1855" y="201"/>
                  </a:lnTo>
                  <a:lnTo>
                    <a:pt x="1863" y="194"/>
                  </a:lnTo>
                  <a:lnTo>
                    <a:pt x="1870" y="187"/>
                  </a:lnTo>
                  <a:lnTo>
                    <a:pt x="1877" y="179"/>
                  </a:lnTo>
                  <a:lnTo>
                    <a:pt x="1877" y="179"/>
                  </a:lnTo>
                  <a:lnTo>
                    <a:pt x="1887" y="164"/>
                  </a:lnTo>
                  <a:lnTo>
                    <a:pt x="1896" y="148"/>
                  </a:lnTo>
                  <a:lnTo>
                    <a:pt x="1899" y="139"/>
                  </a:lnTo>
                  <a:lnTo>
                    <a:pt x="1901" y="131"/>
                  </a:lnTo>
                  <a:lnTo>
                    <a:pt x="1903" y="123"/>
                  </a:lnTo>
                  <a:lnTo>
                    <a:pt x="1905" y="114"/>
                  </a:lnTo>
                  <a:lnTo>
                    <a:pt x="1905" y="105"/>
                  </a:lnTo>
                  <a:lnTo>
                    <a:pt x="1905" y="97"/>
                  </a:lnTo>
                  <a:lnTo>
                    <a:pt x="1904" y="88"/>
                  </a:lnTo>
                  <a:lnTo>
                    <a:pt x="1903" y="80"/>
                  </a:lnTo>
                  <a:lnTo>
                    <a:pt x="1900" y="72"/>
                  </a:lnTo>
                  <a:lnTo>
                    <a:pt x="1896" y="64"/>
                  </a:lnTo>
                  <a:lnTo>
                    <a:pt x="1892" y="56"/>
                  </a:lnTo>
                  <a:lnTo>
                    <a:pt x="1885" y="49"/>
                  </a:lnTo>
                  <a:lnTo>
                    <a:pt x="1885" y="49"/>
                  </a:lnTo>
                  <a:lnTo>
                    <a:pt x="1876" y="40"/>
                  </a:lnTo>
                  <a:lnTo>
                    <a:pt x="1865" y="31"/>
                  </a:lnTo>
                  <a:lnTo>
                    <a:pt x="1853" y="25"/>
                  </a:lnTo>
                  <a:lnTo>
                    <a:pt x="1841" y="19"/>
                  </a:lnTo>
                  <a:lnTo>
                    <a:pt x="1828" y="15"/>
                  </a:lnTo>
                  <a:lnTo>
                    <a:pt x="1814" y="12"/>
                  </a:lnTo>
                  <a:lnTo>
                    <a:pt x="1789" y="6"/>
                  </a:lnTo>
                  <a:lnTo>
                    <a:pt x="1789" y="6"/>
                  </a:lnTo>
                  <a:lnTo>
                    <a:pt x="1760" y="2"/>
                  </a:lnTo>
                  <a:lnTo>
                    <a:pt x="1744" y="1"/>
                  </a:lnTo>
                  <a:lnTo>
                    <a:pt x="1728" y="0"/>
                  </a:lnTo>
                  <a:lnTo>
                    <a:pt x="1713" y="0"/>
                  </a:lnTo>
                  <a:lnTo>
                    <a:pt x="1698" y="2"/>
                  </a:lnTo>
                  <a:lnTo>
                    <a:pt x="1683" y="4"/>
                  </a:lnTo>
                  <a:lnTo>
                    <a:pt x="1669" y="7"/>
                  </a:lnTo>
                  <a:lnTo>
                    <a:pt x="1669" y="7"/>
                  </a:lnTo>
                  <a:lnTo>
                    <a:pt x="1658" y="12"/>
                  </a:lnTo>
                  <a:lnTo>
                    <a:pt x="1647" y="17"/>
                  </a:lnTo>
                  <a:lnTo>
                    <a:pt x="1638" y="25"/>
                  </a:lnTo>
                  <a:lnTo>
                    <a:pt x="1631" y="33"/>
                  </a:lnTo>
                  <a:lnTo>
                    <a:pt x="1626" y="44"/>
                  </a:lnTo>
                  <a:lnTo>
                    <a:pt x="1624" y="49"/>
                  </a:lnTo>
                  <a:lnTo>
                    <a:pt x="1622" y="55"/>
                  </a:lnTo>
                  <a:lnTo>
                    <a:pt x="1622" y="60"/>
                  </a:lnTo>
                  <a:lnTo>
                    <a:pt x="1622" y="66"/>
                  </a:lnTo>
                  <a:lnTo>
                    <a:pt x="1622" y="73"/>
                  </a:lnTo>
                  <a:lnTo>
                    <a:pt x="1623" y="79"/>
                  </a:lnTo>
                  <a:lnTo>
                    <a:pt x="1623" y="79"/>
                  </a:lnTo>
                  <a:lnTo>
                    <a:pt x="1628" y="92"/>
                  </a:lnTo>
                  <a:lnTo>
                    <a:pt x="1635" y="105"/>
                  </a:lnTo>
                  <a:lnTo>
                    <a:pt x="1643" y="117"/>
                  </a:lnTo>
                  <a:lnTo>
                    <a:pt x="1653" y="128"/>
                  </a:lnTo>
                  <a:lnTo>
                    <a:pt x="1664" y="139"/>
                  </a:lnTo>
                  <a:lnTo>
                    <a:pt x="1675" y="148"/>
                  </a:lnTo>
                  <a:lnTo>
                    <a:pt x="1687" y="157"/>
                  </a:lnTo>
                  <a:lnTo>
                    <a:pt x="1699" y="164"/>
                  </a:lnTo>
                  <a:lnTo>
                    <a:pt x="1699" y="164"/>
                  </a:lnTo>
                  <a:lnTo>
                    <a:pt x="1710" y="170"/>
                  </a:lnTo>
                  <a:lnTo>
                    <a:pt x="1722" y="174"/>
                  </a:lnTo>
                  <a:lnTo>
                    <a:pt x="1733" y="177"/>
                  </a:lnTo>
                  <a:lnTo>
                    <a:pt x="1746" y="178"/>
                  </a:lnTo>
                  <a:lnTo>
                    <a:pt x="1746" y="178"/>
                  </a:lnTo>
                  <a:lnTo>
                    <a:pt x="1748" y="178"/>
                  </a:lnTo>
                  <a:lnTo>
                    <a:pt x="1750" y="177"/>
                  </a:lnTo>
                  <a:lnTo>
                    <a:pt x="1751" y="175"/>
                  </a:lnTo>
                  <a:lnTo>
                    <a:pt x="1751" y="173"/>
                  </a:lnTo>
                  <a:lnTo>
                    <a:pt x="1751" y="170"/>
                  </a:lnTo>
                  <a:lnTo>
                    <a:pt x="1750" y="168"/>
                  </a:lnTo>
                  <a:lnTo>
                    <a:pt x="1748" y="167"/>
                  </a:lnTo>
                  <a:lnTo>
                    <a:pt x="1746" y="166"/>
                  </a:lnTo>
                  <a:lnTo>
                    <a:pt x="1746" y="166"/>
                  </a:lnTo>
                  <a:lnTo>
                    <a:pt x="1739" y="166"/>
                  </a:lnTo>
                  <a:lnTo>
                    <a:pt x="1732" y="165"/>
                  </a:lnTo>
                  <a:lnTo>
                    <a:pt x="1719" y="161"/>
                  </a:lnTo>
                  <a:lnTo>
                    <a:pt x="1705" y="155"/>
                  </a:lnTo>
                  <a:lnTo>
                    <a:pt x="1693" y="146"/>
                  </a:lnTo>
                  <a:lnTo>
                    <a:pt x="1681" y="138"/>
                  </a:lnTo>
                  <a:lnTo>
                    <a:pt x="1670" y="128"/>
                  </a:lnTo>
                  <a:lnTo>
                    <a:pt x="1660" y="118"/>
                  </a:lnTo>
                  <a:lnTo>
                    <a:pt x="1651" y="107"/>
                  </a:lnTo>
                  <a:lnTo>
                    <a:pt x="1651" y="107"/>
                  </a:lnTo>
                  <a:lnTo>
                    <a:pt x="1644" y="97"/>
                  </a:lnTo>
                  <a:lnTo>
                    <a:pt x="1638" y="85"/>
                  </a:lnTo>
                  <a:lnTo>
                    <a:pt x="1636" y="79"/>
                  </a:lnTo>
                  <a:lnTo>
                    <a:pt x="1634" y="73"/>
                  </a:lnTo>
                  <a:lnTo>
                    <a:pt x="1633" y="66"/>
                  </a:lnTo>
                  <a:lnTo>
                    <a:pt x="1633" y="60"/>
                  </a:lnTo>
                  <a:lnTo>
                    <a:pt x="1633" y="60"/>
                  </a:lnTo>
                  <a:lnTo>
                    <a:pt x="1634" y="54"/>
                  </a:lnTo>
                  <a:lnTo>
                    <a:pt x="1636" y="48"/>
                  </a:lnTo>
                  <a:lnTo>
                    <a:pt x="1639" y="43"/>
                  </a:lnTo>
                  <a:lnTo>
                    <a:pt x="1642" y="38"/>
                  </a:lnTo>
                  <a:lnTo>
                    <a:pt x="1646" y="33"/>
                  </a:lnTo>
                  <a:lnTo>
                    <a:pt x="1651" y="29"/>
                  </a:lnTo>
                  <a:lnTo>
                    <a:pt x="1656" y="26"/>
                  </a:lnTo>
                  <a:lnTo>
                    <a:pt x="1661" y="23"/>
                  </a:lnTo>
                  <a:lnTo>
                    <a:pt x="1661" y="23"/>
                  </a:lnTo>
                  <a:lnTo>
                    <a:pt x="1674" y="18"/>
                  </a:lnTo>
                  <a:lnTo>
                    <a:pt x="1687" y="15"/>
                  </a:lnTo>
                  <a:lnTo>
                    <a:pt x="1702" y="13"/>
                  </a:lnTo>
                  <a:lnTo>
                    <a:pt x="1716" y="12"/>
                  </a:lnTo>
                  <a:lnTo>
                    <a:pt x="1731" y="12"/>
                  </a:lnTo>
                  <a:lnTo>
                    <a:pt x="1745" y="13"/>
                  </a:lnTo>
                  <a:lnTo>
                    <a:pt x="1774" y="16"/>
                  </a:lnTo>
                  <a:lnTo>
                    <a:pt x="1774" y="16"/>
                  </a:lnTo>
                  <a:lnTo>
                    <a:pt x="1789" y="19"/>
                  </a:lnTo>
                  <a:lnTo>
                    <a:pt x="1804" y="22"/>
                  </a:lnTo>
                  <a:lnTo>
                    <a:pt x="1818" y="26"/>
                  </a:lnTo>
                  <a:lnTo>
                    <a:pt x="1833" y="30"/>
                  </a:lnTo>
                  <a:lnTo>
                    <a:pt x="1833" y="30"/>
                  </a:lnTo>
                  <a:lnTo>
                    <a:pt x="1844" y="35"/>
                  </a:lnTo>
                  <a:lnTo>
                    <a:pt x="1854" y="40"/>
                  </a:lnTo>
                  <a:lnTo>
                    <a:pt x="1865" y="46"/>
                  </a:lnTo>
                  <a:lnTo>
                    <a:pt x="1874" y="54"/>
                  </a:lnTo>
                  <a:lnTo>
                    <a:pt x="1874" y="54"/>
                  </a:lnTo>
                  <a:lnTo>
                    <a:pt x="1880" y="61"/>
                  </a:lnTo>
                  <a:lnTo>
                    <a:pt x="1885" y="69"/>
                  </a:lnTo>
                  <a:lnTo>
                    <a:pt x="1890" y="78"/>
                  </a:lnTo>
                  <a:lnTo>
                    <a:pt x="1892" y="86"/>
                  </a:lnTo>
                  <a:lnTo>
                    <a:pt x="1894" y="95"/>
                  </a:lnTo>
                  <a:lnTo>
                    <a:pt x="1894" y="104"/>
                  </a:lnTo>
                  <a:lnTo>
                    <a:pt x="1893" y="113"/>
                  </a:lnTo>
                  <a:lnTo>
                    <a:pt x="1891" y="123"/>
                  </a:lnTo>
                  <a:lnTo>
                    <a:pt x="1888" y="132"/>
                  </a:lnTo>
                  <a:lnTo>
                    <a:pt x="1885" y="140"/>
                  </a:lnTo>
                  <a:lnTo>
                    <a:pt x="1881" y="149"/>
                  </a:lnTo>
                  <a:lnTo>
                    <a:pt x="1876" y="158"/>
                  </a:lnTo>
                  <a:lnTo>
                    <a:pt x="1871" y="166"/>
                  </a:lnTo>
                  <a:lnTo>
                    <a:pt x="1865" y="174"/>
                  </a:lnTo>
                  <a:lnTo>
                    <a:pt x="1859" y="181"/>
                  </a:lnTo>
                  <a:lnTo>
                    <a:pt x="1853" y="187"/>
                  </a:lnTo>
                  <a:lnTo>
                    <a:pt x="1853" y="187"/>
                  </a:lnTo>
                  <a:lnTo>
                    <a:pt x="1846" y="194"/>
                  </a:lnTo>
                  <a:lnTo>
                    <a:pt x="1838" y="200"/>
                  </a:lnTo>
                  <a:lnTo>
                    <a:pt x="1829" y="205"/>
                  </a:lnTo>
                  <a:lnTo>
                    <a:pt x="1821" y="210"/>
                  </a:lnTo>
                  <a:lnTo>
                    <a:pt x="1802" y="218"/>
                  </a:lnTo>
                  <a:lnTo>
                    <a:pt x="1783" y="224"/>
                  </a:lnTo>
                  <a:lnTo>
                    <a:pt x="1783" y="224"/>
                  </a:lnTo>
                  <a:lnTo>
                    <a:pt x="1762" y="231"/>
                  </a:lnTo>
                  <a:lnTo>
                    <a:pt x="1739" y="236"/>
                  </a:lnTo>
                  <a:lnTo>
                    <a:pt x="1696" y="245"/>
                  </a:lnTo>
                  <a:lnTo>
                    <a:pt x="1696" y="245"/>
                  </a:lnTo>
                  <a:lnTo>
                    <a:pt x="1654" y="253"/>
                  </a:lnTo>
                  <a:lnTo>
                    <a:pt x="1611" y="262"/>
                  </a:lnTo>
                  <a:lnTo>
                    <a:pt x="1590" y="268"/>
                  </a:lnTo>
                  <a:lnTo>
                    <a:pt x="1570" y="274"/>
                  </a:lnTo>
                  <a:lnTo>
                    <a:pt x="1550" y="281"/>
                  </a:lnTo>
                  <a:lnTo>
                    <a:pt x="1530" y="289"/>
                  </a:lnTo>
                  <a:lnTo>
                    <a:pt x="1530" y="289"/>
                  </a:lnTo>
                  <a:lnTo>
                    <a:pt x="1511" y="297"/>
                  </a:lnTo>
                  <a:lnTo>
                    <a:pt x="1493" y="307"/>
                  </a:lnTo>
                  <a:lnTo>
                    <a:pt x="1474" y="317"/>
                  </a:lnTo>
                  <a:lnTo>
                    <a:pt x="1457" y="328"/>
                  </a:lnTo>
                  <a:lnTo>
                    <a:pt x="1441" y="339"/>
                  </a:lnTo>
                  <a:lnTo>
                    <a:pt x="1424" y="351"/>
                  </a:lnTo>
                  <a:lnTo>
                    <a:pt x="1408" y="364"/>
                  </a:lnTo>
                  <a:lnTo>
                    <a:pt x="1393" y="378"/>
                  </a:lnTo>
                  <a:lnTo>
                    <a:pt x="1393" y="378"/>
                  </a:lnTo>
                  <a:lnTo>
                    <a:pt x="1377" y="394"/>
                  </a:lnTo>
                  <a:lnTo>
                    <a:pt x="1361" y="409"/>
                  </a:lnTo>
                  <a:lnTo>
                    <a:pt x="1345" y="425"/>
                  </a:lnTo>
                  <a:lnTo>
                    <a:pt x="1330" y="441"/>
                  </a:lnTo>
                  <a:lnTo>
                    <a:pt x="1302" y="475"/>
                  </a:lnTo>
                  <a:lnTo>
                    <a:pt x="1275" y="511"/>
                  </a:lnTo>
                  <a:lnTo>
                    <a:pt x="1248" y="546"/>
                  </a:lnTo>
                  <a:lnTo>
                    <a:pt x="1223" y="582"/>
                  </a:lnTo>
                  <a:lnTo>
                    <a:pt x="1171" y="655"/>
                  </a:lnTo>
                  <a:lnTo>
                    <a:pt x="1171" y="655"/>
                  </a:lnTo>
                  <a:lnTo>
                    <a:pt x="1113" y="736"/>
                  </a:lnTo>
                  <a:lnTo>
                    <a:pt x="1055" y="816"/>
                  </a:lnTo>
                  <a:lnTo>
                    <a:pt x="1028" y="858"/>
                  </a:lnTo>
                  <a:lnTo>
                    <a:pt x="1000" y="899"/>
                  </a:lnTo>
                  <a:lnTo>
                    <a:pt x="974" y="940"/>
                  </a:lnTo>
                  <a:lnTo>
                    <a:pt x="948" y="983"/>
                  </a:lnTo>
                  <a:lnTo>
                    <a:pt x="948" y="983"/>
                  </a:lnTo>
                  <a:lnTo>
                    <a:pt x="931" y="1011"/>
                  </a:lnTo>
                  <a:lnTo>
                    <a:pt x="913" y="1037"/>
                  </a:lnTo>
                  <a:lnTo>
                    <a:pt x="913" y="1037"/>
                  </a:lnTo>
                  <a:lnTo>
                    <a:pt x="909" y="1044"/>
                  </a:lnTo>
                  <a:lnTo>
                    <a:pt x="905" y="1052"/>
                  </a:lnTo>
                  <a:lnTo>
                    <a:pt x="899" y="1068"/>
                  </a:lnTo>
                  <a:lnTo>
                    <a:pt x="893" y="1085"/>
                  </a:lnTo>
                  <a:lnTo>
                    <a:pt x="887" y="1101"/>
                  </a:lnTo>
                  <a:lnTo>
                    <a:pt x="887" y="1101"/>
                  </a:lnTo>
                  <a:lnTo>
                    <a:pt x="878" y="1122"/>
                  </a:lnTo>
                  <a:lnTo>
                    <a:pt x="868" y="1143"/>
                  </a:lnTo>
                  <a:lnTo>
                    <a:pt x="847" y="1184"/>
                  </a:lnTo>
                  <a:lnTo>
                    <a:pt x="824" y="1225"/>
                  </a:lnTo>
                  <a:lnTo>
                    <a:pt x="799" y="1265"/>
                  </a:lnTo>
                  <a:lnTo>
                    <a:pt x="799" y="1265"/>
                  </a:lnTo>
                  <a:lnTo>
                    <a:pt x="775" y="1304"/>
                  </a:lnTo>
                  <a:lnTo>
                    <a:pt x="749" y="1342"/>
                  </a:lnTo>
                  <a:lnTo>
                    <a:pt x="697" y="1419"/>
                  </a:lnTo>
                  <a:lnTo>
                    <a:pt x="697" y="1419"/>
                  </a:lnTo>
                  <a:lnTo>
                    <a:pt x="644" y="1496"/>
                  </a:lnTo>
                  <a:lnTo>
                    <a:pt x="592" y="1575"/>
                  </a:lnTo>
                  <a:lnTo>
                    <a:pt x="592" y="1575"/>
                  </a:lnTo>
                  <a:lnTo>
                    <a:pt x="563" y="1616"/>
                  </a:lnTo>
                  <a:lnTo>
                    <a:pt x="534" y="1658"/>
                  </a:lnTo>
                  <a:lnTo>
                    <a:pt x="504" y="1699"/>
                  </a:lnTo>
                  <a:lnTo>
                    <a:pt x="474" y="1739"/>
                  </a:lnTo>
                  <a:lnTo>
                    <a:pt x="412" y="1820"/>
                  </a:lnTo>
                  <a:lnTo>
                    <a:pt x="348" y="1899"/>
                  </a:lnTo>
                  <a:lnTo>
                    <a:pt x="348" y="1899"/>
                  </a:lnTo>
                  <a:lnTo>
                    <a:pt x="317" y="1936"/>
                  </a:lnTo>
                  <a:lnTo>
                    <a:pt x="285" y="1972"/>
                  </a:lnTo>
                  <a:lnTo>
                    <a:pt x="252" y="2008"/>
                  </a:lnTo>
                  <a:lnTo>
                    <a:pt x="218" y="2043"/>
                  </a:lnTo>
                  <a:lnTo>
                    <a:pt x="218" y="2043"/>
                  </a:lnTo>
                  <a:lnTo>
                    <a:pt x="184" y="2077"/>
                  </a:lnTo>
                  <a:lnTo>
                    <a:pt x="166" y="2093"/>
                  </a:lnTo>
                  <a:lnTo>
                    <a:pt x="148" y="2110"/>
                  </a:lnTo>
                  <a:lnTo>
                    <a:pt x="148" y="2110"/>
                  </a:lnTo>
                  <a:lnTo>
                    <a:pt x="130" y="2125"/>
                  </a:lnTo>
                  <a:lnTo>
                    <a:pt x="110" y="2140"/>
                  </a:lnTo>
                  <a:lnTo>
                    <a:pt x="72" y="2169"/>
                  </a:lnTo>
                  <a:lnTo>
                    <a:pt x="72" y="2169"/>
                  </a:lnTo>
                  <a:lnTo>
                    <a:pt x="36" y="2197"/>
                  </a:lnTo>
                  <a:lnTo>
                    <a:pt x="19" y="2211"/>
                  </a:lnTo>
                  <a:lnTo>
                    <a:pt x="2" y="2227"/>
                  </a:lnTo>
                  <a:lnTo>
                    <a:pt x="2" y="2227"/>
                  </a:lnTo>
                  <a:lnTo>
                    <a:pt x="0" y="2229"/>
                  </a:lnTo>
                  <a:lnTo>
                    <a:pt x="0" y="2231"/>
                  </a:lnTo>
                  <a:lnTo>
                    <a:pt x="1" y="2233"/>
                  </a:lnTo>
                  <a:lnTo>
                    <a:pt x="2" y="2235"/>
                  </a:lnTo>
                  <a:lnTo>
                    <a:pt x="4" y="2236"/>
                  </a:lnTo>
                  <a:lnTo>
                    <a:pt x="6" y="2237"/>
                  </a:lnTo>
                  <a:lnTo>
                    <a:pt x="8" y="2237"/>
                  </a:lnTo>
                  <a:lnTo>
                    <a:pt x="10" y="2236"/>
                  </a:lnTo>
                  <a:lnTo>
                    <a:pt x="10" y="22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203DD2B6-121F-4A31-2CAA-BD323FB1D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1" y="2081"/>
              <a:ext cx="544" cy="293"/>
            </a:xfrm>
            <a:custGeom>
              <a:avLst/>
              <a:gdLst>
                <a:gd name="T0" fmla="*/ 52 w 1087"/>
                <a:gd name="T1" fmla="*/ 507 h 586"/>
                <a:gd name="T2" fmla="*/ 147 w 1087"/>
                <a:gd name="T3" fmla="*/ 455 h 586"/>
                <a:gd name="T4" fmla="*/ 265 w 1087"/>
                <a:gd name="T5" fmla="*/ 384 h 586"/>
                <a:gd name="T6" fmla="*/ 337 w 1087"/>
                <a:gd name="T7" fmla="*/ 347 h 586"/>
                <a:gd name="T8" fmla="*/ 441 w 1087"/>
                <a:gd name="T9" fmla="*/ 284 h 586"/>
                <a:gd name="T10" fmla="*/ 701 w 1087"/>
                <a:gd name="T11" fmla="*/ 135 h 586"/>
                <a:gd name="T12" fmla="*/ 842 w 1087"/>
                <a:gd name="T13" fmla="*/ 59 h 586"/>
                <a:gd name="T14" fmla="*/ 952 w 1087"/>
                <a:gd name="T15" fmla="*/ 19 h 586"/>
                <a:gd name="T16" fmla="*/ 1019 w 1087"/>
                <a:gd name="T17" fmla="*/ 12 h 586"/>
                <a:gd name="T18" fmla="*/ 1062 w 1087"/>
                <a:gd name="T19" fmla="*/ 29 h 586"/>
                <a:gd name="T20" fmla="*/ 1075 w 1087"/>
                <a:gd name="T21" fmla="*/ 54 h 586"/>
                <a:gd name="T22" fmla="*/ 1067 w 1087"/>
                <a:gd name="T23" fmla="*/ 83 h 586"/>
                <a:gd name="T24" fmla="*/ 1027 w 1087"/>
                <a:gd name="T25" fmla="*/ 132 h 586"/>
                <a:gd name="T26" fmla="*/ 945 w 1087"/>
                <a:gd name="T27" fmla="*/ 193 h 586"/>
                <a:gd name="T28" fmla="*/ 819 w 1087"/>
                <a:gd name="T29" fmla="*/ 268 h 586"/>
                <a:gd name="T30" fmla="*/ 640 w 1087"/>
                <a:gd name="T31" fmla="*/ 360 h 586"/>
                <a:gd name="T32" fmla="*/ 530 w 1087"/>
                <a:gd name="T33" fmla="*/ 423 h 586"/>
                <a:gd name="T34" fmla="*/ 470 w 1087"/>
                <a:gd name="T35" fmla="*/ 477 h 586"/>
                <a:gd name="T36" fmla="*/ 452 w 1087"/>
                <a:gd name="T37" fmla="*/ 524 h 586"/>
                <a:gd name="T38" fmla="*/ 463 w 1087"/>
                <a:gd name="T39" fmla="*/ 556 h 586"/>
                <a:gd name="T40" fmla="*/ 492 w 1087"/>
                <a:gd name="T41" fmla="*/ 571 h 586"/>
                <a:gd name="T42" fmla="*/ 549 w 1087"/>
                <a:gd name="T43" fmla="*/ 576 h 586"/>
                <a:gd name="T44" fmla="*/ 655 w 1087"/>
                <a:gd name="T45" fmla="*/ 563 h 586"/>
                <a:gd name="T46" fmla="*/ 853 w 1087"/>
                <a:gd name="T47" fmla="*/ 524 h 586"/>
                <a:gd name="T48" fmla="*/ 938 w 1087"/>
                <a:gd name="T49" fmla="*/ 521 h 586"/>
                <a:gd name="T50" fmla="*/ 976 w 1087"/>
                <a:gd name="T51" fmla="*/ 529 h 586"/>
                <a:gd name="T52" fmla="*/ 998 w 1087"/>
                <a:gd name="T53" fmla="*/ 546 h 586"/>
                <a:gd name="T54" fmla="*/ 996 w 1087"/>
                <a:gd name="T55" fmla="*/ 561 h 586"/>
                <a:gd name="T56" fmla="*/ 985 w 1087"/>
                <a:gd name="T57" fmla="*/ 580 h 586"/>
                <a:gd name="T58" fmla="*/ 993 w 1087"/>
                <a:gd name="T59" fmla="*/ 585 h 586"/>
                <a:gd name="T60" fmla="*/ 1009 w 1087"/>
                <a:gd name="T61" fmla="*/ 562 h 586"/>
                <a:gd name="T62" fmla="*/ 1010 w 1087"/>
                <a:gd name="T63" fmla="*/ 542 h 586"/>
                <a:gd name="T64" fmla="*/ 990 w 1087"/>
                <a:gd name="T65" fmla="*/ 522 h 586"/>
                <a:gd name="T66" fmla="*/ 934 w 1087"/>
                <a:gd name="T67" fmla="*/ 508 h 586"/>
                <a:gd name="T68" fmla="*/ 850 w 1087"/>
                <a:gd name="T69" fmla="*/ 512 h 586"/>
                <a:gd name="T70" fmla="*/ 712 w 1087"/>
                <a:gd name="T71" fmla="*/ 539 h 586"/>
                <a:gd name="T72" fmla="*/ 583 w 1087"/>
                <a:gd name="T73" fmla="*/ 562 h 586"/>
                <a:gd name="T74" fmla="*/ 512 w 1087"/>
                <a:gd name="T75" fmla="*/ 562 h 586"/>
                <a:gd name="T76" fmla="*/ 477 w 1087"/>
                <a:gd name="T77" fmla="*/ 552 h 586"/>
                <a:gd name="T78" fmla="*/ 466 w 1087"/>
                <a:gd name="T79" fmla="*/ 538 h 586"/>
                <a:gd name="T80" fmla="*/ 467 w 1087"/>
                <a:gd name="T81" fmla="*/ 509 h 586"/>
                <a:gd name="T82" fmla="*/ 494 w 1087"/>
                <a:gd name="T83" fmla="*/ 469 h 586"/>
                <a:gd name="T84" fmla="*/ 561 w 1087"/>
                <a:gd name="T85" fmla="*/ 416 h 586"/>
                <a:gd name="T86" fmla="*/ 816 w 1087"/>
                <a:gd name="T87" fmla="*/ 284 h 586"/>
                <a:gd name="T88" fmla="*/ 944 w 1087"/>
                <a:gd name="T89" fmla="*/ 208 h 586"/>
                <a:gd name="T90" fmla="*/ 1028 w 1087"/>
                <a:gd name="T91" fmla="*/ 147 h 586"/>
                <a:gd name="T92" fmla="*/ 1072 w 1087"/>
                <a:gd name="T93" fmla="*/ 97 h 586"/>
                <a:gd name="T94" fmla="*/ 1087 w 1087"/>
                <a:gd name="T95" fmla="*/ 57 h 586"/>
                <a:gd name="T96" fmla="*/ 1079 w 1087"/>
                <a:gd name="T97" fmla="*/ 31 h 586"/>
                <a:gd name="T98" fmla="*/ 1050 w 1087"/>
                <a:gd name="T99" fmla="*/ 8 h 586"/>
                <a:gd name="T100" fmla="*/ 992 w 1087"/>
                <a:gd name="T101" fmla="*/ 0 h 586"/>
                <a:gd name="T102" fmla="*/ 916 w 1087"/>
                <a:gd name="T103" fmla="*/ 16 h 586"/>
                <a:gd name="T104" fmla="*/ 807 w 1087"/>
                <a:gd name="T105" fmla="*/ 63 h 586"/>
                <a:gd name="T106" fmla="*/ 624 w 1087"/>
                <a:gd name="T107" fmla="*/ 166 h 586"/>
                <a:gd name="T108" fmla="*/ 398 w 1087"/>
                <a:gd name="T109" fmla="*/ 295 h 586"/>
                <a:gd name="T110" fmla="*/ 311 w 1087"/>
                <a:gd name="T111" fmla="*/ 347 h 586"/>
                <a:gd name="T112" fmla="*/ 186 w 1087"/>
                <a:gd name="T113" fmla="*/ 417 h 586"/>
                <a:gd name="T114" fmla="*/ 121 w 1087"/>
                <a:gd name="T115" fmla="*/ 456 h 586"/>
                <a:gd name="T116" fmla="*/ 28 w 1087"/>
                <a:gd name="T117" fmla="*/ 509 h 586"/>
                <a:gd name="T118" fmla="*/ 0 w 1087"/>
                <a:gd name="T119" fmla="*/ 534 h 586"/>
                <a:gd name="T120" fmla="*/ 8 w 1087"/>
                <a:gd name="T121" fmla="*/ 54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87" h="586">
                  <a:moveTo>
                    <a:pt x="10" y="538"/>
                  </a:moveTo>
                  <a:lnTo>
                    <a:pt x="10" y="538"/>
                  </a:lnTo>
                  <a:lnTo>
                    <a:pt x="23" y="527"/>
                  </a:lnTo>
                  <a:lnTo>
                    <a:pt x="37" y="517"/>
                  </a:lnTo>
                  <a:lnTo>
                    <a:pt x="52" y="507"/>
                  </a:lnTo>
                  <a:lnTo>
                    <a:pt x="67" y="497"/>
                  </a:lnTo>
                  <a:lnTo>
                    <a:pt x="99" y="481"/>
                  </a:lnTo>
                  <a:lnTo>
                    <a:pt x="130" y="465"/>
                  </a:lnTo>
                  <a:lnTo>
                    <a:pt x="130" y="465"/>
                  </a:lnTo>
                  <a:lnTo>
                    <a:pt x="147" y="455"/>
                  </a:lnTo>
                  <a:lnTo>
                    <a:pt x="163" y="445"/>
                  </a:lnTo>
                  <a:lnTo>
                    <a:pt x="195" y="425"/>
                  </a:lnTo>
                  <a:lnTo>
                    <a:pt x="195" y="425"/>
                  </a:lnTo>
                  <a:lnTo>
                    <a:pt x="230" y="404"/>
                  </a:lnTo>
                  <a:lnTo>
                    <a:pt x="265" y="384"/>
                  </a:lnTo>
                  <a:lnTo>
                    <a:pt x="265" y="384"/>
                  </a:lnTo>
                  <a:lnTo>
                    <a:pt x="302" y="366"/>
                  </a:lnTo>
                  <a:lnTo>
                    <a:pt x="302" y="366"/>
                  </a:lnTo>
                  <a:lnTo>
                    <a:pt x="320" y="357"/>
                  </a:lnTo>
                  <a:lnTo>
                    <a:pt x="337" y="347"/>
                  </a:lnTo>
                  <a:lnTo>
                    <a:pt x="337" y="347"/>
                  </a:lnTo>
                  <a:lnTo>
                    <a:pt x="371" y="326"/>
                  </a:lnTo>
                  <a:lnTo>
                    <a:pt x="404" y="305"/>
                  </a:lnTo>
                  <a:lnTo>
                    <a:pt x="404" y="305"/>
                  </a:lnTo>
                  <a:lnTo>
                    <a:pt x="441" y="284"/>
                  </a:lnTo>
                  <a:lnTo>
                    <a:pt x="478" y="263"/>
                  </a:lnTo>
                  <a:lnTo>
                    <a:pt x="478" y="263"/>
                  </a:lnTo>
                  <a:lnTo>
                    <a:pt x="552" y="221"/>
                  </a:lnTo>
                  <a:lnTo>
                    <a:pt x="552" y="221"/>
                  </a:lnTo>
                  <a:lnTo>
                    <a:pt x="701" y="135"/>
                  </a:lnTo>
                  <a:lnTo>
                    <a:pt x="701" y="135"/>
                  </a:lnTo>
                  <a:lnTo>
                    <a:pt x="771" y="96"/>
                  </a:lnTo>
                  <a:lnTo>
                    <a:pt x="806" y="77"/>
                  </a:lnTo>
                  <a:lnTo>
                    <a:pt x="842" y="59"/>
                  </a:lnTo>
                  <a:lnTo>
                    <a:pt x="842" y="59"/>
                  </a:lnTo>
                  <a:lnTo>
                    <a:pt x="877" y="42"/>
                  </a:lnTo>
                  <a:lnTo>
                    <a:pt x="896" y="35"/>
                  </a:lnTo>
                  <a:lnTo>
                    <a:pt x="915" y="29"/>
                  </a:lnTo>
                  <a:lnTo>
                    <a:pt x="933" y="23"/>
                  </a:lnTo>
                  <a:lnTo>
                    <a:pt x="952" y="19"/>
                  </a:lnTo>
                  <a:lnTo>
                    <a:pt x="971" y="15"/>
                  </a:lnTo>
                  <a:lnTo>
                    <a:pt x="990" y="12"/>
                  </a:lnTo>
                  <a:lnTo>
                    <a:pt x="990" y="12"/>
                  </a:lnTo>
                  <a:lnTo>
                    <a:pt x="1005" y="12"/>
                  </a:lnTo>
                  <a:lnTo>
                    <a:pt x="1019" y="12"/>
                  </a:lnTo>
                  <a:lnTo>
                    <a:pt x="1034" y="15"/>
                  </a:lnTo>
                  <a:lnTo>
                    <a:pt x="1047" y="20"/>
                  </a:lnTo>
                  <a:lnTo>
                    <a:pt x="1047" y="20"/>
                  </a:lnTo>
                  <a:lnTo>
                    <a:pt x="1057" y="26"/>
                  </a:lnTo>
                  <a:lnTo>
                    <a:pt x="1062" y="29"/>
                  </a:lnTo>
                  <a:lnTo>
                    <a:pt x="1066" y="33"/>
                  </a:lnTo>
                  <a:lnTo>
                    <a:pt x="1069" y="37"/>
                  </a:lnTo>
                  <a:lnTo>
                    <a:pt x="1072" y="42"/>
                  </a:lnTo>
                  <a:lnTo>
                    <a:pt x="1074" y="48"/>
                  </a:lnTo>
                  <a:lnTo>
                    <a:pt x="1075" y="54"/>
                  </a:lnTo>
                  <a:lnTo>
                    <a:pt x="1075" y="54"/>
                  </a:lnTo>
                  <a:lnTo>
                    <a:pt x="1074" y="61"/>
                  </a:lnTo>
                  <a:lnTo>
                    <a:pt x="1073" y="69"/>
                  </a:lnTo>
                  <a:lnTo>
                    <a:pt x="1071" y="76"/>
                  </a:lnTo>
                  <a:lnTo>
                    <a:pt x="1067" y="83"/>
                  </a:lnTo>
                  <a:lnTo>
                    <a:pt x="1059" y="96"/>
                  </a:lnTo>
                  <a:lnTo>
                    <a:pt x="1050" y="107"/>
                  </a:lnTo>
                  <a:lnTo>
                    <a:pt x="1050" y="107"/>
                  </a:lnTo>
                  <a:lnTo>
                    <a:pt x="1039" y="120"/>
                  </a:lnTo>
                  <a:lnTo>
                    <a:pt x="1027" y="132"/>
                  </a:lnTo>
                  <a:lnTo>
                    <a:pt x="1013" y="143"/>
                  </a:lnTo>
                  <a:lnTo>
                    <a:pt x="1000" y="153"/>
                  </a:lnTo>
                  <a:lnTo>
                    <a:pt x="1000" y="153"/>
                  </a:lnTo>
                  <a:lnTo>
                    <a:pt x="973" y="174"/>
                  </a:lnTo>
                  <a:lnTo>
                    <a:pt x="945" y="193"/>
                  </a:lnTo>
                  <a:lnTo>
                    <a:pt x="886" y="228"/>
                  </a:lnTo>
                  <a:lnTo>
                    <a:pt x="886" y="228"/>
                  </a:lnTo>
                  <a:lnTo>
                    <a:pt x="852" y="248"/>
                  </a:lnTo>
                  <a:lnTo>
                    <a:pt x="819" y="268"/>
                  </a:lnTo>
                  <a:lnTo>
                    <a:pt x="819" y="268"/>
                  </a:lnTo>
                  <a:lnTo>
                    <a:pt x="784" y="288"/>
                  </a:lnTo>
                  <a:lnTo>
                    <a:pt x="747" y="306"/>
                  </a:lnTo>
                  <a:lnTo>
                    <a:pt x="747" y="306"/>
                  </a:lnTo>
                  <a:lnTo>
                    <a:pt x="675" y="342"/>
                  </a:lnTo>
                  <a:lnTo>
                    <a:pt x="640" y="360"/>
                  </a:lnTo>
                  <a:lnTo>
                    <a:pt x="603" y="378"/>
                  </a:lnTo>
                  <a:lnTo>
                    <a:pt x="603" y="378"/>
                  </a:lnTo>
                  <a:lnTo>
                    <a:pt x="578" y="393"/>
                  </a:lnTo>
                  <a:lnTo>
                    <a:pt x="553" y="407"/>
                  </a:lnTo>
                  <a:lnTo>
                    <a:pt x="530" y="423"/>
                  </a:lnTo>
                  <a:lnTo>
                    <a:pt x="507" y="441"/>
                  </a:lnTo>
                  <a:lnTo>
                    <a:pt x="507" y="441"/>
                  </a:lnTo>
                  <a:lnTo>
                    <a:pt x="489" y="457"/>
                  </a:lnTo>
                  <a:lnTo>
                    <a:pt x="479" y="467"/>
                  </a:lnTo>
                  <a:lnTo>
                    <a:pt x="470" y="477"/>
                  </a:lnTo>
                  <a:lnTo>
                    <a:pt x="463" y="487"/>
                  </a:lnTo>
                  <a:lnTo>
                    <a:pt x="458" y="499"/>
                  </a:lnTo>
                  <a:lnTo>
                    <a:pt x="454" y="512"/>
                  </a:lnTo>
                  <a:lnTo>
                    <a:pt x="453" y="518"/>
                  </a:lnTo>
                  <a:lnTo>
                    <a:pt x="452" y="524"/>
                  </a:lnTo>
                  <a:lnTo>
                    <a:pt x="452" y="524"/>
                  </a:lnTo>
                  <a:lnTo>
                    <a:pt x="453" y="534"/>
                  </a:lnTo>
                  <a:lnTo>
                    <a:pt x="455" y="543"/>
                  </a:lnTo>
                  <a:lnTo>
                    <a:pt x="460" y="552"/>
                  </a:lnTo>
                  <a:lnTo>
                    <a:pt x="463" y="556"/>
                  </a:lnTo>
                  <a:lnTo>
                    <a:pt x="467" y="559"/>
                  </a:lnTo>
                  <a:lnTo>
                    <a:pt x="467" y="559"/>
                  </a:lnTo>
                  <a:lnTo>
                    <a:pt x="474" y="564"/>
                  </a:lnTo>
                  <a:lnTo>
                    <a:pt x="484" y="568"/>
                  </a:lnTo>
                  <a:lnTo>
                    <a:pt x="492" y="571"/>
                  </a:lnTo>
                  <a:lnTo>
                    <a:pt x="501" y="573"/>
                  </a:lnTo>
                  <a:lnTo>
                    <a:pt x="501" y="573"/>
                  </a:lnTo>
                  <a:lnTo>
                    <a:pt x="513" y="575"/>
                  </a:lnTo>
                  <a:lnTo>
                    <a:pt x="525" y="576"/>
                  </a:lnTo>
                  <a:lnTo>
                    <a:pt x="549" y="576"/>
                  </a:lnTo>
                  <a:lnTo>
                    <a:pt x="573" y="575"/>
                  </a:lnTo>
                  <a:lnTo>
                    <a:pt x="597" y="572"/>
                  </a:lnTo>
                  <a:lnTo>
                    <a:pt x="597" y="572"/>
                  </a:lnTo>
                  <a:lnTo>
                    <a:pt x="627" y="568"/>
                  </a:lnTo>
                  <a:lnTo>
                    <a:pt x="655" y="563"/>
                  </a:lnTo>
                  <a:lnTo>
                    <a:pt x="711" y="552"/>
                  </a:lnTo>
                  <a:lnTo>
                    <a:pt x="768" y="539"/>
                  </a:lnTo>
                  <a:lnTo>
                    <a:pt x="825" y="528"/>
                  </a:lnTo>
                  <a:lnTo>
                    <a:pt x="825" y="528"/>
                  </a:lnTo>
                  <a:lnTo>
                    <a:pt x="853" y="524"/>
                  </a:lnTo>
                  <a:lnTo>
                    <a:pt x="881" y="520"/>
                  </a:lnTo>
                  <a:lnTo>
                    <a:pt x="896" y="520"/>
                  </a:lnTo>
                  <a:lnTo>
                    <a:pt x="910" y="519"/>
                  </a:lnTo>
                  <a:lnTo>
                    <a:pt x="924" y="520"/>
                  </a:lnTo>
                  <a:lnTo>
                    <a:pt x="938" y="521"/>
                  </a:lnTo>
                  <a:lnTo>
                    <a:pt x="938" y="521"/>
                  </a:lnTo>
                  <a:lnTo>
                    <a:pt x="957" y="524"/>
                  </a:lnTo>
                  <a:lnTo>
                    <a:pt x="966" y="526"/>
                  </a:lnTo>
                  <a:lnTo>
                    <a:pt x="976" y="529"/>
                  </a:lnTo>
                  <a:lnTo>
                    <a:pt x="976" y="529"/>
                  </a:lnTo>
                  <a:lnTo>
                    <a:pt x="982" y="532"/>
                  </a:lnTo>
                  <a:lnTo>
                    <a:pt x="989" y="535"/>
                  </a:lnTo>
                  <a:lnTo>
                    <a:pt x="994" y="540"/>
                  </a:lnTo>
                  <a:lnTo>
                    <a:pt x="997" y="543"/>
                  </a:lnTo>
                  <a:lnTo>
                    <a:pt x="998" y="546"/>
                  </a:lnTo>
                  <a:lnTo>
                    <a:pt x="998" y="546"/>
                  </a:lnTo>
                  <a:lnTo>
                    <a:pt x="999" y="549"/>
                  </a:lnTo>
                  <a:lnTo>
                    <a:pt x="999" y="553"/>
                  </a:lnTo>
                  <a:lnTo>
                    <a:pt x="998" y="557"/>
                  </a:lnTo>
                  <a:lnTo>
                    <a:pt x="996" y="561"/>
                  </a:lnTo>
                  <a:lnTo>
                    <a:pt x="992" y="569"/>
                  </a:lnTo>
                  <a:lnTo>
                    <a:pt x="986" y="575"/>
                  </a:lnTo>
                  <a:lnTo>
                    <a:pt x="986" y="575"/>
                  </a:lnTo>
                  <a:lnTo>
                    <a:pt x="985" y="578"/>
                  </a:lnTo>
                  <a:lnTo>
                    <a:pt x="985" y="580"/>
                  </a:lnTo>
                  <a:lnTo>
                    <a:pt x="986" y="582"/>
                  </a:lnTo>
                  <a:lnTo>
                    <a:pt x="987" y="584"/>
                  </a:lnTo>
                  <a:lnTo>
                    <a:pt x="989" y="585"/>
                  </a:lnTo>
                  <a:lnTo>
                    <a:pt x="991" y="586"/>
                  </a:lnTo>
                  <a:lnTo>
                    <a:pt x="993" y="585"/>
                  </a:lnTo>
                  <a:lnTo>
                    <a:pt x="995" y="584"/>
                  </a:lnTo>
                  <a:lnTo>
                    <a:pt x="995" y="584"/>
                  </a:lnTo>
                  <a:lnTo>
                    <a:pt x="1001" y="576"/>
                  </a:lnTo>
                  <a:lnTo>
                    <a:pt x="1007" y="567"/>
                  </a:lnTo>
                  <a:lnTo>
                    <a:pt x="1009" y="562"/>
                  </a:lnTo>
                  <a:lnTo>
                    <a:pt x="1010" y="557"/>
                  </a:lnTo>
                  <a:lnTo>
                    <a:pt x="1011" y="552"/>
                  </a:lnTo>
                  <a:lnTo>
                    <a:pt x="1011" y="546"/>
                  </a:lnTo>
                  <a:lnTo>
                    <a:pt x="1011" y="546"/>
                  </a:lnTo>
                  <a:lnTo>
                    <a:pt x="1010" y="542"/>
                  </a:lnTo>
                  <a:lnTo>
                    <a:pt x="1008" y="538"/>
                  </a:lnTo>
                  <a:lnTo>
                    <a:pt x="1003" y="532"/>
                  </a:lnTo>
                  <a:lnTo>
                    <a:pt x="997" y="527"/>
                  </a:lnTo>
                  <a:lnTo>
                    <a:pt x="990" y="522"/>
                  </a:lnTo>
                  <a:lnTo>
                    <a:pt x="990" y="522"/>
                  </a:lnTo>
                  <a:lnTo>
                    <a:pt x="981" y="518"/>
                  </a:lnTo>
                  <a:lnTo>
                    <a:pt x="972" y="515"/>
                  </a:lnTo>
                  <a:lnTo>
                    <a:pt x="963" y="513"/>
                  </a:lnTo>
                  <a:lnTo>
                    <a:pt x="953" y="511"/>
                  </a:lnTo>
                  <a:lnTo>
                    <a:pt x="934" y="508"/>
                  </a:lnTo>
                  <a:lnTo>
                    <a:pt x="914" y="507"/>
                  </a:lnTo>
                  <a:lnTo>
                    <a:pt x="914" y="507"/>
                  </a:lnTo>
                  <a:lnTo>
                    <a:pt x="899" y="507"/>
                  </a:lnTo>
                  <a:lnTo>
                    <a:pt x="882" y="508"/>
                  </a:lnTo>
                  <a:lnTo>
                    <a:pt x="850" y="512"/>
                  </a:lnTo>
                  <a:lnTo>
                    <a:pt x="850" y="512"/>
                  </a:lnTo>
                  <a:lnTo>
                    <a:pt x="810" y="519"/>
                  </a:lnTo>
                  <a:lnTo>
                    <a:pt x="770" y="527"/>
                  </a:lnTo>
                  <a:lnTo>
                    <a:pt x="770" y="527"/>
                  </a:lnTo>
                  <a:lnTo>
                    <a:pt x="712" y="539"/>
                  </a:lnTo>
                  <a:lnTo>
                    <a:pt x="655" y="551"/>
                  </a:lnTo>
                  <a:lnTo>
                    <a:pt x="655" y="551"/>
                  </a:lnTo>
                  <a:lnTo>
                    <a:pt x="631" y="555"/>
                  </a:lnTo>
                  <a:lnTo>
                    <a:pt x="607" y="559"/>
                  </a:lnTo>
                  <a:lnTo>
                    <a:pt x="583" y="562"/>
                  </a:lnTo>
                  <a:lnTo>
                    <a:pt x="560" y="563"/>
                  </a:lnTo>
                  <a:lnTo>
                    <a:pt x="560" y="563"/>
                  </a:lnTo>
                  <a:lnTo>
                    <a:pt x="536" y="564"/>
                  </a:lnTo>
                  <a:lnTo>
                    <a:pt x="524" y="564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03" y="561"/>
                  </a:lnTo>
                  <a:lnTo>
                    <a:pt x="494" y="559"/>
                  </a:lnTo>
                  <a:lnTo>
                    <a:pt x="486" y="556"/>
                  </a:lnTo>
                  <a:lnTo>
                    <a:pt x="477" y="552"/>
                  </a:lnTo>
                  <a:lnTo>
                    <a:pt x="477" y="552"/>
                  </a:lnTo>
                  <a:lnTo>
                    <a:pt x="473" y="549"/>
                  </a:lnTo>
                  <a:lnTo>
                    <a:pt x="471" y="546"/>
                  </a:lnTo>
                  <a:lnTo>
                    <a:pt x="468" y="542"/>
                  </a:lnTo>
                  <a:lnTo>
                    <a:pt x="466" y="538"/>
                  </a:lnTo>
                  <a:lnTo>
                    <a:pt x="464" y="530"/>
                  </a:lnTo>
                  <a:lnTo>
                    <a:pt x="464" y="521"/>
                  </a:lnTo>
                  <a:lnTo>
                    <a:pt x="464" y="521"/>
                  </a:lnTo>
                  <a:lnTo>
                    <a:pt x="465" y="515"/>
                  </a:lnTo>
                  <a:lnTo>
                    <a:pt x="467" y="509"/>
                  </a:lnTo>
                  <a:lnTo>
                    <a:pt x="472" y="497"/>
                  </a:lnTo>
                  <a:lnTo>
                    <a:pt x="478" y="487"/>
                  </a:lnTo>
                  <a:lnTo>
                    <a:pt x="486" y="478"/>
                  </a:lnTo>
                  <a:lnTo>
                    <a:pt x="486" y="478"/>
                  </a:lnTo>
                  <a:lnTo>
                    <a:pt x="494" y="469"/>
                  </a:lnTo>
                  <a:lnTo>
                    <a:pt x="503" y="460"/>
                  </a:lnTo>
                  <a:lnTo>
                    <a:pt x="521" y="444"/>
                  </a:lnTo>
                  <a:lnTo>
                    <a:pt x="541" y="429"/>
                  </a:lnTo>
                  <a:lnTo>
                    <a:pt x="561" y="416"/>
                  </a:lnTo>
                  <a:lnTo>
                    <a:pt x="561" y="416"/>
                  </a:lnTo>
                  <a:lnTo>
                    <a:pt x="597" y="396"/>
                  </a:lnTo>
                  <a:lnTo>
                    <a:pt x="633" y="376"/>
                  </a:lnTo>
                  <a:lnTo>
                    <a:pt x="706" y="340"/>
                  </a:lnTo>
                  <a:lnTo>
                    <a:pt x="780" y="303"/>
                  </a:lnTo>
                  <a:lnTo>
                    <a:pt x="816" y="284"/>
                  </a:lnTo>
                  <a:lnTo>
                    <a:pt x="851" y="263"/>
                  </a:lnTo>
                  <a:lnTo>
                    <a:pt x="851" y="263"/>
                  </a:lnTo>
                  <a:lnTo>
                    <a:pt x="914" y="225"/>
                  </a:lnTo>
                  <a:lnTo>
                    <a:pt x="914" y="225"/>
                  </a:lnTo>
                  <a:lnTo>
                    <a:pt x="944" y="208"/>
                  </a:lnTo>
                  <a:lnTo>
                    <a:pt x="973" y="189"/>
                  </a:lnTo>
                  <a:lnTo>
                    <a:pt x="973" y="189"/>
                  </a:lnTo>
                  <a:lnTo>
                    <a:pt x="1000" y="169"/>
                  </a:lnTo>
                  <a:lnTo>
                    <a:pt x="1014" y="158"/>
                  </a:lnTo>
                  <a:lnTo>
                    <a:pt x="1028" y="147"/>
                  </a:lnTo>
                  <a:lnTo>
                    <a:pt x="1040" y="136"/>
                  </a:lnTo>
                  <a:lnTo>
                    <a:pt x="1052" y="123"/>
                  </a:lnTo>
                  <a:lnTo>
                    <a:pt x="1063" y="110"/>
                  </a:lnTo>
                  <a:lnTo>
                    <a:pt x="1072" y="97"/>
                  </a:lnTo>
                  <a:lnTo>
                    <a:pt x="1072" y="97"/>
                  </a:lnTo>
                  <a:lnTo>
                    <a:pt x="1080" y="84"/>
                  </a:lnTo>
                  <a:lnTo>
                    <a:pt x="1082" y="78"/>
                  </a:lnTo>
                  <a:lnTo>
                    <a:pt x="1085" y="71"/>
                  </a:lnTo>
                  <a:lnTo>
                    <a:pt x="1086" y="64"/>
                  </a:lnTo>
                  <a:lnTo>
                    <a:pt x="1087" y="57"/>
                  </a:lnTo>
                  <a:lnTo>
                    <a:pt x="1086" y="50"/>
                  </a:lnTo>
                  <a:lnTo>
                    <a:pt x="1085" y="42"/>
                  </a:lnTo>
                  <a:lnTo>
                    <a:pt x="1085" y="42"/>
                  </a:lnTo>
                  <a:lnTo>
                    <a:pt x="1082" y="36"/>
                  </a:lnTo>
                  <a:lnTo>
                    <a:pt x="1079" y="31"/>
                  </a:lnTo>
                  <a:lnTo>
                    <a:pt x="1075" y="26"/>
                  </a:lnTo>
                  <a:lnTo>
                    <a:pt x="1071" y="21"/>
                  </a:lnTo>
                  <a:lnTo>
                    <a:pt x="1061" y="14"/>
                  </a:lnTo>
                  <a:lnTo>
                    <a:pt x="1050" y="8"/>
                  </a:lnTo>
                  <a:lnTo>
                    <a:pt x="1050" y="8"/>
                  </a:lnTo>
                  <a:lnTo>
                    <a:pt x="1037" y="4"/>
                  </a:lnTo>
                  <a:lnTo>
                    <a:pt x="1021" y="1"/>
                  </a:lnTo>
                  <a:lnTo>
                    <a:pt x="1007" y="0"/>
                  </a:lnTo>
                  <a:lnTo>
                    <a:pt x="992" y="0"/>
                  </a:lnTo>
                  <a:lnTo>
                    <a:pt x="992" y="0"/>
                  </a:lnTo>
                  <a:lnTo>
                    <a:pt x="973" y="3"/>
                  </a:lnTo>
                  <a:lnTo>
                    <a:pt x="954" y="6"/>
                  </a:lnTo>
                  <a:lnTo>
                    <a:pt x="935" y="11"/>
                  </a:lnTo>
                  <a:lnTo>
                    <a:pt x="916" y="16"/>
                  </a:lnTo>
                  <a:lnTo>
                    <a:pt x="916" y="16"/>
                  </a:lnTo>
                  <a:lnTo>
                    <a:pt x="897" y="22"/>
                  </a:lnTo>
                  <a:lnTo>
                    <a:pt x="878" y="29"/>
                  </a:lnTo>
                  <a:lnTo>
                    <a:pt x="860" y="36"/>
                  </a:lnTo>
                  <a:lnTo>
                    <a:pt x="842" y="45"/>
                  </a:lnTo>
                  <a:lnTo>
                    <a:pt x="807" y="63"/>
                  </a:lnTo>
                  <a:lnTo>
                    <a:pt x="773" y="81"/>
                  </a:lnTo>
                  <a:lnTo>
                    <a:pt x="773" y="81"/>
                  </a:lnTo>
                  <a:lnTo>
                    <a:pt x="698" y="123"/>
                  </a:lnTo>
                  <a:lnTo>
                    <a:pt x="624" y="166"/>
                  </a:lnTo>
                  <a:lnTo>
                    <a:pt x="624" y="166"/>
                  </a:lnTo>
                  <a:lnTo>
                    <a:pt x="548" y="209"/>
                  </a:lnTo>
                  <a:lnTo>
                    <a:pt x="472" y="252"/>
                  </a:lnTo>
                  <a:lnTo>
                    <a:pt x="472" y="252"/>
                  </a:lnTo>
                  <a:lnTo>
                    <a:pt x="435" y="273"/>
                  </a:lnTo>
                  <a:lnTo>
                    <a:pt x="398" y="295"/>
                  </a:lnTo>
                  <a:lnTo>
                    <a:pt x="398" y="295"/>
                  </a:lnTo>
                  <a:lnTo>
                    <a:pt x="364" y="316"/>
                  </a:lnTo>
                  <a:lnTo>
                    <a:pt x="329" y="337"/>
                  </a:lnTo>
                  <a:lnTo>
                    <a:pt x="329" y="337"/>
                  </a:lnTo>
                  <a:lnTo>
                    <a:pt x="311" y="347"/>
                  </a:lnTo>
                  <a:lnTo>
                    <a:pt x="294" y="357"/>
                  </a:lnTo>
                  <a:lnTo>
                    <a:pt x="258" y="375"/>
                  </a:lnTo>
                  <a:lnTo>
                    <a:pt x="258" y="375"/>
                  </a:lnTo>
                  <a:lnTo>
                    <a:pt x="222" y="395"/>
                  </a:lnTo>
                  <a:lnTo>
                    <a:pt x="186" y="417"/>
                  </a:lnTo>
                  <a:lnTo>
                    <a:pt x="186" y="417"/>
                  </a:lnTo>
                  <a:lnTo>
                    <a:pt x="154" y="437"/>
                  </a:lnTo>
                  <a:lnTo>
                    <a:pt x="138" y="447"/>
                  </a:lnTo>
                  <a:lnTo>
                    <a:pt x="121" y="456"/>
                  </a:lnTo>
                  <a:lnTo>
                    <a:pt x="121" y="456"/>
                  </a:lnTo>
                  <a:lnTo>
                    <a:pt x="89" y="473"/>
                  </a:lnTo>
                  <a:lnTo>
                    <a:pt x="56" y="490"/>
                  </a:lnTo>
                  <a:lnTo>
                    <a:pt x="56" y="490"/>
                  </a:lnTo>
                  <a:lnTo>
                    <a:pt x="42" y="498"/>
                  </a:lnTo>
                  <a:lnTo>
                    <a:pt x="28" y="509"/>
                  </a:lnTo>
                  <a:lnTo>
                    <a:pt x="14" y="519"/>
                  </a:lnTo>
                  <a:lnTo>
                    <a:pt x="2" y="530"/>
                  </a:lnTo>
                  <a:lnTo>
                    <a:pt x="2" y="530"/>
                  </a:lnTo>
                  <a:lnTo>
                    <a:pt x="0" y="532"/>
                  </a:lnTo>
                  <a:lnTo>
                    <a:pt x="0" y="534"/>
                  </a:lnTo>
                  <a:lnTo>
                    <a:pt x="0" y="536"/>
                  </a:lnTo>
                  <a:lnTo>
                    <a:pt x="2" y="538"/>
                  </a:lnTo>
                  <a:lnTo>
                    <a:pt x="3" y="539"/>
                  </a:lnTo>
                  <a:lnTo>
                    <a:pt x="6" y="540"/>
                  </a:lnTo>
                  <a:lnTo>
                    <a:pt x="8" y="540"/>
                  </a:lnTo>
                  <a:lnTo>
                    <a:pt x="10" y="538"/>
                  </a:lnTo>
                  <a:lnTo>
                    <a:pt x="10" y="5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A13E1578-63E2-FD4D-49B9-9DA44FB3E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0" y="2247"/>
              <a:ext cx="124" cy="116"/>
            </a:xfrm>
            <a:custGeom>
              <a:avLst/>
              <a:gdLst>
                <a:gd name="T0" fmla="*/ 134 w 246"/>
                <a:gd name="T1" fmla="*/ 224 h 232"/>
                <a:gd name="T2" fmla="*/ 152 w 246"/>
                <a:gd name="T3" fmla="*/ 209 h 232"/>
                <a:gd name="T4" fmla="*/ 182 w 246"/>
                <a:gd name="T5" fmla="*/ 190 h 232"/>
                <a:gd name="T6" fmla="*/ 208 w 246"/>
                <a:gd name="T7" fmla="*/ 166 h 232"/>
                <a:gd name="T8" fmla="*/ 233 w 246"/>
                <a:gd name="T9" fmla="*/ 136 h 232"/>
                <a:gd name="T10" fmla="*/ 241 w 246"/>
                <a:gd name="T11" fmla="*/ 120 h 232"/>
                <a:gd name="T12" fmla="*/ 246 w 246"/>
                <a:gd name="T13" fmla="*/ 94 h 232"/>
                <a:gd name="T14" fmla="*/ 243 w 246"/>
                <a:gd name="T15" fmla="*/ 68 h 232"/>
                <a:gd name="T16" fmla="*/ 237 w 246"/>
                <a:gd name="T17" fmla="*/ 53 h 232"/>
                <a:gd name="T18" fmla="*/ 224 w 246"/>
                <a:gd name="T19" fmla="*/ 35 h 232"/>
                <a:gd name="T20" fmla="*/ 206 w 246"/>
                <a:gd name="T21" fmla="*/ 21 h 232"/>
                <a:gd name="T22" fmla="*/ 162 w 246"/>
                <a:gd name="T23" fmla="*/ 3 h 232"/>
                <a:gd name="T24" fmla="*/ 112 w 246"/>
                <a:gd name="T25" fmla="*/ 0 h 232"/>
                <a:gd name="T26" fmla="*/ 80 w 246"/>
                <a:gd name="T27" fmla="*/ 6 h 232"/>
                <a:gd name="T28" fmla="*/ 43 w 246"/>
                <a:gd name="T29" fmla="*/ 24 h 232"/>
                <a:gd name="T30" fmla="*/ 24 w 246"/>
                <a:gd name="T31" fmla="*/ 41 h 232"/>
                <a:gd name="T32" fmla="*/ 10 w 246"/>
                <a:gd name="T33" fmla="*/ 62 h 232"/>
                <a:gd name="T34" fmla="*/ 1 w 246"/>
                <a:gd name="T35" fmla="*/ 85 h 232"/>
                <a:gd name="T36" fmla="*/ 0 w 246"/>
                <a:gd name="T37" fmla="*/ 101 h 232"/>
                <a:gd name="T38" fmla="*/ 6 w 246"/>
                <a:gd name="T39" fmla="*/ 123 h 232"/>
                <a:gd name="T40" fmla="*/ 20 w 246"/>
                <a:gd name="T41" fmla="*/ 140 h 232"/>
                <a:gd name="T42" fmla="*/ 32 w 246"/>
                <a:gd name="T43" fmla="*/ 149 h 232"/>
                <a:gd name="T44" fmla="*/ 66 w 246"/>
                <a:gd name="T45" fmla="*/ 164 h 232"/>
                <a:gd name="T46" fmla="*/ 90 w 246"/>
                <a:gd name="T47" fmla="*/ 171 h 232"/>
                <a:gd name="T48" fmla="*/ 114 w 246"/>
                <a:gd name="T49" fmla="*/ 175 h 232"/>
                <a:gd name="T50" fmla="*/ 119 w 246"/>
                <a:gd name="T51" fmla="*/ 170 h 232"/>
                <a:gd name="T52" fmla="*/ 118 w 246"/>
                <a:gd name="T53" fmla="*/ 164 h 232"/>
                <a:gd name="T54" fmla="*/ 114 w 246"/>
                <a:gd name="T55" fmla="*/ 162 h 232"/>
                <a:gd name="T56" fmla="*/ 75 w 246"/>
                <a:gd name="T57" fmla="*/ 154 h 232"/>
                <a:gd name="T58" fmla="*/ 45 w 246"/>
                <a:gd name="T59" fmla="*/ 143 h 232"/>
                <a:gd name="T60" fmla="*/ 25 w 246"/>
                <a:gd name="T61" fmla="*/ 129 h 232"/>
                <a:gd name="T62" fmla="*/ 15 w 246"/>
                <a:gd name="T63" fmla="*/ 114 h 232"/>
                <a:gd name="T64" fmla="*/ 12 w 246"/>
                <a:gd name="T65" fmla="*/ 102 h 232"/>
                <a:gd name="T66" fmla="*/ 15 w 246"/>
                <a:gd name="T67" fmla="*/ 81 h 232"/>
                <a:gd name="T68" fmla="*/ 28 w 246"/>
                <a:gd name="T69" fmla="*/ 55 h 232"/>
                <a:gd name="T70" fmla="*/ 38 w 246"/>
                <a:gd name="T71" fmla="*/ 44 h 232"/>
                <a:gd name="T72" fmla="*/ 77 w 246"/>
                <a:gd name="T73" fmla="*/ 20 h 232"/>
                <a:gd name="T74" fmla="*/ 105 w 246"/>
                <a:gd name="T75" fmla="*/ 13 h 232"/>
                <a:gd name="T76" fmla="*/ 151 w 246"/>
                <a:gd name="T77" fmla="*/ 13 h 232"/>
                <a:gd name="T78" fmla="*/ 192 w 246"/>
                <a:gd name="T79" fmla="*/ 27 h 232"/>
                <a:gd name="T80" fmla="*/ 214 w 246"/>
                <a:gd name="T81" fmla="*/ 43 h 232"/>
                <a:gd name="T82" fmla="*/ 226 w 246"/>
                <a:gd name="T83" fmla="*/ 59 h 232"/>
                <a:gd name="T84" fmla="*/ 232 w 246"/>
                <a:gd name="T85" fmla="*/ 73 h 232"/>
                <a:gd name="T86" fmla="*/ 234 w 246"/>
                <a:gd name="T87" fmla="*/ 96 h 232"/>
                <a:gd name="T88" fmla="*/ 228 w 246"/>
                <a:gd name="T89" fmla="*/ 119 h 232"/>
                <a:gd name="T90" fmla="*/ 219 w 246"/>
                <a:gd name="T91" fmla="*/ 134 h 232"/>
                <a:gd name="T92" fmla="*/ 199 w 246"/>
                <a:gd name="T93" fmla="*/ 157 h 232"/>
                <a:gd name="T94" fmla="*/ 173 w 246"/>
                <a:gd name="T95" fmla="*/ 181 h 232"/>
                <a:gd name="T96" fmla="*/ 144 w 246"/>
                <a:gd name="T97" fmla="*/ 200 h 232"/>
                <a:gd name="T98" fmla="*/ 123 w 246"/>
                <a:gd name="T99" fmla="*/ 217 h 232"/>
                <a:gd name="T100" fmla="*/ 116 w 246"/>
                <a:gd name="T101" fmla="*/ 226 h 232"/>
                <a:gd name="T102" fmla="*/ 119 w 246"/>
                <a:gd name="T103" fmla="*/ 231 h 232"/>
                <a:gd name="T104" fmla="*/ 127 w 246"/>
                <a:gd name="T105" fmla="*/ 23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6" h="232">
                  <a:moveTo>
                    <a:pt x="129" y="230"/>
                  </a:moveTo>
                  <a:lnTo>
                    <a:pt x="129" y="230"/>
                  </a:lnTo>
                  <a:lnTo>
                    <a:pt x="134" y="224"/>
                  </a:lnTo>
                  <a:lnTo>
                    <a:pt x="139" y="218"/>
                  </a:lnTo>
                  <a:lnTo>
                    <a:pt x="152" y="209"/>
                  </a:lnTo>
                  <a:lnTo>
                    <a:pt x="152" y="209"/>
                  </a:lnTo>
                  <a:lnTo>
                    <a:pt x="167" y="200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95" y="179"/>
                  </a:lnTo>
                  <a:lnTo>
                    <a:pt x="208" y="166"/>
                  </a:lnTo>
                  <a:lnTo>
                    <a:pt x="208" y="166"/>
                  </a:lnTo>
                  <a:lnTo>
                    <a:pt x="221" y="151"/>
                  </a:lnTo>
                  <a:lnTo>
                    <a:pt x="227" y="144"/>
                  </a:lnTo>
                  <a:lnTo>
                    <a:pt x="233" y="136"/>
                  </a:lnTo>
                  <a:lnTo>
                    <a:pt x="233" y="136"/>
                  </a:lnTo>
                  <a:lnTo>
                    <a:pt x="237" y="128"/>
                  </a:lnTo>
                  <a:lnTo>
                    <a:pt x="241" y="120"/>
                  </a:lnTo>
                  <a:lnTo>
                    <a:pt x="243" y="112"/>
                  </a:lnTo>
                  <a:lnTo>
                    <a:pt x="245" y="103"/>
                  </a:lnTo>
                  <a:lnTo>
                    <a:pt x="246" y="94"/>
                  </a:lnTo>
                  <a:lnTo>
                    <a:pt x="246" y="86"/>
                  </a:lnTo>
                  <a:lnTo>
                    <a:pt x="245" y="77"/>
                  </a:lnTo>
                  <a:lnTo>
                    <a:pt x="243" y="68"/>
                  </a:lnTo>
                  <a:lnTo>
                    <a:pt x="243" y="68"/>
                  </a:lnTo>
                  <a:lnTo>
                    <a:pt x="240" y="61"/>
                  </a:lnTo>
                  <a:lnTo>
                    <a:pt x="237" y="53"/>
                  </a:lnTo>
                  <a:lnTo>
                    <a:pt x="233" y="47"/>
                  </a:lnTo>
                  <a:lnTo>
                    <a:pt x="229" y="41"/>
                  </a:lnTo>
                  <a:lnTo>
                    <a:pt x="224" y="35"/>
                  </a:lnTo>
                  <a:lnTo>
                    <a:pt x="218" y="30"/>
                  </a:lnTo>
                  <a:lnTo>
                    <a:pt x="206" y="21"/>
                  </a:lnTo>
                  <a:lnTo>
                    <a:pt x="206" y="21"/>
                  </a:lnTo>
                  <a:lnTo>
                    <a:pt x="192" y="14"/>
                  </a:lnTo>
                  <a:lnTo>
                    <a:pt x="177" y="8"/>
                  </a:lnTo>
                  <a:lnTo>
                    <a:pt x="162" y="3"/>
                  </a:lnTo>
                  <a:lnTo>
                    <a:pt x="145" y="1"/>
                  </a:lnTo>
                  <a:lnTo>
                    <a:pt x="129" y="0"/>
                  </a:lnTo>
                  <a:lnTo>
                    <a:pt x="112" y="0"/>
                  </a:lnTo>
                  <a:lnTo>
                    <a:pt x="96" y="2"/>
                  </a:lnTo>
                  <a:lnTo>
                    <a:pt x="80" y="6"/>
                  </a:lnTo>
                  <a:lnTo>
                    <a:pt x="80" y="6"/>
                  </a:lnTo>
                  <a:lnTo>
                    <a:pt x="64" y="12"/>
                  </a:lnTo>
                  <a:lnTo>
                    <a:pt x="50" y="20"/>
                  </a:lnTo>
                  <a:lnTo>
                    <a:pt x="43" y="24"/>
                  </a:lnTo>
                  <a:lnTo>
                    <a:pt x="36" y="29"/>
                  </a:lnTo>
                  <a:lnTo>
                    <a:pt x="30" y="35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15" y="54"/>
                  </a:lnTo>
                  <a:lnTo>
                    <a:pt x="10" y="62"/>
                  </a:lnTo>
                  <a:lnTo>
                    <a:pt x="7" y="70"/>
                  </a:lnTo>
                  <a:lnTo>
                    <a:pt x="4" y="77"/>
                  </a:lnTo>
                  <a:lnTo>
                    <a:pt x="1" y="85"/>
                  </a:lnTo>
                  <a:lnTo>
                    <a:pt x="0" y="93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1" y="109"/>
                  </a:lnTo>
                  <a:lnTo>
                    <a:pt x="3" y="116"/>
                  </a:lnTo>
                  <a:lnTo>
                    <a:pt x="6" y="123"/>
                  </a:lnTo>
                  <a:lnTo>
                    <a:pt x="10" y="129"/>
                  </a:lnTo>
                  <a:lnTo>
                    <a:pt x="14" y="135"/>
                  </a:lnTo>
                  <a:lnTo>
                    <a:pt x="20" y="140"/>
                  </a:lnTo>
                  <a:lnTo>
                    <a:pt x="26" y="145"/>
                  </a:lnTo>
                  <a:lnTo>
                    <a:pt x="32" y="149"/>
                  </a:lnTo>
                  <a:lnTo>
                    <a:pt x="32" y="149"/>
                  </a:lnTo>
                  <a:lnTo>
                    <a:pt x="40" y="154"/>
                  </a:lnTo>
                  <a:lnTo>
                    <a:pt x="49" y="158"/>
                  </a:lnTo>
                  <a:lnTo>
                    <a:pt x="66" y="164"/>
                  </a:lnTo>
                  <a:lnTo>
                    <a:pt x="66" y="164"/>
                  </a:lnTo>
                  <a:lnTo>
                    <a:pt x="78" y="168"/>
                  </a:lnTo>
                  <a:lnTo>
                    <a:pt x="90" y="171"/>
                  </a:lnTo>
                  <a:lnTo>
                    <a:pt x="102" y="174"/>
                  </a:lnTo>
                  <a:lnTo>
                    <a:pt x="114" y="175"/>
                  </a:lnTo>
                  <a:lnTo>
                    <a:pt x="114" y="175"/>
                  </a:lnTo>
                  <a:lnTo>
                    <a:pt x="116" y="174"/>
                  </a:lnTo>
                  <a:lnTo>
                    <a:pt x="118" y="172"/>
                  </a:lnTo>
                  <a:lnTo>
                    <a:pt x="119" y="170"/>
                  </a:lnTo>
                  <a:lnTo>
                    <a:pt x="120" y="168"/>
                  </a:lnTo>
                  <a:lnTo>
                    <a:pt x="119" y="166"/>
                  </a:lnTo>
                  <a:lnTo>
                    <a:pt x="118" y="164"/>
                  </a:lnTo>
                  <a:lnTo>
                    <a:pt x="116" y="162"/>
                  </a:lnTo>
                  <a:lnTo>
                    <a:pt x="114" y="162"/>
                  </a:lnTo>
                  <a:lnTo>
                    <a:pt x="114" y="162"/>
                  </a:lnTo>
                  <a:lnTo>
                    <a:pt x="104" y="161"/>
                  </a:lnTo>
                  <a:lnTo>
                    <a:pt x="94" y="159"/>
                  </a:lnTo>
                  <a:lnTo>
                    <a:pt x="75" y="154"/>
                  </a:lnTo>
                  <a:lnTo>
                    <a:pt x="75" y="154"/>
                  </a:lnTo>
                  <a:lnTo>
                    <a:pt x="59" y="149"/>
                  </a:lnTo>
                  <a:lnTo>
                    <a:pt x="45" y="143"/>
                  </a:lnTo>
                  <a:lnTo>
                    <a:pt x="45" y="143"/>
                  </a:lnTo>
                  <a:lnTo>
                    <a:pt x="34" y="137"/>
                  </a:lnTo>
                  <a:lnTo>
                    <a:pt x="25" y="129"/>
                  </a:lnTo>
                  <a:lnTo>
                    <a:pt x="21" y="125"/>
                  </a:lnTo>
                  <a:lnTo>
                    <a:pt x="18" y="120"/>
                  </a:lnTo>
                  <a:lnTo>
                    <a:pt x="15" y="114"/>
                  </a:lnTo>
                  <a:lnTo>
                    <a:pt x="13" y="109"/>
                  </a:lnTo>
                  <a:lnTo>
                    <a:pt x="13" y="109"/>
                  </a:lnTo>
                  <a:lnTo>
                    <a:pt x="12" y="102"/>
                  </a:lnTo>
                  <a:lnTo>
                    <a:pt x="12" y="95"/>
                  </a:lnTo>
                  <a:lnTo>
                    <a:pt x="13" y="88"/>
                  </a:lnTo>
                  <a:lnTo>
                    <a:pt x="15" y="81"/>
                  </a:lnTo>
                  <a:lnTo>
                    <a:pt x="18" y="74"/>
                  </a:lnTo>
                  <a:lnTo>
                    <a:pt x="21" y="68"/>
                  </a:lnTo>
                  <a:lnTo>
                    <a:pt x="28" y="55"/>
                  </a:lnTo>
                  <a:lnTo>
                    <a:pt x="28" y="55"/>
                  </a:lnTo>
                  <a:lnTo>
                    <a:pt x="33" y="49"/>
                  </a:lnTo>
                  <a:lnTo>
                    <a:pt x="38" y="44"/>
                  </a:lnTo>
                  <a:lnTo>
                    <a:pt x="50" y="34"/>
                  </a:lnTo>
                  <a:lnTo>
                    <a:pt x="63" y="26"/>
                  </a:lnTo>
                  <a:lnTo>
                    <a:pt x="77" y="20"/>
                  </a:lnTo>
                  <a:lnTo>
                    <a:pt x="77" y="20"/>
                  </a:lnTo>
                  <a:lnTo>
                    <a:pt x="91" y="16"/>
                  </a:lnTo>
                  <a:lnTo>
                    <a:pt x="105" y="13"/>
                  </a:lnTo>
                  <a:lnTo>
                    <a:pt x="120" y="12"/>
                  </a:lnTo>
                  <a:lnTo>
                    <a:pt x="136" y="12"/>
                  </a:lnTo>
                  <a:lnTo>
                    <a:pt x="151" y="13"/>
                  </a:lnTo>
                  <a:lnTo>
                    <a:pt x="165" y="17"/>
                  </a:lnTo>
                  <a:lnTo>
                    <a:pt x="179" y="21"/>
                  </a:lnTo>
                  <a:lnTo>
                    <a:pt x="192" y="27"/>
                  </a:lnTo>
                  <a:lnTo>
                    <a:pt x="192" y="27"/>
                  </a:lnTo>
                  <a:lnTo>
                    <a:pt x="204" y="34"/>
                  </a:lnTo>
                  <a:lnTo>
                    <a:pt x="214" y="43"/>
                  </a:lnTo>
                  <a:lnTo>
                    <a:pt x="218" y="48"/>
                  </a:lnTo>
                  <a:lnTo>
                    <a:pt x="223" y="53"/>
                  </a:lnTo>
                  <a:lnTo>
                    <a:pt x="226" y="59"/>
                  </a:lnTo>
                  <a:lnTo>
                    <a:pt x="229" y="65"/>
                  </a:lnTo>
                  <a:lnTo>
                    <a:pt x="229" y="65"/>
                  </a:lnTo>
                  <a:lnTo>
                    <a:pt x="232" y="73"/>
                  </a:lnTo>
                  <a:lnTo>
                    <a:pt x="233" y="81"/>
                  </a:lnTo>
                  <a:lnTo>
                    <a:pt x="234" y="88"/>
                  </a:lnTo>
                  <a:lnTo>
                    <a:pt x="234" y="96"/>
                  </a:lnTo>
                  <a:lnTo>
                    <a:pt x="233" y="104"/>
                  </a:lnTo>
                  <a:lnTo>
                    <a:pt x="231" y="111"/>
                  </a:lnTo>
                  <a:lnTo>
                    <a:pt x="228" y="119"/>
                  </a:lnTo>
                  <a:lnTo>
                    <a:pt x="225" y="126"/>
                  </a:lnTo>
                  <a:lnTo>
                    <a:pt x="225" y="126"/>
                  </a:lnTo>
                  <a:lnTo>
                    <a:pt x="219" y="134"/>
                  </a:lnTo>
                  <a:lnTo>
                    <a:pt x="213" y="142"/>
                  </a:lnTo>
                  <a:lnTo>
                    <a:pt x="199" y="157"/>
                  </a:lnTo>
                  <a:lnTo>
                    <a:pt x="199" y="157"/>
                  </a:lnTo>
                  <a:lnTo>
                    <a:pt x="187" y="169"/>
                  </a:lnTo>
                  <a:lnTo>
                    <a:pt x="180" y="176"/>
                  </a:lnTo>
                  <a:lnTo>
                    <a:pt x="173" y="181"/>
                  </a:lnTo>
                  <a:lnTo>
                    <a:pt x="173" y="181"/>
                  </a:lnTo>
                  <a:lnTo>
                    <a:pt x="159" y="191"/>
                  </a:lnTo>
                  <a:lnTo>
                    <a:pt x="144" y="200"/>
                  </a:lnTo>
                  <a:lnTo>
                    <a:pt x="137" y="205"/>
                  </a:lnTo>
                  <a:lnTo>
                    <a:pt x="130" y="211"/>
                  </a:lnTo>
                  <a:lnTo>
                    <a:pt x="123" y="217"/>
                  </a:lnTo>
                  <a:lnTo>
                    <a:pt x="117" y="224"/>
                  </a:lnTo>
                  <a:lnTo>
                    <a:pt x="117" y="224"/>
                  </a:lnTo>
                  <a:lnTo>
                    <a:pt x="116" y="226"/>
                  </a:lnTo>
                  <a:lnTo>
                    <a:pt x="116" y="228"/>
                  </a:lnTo>
                  <a:lnTo>
                    <a:pt x="118" y="230"/>
                  </a:lnTo>
                  <a:lnTo>
                    <a:pt x="119" y="231"/>
                  </a:lnTo>
                  <a:lnTo>
                    <a:pt x="121" y="232"/>
                  </a:lnTo>
                  <a:lnTo>
                    <a:pt x="124" y="232"/>
                  </a:lnTo>
                  <a:lnTo>
                    <a:pt x="127" y="231"/>
                  </a:lnTo>
                  <a:lnTo>
                    <a:pt x="129" y="230"/>
                  </a:lnTo>
                  <a:lnTo>
                    <a:pt x="129" y="2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771ECEB2-53DA-AA52-EF80-8A2C05D60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367"/>
              <a:ext cx="146" cy="118"/>
            </a:xfrm>
            <a:custGeom>
              <a:avLst/>
              <a:gdLst>
                <a:gd name="T0" fmla="*/ 107 w 292"/>
                <a:gd name="T1" fmla="*/ 165 h 236"/>
                <a:gd name="T2" fmla="*/ 65 w 292"/>
                <a:gd name="T3" fmla="*/ 148 h 236"/>
                <a:gd name="T4" fmla="*/ 35 w 292"/>
                <a:gd name="T5" fmla="*/ 131 h 236"/>
                <a:gd name="T6" fmla="*/ 20 w 292"/>
                <a:gd name="T7" fmla="*/ 115 h 236"/>
                <a:gd name="T8" fmla="*/ 14 w 292"/>
                <a:gd name="T9" fmla="*/ 101 h 236"/>
                <a:gd name="T10" fmla="*/ 12 w 292"/>
                <a:gd name="T11" fmla="*/ 79 h 236"/>
                <a:gd name="T12" fmla="*/ 18 w 292"/>
                <a:gd name="T13" fmla="*/ 56 h 236"/>
                <a:gd name="T14" fmla="*/ 25 w 292"/>
                <a:gd name="T15" fmla="*/ 43 h 236"/>
                <a:gd name="T16" fmla="*/ 41 w 292"/>
                <a:gd name="T17" fmla="*/ 29 h 236"/>
                <a:gd name="T18" fmla="*/ 61 w 292"/>
                <a:gd name="T19" fmla="*/ 19 h 236"/>
                <a:gd name="T20" fmla="*/ 91 w 292"/>
                <a:gd name="T21" fmla="*/ 13 h 236"/>
                <a:gd name="T22" fmla="*/ 139 w 292"/>
                <a:gd name="T23" fmla="*/ 14 h 236"/>
                <a:gd name="T24" fmla="*/ 184 w 292"/>
                <a:gd name="T25" fmla="*/ 23 h 236"/>
                <a:gd name="T26" fmla="*/ 234 w 292"/>
                <a:gd name="T27" fmla="*/ 41 h 236"/>
                <a:gd name="T28" fmla="*/ 249 w 292"/>
                <a:gd name="T29" fmla="*/ 51 h 236"/>
                <a:gd name="T30" fmla="*/ 268 w 292"/>
                <a:gd name="T31" fmla="*/ 70 h 236"/>
                <a:gd name="T32" fmla="*/ 278 w 292"/>
                <a:gd name="T33" fmla="*/ 94 h 236"/>
                <a:gd name="T34" fmla="*/ 280 w 292"/>
                <a:gd name="T35" fmla="*/ 112 h 236"/>
                <a:gd name="T36" fmla="*/ 276 w 292"/>
                <a:gd name="T37" fmla="*/ 140 h 236"/>
                <a:gd name="T38" fmla="*/ 266 w 292"/>
                <a:gd name="T39" fmla="*/ 168 h 236"/>
                <a:gd name="T40" fmla="*/ 250 w 292"/>
                <a:gd name="T41" fmla="*/ 192 h 236"/>
                <a:gd name="T42" fmla="*/ 231 w 292"/>
                <a:gd name="T43" fmla="*/ 211 h 236"/>
                <a:gd name="T44" fmla="*/ 216 w 292"/>
                <a:gd name="T45" fmla="*/ 220 h 236"/>
                <a:gd name="T46" fmla="*/ 205 w 292"/>
                <a:gd name="T47" fmla="*/ 223 h 236"/>
                <a:gd name="T48" fmla="*/ 171 w 292"/>
                <a:gd name="T49" fmla="*/ 224 h 236"/>
                <a:gd name="T50" fmla="*/ 167 w 292"/>
                <a:gd name="T51" fmla="*/ 226 h 236"/>
                <a:gd name="T52" fmla="*/ 166 w 292"/>
                <a:gd name="T53" fmla="*/ 232 h 236"/>
                <a:gd name="T54" fmla="*/ 171 w 292"/>
                <a:gd name="T55" fmla="*/ 236 h 236"/>
                <a:gd name="T56" fmla="*/ 208 w 292"/>
                <a:gd name="T57" fmla="*/ 235 h 236"/>
                <a:gd name="T58" fmla="*/ 220 w 292"/>
                <a:gd name="T59" fmla="*/ 231 h 236"/>
                <a:gd name="T60" fmla="*/ 244 w 292"/>
                <a:gd name="T61" fmla="*/ 216 h 236"/>
                <a:gd name="T62" fmla="*/ 258 w 292"/>
                <a:gd name="T63" fmla="*/ 201 h 236"/>
                <a:gd name="T64" fmla="*/ 276 w 292"/>
                <a:gd name="T65" fmla="*/ 175 h 236"/>
                <a:gd name="T66" fmla="*/ 287 w 292"/>
                <a:gd name="T67" fmla="*/ 145 h 236"/>
                <a:gd name="T68" fmla="*/ 291 w 292"/>
                <a:gd name="T69" fmla="*/ 125 h 236"/>
                <a:gd name="T70" fmla="*/ 290 w 292"/>
                <a:gd name="T71" fmla="*/ 95 h 236"/>
                <a:gd name="T72" fmla="*/ 280 w 292"/>
                <a:gd name="T73" fmla="*/ 67 h 236"/>
                <a:gd name="T74" fmla="*/ 268 w 292"/>
                <a:gd name="T75" fmla="*/ 51 h 236"/>
                <a:gd name="T76" fmla="*/ 245 w 292"/>
                <a:gd name="T77" fmla="*/ 33 h 236"/>
                <a:gd name="T78" fmla="*/ 211 w 292"/>
                <a:gd name="T79" fmla="*/ 18 h 236"/>
                <a:gd name="T80" fmla="*/ 178 w 292"/>
                <a:gd name="T81" fmla="*/ 9 h 236"/>
                <a:gd name="T82" fmla="*/ 125 w 292"/>
                <a:gd name="T83" fmla="*/ 0 h 236"/>
                <a:gd name="T84" fmla="*/ 72 w 292"/>
                <a:gd name="T85" fmla="*/ 4 h 236"/>
                <a:gd name="T86" fmla="*/ 49 w 292"/>
                <a:gd name="T87" fmla="*/ 11 h 236"/>
                <a:gd name="T88" fmla="*/ 28 w 292"/>
                <a:gd name="T89" fmla="*/ 23 h 236"/>
                <a:gd name="T90" fmla="*/ 16 w 292"/>
                <a:gd name="T91" fmla="*/ 34 h 236"/>
                <a:gd name="T92" fmla="*/ 4 w 292"/>
                <a:gd name="T93" fmla="*/ 59 h 236"/>
                <a:gd name="T94" fmla="*/ 0 w 292"/>
                <a:gd name="T95" fmla="*/ 86 h 236"/>
                <a:gd name="T96" fmla="*/ 2 w 292"/>
                <a:gd name="T97" fmla="*/ 103 h 236"/>
                <a:gd name="T98" fmla="*/ 12 w 292"/>
                <a:gd name="T99" fmla="*/ 125 h 236"/>
                <a:gd name="T100" fmla="*/ 29 w 292"/>
                <a:gd name="T101" fmla="*/ 141 h 236"/>
                <a:gd name="T102" fmla="*/ 72 w 292"/>
                <a:gd name="T103" fmla="*/ 164 h 236"/>
                <a:gd name="T104" fmla="*/ 114 w 292"/>
                <a:gd name="T105" fmla="*/ 181 h 236"/>
                <a:gd name="T106" fmla="*/ 119 w 292"/>
                <a:gd name="T107" fmla="*/ 181 h 236"/>
                <a:gd name="T108" fmla="*/ 123 w 292"/>
                <a:gd name="T109" fmla="*/ 176 h 236"/>
                <a:gd name="T110" fmla="*/ 120 w 292"/>
                <a:gd name="T111" fmla="*/ 17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2" h="236">
                  <a:moveTo>
                    <a:pt x="120" y="170"/>
                  </a:moveTo>
                  <a:lnTo>
                    <a:pt x="120" y="170"/>
                  </a:lnTo>
                  <a:lnTo>
                    <a:pt x="107" y="165"/>
                  </a:lnTo>
                  <a:lnTo>
                    <a:pt x="93" y="158"/>
                  </a:lnTo>
                  <a:lnTo>
                    <a:pt x="65" y="148"/>
                  </a:lnTo>
                  <a:lnTo>
                    <a:pt x="65" y="148"/>
                  </a:lnTo>
                  <a:lnTo>
                    <a:pt x="53" y="142"/>
                  </a:lnTo>
                  <a:lnTo>
                    <a:pt x="40" y="135"/>
                  </a:lnTo>
                  <a:lnTo>
                    <a:pt x="35" y="131"/>
                  </a:lnTo>
                  <a:lnTo>
                    <a:pt x="29" y="126"/>
                  </a:lnTo>
                  <a:lnTo>
                    <a:pt x="25" y="121"/>
                  </a:lnTo>
                  <a:lnTo>
                    <a:pt x="20" y="115"/>
                  </a:lnTo>
                  <a:lnTo>
                    <a:pt x="20" y="115"/>
                  </a:lnTo>
                  <a:lnTo>
                    <a:pt x="17" y="109"/>
                  </a:lnTo>
                  <a:lnTo>
                    <a:pt x="14" y="101"/>
                  </a:lnTo>
                  <a:lnTo>
                    <a:pt x="13" y="94"/>
                  </a:lnTo>
                  <a:lnTo>
                    <a:pt x="12" y="86"/>
                  </a:lnTo>
                  <a:lnTo>
                    <a:pt x="12" y="79"/>
                  </a:lnTo>
                  <a:lnTo>
                    <a:pt x="13" y="71"/>
                  </a:lnTo>
                  <a:lnTo>
                    <a:pt x="15" y="63"/>
                  </a:lnTo>
                  <a:lnTo>
                    <a:pt x="18" y="56"/>
                  </a:lnTo>
                  <a:lnTo>
                    <a:pt x="18" y="56"/>
                  </a:lnTo>
                  <a:lnTo>
                    <a:pt x="21" y="50"/>
                  </a:lnTo>
                  <a:lnTo>
                    <a:pt x="25" y="43"/>
                  </a:lnTo>
                  <a:lnTo>
                    <a:pt x="30" y="38"/>
                  </a:lnTo>
                  <a:lnTo>
                    <a:pt x="35" y="33"/>
                  </a:lnTo>
                  <a:lnTo>
                    <a:pt x="41" y="29"/>
                  </a:lnTo>
                  <a:lnTo>
                    <a:pt x="47" y="25"/>
                  </a:lnTo>
                  <a:lnTo>
                    <a:pt x="54" y="22"/>
                  </a:lnTo>
                  <a:lnTo>
                    <a:pt x="61" y="19"/>
                  </a:lnTo>
                  <a:lnTo>
                    <a:pt x="61" y="19"/>
                  </a:lnTo>
                  <a:lnTo>
                    <a:pt x="76" y="15"/>
                  </a:lnTo>
                  <a:lnTo>
                    <a:pt x="91" y="13"/>
                  </a:lnTo>
                  <a:lnTo>
                    <a:pt x="107" y="12"/>
                  </a:lnTo>
                  <a:lnTo>
                    <a:pt x="122" y="12"/>
                  </a:lnTo>
                  <a:lnTo>
                    <a:pt x="139" y="14"/>
                  </a:lnTo>
                  <a:lnTo>
                    <a:pt x="154" y="16"/>
                  </a:lnTo>
                  <a:lnTo>
                    <a:pt x="184" y="23"/>
                  </a:lnTo>
                  <a:lnTo>
                    <a:pt x="184" y="23"/>
                  </a:lnTo>
                  <a:lnTo>
                    <a:pt x="201" y="28"/>
                  </a:lnTo>
                  <a:lnTo>
                    <a:pt x="218" y="33"/>
                  </a:lnTo>
                  <a:lnTo>
                    <a:pt x="234" y="41"/>
                  </a:lnTo>
                  <a:lnTo>
                    <a:pt x="242" y="45"/>
                  </a:lnTo>
                  <a:lnTo>
                    <a:pt x="249" y="51"/>
                  </a:lnTo>
                  <a:lnTo>
                    <a:pt x="249" y="51"/>
                  </a:lnTo>
                  <a:lnTo>
                    <a:pt x="256" y="57"/>
                  </a:lnTo>
                  <a:lnTo>
                    <a:pt x="262" y="63"/>
                  </a:lnTo>
                  <a:lnTo>
                    <a:pt x="268" y="70"/>
                  </a:lnTo>
                  <a:lnTo>
                    <a:pt x="272" y="78"/>
                  </a:lnTo>
                  <a:lnTo>
                    <a:pt x="275" y="86"/>
                  </a:lnTo>
                  <a:lnTo>
                    <a:pt x="278" y="94"/>
                  </a:lnTo>
                  <a:lnTo>
                    <a:pt x="279" y="103"/>
                  </a:lnTo>
                  <a:lnTo>
                    <a:pt x="280" y="112"/>
                  </a:lnTo>
                  <a:lnTo>
                    <a:pt x="280" y="112"/>
                  </a:lnTo>
                  <a:lnTo>
                    <a:pt x="279" y="121"/>
                  </a:lnTo>
                  <a:lnTo>
                    <a:pt x="278" y="131"/>
                  </a:lnTo>
                  <a:lnTo>
                    <a:pt x="276" y="140"/>
                  </a:lnTo>
                  <a:lnTo>
                    <a:pt x="273" y="149"/>
                  </a:lnTo>
                  <a:lnTo>
                    <a:pt x="270" y="158"/>
                  </a:lnTo>
                  <a:lnTo>
                    <a:pt x="266" y="168"/>
                  </a:lnTo>
                  <a:lnTo>
                    <a:pt x="255" y="184"/>
                  </a:lnTo>
                  <a:lnTo>
                    <a:pt x="255" y="184"/>
                  </a:lnTo>
                  <a:lnTo>
                    <a:pt x="250" y="192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31" y="211"/>
                  </a:lnTo>
                  <a:lnTo>
                    <a:pt x="223" y="216"/>
                  </a:lnTo>
                  <a:lnTo>
                    <a:pt x="216" y="220"/>
                  </a:lnTo>
                  <a:lnTo>
                    <a:pt x="216" y="220"/>
                  </a:lnTo>
                  <a:lnTo>
                    <a:pt x="210" y="222"/>
                  </a:lnTo>
                  <a:lnTo>
                    <a:pt x="205" y="223"/>
                  </a:lnTo>
                  <a:lnTo>
                    <a:pt x="194" y="224"/>
                  </a:lnTo>
                  <a:lnTo>
                    <a:pt x="194" y="224"/>
                  </a:lnTo>
                  <a:lnTo>
                    <a:pt x="171" y="224"/>
                  </a:lnTo>
                  <a:lnTo>
                    <a:pt x="171" y="224"/>
                  </a:lnTo>
                  <a:lnTo>
                    <a:pt x="168" y="224"/>
                  </a:lnTo>
                  <a:lnTo>
                    <a:pt x="167" y="226"/>
                  </a:lnTo>
                  <a:lnTo>
                    <a:pt x="166" y="228"/>
                  </a:lnTo>
                  <a:lnTo>
                    <a:pt x="165" y="230"/>
                  </a:lnTo>
                  <a:lnTo>
                    <a:pt x="166" y="232"/>
                  </a:lnTo>
                  <a:lnTo>
                    <a:pt x="167" y="234"/>
                  </a:lnTo>
                  <a:lnTo>
                    <a:pt x="168" y="235"/>
                  </a:lnTo>
                  <a:lnTo>
                    <a:pt x="171" y="236"/>
                  </a:lnTo>
                  <a:lnTo>
                    <a:pt x="171" y="236"/>
                  </a:lnTo>
                  <a:lnTo>
                    <a:pt x="196" y="236"/>
                  </a:lnTo>
                  <a:lnTo>
                    <a:pt x="208" y="235"/>
                  </a:lnTo>
                  <a:lnTo>
                    <a:pt x="214" y="233"/>
                  </a:lnTo>
                  <a:lnTo>
                    <a:pt x="220" y="231"/>
                  </a:lnTo>
                  <a:lnTo>
                    <a:pt x="220" y="231"/>
                  </a:lnTo>
                  <a:lnTo>
                    <a:pt x="229" y="227"/>
                  </a:lnTo>
                  <a:lnTo>
                    <a:pt x="237" y="222"/>
                  </a:lnTo>
                  <a:lnTo>
                    <a:pt x="244" y="216"/>
                  </a:lnTo>
                  <a:lnTo>
                    <a:pt x="251" y="209"/>
                  </a:lnTo>
                  <a:lnTo>
                    <a:pt x="251" y="209"/>
                  </a:lnTo>
                  <a:lnTo>
                    <a:pt x="258" y="201"/>
                  </a:lnTo>
                  <a:lnTo>
                    <a:pt x="265" y="193"/>
                  </a:lnTo>
                  <a:lnTo>
                    <a:pt x="271" y="184"/>
                  </a:lnTo>
                  <a:lnTo>
                    <a:pt x="276" y="175"/>
                  </a:lnTo>
                  <a:lnTo>
                    <a:pt x="280" y="165"/>
                  </a:lnTo>
                  <a:lnTo>
                    <a:pt x="284" y="155"/>
                  </a:lnTo>
                  <a:lnTo>
                    <a:pt x="287" y="145"/>
                  </a:lnTo>
                  <a:lnTo>
                    <a:pt x="290" y="135"/>
                  </a:lnTo>
                  <a:lnTo>
                    <a:pt x="290" y="135"/>
                  </a:lnTo>
                  <a:lnTo>
                    <a:pt x="291" y="125"/>
                  </a:lnTo>
                  <a:lnTo>
                    <a:pt x="292" y="115"/>
                  </a:lnTo>
                  <a:lnTo>
                    <a:pt x="291" y="105"/>
                  </a:lnTo>
                  <a:lnTo>
                    <a:pt x="290" y="95"/>
                  </a:lnTo>
                  <a:lnTo>
                    <a:pt x="288" y="85"/>
                  </a:lnTo>
                  <a:lnTo>
                    <a:pt x="284" y="76"/>
                  </a:lnTo>
                  <a:lnTo>
                    <a:pt x="280" y="67"/>
                  </a:lnTo>
                  <a:lnTo>
                    <a:pt x="274" y="59"/>
                  </a:lnTo>
                  <a:lnTo>
                    <a:pt x="274" y="59"/>
                  </a:lnTo>
                  <a:lnTo>
                    <a:pt x="268" y="51"/>
                  </a:lnTo>
                  <a:lnTo>
                    <a:pt x="261" y="44"/>
                  </a:lnTo>
                  <a:lnTo>
                    <a:pt x="253" y="38"/>
                  </a:lnTo>
                  <a:lnTo>
                    <a:pt x="245" y="33"/>
                  </a:lnTo>
                  <a:lnTo>
                    <a:pt x="237" y="29"/>
                  </a:lnTo>
                  <a:lnTo>
                    <a:pt x="229" y="25"/>
                  </a:lnTo>
                  <a:lnTo>
                    <a:pt x="211" y="18"/>
                  </a:lnTo>
                  <a:lnTo>
                    <a:pt x="211" y="18"/>
                  </a:lnTo>
                  <a:lnTo>
                    <a:pt x="195" y="13"/>
                  </a:lnTo>
                  <a:lnTo>
                    <a:pt x="178" y="9"/>
                  </a:lnTo>
                  <a:lnTo>
                    <a:pt x="160" y="5"/>
                  </a:lnTo>
                  <a:lnTo>
                    <a:pt x="143" y="2"/>
                  </a:lnTo>
                  <a:lnTo>
                    <a:pt x="125" y="0"/>
                  </a:lnTo>
                  <a:lnTo>
                    <a:pt x="107" y="0"/>
                  </a:lnTo>
                  <a:lnTo>
                    <a:pt x="90" y="1"/>
                  </a:lnTo>
                  <a:lnTo>
                    <a:pt x="72" y="4"/>
                  </a:lnTo>
                  <a:lnTo>
                    <a:pt x="72" y="4"/>
                  </a:lnTo>
                  <a:lnTo>
                    <a:pt x="57" y="8"/>
                  </a:lnTo>
                  <a:lnTo>
                    <a:pt x="49" y="11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28" y="23"/>
                  </a:lnTo>
                  <a:lnTo>
                    <a:pt x="22" y="28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11" y="42"/>
                  </a:lnTo>
                  <a:lnTo>
                    <a:pt x="7" y="51"/>
                  </a:lnTo>
                  <a:lnTo>
                    <a:pt x="4" y="59"/>
                  </a:lnTo>
                  <a:lnTo>
                    <a:pt x="2" y="68"/>
                  </a:lnTo>
                  <a:lnTo>
                    <a:pt x="0" y="77"/>
                  </a:lnTo>
                  <a:lnTo>
                    <a:pt x="0" y="86"/>
                  </a:lnTo>
                  <a:lnTo>
                    <a:pt x="0" y="95"/>
                  </a:lnTo>
                  <a:lnTo>
                    <a:pt x="2" y="103"/>
                  </a:lnTo>
                  <a:lnTo>
                    <a:pt x="2" y="103"/>
                  </a:lnTo>
                  <a:lnTo>
                    <a:pt x="5" y="111"/>
                  </a:lnTo>
                  <a:lnTo>
                    <a:pt x="8" y="118"/>
                  </a:lnTo>
                  <a:lnTo>
                    <a:pt x="12" y="125"/>
                  </a:lnTo>
                  <a:lnTo>
                    <a:pt x="17" y="131"/>
                  </a:lnTo>
                  <a:lnTo>
                    <a:pt x="23" y="136"/>
                  </a:lnTo>
                  <a:lnTo>
                    <a:pt x="29" y="141"/>
                  </a:lnTo>
                  <a:lnTo>
                    <a:pt x="42" y="150"/>
                  </a:lnTo>
                  <a:lnTo>
                    <a:pt x="57" y="157"/>
                  </a:lnTo>
                  <a:lnTo>
                    <a:pt x="72" y="164"/>
                  </a:lnTo>
                  <a:lnTo>
                    <a:pt x="101" y="175"/>
                  </a:lnTo>
                  <a:lnTo>
                    <a:pt x="101" y="175"/>
                  </a:lnTo>
                  <a:lnTo>
                    <a:pt x="114" y="181"/>
                  </a:lnTo>
                  <a:lnTo>
                    <a:pt x="114" y="181"/>
                  </a:lnTo>
                  <a:lnTo>
                    <a:pt x="117" y="181"/>
                  </a:lnTo>
                  <a:lnTo>
                    <a:pt x="119" y="181"/>
                  </a:lnTo>
                  <a:lnTo>
                    <a:pt x="121" y="180"/>
                  </a:lnTo>
                  <a:lnTo>
                    <a:pt x="123" y="178"/>
                  </a:lnTo>
                  <a:lnTo>
                    <a:pt x="123" y="176"/>
                  </a:lnTo>
                  <a:lnTo>
                    <a:pt x="123" y="174"/>
                  </a:lnTo>
                  <a:lnTo>
                    <a:pt x="122" y="172"/>
                  </a:lnTo>
                  <a:lnTo>
                    <a:pt x="120" y="170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EC1C5173-4AA9-647F-416D-8ED255314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3" y="2479"/>
              <a:ext cx="166" cy="87"/>
            </a:xfrm>
            <a:custGeom>
              <a:avLst/>
              <a:gdLst>
                <a:gd name="T0" fmla="*/ 46 w 331"/>
                <a:gd name="T1" fmla="*/ 115 h 175"/>
                <a:gd name="T2" fmla="*/ 27 w 331"/>
                <a:gd name="T3" fmla="*/ 102 h 175"/>
                <a:gd name="T4" fmla="*/ 14 w 331"/>
                <a:gd name="T5" fmla="*/ 85 h 175"/>
                <a:gd name="T6" fmla="*/ 12 w 331"/>
                <a:gd name="T7" fmla="*/ 73 h 175"/>
                <a:gd name="T8" fmla="*/ 18 w 331"/>
                <a:gd name="T9" fmla="*/ 57 h 175"/>
                <a:gd name="T10" fmla="*/ 31 w 331"/>
                <a:gd name="T11" fmla="*/ 43 h 175"/>
                <a:gd name="T12" fmla="*/ 47 w 331"/>
                <a:gd name="T13" fmla="*/ 33 h 175"/>
                <a:gd name="T14" fmla="*/ 82 w 331"/>
                <a:gd name="T15" fmla="*/ 21 h 175"/>
                <a:gd name="T16" fmla="*/ 121 w 331"/>
                <a:gd name="T17" fmla="*/ 15 h 175"/>
                <a:gd name="T18" fmla="*/ 180 w 331"/>
                <a:gd name="T19" fmla="*/ 12 h 175"/>
                <a:gd name="T20" fmla="*/ 218 w 331"/>
                <a:gd name="T21" fmla="*/ 12 h 175"/>
                <a:gd name="T22" fmla="*/ 251 w 331"/>
                <a:gd name="T23" fmla="*/ 14 h 175"/>
                <a:gd name="T24" fmla="*/ 284 w 331"/>
                <a:gd name="T25" fmla="*/ 27 h 175"/>
                <a:gd name="T26" fmla="*/ 301 w 331"/>
                <a:gd name="T27" fmla="*/ 41 h 175"/>
                <a:gd name="T28" fmla="*/ 315 w 331"/>
                <a:gd name="T29" fmla="*/ 68 h 175"/>
                <a:gd name="T30" fmla="*/ 319 w 331"/>
                <a:gd name="T31" fmla="*/ 97 h 175"/>
                <a:gd name="T32" fmla="*/ 315 w 331"/>
                <a:gd name="T33" fmla="*/ 118 h 175"/>
                <a:gd name="T34" fmla="*/ 297 w 331"/>
                <a:gd name="T35" fmla="*/ 145 h 175"/>
                <a:gd name="T36" fmla="*/ 286 w 331"/>
                <a:gd name="T37" fmla="*/ 153 h 175"/>
                <a:gd name="T38" fmla="*/ 262 w 331"/>
                <a:gd name="T39" fmla="*/ 161 h 175"/>
                <a:gd name="T40" fmla="*/ 246 w 331"/>
                <a:gd name="T41" fmla="*/ 163 h 175"/>
                <a:gd name="T42" fmla="*/ 243 w 331"/>
                <a:gd name="T43" fmla="*/ 170 h 175"/>
                <a:gd name="T44" fmla="*/ 246 w 331"/>
                <a:gd name="T45" fmla="*/ 175 h 175"/>
                <a:gd name="T46" fmla="*/ 262 w 331"/>
                <a:gd name="T47" fmla="*/ 174 h 175"/>
                <a:gd name="T48" fmla="*/ 294 w 331"/>
                <a:gd name="T49" fmla="*/ 162 h 175"/>
                <a:gd name="T50" fmla="*/ 308 w 331"/>
                <a:gd name="T51" fmla="*/ 151 h 175"/>
                <a:gd name="T52" fmla="*/ 327 w 331"/>
                <a:gd name="T53" fmla="*/ 121 h 175"/>
                <a:gd name="T54" fmla="*/ 331 w 331"/>
                <a:gd name="T55" fmla="*/ 98 h 175"/>
                <a:gd name="T56" fmla="*/ 326 w 331"/>
                <a:gd name="T57" fmla="*/ 64 h 175"/>
                <a:gd name="T58" fmla="*/ 309 w 331"/>
                <a:gd name="T59" fmla="*/ 33 h 175"/>
                <a:gd name="T60" fmla="*/ 290 w 331"/>
                <a:gd name="T61" fmla="*/ 16 h 175"/>
                <a:gd name="T62" fmla="*/ 267 w 331"/>
                <a:gd name="T63" fmla="*/ 5 h 175"/>
                <a:gd name="T64" fmla="*/ 235 w 331"/>
                <a:gd name="T65" fmla="*/ 1 h 175"/>
                <a:gd name="T66" fmla="*/ 193 w 331"/>
                <a:gd name="T67" fmla="*/ 0 h 175"/>
                <a:gd name="T68" fmla="*/ 129 w 331"/>
                <a:gd name="T69" fmla="*/ 2 h 175"/>
                <a:gd name="T70" fmla="*/ 87 w 331"/>
                <a:gd name="T71" fmla="*/ 8 h 175"/>
                <a:gd name="T72" fmla="*/ 48 w 331"/>
                <a:gd name="T73" fmla="*/ 20 h 175"/>
                <a:gd name="T74" fmla="*/ 30 w 331"/>
                <a:gd name="T75" fmla="*/ 29 h 175"/>
                <a:gd name="T76" fmla="*/ 12 w 331"/>
                <a:gd name="T77" fmla="*/ 44 h 175"/>
                <a:gd name="T78" fmla="*/ 1 w 331"/>
                <a:gd name="T79" fmla="*/ 65 h 175"/>
                <a:gd name="T80" fmla="*/ 1 w 331"/>
                <a:gd name="T81" fmla="*/ 80 h 175"/>
                <a:gd name="T82" fmla="*/ 10 w 331"/>
                <a:gd name="T83" fmla="*/ 101 h 175"/>
                <a:gd name="T84" fmla="*/ 26 w 331"/>
                <a:gd name="T85" fmla="*/ 117 h 175"/>
                <a:gd name="T86" fmla="*/ 47 w 331"/>
                <a:gd name="T87" fmla="*/ 129 h 175"/>
                <a:gd name="T88" fmla="*/ 58 w 331"/>
                <a:gd name="T89" fmla="*/ 132 h 175"/>
                <a:gd name="T90" fmla="*/ 62 w 331"/>
                <a:gd name="T91" fmla="*/ 128 h 175"/>
                <a:gd name="T92" fmla="*/ 61 w 331"/>
                <a:gd name="T93" fmla="*/ 12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31" h="175">
                  <a:moveTo>
                    <a:pt x="59" y="120"/>
                  </a:moveTo>
                  <a:lnTo>
                    <a:pt x="59" y="120"/>
                  </a:lnTo>
                  <a:lnTo>
                    <a:pt x="46" y="115"/>
                  </a:lnTo>
                  <a:lnTo>
                    <a:pt x="39" y="111"/>
                  </a:lnTo>
                  <a:lnTo>
                    <a:pt x="33" y="107"/>
                  </a:lnTo>
                  <a:lnTo>
                    <a:pt x="27" y="102"/>
                  </a:lnTo>
                  <a:lnTo>
                    <a:pt x="22" y="97"/>
                  </a:lnTo>
                  <a:lnTo>
                    <a:pt x="18" y="9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3" y="79"/>
                  </a:lnTo>
                  <a:lnTo>
                    <a:pt x="12" y="73"/>
                  </a:lnTo>
                  <a:lnTo>
                    <a:pt x="13" y="67"/>
                  </a:lnTo>
                  <a:lnTo>
                    <a:pt x="15" y="62"/>
                  </a:lnTo>
                  <a:lnTo>
                    <a:pt x="18" y="57"/>
                  </a:lnTo>
                  <a:lnTo>
                    <a:pt x="22" y="51"/>
                  </a:lnTo>
                  <a:lnTo>
                    <a:pt x="26" y="47"/>
                  </a:lnTo>
                  <a:lnTo>
                    <a:pt x="31" y="43"/>
                  </a:lnTo>
                  <a:lnTo>
                    <a:pt x="31" y="43"/>
                  </a:lnTo>
                  <a:lnTo>
                    <a:pt x="39" y="38"/>
                  </a:lnTo>
                  <a:lnTo>
                    <a:pt x="47" y="33"/>
                  </a:lnTo>
                  <a:lnTo>
                    <a:pt x="55" y="30"/>
                  </a:lnTo>
                  <a:lnTo>
                    <a:pt x="64" y="27"/>
                  </a:lnTo>
                  <a:lnTo>
                    <a:pt x="82" y="21"/>
                  </a:lnTo>
                  <a:lnTo>
                    <a:pt x="101" y="18"/>
                  </a:lnTo>
                  <a:lnTo>
                    <a:pt x="101" y="18"/>
                  </a:lnTo>
                  <a:lnTo>
                    <a:pt x="121" y="15"/>
                  </a:lnTo>
                  <a:lnTo>
                    <a:pt x="140" y="13"/>
                  </a:lnTo>
                  <a:lnTo>
                    <a:pt x="160" y="12"/>
                  </a:lnTo>
                  <a:lnTo>
                    <a:pt x="180" y="12"/>
                  </a:lnTo>
                  <a:lnTo>
                    <a:pt x="180" y="12"/>
                  </a:lnTo>
                  <a:lnTo>
                    <a:pt x="218" y="12"/>
                  </a:lnTo>
                  <a:lnTo>
                    <a:pt x="218" y="12"/>
                  </a:lnTo>
                  <a:lnTo>
                    <a:pt x="235" y="13"/>
                  </a:lnTo>
                  <a:lnTo>
                    <a:pt x="251" y="14"/>
                  </a:lnTo>
                  <a:lnTo>
                    <a:pt x="251" y="14"/>
                  </a:lnTo>
                  <a:lnTo>
                    <a:pt x="263" y="17"/>
                  </a:lnTo>
                  <a:lnTo>
                    <a:pt x="274" y="21"/>
                  </a:lnTo>
                  <a:lnTo>
                    <a:pt x="284" y="27"/>
                  </a:lnTo>
                  <a:lnTo>
                    <a:pt x="294" y="34"/>
                  </a:lnTo>
                  <a:lnTo>
                    <a:pt x="294" y="34"/>
                  </a:lnTo>
                  <a:lnTo>
                    <a:pt x="301" y="41"/>
                  </a:lnTo>
                  <a:lnTo>
                    <a:pt x="307" y="49"/>
                  </a:lnTo>
                  <a:lnTo>
                    <a:pt x="311" y="59"/>
                  </a:lnTo>
                  <a:lnTo>
                    <a:pt x="315" y="68"/>
                  </a:lnTo>
                  <a:lnTo>
                    <a:pt x="318" y="78"/>
                  </a:lnTo>
                  <a:lnTo>
                    <a:pt x="319" y="87"/>
                  </a:lnTo>
                  <a:lnTo>
                    <a:pt x="319" y="97"/>
                  </a:lnTo>
                  <a:lnTo>
                    <a:pt x="318" y="107"/>
                  </a:lnTo>
                  <a:lnTo>
                    <a:pt x="318" y="107"/>
                  </a:lnTo>
                  <a:lnTo>
                    <a:pt x="315" y="118"/>
                  </a:lnTo>
                  <a:lnTo>
                    <a:pt x="310" y="128"/>
                  </a:lnTo>
                  <a:lnTo>
                    <a:pt x="304" y="137"/>
                  </a:lnTo>
                  <a:lnTo>
                    <a:pt x="297" y="145"/>
                  </a:lnTo>
                  <a:lnTo>
                    <a:pt x="297" y="145"/>
                  </a:lnTo>
                  <a:lnTo>
                    <a:pt x="292" y="149"/>
                  </a:lnTo>
                  <a:lnTo>
                    <a:pt x="286" y="153"/>
                  </a:lnTo>
                  <a:lnTo>
                    <a:pt x="280" y="155"/>
                  </a:lnTo>
                  <a:lnTo>
                    <a:pt x="274" y="158"/>
                  </a:lnTo>
                  <a:lnTo>
                    <a:pt x="262" y="161"/>
                  </a:lnTo>
                  <a:lnTo>
                    <a:pt x="249" y="162"/>
                  </a:lnTo>
                  <a:lnTo>
                    <a:pt x="249" y="162"/>
                  </a:lnTo>
                  <a:lnTo>
                    <a:pt x="246" y="163"/>
                  </a:lnTo>
                  <a:lnTo>
                    <a:pt x="244" y="164"/>
                  </a:lnTo>
                  <a:lnTo>
                    <a:pt x="243" y="166"/>
                  </a:lnTo>
                  <a:lnTo>
                    <a:pt x="243" y="170"/>
                  </a:lnTo>
                  <a:lnTo>
                    <a:pt x="243" y="172"/>
                  </a:lnTo>
                  <a:lnTo>
                    <a:pt x="244" y="174"/>
                  </a:lnTo>
                  <a:lnTo>
                    <a:pt x="246" y="175"/>
                  </a:lnTo>
                  <a:lnTo>
                    <a:pt x="249" y="175"/>
                  </a:lnTo>
                  <a:lnTo>
                    <a:pt x="249" y="175"/>
                  </a:lnTo>
                  <a:lnTo>
                    <a:pt x="262" y="174"/>
                  </a:lnTo>
                  <a:lnTo>
                    <a:pt x="275" y="171"/>
                  </a:lnTo>
                  <a:lnTo>
                    <a:pt x="288" y="165"/>
                  </a:lnTo>
                  <a:lnTo>
                    <a:pt x="294" y="162"/>
                  </a:lnTo>
                  <a:lnTo>
                    <a:pt x="299" y="158"/>
                  </a:lnTo>
                  <a:lnTo>
                    <a:pt x="299" y="158"/>
                  </a:lnTo>
                  <a:lnTo>
                    <a:pt x="308" y="151"/>
                  </a:lnTo>
                  <a:lnTo>
                    <a:pt x="316" y="142"/>
                  </a:lnTo>
                  <a:lnTo>
                    <a:pt x="322" y="132"/>
                  </a:lnTo>
                  <a:lnTo>
                    <a:pt x="327" y="121"/>
                  </a:lnTo>
                  <a:lnTo>
                    <a:pt x="327" y="121"/>
                  </a:lnTo>
                  <a:lnTo>
                    <a:pt x="330" y="110"/>
                  </a:lnTo>
                  <a:lnTo>
                    <a:pt x="331" y="98"/>
                  </a:lnTo>
                  <a:lnTo>
                    <a:pt x="331" y="87"/>
                  </a:lnTo>
                  <a:lnTo>
                    <a:pt x="329" y="75"/>
                  </a:lnTo>
                  <a:lnTo>
                    <a:pt x="326" y="64"/>
                  </a:lnTo>
                  <a:lnTo>
                    <a:pt x="322" y="52"/>
                  </a:lnTo>
                  <a:lnTo>
                    <a:pt x="316" y="42"/>
                  </a:lnTo>
                  <a:lnTo>
                    <a:pt x="309" y="33"/>
                  </a:lnTo>
                  <a:lnTo>
                    <a:pt x="309" y="33"/>
                  </a:lnTo>
                  <a:lnTo>
                    <a:pt x="300" y="24"/>
                  </a:lnTo>
                  <a:lnTo>
                    <a:pt x="290" y="16"/>
                  </a:lnTo>
                  <a:lnTo>
                    <a:pt x="279" y="10"/>
                  </a:lnTo>
                  <a:lnTo>
                    <a:pt x="267" y="5"/>
                  </a:lnTo>
                  <a:lnTo>
                    <a:pt x="267" y="5"/>
                  </a:lnTo>
                  <a:lnTo>
                    <a:pt x="259" y="4"/>
                  </a:lnTo>
                  <a:lnTo>
                    <a:pt x="251" y="2"/>
                  </a:lnTo>
                  <a:lnTo>
                    <a:pt x="235" y="1"/>
                  </a:lnTo>
                  <a:lnTo>
                    <a:pt x="235" y="1"/>
                  </a:lnTo>
                  <a:lnTo>
                    <a:pt x="193" y="0"/>
                  </a:lnTo>
                  <a:lnTo>
                    <a:pt x="193" y="0"/>
                  </a:lnTo>
                  <a:lnTo>
                    <a:pt x="172" y="0"/>
                  </a:lnTo>
                  <a:lnTo>
                    <a:pt x="151" y="0"/>
                  </a:lnTo>
                  <a:lnTo>
                    <a:pt x="129" y="2"/>
                  </a:lnTo>
                  <a:lnTo>
                    <a:pt x="108" y="5"/>
                  </a:lnTo>
                  <a:lnTo>
                    <a:pt x="108" y="5"/>
                  </a:lnTo>
                  <a:lnTo>
                    <a:pt x="87" y="8"/>
                  </a:lnTo>
                  <a:lnTo>
                    <a:pt x="67" y="13"/>
                  </a:lnTo>
                  <a:lnTo>
                    <a:pt x="57" y="16"/>
                  </a:lnTo>
                  <a:lnTo>
                    <a:pt x="48" y="20"/>
                  </a:lnTo>
                  <a:lnTo>
                    <a:pt x="39" y="24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23" y="33"/>
                  </a:lnTo>
                  <a:lnTo>
                    <a:pt x="17" y="38"/>
                  </a:lnTo>
                  <a:lnTo>
                    <a:pt x="12" y="44"/>
                  </a:lnTo>
                  <a:lnTo>
                    <a:pt x="7" y="50"/>
                  </a:lnTo>
                  <a:lnTo>
                    <a:pt x="4" y="58"/>
                  </a:lnTo>
                  <a:lnTo>
                    <a:pt x="1" y="65"/>
                  </a:lnTo>
                  <a:lnTo>
                    <a:pt x="0" y="72"/>
                  </a:lnTo>
                  <a:lnTo>
                    <a:pt x="1" y="80"/>
                  </a:lnTo>
                  <a:lnTo>
                    <a:pt x="1" y="80"/>
                  </a:lnTo>
                  <a:lnTo>
                    <a:pt x="3" y="88"/>
                  </a:lnTo>
                  <a:lnTo>
                    <a:pt x="6" y="94"/>
                  </a:lnTo>
                  <a:lnTo>
                    <a:pt x="10" y="101"/>
                  </a:lnTo>
                  <a:lnTo>
                    <a:pt x="15" y="107"/>
                  </a:lnTo>
                  <a:lnTo>
                    <a:pt x="20" y="112"/>
                  </a:lnTo>
                  <a:lnTo>
                    <a:pt x="26" y="117"/>
                  </a:lnTo>
                  <a:lnTo>
                    <a:pt x="39" y="125"/>
                  </a:lnTo>
                  <a:lnTo>
                    <a:pt x="39" y="125"/>
                  </a:lnTo>
                  <a:lnTo>
                    <a:pt x="47" y="129"/>
                  </a:lnTo>
                  <a:lnTo>
                    <a:pt x="55" y="132"/>
                  </a:lnTo>
                  <a:lnTo>
                    <a:pt x="55" y="132"/>
                  </a:lnTo>
                  <a:lnTo>
                    <a:pt x="58" y="132"/>
                  </a:lnTo>
                  <a:lnTo>
                    <a:pt x="60" y="132"/>
                  </a:lnTo>
                  <a:lnTo>
                    <a:pt x="62" y="130"/>
                  </a:lnTo>
                  <a:lnTo>
                    <a:pt x="62" y="128"/>
                  </a:lnTo>
                  <a:lnTo>
                    <a:pt x="63" y="126"/>
                  </a:lnTo>
                  <a:lnTo>
                    <a:pt x="62" y="124"/>
                  </a:lnTo>
                  <a:lnTo>
                    <a:pt x="61" y="122"/>
                  </a:lnTo>
                  <a:lnTo>
                    <a:pt x="59" y="120"/>
                  </a:lnTo>
                  <a:lnTo>
                    <a:pt x="59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E3BCBC46-39FF-DA83-A086-0233B10CC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8" y="2440"/>
              <a:ext cx="96" cy="45"/>
            </a:xfrm>
            <a:custGeom>
              <a:avLst/>
              <a:gdLst>
                <a:gd name="T0" fmla="*/ 8 w 193"/>
                <a:gd name="T1" fmla="*/ 90 h 90"/>
                <a:gd name="T2" fmla="*/ 8 w 193"/>
                <a:gd name="T3" fmla="*/ 90 h 90"/>
                <a:gd name="T4" fmla="*/ 32 w 193"/>
                <a:gd name="T5" fmla="*/ 81 h 90"/>
                <a:gd name="T6" fmla="*/ 56 w 193"/>
                <a:gd name="T7" fmla="*/ 74 h 90"/>
                <a:gd name="T8" fmla="*/ 79 w 193"/>
                <a:gd name="T9" fmla="*/ 66 h 90"/>
                <a:gd name="T10" fmla="*/ 103 w 193"/>
                <a:gd name="T11" fmla="*/ 58 h 90"/>
                <a:gd name="T12" fmla="*/ 103 w 193"/>
                <a:gd name="T13" fmla="*/ 58 h 90"/>
                <a:gd name="T14" fmla="*/ 126 w 193"/>
                <a:gd name="T15" fmla="*/ 49 h 90"/>
                <a:gd name="T16" fmla="*/ 149 w 193"/>
                <a:gd name="T17" fmla="*/ 39 h 90"/>
                <a:gd name="T18" fmla="*/ 161 w 193"/>
                <a:gd name="T19" fmla="*/ 32 h 90"/>
                <a:gd name="T20" fmla="*/ 171 w 193"/>
                <a:gd name="T21" fmla="*/ 26 h 90"/>
                <a:gd name="T22" fmla="*/ 181 w 193"/>
                <a:gd name="T23" fmla="*/ 19 h 90"/>
                <a:gd name="T24" fmla="*/ 191 w 193"/>
                <a:gd name="T25" fmla="*/ 10 h 90"/>
                <a:gd name="T26" fmla="*/ 191 w 193"/>
                <a:gd name="T27" fmla="*/ 10 h 90"/>
                <a:gd name="T28" fmla="*/ 193 w 193"/>
                <a:gd name="T29" fmla="*/ 8 h 90"/>
                <a:gd name="T30" fmla="*/ 193 w 193"/>
                <a:gd name="T31" fmla="*/ 6 h 90"/>
                <a:gd name="T32" fmla="*/ 193 w 193"/>
                <a:gd name="T33" fmla="*/ 4 h 90"/>
                <a:gd name="T34" fmla="*/ 191 w 193"/>
                <a:gd name="T35" fmla="*/ 2 h 90"/>
                <a:gd name="T36" fmla="*/ 190 w 193"/>
                <a:gd name="T37" fmla="*/ 1 h 90"/>
                <a:gd name="T38" fmla="*/ 187 w 193"/>
                <a:gd name="T39" fmla="*/ 0 h 90"/>
                <a:gd name="T40" fmla="*/ 185 w 193"/>
                <a:gd name="T41" fmla="*/ 0 h 90"/>
                <a:gd name="T42" fmla="*/ 183 w 193"/>
                <a:gd name="T43" fmla="*/ 1 h 90"/>
                <a:gd name="T44" fmla="*/ 183 w 193"/>
                <a:gd name="T45" fmla="*/ 1 h 90"/>
                <a:gd name="T46" fmla="*/ 173 w 193"/>
                <a:gd name="T47" fmla="*/ 9 h 90"/>
                <a:gd name="T48" fmla="*/ 163 w 193"/>
                <a:gd name="T49" fmla="*/ 17 h 90"/>
                <a:gd name="T50" fmla="*/ 152 w 193"/>
                <a:gd name="T51" fmla="*/ 23 h 90"/>
                <a:gd name="T52" fmla="*/ 141 w 193"/>
                <a:gd name="T53" fmla="*/ 29 h 90"/>
                <a:gd name="T54" fmla="*/ 119 w 193"/>
                <a:gd name="T55" fmla="*/ 39 h 90"/>
                <a:gd name="T56" fmla="*/ 97 w 193"/>
                <a:gd name="T57" fmla="*/ 48 h 90"/>
                <a:gd name="T58" fmla="*/ 97 w 193"/>
                <a:gd name="T59" fmla="*/ 48 h 90"/>
                <a:gd name="T60" fmla="*/ 51 w 193"/>
                <a:gd name="T61" fmla="*/ 63 h 90"/>
                <a:gd name="T62" fmla="*/ 28 w 193"/>
                <a:gd name="T63" fmla="*/ 70 h 90"/>
                <a:gd name="T64" fmla="*/ 4 w 193"/>
                <a:gd name="T65" fmla="*/ 78 h 90"/>
                <a:gd name="T66" fmla="*/ 4 w 193"/>
                <a:gd name="T67" fmla="*/ 78 h 90"/>
                <a:gd name="T68" fmla="*/ 2 w 193"/>
                <a:gd name="T69" fmla="*/ 80 h 90"/>
                <a:gd name="T70" fmla="*/ 1 w 193"/>
                <a:gd name="T71" fmla="*/ 81 h 90"/>
                <a:gd name="T72" fmla="*/ 0 w 193"/>
                <a:gd name="T73" fmla="*/ 84 h 90"/>
                <a:gd name="T74" fmla="*/ 1 w 193"/>
                <a:gd name="T75" fmla="*/ 86 h 90"/>
                <a:gd name="T76" fmla="*/ 1 w 193"/>
                <a:gd name="T77" fmla="*/ 88 h 90"/>
                <a:gd name="T78" fmla="*/ 3 w 193"/>
                <a:gd name="T79" fmla="*/ 89 h 90"/>
                <a:gd name="T80" fmla="*/ 5 w 193"/>
                <a:gd name="T81" fmla="*/ 90 h 90"/>
                <a:gd name="T82" fmla="*/ 8 w 193"/>
                <a:gd name="T83" fmla="*/ 90 h 90"/>
                <a:gd name="T84" fmla="*/ 8 w 193"/>
                <a:gd name="T8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3" h="90">
                  <a:moveTo>
                    <a:pt x="8" y="90"/>
                  </a:moveTo>
                  <a:lnTo>
                    <a:pt x="8" y="90"/>
                  </a:lnTo>
                  <a:lnTo>
                    <a:pt x="32" y="81"/>
                  </a:lnTo>
                  <a:lnTo>
                    <a:pt x="56" y="74"/>
                  </a:lnTo>
                  <a:lnTo>
                    <a:pt x="79" y="66"/>
                  </a:lnTo>
                  <a:lnTo>
                    <a:pt x="103" y="58"/>
                  </a:lnTo>
                  <a:lnTo>
                    <a:pt x="103" y="58"/>
                  </a:lnTo>
                  <a:lnTo>
                    <a:pt x="126" y="49"/>
                  </a:lnTo>
                  <a:lnTo>
                    <a:pt x="149" y="39"/>
                  </a:lnTo>
                  <a:lnTo>
                    <a:pt x="161" y="32"/>
                  </a:lnTo>
                  <a:lnTo>
                    <a:pt x="171" y="26"/>
                  </a:lnTo>
                  <a:lnTo>
                    <a:pt x="181" y="19"/>
                  </a:lnTo>
                  <a:lnTo>
                    <a:pt x="191" y="10"/>
                  </a:lnTo>
                  <a:lnTo>
                    <a:pt x="191" y="10"/>
                  </a:lnTo>
                  <a:lnTo>
                    <a:pt x="193" y="8"/>
                  </a:lnTo>
                  <a:lnTo>
                    <a:pt x="193" y="6"/>
                  </a:lnTo>
                  <a:lnTo>
                    <a:pt x="193" y="4"/>
                  </a:lnTo>
                  <a:lnTo>
                    <a:pt x="191" y="2"/>
                  </a:lnTo>
                  <a:lnTo>
                    <a:pt x="190" y="1"/>
                  </a:lnTo>
                  <a:lnTo>
                    <a:pt x="187" y="0"/>
                  </a:lnTo>
                  <a:lnTo>
                    <a:pt x="185" y="0"/>
                  </a:lnTo>
                  <a:lnTo>
                    <a:pt x="183" y="1"/>
                  </a:lnTo>
                  <a:lnTo>
                    <a:pt x="183" y="1"/>
                  </a:lnTo>
                  <a:lnTo>
                    <a:pt x="173" y="9"/>
                  </a:lnTo>
                  <a:lnTo>
                    <a:pt x="163" y="17"/>
                  </a:lnTo>
                  <a:lnTo>
                    <a:pt x="152" y="23"/>
                  </a:lnTo>
                  <a:lnTo>
                    <a:pt x="141" y="29"/>
                  </a:lnTo>
                  <a:lnTo>
                    <a:pt x="119" y="39"/>
                  </a:lnTo>
                  <a:lnTo>
                    <a:pt x="97" y="48"/>
                  </a:lnTo>
                  <a:lnTo>
                    <a:pt x="97" y="48"/>
                  </a:lnTo>
                  <a:lnTo>
                    <a:pt x="51" y="63"/>
                  </a:lnTo>
                  <a:lnTo>
                    <a:pt x="28" y="70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2" y="80"/>
                  </a:lnTo>
                  <a:lnTo>
                    <a:pt x="1" y="81"/>
                  </a:lnTo>
                  <a:lnTo>
                    <a:pt x="0" y="84"/>
                  </a:lnTo>
                  <a:lnTo>
                    <a:pt x="1" y="86"/>
                  </a:lnTo>
                  <a:lnTo>
                    <a:pt x="1" y="88"/>
                  </a:lnTo>
                  <a:lnTo>
                    <a:pt x="3" y="89"/>
                  </a:lnTo>
                  <a:lnTo>
                    <a:pt x="5" y="90"/>
                  </a:lnTo>
                  <a:lnTo>
                    <a:pt x="8" y="90"/>
                  </a:lnTo>
                  <a:lnTo>
                    <a:pt x="8" y="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CD8F2F4C-AA2E-D473-F953-6A15064FB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1" y="2487"/>
              <a:ext cx="33" cy="16"/>
            </a:xfrm>
            <a:custGeom>
              <a:avLst/>
              <a:gdLst>
                <a:gd name="T0" fmla="*/ 6 w 67"/>
                <a:gd name="T1" fmla="*/ 12 h 31"/>
                <a:gd name="T2" fmla="*/ 6 w 67"/>
                <a:gd name="T3" fmla="*/ 12 h 31"/>
                <a:gd name="T4" fmla="*/ 21 w 67"/>
                <a:gd name="T5" fmla="*/ 13 h 31"/>
                <a:gd name="T6" fmla="*/ 27 w 67"/>
                <a:gd name="T7" fmla="*/ 14 h 31"/>
                <a:gd name="T8" fmla="*/ 34 w 67"/>
                <a:gd name="T9" fmla="*/ 16 h 31"/>
                <a:gd name="T10" fmla="*/ 40 w 67"/>
                <a:gd name="T11" fmla="*/ 18 h 31"/>
                <a:gd name="T12" fmla="*/ 46 w 67"/>
                <a:gd name="T13" fmla="*/ 21 h 31"/>
                <a:gd name="T14" fmla="*/ 52 w 67"/>
                <a:gd name="T15" fmla="*/ 25 h 31"/>
                <a:gd name="T16" fmla="*/ 57 w 67"/>
                <a:gd name="T17" fmla="*/ 29 h 31"/>
                <a:gd name="T18" fmla="*/ 57 w 67"/>
                <a:gd name="T19" fmla="*/ 29 h 31"/>
                <a:gd name="T20" fmla="*/ 59 w 67"/>
                <a:gd name="T21" fmla="*/ 31 h 31"/>
                <a:gd name="T22" fmla="*/ 62 w 67"/>
                <a:gd name="T23" fmla="*/ 31 h 31"/>
                <a:gd name="T24" fmla="*/ 64 w 67"/>
                <a:gd name="T25" fmla="*/ 30 h 31"/>
                <a:gd name="T26" fmla="*/ 65 w 67"/>
                <a:gd name="T27" fmla="*/ 29 h 31"/>
                <a:gd name="T28" fmla="*/ 67 w 67"/>
                <a:gd name="T29" fmla="*/ 27 h 31"/>
                <a:gd name="T30" fmla="*/ 67 w 67"/>
                <a:gd name="T31" fmla="*/ 25 h 31"/>
                <a:gd name="T32" fmla="*/ 67 w 67"/>
                <a:gd name="T33" fmla="*/ 23 h 31"/>
                <a:gd name="T34" fmla="*/ 66 w 67"/>
                <a:gd name="T35" fmla="*/ 21 h 31"/>
                <a:gd name="T36" fmla="*/ 66 w 67"/>
                <a:gd name="T37" fmla="*/ 21 h 31"/>
                <a:gd name="T38" fmla="*/ 59 w 67"/>
                <a:gd name="T39" fmla="*/ 15 h 31"/>
                <a:gd name="T40" fmla="*/ 53 w 67"/>
                <a:gd name="T41" fmla="*/ 11 h 31"/>
                <a:gd name="T42" fmla="*/ 46 w 67"/>
                <a:gd name="T43" fmla="*/ 7 h 31"/>
                <a:gd name="T44" fmla="*/ 38 w 67"/>
                <a:gd name="T45" fmla="*/ 4 h 31"/>
                <a:gd name="T46" fmla="*/ 31 w 67"/>
                <a:gd name="T47" fmla="*/ 2 h 31"/>
                <a:gd name="T48" fmla="*/ 23 w 67"/>
                <a:gd name="T49" fmla="*/ 1 h 31"/>
                <a:gd name="T50" fmla="*/ 6 w 67"/>
                <a:gd name="T51" fmla="*/ 0 h 31"/>
                <a:gd name="T52" fmla="*/ 6 w 67"/>
                <a:gd name="T53" fmla="*/ 0 h 31"/>
                <a:gd name="T54" fmla="*/ 3 w 67"/>
                <a:gd name="T55" fmla="*/ 0 h 31"/>
                <a:gd name="T56" fmla="*/ 2 w 67"/>
                <a:gd name="T57" fmla="*/ 2 h 31"/>
                <a:gd name="T58" fmla="*/ 1 w 67"/>
                <a:gd name="T59" fmla="*/ 3 h 31"/>
                <a:gd name="T60" fmla="*/ 0 w 67"/>
                <a:gd name="T61" fmla="*/ 6 h 31"/>
                <a:gd name="T62" fmla="*/ 1 w 67"/>
                <a:gd name="T63" fmla="*/ 8 h 31"/>
                <a:gd name="T64" fmla="*/ 2 w 67"/>
                <a:gd name="T65" fmla="*/ 10 h 31"/>
                <a:gd name="T66" fmla="*/ 3 w 67"/>
                <a:gd name="T67" fmla="*/ 11 h 31"/>
                <a:gd name="T68" fmla="*/ 6 w 67"/>
                <a:gd name="T69" fmla="*/ 12 h 31"/>
                <a:gd name="T70" fmla="*/ 6 w 67"/>
                <a:gd name="T71" fmla="*/ 1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7" h="31">
                  <a:moveTo>
                    <a:pt x="6" y="12"/>
                  </a:moveTo>
                  <a:lnTo>
                    <a:pt x="6" y="12"/>
                  </a:lnTo>
                  <a:lnTo>
                    <a:pt x="21" y="13"/>
                  </a:lnTo>
                  <a:lnTo>
                    <a:pt x="27" y="14"/>
                  </a:lnTo>
                  <a:lnTo>
                    <a:pt x="34" y="16"/>
                  </a:lnTo>
                  <a:lnTo>
                    <a:pt x="40" y="18"/>
                  </a:lnTo>
                  <a:lnTo>
                    <a:pt x="46" y="21"/>
                  </a:lnTo>
                  <a:lnTo>
                    <a:pt x="52" y="25"/>
                  </a:lnTo>
                  <a:lnTo>
                    <a:pt x="57" y="29"/>
                  </a:lnTo>
                  <a:lnTo>
                    <a:pt x="57" y="29"/>
                  </a:lnTo>
                  <a:lnTo>
                    <a:pt x="59" y="31"/>
                  </a:lnTo>
                  <a:lnTo>
                    <a:pt x="62" y="31"/>
                  </a:lnTo>
                  <a:lnTo>
                    <a:pt x="64" y="30"/>
                  </a:lnTo>
                  <a:lnTo>
                    <a:pt x="65" y="29"/>
                  </a:lnTo>
                  <a:lnTo>
                    <a:pt x="67" y="27"/>
                  </a:lnTo>
                  <a:lnTo>
                    <a:pt x="67" y="25"/>
                  </a:lnTo>
                  <a:lnTo>
                    <a:pt x="67" y="23"/>
                  </a:lnTo>
                  <a:lnTo>
                    <a:pt x="66" y="21"/>
                  </a:lnTo>
                  <a:lnTo>
                    <a:pt x="66" y="21"/>
                  </a:lnTo>
                  <a:lnTo>
                    <a:pt x="59" y="15"/>
                  </a:lnTo>
                  <a:lnTo>
                    <a:pt x="53" y="11"/>
                  </a:lnTo>
                  <a:lnTo>
                    <a:pt x="46" y="7"/>
                  </a:lnTo>
                  <a:lnTo>
                    <a:pt x="38" y="4"/>
                  </a:lnTo>
                  <a:lnTo>
                    <a:pt x="31" y="2"/>
                  </a:lnTo>
                  <a:lnTo>
                    <a:pt x="23" y="1"/>
                  </a:lnTo>
                  <a:lnTo>
                    <a:pt x="6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3" y="11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9A82B860-00E3-3D24-C3B8-944F7A768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9" y="1921"/>
              <a:ext cx="294" cy="314"/>
            </a:xfrm>
            <a:custGeom>
              <a:avLst/>
              <a:gdLst>
                <a:gd name="T0" fmla="*/ 299 w 587"/>
                <a:gd name="T1" fmla="*/ 617 h 630"/>
                <a:gd name="T2" fmla="*/ 311 w 587"/>
                <a:gd name="T3" fmla="*/ 600 h 630"/>
                <a:gd name="T4" fmla="*/ 330 w 587"/>
                <a:gd name="T5" fmla="*/ 577 h 630"/>
                <a:gd name="T6" fmla="*/ 350 w 587"/>
                <a:gd name="T7" fmla="*/ 545 h 630"/>
                <a:gd name="T8" fmla="*/ 386 w 587"/>
                <a:gd name="T9" fmla="*/ 474 h 630"/>
                <a:gd name="T10" fmla="*/ 438 w 587"/>
                <a:gd name="T11" fmla="*/ 360 h 630"/>
                <a:gd name="T12" fmla="*/ 471 w 587"/>
                <a:gd name="T13" fmla="*/ 286 h 630"/>
                <a:gd name="T14" fmla="*/ 508 w 587"/>
                <a:gd name="T15" fmla="*/ 218 h 630"/>
                <a:gd name="T16" fmla="*/ 546 w 587"/>
                <a:gd name="T17" fmla="*/ 149 h 630"/>
                <a:gd name="T18" fmla="*/ 562 w 587"/>
                <a:gd name="T19" fmla="*/ 112 h 630"/>
                <a:gd name="T20" fmla="*/ 581 w 587"/>
                <a:gd name="T21" fmla="*/ 66 h 630"/>
                <a:gd name="T22" fmla="*/ 586 w 587"/>
                <a:gd name="T23" fmla="*/ 46 h 630"/>
                <a:gd name="T24" fmla="*/ 585 w 587"/>
                <a:gd name="T25" fmla="*/ 27 h 630"/>
                <a:gd name="T26" fmla="*/ 577 w 587"/>
                <a:gd name="T27" fmla="*/ 16 h 630"/>
                <a:gd name="T28" fmla="*/ 559 w 587"/>
                <a:gd name="T29" fmla="*/ 9 h 630"/>
                <a:gd name="T30" fmla="*/ 539 w 587"/>
                <a:gd name="T31" fmla="*/ 9 h 630"/>
                <a:gd name="T32" fmla="*/ 463 w 587"/>
                <a:gd name="T33" fmla="*/ 9 h 630"/>
                <a:gd name="T34" fmla="*/ 377 w 587"/>
                <a:gd name="T35" fmla="*/ 5 h 630"/>
                <a:gd name="T36" fmla="*/ 335 w 587"/>
                <a:gd name="T37" fmla="*/ 2 h 630"/>
                <a:gd name="T38" fmla="*/ 298 w 587"/>
                <a:gd name="T39" fmla="*/ 0 h 630"/>
                <a:gd name="T40" fmla="*/ 256 w 587"/>
                <a:gd name="T41" fmla="*/ 8 h 630"/>
                <a:gd name="T42" fmla="*/ 229 w 587"/>
                <a:gd name="T43" fmla="*/ 23 h 630"/>
                <a:gd name="T44" fmla="*/ 197 w 587"/>
                <a:gd name="T45" fmla="*/ 51 h 630"/>
                <a:gd name="T46" fmla="*/ 164 w 587"/>
                <a:gd name="T47" fmla="*/ 97 h 630"/>
                <a:gd name="T48" fmla="*/ 128 w 587"/>
                <a:gd name="T49" fmla="*/ 163 h 630"/>
                <a:gd name="T50" fmla="*/ 78 w 587"/>
                <a:gd name="T51" fmla="*/ 267 h 630"/>
                <a:gd name="T52" fmla="*/ 22 w 587"/>
                <a:gd name="T53" fmla="*/ 371 h 630"/>
                <a:gd name="T54" fmla="*/ 1 w 587"/>
                <a:gd name="T55" fmla="*/ 403 h 630"/>
                <a:gd name="T56" fmla="*/ 2 w 587"/>
                <a:gd name="T57" fmla="*/ 409 h 630"/>
                <a:gd name="T58" fmla="*/ 8 w 587"/>
                <a:gd name="T59" fmla="*/ 412 h 630"/>
                <a:gd name="T60" fmla="*/ 12 w 587"/>
                <a:gd name="T61" fmla="*/ 409 h 630"/>
                <a:gd name="T62" fmla="*/ 70 w 587"/>
                <a:gd name="T63" fmla="*/ 309 h 630"/>
                <a:gd name="T64" fmla="*/ 138 w 587"/>
                <a:gd name="T65" fmla="*/ 170 h 630"/>
                <a:gd name="T66" fmla="*/ 170 w 587"/>
                <a:gd name="T67" fmla="*/ 110 h 630"/>
                <a:gd name="T68" fmla="*/ 194 w 587"/>
                <a:gd name="T69" fmla="*/ 73 h 630"/>
                <a:gd name="T70" fmla="*/ 224 w 587"/>
                <a:gd name="T71" fmla="*/ 42 h 630"/>
                <a:gd name="T72" fmla="*/ 246 w 587"/>
                <a:gd name="T73" fmla="*/ 27 h 630"/>
                <a:gd name="T74" fmla="*/ 271 w 587"/>
                <a:gd name="T75" fmla="*/ 16 h 630"/>
                <a:gd name="T76" fmla="*/ 303 w 587"/>
                <a:gd name="T77" fmla="*/ 13 h 630"/>
                <a:gd name="T78" fmla="*/ 336 w 587"/>
                <a:gd name="T79" fmla="*/ 14 h 630"/>
                <a:gd name="T80" fmla="*/ 503 w 587"/>
                <a:gd name="T81" fmla="*/ 23 h 630"/>
                <a:gd name="T82" fmla="*/ 537 w 587"/>
                <a:gd name="T83" fmla="*/ 22 h 630"/>
                <a:gd name="T84" fmla="*/ 556 w 587"/>
                <a:gd name="T85" fmla="*/ 22 h 630"/>
                <a:gd name="T86" fmla="*/ 568 w 587"/>
                <a:gd name="T87" fmla="*/ 25 h 630"/>
                <a:gd name="T88" fmla="*/ 575 w 587"/>
                <a:gd name="T89" fmla="*/ 37 h 630"/>
                <a:gd name="T90" fmla="*/ 573 w 587"/>
                <a:gd name="T91" fmla="*/ 51 h 630"/>
                <a:gd name="T92" fmla="*/ 556 w 587"/>
                <a:gd name="T93" fmla="*/ 97 h 630"/>
                <a:gd name="T94" fmla="*/ 507 w 587"/>
                <a:gd name="T95" fmla="*/ 194 h 630"/>
                <a:gd name="T96" fmla="*/ 471 w 587"/>
                <a:gd name="T97" fmla="*/ 261 h 630"/>
                <a:gd name="T98" fmla="*/ 438 w 587"/>
                <a:gd name="T99" fmla="*/ 331 h 630"/>
                <a:gd name="T100" fmla="*/ 404 w 587"/>
                <a:gd name="T101" fmla="*/ 407 h 630"/>
                <a:gd name="T102" fmla="*/ 369 w 587"/>
                <a:gd name="T103" fmla="*/ 481 h 630"/>
                <a:gd name="T104" fmla="*/ 334 w 587"/>
                <a:gd name="T105" fmla="*/ 549 h 630"/>
                <a:gd name="T106" fmla="*/ 316 w 587"/>
                <a:gd name="T107" fmla="*/ 576 h 630"/>
                <a:gd name="T108" fmla="*/ 296 w 587"/>
                <a:gd name="T109" fmla="*/ 599 h 630"/>
                <a:gd name="T110" fmla="*/ 289 w 587"/>
                <a:gd name="T111" fmla="*/ 610 h 630"/>
                <a:gd name="T112" fmla="*/ 285 w 587"/>
                <a:gd name="T113" fmla="*/ 624 h 630"/>
                <a:gd name="T114" fmla="*/ 288 w 587"/>
                <a:gd name="T115" fmla="*/ 629 h 630"/>
                <a:gd name="T116" fmla="*/ 295 w 587"/>
                <a:gd name="T117" fmla="*/ 628 h 630"/>
                <a:gd name="T118" fmla="*/ 297 w 587"/>
                <a:gd name="T119" fmla="*/ 624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87" h="630">
                  <a:moveTo>
                    <a:pt x="297" y="624"/>
                  </a:moveTo>
                  <a:lnTo>
                    <a:pt x="297" y="624"/>
                  </a:lnTo>
                  <a:lnTo>
                    <a:pt x="299" y="617"/>
                  </a:lnTo>
                  <a:lnTo>
                    <a:pt x="302" y="611"/>
                  </a:lnTo>
                  <a:lnTo>
                    <a:pt x="306" y="605"/>
                  </a:lnTo>
                  <a:lnTo>
                    <a:pt x="311" y="600"/>
                  </a:lnTo>
                  <a:lnTo>
                    <a:pt x="311" y="600"/>
                  </a:lnTo>
                  <a:lnTo>
                    <a:pt x="321" y="588"/>
                  </a:lnTo>
                  <a:lnTo>
                    <a:pt x="330" y="577"/>
                  </a:lnTo>
                  <a:lnTo>
                    <a:pt x="330" y="577"/>
                  </a:lnTo>
                  <a:lnTo>
                    <a:pt x="341" y="562"/>
                  </a:lnTo>
                  <a:lnTo>
                    <a:pt x="350" y="545"/>
                  </a:lnTo>
                  <a:lnTo>
                    <a:pt x="367" y="512"/>
                  </a:lnTo>
                  <a:lnTo>
                    <a:pt x="367" y="512"/>
                  </a:lnTo>
                  <a:lnTo>
                    <a:pt x="386" y="474"/>
                  </a:lnTo>
                  <a:lnTo>
                    <a:pt x="404" y="436"/>
                  </a:lnTo>
                  <a:lnTo>
                    <a:pt x="438" y="360"/>
                  </a:lnTo>
                  <a:lnTo>
                    <a:pt x="438" y="360"/>
                  </a:lnTo>
                  <a:lnTo>
                    <a:pt x="454" y="323"/>
                  </a:lnTo>
                  <a:lnTo>
                    <a:pt x="471" y="286"/>
                  </a:lnTo>
                  <a:lnTo>
                    <a:pt x="471" y="286"/>
                  </a:lnTo>
                  <a:lnTo>
                    <a:pt x="489" y="252"/>
                  </a:lnTo>
                  <a:lnTo>
                    <a:pt x="508" y="218"/>
                  </a:lnTo>
                  <a:lnTo>
                    <a:pt x="508" y="218"/>
                  </a:lnTo>
                  <a:lnTo>
                    <a:pt x="528" y="183"/>
                  </a:lnTo>
                  <a:lnTo>
                    <a:pt x="546" y="149"/>
                  </a:lnTo>
                  <a:lnTo>
                    <a:pt x="546" y="149"/>
                  </a:lnTo>
                  <a:lnTo>
                    <a:pt x="554" y="130"/>
                  </a:lnTo>
                  <a:lnTo>
                    <a:pt x="562" y="112"/>
                  </a:lnTo>
                  <a:lnTo>
                    <a:pt x="562" y="112"/>
                  </a:lnTo>
                  <a:lnTo>
                    <a:pt x="575" y="80"/>
                  </a:lnTo>
                  <a:lnTo>
                    <a:pt x="575" y="80"/>
                  </a:lnTo>
                  <a:lnTo>
                    <a:pt x="581" y="66"/>
                  </a:lnTo>
                  <a:lnTo>
                    <a:pt x="585" y="53"/>
                  </a:lnTo>
                  <a:lnTo>
                    <a:pt x="585" y="53"/>
                  </a:lnTo>
                  <a:lnTo>
                    <a:pt x="586" y="46"/>
                  </a:lnTo>
                  <a:lnTo>
                    <a:pt x="587" y="40"/>
                  </a:lnTo>
                  <a:lnTo>
                    <a:pt x="587" y="34"/>
                  </a:lnTo>
                  <a:lnTo>
                    <a:pt x="585" y="27"/>
                  </a:lnTo>
                  <a:lnTo>
                    <a:pt x="585" y="27"/>
                  </a:lnTo>
                  <a:lnTo>
                    <a:pt x="582" y="21"/>
                  </a:lnTo>
                  <a:lnTo>
                    <a:pt x="577" y="16"/>
                  </a:lnTo>
                  <a:lnTo>
                    <a:pt x="572" y="12"/>
                  </a:lnTo>
                  <a:lnTo>
                    <a:pt x="566" y="10"/>
                  </a:lnTo>
                  <a:lnTo>
                    <a:pt x="559" y="9"/>
                  </a:lnTo>
                  <a:lnTo>
                    <a:pt x="552" y="9"/>
                  </a:lnTo>
                  <a:lnTo>
                    <a:pt x="539" y="9"/>
                  </a:lnTo>
                  <a:lnTo>
                    <a:pt x="539" y="9"/>
                  </a:lnTo>
                  <a:lnTo>
                    <a:pt x="521" y="10"/>
                  </a:lnTo>
                  <a:lnTo>
                    <a:pt x="501" y="10"/>
                  </a:lnTo>
                  <a:lnTo>
                    <a:pt x="463" y="9"/>
                  </a:lnTo>
                  <a:lnTo>
                    <a:pt x="463" y="9"/>
                  </a:lnTo>
                  <a:lnTo>
                    <a:pt x="421" y="7"/>
                  </a:lnTo>
                  <a:lnTo>
                    <a:pt x="377" y="5"/>
                  </a:lnTo>
                  <a:lnTo>
                    <a:pt x="377" y="5"/>
                  </a:lnTo>
                  <a:lnTo>
                    <a:pt x="335" y="2"/>
                  </a:lnTo>
                  <a:lnTo>
                    <a:pt x="335" y="2"/>
                  </a:lnTo>
                  <a:lnTo>
                    <a:pt x="316" y="1"/>
                  </a:lnTo>
                  <a:lnTo>
                    <a:pt x="298" y="0"/>
                  </a:lnTo>
                  <a:lnTo>
                    <a:pt x="298" y="0"/>
                  </a:lnTo>
                  <a:lnTo>
                    <a:pt x="283" y="2"/>
                  </a:lnTo>
                  <a:lnTo>
                    <a:pt x="269" y="4"/>
                  </a:lnTo>
                  <a:lnTo>
                    <a:pt x="256" y="8"/>
                  </a:lnTo>
                  <a:lnTo>
                    <a:pt x="242" y="14"/>
                  </a:lnTo>
                  <a:lnTo>
                    <a:pt x="242" y="14"/>
                  </a:lnTo>
                  <a:lnTo>
                    <a:pt x="229" y="23"/>
                  </a:lnTo>
                  <a:lnTo>
                    <a:pt x="218" y="31"/>
                  </a:lnTo>
                  <a:lnTo>
                    <a:pt x="207" y="40"/>
                  </a:lnTo>
                  <a:lnTo>
                    <a:pt x="197" y="51"/>
                  </a:lnTo>
                  <a:lnTo>
                    <a:pt x="188" y="62"/>
                  </a:lnTo>
                  <a:lnTo>
                    <a:pt x="179" y="73"/>
                  </a:lnTo>
                  <a:lnTo>
                    <a:pt x="164" y="97"/>
                  </a:lnTo>
                  <a:lnTo>
                    <a:pt x="164" y="97"/>
                  </a:lnTo>
                  <a:lnTo>
                    <a:pt x="145" y="129"/>
                  </a:lnTo>
                  <a:lnTo>
                    <a:pt x="128" y="163"/>
                  </a:lnTo>
                  <a:lnTo>
                    <a:pt x="95" y="230"/>
                  </a:lnTo>
                  <a:lnTo>
                    <a:pt x="95" y="230"/>
                  </a:lnTo>
                  <a:lnTo>
                    <a:pt x="78" y="267"/>
                  </a:lnTo>
                  <a:lnTo>
                    <a:pt x="61" y="302"/>
                  </a:lnTo>
                  <a:lnTo>
                    <a:pt x="42" y="336"/>
                  </a:lnTo>
                  <a:lnTo>
                    <a:pt x="22" y="371"/>
                  </a:lnTo>
                  <a:lnTo>
                    <a:pt x="22" y="371"/>
                  </a:lnTo>
                  <a:lnTo>
                    <a:pt x="1" y="403"/>
                  </a:lnTo>
                  <a:lnTo>
                    <a:pt x="1" y="403"/>
                  </a:lnTo>
                  <a:lnTo>
                    <a:pt x="0" y="405"/>
                  </a:lnTo>
                  <a:lnTo>
                    <a:pt x="0" y="407"/>
                  </a:lnTo>
                  <a:lnTo>
                    <a:pt x="2" y="409"/>
                  </a:lnTo>
                  <a:lnTo>
                    <a:pt x="3" y="411"/>
                  </a:lnTo>
                  <a:lnTo>
                    <a:pt x="5" y="411"/>
                  </a:lnTo>
                  <a:lnTo>
                    <a:pt x="8" y="412"/>
                  </a:lnTo>
                  <a:lnTo>
                    <a:pt x="10" y="411"/>
                  </a:lnTo>
                  <a:lnTo>
                    <a:pt x="12" y="409"/>
                  </a:lnTo>
                  <a:lnTo>
                    <a:pt x="12" y="409"/>
                  </a:lnTo>
                  <a:lnTo>
                    <a:pt x="33" y="377"/>
                  </a:lnTo>
                  <a:lnTo>
                    <a:pt x="52" y="343"/>
                  </a:lnTo>
                  <a:lnTo>
                    <a:pt x="70" y="309"/>
                  </a:lnTo>
                  <a:lnTo>
                    <a:pt x="87" y="275"/>
                  </a:lnTo>
                  <a:lnTo>
                    <a:pt x="122" y="205"/>
                  </a:lnTo>
                  <a:lnTo>
                    <a:pt x="138" y="170"/>
                  </a:lnTo>
                  <a:lnTo>
                    <a:pt x="156" y="136"/>
                  </a:lnTo>
                  <a:lnTo>
                    <a:pt x="156" y="136"/>
                  </a:lnTo>
                  <a:lnTo>
                    <a:pt x="170" y="110"/>
                  </a:lnTo>
                  <a:lnTo>
                    <a:pt x="177" y="97"/>
                  </a:lnTo>
                  <a:lnTo>
                    <a:pt x="185" y="85"/>
                  </a:lnTo>
                  <a:lnTo>
                    <a:pt x="194" y="73"/>
                  </a:lnTo>
                  <a:lnTo>
                    <a:pt x="203" y="62"/>
                  </a:lnTo>
                  <a:lnTo>
                    <a:pt x="213" y="51"/>
                  </a:lnTo>
                  <a:lnTo>
                    <a:pt x="224" y="42"/>
                  </a:lnTo>
                  <a:lnTo>
                    <a:pt x="224" y="42"/>
                  </a:lnTo>
                  <a:lnTo>
                    <a:pt x="234" y="34"/>
                  </a:lnTo>
                  <a:lnTo>
                    <a:pt x="246" y="27"/>
                  </a:lnTo>
                  <a:lnTo>
                    <a:pt x="258" y="21"/>
                  </a:lnTo>
                  <a:lnTo>
                    <a:pt x="271" y="16"/>
                  </a:lnTo>
                  <a:lnTo>
                    <a:pt x="271" y="16"/>
                  </a:lnTo>
                  <a:lnTo>
                    <a:pt x="279" y="14"/>
                  </a:lnTo>
                  <a:lnTo>
                    <a:pt x="287" y="13"/>
                  </a:lnTo>
                  <a:lnTo>
                    <a:pt x="303" y="13"/>
                  </a:lnTo>
                  <a:lnTo>
                    <a:pt x="319" y="13"/>
                  </a:lnTo>
                  <a:lnTo>
                    <a:pt x="336" y="14"/>
                  </a:lnTo>
                  <a:lnTo>
                    <a:pt x="336" y="14"/>
                  </a:lnTo>
                  <a:lnTo>
                    <a:pt x="420" y="20"/>
                  </a:lnTo>
                  <a:lnTo>
                    <a:pt x="461" y="22"/>
                  </a:lnTo>
                  <a:lnTo>
                    <a:pt x="503" y="23"/>
                  </a:lnTo>
                  <a:lnTo>
                    <a:pt x="503" y="23"/>
                  </a:lnTo>
                  <a:lnTo>
                    <a:pt x="520" y="23"/>
                  </a:lnTo>
                  <a:lnTo>
                    <a:pt x="537" y="22"/>
                  </a:lnTo>
                  <a:lnTo>
                    <a:pt x="537" y="22"/>
                  </a:lnTo>
                  <a:lnTo>
                    <a:pt x="550" y="21"/>
                  </a:lnTo>
                  <a:lnTo>
                    <a:pt x="556" y="22"/>
                  </a:lnTo>
                  <a:lnTo>
                    <a:pt x="563" y="23"/>
                  </a:lnTo>
                  <a:lnTo>
                    <a:pt x="563" y="23"/>
                  </a:lnTo>
                  <a:lnTo>
                    <a:pt x="568" y="25"/>
                  </a:lnTo>
                  <a:lnTo>
                    <a:pt x="571" y="28"/>
                  </a:lnTo>
                  <a:lnTo>
                    <a:pt x="574" y="32"/>
                  </a:lnTo>
                  <a:lnTo>
                    <a:pt x="575" y="37"/>
                  </a:lnTo>
                  <a:lnTo>
                    <a:pt x="575" y="37"/>
                  </a:lnTo>
                  <a:lnTo>
                    <a:pt x="574" y="44"/>
                  </a:lnTo>
                  <a:lnTo>
                    <a:pt x="573" y="51"/>
                  </a:lnTo>
                  <a:lnTo>
                    <a:pt x="569" y="64"/>
                  </a:lnTo>
                  <a:lnTo>
                    <a:pt x="569" y="64"/>
                  </a:lnTo>
                  <a:lnTo>
                    <a:pt x="556" y="97"/>
                  </a:lnTo>
                  <a:lnTo>
                    <a:pt x="541" y="130"/>
                  </a:lnTo>
                  <a:lnTo>
                    <a:pt x="525" y="163"/>
                  </a:lnTo>
                  <a:lnTo>
                    <a:pt x="507" y="194"/>
                  </a:lnTo>
                  <a:lnTo>
                    <a:pt x="507" y="194"/>
                  </a:lnTo>
                  <a:lnTo>
                    <a:pt x="489" y="227"/>
                  </a:lnTo>
                  <a:lnTo>
                    <a:pt x="471" y="261"/>
                  </a:lnTo>
                  <a:lnTo>
                    <a:pt x="471" y="261"/>
                  </a:lnTo>
                  <a:lnTo>
                    <a:pt x="454" y="296"/>
                  </a:lnTo>
                  <a:lnTo>
                    <a:pt x="438" y="331"/>
                  </a:lnTo>
                  <a:lnTo>
                    <a:pt x="438" y="331"/>
                  </a:lnTo>
                  <a:lnTo>
                    <a:pt x="404" y="407"/>
                  </a:lnTo>
                  <a:lnTo>
                    <a:pt x="404" y="407"/>
                  </a:lnTo>
                  <a:lnTo>
                    <a:pt x="388" y="444"/>
                  </a:lnTo>
                  <a:lnTo>
                    <a:pt x="369" y="481"/>
                  </a:lnTo>
                  <a:lnTo>
                    <a:pt x="369" y="481"/>
                  </a:lnTo>
                  <a:lnTo>
                    <a:pt x="352" y="515"/>
                  </a:lnTo>
                  <a:lnTo>
                    <a:pt x="334" y="549"/>
                  </a:lnTo>
                  <a:lnTo>
                    <a:pt x="334" y="549"/>
                  </a:lnTo>
                  <a:lnTo>
                    <a:pt x="326" y="563"/>
                  </a:lnTo>
                  <a:lnTo>
                    <a:pt x="321" y="570"/>
                  </a:lnTo>
                  <a:lnTo>
                    <a:pt x="316" y="576"/>
                  </a:lnTo>
                  <a:lnTo>
                    <a:pt x="316" y="576"/>
                  </a:lnTo>
                  <a:lnTo>
                    <a:pt x="306" y="587"/>
                  </a:lnTo>
                  <a:lnTo>
                    <a:pt x="296" y="599"/>
                  </a:lnTo>
                  <a:lnTo>
                    <a:pt x="296" y="599"/>
                  </a:lnTo>
                  <a:lnTo>
                    <a:pt x="292" y="604"/>
                  </a:lnTo>
                  <a:lnTo>
                    <a:pt x="289" y="610"/>
                  </a:lnTo>
                  <a:lnTo>
                    <a:pt x="286" y="617"/>
                  </a:lnTo>
                  <a:lnTo>
                    <a:pt x="285" y="624"/>
                  </a:lnTo>
                  <a:lnTo>
                    <a:pt x="285" y="624"/>
                  </a:lnTo>
                  <a:lnTo>
                    <a:pt x="285" y="626"/>
                  </a:lnTo>
                  <a:lnTo>
                    <a:pt x="287" y="628"/>
                  </a:lnTo>
                  <a:lnTo>
                    <a:pt x="288" y="629"/>
                  </a:lnTo>
                  <a:lnTo>
                    <a:pt x="291" y="630"/>
                  </a:lnTo>
                  <a:lnTo>
                    <a:pt x="293" y="629"/>
                  </a:lnTo>
                  <a:lnTo>
                    <a:pt x="295" y="628"/>
                  </a:lnTo>
                  <a:lnTo>
                    <a:pt x="296" y="626"/>
                  </a:lnTo>
                  <a:lnTo>
                    <a:pt x="297" y="624"/>
                  </a:lnTo>
                  <a:lnTo>
                    <a:pt x="297" y="6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5E156D8E-3DAD-3B70-5261-C2E4692F7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0" y="1911"/>
              <a:ext cx="139" cy="237"/>
            </a:xfrm>
            <a:custGeom>
              <a:avLst/>
              <a:gdLst>
                <a:gd name="T0" fmla="*/ 267 w 279"/>
                <a:gd name="T1" fmla="*/ 3 h 475"/>
                <a:gd name="T2" fmla="*/ 241 w 279"/>
                <a:gd name="T3" fmla="*/ 50 h 475"/>
                <a:gd name="T4" fmla="*/ 216 w 279"/>
                <a:gd name="T5" fmla="*/ 98 h 475"/>
                <a:gd name="T6" fmla="*/ 191 w 279"/>
                <a:gd name="T7" fmla="*/ 143 h 475"/>
                <a:gd name="T8" fmla="*/ 163 w 279"/>
                <a:gd name="T9" fmla="*/ 187 h 475"/>
                <a:gd name="T10" fmla="*/ 133 w 279"/>
                <a:gd name="T11" fmla="*/ 228 h 475"/>
                <a:gd name="T12" fmla="*/ 104 w 279"/>
                <a:gd name="T13" fmla="*/ 272 h 475"/>
                <a:gd name="T14" fmla="*/ 90 w 279"/>
                <a:gd name="T15" fmla="*/ 295 h 475"/>
                <a:gd name="T16" fmla="*/ 77 w 279"/>
                <a:gd name="T17" fmla="*/ 317 h 475"/>
                <a:gd name="T18" fmla="*/ 50 w 279"/>
                <a:gd name="T19" fmla="*/ 365 h 475"/>
                <a:gd name="T20" fmla="*/ 28 w 279"/>
                <a:gd name="T21" fmla="*/ 406 h 475"/>
                <a:gd name="T22" fmla="*/ 22 w 279"/>
                <a:gd name="T23" fmla="*/ 420 h 475"/>
                <a:gd name="T24" fmla="*/ 10 w 279"/>
                <a:gd name="T25" fmla="*/ 443 h 475"/>
                <a:gd name="T26" fmla="*/ 2 w 279"/>
                <a:gd name="T27" fmla="*/ 461 h 475"/>
                <a:gd name="T28" fmla="*/ 0 w 279"/>
                <a:gd name="T29" fmla="*/ 468 h 475"/>
                <a:gd name="T30" fmla="*/ 1 w 279"/>
                <a:gd name="T31" fmla="*/ 472 h 475"/>
                <a:gd name="T32" fmla="*/ 5 w 279"/>
                <a:gd name="T33" fmla="*/ 475 h 475"/>
                <a:gd name="T34" fmla="*/ 9 w 279"/>
                <a:gd name="T35" fmla="*/ 475 h 475"/>
                <a:gd name="T36" fmla="*/ 12 w 279"/>
                <a:gd name="T37" fmla="*/ 471 h 475"/>
                <a:gd name="T38" fmla="*/ 15 w 279"/>
                <a:gd name="T39" fmla="*/ 460 h 475"/>
                <a:gd name="T40" fmla="*/ 26 w 279"/>
                <a:gd name="T41" fmla="*/ 439 h 475"/>
                <a:gd name="T42" fmla="*/ 31 w 279"/>
                <a:gd name="T43" fmla="*/ 429 h 475"/>
                <a:gd name="T44" fmla="*/ 55 w 279"/>
                <a:gd name="T45" fmla="*/ 380 h 475"/>
                <a:gd name="T46" fmla="*/ 81 w 279"/>
                <a:gd name="T47" fmla="*/ 333 h 475"/>
                <a:gd name="T48" fmla="*/ 109 w 279"/>
                <a:gd name="T49" fmla="*/ 287 h 475"/>
                <a:gd name="T50" fmla="*/ 137 w 279"/>
                <a:gd name="T51" fmla="*/ 244 h 475"/>
                <a:gd name="T52" fmla="*/ 167 w 279"/>
                <a:gd name="T53" fmla="*/ 202 h 475"/>
                <a:gd name="T54" fmla="*/ 195 w 279"/>
                <a:gd name="T55" fmla="*/ 160 h 475"/>
                <a:gd name="T56" fmla="*/ 221 w 279"/>
                <a:gd name="T57" fmla="*/ 115 h 475"/>
                <a:gd name="T58" fmla="*/ 249 w 279"/>
                <a:gd name="T59" fmla="*/ 62 h 475"/>
                <a:gd name="T60" fmla="*/ 278 w 279"/>
                <a:gd name="T61" fmla="*/ 9 h 475"/>
                <a:gd name="T62" fmla="*/ 279 w 279"/>
                <a:gd name="T63" fmla="*/ 6 h 475"/>
                <a:gd name="T64" fmla="*/ 277 w 279"/>
                <a:gd name="T65" fmla="*/ 2 h 475"/>
                <a:gd name="T66" fmla="*/ 274 w 279"/>
                <a:gd name="T67" fmla="*/ 0 h 475"/>
                <a:gd name="T68" fmla="*/ 269 w 279"/>
                <a:gd name="T69" fmla="*/ 1 h 475"/>
                <a:gd name="T70" fmla="*/ 267 w 279"/>
                <a:gd name="T71" fmla="*/ 3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9" h="475">
                  <a:moveTo>
                    <a:pt x="267" y="3"/>
                  </a:moveTo>
                  <a:lnTo>
                    <a:pt x="267" y="3"/>
                  </a:lnTo>
                  <a:lnTo>
                    <a:pt x="254" y="26"/>
                  </a:lnTo>
                  <a:lnTo>
                    <a:pt x="241" y="50"/>
                  </a:lnTo>
                  <a:lnTo>
                    <a:pt x="216" y="98"/>
                  </a:lnTo>
                  <a:lnTo>
                    <a:pt x="216" y="98"/>
                  </a:lnTo>
                  <a:lnTo>
                    <a:pt x="204" y="121"/>
                  </a:lnTo>
                  <a:lnTo>
                    <a:pt x="191" y="143"/>
                  </a:lnTo>
                  <a:lnTo>
                    <a:pt x="178" y="166"/>
                  </a:lnTo>
                  <a:lnTo>
                    <a:pt x="163" y="187"/>
                  </a:lnTo>
                  <a:lnTo>
                    <a:pt x="163" y="187"/>
                  </a:lnTo>
                  <a:lnTo>
                    <a:pt x="133" y="228"/>
                  </a:lnTo>
                  <a:lnTo>
                    <a:pt x="118" y="249"/>
                  </a:lnTo>
                  <a:lnTo>
                    <a:pt x="104" y="272"/>
                  </a:lnTo>
                  <a:lnTo>
                    <a:pt x="104" y="272"/>
                  </a:lnTo>
                  <a:lnTo>
                    <a:pt x="90" y="295"/>
                  </a:lnTo>
                  <a:lnTo>
                    <a:pt x="77" y="317"/>
                  </a:lnTo>
                  <a:lnTo>
                    <a:pt x="77" y="317"/>
                  </a:lnTo>
                  <a:lnTo>
                    <a:pt x="50" y="365"/>
                  </a:lnTo>
                  <a:lnTo>
                    <a:pt x="50" y="365"/>
                  </a:lnTo>
                  <a:lnTo>
                    <a:pt x="35" y="393"/>
                  </a:lnTo>
                  <a:lnTo>
                    <a:pt x="28" y="406"/>
                  </a:lnTo>
                  <a:lnTo>
                    <a:pt x="22" y="420"/>
                  </a:lnTo>
                  <a:lnTo>
                    <a:pt x="22" y="420"/>
                  </a:lnTo>
                  <a:lnTo>
                    <a:pt x="17" y="432"/>
                  </a:lnTo>
                  <a:lnTo>
                    <a:pt x="10" y="443"/>
                  </a:lnTo>
                  <a:lnTo>
                    <a:pt x="4" y="455"/>
                  </a:lnTo>
                  <a:lnTo>
                    <a:pt x="2" y="461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70"/>
                  </a:lnTo>
                  <a:lnTo>
                    <a:pt x="1" y="472"/>
                  </a:lnTo>
                  <a:lnTo>
                    <a:pt x="3" y="474"/>
                  </a:lnTo>
                  <a:lnTo>
                    <a:pt x="5" y="475"/>
                  </a:lnTo>
                  <a:lnTo>
                    <a:pt x="7" y="475"/>
                  </a:lnTo>
                  <a:lnTo>
                    <a:pt x="9" y="475"/>
                  </a:lnTo>
                  <a:lnTo>
                    <a:pt x="11" y="473"/>
                  </a:lnTo>
                  <a:lnTo>
                    <a:pt x="12" y="471"/>
                  </a:lnTo>
                  <a:lnTo>
                    <a:pt x="12" y="471"/>
                  </a:lnTo>
                  <a:lnTo>
                    <a:pt x="15" y="460"/>
                  </a:lnTo>
                  <a:lnTo>
                    <a:pt x="20" y="449"/>
                  </a:lnTo>
                  <a:lnTo>
                    <a:pt x="26" y="439"/>
                  </a:lnTo>
                  <a:lnTo>
                    <a:pt x="31" y="429"/>
                  </a:lnTo>
                  <a:lnTo>
                    <a:pt x="31" y="429"/>
                  </a:lnTo>
                  <a:lnTo>
                    <a:pt x="43" y="405"/>
                  </a:lnTo>
                  <a:lnTo>
                    <a:pt x="55" y="380"/>
                  </a:lnTo>
                  <a:lnTo>
                    <a:pt x="55" y="380"/>
                  </a:lnTo>
                  <a:lnTo>
                    <a:pt x="81" y="333"/>
                  </a:lnTo>
                  <a:lnTo>
                    <a:pt x="109" y="287"/>
                  </a:lnTo>
                  <a:lnTo>
                    <a:pt x="109" y="287"/>
                  </a:lnTo>
                  <a:lnTo>
                    <a:pt x="122" y="265"/>
                  </a:lnTo>
                  <a:lnTo>
                    <a:pt x="137" y="244"/>
                  </a:lnTo>
                  <a:lnTo>
                    <a:pt x="167" y="202"/>
                  </a:lnTo>
                  <a:lnTo>
                    <a:pt x="167" y="202"/>
                  </a:lnTo>
                  <a:lnTo>
                    <a:pt x="181" y="181"/>
                  </a:lnTo>
                  <a:lnTo>
                    <a:pt x="195" y="160"/>
                  </a:lnTo>
                  <a:lnTo>
                    <a:pt x="209" y="137"/>
                  </a:lnTo>
                  <a:lnTo>
                    <a:pt x="221" y="115"/>
                  </a:lnTo>
                  <a:lnTo>
                    <a:pt x="221" y="115"/>
                  </a:lnTo>
                  <a:lnTo>
                    <a:pt x="249" y="62"/>
                  </a:lnTo>
                  <a:lnTo>
                    <a:pt x="263" y="34"/>
                  </a:lnTo>
                  <a:lnTo>
                    <a:pt x="278" y="9"/>
                  </a:lnTo>
                  <a:lnTo>
                    <a:pt x="278" y="9"/>
                  </a:lnTo>
                  <a:lnTo>
                    <a:pt x="279" y="6"/>
                  </a:lnTo>
                  <a:lnTo>
                    <a:pt x="279" y="4"/>
                  </a:lnTo>
                  <a:lnTo>
                    <a:pt x="277" y="2"/>
                  </a:lnTo>
                  <a:lnTo>
                    <a:pt x="276" y="1"/>
                  </a:lnTo>
                  <a:lnTo>
                    <a:pt x="274" y="0"/>
                  </a:lnTo>
                  <a:lnTo>
                    <a:pt x="271" y="0"/>
                  </a:lnTo>
                  <a:lnTo>
                    <a:pt x="269" y="1"/>
                  </a:lnTo>
                  <a:lnTo>
                    <a:pt x="267" y="3"/>
                  </a:lnTo>
                  <a:lnTo>
                    <a:pt x="267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E6A8DF05-8916-A3E3-6BA4-6832120DE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2" y="1898"/>
              <a:ext cx="199" cy="24"/>
            </a:xfrm>
            <a:custGeom>
              <a:avLst/>
              <a:gdLst>
                <a:gd name="T0" fmla="*/ 9 w 397"/>
                <a:gd name="T1" fmla="*/ 27 h 47"/>
                <a:gd name="T2" fmla="*/ 24 w 397"/>
                <a:gd name="T3" fmla="*/ 21 h 47"/>
                <a:gd name="T4" fmla="*/ 41 w 397"/>
                <a:gd name="T5" fmla="*/ 18 h 47"/>
                <a:gd name="T6" fmla="*/ 59 w 397"/>
                <a:gd name="T7" fmla="*/ 17 h 47"/>
                <a:gd name="T8" fmla="*/ 78 w 397"/>
                <a:gd name="T9" fmla="*/ 16 h 47"/>
                <a:gd name="T10" fmla="*/ 175 w 397"/>
                <a:gd name="T11" fmla="*/ 14 h 47"/>
                <a:gd name="T12" fmla="*/ 219 w 397"/>
                <a:gd name="T13" fmla="*/ 14 h 47"/>
                <a:gd name="T14" fmla="*/ 261 w 397"/>
                <a:gd name="T15" fmla="*/ 13 h 47"/>
                <a:gd name="T16" fmla="*/ 311 w 397"/>
                <a:gd name="T17" fmla="*/ 13 h 47"/>
                <a:gd name="T18" fmla="*/ 327 w 397"/>
                <a:gd name="T19" fmla="*/ 15 h 47"/>
                <a:gd name="T20" fmla="*/ 352 w 397"/>
                <a:gd name="T21" fmla="*/ 20 h 47"/>
                <a:gd name="T22" fmla="*/ 368 w 397"/>
                <a:gd name="T23" fmla="*/ 27 h 47"/>
                <a:gd name="T24" fmla="*/ 381 w 397"/>
                <a:gd name="T25" fmla="*/ 38 h 47"/>
                <a:gd name="T26" fmla="*/ 386 w 397"/>
                <a:gd name="T27" fmla="*/ 45 h 47"/>
                <a:gd name="T28" fmla="*/ 390 w 397"/>
                <a:gd name="T29" fmla="*/ 47 h 47"/>
                <a:gd name="T30" fmla="*/ 394 w 397"/>
                <a:gd name="T31" fmla="*/ 47 h 47"/>
                <a:gd name="T32" fmla="*/ 397 w 397"/>
                <a:gd name="T33" fmla="*/ 43 h 47"/>
                <a:gd name="T34" fmla="*/ 396 w 397"/>
                <a:gd name="T35" fmla="*/ 39 h 47"/>
                <a:gd name="T36" fmla="*/ 391 w 397"/>
                <a:gd name="T37" fmla="*/ 32 h 47"/>
                <a:gd name="T38" fmla="*/ 379 w 397"/>
                <a:gd name="T39" fmla="*/ 20 h 47"/>
                <a:gd name="T40" fmla="*/ 365 w 397"/>
                <a:gd name="T41" fmla="*/ 12 h 47"/>
                <a:gd name="T42" fmla="*/ 349 w 397"/>
                <a:gd name="T43" fmla="*/ 6 h 47"/>
                <a:gd name="T44" fmla="*/ 323 w 397"/>
                <a:gd name="T45" fmla="*/ 2 h 47"/>
                <a:gd name="T46" fmla="*/ 289 w 397"/>
                <a:gd name="T47" fmla="*/ 0 h 47"/>
                <a:gd name="T48" fmla="*/ 273 w 397"/>
                <a:gd name="T49" fmla="*/ 1 h 47"/>
                <a:gd name="T50" fmla="*/ 191 w 397"/>
                <a:gd name="T51" fmla="*/ 2 h 47"/>
                <a:gd name="T52" fmla="*/ 86 w 397"/>
                <a:gd name="T53" fmla="*/ 4 h 47"/>
                <a:gd name="T54" fmla="*/ 64 w 397"/>
                <a:gd name="T55" fmla="*/ 5 h 47"/>
                <a:gd name="T56" fmla="*/ 42 w 397"/>
                <a:gd name="T57" fmla="*/ 6 h 47"/>
                <a:gd name="T58" fmla="*/ 22 w 397"/>
                <a:gd name="T59" fmla="*/ 9 h 47"/>
                <a:gd name="T60" fmla="*/ 3 w 397"/>
                <a:gd name="T61" fmla="*/ 17 h 47"/>
                <a:gd name="T62" fmla="*/ 1 w 397"/>
                <a:gd name="T63" fmla="*/ 19 h 47"/>
                <a:gd name="T64" fmla="*/ 0 w 397"/>
                <a:gd name="T65" fmla="*/ 23 h 47"/>
                <a:gd name="T66" fmla="*/ 3 w 397"/>
                <a:gd name="T67" fmla="*/ 27 h 47"/>
                <a:gd name="T68" fmla="*/ 7 w 397"/>
                <a:gd name="T69" fmla="*/ 28 h 47"/>
                <a:gd name="T70" fmla="*/ 9 w 397"/>
                <a:gd name="T71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97" h="47">
                  <a:moveTo>
                    <a:pt x="9" y="27"/>
                  </a:moveTo>
                  <a:lnTo>
                    <a:pt x="9" y="27"/>
                  </a:lnTo>
                  <a:lnTo>
                    <a:pt x="17" y="23"/>
                  </a:lnTo>
                  <a:lnTo>
                    <a:pt x="24" y="21"/>
                  </a:lnTo>
                  <a:lnTo>
                    <a:pt x="33" y="19"/>
                  </a:lnTo>
                  <a:lnTo>
                    <a:pt x="41" y="18"/>
                  </a:lnTo>
                  <a:lnTo>
                    <a:pt x="41" y="18"/>
                  </a:lnTo>
                  <a:lnTo>
                    <a:pt x="59" y="17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127" y="15"/>
                  </a:lnTo>
                  <a:lnTo>
                    <a:pt x="175" y="14"/>
                  </a:lnTo>
                  <a:lnTo>
                    <a:pt x="175" y="14"/>
                  </a:lnTo>
                  <a:lnTo>
                    <a:pt x="219" y="14"/>
                  </a:lnTo>
                  <a:lnTo>
                    <a:pt x="261" y="13"/>
                  </a:lnTo>
                  <a:lnTo>
                    <a:pt x="261" y="13"/>
                  </a:lnTo>
                  <a:lnTo>
                    <a:pt x="294" y="12"/>
                  </a:lnTo>
                  <a:lnTo>
                    <a:pt x="311" y="13"/>
                  </a:lnTo>
                  <a:lnTo>
                    <a:pt x="327" y="15"/>
                  </a:lnTo>
                  <a:lnTo>
                    <a:pt x="327" y="15"/>
                  </a:lnTo>
                  <a:lnTo>
                    <a:pt x="344" y="18"/>
                  </a:lnTo>
                  <a:lnTo>
                    <a:pt x="352" y="20"/>
                  </a:lnTo>
                  <a:lnTo>
                    <a:pt x="361" y="23"/>
                  </a:lnTo>
                  <a:lnTo>
                    <a:pt x="368" y="27"/>
                  </a:lnTo>
                  <a:lnTo>
                    <a:pt x="375" y="32"/>
                  </a:lnTo>
                  <a:lnTo>
                    <a:pt x="381" y="38"/>
                  </a:lnTo>
                  <a:lnTo>
                    <a:pt x="386" y="45"/>
                  </a:lnTo>
                  <a:lnTo>
                    <a:pt x="386" y="45"/>
                  </a:lnTo>
                  <a:lnTo>
                    <a:pt x="387" y="47"/>
                  </a:lnTo>
                  <a:lnTo>
                    <a:pt x="390" y="47"/>
                  </a:lnTo>
                  <a:lnTo>
                    <a:pt x="392" y="47"/>
                  </a:lnTo>
                  <a:lnTo>
                    <a:pt x="394" y="47"/>
                  </a:lnTo>
                  <a:lnTo>
                    <a:pt x="396" y="45"/>
                  </a:lnTo>
                  <a:lnTo>
                    <a:pt x="397" y="43"/>
                  </a:lnTo>
                  <a:lnTo>
                    <a:pt x="397" y="41"/>
                  </a:lnTo>
                  <a:lnTo>
                    <a:pt x="396" y="39"/>
                  </a:lnTo>
                  <a:lnTo>
                    <a:pt x="396" y="39"/>
                  </a:lnTo>
                  <a:lnTo>
                    <a:pt x="391" y="32"/>
                  </a:lnTo>
                  <a:lnTo>
                    <a:pt x="386" y="26"/>
                  </a:lnTo>
                  <a:lnTo>
                    <a:pt x="379" y="20"/>
                  </a:lnTo>
                  <a:lnTo>
                    <a:pt x="373" y="16"/>
                  </a:lnTo>
                  <a:lnTo>
                    <a:pt x="365" y="12"/>
                  </a:lnTo>
                  <a:lnTo>
                    <a:pt x="358" y="9"/>
                  </a:lnTo>
                  <a:lnTo>
                    <a:pt x="349" y="6"/>
                  </a:lnTo>
                  <a:lnTo>
                    <a:pt x="340" y="4"/>
                  </a:lnTo>
                  <a:lnTo>
                    <a:pt x="323" y="2"/>
                  </a:lnTo>
                  <a:lnTo>
                    <a:pt x="306" y="0"/>
                  </a:lnTo>
                  <a:lnTo>
                    <a:pt x="289" y="0"/>
                  </a:lnTo>
                  <a:lnTo>
                    <a:pt x="273" y="1"/>
                  </a:lnTo>
                  <a:lnTo>
                    <a:pt x="273" y="1"/>
                  </a:lnTo>
                  <a:lnTo>
                    <a:pt x="191" y="2"/>
                  </a:lnTo>
                  <a:lnTo>
                    <a:pt x="191" y="2"/>
                  </a:lnTo>
                  <a:lnTo>
                    <a:pt x="138" y="3"/>
                  </a:lnTo>
                  <a:lnTo>
                    <a:pt x="86" y="4"/>
                  </a:lnTo>
                  <a:lnTo>
                    <a:pt x="86" y="4"/>
                  </a:lnTo>
                  <a:lnTo>
                    <a:pt x="64" y="5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2" y="7"/>
                  </a:lnTo>
                  <a:lnTo>
                    <a:pt x="22" y="9"/>
                  </a:lnTo>
                  <a:lnTo>
                    <a:pt x="12" y="12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1" y="25"/>
                  </a:lnTo>
                  <a:lnTo>
                    <a:pt x="3" y="27"/>
                  </a:lnTo>
                  <a:lnTo>
                    <a:pt x="4" y="28"/>
                  </a:lnTo>
                  <a:lnTo>
                    <a:pt x="7" y="28"/>
                  </a:lnTo>
                  <a:lnTo>
                    <a:pt x="9" y="27"/>
                  </a:lnTo>
                  <a:lnTo>
                    <a:pt x="9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352CAF67-85CF-DA70-67AB-1EC4ED58C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" y="3957"/>
              <a:ext cx="93" cy="355"/>
            </a:xfrm>
            <a:custGeom>
              <a:avLst/>
              <a:gdLst>
                <a:gd name="T0" fmla="*/ 174 w 187"/>
                <a:gd name="T1" fmla="*/ 6 h 709"/>
                <a:gd name="T2" fmla="*/ 174 w 187"/>
                <a:gd name="T3" fmla="*/ 6 h 709"/>
                <a:gd name="T4" fmla="*/ 174 w 187"/>
                <a:gd name="T5" fmla="*/ 41 h 709"/>
                <a:gd name="T6" fmla="*/ 172 w 187"/>
                <a:gd name="T7" fmla="*/ 76 h 709"/>
                <a:gd name="T8" fmla="*/ 169 w 187"/>
                <a:gd name="T9" fmla="*/ 112 h 709"/>
                <a:gd name="T10" fmla="*/ 165 w 187"/>
                <a:gd name="T11" fmla="*/ 147 h 709"/>
                <a:gd name="T12" fmla="*/ 160 w 187"/>
                <a:gd name="T13" fmla="*/ 182 h 709"/>
                <a:gd name="T14" fmla="*/ 154 w 187"/>
                <a:gd name="T15" fmla="*/ 217 h 709"/>
                <a:gd name="T16" fmla="*/ 147 w 187"/>
                <a:gd name="T17" fmla="*/ 252 h 709"/>
                <a:gd name="T18" fmla="*/ 139 w 187"/>
                <a:gd name="T19" fmla="*/ 286 h 709"/>
                <a:gd name="T20" fmla="*/ 139 w 187"/>
                <a:gd name="T21" fmla="*/ 286 h 709"/>
                <a:gd name="T22" fmla="*/ 130 w 187"/>
                <a:gd name="T23" fmla="*/ 320 h 709"/>
                <a:gd name="T24" fmla="*/ 121 w 187"/>
                <a:gd name="T25" fmla="*/ 354 h 709"/>
                <a:gd name="T26" fmla="*/ 101 w 187"/>
                <a:gd name="T27" fmla="*/ 421 h 709"/>
                <a:gd name="T28" fmla="*/ 80 w 187"/>
                <a:gd name="T29" fmla="*/ 488 h 709"/>
                <a:gd name="T30" fmla="*/ 56 w 187"/>
                <a:gd name="T31" fmla="*/ 555 h 709"/>
                <a:gd name="T32" fmla="*/ 56 w 187"/>
                <a:gd name="T33" fmla="*/ 555 h 709"/>
                <a:gd name="T34" fmla="*/ 28 w 187"/>
                <a:gd name="T35" fmla="*/ 628 h 709"/>
                <a:gd name="T36" fmla="*/ 1 w 187"/>
                <a:gd name="T37" fmla="*/ 702 h 709"/>
                <a:gd name="T38" fmla="*/ 1 w 187"/>
                <a:gd name="T39" fmla="*/ 702 h 709"/>
                <a:gd name="T40" fmla="*/ 0 w 187"/>
                <a:gd name="T41" fmla="*/ 705 h 709"/>
                <a:gd name="T42" fmla="*/ 1 w 187"/>
                <a:gd name="T43" fmla="*/ 707 h 709"/>
                <a:gd name="T44" fmla="*/ 3 w 187"/>
                <a:gd name="T45" fmla="*/ 708 h 709"/>
                <a:gd name="T46" fmla="*/ 5 w 187"/>
                <a:gd name="T47" fmla="*/ 709 h 709"/>
                <a:gd name="T48" fmla="*/ 7 w 187"/>
                <a:gd name="T49" fmla="*/ 709 h 709"/>
                <a:gd name="T50" fmla="*/ 9 w 187"/>
                <a:gd name="T51" fmla="*/ 709 h 709"/>
                <a:gd name="T52" fmla="*/ 11 w 187"/>
                <a:gd name="T53" fmla="*/ 708 h 709"/>
                <a:gd name="T54" fmla="*/ 12 w 187"/>
                <a:gd name="T55" fmla="*/ 705 h 709"/>
                <a:gd name="T56" fmla="*/ 12 w 187"/>
                <a:gd name="T57" fmla="*/ 705 h 709"/>
                <a:gd name="T58" fmla="*/ 62 w 187"/>
                <a:gd name="T59" fmla="*/ 574 h 709"/>
                <a:gd name="T60" fmla="*/ 86 w 187"/>
                <a:gd name="T61" fmla="*/ 507 h 709"/>
                <a:gd name="T62" fmla="*/ 108 w 187"/>
                <a:gd name="T63" fmla="*/ 441 h 709"/>
                <a:gd name="T64" fmla="*/ 108 w 187"/>
                <a:gd name="T65" fmla="*/ 441 h 709"/>
                <a:gd name="T66" fmla="*/ 129 w 187"/>
                <a:gd name="T67" fmla="*/ 373 h 709"/>
                <a:gd name="T68" fmla="*/ 138 w 187"/>
                <a:gd name="T69" fmla="*/ 339 h 709"/>
                <a:gd name="T70" fmla="*/ 147 w 187"/>
                <a:gd name="T71" fmla="*/ 304 h 709"/>
                <a:gd name="T72" fmla="*/ 155 w 187"/>
                <a:gd name="T73" fmla="*/ 270 h 709"/>
                <a:gd name="T74" fmla="*/ 162 w 187"/>
                <a:gd name="T75" fmla="*/ 236 h 709"/>
                <a:gd name="T76" fmla="*/ 169 w 187"/>
                <a:gd name="T77" fmla="*/ 200 h 709"/>
                <a:gd name="T78" fmla="*/ 174 w 187"/>
                <a:gd name="T79" fmla="*/ 166 h 709"/>
                <a:gd name="T80" fmla="*/ 174 w 187"/>
                <a:gd name="T81" fmla="*/ 166 h 709"/>
                <a:gd name="T82" fmla="*/ 179 w 187"/>
                <a:gd name="T83" fmla="*/ 126 h 709"/>
                <a:gd name="T84" fmla="*/ 184 w 187"/>
                <a:gd name="T85" fmla="*/ 86 h 709"/>
                <a:gd name="T86" fmla="*/ 186 w 187"/>
                <a:gd name="T87" fmla="*/ 46 h 709"/>
                <a:gd name="T88" fmla="*/ 187 w 187"/>
                <a:gd name="T89" fmla="*/ 6 h 709"/>
                <a:gd name="T90" fmla="*/ 187 w 187"/>
                <a:gd name="T91" fmla="*/ 6 h 709"/>
                <a:gd name="T92" fmla="*/ 187 w 187"/>
                <a:gd name="T93" fmla="*/ 4 h 709"/>
                <a:gd name="T94" fmla="*/ 185 w 187"/>
                <a:gd name="T95" fmla="*/ 2 h 709"/>
                <a:gd name="T96" fmla="*/ 184 w 187"/>
                <a:gd name="T97" fmla="*/ 1 h 709"/>
                <a:gd name="T98" fmla="*/ 181 w 187"/>
                <a:gd name="T99" fmla="*/ 0 h 709"/>
                <a:gd name="T100" fmla="*/ 178 w 187"/>
                <a:gd name="T101" fmla="*/ 1 h 709"/>
                <a:gd name="T102" fmla="*/ 176 w 187"/>
                <a:gd name="T103" fmla="*/ 2 h 709"/>
                <a:gd name="T104" fmla="*/ 175 w 187"/>
                <a:gd name="T105" fmla="*/ 4 h 709"/>
                <a:gd name="T106" fmla="*/ 174 w 187"/>
                <a:gd name="T107" fmla="*/ 6 h 709"/>
                <a:gd name="T108" fmla="*/ 174 w 187"/>
                <a:gd name="T109" fmla="*/ 6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7" h="709">
                  <a:moveTo>
                    <a:pt x="174" y="6"/>
                  </a:moveTo>
                  <a:lnTo>
                    <a:pt x="174" y="6"/>
                  </a:lnTo>
                  <a:lnTo>
                    <a:pt x="174" y="41"/>
                  </a:lnTo>
                  <a:lnTo>
                    <a:pt x="172" y="76"/>
                  </a:lnTo>
                  <a:lnTo>
                    <a:pt x="169" y="112"/>
                  </a:lnTo>
                  <a:lnTo>
                    <a:pt x="165" y="147"/>
                  </a:lnTo>
                  <a:lnTo>
                    <a:pt x="160" y="182"/>
                  </a:lnTo>
                  <a:lnTo>
                    <a:pt x="154" y="217"/>
                  </a:lnTo>
                  <a:lnTo>
                    <a:pt x="147" y="252"/>
                  </a:lnTo>
                  <a:lnTo>
                    <a:pt x="139" y="286"/>
                  </a:lnTo>
                  <a:lnTo>
                    <a:pt x="139" y="286"/>
                  </a:lnTo>
                  <a:lnTo>
                    <a:pt x="130" y="320"/>
                  </a:lnTo>
                  <a:lnTo>
                    <a:pt x="121" y="354"/>
                  </a:lnTo>
                  <a:lnTo>
                    <a:pt x="101" y="421"/>
                  </a:lnTo>
                  <a:lnTo>
                    <a:pt x="80" y="488"/>
                  </a:lnTo>
                  <a:lnTo>
                    <a:pt x="56" y="555"/>
                  </a:lnTo>
                  <a:lnTo>
                    <a:pt x="56" y="555"/>
                  </a:lnTo>
                  <a:lnTo>
                    <a:pt x="28" y="628"/>
                  </a:lnTo>
                  <a:lnTo>
                    <a:pt x="1" y="702"/>
                  </a:lnTo>
                  <a:lnTo>
                    <a:pt x="1" y="702"/>
                  </a:lnTo>
                  <a:lnTo>
                    <a:pt x="0" y="705"/>
                  </a:lnTo>
                  <a:lnTo>
                    <a:pt x="1" y="707"/>
                  </a:lnTo>
                  <a:lnTo>
                    <a:pt x="3" y="708"/>
                  </a:lnTo>
                  <a:lnTo>
                    <a:pt x="5" y="709"/>
                  </a:lnTo>
                  <a:lnTo>
                    <a:pt x="7" y="709"/>
                  </a:lnTo>
                  <a:lnTo>
                    <a:pt x="9" y="709"/>
                  </a:lnTo>
                  <a:lnTo>
                    <a:pt x="11" y="708"/>
                  </a:lnTo>
                  <a:lnTo>
                    <a:pt x="12" y="705"/>
                  </a:lnTo>
                  <a:lnTo>
                    <a:pt x="12" y="705"/>
                  </a:lnTo>
                  <a:lnTo>
                    <a:pt x="62" y="574"/>
                  </a:lnTo>
                  <a:lnTo>
                    <a:pt x="86" y="507"/>
                  </a:lnTo>
                  <a:lnTo>
                    <a:pt x="108" y="441"/>
                  </a:lnTo>
                  <a:lnTo>
                    <a:pt x="108" y="441"/>
                  </a:lnTo>
                  <a:lnTo>
                    <a:pt x="129" y="373"/>
                  </a:lnTo>
                  <a:lnTo>
                    <a:pt x="138" y="339"/>
                  </a:lnTo>
                  <a:lnTo>
                    <a:pt x="147" y="304"/>
                  </a:lnTo>
                  <a:lnTo>
                    <a:pt x="155" y="270"/>
                  </a:lnTo>
                  <a:lnTo>
                    <a:pt x="162" y="236"/>
                  </a:lnTo>
                  <a:lnTo>
                    <a:pt x="169" y="200"/>
                  </a:lnTo>
                  <a:lnTo>
                    <a:pt x="174" y="166"/>
                  </a:lnTo>
                  <a:lnTo>
                    <a:pt x="174" y="166"/>
                  </a:lnTo>
                  <a:lnTo>
                    <a:pt x="179" y="126"/>
                  </a:lnTo>
                  <a:lnTo>
                    <a:pt x="184" y="86"/>
                  </a:lnTo>
                  <a:lnTo>
                    <a:pt x="186" y="46"/>
                  </a:lnTo>
                  <a:lnTo>
                    <a:pt x="187" y="6"/>
                  </a:lnTo>
                  <a:lnTo>
                    <a:pt x="187" y="6"/>
                  </a:lnTo>
                  <a:lnTo>
                    <a:pt x="187" y="4"/>
                  </a:lnTo>
                  <a:lnTo>
                    <a:pt x="185" y="2"/>
                  </a:lnTo>
                  <a:lnTo>
                    <a:pt x="184" y="1"/>
                  </a:lnTo>
                  <a:lnTo>
                    <a:pt x="181" y="0"/>
                  </a:lnTo>
                  <a:lnTo>
                    <a:pt x="178" y="1"/>
                  </a:lnTo>
                  <a:lnTo>
                    <a:pt x="176" y="2"/>
                  </a:lnTo>
                  <a:lnTo>
                    <a:pt x="175" y="4"/>
                  </a:lnTo>
                  <a:lnTo>
                    <a:pt x="174" y="6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CC1EDA8C-AE61-ED19-3DEB-A3AB9FDDBE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4" y="3930"/>
              <a:ext cx="65" cy="382"/>
            </a:xfrm>
            <a:custGeom>
              <a:avLst/>
              <a:gdLst>
                <a:gd name="T0" fmla="*/ 1 w 130"/>
                <a:gd name="T1" fmla="*/ 6 h 766"/>
                <a:gd name="T2" fmla="*/ 2 w 130"/>
                <a:gd name="T3" fmla="*/ 157 h 766"/>
                <a:gd name="T4" fmla="*/ 6 w 130"/>
                <a:gd name="T5" fmla="*/ 231 h 766"/>
                <a:gd name="T6" fmla="*/ 13 w 130"/>
                <a:gd name="T7" fmla="*/ 307 h 766"/>
                <a:gd name="T8" fmla="*/ 17 w 130"/>
                <a:gd name="T9" fmla="*/ 343 h 766"/>
                <a:gd name="T10" fmla="*/ 27 w 130"/>
                <a:gd name="T11" fmla="*/ 418 h 766"/>
                <a:gd name="T12" fmla="*/ 41 w 130"/>
                <a:gd name="T13" fmla="*/ 491 h 766"/>
                <a:gd name="T14" fmla="*/ 57 w 130"/>
                <a:gd name="T15" fmla="*/ 565 h 766"/>
                <a:gd name="T16" fmla="*/ 66 w 130"/>
                <a:gd name="T17" fmla="*/ 601 h 766"/>
                <a:gd name="T18" fmla="*/ 91 w 130"/>
                <a:gd name="T19" fmla="*/ 682 h 766"/>
                <a:gd name="T20" fmla="*/ 118 w 130"/>
                <a:gd name="T21" fmla="*/ 762 h 766"/>
                <a:gd name="T22" fmla="*/ 120 w 130"/>
                <a:gd name="T23" fmla="*/ 764 h 766"/>
                <a:gd name="T24" fmla="*/ 124 w 130"/>
                <a:gd name="T25" fmla="*/ 766 h 766"/>
                <a:gd name="T26" fmla="*/ 128 w 130"/>
                <a:gd name="T27" fmla="*/ 765 h 766"/>
                <a:gd name="T28" fmla="*/ 130 w 130"/>
                <a:gd name="T29" fmla="*/ 761 h 766"/>
                <a:gd name="T30" fmla="*/ 130 w 130"/>
                <a:gd name="T31" fmla="*/ 759 h 766"/>
                <a:gd name="T32" fmla="*/ 105 w 130"/>
                <a:gd name="T33" fmla="*/ 688 h 766"/>
                <a:gd name="T34" fmla="*/ 84 w 130"/>
                <a:gd name="T35" fmla="*/ 617 h 766"/>
                <a:gd name="T36" fmla="*/ 64 w 130"/>
                <a:gd name="T37" fmla="*/ 544 h 766"/>
                <a:gd name="T38" fmla="*/ 49 w 130"/>
                <a:gd name="T39" fmla="*/ 471 h 766"/>
                <a:gd name="T40" fmla="*/ 42 w 130"/>
                <a:gd name="T41" fmla="*/ 435 h 766"/>
                <a:gd name="T42" fmla="*/ 31 w 130"/>
                <a:gd name="T43" fmla="*/ 360 h 766"/>
                <a:gd name="T44" fmla="*/ 23 w 130"/>
                <a:gd name="T45" fmla="*/ 286 h 766"/>
                <a:gd name="T46" fmla="*/ 17 w 130"/>
                <a:gd name="T47" fmla="*/ 211 h 766"/>
                <a:gd name="T48" fmla="*/ 15 w 130"/>
                <a:gd name="T49" fmla="*/ 174 h 766"/>
                <a:gd name="T50" fmla="*/ 12 w 130"/>
                <a:gd name="T51" fmla="*/ 90 h 766"/>
                <a:gd name="T52" fmla="*/ 13 w 130"/>
                <a:gd name="T53" fmla="*/ 6 h 766"/>
                <a:gd name="T54" fmla="*/ 12 w 130"/>
                <a:gd name="T55" fmla="*/ 3 h 766"/>
                <a:gd name="T56" fmla="*/ 9 w 130"/>
                <a:gd name="T57" fmla="*/ 0 h 766"/>
                <a:gd name="T58" fmla="*/ 5 w 130"/>
                <a:gd name="T59" fmla="*/ 0 h 766"/>
                <a:gd name="T60" fmla="*/ 1 w 130"/>
                <a:gd name="T61" fmla="*/ 3 h 766"/>
                <a:gd name="T62" fmla="*/ 1 w 130"/>
                <a:gd name="T63" fmla="*/ 6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0" h="766">
                  <a:moveTo>
                    <a:pt x="1" y="6"/>
                  </a:moveTo>
                  <a:lnTo>
                    <a:pt x="1" y="6"/>
                  </a:lnTo>
                  <a:lnTo>
                    <a:pt x="0" y="81"/>
                  </a:lnTo>
                  <a:lnTo>
                    <a:pt x="2" y="157"/>
                  </a:lnTo>
                  <a:lnTo>
                    <a:pt x="4" y="194"/>
                  </a:lnTo>
                  <a:lnTo>
                    <a:pt x="6" y="231"/>
                  </a:lnTo>
                  <a:lnTo>
                    <a:pt x="9" y="269"/>
                  </a:lnTo>
                  <a:lnTo>
                    <a:pt x="13" y="307"/>
                  </a:lnTo>
                  <a:lnTo>
                    <a:pt x="13" y="307"/>
                  </a:lnTo>
                  <a:lnTo>
                    <a:pt x="17" y="343"/>
                  </a:lnTo>
                  <a:lnTo>
                    <a:pt x="22" y="381"/>
                  </a:lnTo>
                  <a:lnTo>
                    <a:pt x="27" y="418"/>
                  </a:lnTo>
                  <a:lnTo>
                    <a:pt x="34" y="455"/>
                  </a:lnTo>
                  <a:lnTo>
                    <a:pt x="41" y="491"/>
                  </a:lnTo>
                  <a:lnTo>
                    <a:pt x="48" y="529"/>
                  </a:lnTo>
                  <a:lnTo>
                    <a:pt x="57" y="565"/>
                  </a:lnTo>
                  <a:lnTo>
                    <a:pt x="66" y="601"/>
                  </a:lnTo>
                  <a:lnTo>
                    <a:pt x="66" y="601"/>
                  </a:lnTo>
                  <a:lnTo>
                    <a:pt x="78" y="642"/>
                  </a:lnTo>
                  <a:lnTo>
                    <a:pt x="91" y="682"/>
                  </a:lnTo>
                  <a:lnTo>
                    <a:pt x="104" y="722"/>
                  </a:lnTo>
                  <a:lnTo>
                    <a:pt x="118" y="762"/>
                  </a:lnTo>
                  <a:lnTo>
                    <a:pt x="118" y="762"/>
                  </a:lnTo>
                  <a:lnTo>
                    <a:pt x="120" y="764"/>
                  </a:lnTo>
                  <a:lnTo>
                    <a:pt x="122" y="766"/>
                  </a:lnTo>
                  <a:lnTo>
                    <a:pt x="124" y="766"/>
                  </a:lnTo>
                  <a:lnTo>
                    <a:pt x="126" y="766"/>
                  </a:lnTo>
                  <a:lnTo>
                    <a:pt x="128" y="765"/>
                  </a:lnTo>
                  <a:lnTo>
                    <a:pt x="129" y="764"/>
                  </a:lnTo>
                  <a:lnTo>
                    <a:pt x="130" y="761"/>
                  </a:lnTo>
                  <a:lnTo>
                    <a:pt x="130" y="759"/>
                  </a:lnTo>
                  <a:lnTo>
                    <a:pt x="130" y="759"/>
                  </a:lnTo>
                  <a:lnTo>
                    <a:pt x="117" y="724"/>
                  </a:lnTo>
                  <a:lnTo>
                    <a:pt x="105" y="688"/>
                  </a:lnTo>
                  <a:lnTo>
                    <a:pt x="94" y="653"/>
                  </a:lnTo>
                  <a:lnTo>
                    <a:pt x="84" y="617"/>
                  </a:lnTo>
                  <a:lnTo>
                    <a:pt x="73" y="580"/>
                  </a:lnTo>
                  <a:lnTo>
                    <a:pt x="64" y="544"/>
                  </a:lnTo>
                  <a:lnTo>
                    <a:pt x="56" y="508"/>
                  </a:lnTo>
                  <a:lnTo>
                    <a:pt x="49" y="471"/>
                  </a:lnTo>
                  <a:lnTo>
                    <a:pt x="49" y="471"/>
                  </a:lnTo>
                  <a:lnTo>
                    <a:pt x="42" y="435"/>
                  </a:lnTo>
                  <a:lnTo>
                    <a:pt x="36" y="398"/>
                  </a:lnTo>
                  <a:lnTo>
                    <a:pt x="31" y="360"/>
                  </a:lnTo>
                  <a:lnTo>
                    <a:pt x="27" y="323"/>
                  </a:lnTo>
                  <a:lnTo>
                    <a:pt x="23" y="286"/>
                  </a:lnTo>
                  <a:lnTo>
                    <a:pt x="19" y="248"/>
                  </a:lnTo>
                  <a:lnTo>
                    <a:pt x="17" y="211"/>
                  </a:lnTo>
                  <a:lnTo>
                    <a:pt x="15" y="174"/>
                  </a:lnTo>
                  <a:lnTo>
                    <a:pt x="15" y="174"/>
                  </a:lnTo>
                  <a:lnTo>
                    <a:pt x="13" y="132"/>
                  </a:lnTo>
                  <a:lnTo>
                    <a:pt x="12" y="90"/>
                  </a:lnTo>
                  <a:lnTo>
                    <a:pt x="12" y="48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1" y="6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0A91B7A9-71E6-916D-1859-EAD66232B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798"/>
              <a:ext cx="54" cy="111"/>
            </a:xfrm>
            <a:custGeom>
              <a:avLst/>
              <a:gdLst>
                <a:gd name="T0" fmla="*/ 106 w 109"/>
                <a:gd name="T1" fmla="*/ 102 h 221"/>
                <a:gd name="T2" fmla="*/ 106 w 109"/>
                <a:gd name="T3" fmla="*/ 102 h 221"/>
                <a:gd name="T4" fmla="*/ 108 w 109"/>
                <a:gd name="T5" fmla="*/ 124 h 221"/>
                <a:gd name="T6" fmla="*/ 109 w 109"/>
                <a:gd name="T7" fmla="*/ 145 h 221"/>
                <a:gd name="T8" fmla="*/ 107 w 109"/>
                <a:gd name="T9" fmla="*/ 165 h 221"/>
                <a:gd name="T10" fmla="*/ 103 w 109"/>
                <a:gd name="T11" fmla="*/ 182 h 221"/>
                <a:gd name="T12" fmla="*/ 101 w 109"/>
                <a:gd name="T13" fmla="*/ 190 h 221"/>
                <a:gd name="T14" fmla="*/ 98 w 109"/>
                <a:gd name="T15" fmla="*/ 197 h 221"/>
                <a:gd name="T16" fmla="*/ 95 w 109"/>
                <a:gd name="T17" fmla="*/ 203 h 221"/>
                <a:gd name="T18" fmla="*/ 91 w 109"/>
                <a:gd name="T19" fmla="*/ 209 h 221"/>
                <a:gd name="T20" fmla="*/ 87 w 109"/>
                <a:gd name="T21" fmla="*/ 213 h 221"/>
                <a:gd name="T22" fmla="*/ 82 w 109"/>
                <a:gd name="T23" fmla="*/ 217 h 221"/>
                <a:gd name="T24" fmla="*/ 78 w 109"/>
                <a:gd name="T25" fmla="*/ 219 h 221"/>
                <a:gd name="T26" fmla="*/ 73 w 109"/>
                <a:gd name="T27" fmla="*/ 221 h 221"/>
                <a:gd name="T28" fmla="*/ 73 w 109"/>
                <a:gd name="T29" fmla="*/ 221 h 221"/>
                <a:gd name="T30" fmla="*/ 67 w 109"/>
                <a:gd name="T31" fmla="*/ 221 h 221"/>
                <a:gd name="T32" fmla="*/ 62 w 109"/>
                <a:gd name="T33" fmla="*/ 220 h 221"/>
                <a:gd name="T34" fmla="*/ 56 w 109"/>
                <a:gd name="T35" fmla="*/ 218 h 221"/>
                <a:gd name="T36" fmla="*/ 51 w 109"/>
                <a:gd name="T37" fmla="*/ 215 h 221"/>
                <a:gd name="T38" fmla="*/ 45 w 109"/>
                <a:gd name="T39" fmla="*/ 211 h 221"/>
                <a:gd name="T40" fmla="*/ 40 w 109"/>
                <a:gd name="T41" fmla="*/ 207 h 221"/>
                <a:gd name="T42" fmla="*/ 35 w 109"/>
                <a:gd name="T43" fmla="*/ 201 h 221"/>
                <a:gd name="T44" fmla="*/ 31 w 109"/>
                <a:gd name="T45" fmla="*/ 194 h 221"/>
                <a:gd name="T46" fmla="*/ 22 w 109"/>
                <a:gd name="T47" fmla="*/ 178 h 221"/>
                <a:gd name="T48" fmla="*/ 14 w 109"/>
                <a:gd name="T49" fmla="*/ 160 h 221"/>
                <a:gd name="T50" fmla="*/ 8 w 109"/>
                <a:gd name="T51" fmla="*/ 140 h 221"/>
                <a:gd name="T52" fmla="*/ 3 w 109"/>
                <a:gd name="T53" fmla="*/ 119 h 221"/>
                <a:gd name="T54" fmla="*/ 3 w 109"/>
                <a:gd name="T55" fmla="*/ 119 h 221"/>
                <a:gd name="T56" fmla="*/ 1 w 109"/>
                <a:gd name="T57" fmla="*/ 96 h 221"/>
                <a:gd name="T58" fmla="*/ 0 w 109"/>
                <a:gd name="T59" fmla="*/ 75 h 221"/>
                <a:gd name="T60" fmla="*/ 2 w 109"/>
                <a:gd name="T61" fmla="*/ 55 h 221"/>
                <a:gd name="T62" fmla="*/ 6 w 109"/>
                <a:gd name="T63" fmla="*/ 38 h 221"/>
                <a:gd name="T64" fmla="*/ 8 w 109"/>
                <a:gd name="T65" fmla="*/ 30 h 221"/>
                <a:gd name="T66" fmla="*/ 11 w 109"/>
                <a:gd name="T67" fmla="*/ 23 h 221"/>
                <a:gd name="T68" fmla="*/ 14 w 109"/>
                <a:gd name="T69" fmla="*/ 17 h 221"/>
                <a:gd name="T70" fmla="*/ 18 w 109"/>
                <a:gd name="T71" fmla="*/ 12 h 221"/>
                <a:gd name="T72" fmla="*/ 22 w 109"/>
                <a:gd name="T73" fmla="*/ 8 h 221"/>
                <a:gd name="T74" fmla="*/ 26 w 109"/>
                <a:gd name="T75" fmla="*/ 4 h 221"/>
                <a:gd name="T76" fmla="*/ 31 w 109"/>
                <a:gd name="T77" fmla="*/ 2 h 221"/>
                <a:gd name="T78" fmla="*/ 36 w 109"/>
                <a:gd name="T79" fmla="*/ 0 h 221"/>
                <a:gd name="T80" fmla="*/ 36 w 109"/>
                <a:gd name="T81" fmla="*/ 0 h 221"/>
                <a:gd name="T82" fmla="*/ 41 w 109"/>
                <a:gd name="T83" fmla="*/ 0 h 221"/>
                <a:gd name="T84" fmla="*/ 47 w 109"/>
                <a:gd name="T85" fmla="*/ 1 h 221"/>
                <a:gd name="T86" fmla="*/ 52 w 109"/>
                <a:gd name="T87" fmla="*/ 3 h 221"/>
                <a:gd name="T88" fmla="*/ 58 w 109"/>
                <a:gd name="T89" fmla="*/ 6 h 221"/>
                <a:gd name="T90" fmla="*/ 63 w 109"/>
                <a:gd name="T91" fmla="*/ 9 h 221"/>
                <a:gd name="T92" fmla="*/ 69 w 109"/>
                <a:gd name="T93" fmla="*/ 14 h 221"/>
                <a:gd name="T94" fmla="*/ 73 w 109"/>
                <a:gd name="T95" fmla="*/ 20 h 221"/>
                <a:gd name="T96" fmla="*/ 78 w 109"/>
                <a:gd name="T97" fmla="*/ 26 h 221"/>
                <a:gd name="T98" fmla="*/ 87 w 109"/>
                <a:gd name="T99" fmla="*/ 42 h 221"/>
                <a:gd name="T100" fmla="*/ 95 w 109"/>
                <a:gd name="T101" fmla="*/ 59 h 221"/>
                <a:gd name="T102" fmla="*/ 101 w 109"/>
                <a:gd name="T103" fmla="*/ 80 h 221"/>
                <a:gd name="T104" fmla="*/ 106 w 109"/>
                <a:gd name="T105" fmla="*/ 102 h 221"/>
                <a:gd name="T106" fmla="*/ 106 w 109"/>
                <a:gd name="T107" fmla="*/ 102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21">
                  <a:moveTo>
                    <a:pt x="106" y="102"/>
                  </a:moveTo>
                  <a:lnTo>
                    <a:pt x="106" y="102"/>
                  </a:lnTo>
                  <a:lnTo>
                    <a:pt x="108" y="124"/>
                  </a:lnTo>
                  <a:lnTo>
                    <a:pt x="109" y="145"/>
                  </a:lnTo>
                  <a:lnTo>
                    <a:pt x="107" y="165"/>
                  </a:lnTo>
                  <a:lnTo>
                    <a:pt x="103" y="182"/>
                  </a:lnTo>
                  <a:lnTo>
                    <a:pt x="101" y="190"/>
                  </a:lnTo>
                  <a:lnTo>
                    <a:pt x="98" y="197"/>
                  </a:lnTo>
                  <a:lnTo>
                    <a:pt x="95" y="203"/>
                  </a:lnTo>
                  <a:lnTo>
                    <a:pt x="91" y="209"/>
                  </a:lnTo>
                  <a:lnTo>
                    <a:pt x="87" y="213"/>
                  </a:lnTo>
                  <a:lnTo>
                    <a:pt x="82" y="217"/>
                  </a:lnTo>
                  <a:lnTo>
                    <a:pt x="78" y="219"/>
                  </a:lnTo>
                  <a:lnTo>
                    <a:pt x="73" y="221"/>
                  </a:lnTo>
                  <a:lnTo>
                    <a:pt x="73" y="221"/>
                  </a:lnTo>
                  <a:lnTo>
                    <a:pt x="67" y="221"/>
                  </a:lnTo>
                  <a:lnTo>
                    <a:pt x="62" y="220"/>
                  </a:lnTo>
                  <a:lnTo>
                    <a:pt x="56" y="218"/>
                  </a:lnTo>
                  <a:lnTo>
                    <a:pt x="51" y="215"/>
                  </a:lnTo>
                  <a:lnTo>
                    <a:pt x="45" y="211"/>
                  </a:lnTo>
                  <a:lnTo>
                    <a:pt x="40" y="207"/>
                  </a:lnTo>
                  <a:lnTo>
                    <a:pt x="35" y="201"/>
                  </a:lnTo>
                  <a:lnTo>
                    <a:pt x="31" y="194"/>
                  </a:lnTo>
                  <a:lnTo>
                    <a:pt x="22" y="178"/>
                  </a:lnTo>
                  <a:lnTo>
                    <a:pt x="14" y="160"/>
                  </a:lnTo>
                  <a:lnTo>
                    <a:pt x="8" y="140"/>
                  </a:lnTo>
                  <a:lnTo>
                    <a:pt x="3" y="119"/>
                  </a:lnTo>
                  <a:lnTo>
                    <a:pt x="3" y="119"/>
                  </a:lnTo>
                  <a:lnTo>
                    <a:pt x="1" y="96"/>
                  </a:lnTo>
                  <a:lnTo>
                    <a:pt x="0" y="75"/>
                  </a:lnTo>
                  <a:lnTo>
                    <a:pt x="2" y="55"/>
                  </a:lnTo>
                  <a:lnTo>
                    <a:pt x="6" y="38"/>
                  </a:lnTo>
                  <a:lnTo>
                    <a:pt x="8" y="30"/>
                  </a:lnTo>
                  <a:lnTo>
                    <a:pt x="11" y="23"/>
                  </a:lnTo>
                  <a:lnTo>
                    <a:pt x="14" y="17"/>
                  </a:lnTo>
                  <a:lnTo>
                    <a:pt x="18" y="12"/>
                  </a:lnTo>
                  <a:lnTo>
                    <a:pt x="22" y="8"/>
                  </a:lnTo>
                  <a:lnTo>
                    <a:pt x="26" y="4"/>
                  </a:lnTo>
                  <a:lnTo>
                    <a:pt x="31" y="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41" y="0"/>
                  </a:lnTo>
                  <a:lnTo>
                    <a:pt x="47" y="1"/>
                  </a:lnTo>
                  <a:lnTo>
                    <a:pt x="52" y="3"/>
                  </a:lnTo>
                  <a:lnTo>
                    <a:pt x="58" y="6"/>
                  </a:lnTo>
                  <a:lnTo>
                    <a:pt x="63" y="9"/>
                  </a:lnTo>
                  <a:lnTo>
                    <a:pt x="69" y="14"/>
                  </a:lnTo>
                  <a:lnTo>
                    <a:pt x="73" y="20"/>
                  </a:lnTo>
                  <a:lnTo>
                    <a:pt x="78" y="26"/>
                  </a:lnTo>
                  <a:lnTo>
                    <a:pt x="87" y="42"/>
                  </a:lnTo>
                  <a:lnTo>
                    <a:pt x="95" y="59"/>
                  </a:lnTo>
                  <a:lnTo>
                    <a:pt x="101" y="80"/>
                  </a:lnTo>
                  <a:lnTo>
                    <a:pt x="106" y="102"/>
                  </a:lnTo>
                  <a:lnTo>
                    <a:pt x="106" y="1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587272BA-CDCE-A26E-5311-B982B4E07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1002"/>
              <a:ext cx="35" cy="85"/>
            </a:xfrm>
            <a:custGeom>
              <a:avLst/>
              <a:gdLst>
                <a:gd name="T0" fmla="*/ 69 w 69"/>
                <a:gd name="T1" fmla="*/ 86 h 171"/>
                <a:gd name="T2" fmla="*/ 69 w 69"/>
                <a:gd name="T3" fmla="*/ 86 h 171"/>
                <a:gd name="T4" fmla="*/ 68 w 69"/>
                <a:gd name="T5" fmla="*/ 103 h 171"/>
                <a:gd name="T6" fmla="*/ 66 w 69"/>
                <a:gd name="T7" fmla="*/ 119 h 171"/>
                <a:gd name="T8" fmla="*/ 62 w 69"/>
                <a:gd name="T9" fmla="*/ 135 h 171"/>
                <a:gd name="T10" fmla="*/ 58 w 69"/>
                <a:gd name="T11" fmla="*/ 147 h 171"/>
                <a:gd name="T12" fmla="*/ 52 w 69"/>
                <a:gd name="T13" fmla="*/ 157 h 171"/>
                <a:gd name="T14" fmla="*/ 46 w 69"/>
                <a:gd name="T15" fmla="*/ 165 h 171"/>
                <a:gd name="T16" fmla="*/ 43 w 69"/>
                <a:gd name="T17" fmla="*/ 168 h 171"/>
                <a:gd name="T18" fmla="*/ 40 w 69"/>
                <a:gd name="T19" fmla="*/ 170 h 171"/>
                <a:gd name="T20" fmla="*/ 36 w 69"/>
                <a:gd name="T21" fmla="*/ 171 h 171"/>
                <a:gd name="T22" fmla="*/ 32 w 69"/>
                <a:gd name="T23" fmla="*/ 171 h 171"/>
                <a:gd name="T24" fmla="*/ 32 w 69"/>
                <a:gd name="T25" fmla="*/ 171 h 171"/>
                <a:gd name="T26" fmla="*/ 29 w 69"/>
                <a:gd name="T27" fmla="*/ 171 h 171"/>
                <a:gd name="T28" fmla="*/ 26 w 69"/>
                <a:gd name="T29" fmla="*/ 169 h 171"/>
                <a:gd name="T30" fmla="*/ 22 w 69"/>
                <a:gd name="T31" fmla="*/ 167 h 171"/>
                <a:gd name="T32" fmla="*/ 19 w 69"/>
                <a:gd name="T33" fmla="*/ 164 h 171"/>
                <a:gd name="T34" fmla="*/ 13 w 69"/>
                <a:gd name="T35" fmla="*/ 156 h 171"/>
                <a:gd name="T36" fmla="*/ 9 w 69"/>
                <a:gd name="T37" fmla="*/ 146 h 171"/>
                <a:gd name="T38" fmla="*/ 5 w 69"/>
                <a:gd name="T39" fmla="*/ 133 h 171"/>
                <a:gd name="T40" fmla="*/ 2 w 69"/>
                <a:gd name="T41" fmla="*/ 118 h 171"/>
                <a:gd name="T42" fmla="*/ 0 w 69"/>
                <a:gd name="T43" fmla="*/ 102 h 171"/>
                <a:gd name="T44" fmla="*/ 0 w 69"/>
                <a:gd name="T45" fmla="*/ 85 h 171"/>
                <a:gd name="T46" fmla="*/ 0 w 69"/>
                <a:gd name="T47" fmla="*/ 85 h 171"/>
                <a:gd name="T48" fmla="*/ 1 w 69"/>
                <a:gd name="T49" fmla="*/ 67 h 171"/>
                <a:gd name="T50" fmla="*/ 4 w 69"/>
                <a:gd name="T51" fmla="*/ 52 h 171"/>
                <a:gd name="T52" fmla="*/ 7 w 69"/>
                <a:gd name="T53" fmla="*/ 37 h 171"/>
                <a:gd name="T54" fmla="*/ 12 w 69"/>
                <a:gd name="T55" fmla="*/ 25 h 171"/>
                <a:gd name="T56" fmla="*/ 17 w 69"/>
                <a:gd name="T57" fmla="*/ 15 h 171"/>
                <a:gd name="T58" fmla="*/ 23 w 69"/>
                <a:gd name="T59" fmla="*/ 6 h 171"/>
                <a:gd name="T60" fmla="*/ 26 w 69"/>
                <a:gd name="T61" fmla="*/ 3 h 171"/>
                <a:gd name="T62" fmla="*/ 30 w 69"/>
                <a:gd name="T63" fmla="*/ 1 h 171"/>
                <a:gd name="T64" fmla="*/ 33 w 69"/>
                <a:gd name="T65" fmla="*/ 0 h 171"/>
                <a:gd name="T66" fmla="*/ 37 w 69"/>
                <a:gd name="T67" fmla="*/ 0 h 171"/>
                <a:gd name="T68" fmla="*/ 37 w 69"/>
                <a:gd name="T69" fmla="*/ 0 h 171"/>
                <a:gd name="T70" fmla="*/ 40 w 69"/>
                <a:gd name="T71" fmla="*/ 0 h 171"/>
                <a:gd name="T72" fmla="*/ 44 w 69"/>
                <a:gd name="T73" fmla="*/ 2 h 171"/>
                <a:gd name="T74" fmla="*/ 47 w 69"/>
                <a:gd name="T75" fmla="*/ 4 h 171"/>
                <a:gd name="T76" fmla="*/ 50 w 69"/>
                <a:gd name="T77" fmla="*/ 7 h 171"/>
                <a:gd name="T78" fmla="*/ 56 w 69"/>
                <a:gd name="T79" fmla="*/ 16 h 171"/>
                <a:gd name="T80" fmla="*/ 61 w 69"/>
                <a:gd name="T81" fmla="*/ 26 h 171"/>
                <a:gd name="T82" fmla="*/ 65 w 69"/>
                <a:gd name="T83" fmla="*/ 39 h 171"/>
                <a:gd name="T84" fmla="*/ 68 w 69"/>
                <a:gd name="T85" fmla="*/ 53 h 171"/>
                <a:gd name="T86" fmla="*/ 69 w 69"/>
                <a:gd name="T87" fmla="*/ 69 h 171"/>
                <a:gd name="T88" fmla="*/ 69 w 69"/>
                <a:gd name="T89" fmla="*/ 86 h 171"/>
                <a:gd name="T90" fmla="*/ 69 w 69"/>
                <a:gd name="T91" fmla="*/ 86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9" h="171">
                  <a:moveTo>
                    <a:pt x="69" y="86"/>
                  </a:moveTo>
                  <a:lnTo>
                    <a:pt x="69" y="86"/>
                  </a:lnTo>
                  <a:lnTo>
                    <a:pt x="68" y="103"/>
                  </a:lnTo>
                  <a:lnTo>
                    <a:pt x="66" y="119"/>
                  </a:lnTo>
                  <a:lnTo>
                    <a:pt x="62" y="135"/>
                  </a:lnTo>
                  <a:lnTo>
                    <a:pt x="58" y="147"/>
                  </a:lnTo>
                  <a:lnTo>
                    <a:pt x="52" y="157"/>
                  </a:lnTo>
                  <a:lnTo>
                    <a:pt x="46" y="165"/>
                  </a:lnTo>
                  <a:lnTo>
                    <a:pt x="43" y="168"/>
                  </a:lnTo>
                  <a:lnTo>
                    <a:pt x="40" y="170"/>
                  </a:lnTo>
                  <a:lnTo>
                    <a:pt x="36" y="171"/>
                  </a:lnTo>
                  <a:lnTo>
                    <a:pt x="32" y="171"/>
                  </a:lnTo>
                  <a:lnTo>
                    <a:pt x="32" y="171"/>
                  </a:lnTo>
                  <a:lnTo>
                    <a:pt x="29" y="171"/>
                  </a:lnTo>
                  <a:lnTo>
                    <a:pt x="26" y="169"/>
                  </a:lnTo>
                  <a:lnTo>
                    <a:pt x="22" y="167"/>
                  </a:lnTo>
                  <a:lnTo>
                    <a:pt x="19" y="164"/>
                  </a:lnTo>
                  <a:lnTo>
                    <a:pt x="13" y="156"/>
                  </a:lnTo>
                  <a:lnTo>
                    <a:pt x="9" y="146"/>
                  </a:lnTo>
                  <a:lnTo>
                    <a:pt x="5" y="133"/>
                  </a:lnTo>
                  <a:lnTo>
                    <a:pt x="2" y="118"/>
                  </a:lnTo>
                  <a:lnTo>
                    <a:pt x="0" y="102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1" y="67"/>
                  </a:lnTo>
                  <a:lnTo>
                    <a:pt x="4" y="52"/>
                  </a:lnTo>
                  <a:lnTo>
                    <a:pt x="7" y="37"/>
                  </a:lnTo>
                  <a:lnTo>
                    <a:pt x="12" y="25"/>
                  </a:lnTo>
                  <a:lnTo>
                    <a:pt x="17" y="15"/>
                  </a:lnTo>
                  <a:lnTo>
                    <a:pt x="23" y="6"/>
                  </a:lnTo>
                  <a:lnTo>
                    <a:pt x="26" y="3"/>
                  </a:lnTo>
                  <a:lnTo>
                    <a:pt x="30" y="1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4" y="2"/>
                  </a:lnTo>
                  <a:lnTo>
                    <a:pt x="47" y="4"/>
                  </a:lnTo>
                  <a:lnTo>
                    <a:pt x="50" y="7"/>
                  </a:lnTo>
                  <a:lnTo>
                    <a:pt x="56" y="16"/>
                  </a:lnTo>
                  <a:lnTo>
                    <a:pt x="61" y="26"/>
                  </a:lnTo>
                  <a:lnTo>
                    <a:pt x="65" y="39"/>
                  </a:lnTo>
                  <a:lnTo>
                    <a:pt x="68" y="53"/>
                  </a:lnTo>
                  <a:lnTo>
                    <a:pt x="69" y="69"/>
                  </a:lnTo>
                  <a:lnTo>
                    <a:pt x="69" y="86"/>
                  </a:lnTo>
                  <a:lnTo>
                    <a:pt x="69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1C175AD9-F696-DD79-1D39-2D9032C98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7" y="1030"/>
              <a:ext cx="35" cy="84"/>
            </a:xfrm>
            <a:custGeom>
              <a:avLst/>
              <a:gdLst>
                <a:gd name="T0" fmla="*/ 70 w 70"/>
                <a:gd name="T1" fmla="*/ 85 h 167"/>
                <a:gd name="T2" fmla="*/ 70 w 70"/>
                <a:gd name="T3" fmla="*/ 85 h 167"/>
                <a:gd name="T4" fmla="*/ 68 w 70"/>
                <a:gd name="T5" fmla="*/ 101 h 167"/>
                <a:gd name="T6" fmla="*/ 66 w 70"/>
                <a:gd name="T7" fmla="*/ 117 h 167"/>
                <a:gd name="T8" fmla="*/ 62 w 70"/>
                <a:gd name="T9" fmla="*/ 131 h 167"/>
                <a:gd name="T10" fmla="*/ 58 w 70"/>
                <a:gd name="T11" fmla="*/ 143 h 167"/>
                <a:gd name="T12" fmla="*/ 52 w 70"/>
                <a:gd name="T13" fmla="*/ 153 h 167"/>
                <a:gd name="T14" fmla="*/ 46 w 70"/>
                <a:gd name="T15" fmla="*/ 161 h 167"/>
                <a:gd name="T16" fmla="*/ 43 w 70"/>
                <a:gd name="T17" fmla="*/ 163 h 167"/>
                <a:gd name="T18" fmla="*/ 40 w 70"/>
                <a:gd name="T19" fmla="*/ 165 h 167"/>
                <a:gd name="T20" fmla="*/ 36 w 70"/>
                <a:gd name="T21" fmla="*/ 167 h 167"/>
                <a:gd name="T22" fmla="*/ 33 w 70"/>
                <a:gd name="T23" fmla="*/ 167 h 167"/>
                <a:gd name="T24" fmla="*/ 33 w 70"/>
                <a:gd name="T25" fmla="*/ 167 h 167"/>
                <a:gd name="T26" fmla="*/ 29 w 70"/>
                <a:gd name="T27" fmla="*/ 166 h 167"/>
                <a:gd name="T28" fmla="*/ 26 w 70"/>
                <a:gd name="T29" fmla="*/ 165 h 167"/>
                <a:gd name="T30" fmla="*/ 22 w 70"/>
                <a:gd name="T31" fmla="*/ 163 h 167"/>
                <a:gd name="T32" fmla="*/ 19 w 70"/>
                <a:gd name="T33" fmla="*/ 160 h 167"/>
                <a:gd name="T34" fmla="*/ 14 w 70"/>
                <a:gd name="T35" fmla="*/ 152 h 167"/>
                <a:gd name="T36" fmla="*/ 9 w 70"/>
                <a:gd name="T37" fmla="*/ 142 h 167"/>
                <a:gd name="T38" fmla="*/ 5 w 70"/>
                <a:gd name="T39" fmla="*/ 130 h 167"/>
                <a:gd name="T40" fmla="*/ 2 w 70"/>
                <a:gd name="T41" fmla="*/ 115 h 167"/>
                <a:gd name="T42" fmla="*/ 0 w 70"/>
                <a:gd name="T43" fmla="*/ 100 h 167"/>
                <a:gd name="T44" fmla="*/ 0 w 70"/>
                <a:gd name="T45" fmla="*/ 83 h 167"/>
                <a:gd name="T46" fmla="*/ 0 w 70"/>
                <a:gd name="T47" fmla="*/ 83 h 167"/>
                <a:gd name="T48" fmla="*/ 1 w 70"/>
                <a:gd name="T49" fmla="*/ 65 h 167"/>
                <a:gd name="T50" fmla="*/ 4 w 70"/>
                <a:gd name="T51" fmla="*/ 50 h 167"/>
                <a:gd name="T52" fmla="*/ 7 w 70"/>
                <a:gd name="T53" fmla="*/ 36 h 167"/>
                <a:gd name="T54" fmla="*/ 12 w 70"/>
                <a:gd name="T55" fmla="*/ 23 h 167"/>
                <a:gd name="T56" fmla="*/ 17 w 70"/>
                <a:gd name="T57" fmla="*/ 13 h 167"/>
                <a:gd name="T58" fmla="*/ 23 w 70"/>
                <a:gd name="T59" fmla="*/ 6 h 167"/>
                <a:gd name="T60" fmla="*/ 27 w 70"/>
                <a:gd name="T61" fmla="*/ 3 h 167"/>
                <a:gd name="T62" fmla="*/ 30 w 70"/>
                <a:gd name="T63" fmla="*/ 1 h 167"/>
                <a:gd name="T64" fmla="*/ 33 w 70"/>
                <a:gd name="T65" fmla="*/ 0 h 167"/>
                <a:gd name="T66" fmla="*/ 37 w 70"/>
                <a:gd name="T67" fmla="*/ 0 h 167"/>
                <a:gd name="T68" fmla="*/ 37 w 70"/>
                <a:gd name="T69" fmla="*/ 0 h 167"/>
                <a:gd name="T70" fmla="*/ 41 w 70"/>
                <a:gd name="T71" fmla="*/ 0 h 167"/>
                <a:gd name="T72" fmla="*/ 44 w 70"/>
                <a:gd name="T73" fmla="*/ 1 h 167"/>
                <a:gd name="T74" fmla="*/ 47 w 70"/>
                <a:gd name="T75" fmla="*/ 4 h 167"/>
                <a:gd name="T76" fmla="*/ 50 w 70"/>
                <a:gd name="T77" fmla="*/ 6 h 167"/>
                <a:gd name="T78" fmla="*/ 56 w 70"/>
                <a:gd name="T79" fmla="*/ 14 h 167"/>
                <a:gd name="T80" fmla="*/ 61 w 70"/>
                <a:gd name="T81" fmla="*/ 25 h 167"/>
                <a:gd name="T82" fmla="*/ 65 w 70"/>
                <a:gd name="T83" fmla="*/ 37 h 167"/>
                <a:gd name="T84" fmla="*/ 68 w 70"/>
                <a:gd name="T85" fmla="*/ 51 h 167"/>
                <a:gd name="T86" fmla="*/ 69 w 70"/>
                <a:gd name="T87" fmla="*/ 67 h 167"/>
                <a:gd name="T88" fmla="*/ 70 w 70"/>
                <a:gd name="T89" fmla="*/ 85 h 167"/>
                <a:gd name="T90" fmla="*/ 70 w 70"/>
                <a:gd name="T91" fmla="*/ 8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0" h="167">
                  <a:moveTo>
                    <a:pt x="70" y="85"/>
                  </a:moveTo>
                  <a:lnTo>
                    <a:pt x="70" y="85"/>
                  </a:lnTo>
                  <a:lnTo>
                    <a:pt x="68" y="101"/>
                  </a:lnTo>
                  <a:lnTo>
                    <a:pt x="66" y="117"/>
                  </a:lnTo>
                  <a:lnTo>
                    <a:pt x="62" y="131"/>
                  </a:lnTo>
                  <a:lnTo>
                    <a:pt x="58" y="143"/>
                  </a:lnTo>
                  <a:lnTo>
                    <a:pt x="52" y="153"/>
                  </a:lnTo>
                  <a:lnTo>
                    <a:pt x="46" y="161"/>
                  </a:lnTo>
                  <a:lnTo>
                    <a:pt x="43" y="163"/>
                  </a:lnTo>
                  <a:lnTo>
                    <a:pt x="40" y="165"/>
                  </a:lnTo>
                  <a:lnTo>
                    <a:pt x="36" y="167"/>
                  </a:lnTo>
                  <a:lnTo>
                    <a:pt x="33" y="167"/>
                  </a:lnTo>
                  <a:lnTo>
                    <a:pt x="33" y="167"/>
                  </a:lnTo>
                  <a:lnTo>
                    <a:pt x="29" y="166"/>
                  </a:lnTo>
                  <a:lnTo>
                    <a:pt x="26" y="165"/>
                  </a:lnTo>
                  <a:lnTo>
                    <a:pt x="22" y="163"/>
                  </a:lnTo>
                  <a:lnTo>
                    <a:pt x="19" y="160"/>
                  </a:lnTo>
                  <a:lnTo>
                    <a:pt x="14" y="152"/>
                  </a:lnTo>
                  <a:lnTo>
                    <a:pt x="9" y="142"/>
                  </a:lnTo>
                  <a:lnTo>
                    <a:pt x="5" y="130"/>
                  </a:lnTo>
                  <a:lnTo>
                    <a:pt x="2" y="115"/>
                  </a:lnTo>
                  <a:lnTo>
                    <a:pt x="0" y="100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1" y="65"/>
                  </a:lnTo>
                  <a:lnTo>
                    <a:pt x="4" y="50"/>
                  </a:lnTo>
                  <a:lnTo>
                    <a:pt x="7" y="36"/>
                  </a:lnTo>
                  <a:lnTo>
                    <a:pt x="12" y="23"/>
                  </a:lnTo>
                  <a:lnTo>
                    <a:pt x="17" y="13"/>
                  </a:lnTo>
                  <a:lnTo>
                    <a:pt x="23" y="6"/>
                  </a:lnTo>
                  <a:lnTo>
                    <a:pt x="27" y="3"/>
                  </a:lnTo>
                  <a:lnTo>
                    <a:pt x="30" y="1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4" y="1"/>
                  </a:lnTo>
                  <a:lnTo>
                    <a:pt x="47" y="4"/>
                  </a:lnTo>
                  <a:lnTo>
                    <a:pt x="50" y="6"/>
                  </a:lnTo>
                  <a:lnTo>
                    <a:pt x="56" y="14"/>
                  </a:lnTo>
                  <a:lnTo>
                    <a:pt x="61" y="25"/>
                  </a:lnTo>
                  <a:lnTo>
                    <a:pt x="65" y="37"/>
                  </a:lnTo>
                  <a:lnTo>
                    <a:pt x="68" y="51"/>
                  </a:lnTo>
                  <a:lnTo>
                    <a:pt x="69" y="67"/>
                  </a:lnTo>
                  <a:lnTo>
                    <a:pt x="70" y="85"/>
                  </a:lnTo>
                  <a:lnTo>
                    <a:pt x="70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33336675-9EA0-66A8-9024-28C32609C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" y="843"/>
              <a:ext cx="52" cy="111"/>
            </a:xfrm>
            <a:custGeom>
              <a:avLst/>
              <a:gdLst>
                <a:gd name="T0" fmla="*/ 104 w 105"/>
                <a:gd name="T1" fmla="*/ 106 h 222"/>
                <a:gd name="T2" fmla="*/ 104 w 105"/>
                <a:gd name="T3" fmla="*/ 106 h 222"/>
                <a:gd name="T4" fmla="*/ 105 w 105"/>
                <a:gd name="T5" fmla="*/ 128 h 222"/>
                <a:gd name="T6" fmla="*/ 105 w 105"/>
                <a:gd name="T7" fmla="*/ 149 h 222"/>
                <a:gd name="T8" fmla="*/ 102 w 105"/>
                <a:gd name="T9" fmla="*/ 168 h 222"/>
                <a:gd name="T10" fmla="*/ 97 w 105"/>
                <a:gd name="T11" fmla="*/ 185 h 222"/>
                <a:gd name="T12" fmla="*/ 94 w 105"/>
                <a:gd name="T13" fmla="*/ 193 h 222"/>
                <a:gd name="T14" fmla="*/ 91 w 105"/>
                <a:gd name="T15" fmla="*/ 199 h 222"/>
                <a:gd name="T16" fmla="*/ 87 w 105"/>
                <a:gd name="T17" fmla="*/ 205 h 222"/>
                <a:gd name="T18" fmla="*/ 83 w 105"/>
                <a:gd name="T19" fmla="*/ 210 h 222"/>
                <a:gd name="T20" fmla="*/ 79 w 105"/>
                <a:gd name="T21" fmla="*/ 216 h 222"/>
                <a:gd name="T22" fmla="*/ 74 w 105"/>
                <a:gd name="T23" fmla="*/ 219 h 222"/>
                <a:gd name="T24" fmla="*/ 69 w 105"/>
                <a:gd name="T25" fmla="*/ 221 h 222"/>
                <a:gd name="T26" fmla="*/ 64 w 105"/>
                <a:gd name="T27" fmla="*/ 222 h 222"/>
                <a:gd name="T28" fmla="*/ 64 w 105"/>
                <a:gd name="T29" fmla="*/ 222 h 222"/>
                <a:gd name="T30" fmla="*/ 59 w 105"/>
                <a:gd name="T31" fmla="*/ 222 h 222"/>
                <a:gd name="T32" fmla="*/ 54 w 105"/>
                <a:gd name="T33" fmla="*/ 221 h 222"/>
                <a:gd name="T34" fmla="*/ 48 w 105"/>
                <a:gd name="T35" fmla="*/ 219 h 222"/>
                <a:gd name="T36" fmla="*/ 43 w 105"/>
                <a:gd name="T37" fmla="*/ 215 h 222"/>
                <a:gd name="T38" fmla="*/ 37 w 105"/>
                <a:gd name="T39" fmla="*/ 210 h 222"/>
                <a:gd name="T40" fmla="*/ 33 w 105"/>
                <a:gd name="T41" fmla="*/ 205 h 222"/>
                <a:gd name="T42" fmla="*/ 28 w 105"/>
                <a:gd name="T43" fmla="*/ 199 h 222"/>
                <a:gd name="T44" fmla="*/ 24 w 105"/>
                <a:gd name="T45" fmla="*/ 192 h 222"/>
                <a:gd name="T46" fmla="*/ 16 w 105"/>
                <a:gd name="T47" fmla="*/ 177 h 222"/>
                <a:gd name="T48" fmla="*/ 9 w 105"/>
                <a:gd name="T49" fmla="*/ 158 h 222"/>
                <a:gd name="T50" fmla="*/ 4 w 105"/>
                <a:gd name="T51" fmla="*/ 138 h 222"/>
                <a:gd name="T52" fmla="*/ 1 w 105"/>
                <a:gd name="T53" fmla="*/ 116 h 222"/>
                <a:gd name="T54" fmla="*/ 1 w 105"/>
                <a:gd name="T55" fmla="*/ 116 h 222"/>
                <a:gd name="T56" fmla="*/ 0 w 105"/>
                <a:gd name="T57" fmla="*/ 93 h 222"/>
                <a:gd name="T58" fmla="*/ 1 w 105"/>
                <a:gd name="T59" fmla="*/ 72 h 222"/>
                <a:gd name="T60" fmla="*/ 4 w 105"/>
                <a:gd name="T61" fmla="*/ 53 h 222"/>
                <a:gd name="T62" fmla="*/ 8 w 105"/>
                <a:gd name="T63" fmla="*/ 36 h 222"/>
                <a:gd name="T64" fmla="*/ 11 w 105"/>
                <a:gd name="T65" fmla="*/ 28 h 222"/>
                <a:gd name="T66" fmla="*/ 15 w 105"/>
                <a:gd name="T67" fmla="*/ 22 h 222"/>
                <a:gd name="T68" fmla="*/ 18 w 105"/>
                <a:gd name="T69" fmla="*/ 16 h 222"/>
                <a:gd name="T70" fmla="*/ 22 w 105"/>
                <a:gd name="T71" fmla="*/ 10 h 222"/>
                <a:gd name="T72" fmla="*/ 27 w 105"/>
                <a:gd name="T73" fmla="*/ 6 h 222"/>
                <a:gd name="T74" fmla="*/ 31 w 105"/>
                <a:gd name="T75" fmla="*/ 3 h 222"/>
                <a:gd name="T76" fmla="*/ 36 w 105"/>
                <a:gd name="T77" fmla="*/ 1 h 222"/>
                <a:gd name="T78" fmla="*/ 42 w 105"/>
                <a:gd name="T79" fmla="*/ 0 h 222"/>
                <a:gd name="T80" fmla="*/ 42 w 105"/>
                <a:gd name="T81" fmla="*/ 0 h 222"/>
                <a:gd name="T82" fmla="*/ 47 w 105"/>
                <a:gd name="T83" fmla="*/ 0 h 222"/>
                <a:gd name="T84" fmla="*/ 53 w 105"/>
                <a:gd name="T85" fmla="*/ 1 h 222"/>
                <a:gd name="T86" fmla="*/ 58 w 105"/>
                <a:gd name="T87" fmla="*/ 3 h 222"/>
                <a:gd name="T88" fmla="*/ 63 w 105"/>
                <a:gd name="T89" fmla="*/ 7 h 222"/>
                <a:gd name="T90" fmla="*/ 68 w 105"/>
                <a:gd name="T91" fmla="*/ 11 h 222"/>
                <a:gd name="T92" fmla="*/ 73 w 105"/>
                <a:gd name="T93" fmla="*/ 16 h 222"/>
                <a:gd name="T94" fmla="*/ 77 w 105"/>
                <a:gd name="T95" fmla="*/ 22 h 222"/>
                <a:gd name="T96" fmla="*/ 82 w 105"/>
                <a:gd name="T97" fmla="*/ 29 h 222"/>
                <a:gd name="T98" fmla="*/ 89 w 105"/>
                <a:gd name="T99" fmla="*/ 44 h 222"/>
                <a:gd name="T100" fmla="*/ 96 w 105"/>
                <a:gd name="T101" fmla="*/ 62 h 222"/>
                <a:gd name="T102" fmla="*/ 101 w 105"/>
                <a:gd name="T103" fmla="*/ 83 h 222"/>
                <a:gd name="T104" fmla="*/ 104 w 105"/>
                <a:gd name="T105" fmla="*/ 106 h 222"/>
                <a:gd name="T106" fmla="*/ 104 w 105"/>
                <a:gd name="T107" fmla="*/ 106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" h="222">
                  <a:moveTo>
                    <a:pt x="104" y="106"/>
                  </a:moveTo>
                  <a:lnTo>
                    <a:pt x="104" y="106"/>
                  </a:lnTo>
                  <a:lnTo>
                    <a:pt x="105" y="128"/>
                  </a:lnTo>
                  <a:lnTo>
                    <a:pt x="105" y="149"/>
                  </a:lnTo>
                  <a:lnTo>
                    <a:pt x="102" y="168"/>
                  </a:lnTo>
                  <a:lnTo>
                    <a:pt x="97" y="185"/>
                  </a:lnTo>
                  <a:lnTo>
                    <a:pt x="94" y="193"/>
                  </a:lnTo>
                  <a:lnTo>
                    <a:pt x="91" y="199"/>
                  </a:lnTo>
                  <a:lnTo>
                    <a:pt x="87" y="205"/>
                  </a:lnTo>
                  <a:lnTo>
                    <a:pt x="83" y="210"/>
                  </a:lnTo>
                  <a:lnTo>
                    <a:pt x="79" y="216"/>
                  </a:lnTo>
                  <a:lnTo>
                    <a:pt x="74" y="219"/>
                  </a:lnTo>
                  <a:lnTo>
                    <a:pt x="69" y="221"/>
                  </a:lnTo>
                  <a:lnTo>
                    <a:pt x="64" y="222"/>
                  </a:lnTo>
                  <a:lnTo>
                    <a:pt x="64" y="222"/>
                  </a:lnTo>
                  <a:lnTo>
                    <a:pt x="59" y="222"/>
                  </a:lnTo>
                  <a:lnTo>
                    <a:pt x="54" y="221"/>
                  </a:lnTo>
                  <a:lnTo>
                    <a:pt x="48" y="219"/>
                  </a:lnTo>
                  <a:lnTo>
                    <a:pt x="43" y="215"/>
                  </a:lnTo>
                  <a:lnTo>
                    <a:pt x="37" y="210"/>
                  </a:lnTo>
                  <a:lnTo>
                    <a:pt x="33" y="205"/>
                  </a:lnTo>
                  <a:lnTo>
                    <a:pt x="28" y="199"/>
                  </a:lnTo>
                  <a:lnTo>
                    <a:pt x="24" y="192"/>
                  </a:lnTo>
                  <a:lnTo>
                    <a:pt x="16" y="177"/>
                  </a:lnTo>
                  <a:lnTo>
                    <a:pt x="9" y="158"/>
                  </a:lnTo>
                  <a:lnTo>
                    <a:pt x="4" y="138"/>
                  </a:lnTo>
                  <a:lnTo>
                    <a:pt x="1" y="116"/>
                  </a:lnTo>
                  <a:lnTo>
                    <a:pt x="1" y="116"/>
                  </a:lnTo>
                  <a:lnTo>
                    <a:pt x="0" y="93"/>
                  </a:lnTo>
                  <a:lnTo>
                    <a:pt x="1" y="72"/>
                  </a:lnTo>
                  <a:lnTo>
                    <a:pt x="4" y="53"/>
                  </a:lnTo>
                  <a:lnTo>
                    <a:pt x="8" y="36"/>
                  </a:lnTo>
                  <a:lnTo>
                    <a:pt x="11" y="28"/>
                  </a:lnTo>
                  <a:lnTo>
                    <a:pt x="15" y="22"/>
                  </a:lnTo>
                  <a:lnTo>
                    <a:pt x="18" y="16"/>
                  </a:lnTo>
                  <a:lnTo>
                    <a:pt x="22" y="10"/>
                  </a:lnTo>
                  <a:lnTo>
                    <a:pt x="27" y="6"/>
                  </a:lnTo>
                  <a:lnTo>
                    <a:pt x="31" y="3"/>
                  </a:lnTo>
                  <a:lnTo>
                    <a:pt x="36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7" y="0"/>
                  </a:lnTo>
                  <a:lnTo>
                    <a:pt x="53" y="1"/>
                  </a:lnTo>
                  <a:lnTo>
                    <a:pt x="58" y="3"/>
                  </a:lnTo>
                  <a:lnTo>
                    <a:pt x="63" y="7"/>
                  </a:lnTo>
                  <a:lnTo>
                    <a:pt x="68" y="11"/>
                  </a:lnTo>
                  <a:lnTo>
                    <a:pt x="73" y="16"/>
                  </a:lnTo>
                  <a:lnTo>
                    <a:pt x="77" y="22"/>
                  </a:lnTo>
                  <a:lnTo>
                    <a:pt x="82" y="29"/>
                  </a:lnTo>
                  <a:lnTo>
                    <a:pt x="89" y="44"/>
                  </a:lnTo>
                  <a:lnTo>
                    <a:pt x="96" y="62"/>
                  </a:lnTo>
                  <a:lnTo>
                    <a:pt x="101" y="83"/>
                  </a:lnTo>
                  <a:lnTo>
                    <a:pt x="104" y="106"/>
                  </a:lnTo>
                  <a:lnTo>
                    <a:pt x="104" y="1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3C160D06-0CF6-E96A-D633-EFF2F621D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9" y="727"/>
              <a:ext cx="71" cy="72"/>
            </a:xfrm>
            <a:custGeom>
              <a:avLst/>
              <a:gdLst>
                <a:gd name="T0" fmla="*/ 10 w 143"/>
                <a:gd name="T1" fmla="*/ 142 h 143"/>
                <a:gd name="T2" fmla="*/ 10 w 143"/>
                <a:gd name="T3" fmla="*/ 142 h 143"/>
                <a:gd name="T4" fmla="*/ 29 w 143"/>
                <a:gd name="T5" fmla="*/ 129 h 143"/>
                <a:gd name="T6" fmla="*/ 47 w 143"/>
                <a:gd name="T7" fmla="*/ 114 h 143"/>
                <a:gd name="T8" fmla="*/ 64 w 143"/>
                <a:gd name="T9" fmla="*/ 98 h 143"/>
                <a:gd name="T10" fmla="*/ 80 w 143"/>
                <a:gd name="T11" fmla="*/ 81 h 143"/>
                <a:gd name="T12" fmla="*/ 96 w 143"/>
                <a:gd name="T13" fmla="*/ 64 h 143"/>
                <a:gd name="T14" fmla="*/ 111 w 143"/>
                <a:gd name="T15" fmla="*/ 47 h 143"/>
                <a:gd name="T16" fmla="*/ 142 w 143"/>
                <a:gd name="T17" fmla="*/ 11 h 143"/>
                <a:gd name="T18" fmla="*/ 142 w 143"/>
                <a:gd name="T19" fmla="*/ 11 h 143"/>
                <a:gd name="T20" fmla="*/ 143 w 143"/>
                <a:gd name="T21" fmla="*/ 8 h 143"/>
                <a:gd name="T22" fmla="*/ 143 w 143"/>
                <a:gd name="T23" fmla="*/ 6 h 143"/>
                <a:gd name="T24" fmla="*/ 142 w 143"/>
                <a:gd name="T25" fmla="*/ 4 h 143"/>
                <a:gd name="T26" fmla="*/ 141 w 143"/>
                <a:gd name="T27" fmla="*/ 2 h 143"/>
                <a:gd name="T28" fmla="*/ 138 w 143"/>
                <a:gd name="T29" fmla="*/ 1 h 143"/>
                <a:gd name="T30" fmla="*/ 136 w 143"/>
                <a:gd name="T31" fmla="*/ 0 h 143"/>
                <a:gd name="T32" fmla="*/ 134 w 143"/>
                <a:gd name="T33" fmla="*/ 1 h 143"/>
                <a:gd name="T34" fmla="*/ 132 w 143"/>
                <a:gd name="T35" fmla="*/ 2 h 143"/>
                <a:gd name="T36" fmla="*/ 132 w 143"/>
                <a:gd name="T37" fmla="*/ 2 h 143"/>
                <a:gd name="T38" fmla="*/ 103 w 143"/>
                <a:gd name="T39" fmla="*/ 38 h 143"/>
                <a:gd name="T40" fmla="*/ 88 w 143"/>
                <a:gd name="T41" fmla="*/ 55 h 143"/>
                <a:gd name="T42" fmla="*/ 73 w 143"/>
                <a:gd name="T43" fmla="*/ 72 h 143"/>
                <a:gd name="T44" fmla="*/ 57 w 143"/>
                <a:gd name="T45" fmla="*/ 88 h 143"/>
                <a:gd name="T46" fmla="*/ 40 w 143"/>
                <a:gd name="T47" fmla="*/ 104 h 143"/>
                <a:gd name="T48" fmla="*/ 22 w 143"/>
                <a:gd name="T49" fmla="*/ 119 h 143"/>
                <a:gd name="T50" fmla="*/ 3 w 143"/>
                <a:gd name="T51" fmla="*/ 132 h 143"/>
                <a:gd name="T52" fmla="*/ 3 w 143"/>
                <a:gd name="T53" fmla="*/ 132 h 143"/>
                <a:gd name="T54" fmla="*/ 1 w 143"/>
                <a:gd name="T55" fmla="*/ 134 h 143"/>
                <a:gd name="T56" fmla="*/ 0 w 143"/>
                <a:gd name="T57" fmla="*/ 136 h 143"/>
                <a:gd name="T58" fmla="*/ 0 w 143"/>
                <a:gd name="T59" fmla="*/ 138 h 143"/>
                <a:gd name="T60" fmla="*/ 1 w 143"/>
                <a:gd name="T61" fmla="*/ 141 h 143"/>
                <a:gd name="T62" fmla="*/ 2 w 143"/>
                <a:gd name="T63" fmla="*/ 142 h 143"/>
                <a:gd name="T64" fmla="*/ 5 w 143"/>
                <a:gd name="T65" fmla="*/ 143 h 143"/>
                <a:gd name="T66" fmla="*/ 7 w 143"/>
                <a:gd name="T67" fmla="*/ 143 h 143"/>
                <a:gd name="T68" fmla="*/ 10 w 143"/>
                <a:gd name="T69" fmla="*/ 142 h 143"/>
                <a:gd name="T70" fmla="*/ 10 w 143"/>
                <a:gd name="T71" fmla="*/ 142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3" h="143">
                  <a:moveTo>
                    <a:pt x="10" y="142"/>
                  </a:moveTo>
                  <a:lnTo>
                    <a:pt x="10" y="142"/>
                  </a:lnTo>
                  <a:lnTo>
                    <a:pt x="29" y="129"/>
                  </a:lnTo>
                  <a:lnTo>
                    <a:pt x="47" y="114"/>
                  </a:lnTo>
                  <a:lnTo>
                    <a:pt x="64" y="98"/>
                  </a:lnTo>
                  <a:lnTo>
                    <a:pt x="80" y="81"/>
                  </a:lnTo>
                  <a:lnTo>
                    <a:pt x="96" y="64"/>
                  </a:lnTo>
                  <a:lnTo>
                    <a:pt x="111" y="47"/>
                  </a:lnTo>
                  <a:lnTo>
                    <a:pt x="142" y="11"/>
                  </a:lnTo>
                  <a:lnTo>
                    <a:pt x="142" y="11"/>
                  </a:lnTo>
                  <a:lnTo>
                    <a:pt x="143" y="8"/>
                  </a:lnTo>
                  <a:lnTo>
                    <a:pt x="143" y="6"/>
                  </a:lnTo>
                  <a:lnTo>
                    <a:pt x="142" y="4"/>
                  </a:lnTo>
                  <a:lnTo>
                    <a:pt x="141" y="2"/>
                  </a:lnTo>
                  <a:lnTo>
                    <a:pt x="138" y="1"/>
                  </a:lnTo>
                  <a:lnTo>
                    <a:pt x="136" y="0"/>
                  </a:lnTo>
                  <a:lnTo>
                    <a:pt x="134" y="1"/>
                  </a:lnTo>
                  <a:lnTo>
                    <a:pt x="132" y="2"/>
                  </a:lnTo>
                  <a:lnTo>
                    <a:pt x="132" y="2"/>
                  </a:lnTo>
                  <a:lnTo>
                    <a:pt x="103" y="38"/>
                  </a:lnTo>
                  <a:lnTo>
                    <a:pt x="88" y="55"/>
                  </a:lnTo>
                  <a:lnTo>
                    <a:pt x="73" y="72"/>
                  </a:lnTo>
                  <a:lnTo>
                    <a:pt x="57" y="88"/>
                  </a:lnTo>
                  <a:lnTo>
                    <a:pt x="40" y="104"/>
                  </a:lnTo>
                  <a:lnTo>
                    <a:pt x="22" y="119"/>
                  </a:lnTo>
                  <a:lnTo>
                    <a:pt x="3" y="132"/>
                  </a:lnTo>
                  <a:lnTo>
                    <a:pt x="3" y="132"/>
                  </a:lnTo>
                  <a:lnTo>
                    <a:pt x="1" y="134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1" y="141"/>
                  </a:lnTo>
                  <a:lnTo>
                    <a:pt x="2" y="142"/>
                  </a:lnTo>
                  <a:lnTo>
                    <a:pt x="5" y="143"/>
                  </a:lnTo>
                  <a:lnTo>
                    <a:pt x="7" y="143"/>
                  </a:lnTo>
                  <a:lnTo>
                    <a:pt x="10" y="142"/>
                  </a:lnTo>
                  <a:lnTo>
                    <a:pt x="10" y="1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0F078274-A5F8-3FFD-8152-9AEA0A73B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" y="2508"/>
              <a:ext cx="163" cy="649"/>
            </a:xfrm>
            <a:custGeom>
              <a:avLst/>
              <a:gdLst>
                <a:gd name="T0" fmla="*/ 12 w 326"/>
                <a:gd name="T1" fmla="*/ 1293 h 1297"/>
                <a:gd name="T2" fmla="*/ 35 w 326"/>
                <a:gd name="T3" fmla="*/ 1232 h 1297"/>
                <a:gd name="T4" fmla="*/ 53 w 326"/>
                <a:gd name="T5" fmla="*/ 1172 h 1297"/>
                <a:gd name="T6" fmla="*/ 69 w 326"/>
                <a:gd name="T7" fmla="*/ 1109 h 1297"/>
                <a:gd name="T8" fmla="*/ 82 w 326"/>
                <a:gd name="T9" fmla="*/ 1047 h 1297"/>
                <a:gd name="T10" fmla="*/ 105 w 326"/>
                <a:gd name="T11" fmla="*/ 922 h 1297"/>
                <a:gd name="T12" fmla="*/ 126 w 326"/>
                <a:gd name="T13" fmla="*/ 795 h 1297"/>
                <a:gd name="T14" fmla="*/ 144 w 326"/>
                <a:gd name="T15" fmla="*/ 700 h 1297"/>
                <a:gd name="T16" fmla="*/ 151 w 326"/>
                <a:gd name="T17" fmla="*/ 667 h 1297"/>
                <a:gd name="T18" fmla="*/ 187 w 326"/>
                <a:gd name="T19" fmla="*/ 542 h 1297"/>
                <a:gd name="T20" fmla="*/ 222 w 326"/>
                <a:gd name="T21" fmla="*/ 418 h 1297"/>
                <a:gd name="T22" fmla="*/ 258 w 326"/>
                <a:gd name="T23" fmla="*/ 293 h 1297"/>
                <a:gd name="T24" fmla="*/ 291 w 326"/>
                <a:gd name="T25" fmla="*/ 167 h 1297"/>
                <a:gd name="T26" fmla="*/ 320 w 326"/>
                <a:gd name="T27" fmla="*/ 40 h 1297"/>
                <a:gd name="T28" fmla="*/ 326 w 326"/>
                <a:gd name="T29" fmla="*/ 7 h 1297"/>
                <a:gd name="T30" fmla="*/ 326 w 326"/>
                <a:gd name="T31" fmla="*/ 5 h 1297"/>
                <a:gd name="T32" fmla="*/ 323 w 326"/>
                <a:gd name="T33" fmla="*/ 1 h 1297"/>
                <a:gd name="T34" fmla="*/ 319 w 326"/>
                <a:gd name="T35" fmla="*/ 0 h 1297"/>
                <a:gd name="T36" fmla="*/ 316 w 326"/>
                <a:gd name="T37" fmla="*/ 2 h 1297"/>
                <a:gd name="T38" fmla="*/ 315 w 326"/>
                <a:gd name="T39" fmla="*/ 4 h 1297"/>
                <a:gd name="T40" fmla="*/ 287 w 326"/>
                <a:gd name="T41" fmla="*/ 132 h 1297"/>
                <a:gd name="T42" fmla="*/ 255 w 326"/>
                <a:gd name="T43" fmla="*/ 258 h 1297"/>
                <a:gd name="T44" fmla="*/ 237 w 326"/>
                <a:gd name="T45" fmla="*/ 320 h 1297"/>
                <a:gd name="T46" fmla="*/ 184 w 326"/>
                <a:gd name="T47" fmla="*/ 507 h 1297"/>
                <a:gd name="T48" fmla="*/ 165 w 326"/>
                <a:gd name="T49" fmla="*/ 571 h 1297"/>
                <a:gd name="T50" fmla="*/ 148 w 326"/>
                <a:gd name="T51" fmla="*/ 633 h 1297"/>
                <a:gd name="T52" fmla="*/ 133 w 326"/>
                <a:gd name="T53" fmla="*/ 697 h 1297"/>
                <a:gd name="T54" fmla="*/ 120 w 326"/>
                <a:gd name="T55" fmla="*/ 760 h 1297"/>
                <a:gd name="T56" fmla="*/ 99 w 326"/>
                <a:gd name="T57" fmla="*/ 886 h 1297"/>
                <a:gd name="T58" fmla="*/ 77 w 326"/>
                <a:gd name="T59" fmla="*/ 1012 h 1297"/>
                <a:gd name="T60" fmla="*/ 64 w 326"/>
                <a:gd name="T61" fmla="*/ 1075 h 1297"/>
                <a:gd name="T62" fmla="*/ 42 w 326"/>
                <a:gd name="T63" fmla="*/ 1168 h 1297"/>
                <a:gd name="T64" fmla="*/ 23 w 326"/>
                <a:gd name="T65" fmla="*/ 1228 h 1297"/>
                <a:gd name="T66" fmla="*/ 12 w 326"/>
                <a:gd name="T67" fmla="*/ 1258 h 1297"/>
                <a:gd name="T68" fmla="*/ 1 w 326"/>
                <a:gd name="T69" fmla="*/ 1290 h 1297"/>
                <a:gd name="T70" fmla="*/ 1 w 326"/>
                <a:gd name="T71" fmla="*/ 1294 h 1297"/>
                <a:gd name="T72" fmla="*/ 5 w 326"/>
                <a:gd name="T73" fmla="*/ 1297 h 1297"/>
                <a:gd name="T74" fmla="*/ 9 w 326"/>
                <a:gd name="T75" fmla="*/ 1296 h 1297"/>
                <a:gd name="T76" fmla="*/ 12 w 326"/>
                <a:gd name="T77" fmla="*/ 1293 h 1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26" h="1297">
                  <a:moveTo>
                    <a:pt x="12" y="1293"/>
                  </a:moveTo>
                  <a:lnTo>
                    <a:pt x="12" y="1293"/>
                  </a:lnTo>
                  <a:lnTo>
                    <a:pt x="24" y="1263"/>
                  </a:lnTo>
                  <a:lnTo>
                    <a:pt x="35" y="1232"/>
                  </a:lnTo>
                  <a:lnTo>
                    <a:pt x="44" y="1202"/>
                  </a:lnTo>
                  <a:lnTo>
                    <a:pt x="53" y="1172"/>
                  </a:lnTo>
                  <a:lnTo>
                    <a:pt x="61" y="1140"/>
                  </a:lnTo>
                  <a:lnTo>
                    <a:pt x="69" y="1109"/>
                  </a:lnTo>
                  <a:lnTo>
                    <a:pt x="82" y="1047"/>
                  </a:lnTo>
                  <a:lnTo>
                    <a:pt x="82" y="1047"/>
                  </a:lnTo>
                  <a:lnTo>
                    <a:pt x="94" y="984"/>
                  </a:lnTo>
                  <a:lnTo>
                    <a:pt x="105" y="922"/>
                  </a:lnTo>
                  <a:lnTo>
                    <a:pt x="126" y="795"/>
                  </a:lnTo>
                  <a:lnTo>
                    <a:pt x="126" y="795"/>
                  </a:lnTo>
                  <a:lnTo>
                    <a:pt x="137" y="731"/>
                  </a:lnTo>
                  <a:lnTo>
                    <a:pt x="144" y="700"/>
                  </a:lnTo>
                  <a:lnTo>
                    <a:pt x="151" y="667"/>
                  </a:lnTo>
                  <a:lnTo>
                    <a:pt x="151" y="667"/>
                  </a:lnTo>
                  <a:lnTo>
                    <a:pt x="169" y="605"/>
                  </a:lnTo>
                  <a:lnTo>
                    <a:pt x="187" y="542"/>
                  </a:lnTo>
                  <a:lnTo>
                    <a:pt x="187" y="542"/>
                  </a:lnTo>
                  <a:lnTo>
                    <a:pt x="222" y="418"/>
                  </a:lnTo>
                  <a:lnTo>
                    <a:pt x="258" y="293"/>
                  </a:lnTo>
                  <a:lnTo>
                    <a:pt x="258" y="293"/>
                  </a:lnTo>
                  <a:lnTo>
                    <a:pt x="275" y="231"/>
                  </a:lnTo>
                  <a:lnTo>
                    <a:pt x="291" y="167"/>
                  </a:lnTo>
                  <a:lnTo>
                    <a:pt x="306" y="103"/>
                  </a:lnTo>
                  <a:lnTo>
                    <a:pt x="320" y="40"/>
                  </a:lnTo>
                  <a:lnTo>
                    <a:pt x="320" y="40"/>
                  </a:lnTo>
                  <a:lnTo>
                    <a:pt x="326" y="7"/>
                  </a:lnTo>
                  <a:lnTo>
                    <a:pt x="326" y="7"/>
                  </a:lnTo>
                  <a:lnTo>
                    <a:pt x="326" y="5"/>
                  </a:lnTo>
                  <a:lnTo>
                    <a:pt x="325" y="3"/>
                  </a:lnTo>
                  <a:lnTo>
                    <a:pt x="323" y="1"/>
                  </a:lnTo>
                  <a:lnTo>
                    <a:pt x="321" y="0"/>
                  </a:lnTo>
                  <a:lnTo>
                    <a:pt x="319" y="0"/>
                  </a:lnTo>
                  <a:lnTo>
                    <a:pt x="317" y="0"/>
                  </a:lnTo>
                  <a:lnTo>
                    <a:pt x="316" y="2"/>
                  </a:lnTo>
                  <a:lnTo>
                    <a:pt x="315" y="4"/>
                  </a:lnTo>
                  <a:lnTo>
                    <a:pt x="315" y="4"/>
                  </a:lnTo>
                  <a:lnTo>
                    <a:pt x="301" y="68"/>
                  </a:lnTo>
                  <a:lnTo>
                    <a:pt x="287" y="132"/>
                  </a:lnTo>
                  <a:lnTo>
                    <a:pt x="271" y="195"/>
                  </a:lnTo>
                  <a:lnTo>
                    <a:pt x="255" y="258"/>
                  </a:lnTo>
                  <a:lnTo>
                    <a:pt x="255" y="258"/>
                  </a:lnTo>
                  <a:lnTo>
                    <a:pt x="237" y="320"/>
                  </a:lnTo>
                  <a:lnTo>
                    <a:pt x="220" y="383"/>
                  </a:lnTo>
                  <a:lnTo>
                    <a:pt x="184" y="507"/>
                  </a:lnTo>
                  <a:lnTo>
                    <a:pt x="184" y="507"/>
                  </a:lnTo>
                  <a:lnTo>
                    <a:pt x="165" y="571"/>
                  </a:lnTo>
                  <a:lnTo>
                    <a:pt x="148" y="633"/>
                  </a:lnTo>
                  <a:lnTo>
                    <a:pt x="148" y="633"/>
                  </a:lnTo>
                  <a:lnTo>
                    <a:pt x="140" y="665"/>
                  </a:lnTo>
                  <a:lnTo>
                    <a:pt x="133" y="697"/>
                  </a:lnTo>
                  <a:lnTo>
                    <a:pt x="120" y="760"/>
                  </a:lnTo>
                  <a:lnTo>
                    <a:pt x="120" y="760"/>
                  </a:lnTo>
                  <a:lnTo>
                    <a:pt x="109" y="823"/>
                  </a:lnTo>
                  <a:lnTo>
                    <a:pt x="99" y="886"/>
                  </a:lnTo>
                  <a:lnTo>
                    <a:pt x="88" y="949"/>
                  </a:lnTo>
                  <a:lnTo>
                    <a:pt x="77" y="1012"/>
                  </a:lnTo>
                  <a:lnTo>
                    <a:pt x="77" y="1012"/>
                  </a:lnTo>
                  <a:lnTo>
                    <a:pt x="64" y="1075"/>
                  </a:lnTo>
                  <a:lnTo>
                    <a:pt x="50" y="1136"/>
                  </a:lnTo>
                  <a:lnTo>
                    <a:pt x="42" y="1168"/>
                  </a:lnTo>
                  <a:lnTo>
                    <a:pt x="33" y="1198"/>
                  </a:lnTo>
                  <a:lnTo>
                    <a:pt x="23" y="1228"/>
                  </a:lnTo>
                  <a:lnTo>
                    <a:pt x="12" y="1258"/>
                  </a:lnTo>
                  <a:lnTo>
                    <a:pt x="12" y="1258"/>
                  </a:lnTo>
                  <a:lnTo>
                    <a:pt x="1" y="1290"/>
                  </a:lnTo>
                  <a:lnTo>
                    <a:pt x="1" y="1290"/>
                  </a:lnTo>
                  <a:lnTo>
                    <a:pt x="0" y="1292"/>
                  </a:lnTo>
                  <a:lnTo>
                    <a:pt x="1" y="1294"/>
                  </a:lnTo>
                  <a:lnTo>
                    <a:pt x="3" y="1296"/>
                  </a:lnTo>
                  <a:lnTo>
                    <a:pt x="5" y="1297"/>
                  </a:lnTo>
                  <a:lnTo>
                    <a:pt x="7" y="1297"/>
                  </a:lnTo>
                  <a:lnTo>
                    <a:pt x="9" y="1296"/>
                  </a:lnTo>
                  <a:lnTo>
                    <a:pt x="11" y="1295"/>
                  </a:lnTo>
                  <a:lnTo>
                    <a:pt x="12" y="1293"/>
                  </a:lnTo>
                  <a:lnTo>
                    <a:pt x="12" y="12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895412D9-0100-BF4C-5559-29729EA47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8" y="2322"/>
              <a:ext cx="240" cy="718"/>
            </a:xfrm>
            <a:custGeom>
              <a:avLst/>
              <a:gdLst>
                <a:gd name="T0" fmla="*/ 14 w 480"/>
                <a:gd name="T1" fmla="*/ 1431 h 1436"/>
                <a:gd name="T2" fmla="*/ 13 w 480"/>
                <a:gd name="T3" fmla="*/ 1394 h 1436"/>
                <a:gd name="T4" fmla="*/ 15 w 480"/>
                <a:gd name="T5" fmla="*/ 1358 h 1436"/>
                <a:gd name="T6" fmla="*/ 24 w 480"/>
                <a:gd name="T7" fmla="*/ 1287 h 1436"/>
                <a:gd name="T8" fmla="*/ 41 w 480"/>
                <a:gd name="T9" fmla="*/ 1218 h 1436"/>
                <a:gd name="T10" fmla="*/ 62 w 480"/>
                <a:gd name="T11" fmla="*/ 1149 h 1436"/>
                <a:gd name="T12" fmla="*/ 74 w 480"/>
                <a:gd name="T13" fmla="*/ 1115 h 1436"/>
                <a:gd name="T14" fmla="*/ 113 w 480"/>
                <a:gd name="T15" fmla="*/ 1014 h 1436"/>
                <a:gd name="T16" fmla="*/ 153 w 480"/>
                <a:gd name="T17" fmla="*/ 913 h 1436"/>
                <a:gd name="T18" fmla="*/ 165 w 480"/>
                <a:gd name="T19" fmla="*/ 880 h 1436"/>
                <a:gd name="T20" fmla="*/ 210 w 480"/>
                <a:gd name="T21" fmla="*/ 740 h 1436"/>
                <a:gd name="T22" fmla="*/ 253 w 480"/>
                <a:gd name="T23" fmla="*/ 600 h 1436"/>
                <a:gd name="T24" fmla="*/ 298 w 480"/>
                <a:gd name="T25" fmla="*/ 458 h 1436"/>
                <a:gd name="T26" fmla="*/ 345 w 480"/>
                <a:gd name="T27" fmla="*/ 318 h 1436"/>
                <a:gd name="T28" fmla="*/ 371 w 480"/>
                <a:gd name="T29" fmla="*/ 248 h 1436"/>
                <a:gd name="T30" fmla="*/ 414 w 480"/>
                <a:gd name="T31" fmla="*/ 145 h 1436"/>
                <a:gd name="T32" fmla="*/ 445 w 480"/>
                <a:gd name="T33" fmla="*/ 76 h 1436"/>
                <a:gd name="T34" fmla="*/ 462 w 480"/>
                <a:gd name="T35" fmla="*/ 43 h 1436"/>
                <a:gd name="T36" fmla="*/ 479 w 480"/>
                <a:gd name="T37" fmla="*/ 9 h 1436"/>
                <a:gd name="T38" fmla="*/ 480 w 480"/>
                <a:gd name="T39" fmla="*/ 4 h 1436"/>
                <a:gd name="T40" fmla="*/ 477 w 480"/>
                <a:gd name="T41" fmla="*/ 1 h 1436"/>
                <a:gd name="T42" fmla="*/ 473 w 480"/>
                <a:gd name="T43" fmla="*/ 0 h 1436"/>
                <a:gd name="T44" fmla="*/ 469 w 480"/>
                <a:gd name="T45" fmla="*/ 3 h 1436"/>
                <a:gd name="T46" fmla="*/ 452 w 480"/>
                <a:gd name="T47" fmla="*/ 37 h 1436"/>
                <a:gd name="T48" fmla="*/ 419 w 480"/>
                <a:gd name="T49" fmla="*/ 104 h 1436"/>
                <a:gd name="T50" fmla="*/ 374 w 480"/>
                <a:gd name="T51" fmla="*/ 208 h 1436"/>
                <a:gd name="T52" fmla="*/ 347 w 480"/>
                <a:gd name="T53" fmla="*/ 278 h 1436"/>
                <a:gd name="T54" fmla="*/ 298 w 480"/>
                <a:gd name="T55" fmla="*/ 418 h 1436"/>
                <a:gd name="T56" fmla="*/ 253 w 480"/>
                <a:gd name="T57" fmla="*/ 560 h 1436"/>
                <a:gd name="T58" fmla="*/ 209 w 480"/>
                <a:gd name="T59" fmla="*/ 701 h 1436"/>
                <a:gd name="T60" fmla="*/ 164 w 480"/>
                <a:gd name="T61" fmla="*/ 843 h 1436"/>
                <a:gd name="T62" fmla="*/ 141 w 480"/>
                <a:gd name="T63" fmla="*/ 911 h 1436"/>
                <a:gd name="T64" fmla="*/ 114 w 480"/>
                <a:gd name="T65" fmla="*/ 980 h 1436"/>
                <a:gd name="T66" fmla="*/ 62 w 480"/>
                <a:gd name="T67" fmla="*/ 1115 h 1436"/>
                <a:gd name="T68" fmla="*/ 50 w 480"/>
                <a:gd name="T69" fmla="*/ 1148 h 1436"/>
                <a:gd name="T70" fmla="*/ 29 w 480"/>
                <a:gd name="T71" fmla="*/ 1218 h 1436"/>
                <a:gd name="T72" fmla="*/ 12 w 480"/>
                <a:gd name="T73" fmla="*/ 1287 h 1436"/>
                <a:gd name="T74" fmla="*/ 1 w 480"/>
                <a:gd name="T75" fmla="*/ 1359 h 1436"/>
                <a:gd name="T76" fmla="*/ 0 w 480"/>
                <a:gd name="T77" fmla="*/ 1395 h 1436"/>
                <a:gd name="T78" fmla="*/ 0 w 480"/>
                <a:gd name="T79" fmla="*/ 1413 h 1436"/>
                <a:gd name="T80" fmla="*/ 1 w 480"/>
                <a:gd name="T81" fmla="*/ 1431 h 1436"/>
                <a:gd name="T82" fmla="*/ 4 w 480"/>
                <a:gd name="T83" fmla="*/ 1435 h 1436"/>
                <a:gd name="T84" fmla="*/ 8 w 480"/>
                <a:gd name="T85" fmla="*/ 1436 h 1436"/>
                <a:gd name="T86" fmla="*/ 12 w 480"/>
                <a:gd name="T87" fmla="*/ 1435 h 1436"/>
                <a:gd name="T88" fmla="*/ 14 w 480"/>
                <a:gd name="T89" fmla="*/ 1431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80" h="1436">
                  <a:moveTo>
                    <a:pt x="14" y="1431"/>
                  </a:moveTo>
                  <a:lnTo>
                    <a:pt x="14" y="1431"/>
                  </a:lnTo>
                  <a:lnTo>
                    <a:pt x="13" y="1413"/>
                  </a:lnTo>
                  <a:lnTo>
                    <a:pt x="13" y="1394"/>
                  </a:lnTo>
                  <a:lnTo>
                    <a:pt x="13" y="1376"/>
                  </a:lnTo>
                  <a:lnTo>
                    <a:pt x="15" y="1358"/>
                  </a:lnTo>
                  <a:lnTo>
                    <a:pt x="18" y="1323"/>
                  </a:lnTo>
                  <a:lnTo>
                    <a:pt x="24" y="1287"/>
                  </a:lnTo>
                  <a:lnTo>
                    <a:pt x="32" y="1252"/>
                  </a:lnTo>
                  <a:lnTo>
                    <a:pt x="41" y="1218"/>
                  </a:lnTo>
                  <a:lnTo>
                    <a:pt x="51" y="1184"/>
                  </a:lnTo>
                  <a:lnTo>
                    <a:pt x="62" y="1149"/>
                  </a:lnTo>
                  <a:lnTo>
                    <a:pt x="62" y="1149"/>
                  </a:lnTo>
                  <a:lnTo>
                    <a:pt x="74" y="1115"/>
                  </a:lnTo>
                  <a:lnTo>
                    <a:pt x="87" y="1082"/>
                  </a:lnTo>
                  <a:lnTo>
                    <a:pt x="113" y="1014"/>
                  </a:lnTo>
                  <a:lnTo>
                    <a:pt x="140" y="948"/>
                  </a:lnTo>
                  <a:lnTo>
                    <a:pt x="153" y="913"/>
                  </a:lnTo>
                  <a:lnTo>
                    <a:pt x="165" y="880"/>
                  </a:lnTo>
                  <a:lnTo>
                    <a:pt x="165" y="880"/>
                  </a:lnTo>
                  <a:lnTo>
                    <a:pt x="188" y="810"/>
                  </a:lnTo>
                  <a:lnTo>
                    <a:pt x="210" y="740"/>
                  </a:lnTo>
                  <a:lnTo>
                    <a:pt x="253" y="600"/>
                  </a:lnTo>
                  <a:lnTo>
                    <a:pt x="253" y="600"/>
                  </a:lnTo>
                  <a:lnTo>
                    <a:pt x="276" y="529"/>
                  </a:lnTo>
                  <a:lnTo>
                    <a:pt x="298" y="458"/>
                  </a:lnTo>
                  <a:lnTo>
                    <a:pt x="321" y="388"/>
                  </a:lnTo>
                  <a:lnTo>
                    <a:pt x="345" y="318"/>
                  </a:lnTo>
                  <a:lnTo>
                    <a:pt x="345" y="318"/>
                  </a:lnTo>
                  <a:lnTo>
                    <a:pt x="371" y="248"/>
                  </a:lnTo>
                  <a:lnTo>
                    <a:pt x="399" y="179"/>
                  </a:lnTo>
                  <a:lnTo>
                    <a:pt x="414" y="145"/>
                  </a:lnTo>
                  <a:lnTo>
                    <a:pt x="430" y="110"/>
                  </a:lnTo>
                  <a:lnTo>
                    <a:pt x="445" y="76"/>
                  </a:lnTo>
                  <a:lnTo>
                    <a:pt x="462" y="43"/>
                  </a:lnTo>
                  <a:lnTo>
                    <a:pt x="462" y="43"/>
                  </a:lnTo>
                  <a:lnTo>
                    <a:pt x="479" y="9"/>
                  </a:lnTo>
                  <a:lnTo>
                    <a:pt x="479" y="9"/>
                  </a:lnTo>
                  <a:lnTo>
                    <a:pt x="480" y="7"/>
                  </a:lnTo>
                  <a:lnTo>
                    <a:pt x="480" y="4"/>
                  </a:lnTo>
                  <a:lnTo>
                    <a:pt x="479" y="2"/>
                  </a:lnTo>
                  <a:lnTo>
                    <a:pt x="477" y="1"/>
                  </a:lnTo>
                  <a:lnTo>
                    <a:pt x="475" y="0"/>
                  </a:lnTo>
                  <a:lnTo>
                    <a:pt x="473" y="0"/>
                  </a:lnTo>
                  <a:lnTo>
                    <a:pt x="471" y="1"/>
                  </a:lnTo>
                  <a:lnTo>
                    <a:pt x="469" y="3"/>
                  </a:lnTo>
                  <a:lnTo>
                    <a:pt x="469" y="3"/>
                  </a:lnTo>
                  <a:lnTo>
                    <a:pt x="452" y="37"/>
                  </a:lnTo>
                  <a:lnTo>
                    <a:pt x="435" y="71"/>
                  </a:lnTo>
                  <a:lnTo>
                    <a:pt x="419" y="104"/>
                  </a:lnTo>
                  <a:lnTo>
                    <a:pt x="403" y="139"/>
                  </a:lnTo>
                  <a:lnTo>
                    <a:pt x="374" y="208"/>
                  </a:lnTo>
                  <a:lnTo>
                    <a:pt x="347" y="278"/>
                  </a:lnTo>
                  <a:lnTo>
                    <a:pt x="347" y="278"/>
                  </a:lnTo>
                  <a:lnTo>
                    <a:pt x="322" y="348"/>
                  </a:lnTo>
                  <a:lnTo>
                    <a:pt x="298" y="418"/>
                  </a:lnTo>
                  <a:lnTo>
                    <a:pt x="275" y="490"/>
                  </a:lnTo>
                  <a:lnTo>
                    <a:pt x="253" y="560"/>
                  </a:lnTo>
                  <a:lnTo>
                    <a:pt x="253" y="560"/>
                  </a:lnTo>
                  <a:lnTo>
                    <a:pt x="209" y="701"/>
                  </a:lnTo>
                  <a:lnTo>
                    <a:pt x="187" y="773"/>
                  </a:lnTo>
                  <a:lnTo>
                    <a:pt x="164" y="843"/>
                  </a:lnTo>
                  <a:lnTo>
                    <a:pt x="164" y="843"/>
                  </a:lnTo>
                  <a:lnTo>
                    <a:pt x="141" y="911"/>
                  </a:lnTo>
                  <a:lnTo>
                    <a:pt x="114" y="980"/>
                  </a:lnTo>
                  <a:lnTo>
                    <a:pt x="114" y="980"/>
                  </a:lnTo>
                  <a:lnTo>
                    <a:pt x="88" y="1046"/>
                  </a:lnTo>
                  <a:lnTo>
                    <a:pt x="62" y="1115"/>
                  </a:lnTo>
                  <a:lnTo>
                    <a:pt x="62" y="1115"/>
                  </a:lnTo>
                  <a:lnTo>
                    <a:pt x="50" y="1148"/>
                  </a:lnTo>
                  <a:lnTo>
                    <a:pt x="39" y="1183"/>
                  </a:lnTo>
                  <a:lnTo>
                    <a:pt x="29" y="1218"/>
                  </a:lnTo>
                  <a:lnTo>
                    <a:pt x="20" y="1252"/>
                  </a:lnTo>
                  <a:lnTo>
                    <a:pt x="12" y="1287"/>
                  </a:lnTo>
                  <a:lnTo>
                    <a:pt x="6" y="1324"/>
                  </a:lnTo>
                  <a:lnTo>
                    <a:pt x="1" y="1359"/>
                  </a:lnTo>
                  <a:lnTo>
                    <a:pt x="0" y="1377"/>
                  </a:lnTo>
                  <a:lnTo>
                    <a:pt x="0" y="1395"/>
                  </a:lnTo>
                  <a:lnTo>
                    <a:pt x="0" y="1395"/>
                  </a:lnTo>
                  <a:lnTo>
                    <a:pt x="0" y="1413"/>
                  </a:lnTo>
                  <a:lnTo>
                    <a:pt x="1" y="1431"/>
                  </a:lnTo>
                  <a:lnTo>
                    <a:pt x="1" y="1431"/>
                  </a:lnTo>
                  <a:lnTo>
                    <a:pt x="1" y="1433"/>
                  </a:lnTo>
                  <a:lnTo>
                    <a:pt x="4" y="1435"/>
                  </a:lnTo>
                  <a:lnTo>
                    <a:pt x="6" y="1436"/>
                  </a:lnTo>
                  <a:lnTo>
                    <a:pt x="8" y="1436"/>
                  </a:lnTo>
                  <a:lnTo>
                    <a:pt x="10" y="1436"/>
                  </a:lnTo>
                  <a:lnTo>
                    <a:pt x="12" y="1435"/>
                  </a:lnTo>
                  <a:lnTo>
                    <a:pt x="13" y="1433"/>
                  </a:lnTo>
                  <a:lnTo>
                    <a:pt x="14" y="1431"/>
                  </a:lnTo>
                  <a:lnTo>
                    <a:pt x="14" y="14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96EC9C94-5D3E-32C7-EDFE-F9DBD6A6E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4" y="1306"/>
              <a:ext cx="109" cy="30"/>
            </a:xfrm>
            <a:custGeom>
              <a:avLst/>
              <a:gdLst>
                <a:gd name="T0" fmla="*/ 2 w 217"/>
                <a:gd name="T1" fmla="*/ 14 h 59"/>
                <a:gd name="T2" fmla="*/ 18 w 217"/>
                <a:gd name="T3" fmla="*/ 26 h 59"/>
                <a:gd name="T4" fmla="*/ 37 w 217"/>
                <a:gd name="T5" fmla="*/ 35 h 59"/>
                <a:gd name="T6" fmla="*/ 49 w 217"/>
                <a:gd name="T7" fmla="*/ 41 h 59"/>
                <a:gd name="T8" fmla="*/ 76 w 217"/>
                <a:gd name="T9" fmla="*/ 49 h 59"/>
                <a:gd name="T10" fmla="*/ 89 w 217"/>
                <a:gd name="T11" fmla="*/ 52 h 59"/>
                <a:gd name="T12" fmla="*/ 117 w 217"/>
                <a:gd name="T13" fmla="*/ 57 h 59"/>
                <a:gd name="T14" fmla="*/ 146 w 217"/>
                <a:gd name="T15" fmla="*/ 59 h 59"/>
                <a:gd name="T16" fmla="*/ 158 w 217"/>
                <a:gd name="T17" fmla="*/ 58 h 59"/>
                <a:gd name="T18" fmla="*/ 182 w 217"/>
                <a:gd name="T19" fmla="*/ 53 h 59"/>
                <a:gd name="T20" fmla="*/ 193 w 217"/>
                <a:gd name="T21" fmla="*/ 48 h 59"/>
                <a:gd name="T22" fmla="*/ 203 w 217"/>
                <a:gd name="T23" fmla="*/ 40 h 59"/>
                <a:gd name="T24" fmla="*/ 211 w 217"/>
                <a:gd name="T25" fmla="*/ 30 h 59"/>
                <a:gd name="T26" fmla="*/ 215 w 217"/>
                <a:gd name="T27" fmla="*/ 18 h 59"/>
                <a:gd name="T28" fmla="*/ 217 w 217"/>
                <a:gd name="T29" fmla="*/ 6 h 59"/>
                <a:gd name="T30" fmla="*/ 217 w 217"/>
                <a:gd name="T31" fmla="*/ 3 h 59"/>
                <a:gd name="T32" fmla="*/ 213 w 217"/>
                <a:gd name="T33" fmla="*/ 0 h 59"/>
                <a:gd name="T34" fmla="*/ 209 w 217"/>
                <a:gd name="T35" fmla="*/ 0 h 59"/>
                <a:gd name="T36" fmla="*/ 206 w 217"/>
                <a:gd name="T37" fmla="*/ 3 h 59"/>
                <a:gd name="T38" fmla="*/ 205 w 217"/>
                <a:gd name="T39" fmla="*/ 6 h 59"/>
                <a:gd name="T40" fmla="*/ 201 w 217"/>
                <a:gd name="T41" fmla="*/ 23 h 59"/>
                <a:gd name="T42" fmla="*/ 189 w 217"/>
                <a:gd name="T43" fmla="*/ 36 h 59"/>
                <a:gd name="T44" fmla="*/ 180 w 217"/>
                <a:gd name="T45" fmla="*/ 41 h 59"/>
                <a:gd name="T46" fmla="*/ 159 w 217"/>
                <a:gd name="T47" fmla="*/ 46 h 59"/>
                <a:gd name="T48" fmla="*/ 148 w 217"/>
                <a:gd name="T49" fmla="*/ 47 h 59"/>
                <a:gd name="T50" fmla="*/ 122 w 217"/>
                <a:gd name="T51" fmla="*/ 46 h 59"/>
                <a:gd name="T52" fmla="*/ 96 w 217"/>
                <a:gd name="T53" fmla="*/ 42 h 59"/>
                <a:gd name="T54" fmla="*/ 71 w 217"/>
                <a:gd name="T55" fmla="*/ 35 h 59"/>
                <a:gd name="T56" fmla="*/ 46 w 217"/>
                <a:gd name="T57" fmla="*/ 26 h 59"/>
                <a:gd name="T58" fmla="*/ 27 w 217"/>
                <a:gd name="T59" fmla="*/ 17 h 59"/>
                <a:gd name="T60" fmla="*/ 11 w 217"/>
                <a:gd name="T61" fmla="*/ 5 h 59"/>
                <a:gd name="T62" fmla="*/ 8 w 217"/>
                <a:gd name="T63" fmla="*/ 4 h 59"/>
                <a:gd name="T64" fmla="*/ 4 w 217"/>
                <a:gd name="T65" fmla="*/ 4 h 59"/>
                <a:gd name="T66" fmla="*/ 1 w 217"/>
                <a:gd name="T67" fmla="*/ 7 h 59"/>
                <a:gd name="T68" fmla="*/ 1 w 217"/>
                <a:gd name="T69" fmla="*/ 11 h 59"/>
                <a:gd name="T70" fmla="*/ 2 w 217"/>
                <a:gd name="T71" fmla="*/ 1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7" h="59">
                  <a:moveTo>
                    <a:pt x="2" y="14"/>
                  </a:moveTo>
                  <a:lnTo>
                    <a:pt x="2" y="14"/>
                  </a:lnTo>
                  <a:lnTo>
                    <a:pt x="10" y="20"/>
                  </a:lnTo>
                  <a:lnTo>
                    <a:pt x="18" y="26"/>
                  </a:lnTo>
                  <a:lnTo>
                    <a:pt x="27" y="31"/>
                  </a:lnTo>
                  <a:lnTo>
                    <a:pt x="37" y="35"/>
                  </a:lnTo>
                  <a:lnTo>
                    <a:pt x="37" y="35"/>
                  </a:lnTo>
                  <a:lnTo>
                    <a:pt x="49" y="41"/>
                  </a:lnTo>
                  <a:lnTo>
                    <a:pt x="62" y="45"/>
                  </a:lnTo>
                  <a:lnTo>
                    <a:pt x="76" y="49"/>
                  </a:lnTo>
                  <a:lnTo>
                    <a:pt x="89" y="52"/>
                  </a:lnTo>
                  <a:lnTo>
                    <a:pt x="89" y="52"/>
                  </a:lnTo>
                  <a:lnTo>
                    <a:pt x="103" y="55"/>
                  </a:lnTo>
                  <a:lnTo>
                    <a:pt x="117" y="57"/>
                  </a:lnTo>
                  <a:lnTo>
                    <a:pt x="131" y="59"/>
                  </a:lnTo>
                  <a:lnTo>
                    <a:pt x="146" y="59"/>
                  </a:lnTo>
                  <a:lnTo>
                    <a:pt x="146" y="59"/>
                  </a:lnTo>
                  <a:lnTo>
                    <a:pt x="158" y="58"/>
                  </a:lnTo>
                  <a:lnTo>
                    <a:pt x="170" y="56"/>
                  </a:lnTo>
                  <a:lnTo>
                    <a:pt x="182" y="53"/>
                  </a:lnTo>
                  <a:lnTo>
                    <a:pt x="193" y="48"/>
                  </a:lnTo>
                  <a:lnTo>
                    <a:pt x="193" y="48"/>
                  </a:lnTo>
                  <a:lnTo>
                    <a:pt x="199" y="44"/>
                  </a:lnTo>
                  <a:lnTo>
                    <a:pt x="203" y="40"/>
                  </a:lnTo>
                  <a:lnTo>
                    <a:pt x="207" y="35"/>
                  </a:lnTo>
                  <a:lnTo>
                    <a:pt x="211" y="30"/>
                  </a:lnTo>
                  <a:lnTo>
                    <a:pt x="213" y="24"/>
                  </a:lnTo>
                  <a:lnTo>
                    <a:pt x="215" y="18"/>
                  </a:lnTo>
                  <a:lnTo>
                    <a:pt x="216" y="12"/>
                  </a:lnTo>
                  <a:lnTo>
                    <a:pt x="217" y="6"/>
                  </a:lnTo>
                  <a:lnTo>
                    <a:pt x="217" y="6"/>
                  </a:lnTo>
                  <a:lnTo>
                    <a:pt x="217" y="3"/>
                  </a:lnTo>
                  <a:lnTo>
                    <a:pt x="215" y="1"/>
                  </a:lnTo>
                  <a:lnTo>
                    <a:pt x="213" y="0"/>
                  </a:lnTo>
                  <a:lnTo>
                    <a:pt x="211" y="0"/>
                  </a:lnTo>
                  <a:lnTo>
                    <a:pt x="209" y="0"/>
                  </a:lnTo>
                  <a:lnTo>
                    <a:pt x="207" y="1"/>
                  </a:lnTo>
                  <a:lnTo>
                    <a:pt x="206" y="3"/>
                  </a:lnTo>
                  <a:lnTo>
                    <a:pt x="205" y="6"/>
                  </a:lnTo>
                  <a:lnTo>
                    <a:pt x="205" y="6"/>
                  </a:lnTo>
                  <a:lnTo>
                    <a:pt x="204" y="15"/>
                  </a:lnTo>
                  <a:lnTo>
                    <a:pt x="201" y="23"/>
                  </a:lnTo>
                  <a:lnTo>
                    <a:pt x="196" y="30"/>
                  </a:lnTo>
                  <a:lnTo>
                    <a:pt x="189" y="36"/>
                  </a:lnTo>
                  <a:lnTo>
                    <a:pt x="189" y="36"/>
                  </a:lnTo>
                  <a:lnTo>
                    <a:pt x="180" y="41"/>
                  </a:lnTo>
                  <a:lnTo>
                    <a:pt x="169" y="44"/>
                  </a:lnTo>
                  <a:lnTo>
                    <a:pt x="159" y="46"/>
                  </a:lnTo>
                  <a:lnTo>
                    <a:pt x="148" y="47"/>
                  </a:lnTo>
                  <a:lnTo>
                    <a:pt x="148" y="47"/>
                  </a:lnTo>
                  <a:lnTo>
                    <a:pt x="136" y="47"/>
                  </a:lnTo>
                  <a:lnTo>
                    <a:pt x="122" y="46"/>
                  </a:lnTo>
                  <a:lnTo>
                    <a:pt x="109" y="44"/>
                  </a:lnTo>
                  <a:lnTo>
                    <a:pt x="96" y="42"/>
                  </a:lnTo>
                  <a:lnTo>
                    <a:pt x="83" y="39"/>
                  </a:lnTo>
                  <a:lnTo>
                    <a:pt x="71" y="35"/>
                  </a:lnTo>
                  <a:lnTo>
                    <a:pt x="46" y="26"/>
                  </a:lnTo>
                  <a:lnTo>
                    <a:pt x="46" y="26"/>
                  </a:lnTo>
                  <a:lnTo>
                    <a:pt x="37" y="22"/>
                  </a:lnTo>
                  <a:lnTo>
                    <a:pt x="27" y="17"/>
                  </a:lnTo>
                  <a:lnTo>
                    <a:pt x="18" y="12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8" y="4"/>
                  </a:lnTo>
                  <a:lnTo>
                    <a:pt x="6" y="3"/>
                  </a:lnTo>
                  <a:lnTo>
                    <a:pt x="4" y="4"/>
                  </a:lnTo>
                  <a:lnTo>
                    <a:pt x="2" y="5"/>
                  </a:lnTo>
                  <a:lnTo>
                    <a:pt x="1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5574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3C5509A9-A212-B81F-8032-C27662D66CA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25613" y="0"/>
            <a:ext cx="8740775" cy="6858000"/>
            <a:chOff x="1087" y="0"/>
            <a:chExt cx="5506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818DE4C-F9BE-9D81-3BFE-B035BDFEF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650"/>
              <a:ext cx="1603" cy="1929"/>
            </a:xfrm>
            <a:custGeom>
              <a:avLst/>
              <a:gdLst>
                <a:gd name="T0" fmla="*/ 228 w 3205"/>
                <a:gd name="T1" fmla="*/ 2324 h 3858"/>
                <a:gd name="T2" fmla="*/ 342 w 3205"/>
                <a:gd name="T3" fmla="*/ 2131 h 3858"/>
                <a:gd name="T4" fmla="*/ 503 w 3205"/>
                <a:gd name="T5" fmla="*/ 1577 h 3858"/>
                <a:gd name="T6" fmla="*/ 658 w 3205"/>
                <a:gd name="T7" fmla="*/ 998 h 3858"/>
                <a:gd name="T8" fmla="*/ 879 w 3205"/>
                <a:gd name="T9" fmla="*/ 529 h 3858"/>
                <a:gd name="T10" fmla="*/ 1224 w 3205"/>
                <a:gd name="T11" fmla="*/ 175 h 3858"/>
                <a:gd name="T12" fmla="*/ 1548 w 3205"/>
                <a:gd name="T13" fmla="*/ 45 h 3858"/>
                <a:gd name="T14" fmla="*/ 1956 w 3205"/>
                <a:gd name="T15" fmla="*/ 1 h 3858"/>
                <a:gd name="T16" fmla="*/ 2210 w 3205"/>
                <a:gd name="T17" fmla="*/ 68 h 3858"/>
                <a:gd name="T18" fmla="*/ 2596 w 3205"/>
                <a:gd name="T19" fmla="*/ 182 h 3858"/>
                <a:gd name="T20" fmla="*/ 2821 w 3205"/>
                <a:gd name="T21" fmla="*/ 347 h 3858"/>
                <a:gd name="T22" fmla="*/ 2955 w 3205"/>
                <a:gd name="T23" fmla="*/ 590 h 3858"/>
                <a:gd name="T24" fmla="*/ 3031 w 3205"/>
                <a:gd name="T25" fmla="*/ 1102 h 3858"/>
                <a:gd name="T26" fmla="*/ 2946 w 3205"/>
                <a:gd name="T27" fmla="*/ 1666 h 3858"/>
                <a:gd name="T28" fmla="*/ 2922 w 3205"/>
                <a:gd name="T29" fmla="*/ 2053 h 3858"/>
                <a:gd name="T30" fmla="*/ 3029 w 3205"/>
                <a:gd name="T31" fmla="*/ 2521 h 3858"/>
                <a:gd name="T32" fmla="*/ 3142 w 3205"/>
                <a:gd name="T33" fmla="*/ 2870 h 3858"/>
                <a:gd name="T34" fmla="*/ 3205 w 3205"/>
                <a:gd name="T35" fmla="*/ 3240 h 3858"/>
                <a:gd name="T36" fmla="*/ 3148 w 3205"/>
                <a:gd name="T37" fmla="*/ 3631 h 3858"/>
                <a:gd name="T38" fmla="*/ 3031 w 3205"/>
                <a:gd name="T39" fmla="*/ 3807 h 3858"/>
                <a:gd name="T40" fmla="*/ 2945 w 3205"/>
                <a:gd name="T41" fmla="*/ 3730 h 3858"/>
                <a:gd name="T42" fmla="*/ 2946 w 3205"/>
                <a:gd name="T43" fmla="*/ 3308 h 3858"/>
                <a:gd name="T44" fmla="*/ 2851 w 3205"/>
                <a:gd name="T45" fmla="*/ 3065 h 3858"/>
                <a:gd name="T46" fmla="*/ 2704 w 3205"/>
                <a:gd name="T47" fmla="*/ 3533 h 3858"/>
                <a:gd name="T48" fmla="*/ 2566 w 3205"/>
                <a:gd name="T49" fmla="*/ 3752 h 3858"/>
                <a:gd name="T50" fmla="*/ 2503 w 3205"/>
                <a:gd name="T51" fmla="*/ 3773 h 3858"/>
                <a:gd name="T52" fmla="*/ 2465 w 3205"/>
                <a:gd name="T53" fmla="*/ 3738 h 3858"/>
                <a:gd name="T54" fmla="*/ 2370 w 3205"/>
                <a:gd name="T55" fmla="*/ 3843 h 3858"/>
                <a:gd name="T56" fmla="*/ 2205 w 3205"/>
                <a:gd name="T57" fmla="*/ 3825 h 3858"/>
                <a:gd name="T58" fmla="*/ 1997 w 3205"/>
                <a:gd name="T59" fmla="*/ 3581 h 3858"/>
                <a:gd name="T60" fmla="*/ 1827 w 3205"/>
                <a:gd name="T61" fmla="*/ 3271 h 3858"/>
                <a:gd name="T62" fmla="*/ 1810 w 3205"/>
                <a:gd name="T63" fmla="*/ 3113 h 3858"/>
                <a:gd name="T64" fmla="*/ 1943 w 3205"/>
                <a:gd name="T65" fmla="*/ 2765 h 3858"/>
                <a:gd name="T66" fmla="*/ 2030 w 3205"/>
                <a:gd name="T67" fmla="*/ 2657 h 3858"/>
                <a:gd name="T68" fmla="*/ 2304 w 3205"/>
                <a:gd name="T69" fmla="*/ 2603 h 3858"/>
                <a:gd name="T70" fmla="*/ 2564 w 3205"/>
                <a:gd name="T71" fmla="*/ 2384 h 3858"/>
                <a:gd name="T72" fmla="*/ 2727 w 3205"/>
                <a:gd name="T73" fmla="*/ 2153 h 3858"/>
                <a:gd name="T74" fmla="*/ 2783 w 3205"/>
                <a:gd name="T75" fmla="*/ 1834 h 3858"/>
                <a:gd name="T76" fmla="*/ 2883 w 3205"/>
                <a:gd name="T77" fmla="*/ 1314 h 3858"/>
                <a:gd name="T78" fmla="*/ 2889 w 3205"/>
                <a:gd name="T79" fmla="*/ 1027 h 3858"/>
                <a:gd name="T80" fmla="*/ 2790 w 3205"/>
                <a:gd name="T81" fmla="*/ 659 h 3858"/>
                <a:gd name="T82" fmla="*/ 2665 w 3205"/>
                <a:gd name="T83" fmla="*/ 529 h 3858"/>
                <a:gd name="T84" fmla="*/ 2473 w 3205"/>
                <a:gd name="T85" fmla="*/ 504 h 3858"/>
                <a:gd name="T86" fmla="*/ 2268 w 3205"/>
                <a:gd name="T87" fmla="*/ 578 h 3858"/>
                <a:gd name="T88" fmla="*/ 1859 w 3205"/>
                <a:gd name="T89" fmla="*/ 897 h 3858"/>
                <a:gd name="T90" fmla="*/ 1522 w 3205"/>
                <a:gd name="T91" fmla="*/ 1056 h 3858"/>
                <a:gd name="T92" fmla="*/ 1390 w 3205"/>
                <a:gd name="T93" fmla="*/ 1188 h 3858"/>
                <a:gd name="T94" fmla="*/ 1290 w 3205"/>
                <a:gd name="T95" fmla="*/ 1296 h 3858"/>
                <a:gd name="T96" fmla="*/ 1156 w 3205"/>
                <a:gd name="T97" fmla="*/ 1182 h 3858"/>
                <a:gd name="T98" fmla="*/ 1014 w 3205"/>
                <a:gd name="T99" fmla="*/ 1177 h 3858"/>
                <a:gd name="T100" fmla="*/ 903 w 3205"/>
                <a:gd name="T101" fmla="*/ 1306 h 3858"/>
                <a:gd name="T102" fmla="*/ 894 w 3205"/>
                <a:gd name="T103" fmla="*/ 1455 h 3858"/>
                <a:gd name="T104" fmla="*/ 1032 w 3205"/>
                <a:gd name="T105" fmla="*/ 1719 h 3858"/>
                <a:gd name="T106" fmla="*/ 1174 w 3205"/>
                <a:gd name="T107" fmla="*/ 1799 h 3858"/>
                <a:gd name="T108" fmla="*/ 1255 w 3205"/>
                <a:gd name="T109" fmla="*/ 2198 h 3858"/>
                <a:gd name="T110" fmla="*/ 1186 w 3205"/>
                <a:gd name="T111" fmla="*/ 2557 h 3858"/>
                <a:gd name="T112" fmla="*/ 1082 w 3205"/>
                <a:gd name="T113" fmla="*/ 2738 h 3858"/>
                <a:gd name="T114" fmla="*/ 868 w 3205"/>
                <a:gd name="T115" fmla="*/ 2857 h 3858"/>
                <a:gd name="T116" fmla="*/ 474 w 3205"/>
                <a:gd name="T117" fmla="*/ 3008 h 3858"/>
                <a:gd name="T118" fmla="*/ 233 w 3205"/>
                <a:gd name="T119" fmla="*/ 3215 h 3858"/>
                <a:gd name="T120" fmla="*/ 170 w 3205"/>
                <a:gd name="T121" fmla="*/ 3295 h 3858"/>
                <a:gd name="T122" fmla="*/ 109 w 3205"/>
                <a:gd name="T123" fmla="*/ 2856 h 3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05" h="3858">
                  <a:moveTo>
                    <a:pt x="0" y="2547"/>
                  </a:moveTo>
                  <a:lnTo>
                    <a:pt x="0" y="2547"/>
                  </a:lnTo>
                  <a:lnTo>
                    <a:pt x="16" y="2529"/>
                  </a:lnTo>
                  <a:lnTo>
                    <a:pt x="33" y="2512"/>
                  </a:lnTo>
                  <a:lnTo>
                    <a:pt x="69" y="2478"/>
                  </a:lnTo>
                  <a:lnTo>
                    <a:pt x="141" y="2411"/>
                  </a:lnTo>
                  <a:lnTo>
                    <a:pt x="178" y="2378"/>
                  </a:lnTo>
                  <a:lnTo>
                    <a:pt x="195" y="2361"/>
                  </a:lnTo>
                  <a:lnTo>
                    <a:pt x="212" y="2342"/>
                  </a:lnTo>
                  <a:lnTo>
                    <a:pt x="228" y="2324"/>
                  </a:lnTo>
                  <a:lnTo>
                    <a:pt x="244" y="2304"/>
                  </a:lnTo>
                  <a:lnTo>
                    <a:pt x="258" y="2285"/>
                  </a:lnTo>
                  <a:lnTo>
                    <a:pt x="271" y="2264"/>
                  </a:lnTo>
                  <a:lnTo>
                    <a:pt x="271" y="2264"/>
                  </a:lnTo>
                  <a:lnTo>
                    <a:pt x="285" y="2244"/>
                  </a:lnTo>
                  <a:lnTo>
                    <a:pt x="298" y="2222"/>
                  </a:lnTo>
                  <a:lnTo>
                    <a:pt x="309" y="2200"/>
                  </a:lnTo>
                  <a:lnTo>
                    <a:pt x="321" y="2179"/>
                  </a:lnTo>
                  <a:lnTo>
                    <a:pt x="331" y="2156"/>
                  </a:lnTo>
                  <a:lnTo>
                    <a:pt x="342" y="2131"/>
                  </a:lnTo>
                  <a:lnTo>
                    <a:pt x="360" y="2083"/>
                  </a:lnTo>
                  <a:lnTo>
                    <a:pt x="377" y="2033"/>
                  </a:lnTo>
                  <a:lnTo>
                    <a:pt x="392" y="1984"/>
                  </a:lnTo>
                  <a:lnTo>
                    <a:pt x="421" y="1886"/>
                  </a:lnTo>
                  <a:lnTo>
                    <a:pt x="421" y="1886"/>
                  </a:lnTo>
                  <a:lnTo>
                    <a:pt x="439" y="1826"/>
                  </a:lnTo>
                  <a:lnTo>
                    <a:pt x="458" y="1764"/>
                  </a:lnTo>
                  <a:lnTo>
                    <a:pt x="474" y="1703"/>
                  </a:lnTo>
                  <a:lnTo>
                    <a:pt x="489" y="1640"/>
                  </a:lnTo>
                  <a:lnTo>
                    <a:pt x="503" y="1577"/>
                  </a:lnTo>
                  <a:lnTo>
                    <a:pt x="515" y="1515"/>
                  </a:lnTo>
                  <a:lnTo>
                    <a:pt x="527" y="1452"/>
                  </a:lnTo>
                  <a:lnTo>
                    <a:pt x="537" y="1390"/>
                  </a:lnTo>
                  <a:lnTo>
                    <a:pt x="537" y="1390"/>
                  </a:lnTo>
                  <a:lnTo>
                    <a:pt x="551" y="1333"/>
                  </a:lnTo>
                  <a:lnTo>
                    <a:pt x="566" y="1276"/>
                  </a:lnTo>
                  <a:lnTo>
                    <a:pt x="583" y="1220"/>
                  </a:lnTo>
                  <a:lnTo>
                    <a:pt x="601" y="1164"/>
                  </a:lnTo>
                  <a:lnTo>
                    <a:pt x="639" y="1054"/>
                  </a:lnTo>
                  <a:lnTo>
                    <a:pt x="658" y="998"/>
                  </a:lnTo>
                  <a:lnTo>
                    <a:pt x="677" y="942"/>
                  </a:lnTo>
                  <a:lnTo>
                    <a:pt x="677" y="942"/>
                  </a:lnTo>
                  <a:lnTo>
                    <a:pt x="696" y="884"/>
                  </a:lnTo>
                  <a:lnTo>
                    <a:pt x="717" y="828"/>
                  </a:lnTo>
                  <a:lnTo>
                    <a:pt x="740" y="775"/>
                  </a:lnTo>
                  <a:lnTo>
                    <a:pt x="764" y="722"/>
                  </a:lnTo>
                  <a:lnTo>
                    <a:pt x="790" y="671"/>
                  </a:lnTo>
                  <a:lnTo>
                    <a:pt x="818" y="623"/>
                  </a:lnTo>
                  <a:lnTo>
                    <a:pt x="848" y="575"/>
                  </a:lnTo>
                  <a:lnTo>
                    <a:pt x="879" y="529"/>
                  </a:lnTo>
                  <a:lnTo>
                    <a:pt x="912" y="484"/>
                  </a:lnTo>
                  <a:lnTo>
                    <a:pt x="947" y="440"/>
                  </a:lnTo>
                  <a:lnTo>
                    <a:pt x="984" y="398"/>
                  </a:lnTo>
                  <a:lnTo>
                    <a:pt x="1023" y="356"/>
                  </a:lnTo>
                  <a:lnTo>
                    <a:pt x="1063" y="315"/>
                  </a:lnTo>
                  <a:lnTo>
                    <a:pt x="1106" y="274"/>
                  </a:lnTo>
                  <a:lnTo>
                    <a:pt x="1151" y="235"/>
                  </a:lnTo>
                  <a:lnTo>
                    <a:pt x="1198" y="196"/>
                  </a:lnTo>
                  <a:lnTo>
                    <a:pt x="1198" y="196"/>
                  </a:lnTo>
                  <a:lnTo>
                    <a:pt x="1224" y="175"/>
                  </a:lnTo>
                  <a:lnTo>
                    <a:pt x="1251" y="157"/>
                  </a:lnTo>
                  <a:lnTo>
                    <a:pt x="1278" y="141"/>
                  </a:lnTo>
                  <a:lnTo>
                    <a:pt x="1307" y="126"/>
                  </a:lnTo>
                  <a:lnTo>
                    <a:pt x="1336" y="112"/>
                  </a:lnTo>
                  <a:lnTo>
                    <a:pt x="1365" y="99"/>
                  </a:lnTo>
                  <a:lnTo>
                    <a:pt x="1395" y="88"/>
                  </a:lnTo>
                  <a:lnTo>
                    <a:pt x="1425" y="77"/>
                  </a:lnTo>
                  <a:lnTo>
                    <a:pt x="1456" y="68"/>
                  </a:lnTo>
                  <a:lnTo>
                    <a:pt x="1486" y="60"/>
                  </a:lnTo>
                  <a:lnTo>
                    <a:pt x="1548" y="45"/>
                  </a:lnTo>
                  <a:lnTo>
                    <a:pt x="1610" y="32"/>
                  </a:lnTo>
                  <a:lnTo>
                    <a:pt x="1672" y="20"/>
                  </a:lnTo>
                  <a:lnTo>
                    <a:pt x="1672" y="20"/>
                  </a:lnTo>
                  <a:lnTo>
                    <a:pt x="1726" y="12"/>
                  </a:lnTo>
                  <a:lnTo>
                    <a:pt x="1788" y="5"/>
                  </a:lnTo>
                  <a:lnTo>
                    <a:pt x="1821" y="2"/>
                  </a:lnTo>
                  <a:lnTo>
                    <a:pt x="1854" y="1"/>
                  </a:lnTo>
                  <a:lnTo>
                    <a:pt x="1888" y="0"/>
                  </a:lnTo>
                  <a:lnTo>
                    <a:pt x="1923" y="0"/>
                  </a:lnTo>
                  <a:lnTo>
                    <a:pt x="1956" y="1"/>
                  </a:lnTo>
                  <a:lnTo>
                    <a:pt x="1990" y="4"/>
                  </a:lnTo>
                  <a:lnTo>
                    <a:pt x="2023" y="7"/>
                  </a:lnTo>
                  <a:lnTo>
                    <a:pt x="2054" y="12"/>
                  </a:lnTo>
                  <a:lnTo>
                    <a:pt x="2084" y="20"/>
                  </a:lnTo>
                  <a:lnTo>
                    <a:pt x="2113" y="28"/>
                  </a:lnTo>
                  <a:lnTo>
                    <a:pt x="2126" y="34"/>
                  </a:lnTo>
                  <a:lnTo>
                    <a:pt x="2138" y="39"/>
                  </a:lnTo>
                  <a:lnTo>
                    <a:pt x="2150" y="45"/>
                  </a:lnTo>
                  <a:lnTo>
                    <a:pt x="2161" y="52"/>
                  </a:lnTo>
                  <a:lnTo>
                    <a:pt x="2210" y="68"/>
                  </a:lnTo>
                  <a:lnTo>
                    <a:pt x="2210" y="68"/>
                  </a:lnTo>
                  <a:lnTo>
                    <a:pt x="2266" y="77"/>
                  </a:lnTo>
                  <a:lnTo>
                    <a:pt x="2324" y="89"/>
                  </a:lnTo>
                  <a:lnTo>
                    <a:pt x="2380" y="103"/>
                  </a:lnTo>
                  <a:lnTo>
                    <a:pt x="2435" y="119"/>
                  </a:lnTo>
                  <a:lnTo>
                    <a:pt x="2490" y="137"/>
                  </a:lnTo>
                  <a:lnTo>
                    <a:pt x="2518" y="148"/>
                  </a:lnTo>
                  <a:lnTo>
                    <a:pt x="2544" y="159"/>
                  </a:lnTo>
                  <a:lnTo>
                    <a:pt x="2570" y="171"/>
                  </a:lnTo>
                  <a:lnTo>
                    <a:pt x="2596" y="182"/>
                  </a:lnTo>
                  <a:lnTo>
                    <a:pt x="2622" y="195"/>
                  </a:lnTo>
                  <a:lnTo>
                    <a:pt x="2646" y="209"/>
                  </a:lnTo>
                  <a:lnTo>
                    <a:pt x="2670" y="224"/>
                  </a:lnTo>
                  <a:lnTo>
                    <a:pt x="2694" y="239"/>
                  </a:lnTo>
                  <a:lnTo>
                    <a:pt x="2717" y="255"/>
                  </a:lnTo>
                  <a:lnTo>
                    <a:pt x="2739" y="271"/>
                  </a:lnTo>
                  <a:lnTo>
                    <a:pt x="2761" y="288"/>
                  </a:lnTo>
                  <a:lnTo>
                    <a:pt x="2782" y="307"/>
                  </a:lnTo>
                  <a:lnTo>
                    <a:pt x="2801" y="326"/>
                  </a:lnTo>
                  <a:lnTo>
                    <a:pt x="2821" y="347"/>
                  </a:lnTo>
                  <a:lnTo>
                    <a:pt x="2839" y="368"/>
                  </a:lnTo>
                  <a:lnTo>
                    <a:pt x="2856" y="390"/>
                  </a:lnTo>
                  <a:lnTo>
                    <a:pt x="2872" y="413"/>
                  </a:lnTo>
                  <a:lnTo>
                    <a:pt x="2887" y="437"/>
                  </a:lnTo>
                  <a:lnTo>
                    <a:pt x="2902" y="461"/>
                  </a:lnTo>
                  <a:lnTo>
                    <a:pt x="2915" y="488"/>
                  </a:lnTo>
                  <a:lnTo>
                    <a:pt x="2928" y="514"/>
                  </a:lnTo>
                  <a:lnTo>
                    <a:pt x="2939" y="542"/>
                  </a:lnTo>
                  <a:lnTo>
                    <a:pt x="2939" y="542"/>
                  </a:lnTo>
                  <a:lnTo>
                    <a:pt x="2955" y="590"/>
                  </a:lnTo>
                  <a:lnTo>
                    <a:pt x="2971" y="640"/>
                  </a:lnTo>
                  <a:lnTo>
                    <a:pt x="2985" y="689"/>
                  </a:lnTo>
                  <a:lnTo>
                    <a:pt x="2997" y="740"/>
                  </a:lnTo>
                  <a:lnTo>
                    <a:pt x="3007" y="791"/>
                  </a:lnTo>
                  <a:lnTo>
                    <a:pt x="3015" y="843"/>
                  </a:lnTo>
                  <a:lnTo>
                    <a:pt x="3022" y="895"/>
                  </a:lnTo>
                  <a:lnTo>
                    <a:pt x="3027" y="946"/>
                  </a:lnTo>
                  <a:lnTo>
                    <a:pt x="3030" y="998"/>
                  </a:lnTo>
                  <a:lnTo>
                    <a:pt x="3031" y="1050"/>
                  </a:lnTo>
                  <a:lnTo>
                    <a:pt x="3031" y="1102"/>
                  </a:lnTo>
                  <a:lnTo>
                    <a:pt x="3029" y="1154"/>
                  </a:lnTo>
                  <a:lnTo>
                    <a:pt x="3024" y="1206"/>
                  </a:lnTo>
                  <a:lnTo>
                    <a:pt x="3019" y="1256"/>
                  </a:lnTo>
                  <a:lnTo>
                    <a:pt x="3012" y="1307"/>
                  </a:lnTo>
                  <a:lnTo>
                    <a:pt x="3003" y="1358"/>
                  </a:lnTo>
                  <a:lnTo>
                    <a:pt x="3003" y="1358"/>
                  </a:lnTo>
                  <a:lnTo>
                    <a:pt x="2989" y="1436"/>
                  </a:lnTo>
                  <a:lnTo>
                    <a:pt x="2974" y="1514"/>
                  </a:lnTo>
                  <a:lnTo>
                    <a:pt x="2959" y="1590"/>
                  </a:lnTo>
                  <a:lnTo>
                    <a:pt x="2946" y="1666"/>
                  </a:lnTo>
                  <a:lnTo>
                    <a:pt x="2935" y="1741"/>
                  </a:lnTo>
                  <a:lnTo>
                    <a:pt x="2930" y="1779"/>
                  </a:lnTo>
                  <a:lnTo>
                    <a:pt x="2925" y="1818"/>
                  </a:lnTo>
                  <a:lnTo>
                    <a:pt x="2922" y="1857"/>
                  </a:lnTo>
                  <a:lnTo>
                    <a:pt x="2920" y="1896"/>
                  </a:lnTo>
                  <a:lnTo>
                    <a:pt x="2919" y="1935"/>
                  </a:lnTo>
                  <a:lnTo>
                    <a:pt x="2917" y="1977"/>
                  </a:lnTo>
                  <a:lnTo>
                    <a:pt x="2917" y="1977"/>
                  </a:lnTo>
                  <a:lnTo>
                    <a:pt x="2919" y="2015"/>
                  </a:lnTo>
                  <a:lnTo>
                    <a:pt x="2922" y="2053"/>
                  </a:lnTo>
                  <a:lnTo>
                    <a:pt x="2927" y="2090"/>
                  </a:lnTo>
                  <a:lnTo>
                    <a:pt x="2932" y="2127"/>
                  </a:lnTo>
                  <a:lnTo>
                    <a:pt x="2939" y="2164"/>
                  </a:lnTo>
                  <a:lnTo>
                    <a:pt x="2947" y="2199"/>
                  </a:lnTo>
                  <a:lnTo>
                    <a:pt x="2966" y="2271"/>
                  </a:lnTo>
                  <a:lnTo>
                    <a:pt x="2986" y="2342"/>
                  </a:lnTo>
                  <a:lnTo>
                    <a:pt x="3005" y="2413"/>
                  </a:lnTo>
                  <a:lnTo>
                    <a:pt x="3014" y="2448"/>
                  </a:lnTo>
                  <a:lnTo>
                    <a:pt x="3022" y="2484"/>
                  </a:lnTo>
                  <a:lnTo>
                    <a:pt x="3029" y="2521"/>
                  </a:lnTo>
                  <a:lnTo>
                    <a:pt x="3035" y="2558"/>
                  </a:lnTo>
                  <a:lnTo>
                    <a:pt x="3024" y="2600"/>
                  </a:lnTo>
                  <a:lnTo>
                    <a:pt x="3024" y="2600"/>
                  </a:lnTo>
                  <a:lnTo>
                    <a:pt x="3044" y="2638"/>
                  </a:lnTo>
                  <a:lnTo>
                    <a:pt x="3062" y="2677"/>
                  </a:lnTo>
                  <a:lnTo>
                    <a:pt x="3080" y="2715"/>
                  </a:lnTo>
                  <a:lnTo>
                    <a:pt x="3097" y="2754"/>
                  </a:lnTo>
                  <a:lnTo>
                    <a:pt x="3113" y="2792"/>
                  </a:lnTo>
                  <a:lnTo>
                    <a:pt x="3128" y="2831"/>
                  </a:lnTo>
                  <a:lnTo>
                    <a:pt x="3142" y="2870"/>
                  </a:lnTo>
                  <a:lnTo>
                    <a:pt x="3154" y="2911"/>
                  </a:lnTo>
                  <a:lnTo>
                    <a:pt x="3166" y="2950"/>
                  </a:lnTo>
                  <a:lnTo>
                    <a:pt x="3176" y="2990"/>
                  </a:lnTo>
                  <a:lnTo>
                    <a:pt x="3184" y="3030"/>
                  </a:lnTo>
                  <a:lnTo>
                    <a:pt x="3191" y="3072"/>
                  </a:lnTo>
                  <a:lnTo>
                    <a:pt x="3197" y="3113"/>
                  </a:lnTo>
                  <a:lnTo>
                    <a:pt x="3202" y="3155"/>
                  </a:lnTo>
                  <a:lnTo>
                    <a:pt x="3204" y="3198"/>
                  </a:lnTo>
                  <a:lnTo>
                    <a:pt x="3205" y="3240"/>
                  </a:lnTo>
                  <a:lnTo>
                    <a:pt x="3205" y="3240"/>
                  </a:lnTo>
                  <a:lnTo>
                    <a:pt x="3205" y="3283"/>
                  </a:lnTo>
                  <a:lnTo>
                    <a:pt x="3203" y="3327"/>
                  </a:lnTo>
                  <a:lnTo>
                    <a:pt x="3201" y="3370"/>
                  </a:lnTo>
                  <a:lnTo>
                    <a:pt x="3197" y="3414"/>
                  </a:lnTo>
                  <a:lnTo>
                    <a:pt x="3191" y="3459"/>
                  </a:lnTo>
                  <a:lnTo>
                    <a:pt x="3183" y="3503"/>
                  </a:lnTo>
                  <a:lnTo>
                    <a:pt x="3174" y="3547"/>
                  </a:lnTo>
                  <a:lnTo>
                    <a:pt x="3163" y="3589"/>
                  </a:lnTo>
                  <a:lnTo>
                    <a:pt x="3156" y="3610"/>
                  </a:lnTo>
                  <a:lnTo>
                    <a:pt x="3148" y="3631"/>
                  </a:lnTo>
                  <a:lnTo>
                    <a:pt x="3140" y="3650"/>
                  </a:lnTo>
                  <a:lnTo>
                    <a:pt x="3131" y="3670"/>
                  </a:lnTo>
                  <a:lnTo>
                    <a:pt x="3121" y="3690"/>
                  </a:lnTo>
                  <a:lnTo>
                    <a:pt x="3111" y="3708"/>
                  </a:lnTo>
                  <a:lnTo>
                    <a:pt x="3100" y="3727"/>
                  </a:lnTo>
                  <a:lnTo>
                    <a:pt x="3088" y="3744"/>
                  </a:lnTo>
                  <a:lnTo>
                    <a:pt x="3075" y="3761"/>
                  </a:lnTo>
                  <a:lnTo>
                    <a:pt x="3061" y="3777"/>
                  </a:lnTo>
                  <a:lnTo>
                    <a:pt x="3047" y="3792"/>
                  </a:lnTo>
                  <a:lnTo>
                    <a:pt x="3031" y="3807"/>
                  </a:lnTo>
                  <a:lnTo>
                    <a:pt x="3015" y="3821"/>
                  </a:lnTo>
                  <a:lnTo>
                    <a:pt x="2998" y="3835"/>
                  </a:lnTo>
                  <a:lnTo>
                    <a:pt x="2980" y="3848"/>
                  </a:lnTo>
                  <a:lnTo>
                    <a:pt x="2960" y="3858"/>
                  </a:lnTo>
                  <a:lnTo>
                    <a:pt x="2960" y="3858"/>
                  </a:lnTo>
                  <a:lnTo>
                    <a:pt x="2955" y="3834"/>
                  </a:lnTo>
                  <a:lnTo>
                    <a:pt x="2951" y="3808"/>
                  </a:lnTo>
                  <a:lnTo>
                    <a:pt x="2948" y="3782"/>
                  </a:lnTo>
                  <a:lnTo>
                    <a:pt x="2946" y="3757"/>
                  </a:lnTo>
                  <a:lnTo>
                    <a:pt x="2945" y="3730"/>
                  </a:lnTo>
                  <a:lnTo>
                    <a:pt x="2944" y="3705"/>
                  </a:lnTo>
                  <a:lnTo>
                    <a:pt x="2945" y="3652"/>
                  </a:lnTo>
                  <a:lnTo>
                    <a:pt x="2946" y="3599"/>
                  </a:lnTo>
                  <a:lnTo>
                    <a:pt x="2948" y="3546"/>
                  </a:lnTo>
                  <a:lnTo>
                    <a:pt x="2951" y="3491"/>
                  </a:lnTo>
                  <a:lnTo>
                    <a:pt x="2952" y="3438"/>
                  </a:lnTo>
                  <a:lnTo>
                    <a:pt x="2952" y="3385"/>
                  </a:lnTo>
                  <a:lnTo>
                    <a:pt x="2951" y="3360"/>
                  </a:lnTo>
                  <a:lnTo>
                    <a:pt x="2948" y="3334"/>
                  </a:lnTo>
                  <a:lnTo>
                    <a:pt x="2946" y="3308"/>
                  </a:lnTo>
                  <a:lnTo>
                    <a:pt x="2943" y="3282"/>
                  </a:lnTo>
                  <a:lnTo>
                    <a:pt x="2937" y="3256"/>
                  </a:lnTo>
                  <a:lnTo>
                    <a:pt x="2931" y="3232"/>
                  </a:lnTo>
                  <a:lnTo>
                    <a:pt x="2924" y="3207"/>
                  </a:lnTo>
                  <a:lnTo>
                    <a:pt x="2916" y="3183"/>
                  </a:lnTo>
                  <a:lnTo>
                    <a:pt x="2906" y="3158"/>
                  </a:lnTo>
                  <a:lnTo>
                    <a:pt x="2896" y="3134"/>
                  </a:lnTo>
                  <a:lnTo>
                    <a:pt x="2882" y="3111"/>
                  </a:lnTo>
                  <a:lnTo>
                    <a:pt x="2868" y="3088"/>
                  </a:lnTo>
                  <a:lnTo>
                    <a:pt x="2851" y="3065"/>
                  </a:lnTo>
                  <a:lnTo>
                    <a:pt x="2832" y="3043"/>
                  </a:lnTo>
                  <a:lnTo>
                    <a:pt x="2832" y="3043"/>
                  </a:lnTo>
                  <a:lnTo>
                    <a:pt x="2822" y="3108"/>
                  </a:lnTo>
                  <a:lnTo>
                    <a:pt x="2810" y="3170"/>
                  </a:lnTo>
                  <a:lnTo>
                    <a:pt x="2799" y="3232"/>
                  </a:lnTo>
                  <a:lnTo>
                    <a:pt x="2784" y="3292"/>
                  </a:lnTo>
                  <a:lnTo>
                    <a:pt x="2769" y="3352"/>
                  </a:lnTo>
                  <a:lnTo>
                    <a:pt x="2751" y="3412"/>
                  </a:lnTo>
                  <a:lnTo>
                    <a:pt x="2729" y="3472"/>
                  </a:lnTo>
                  <a:lnTo>
                    <a:pt x="2704" y="3533"/>
                  </a:lnTo>
                  <a:lnTo>
                    <a:pt x="2704" y="3533"/>
                  </a:lnTo>
                  <a:lnTo>
                    <a:pt x="2692" y="3561"/>
                  </a:lnTo>
                  <a:lnTo>
                    <a:pt x="2677" y="3588"/>
                  </a:lnTo>
                  <a:lnTo>
                    <a:pt x="2661" y="3617"/>
                  </a:lnTo>
                  <a:lnTo>
                    <a:pt x="2643" y="3647"/>
                  </a:lnTo>
                  <a:lnTo>
                    <a:pt x="2625" y="3675"/>
                  </a:lnTo>
                  <a:lnTo>
                    <a:pt x="2605" y="3702"/>
                  </a:lnTo>
                  <a:lnTo>
                    <a:pt x="2586" y="3729"/>
                  </a:lnTo>
                  <a:lnTo>
                    <a:pt x="2566" y="3752"/>
                  </a:lnTo>
                  <a:lnTo>
                    <a:pt x="2566" y="3752"/>
                  </a:lnTo>
                  <a:lnTo>
                    <a:pt x="2551" y="3767"/>
                  </a:lnTo>
                  <a:lnTo>
                    <a:pt x="2539" y="3777"/>
                  </a:lnTo>
                  <a:lnTo>
                    <a:pt x="2528" y="3783"/>
                  </a:lnTo>
                  <a:lnTo>
                    <a:pt x="2524" y="3784"/>
                  </a:lnTo>
                  <a:lnTo>
                    <a:pt x="2519" y="3785"/>
                  </a:lnTo>
                  <a:lnTo>
                    <a:pt x="2516" y="3785"/>
                  </a:lnTo>
                  <a:lnTo>
                    <a:pt x="2512" y="3784"/>
                  </a:lnTo>
                  <a:lnTo>
                    <a:pt x="2510" y="3783"/>
                  </a:lnTo>
                  <a:lnTo>
                    <a:pt x="2507" y="3780"/>
                  </a:lnTo>
                  <a:lnTo>
                    <a:pt x="2503" y="3773"/>
                  </a:lnTo>
                  <a:lnTo>
                    <a:pt x="2500" y="3763"/>
                  </a:lnTo>
                  <a:lnTo>
                    <a:pt x="2497" y="3752"/>
                  </a:lnTo>
                  <a:lnTo>
                    <a:pt x="2496" y="3739"/>
                  </a:lnTo>
                  <a:lnTo>
                    <a:pt x="2496" y="3708"/>
                  </a:lnTo>
                  <a:lnTo>
                    <a:pt x="2497" y="3640"/>
                  </a:lnTo>
                  <a:lnTo>
                    <a:pt x="2497" y="3640"/>
                  </a:lnTo>
                  <a:lnTo>
                    <a:pt x="2492" y="3665"/>
                  </a:lnTo>
                  <a:lnTo>
                    <a:pt x="2483" y="3694"/>
                  </a:lnTo>
                  <a:lnTo>
                    <a:pt x="2472" y="3723"/>
                  </a:lnTo>
                  <a:lnTo>
                    <a:pt x="2465" y="3738"/>
                  </a:lnTo>
                  <a:lnTo>
                    <a:pt x="2457" y="3753"/>
                  </a:lnTo>
                  <a:lnTo>
                    <a:pt x="2449" y="3767"/>
                  </a:lnTo>
                  <a:lnTo>
                    <a:pt x="2440" y="3781"/>
                  </a:lnTo>
                  <a:lnTo>
                    <a:pt x="2429" y="3795"/>
                  </a:lnTo>
                  <a:lnTo>
                    <a:pt x="2419" y="3806"/>
                  </a:lnTo>
                  <a:lnTo>
                    <a:pt x="2408" y="3818"/>
                  </a:lnTo>
                  <a:lnTo>
                    <a:pt x="2396" y="3827"/>
                  </a:lnTo>
                  <a:lnTo>
                    <a:pt x="2382" y="3836"/>
                  </a:lnTo>
                  <a:lnTo>
                    <a:pt x="2370" y="3843"/>
                  </a:lnTo>
                  <a:lnTo>
                    <a:pt x="2370" y="3843"/>
                  </a:lnTo>
                  <a:lnTo>
                    <a:pt x="2350" y="3849"/>
                  </a:lnTo>
                  <a:lnTo>
                    <a:pt x="2333" y="3853"/>
                  </a:lnTo>
                  <a:lnTo>
                    <a:pt x="2315" y="3856"/>
                  </a:lnTo>
                  <a:lnTo>
                    <a:pt x="2298" y="3854"/>
                  </a:lnTo>
                  <a:lnTo>
                    <a:pt x="2282" y="3853"/>
                  </a:lnTo>
                  <a:lnTo>
                    <a:pt x="2266" y="3850"/>
                  </a:lnTo>
                  <a:lnTo>
                    <a:pt x="2251" y="3844"/>
                  </a:lnTo>
                  <a:lnTo>
                    <a:pt x="2235" y="3838"/>
                  </a:lnTo>
                  <a:lnTo>
                    <a:pt x="2220" y="3831"/>
                  </a:lnTo>
                  <a:lnTo>
                    <a:pt x="2205" y="3825"/>
                  </a:lnTo>
                  <a:lnTo>
                    <a:pt x="2175" y="3808"/>
                  </a:lnTo>
                  <a:lnTo>
                    <a:pt x="2145" y="3792"/>
                  </a:lnTo>
                  <a:lnTo>
                    <a:pt x="2129" y="3785"/>
                  </a:lnTo>
                  <a:lnTo>
                    <a:pt x="2114" y="3778"/>
                  </a:lnTo>
                  <a:lnTo>
                    <a:pt x="2082" y="3795"/>
                  </a:lnTo>
                  <a:lnTo>
                    <a:pt x="2082" y="3795"/>
                  </a:lnTo>
                  <a:lnTo>
                    <a:pt x="2066" y="3760"/>
                  </a:lnTo>
                  <a:lnTo>
                    <a:pt x="2052" y="3725"/>
                  </a:lnTo>
                  <a:lnTo>
                    <a:pt x="2024" y="3653"/>
                  </a:lnTo>
                  <a:lnTo>
                    <a:pt x="1997" y="3581"/>
                  </a:lnTo>
                  <a:lnTo>
                    <a:pt x="1970" y="3512"/>
                  </a:lnTo>
                  <a:lnTo>
                    <a:pt x="1970" y="3512"/>
                  </a:lnTo>
                  <a:lnTo>
                    <a:pt x="1961" y="3495"/>
                  </a:lnTo>
                  <a:lnTo>
                    <a:pt x="1952" y="3476"/>
                  </a:lnTo>
                  <a:lnTo>
                    <a:pt x="1929" y="3441"/>
                  </a:lnTo>
                  <a:lnTo>
                    <a:pt x="1880" y="3366"/>
                  </a:lnTo>
                  <a:lnTo>
                    <a:pt x="1856" y="3328"/>
                  </a:lnTo>
                  <a:lnTo>
                    <a:pt x="1846" y="3308"/>
                  </a:lnTo>
                  <a:lnTo>
                    <a:pt x="1836" y="3290"/>
                  </a:lnTo>
                  <a:lnTo>
                    <a:pt x="1827" y="3271"/>
                  </a:lnTo>
                  <a:lnTo>
                    <a:pt x="1819" y="3254"/>
                  </a:lnTo>
                  <a:lnTo>
                    <a:pt x="1814" y="3236"/>
                  </a:lnTo>
                  <a:lnTo>
                    <a:pt x="1810" y="3218"/>
                  </a:lnTo>
                  <a:lnTo>
                    <a:pt x="1810" y="3218"/>
                  </a:lnTo>
                  <a:lnTo>
                    <a:pt x="1807" y="3201"/>
                  </a:lnTo>
                  <a:lnTo>
                    <a:pt x="1806" y="3184"/>
                  </a:lnTo>
                  <a:lnTo>
                    <a:pt x="1806" y="3166"/>
                  </a:lnTo>
                  <a:lnTo>
                    <a:pt x="1806" y="3148"/>
                  </a:lnTo>
                  <a:lnTo>
                    <a:pt x="1808" y="3131"/>
                  </a:lnTo>
                  <a:lnTo>
                    <a:pt x="1810" y="3113"/>
                  </a:lnTo>
                  <a:lnTo>
                    <a:pt x="1814" y="3096"/>
                  </a:lnTo>
                  <a:lnTo>
                    <a:pt x="1818" y="3078"/>
                  </a:lnTo>
                  <a:lnTo>
                    <a:pt x="1829" y="3043"/>
                  </a:lnTo>
                  <a:lnTo>
                    <a:pt x="1841" y="3007"/>
                  </a:lnTo>
                  <a:lnTo>
                    <a:pt x="1855" y="2973"/>
                  </a:lnTo>
                  <a:lnTo>
                    <a:pt x="1871" y="2937"/>
                  </a:lnTo>
                  <a:lnTo>
                    <a:pt x="1902" y="2868"/>
                  </a:lnTo>
                  <a:lnTo>
                    <a:pt x="1917" y="2833"/>
                  </a:lnTo>
                  <a:lnTo>
                    <a:pt x="1931" y="2799"/>
                  </a:lnTo>
                  <a:lnTo>
                    <a:pt x="1943" y="2765"/>
                  </a:lnTo>
                  <a:lnTo>
                    <a:pt x="1947" y="2748"/>
                  </a:lnTo>
                  <a:lnTo>
                    <a:pt x="1952" y="2731"/>
                  </a:lnTo>
                  <a:lnTo>
                    <a:pt x="1955" y="2715"/>
                  </a:lnTo>
                  <a:lnTo>
                    <a:pt x="1958" y="2697"/>
                  </a:lnTo>
                  <a:lnTo>
                    <a:pt x="1959" y="2681"/>
                  </a:lnTo>
                  <a:lnTo>
                    <a:pt x="1959" y="2664"/>
                  </a:lnTo>
                  <a:lnTo>
                    <a:pt x="1971" y="2641"/>
                  </a:lnTo>
                  <a:lnTo>
                    <a:pt x="1971" y="2641"/>
                  </a:lnTo>
                  <a:lnTo>
                    <a:pt x="2000" y="2650"/>
                  </a:lnTo>
                  <a:lnTo>
                    <a:pt x="2030" y="2657"/>
                  </a:lnTo>
                  <a:lnTo>
                    <a:pt x="2059" y="2660"/>
                  </a:lnTo>
                  <a:lnTo>
                    <a:pt x="2088" y="2662"/>
                  </a:lnTo>
                  <a:lnTo>
                    <a:pt x="2116" y="2662"/>
                  </a:lnTo>
                  <a:lnTo>
                    <a:pt x="2144" y="2658"/>
                  </a:lnTo>
                  <a:lnTo>
                    <a:pt x="2172" y="2653"/>
                  </a:lnTo>
                  <a:lnTo>
                    <a:pt x="2199" y="2647"/>
                  </a:lnTo>
                  <a:lnTo>
                    <a:pt x="2226" y="2637"/>
                  </a:lnTo>
                  <a:lnTo>
                    <a:pt x="2252" y="2628"/>
                  </a:lnTo>
                  <a:lnTo>
                    <a:pt x="2279" y="2615"/>
                  </a:lnTo>
                  <a:lnTo>
                    <a:pt x="2304" y="2603"/>
                  </a:lnTo>
                  <a:lnTo>
                    <a:pt x="2329" y="2588"/>
                  </a:lnTo>
                  <a:lnTo>
                    <a:pt x="2355" y="2573"/>
                  </a:lnTo>
                  <a:lnTo>
                    <a:pt x="2379" y="2557"/>
                  </a:lnTo>
                  <a:lnTo>
                    <a:pt x="2402" y="2539"/>
                  </a:lnTo>
                  <a:lnTo>
                    <a:pt x="2425" y="2521"/>
                  </a:lnTo>
                  <a:lnTo>
                    <a:pt x="2447" y="2502"/>
                  </a:lnTo>
                  <a:lnTo>
                    <a:pt x="2469" y="2483"/>
                  </a:lnTo>
                  <a:lnTo>
                    <a:pt x="2489" y="2463"/>
                  </a:lnTo>
                  <a:lnTo>
                    <a:pt x="2528" y="2423"/>
                  </a:lnTo>
                  <a:lnTo>
                    <a:pt x="2564" y="2384"/>
                  </a:lnTo>
                  <a:lnTo>
                    <a:pt x="2597" y="2346"/>
                  </a:lnTo>
                  <a:lnTo>
                    <a:pt x="2626" y="2310"/>
                  </a:lnTo>
                  <a:lnTo>
                    <a:pt x="2652" y="2277"/>
                  </a:lnTo>
                  <a:lnTo>
                    <a:pt x="2672" y="2249"/>
                  </a:lnTo>
                  <a:lnTo>
                    <a:pt x="2672" y="2249"/>
                  </a:lnTo>
                  <a:lnTo>
                    <a:pt x="2686" y="2229"/>
                  </a:lnTo>
                  <a:lnTo>
                    <a:pt x="2698" y="2210"/>
                  </a:lnTo>
                  <a:lnTo>
                    <a:pt x="2709" y="2190"/>
                  </a:lnTo>
                  <a:lnTo>
                    <a:pt x="2718" y="2172"/>
                  </a:lnTo>
                  <a:lnTo>
                    <a:pt x="2727" y="2153"/>
                  </a:lnTo>
                  <a:lnTo>
                    <a:pt x="2736" y="2134"/>
                  </a:lnTo>
                  <a:lnTo>
                    <a:pt x="2742" y="2115"/>
                  </a:lnTo>
                  <a:lnTo>
                    <a:pt x="2748" y="2097"/>
                  </a:lnTo>
                  <a:lnTo>
                    <a:pt x="2754" y="2078"/>
                  </a:lnTo>
                  <a:lnTo>
                    <a:pt x="2759" y="2060"/>
                  </a:lnTo>
                  <a:lnTo>
                    <a:pt x="2765" y="2023"/>
                  </a:lnTo>
                  <a:lnTo>
                    <a:pt x="2771" y="1985"/>
                  </a:lnTo>
                  <a:lnTo>
                    <a:pt x="2775" y="1948"/>
                  </a:lnTo>
                  <a:lnTo>
                    <a:pt x="2780" y="1873"/>
                  </a:lnTo>
                  <a:lnTo>
                    <a:pt x="2783" y="1834"/>
                  </a:lnTo>
                  <a:lnTo>
                    <a:pt x="2786" y="1795"/>
                  </a:lnTo>
                  <a:lnTo>
                    <a:pt x="2791" y="1754"/>
                  </a:lnTo>
                  <a:lnTo>
                    <a:pt x="2798" y="1714"/>
                  </a:lnTo>
                  <a:lnTo>
                    <a:pt x="2806" y="1671"/>
                  </a:lnTo>
                  <a:lnTo>
                    <a:pt x="2817" y="1628"/>
                  </a:lnTo>
                  <a:lnTo>
                    <a:pt x="2832" y="1535"/>
                  </a:lnTo>
                  <a:lnTo>
                    <a:pt x="2832" y="1535"/>
                  </a:lnTo>
                  <a:lnTo>
                    <a:pt x="2863" y="1407"/>
                  </a:lnTo>
                  <a:lnTo>
                    <a:pt x="2877" y="1345"/>
                  </a:lnTo>
                  <a:lnTo>
                    <a:pt x="2883" y="1314"/>
                  </a:lnTo>
                  <a:lnTo>
                    <a:pt x="2889" y="1283"/>
                  </a:lnTo>
                  <a:lnTo>
                    <a:pt x="2893" y="1252"/>
                  </a:lnTo>
                  <a:lnTo>
                    <a:pt x="2897" y="1221"/>
                  </a:lnTo>
                  <a:lnTo>
                    <a:pt x="2899" y="1188"/>
                  </a:lnTo>
                  <a:lnTo>
                    <a:pt x="2900" y="1157"/>
                  </a:lnTo>
                  <a:lnTo>
                    <a:pt x="2899" y="1125"/>
                  </a:lnTo>
                  <a:lnTo>
                    <a:pt x="2898" y="1093"/>
                  </a:lnTo>
                  <a:lnTo>
                    <a:pt x="2894" y="1061"/>
                  </a:lnTo>
                  <a:lnTo>
                    <a:pt x="2889" y="1027"/>
                  </a:lnTo>
                  <a:lnTo>
                    <a:pt x="2889" y="1027"/>
                  </a:lnTo>
                  <a:lnTo>
                    <a:pt x="2881" y="969"/>
                  </a:lnTo>
                  <a:lnTo>
                    <a:pt x="2874" y="934"/>
                  </a:lnTo>
                  <a:lnTo>
                    <a:pt x="2866" y="895"/>
                  </a:lnTo>
                  <a:lnTo>
                    <a:pt x="2855" y="852"/>
                  </a:lnTo>
                  <a:lnTo>
                    <a:pt x="2845" y="808"/>
                  </a:lnTo>
                  <a:lnTo>
                    <a:pt x="2831" y="764"/>
                  </a:lnTo>
                  <a:lnTo>
                    <a:pt x="2816" y="721"/>
                  </a:lnTo>
                  <a:lnTo>
                    <a:pt x="2808" y="700"/>
                  </a:lnTo>
                  <a:lnTo>
                    <a:pt x="2799" y="679"/>
                  </a:lnTo>
                  <a:lnTo>
                    <a:pt x="2790" y="659"/>
                  </a:lnTo>
                  <a:lnTo>
                    <a:pt x="2780" y="641"/>
                  </a:lnTo>
                  <a:lnTo>
                    <a:pt x="2770" y="623"/>
                  </a:lnTo>
                  <a:lnTo>
                    <a:pt x="2759" y="605"/>
                  </a:lnTo>
                  <a:lnTo>
                    <a:pt x="2747" y="590"/>
                  </a:lnTo>
                  <a:lnTo>
                    <a:pt x="2736" y="575"/>
                  </a:lnTo>
                  <a:lnTo>
                    <a:pt x="2723" y="563"/>
                  </a:lnTo>
                  <a:lnTo>
                    <a:pt x="2709" y="551"/>
                  </a:lnTo>
                  <a:lnTo>
                    <a:pt x="2695" y="542"/>
                  </a:lnTo>
                  <a:lnTo>
                    <a:pt x="2680" y="535"/>
                  </a:lnTo>
                  <a:lnTo>
                    <a:pt x="2665" y="529"/>
                  </a:lnTo>
                  <a:lnTo>
                    <a:pt x="2649" y="526"/>
                  </a:lnTo>
                  <a:lnTo>
                    <a:pt x="2633" y="525"/>
                  </a:lnTo>
                  <a:lnTo>
                    <a:pt x="2616" y="526"/>
                  </a:lnTo>
                  <a:lnTo>
                    <a:pt x="2566" y="519"/>
                  </a:lnTo>
                  <a:lnTo>
                    <a:pt x="2566" y="519"/>
                  </a:lnTo>
                  <a:lnTo>
                    <a:pt x="2548" y="513"/>
                  </a:lnTo>
                  <a:lnTo>
                    <a:pt x="2530" y="508"/>
                  </a:lnTo>
                  <a:lnTo>
                    <a:pt x="2511" y="506"/>
                  </a:lnTo>
                  <a:lnTo>
                    <a:pt x="2492" y="504"/>
                  </a:lnTo>
                  <a:lnTo>
                    <a:pt x="2473" y="504"/>
                  </a:lnTo>
                  <a:lnTo>
                    <a:pt x="2455" y="506"/>
                  </a:lnTo>
                  <a:lnTo>
                    <a:pt x="2435" y="508"/>
                  </a:lnTo>
                  <a:lnTo>
                    <a:pt x="2417" y="512"/>
                  </a:lnTo>
                  <a:lnTo>
                    <a:pt x="2398" y="518"/>
                  </a:lnTo>
                  <a:lnTo>
                    <a:pt x="2379" y="523"/>
                  </a:lnTo>
                  <a:lnTo>
                    <a:pt x="2360" y="530"/>
                  </a:lnTo>
                  <a:lnTo>
                    <a:pt x="2342" y="538"/>
                  </a:lnTo>
                  <a:lnTo>
                    <a:pt x="2324" y="546"/>
                  </a:lnTo>
                  <a:lnTo>
                    <a:pt x="2305" y="557"/>
                  </a:lnTo>
                  <a:lnTo>
                    <a:pt x="2268" y="578"/>
                  </a:lnTo>
                  <a:lnTo>
                    <a:pt x="2233" y="601"/>
                  </a:lnTo>
                  <a:lnTo>
                    <a:pt x="2198" y="626"/>
                  </a:lnTo>
                  <a:lnTo>
                    <a:pt x="2164" y="651"/>
                  </a:lnTo>
                  <a:lnTo>
                    <a:pt x="2131" y="678"/>
                  </a:lnTo>
                  <a:lnTo>
                    <a:pt x="2070" y="730"/>
                  </a:lnTo>
                  <a:lnTo>
                    <a:pt x="2016" y="775"/>
                  </a:lnTo>
                  <a:lnTo>
                    <a:pt x="2016" y="775"/>
                  </a:lnTo>
                  <a:lnTo>
                    <a:pt x="1954" y="824"/>
                  </a:lnTo>
                  <a:lnTo>
                    <a:pt x="1891" y="874"/>
                  </a:lnTo>
                  <a:lnTo>
                    <a:pt x="1859" y="897"/>
                  </a:lnTo>
                  <a:lnTo>
                    <a:pt x="1826" y="920"/>
                  </a:lnTo>
                  <a:lnTo>
                    <a:pt x="1793" y="942"/>
                  </a:lnTo>
                  <a:lnTo>
                    <a:pt x="1760" y="963"/>
                  </a:lnTo>
                  <a:lnTo>
                    <a:pt x="1725" y="982"/>
                  </a:lnTo>
                  <a:lnTo>
                    <a:pt x="1689" y="1001"/>
                  </a:lnTo>
                  <a:lnTo>
                    <a:pt x="1654" y="1017"/>
                  </a:lnTo>
                  <a:lnTo>
                    <a:pt x="1617" y="1031"/>
                  </a:lnTo>
                  <a:lnTo>
                    <a:pt x="1580" y="1042"/>
                  </a:lnTo>
                  <a:lnTo>
                    <a:pt x="1542" y="1051"/>
                  </a:lnTo>
                  <a:lnTo>
                    <a:pt x="1522" y="1056"/>
                  </a:lnTo>
                  <a:lnTo>
                    <a:pt x="1503" y="1058"/>
                  </a:lnTo>
                  <a:lnTo>
                    <a:pt x="1482" y="1062"/>
                  </a:lnTo>
                  <a:lnTo>
                    <a:pt x="1463" y="1063"/>
                  </a:lnTo>
                  <a:lnTo>
                    <a:pt x="1427" y="1056"/>
                  </a:lnTo>
                  <a:lnTo>
                    <a:pt x="1427" y="1056"/>
                  </a:lnTo>
                  <a:lnTo>
                    <a:pt x="1418" y="1093"/>
                  </a:lnTo>
                  <a:lnTo>
                    <a:pt x="1409" y="1132"/>
                  </a:lnTo>
                  <a:lnTo>
                    <a:pt x="1403" y="1150"/>
                  </a:lnTo>
                  <a:lnTo>
                    <a:pt x="1397" y="1170"/>
                  </a:lnTo>
                  <a:lnTo>
                    <a:pt x="1390" y="1188"/>
                  </a:lnTo>
                  <a:lnTo>
                    <a:pt x="1383" y="1206"/>
                  </a:lnTo>
                  <a:lnTo>
                    <a:pt x="1374" y="1223"/>
                  </a:lnTo>
                  <a:lnTo>
                    <a:pt x="1365" y="1238"/>
                  </a:lnTo>
                  <a:lnTo>
                    <a:pt x="1354" y="1253"/>
                  </a:lnTo>
                  <a:lnTo>
                    <a:pt x="1343" y="1266"/>
                  </a:lnTo>
                  <a:lnTo>
                    <a:pt x="1329" y="1277"/>
                  </a:lnTo>
                  <a:lnTo>
                    <a:pt x="1315" y="1286"/>
                  </a:lnTo>
                  <a:lnTo>
                    <a:pt x="1307" y="1290"/>
                  </a:lnTo>
                  <a:lnTo>
                    <a:pt x="1299" y="1293"/>
                  </a:lnTo>
                  <a:lnTo>
                    <a:pt x="1290" y="1296"/>
                  </a:lnTo>
                  <a:lnTo>
                    <a:pt x="1281" y="1298"/>
                  </a:lnTo>
                  <a:lnTo>
                    <a:pt x="1246" y="1283"/>
                  </a:lnTo>
                  <a:lnTo>
                    <a:pt x="1246" y="1283"/>
                  </a:lnTo>
                  <a:lnTo>
                    <a:pt x="1227" y="1253"/>
                  </a:lnTo>
                  <a:lnTo>
                    <a:pt x="1216" y="1239"/>
                  </a:lnTo>
                  <a:lnTo>
                    <a:pt x="1205" y="1225"/>
                  </a:lnTo>
                  <a:lnTo>
                    <a:pt x="1193" y="1213"/>
                  </a:lnTo>
                  <a:lnTo>
                    <a:pt x="1182" y="1201"/>
                  </a:lnTo>
                  <a:lnTo>
                    <a:pt x="1169" y="1191"/>
                  </a:lnTo>
                  <a:lnTo>
                    <a:pt x="1156" y="1182"/>
                  </a:lnTo>
                  <a:lnTo>
                    <a:pt x="1143" y="1174"/>
                  </a:lnTo>
                  <a:lnTo>
                    <a:pt x="1129" y="1167"/>
                  </a:lnTo>
                  <a:lnTo>
                    <a:pt x="1114" y="1162"/>
                  </a:lnTo>
                  <a:lnTo>
                    <a:pt x="1098" y="1160"/>
                  </a:lnTo>
                  <a:lnTo>
                    <a:pt x="1082" y="1159"/>
                  </a:lnTo>
                  <a:lnTo>
                    <a:pt x="1066" y="1160"/>
                  </a:lnTo>
                  <a:lnTo>
                    <a:pt x="1047" y="1163"/>
                  </a:lnTo>
                  <a:lnTo>
                    <a:pt x="1030" y="1170"/>
                  </a:lnTo>
                  <a:lnTo>
                    <a:pt x="1030" y="1170"/>
                  </a:lnTo>
                  <a:lnTo>
                    <a:pt x="1014" y="1177"/>
                  </a:lnTo>
                  <a:lnTo>
                    <a:pt x="999" y="1185"/>
                  </a:lnTo>
                  <a:lnTo>
                    <a:pt x="985" y="1195"/>
                  </a:lnTo>
                  <a:lnTo>
                    <a:pt x="971" y="1207"/>
                  </a:lnTo>
                  <a:lnTo>
                    <a:pt x="959" y="1218"/>
                  </a:lnTo>
                  <a:lnTo>
                    <a:pt x="947" y="1231"/>
                  </a:lnTo>
                  <a:lnTo>
                    <a:pt x="937" y="1245"/>
                  </a:lnTo>
                  <a:lnTo>
                    <a:pt x="926" y="1260"/>
                  </a:lnTo>
                  <a:lnTo>
                    <a:pt x="917" y="1275"/>
                  </a:lnTo>
                  <a:lnTo>
                    <a:pt x="910" y="1291"/>
                  </a:lnTo>
                  <a:lnTo>
                    <a:pt x="903" y="1306"/>
                  </a:lnTo>
                  <a:lnTo>
                    <a:pt x="898" y="1323"/>
                  </a:lnTo>
                  <a:lnTo>
                    <a:pt x="893" y="1339"/>
                  </a:lnTo>
                  <a:lnTo>
                    <a:pt x="889" y="1357"/>
                  </a:lnTo>
                  <a:lnTo>
                    <a:pt x="888" y="1373"/>
                  </a:lnTo>
                  <a:lnTo>
                    <a:pt x="887" y="1390"/>
                  </a:lnTo>
                  <a:lnTo>
                    <a:pt x="887" y="1390"/>
                  </a:lnTo>
                  <a:lnTo>
                    <a:pt x="888" y="1406"/>
                  </a:lnTo>
                  <a:lnTo>
                    <a:pt x="889" y="1421"/>
                  </a:lnTo>
                  <a:lnTo>
                    <a:pt x="891" y="1439"/>
                  </a:lnTo>
                  <a:lnTo>
                    <a:pt x="894" y="1455"/>
                  </a:lnTo>
                  <a:lnTo>
                    <a:pt x="901" y="1488"/>
                  </a:lnTo>
                  <a:lnTo>
                    <a:pt x="911" y="1522"/>
                  </a:lnTo>
                  <a:lnTo>
                    <a:pt x="924" y="1555"/>
                  </a:lnTo>
                  <a:lnTo>
                    <a:pt x="939" y="1588"/>
                  </a:lnTo>
                  <a:lnTo>
                    <a:pt x="956" y="1620"/>
                  </a:lnTo>
                  <a:lnTo>
                    <a:pt x="976" y="1651"/>
                  </a:lnTo>
                  <a:lnTo>
                    <a:pt x="998" y="1680"/>
                  </a:lnTo>
                  <a:lnTo>
                    <a:pt x="1008" y="1693"/>
                  </a:lnTo>
                  <a:lnTo>
                    <a:pt x="1021" y="1706"/>
                  </a:lnTo>
                  <a:lnTo>
                    <a:pt x="1032" y="1719"/>
                  </a:lnTo>
                  <a:lnTo>
                    <a:pt x="1045" y="1731"/>
                  </a:lnTo>
                  <a:lnTo>
                    <a:pt x="1059" y="1742"/>
                  </a:lnTo>
                  <a:lnTo>
                    <a:pt x="1071" y="1752"/>
                  </a:lnTo>
                  <a:lnTo>
                    <a:pt x="1085" y="1761"/>
                  </a:lnTo>
                  <a:lnTo>
                    <a:pt x="1099" y="1771"/>
                  </a:lnTo>
                  <a:lnTo>
                    <a:pt x="1114" y="1779"/>
                  </a:lnTo>
                  <a:lnTo>
                    <a:pt x="1128" y="1786"/>
                  </a:lnTo>
                  <a:lnTo>
                    <a:pt x="1143" y="1791"/>
                  </a:lnTo>
                  <a:lnTo>
                    <a:pt x="1158" y="1796"/>
                  </a:lnTo>
                  <a:lnTo>
                    <a:pt x="1174" y="1799"/>
                  </a:lnTo>
                  <a:lnTo>
                    <a:pt x="1189" y="1802"/>
                  </a:lnTo>
                  <a:lnTo>
                    <a:pt x="1228" y="1806"/>
                  </a:lnTo>
                  <a:lnTo>
                    <a:pt x="1228" y="1806"/>
                  </a:lnTo>
                  <a:lnTo>
                    <a:pt x="1236" y="1859"/>
                  </a:lnTo>
                  <a:lnTo>
                    <a:pt x="1243" y="1913"/>
                  </a:lnTo>
                  <a:lnTo>
                    <a:pt x="1249" y="1970"/>
                  </a:lnTo>
                  <a:lnTo>
                    <a:pt x="1253" y="2026"/>
                  </a:lnTo>
                  <a:lnTo>
                    <a:pt x="1257" y="2083"/>
                  </a:lnTo>
                  <a:lnTo>
                    <a:pt x="1257" y="2141"/>
                  </a:lnTo>
                  <a:lnTo>
                    <a:pt x="1255" y="2198"/>
                  </a:lnTo>
                  <a:lnTo>
                    <a:pt x="1252" y="2255"/>
                  </a:lnTo>
                  <a:lnTo>
                    <a:pt x="1246" y="2312"/>
                  </a:lnTo>
                  <a:lnTo>
                    <a:pt x="1238" y="2369"/>
                  </a:lnTo>
                  <a:lnTo>
                    <a:pt x="1234" y="2396"/>
                  </a:lnTo>
                  <a:lnTo>
                    <a:pt x="1228" y="2424"/>
                  </a:lnTo>
                  <a:lnTo>
                    <a:pt x="1221" y="2451"/>
                  </a:lnTo>
                  <a:lnTo>
                    <a:pt x="1214" y="2478"/>
                  </a:lnTo>
                  <a:lnTo>
                    <a:pt x="1206" y="2505"/>
                  </a:lnTo>
                  <a:lnTo>
                    <a:pt x="1197" y="2531"/>
                  </a:lnTo>
                  <a:lnTo>
                    <a:pt x="1186" y="2557"/>
                  </a:lnTo>
                  <a:lnTo>
                    <a:pt x="1176" y="2583"/>
                  </a:lnTo>
                  <a:lnTo>
                    <a:pt x="1165" y="2607"/>
                  </a:lnTo>
                  <a:lnTo>
                    <a:pt x="1153" y="2633"/>
                  </a:lnTo>
                  <a:lnTo>
                    <a:pt x="1139" y="2657"/>
                  </a:lnTo>
                  <a:lnTo>
                    <a:pt x="1125" y="2680"/>
                  </a:lnTo>
                  <a:lnTo>
                    <a:pt x="1125" y="2680"/>
                  </a:lnTo>
                  <a:lnTo>
                    <a:pt x="1115" y="2696"/>
                  </a:lnTo>
                  <a:lnTo>
                    <a:pt x="1105" y="2710"/>
                  </a:lnTo>
                  <a:lnTo>
                    <a:pt x="1093" y="2724"/>
                  </a:lnTo>
                  <a:lnTo>
                    <a:pt x="1082" y="2738"/>
                  </a:lnTo>
                  <a:lnTo>
                    <a:pt x="1069" y="2749"/>
                  </a:lnTo>
                  <a:lnTo>
                    <a:pt x="1055" y="2761"/>
                  </a:lnTo>
                  <a:lnTo>
                    <a:pt x="1041" y="2772"/>
                  </a:lnTo>
                  <a:lnTo>
                    <a:pt x="1028" y="2783"/>
                  </a:lnTo>
                  <a:lnTo>
                    <a:pt x="1013" y="2792"/>
                  </a:lnTo>
                  <a:lnTo>
                    <a:pt x="998" y="2801"/>
                  </a:lnTo>
                  <a:lnTo>
                    <a:pt x="967" y="2817"/>
                  </a:lnTo>
                  <a:lnTo>
                    <a:pt x="934" y="2832"/>
                  </a:lnTo>
                  <a:lnTo>
                    <a:pt x="901" y="2845"/>
                  </a:lnTo>
                  <a:lnTo>
                    <a:pt x="868" y="2857"/>
                  </a:lnTo>
                  <a:lnTo>
                    <a:pt x="833" y="2868"/>
                  </a:lnTo>
                  <a:lnTo>
                    <a:pt x="763" y="2889"/>
                  </a:lnTo>
                  <a:lnTo>
                    <a:pt x="696" y="2909"/>
                  </a:lnTo>
                  <a:lnTo>
                    <a:pt x="663" y="2921"/>
                  </a:lnTo>
                  <a:lnTo>
                    <a:pt x="632" y="2932"/>
                  </a:lnTo>
                  <a:lnTo>
                    <a:pt x="632" y="2932"/>
                  </a:lnTo>
                  <a:lnTo>
                    <a:pt x="594" y="2950"/>
                  </a:lnTo>
                  <a:lnTo>
                    <a:pt x="555" y="2968"/>
                  </a:lnTo>
                  <a:lnTo>
                    <a:pt x="514" y="2988"/>
                  </a:lnTo>
                  <a:lnTo>
                    <a:pt x="474" y="3008"/>
                  </a:lnTo>
                  <a:lnTo>
                    <a:pt x="435" y="3032"/>
                  </a:lnTo>
                  <a:lnTo>
                    <a:pt x="398" y="3056"/>
                  </a:lnTo>
                  <a:lnTo>
                    <a:pt x="362" y="3081"/>
                  </a:lnTo>
                  <a:lnTo>
                    <a:pt x="346" y="3094"/>
                  </a:lnTo>
                  <a:lnTo>
                    <a:pt x="330" y="3106"/>
                  </a:lnTo>
                  <a:lnTo>
                    <a:pt x="330" y="3106"/>
                  </a:lnTo>
                  <a:lnTo>
                    <a:pt x="309" y="3128"/>
                  </a:lnTo>
                  <a:lnTo>
                    <a:pt x="285" y="3154"/>
                  </a:lnTo>
                  <a:lnTo>
                    <a:pt x="259" y="3184"/>
                  </a:lnTo>
                  <a:lnTo>
                    <a:pt x="233" y="3215"/>
                  </a:lnTo>
                  <a:lnTo>
                    <a:pt x="222" y="3231"/>
                  </a:lnTo>
                  <a:lnTo>
                    <a:pt x="212" y="3247"/>
                  </a:lnTo>
                  <a:lnTo>
                    <a:pt x="201" y="3264"/>
                  </a:lnTo>
                  <a:lnTo>
                    <a:pt x="193" y="3280"/>
                  </a:lnTo>
                  <a:lnTo>
                    <a:pt x="186" y="3297"/>
                  </a:lnTo>
                  <a:lnTo>
                    <a:pt x="180" y="3312"/>
                  </a:lnTo>
                  <a:lnTo>
                    <a:pt x="178" y="3327"/>
                  </a:lnTo>
                  <a:lnTo>
                    <a:pt x="177" y="3342"/>
                  </a:lnTo>
                  <a:lnTo>
                    <a:pt x="170" y="3295"/>
                  </a:lnTo>
                  <a:lnTo>
                    <a:pt x="170" y="3295"/>
                  </a:lnTo>
                  <a:lnTo>
                    <a:pt x="170" y="3252"/>
                  </a:lnTo>
                  <a:lnTo>
                    <a:pt x="168" y="3208"/>
                  </a:lnTo>
                  <a:lnTo>
                    <a:pt x="166" y="3164"/>
                  </a:lnTo>
                  <a:lnTo>
                    <a:pt x="161" y="3119"/>
                  </a:lnTo>
                  <a:lnTo>
                    <a:pt x="155" y="3075"/>
                  </a:lnTo>
                  <a:lnTo>
                    <a:pt x="149" y="3030"/>
                  </a:lnTo>
                  <a:lnTo>
                    <a:pt x="141" y="2987"/>
                  </a:lnTo>
                  <a:lnTo>
                    <a:pt x="132" y="2943"/>
                  </a:lnTo>
                  <a:lnTo>
                    <a:pt x="122" y="2899"/>
                  </a:lnTo>
                  <a:lnTo>
                    <a:pt x="109" y="2856"/>
                  </a:lnTo>
                  <a:lnTo>
                    <a:pt x="96" y="2813"/>
                  </a:lnTo>
                  <a:lnTo>
                    <a:pt x="83" y="2771"/>
                  </a:lnTo>
                  <a:lnTo>
                    <a:pt x="67" y="2730"/>
                  </a:lnTo>
                  <a:lnTo>
                    <a:pt x="49" y="2688"/>
                  </a:lnTo>
                  <a:lnTo>
                    <a:pt x="31" y="2648"/>
                  </a:lnTo>
                  <a:lnTo>
                    <a:pt x="11" y="2610"/>
                  </a:lnTo>
                  <a:lnTo>
                    <a:pt x="0" y="2547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721C2C13-0DAF-9E4C-FA73-9E2034C90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650"/>
              <a:ext cx="1603" cy="1929"/>
            </a:xfrm>
            <a:custGeom>
              <a:avLst/>
              <a:gdLst>
                <a:gd name="T0" fmla="*/ 228 w 3205"/>
                <a:gd name="T1" fmla="*/ 2324 h 3858"/>
                <a:gd name="T2" fmla="*/ 342 w 3205"/>
                <a:gd name="T3" fmla="*/ 2131 h 3858"/>
                <a:gd name="T4" fmla="*/ 503 w 3205"/>
                <a:gd name="T5" fmla="*/ 1577 h 3858"/>
                <a:gd name="T6" fmla="*/ 658 w 3205"/>
                <a:gd name="T7" fmla="*/ 998 h 3858"/>
                <a:gd name="T8" fmla="*/ 879 w 3205"/>
                <a:gd name="T9" fmla="*/ 529 h 3858"/>
                <a:gd name="T10" fmla="*/ 1224 w 3205"/>
                <a:gd name="T11" fmla="*/ 175 h 3858"/>
                <a:gd name="T12" fmla="*/ 1548 w 3205"/>
                <a:gd name="T13" fmla="*/ 45 h 3858"/>
                <a:gd name="T14" fmla="*/ 1956 w 3205"/>
                <a:gd name="T15" fmla="*/ 1 h 3858"/>
                <a:gd name="T16" fmla="*/ 2210 w 3205"/>
                <a:gd name="T17" fmla="*/ 68 h 3858"/>
                <a:gd name="T18" fmla="*/ 2596 w 3205"/>
                <a:gd name="T19" fmla="*/ 182 h 3858"/>
                <a:gd name="T20" fmla="*/ 2821 w 3205"/>
                <a:gd name="T21" fmla="*/ 347 h 3858"/>
                <a:gd name="T22" fmla="*/ 2955 w 3205"/>
                <a:gd name="T23" fmla="*/ 590 h 3858"/>
                <a:gd name="T24" fmla="*/ 3031 w 3205"/>
                <a:gd name="T25" fmla="*/ 1102 h 3858"/>
                <a:gd name="T26" fmla="*/ 2946 w 3205"/>
                <a:gd name="T27" fmla="*/ 1666 h 3858"/>
                <a:gd name="T28" fmla="*/ 2922 w 3205"/>
                <a:gd name="T29" fmla="*/ 2053 h 3858"/>
                <a:gd name="T30" fmla="*/ 3029 w 3205"/>
                <a:gd name="T31" fmla="*/ 2521 h 3858"/>
                <a:gd name="T32" fmla="*/ 3142 w 3205"/>
                <a:gd name="T33" fmla="*/ 2870 h 3858"/>
                <a:gd name="T34" fmla="*/ 3205 w 3205"/>
                <a:gd name="T35" fmla="*/ 3240 h 3858"/>
                <a:gd name="T36" fmla="*/ 3148 w 3205"/>
                <a:gd name="T37" fmla="*/ 3631 h 3858"/>
                <a:gd name="T38" fmla="*/ 3031 w 3205"/>
                <a:gd name="T39" fmla="*/ 3807 h 3858"/>
                <a:gd name="T40" fmla="*/ 2945 w 3205"/>
                <a:gd name="T41" fmla="*/ 3730 h 3858"/>
                <a:gd name="T42" fmla="*/ 2946 w 3205"/>
                <a:gd name="T43" fmla="*/ 3308 h 3858"/>
                <a:gd name="T44" fmla="*/ 2851 w 3205"/>
                <a:gd name="T45" fmla="*/ 3065 h 3858"/>
                <a:gd name="T46" fmla="*/ 2704 w 3205"/>
                <a:gd name="T47" fmla="*/ 3533 h 3858"/>
                <a:gd name="T48" fmla="*/ 2566 w 3205"/>
                <a:gd name="T49" fmla="*/ 3752 h 3858"/>
                <a:gd name="T50" fmla="*/ 2503 w 3205"/>
                <a:gd name="T51" fmla="*/ 3773 h 3858"/>
                <a:gd name="T52" fmla="*/ 2465 w 3205"/>
                <a:gd name="T53" fmla="*/ 3738 h 3858"/>
                <a:gd name="T54" fmla="*/ 2370 w 3205"/>
                <a:gd name="T55" fmla="*/ 3843 h 3858"/>
                <a:gd name="T56" fmla="*/ 2205 w 3205"/>
                <a:gd name="T57" fmla="*/ 3825 h 3858"/>
                <a:gd name="T58" fmla="*/ 1997 w 3205"/>
                <a:gd name="T59" fmla="*/ 3581 h 3858"/>
                <a:gd name="T60" fmla="*/ 1827 w 3205"/>
                <a:gd name="T61" fmla="*/ 3271 h 3858"/>
                <a:gd name="T62" fmla="*/ 1810 w 3205"/>
                <a:gd name="T63" fmla="*/ 3113 h 3858"/>
                <a:gd name="T64" fmla="*/ 1943 w 3205"/>
                <a:gd name="T65" fmla="*/ 2765 h 3858"/>
                <a:gd name="T66" fmla="*/ 2030 w 3205"/>
                <a:gd name="T67" fmla="*/ 2657 h 3858"/>
                <a:gd name="T68" fmla="*/ 2304 w 3205"/>
                <a:gd name="T69" fmla="*/ 2603 h 3858"/>
                <a:gd name="T70" fmla="*/ 2564 w 3205"/>
                <a:gd name="T71" fmla="*/ 2384 h 3858"/>
                <a:gd name="T72" fmla="*/ 2727 w 3205"/>
                <a:gd name="T73" fmla="*/ 2153 h 3858"/>
                <a:gd name="T74" fmla="*/ 2783 w 3205"/>
                <a:gd name="T75" fmla="*/ 1834 h 3858"/>
                <a:gd name="T76" fmla="*/ 2883 w 3205"/>
                <a:gd name="T77" fmla="*/ 1314 h 3858"/>
                <a:gd name="T78" fmla="*/ 2889 w 3205"/>
                <a:gd name="T79" fmla="*/ 1027 h 3858"/>
                <a:gd name="T80" fmla="*/ 2790 w 3205"/>
                <a:gd name="T81" fmla="*/ 659 h 3858"/>
                <a:gd name="T82" fmla="*/ 2665 w 3205"/>
                <a:gd name="T83" fmla="*/ 529 h 3858"/>
                <a:gd name="T84" fmla="*/ 2473 w 3205"/>
                <a:gd name="T85" fmla="*/ 504 h 3858"/>
                <a:gd name="T86" fmla="*/ 2268 w 3205"/>
                <a:gd name="T87" fmla="*/ 578 h 3858"/>
                <a:gd name="T88" fmla="*/ 1859 w 3205"/>
                <a:gd name="T89" fmla="*/ 897 h 3858"/>
                <a:gd name="T90" fmla="*/ 1522 w 3205"/>
                <a:gd name="T91" fmla="*/ 1056 h 3858"/>
                <a:gd name="T92" fmla="*/ 1390 w 3205"/>
                <a:gd name="T93" fmla="*/ 1188 h 3858"/>
                <a:gd name="T94" fmla="*/ 1290 w 3205"/>
                <a:gd name="T95" fmla="*/ 1296 h 3858"/>
                <a:gd name="T96" fmla="*/ 1156 w 3205"/>
                <a:gd name="T97" fmla="*/ 1182 h 3858"/>
                <a:gd name="T98" fmla="*/ 1014 w 3205"/>
                <a:gd name="T99" fmla="*/ 1177 h 3858"/>
                <a:gd name="T100" fmla="*/ 903 w 3205"/>
                <a:gd name="T101" fmla="*/ 1306 h 3858"/>
                <a:gd name="T102" fmla="*/ 894 w 3205"/>
                <a:gd name="T103" fmla="*/ 1455 h 3858"/>
                <a:gd name="T104" fmla="*/ 1032 w 3205"/>
                <a:gd name="T105" fmla="*/ 1719 h 3858"/>
                <a:gd name="T106" fmla="*/ 1174 w 3205"/>
                <a:gd name="T107" fmla="*/ 1799 h 3858"/>
                <a:gd name="T108" fmla="*/ 1255 w 3205"/>
                <a:gd name="T109" fmla="*/ 2198 h 3858"/>
                <a:gd name="T110" fmla="*/ 1186 w 3205"/>
                <a:gd name="T111" fmla="*/ 2557 h 3858"/>
                <a:gd name="T112" fmla="*/ 1082 w 3205"/>
                <a:gd name="T113" fmla="*/ 2738 h 3858"/>
                <a:gd name="T114" fmla="*/ 868 w 3205"/>
                <a:gd name="T115" fmla="*/ 2857 h 3858"/>
                <a:gd name="T116" fmla="*/ 474 w 3205"/>
                <a:gd name="T117" fmla="*/ 3008 h 3858"/>
                <a:gd name="T118" fmla="*/ 233 w 3205"/>
                <a:gd name="T119" fmla="*/ 3215 h 3858"/>
                <a:gd name="T120" fmla="*/ 170 w 3205"/>
                <a:gd name="T121" fmla="*/ 3295 h 3858"/>
                <a:gd name="T122" fmla="*/ 109 w 3205"/>
                <a:gd name="T123" fmla="*/ 2856 h 3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05" h="3858">
                  <a:moveTo>
                    <a:pt x="0" y="2547"/>
                  </a:moveTo>
                  <a:lnTo>
                    <a:pt x="0" y="2547"/>
                  </a:lnTo>
                  <a:lnTo>
                    <a:pt x="16" y="2529"/>
                  </a:lnTo>
                  <a:lnTo>
                    <a:pt x="33" y="2512"/>
                  </a:lnTo>
                  <a:lnTo>
                    <a:pt x="69" y="2478"/>
                  </a:lnTo>
                  <a:lnTo>
                    <a:pt x="141" y="2411"/>
                  </a:lnTo>
                  <a:lnTo>
                    <a:pt x="178" y="2378"/>
                  </a:lnTo>
                  <a:lnTo>
                    <a:pt x="195" y="2361"/>
                  </a:lnTo>
                  <a:lnTo>
                    <a:pt x="212" y="2342"/>
                  </a:lnTo>
                  <a:lnTo>
                    <a:pt x="228" y="2324"/>
                  </a:lnTo>
                  <a:lnTo>
                    <a:pt x="244" y="2304"/>
                  </a:lnTo>
                  <a:lnTo>
                    <a:pt x="258" y="2285"/>
                  </a:lnTo>
                  <a:lnTo>
                    <a:pt x="271" y="2264"/>
                  </a:lnTo>
                  <a:lnTo>
                    <a:pt x="271" y="2264"/>
                  </a:lnTo>
                  <a:lnTo>
                    <a:pt x="285" y="2244"/>
                  </a:lnTo>
                  <a:lnTo>
                    <a:pt x="298" y="2222"/>
                  </a:lnTo>
                  <a:lnTo>
                    <a:pt x="309" y="2200"/>
                  </a:lnTo>
                  <a:lnTo>
                    <a:pt x="321" y="2179"/>
                  </a:lnTo>
                  <a:lnTo>
                    <a:pt x="331" y="2156"/>
                  </a:lnTo>
                  <a:lnTo>
                    <a:pt x="342" y="2131"/>
                  </a:lnTo>
                  <a:lnTo>
                    <a:pt x="360" y="2083"/>
                  </a:lnTo>
                  <a:lnTo>
                    <a:pt x="377" y="2033"/>
                  </a:lnTo>
                  <a:lnTo>
                    <a:pt x="392" y="1984"/>
                  </a:lnTo>
                  <a:lnTo>
                    <a:pt x="421" y="1886"/>
                  </a:lnTo>
                  <a:lnTo>
                    <a:pt x="421" y="1886"/>
                  </a:lnTo>
                  <a:lnTo>
                    <a:pt x="439" y="1826"/>
                  </a:lnTo>
                  <a:lnTo>
                    <a:pt x="458" y="1764"/>
                  </a:lnTo>
                  <a:lnTo>
                    <a:pt x="474" y="1703"/>
                  </a:lnTo>
                  <a:lnTo>
                    <a:pt x="489" y="1640"/>
                  </a:lnTo>
                  <a:lnTo>
                    <a:pt x="503" y="1577"/>
                  </a:lnTo>
                  <a:lnTo>
                    <a:pt x="515" y="1515"/>
                  </a:lnTo>
                  <a:lnTo>
                    <a:pt x="527" y="1452"/>
                  </a:lnTo>
                  <a:lnTo>
                    <a:pt x="537" y="1390"/>
                  </a:lnTo>
                  <a:lnTo>
                    <a:pt x="537" y="1390"/>
                  </a:lnTo>
                  <a:lnTo>
                    <a:pt x="551" y="1333"/>
                  </a:lnTo>
                  <a:lnTo>
                    <a:pt x="566" y="1276"/>
                  </a:lnTo>
                  <a:lnTo>
                    <a:pt x="583" y="1220"/>
                  </a:lnTo>
                  <a:lnTo>
                    <a:pt x="601" y="1164"/>
                  </a:lnTo>
                  <a:lnTo>
                    <a:pt x="639" y="1054"/>
                  </a:lnTo>
                  <a:lnTo>
                    <a:pt x="658" y="998"/>
                  </a:lnTo>
                  <a:lnTo>
                    <a:pt x="677" y="942"/>
                  </a:lnTo>
                  <a:lnTo>
                    <a:pt x="677" y="942"/>
                  </a:lnTo>
                  <a:lnTo>
                    <a:pt x="696" y="884"/>
                  </a:lnTo>
                  <a:lnTo>
                    <a:pt x="717" y="828"/>
                  </a:lnTo>
                  <a:lnTo>
                    <a:pt x="740" y="775"/>
                  </a:lnTo>
                  <a:lnTo>
                    <a:pt x="764" y="722"/>
                  </a:lnTo>
                  <a:lnTo>
                    <a:pt x="790" y="671"/>
                  </a:lnTo>
                  <a:lnTo>
                    <a:pt x="818" y="623"/>
                  </a:lnTo>
                  <a:lnTo>
                    <a:pt x="848" y="575"/>
                  </a:lnTo>
                  <a:lnTo>
                    <a:pt x="879" y="529"/>
                  </a:lnTo>
                  <a:lnTo>
                    <a:pt x="912" y="484"/>
                  </a:lnTo>
                  <a:lnTo>
                    <a:pt x="947" y="440"/>
                  </a:lnTo>
                  <a:lnTo>
                    <a:pt x="984" y="398"/>
                  </a:lnTo>
                  <a:lnTo>
                    <a:pt x="1023" y="356"/>
                  </a:lnTo>
                  <a:lnTo>
                    <a:pt x="1063" y="315"/>
                  </a:lnTo>
                  <a:lnTo>
                    <a:pt x="1106" y="274"/>
                  </a:lnTo>
                  <a:lnTo>
                    <a:pt x="1151" y="235"/>
                  </a:lnTo>
                  <a:lnTo>
                    <a:pt x="1198" y="196"/>
                  </a:lnTo>
                  <a:lnTo>
                    <a:pt x="1198" y="196"/>
                  </a:lnTo>
                  <a:lnTo>
                    <a:pt x="1224" y="175"/>
                  </a:lnTo>
                  <a:lnTo>
                    <a:pt x="1251" y="157"/>
                  </a:lnTo>
                  <a:lnTo>
                    <a:pt x="1278" y="141"/>
                  </a:lnTo>
                  <a:lnTo>
                    <a:pt x="1307" y="126"/>
                  </a:lnTo>
                  <a:lnTo>
                    <a:pt x="1336" y="112"/>
                  </a:lnTo>
                  <a:lnTo>
                    <a:pt x="1365" y="99"/>
                  </a:lnTo>
                  <a:lnTo>
                    <a:pt x="1395" y="88"/>
                  </a:lnTo>
                  <a:lnTo>
                    <a:pt x="1425" y="77"/>
                  </a:lnTo>
                  <a:lnTo>
                    <a:pt x="1456" y="68"/>
                  </a:lnTo>
                  <a:lnTo>
                    <a:pt x="1486" y="60"/>
                  </a:lnTo>
                  <a:lnTo>
                    <a:pt x="1548" y="45"/>
                  </a:lnTo>
                  <a:lnTo>
                    <a:pt x="1610" y="32"/>
                  </a:lnTo>
                  <a:lnTo>
                    <a:pt x="1672" y="20"/>
                  </a:lnTo>
                  <a:lnTo>
                    <a:pt x="1672" y="20"/>
                  </a:lnTo>
                  <a:lnTo>
                    <a:pt x="1726" y="12"/>
                  </a:lnTo>
                  <a:lnTo>
                    <a:pt x="1788" y="5"/>
                  </a:lnTo>
                  <a:lnTo>
                    <a:pt x="1821" y="2"/>
                  </a:lnTo>
                  <a:lnTo>
                    <a:pt x="1854" y="1"/>
                  </a:lnTo>
                  <a:lnTo>
                    <a:pt x="1888" y="0"/>
                  </a:lnTo>
                  <a:lnTo>
                    <a:pt x="1923" y="0"/>
                  </a:lnTo>
                  <a:lnTo>
                    <a:pt x="1956" y="1"/>
                  </a:lnTo>
                  <a:lnTo>
                    <a:pt x="1990" y="4"/>
                  </a:lnTo>
                  <a:lnTo>
                    <a:pt x="2023" y="7"/>
                  </a:lnTo>
                  <a:lnTo>
                    <a:pt x="2054" y="12"/>
                  </a:lnTo>
                  <a:lnTo>
                    <a:pt x="2084" y="20"/>
                  </a:lnTo>
                  <a:lnTo>
                    <a:pt x="2113" y="28"/>
                  </a:lnTo>
                  <a:lnTo>
                    <a:pt x="2126" y="34"/>
                  </a:lnTo>
                  <a:lnTo>
                    <a:pt x="2138" y="39"/>
                  </a:lnTo>
                  <a:lnTo>
                    <a:pt x="2150" y="45"/>
                  </a:lnTo>
                  <a:lnTo>
                    <a:pt x="2161" y="52"/>
                  </a:lnTo>
                  <a:lnTo>
                    <a:pt x="2210" y="68"/>
                  </a:lnTo>
                  <a:lnTo>
                    <a:pt x="2210" y="68"/>
                  </a:lnTo>
                  <a:lnTo>
                    <a:pt x="2266" y="77"/>
                  </a:lnTo>
                  <a:lnTo>
                    <a:pt x="2324" y="89"/>
                  </a:lnTo>
                  <a:lnTo>
                    <a:pt x="2380" y="103"/>
                  </a:lnTo>
                  <a:lnTo>
                    <a:pt x="2435" y="119"/>
                  </a:lnTo>
                  <a:lnTo>
                    <a:pt x="2490" y="137"/>
                  </a:lnTo>
                  <a:lnTo>
                    <a:pt x="2518" y="148"/>
                  </a:lnTo>
                  <a:lnTo>
                    <a:pt x="2544" y="159"/>
                  </a:lnTo>
                  <a:lnTo>
                    <a:pt x="2570" y="171"/>
                  </a:lnTo>
                  <a:lnTo>
                    <a:pt x="2596" y="182"/>
                  </a:lnTo>
                  <a:lnTo>
                    <a:pt x="2622" y="195"/>
                  </a:lnTo>
                  <a:lnTo>
                    <a:pt x="2646" y="209"/>
                  </a:lnTo>
                  <a:lnTo>
                    <a:pt x="2670" y="224"/>
                  </a:lnTo>
                  <a:lnTo>
                    <a:pt x="2694" y="239"/>
                  </a:lnTo>
                  <a:lnTo>
                    <a:pt x="2717" y="255"/>
                  </a:lnTo>
                  <a:lnTo>
                    <a:pt x="2739" y="271"/>
                  </a:lnTo>
                  <a:lnTo>
                    <a:pt x="2761" y="288"/>
                  </a:lnTo>
                  <a:lnTo>
                    <a:pt x="2782" y="307"/>
                  </a:lnTo>
                  <a:lnTo>
                    <a:pt x="2801" y="326"/>
                  </a:lnTo>
                  <a:lnTo>
                    <a:pt x="2821" y="347"/>
                  </a:lnTo>
                  <a:lnTo>
                    <a:pt x="2839" y="368"/>
                  </a:lnTo>
                  <a:lnTo>
                    <a:pt x="2856" y="390"/>
                  </a:lnTo>
                  <a:lnTo>
                    <a:pt x="2872" y="413"/>
                  </a:lnTo>
                  <a:lnTo>
                    <a:pt x="2887" y="437"/>
                  </a:lnTo>
                  <a:lnTo>
                    <a:pt x="2902" y="461"/>
                  </a:lnTo>
                  <a:lnTo>
                    <a:pt x="2915" y="488"/>
                  </a:lnTo>
                  <a:lnTo>
                    <a:pt x="2928" y="514"/>
                  </a:lnTo>
                  <a:lnTo>
                    <a:pt x="2939" y="542"/>
                  </a:lnTo>
                  <a:lnTo>
                    <a:pt x="2939" y="542"/>
                  </a:lnTo>
                  <a:lnTo>
                    <a:pt x="2955" y="590"/>
                  </a:lnTo>
                  <a:lnTo>
                    <a:pt x="2971" y="640"/>
                  </a:lnTo>
                  <a:lnTo>
                    <a:pt x="2985" y="689"/>
                  </a:lnTo>
                  <a:lnTo>
                    <a:pt x="2997" y="740"/>
                  </a:lnTo>
                  <a:lnTo>
                    <a:pt x="3007" y="791"/>
                  </a:lnTo>
                  <a:lnTo>
                    <a:pt x="3015" y="843"/>
                  </a:lnTo>
                  <a:lnTo>
                    <a:pt x="3022" y="895"/>
                  </a:lnTo>
                  <a:lnTo>
                    <a:pt x="3027" y="946"/>
                  </a:lnTo>
                  <a:lnTo>
                    <a:pt x="3030" y="998"/>
                  </a:lnTo>
                  <a:lnTo>
                    <a:pt x="3031" y="1050"/>
                  </a:lnTo>
                  <a:lnTo>
                    <a:pt x="3031" y="1102"/>
                  </a:lnTo>
                  <a:lnTo>
                    <a:pt x="3029" y="1154"/>
                  </a:lnTo>
                  <a:lnTo>
                    <a:pt x="3024" y="1206"/>
                  </a:lnTo>
                  <a:lnTo>
                    <a:pt x="3019" y="1256"/>
                  </a:lnTo>
                  <a:lnTo>
                    <a:pt x="3012" y="1307"/>
                  </a:lnTo>
                  <a:lnTo>
                    <a:pt x="3003" y="1358"/>
                  </a:lnTo>
                  <a:lnTo>
                    <a:pt x="3003" y="1358"/>
                  </a:lnTo>
                  <a:lnTo>
                    <a:pt x="2989" y="1436"/>
                  </a:lnTo>
                  <a:lnTo>
                    <a:pt x="2974" y="1514"/>
                  </a:lnTo>
                  <a:lnTo>
                    <a:pt x="2959" y="1590"/>
                  </a:lnTo>
                  <a:lnTo>
                    <a:pt x="2946" y="1666"/>
                  </a:lnTo>
                  <a:lnTo>
                    <a:pt x="2935" y="1741"/>
                  </a:lnTo>
                  <a:lnTo>
                    <a:pt x="2930" y="1779"/>
                  </a:lnTo>
                  <a:lnTo>
                    <a:pt x="2925" y="1818"/>
                  </a:lnTo>
                  <a:lnTo>
                    <a:pt x="2922" y="1857"/>
                  </a:lnTo>
                  <a:lnTo>
                    <a:pt x="2920" y="1896"/>
                  </a:lnTo>
                  <a:lnTo>
                    <a:pt x="2919" y="1935"/>
                  </a:lnTo>
                  <a:lnTo>
                    <a:pt x="2917" y="1977"/>
                  </a:lnTo>
                  <a:lnTo>
                    <a:pt x="2917" y="1977"/>
                  </a:lnTo>
                  <a:lnTo>
                    <a:pt x="2919" y="2015"/>
                  </a:lnTo>
                  <a:lnTo>
                    <a:pt x="2922" y="2053"/>
                  </a:lnTo>
                  <a:lnTo>
                    <a:pt x="2927" y="2090"/>
                  </a:lnTo>
                  <a:lnTo>
                    <a:pt x="2932" y="2127"/>
                  </a:lnTo>
                  <a:lnTo>
                    <a:pt x="2939" y="2164"/>
                  </a:lnTo>
                  <a:lnTo>
                    <a:pt x="2947" y="2199"/>
                  </a:lnTo>
                  <a:lnTo>
                    <a:pt x="2966" y="2271"/>
                  </a:lnTo>
                  <a:lnTo>
                    <a:pt x="2986" y="2342"/>
                  </a:lnTo>
                  <a:lnTo>
                    <a:pt x="3005" y="2413"/>
                  </a:lnTo>
                  <a:lnTo>
                    <a:pt x="3014" y="2448"/>
                  </a:lnTo>
                  <a:lnTo>
                    <a:pt x="3022" y="2484"/>
                  </a:lnTo>
                  <a:lnTo>
                    <a:pt x="3029" y="2521"/>
                  </a:lnTo>
                  <a:lnTo>
                    <a:pt x="3035" y="2558"/>
                  </a:lnTo>
                  <a:lnTo>
                    <a:pt x="3024" y="2600"/>
                  </a:lnTo>
                  <a:lnTo>
                    <a:pt x="3024" y="2600"/>
                  </a:lnTo>
                  <a:lnTo>
                    <a:pt x="3044" y="2638"/>
                  </a:lnTo>
                  <a:lnTo>
                    <a:pt x="3062" y="2677"/>
                  </a:lnTo>
                  <a:lnTo>
                    <a:pt x="3080" y="2715"/>
                  </a:lnTo>
                  <a:lnTo>
                    <a:pt x="3097" y="2754"/>
                  </a:lnTo>
                  <a:lnTo>
                    <a:pt x="3113" y="2792"/>
                  </a:lnTo>
                  <a:lnTo>
                    <a:pt x="3128" y="2831"/>
                  </a:lnTo>
                  <a:lnTo>
                    <a:pt x="3142" y="2870"/>
                  </a:lnTo>
                  <a:lnTo>
                    <a:pt x="3154" y="2911"/>
                  </a:lnTo>
                  <a:lnTo>
                    <a:pt x="3166" y="2950"/>
                  </a:lnTo>
                  <a:lnTo>
                    <a:pt x="3176" y="2990"/>
                  </a:lnTo>
                  <a:lnTo>
                    <a:pt x="3184" y="3030"/>
                  </a:lnTo>
                  <a:lnTo>
                    <a:pt x="3191" y="3072"/>
                  </a:lnTo>
                  <a:lnTo>
                    <a:pt x="3197" y="3113"/>
                  </a:lnTo>
                  <a:lnTo>
                    <a:pt x="3202" y="3155"/>
                  </a:lnTo>
                  <a:lnTo>
                    <a:pt x="3204" y="3198"/>
                  </a:lnTo>
                  <a:lnTo>
                    <a:pt x="3205" y="3240"/>
                  </a:lnTo>
                  <a:lnTo>
                    <a:pt x="3205" y="3240"/>
                  </a:lnTo>
                  <a:lnTo>
                    <a:pt x="3205" y="3283"/>
                  </a:lnTo>
                  <a:lnTo>
                    <a:pt x="3203" y="3327"/>
                  </a:lnTo>
                  <a:lnTo>
                    <a:pt x="3201" y="3370"/>
                  </a:lnTo>
                  <a:lnTo>
                    <a:pt x="3197" y="3414"/>
                  </a:lnTo>
                  <a:lnTo>
                    <a:pt x="3191" y="3459"/>
                  </a:lnTo>
                  <a:lnTo>
                    <a:pt x="3183" y="3503"/>
                  </a:lnTo>
                  <a:lnTo>
                    <a:pt x="3174" y="3547"/>
                  </a:lnTo>
                  <a:lnTo>
                    <a:pt x="3163" y="3589"/>
                  </a:lnTo>
                  <a:lnTo>
                    <a:pt x="3156" y="3610"/>
                  </a:lnTo>
                  <a:lnTo>
                    <a:pt x="3148" y="3631"/>
                  </a:lnTo>
                  <a:lnTo>
                    <a:pt x="3140" y="3650"/>
                  </a:lnTo>
                  <a:lnTo>
                    <a:pt x="3131" y="3670"/>
                  </a:lnTo>
                  <a:lnTo>
                    <a:pt x="3121" y="3690"/>
                  </a:lnTo>
                  <a:lnTo>
                    <a:pt x="3111" y="3708"/>
                  </a:lnTo>
                  <a:lnTo>
                    <a:pt x="3100" y="3727"/>
                  </a:lnTo>
                  <a:lnTo>
                    <a:pt x="3088" y="3744"/>
                  </a:lnTo>
                  <a:lnTo>
                    <a:pt x="3075" y="3761"/>
                  </a:lnTo>
                  <a:lnTo>
                    <a:pt x="3061" y="3777"/>
                  </a:lnTo>
                  <a:lnTo>
                    <a:pt x="3047" y="3792"/>
                  </a:lnTo>
                  <a:lnTo>
                    <a:pt x="3031" y="3807"/>
                  </a:lnTo>
                  <a:lnTo>
                    <a:pt x="3015" y="3821"/>
                  </a:lnTo>
                  <a:lnTo>
                    <a:pt x="2998" y="3835"/>
                  </a:lnTo>
                  <a:lnTo>
                    <a:pt x="2980" y="3848"/>
                  </a:lnTo>
                  <a:lnTo>
                    <a:pt x="2960" y="3858"/>
                  </a:lnTo>
                  <a:lnTo>
                    <a:pt x="2960" y="3858"/>
                  </a:lnTo>
                  <a:lnTo>
                    <a:pt x="2955" y="3834"/>
                  </a:lnTo>
                  <a:lnTo>
                    <a:pt x="2951" y="3808"/>
                  </a:lnTo>
                  <a:lnTo>
                    <a:pt x="2948" y="3782"/>
                  </a:lnTo>
                  <a:lnTo>
                    <a:pt x="2946" y="3757"/>
                  </a:lnTo>
                  <a:lnTo>
                    <a:pt x="2945" y="3730"/>
                  </a:lnTo>
                  <a:lnTo>
                    <a:pt x="2944" y="3705"/>
                  </a:lnTo>
                  <a:lnTo>
                    <a:pt x="2945" y="3652"/>
                  </a:lnTo>
                  <a:lnTo>
                    <a:pt x="2946" y="3599"/>
                  </a:lnTo>
                  <a:lnTo>
                    <a:pt x="2948" y="3546"/>
                  </a:lnTo>
                  <a:lnTo>
                    <a:pt x="2951" y="3491"/>
                  </a:lnTo>
                  <a:lnTo>
                    <a:pt x="2952" y="3438"/>
                  </a:lnTo>
                  <a:lnTo>
                    <a:pt x="2952" y="3385"/>
                  </a:lnTo>
                  <a:lnTo>
                    <a:pt x="2951" y="3360"/>
                  </a:lnTo>
                  <a:lnTo>
                    <a:pt x="2948" y="3334"/>
                  </a:lnTo>
                  <a:lnTo>
                    <a:pt x="2946" y="3308"/>
                  </a:lnTo>
                  <a:lnTo>
                    <a:pt x="2943" y="3282"/>
                  </a:lnTo>
                  <a:lnTo>
                    <a:pt x="2937" y="3256"/>
                  </a:lnTo>
                  <a:lnTo>
                    <a:pt x="2931" y="3232"/>
                  </a:lnTo>
                  <a:lnTo>
                    <a:pt x="2924" y="3207"/>
                  </a:lnTo>
                  <a:lnTo>
                    <a:pt x="2916" y="3183"/>
                  </a:lnTo>
                  <a:lnTo>
                    <a:pt x="2906" y="3158"/>
                  </a:lnTo>
                  <a:lnTo>
                    <a:pt x="2896" y="3134"/>
                  </a:lnTo>
                  <a:lnTo>
                    <a:pt x="2882" y="3111"/>
                  </a:lnTo>
                  <a:lnTo>
                    <a:pt x="2868" y="3088"/>
                  </a:lnTo>
                  <a:lnTo>
                    <a:pt x="2851" y="3065"/>
                  </a:lnTo>
                  <a:lnTo>
                    <a:pt x="2832" y="3043"/>
                  </a:lnTo>
                  <a:lnTo>
                    <a:pt x="2832" y="3043"/>
                  </a:lnTo>
                  <a:lnTo>
                    <a:pt x="2822" y="3108"/>
                  </a:lnTo>
                  <a:lnTo>
                    <a:pt x="2810" y="3170"/>
                  </a:lnTo>
                  <a:lnTo>
                    <a:pt x="2799" y="3232"/>
                  </a:lnTo>
                  <a:lnTo>
                    <a:pt x="2784" y="3292"/>
                  </a:lnTo>
                  <a:lnTo>
                    <a:pt x="2769" y="3352"/>
                  </a:lnTo>
                  <a:lnTo>
                    <a:pt x="2751" y="3412"/>
                  </a:lnTo>
                  <a:lnTo>
                    <a:pt x="2729" y="3472"/>
                  </a:lnTo>
                  <a:lnTo>
                    <a:pt x="2704" y="3533"/>
                  </a:lnTo>
                  <a:lnTo>
                    <a:pt x="2704" y="3533"/>
                  </a:lnTo>
                  <a:lnTo>
                    <a:pt x="2692" y="3561"/>
                  </a:lnTo>
                  <a:lnTo>
                    <a:pt x="2677" y="3588"/>
                  </a:lnTo>
                  <a:lnTo>
                    <a:pt x="2661" y="3617"/>
                  </a:lnTo>
                  <a:lnTo>
                    <a:pt x="2643" y="3647"/>
                  </a:lnTo>
                  <a:lnTo>
                    <a:pt x="2625" y="3675"/>
                  </a:lnTo>
                  <a:lnTo>
                    <a:pt x="2605" y="3702"/>
                  </a:lnTo>
                  <a:lnTo>
                    <a:pt x="2586" y="3729"/>
                  </a:lnTo>
                  <a:lnTo>
                    <a:pt x="2566" y="3752"/>
                  </a:lnTo>
                  <a:lnTo>
                    <a:pt x="2566" y="3752"/>
                  </a:lnTo>
                  <a:lnTo>
                    <a:pt x="2551" y="3767"/>
                  </a:lnTo>
                  <a:lnTo>
                    <a:pt x="2539" y="3777"/>
                  </a:lnTo>
                  <a:lnTo>
                    <a:pt x="2528" y="3783"/>
                  </a:lnTo>
                  <a:lnTo>
                    <a:pt x="2524" y="3784"/>
                  </a:lnTo>
                  <a:lnTo>
                    <a:pt x="2519" y="3785"/>
                  </a:lnTo>
                  <a:lnTo>
                    <a:pt x="2516" y="3785"/>
                  </a:lnTo>
                  <a:lnTo>
                    <a:pt x="2512" y="3784"/>
                  </a:lnTo>
                  <a:lnTo>
                    <a:pt x="2510" y="3783"/>
                  </a:lnTo>
                  <a:lnTo>
                    <a:pt x="2507" y="3780"/>
                  </a:lnTo>
                  <a:lnTo>
                    <a:pt x="2503" y="3773"/>
                  </a:lnTo>
                  <a:lnTo>
                    <a:pt x="2500" y="3763"/>
                  </a:lnTo>
                  <a:lnTo>
                    <a:pt x="2497" y="3752"/>
                  </a:lnTo>
                  <a:lnTo>
                    <a:pt x="2496" y="3739"/>
                  </a:lnTo>
                  <a:lnTo>
                    <a:pt x="2496" y="3708"/>
                  </a:lnTo>
                  <a:lnTo>
                    <a:pt x="2497" y="3640"/>
                  </a:lnTo>
                  <a:lnTo>
                    <a:pt x="2497" y="3640"/>
                  </a:lnTo>
                  <a:lnTo>
                    <a:pt x="2492" y="3665"/>
                  </a:lnTo>
                  <a:lnTo>
                    <a:pt x="2483" y="3694"/>
                  </a:lnTo>
                  <a:lnTo>
                    <a:pt x="2472" y="3723"/>
                  </a:lnTo>
                  <a:lnTo>
                    <a:pt x="2465" y="3738"/>
                  </a:lnTo>
                  <a:lnTo>
                    <a:pt x="2457" y="3753"/>
                  </a:lnTo>
                  <a:lnTo>
                    <a:pt x="2449" y="3767"/>
                  </a:lnTo>
                  <a:lnTo>
                    <a:pt x="2440" y="3781"/>
                  </a:lnTo>
                  <a:lnTo>
                    <a:pt x="2429" y="3795"/>
                  </a:lnTo>
                  <a:lnTo>
                    <a:pt x="2419" y="3806"/>
                  </a:lnTo>
                  <a:lnTo>
                    <a:pt x="2408" y="3818"/>
                  </a:lnTo>
                  <a:lnTo>
                    <a:pt x="2396" y="3827"/>
                  </a:lnTo>
                  <a:lnTo>
                    <a:pt x="2382" y="3836"/>
                  </a:lnTo>
                  <a:lnTo>
                    <a:pt x="2370" y="3843"/>
                  </a:lnTo>
                  <a:lnTo>
                    <a:pt x="2370" y="3843"/>
                  </a:lnTo>
                  <a:lnTo>
                    <a:pt x="2350" y="3849"/>
                  </a:lnTo>
                  <a:lnTo>
                    <a:pt x="2333" y="3853"/>
                  </a:lnTo>
                  <a:lnTo>
                    <a:pt x="2315" y="3856"/>
                  </a:lnTo>
                  <a:lnTo>
                    <a:pt x="2298" y="3854"/>
                  </a:lnTo>
                  <a:lnTo>
                    <a:pt x="2282" y="3853"/>
                  </a:lnTo>
                  <a:lnTo>
                    <a:pt x="2266" y="3850"/>
                  </a:lnTo>
                  <a:lnTo>
                    <a:pt x="2251" y="3844"/>
                  </a:lnTo>
                  <a:lnTo>
                    <a:pt x="2235" y="3838"/>
                  </a:lnTo>
                  <a:lnTo>
                    <a:pt x="2220" y="3831"/>
                  </a:lnTo>
                  <a:lnTo>
                    <a:pt x="2205" y="3825"/>
                  </a:lnTo>
                  <a:lnTo>
                    <a:pt x="2175" y="3808"/>
                  </a:lnTo>
                  <a:lnTo>
                    <a:pt x="2145" y="3792"/>
                  </a:lnTo>
                  <a:lnTo>
                    <a:pt x="2129" y="3785"/>
                  </a:lnTo>
                  <a:lnTo>
                    <a:pt x="2114" y="3778"/>
                  </a:lnTo>
                  <a:lnTo>
                    <a:pt x="2082" y="3795"/>
                  </a:lnTo>
                  <a:lnTo>
                    <a:pt x="2082" y="3795"/>
                  </a:lnTo>
                  <a:lnTo>
                    <a:pt x="2066" y="3760"/>
                  </a:lnTo>
                  <a:lnTo>
                    <a:pt x="2052" y="3725"/>
                  </a:lnTo>
                  <a:lnTo>
                    <a:pt x="2024" y="3653"/>
                  </a:lnTo>
                  <a:lnTo>
                    <a:pt x="1997" y="3581"/>
                  </a:lnTo>
                  <a:lnTo>
                    <a:pt x="1970" y="3512"/>
                  </a:lnTo>
                  <a:lnTo>
                    <a:pt x="1970" y="3512"/>
                  </a:lnTo>
                  <a:lnTo>
                    <a:pt x="1961" y="3495"/>
                  </a:lnTo>
                  <a:lnTo>
                    <a:pt x="1952" y="3476"/>
                  </a:lnTo>
                  <a:lnTo>
                    <a:pt x="1929" y="3441"/>
                  </a:lnTo>
                  <a:lnTo>
                    <a:pt x="1880" y="3366"/>
                  </a:lnTo>
                  <a:lnTo>
                    <a:pt x="1856" y="3328"/>
                  </a:lnTo>
                  <a:lnTo>
                    <a:pt x="1846" y="3308"/>
                  </a:lnTo>
                  <a:lnTo>
                    <a:pt x="1836" y="3290"/>
                  </a:lnTo>
                  <a:lnTo>
                    <a:pt x="1827" y="3271"/>
                  </a:lnTo>
                  <a:lnTo>
                    <a:pt x="1819" y="3254"/>
                  </a:lnTo>
                  <a:lnTo>
                    <a:pt x="1814" y="3236"/>
                  </a:lnTo>
                  <a:lnTo>
                    <a:pt x="1810" y="3218"/>
                  </a:lnTo>
                  <a:lnTo>
                    <a:pt x="1810" y="3218"/>
                  </a:lnTo>
                  <a:lnTo>
                    <a:pt x="1807" y="3201"/>
                  </a:lnTo>
                  <a:lnTo>
                    <a:pt x="1806" y="3184"/>
                  </a:lnTo>
                  <a:lnTo>
                    <a:pt x="1806" y="3166"/>
                  </a:lnTo>
                  <a:lnTo>
                    <a:pt x="1806" y="3148"/>
                  </a:lnTo>
                  <a:lnTo>
                    <a:pt x="1808" y="3131"/>
                  </a:lnTo>
                  <a:lnTo>
                    <a:pt x="1810" y="3113"/>
                  </a:lnTo>
                  <a:lnTo>
                    <a:pt x="1814" y="3096"/>
                  </a:lnTo>
                  <a:lnTo>
                    <a:pt x="1818" y="3078"/>
                  </a:lnTo>
                  <a:lnTo>
                    <a:pt x="1829" y="3043"/>
                  </a:lnTo>
                  <a:lnTo>
                    <a:pt x="1841" y="3007"/>
                  </a:lnTo>
                  <a:lnTo>
                    <a:pt x="1855" y="2973"/>
                  </a:lnTo>
                  <a:lnTo>
                    <a:pt x="1871" y="2937"/>
                  </a:lnTo>
                  <a:lnTo>
                    <a:pt x="1902" y="2868"/>
                  </a:lnTo>
                  <a:lnTo>
                    <a:pt x="1917" y="2833"/>
                  </a:lnTo>
                  <a:lnTo>
                    <a:pt x="1931" y="2799"/>
                  </a:lnTo>
                  <a:lnTo>
                    <a:pt x="1943" y="2765"/>
                  </a:lnTo>
                  <a:lnTo>
                    <a:pt x="1947" y="2748"/>
                  </a:lnTo>
                  <a:lnTo>
                    <a:pt x="1952" y="2731"/>
                  </a:lnTo>
                  <a:lnTo>
                    <a:pt x="1955" y="2715"/>
                  </a:lnTo>
                  <a:lnTo>
                    <a:pt x="1958" y="2697"/>
                  </a:lnTo>
                  <a:lnTo>
                    <a:pt x="1959" y="2681"/>
                  </a:lnTo>
                  <a:lnTo>
                    <a:pt x="1959" y="2664"/>
                  </a:lnTo>
                  <a:lnTo>
                    <a:pt x="1971" y="2641"/>
                  </a:lnTo>
                  <a:lnTo>
                    <a:pt x="1971" y="2641"/>
                  </a:lnTo>
                  <a:lnTo>
                    <a:pt x="2000" y="2650"/>
                  </a:lnTo>
                  <a:lnTo>
                    <a:pt x="2030" y="2657"/>
                  </a:lnTo>
                  <a:lnTo>
                    <a:pt x="2059" y="2660"/>
                  </a:lnTo>
                  <a:lnTo>
                    <a:pt x="2088" y="2662"/>
                  </a:lnTo>
                  <a:lnTo>
                    <a:pt x="2116" y="2662"/>
                  </a:lnTo>
                  <a:lnTo>
                    <a:pt x="2144" y="2658"/>
                  </a:lnTo>
                  <a:lnTo>
                    <a:pt x="2172" y="2653"/>
                  </a:lnTo>
                  <a:lnTo>
                    <a:pt x="2199" y="2647"/>
                  </a:lnTo>
                  <a:lnTo>
                    <a:pt x="2226" y="2637"/>
                  </a:lnTo>
                  <a:lnTo>
                    <a:pt x="2252" y="2628"/>
                  </a:lnTo>
                  <a:lnTo>
                    <a:pt x="2279" y="2615"/>
                  </a:lnTo>
                  <a:lnTo>
                    <a:pt x="2304" y="2603"/>
                  </a:lnTo>
                  <a:lnTo>
                    <a:pt x="2329" y="2588"/>
                  </a:lnTo>
                  <a:lnTo>
                    <a:pt x="2355" y="2573"/>
                  </a:lnTo>
                  <a:lnTo>
                    <a:pt x="2379" y="2557"/>
                  </a:lnTo>
                  <a:lnTo>
                    <a:pt x="2402" y="2539"/>
                  </a:lnTo>
                  <a:lnTo>
                    <a:pt x="2425" y="2521"/>
                  </a:lnTo>
                  <a:lnTo>
                    <a:pt x="2447" y="2502"/>
                  </a:lnTo>
                  <a:lnTo>
                    <a:pt x="2469" y="2483"/>
                  </a:lnTo>
                  <a:lnTo>
                    <a:pt x="2489" y="2463"/>
                  </a:lnTo>
                  <a:lnTo>
                    <a:pt x="2528" y="2423"/>
                  </a:lnTo>
                  <a:lnTo>
                    <a:pt x="2564" y="2384"/>
                  </a:lnTo>
                  <a:lnTo>
                    <a:pt x="2597" y="2346"/>
                  </a:lnTo>
                  <a:lnTo>
                    <a:pt x="2626" y="2310"/>
                  </a:lnTo>
                  <a:lnTo>
                    <a:pt x="2652" y="2277"/>
                  </a:lnTo>
                  <a:lnTo>
                    <a:pt x="2672" y="2249"/>
                  </a:lnTo>
                  <a:lnTo>
                    <a:pt x="2672" y="2249"/>
                  </a:lnTo>
                  <a:lnTo>
                    <a:pt x="2686" y="2229"/>
                  </a:lnTo>
                  <a:lnTo>
                    <a:pt x="2698" y="2210"/>
                  </a:lnTo>
                  <a:lnTo>
                    <a:pt x="2709" y="2190"/>
                  </a:lnTo>
                  <a:lnTo>
                    <a:pt x="2718" y="2172"/>
                  </a:lnTo>
                  <a:lnTo>
                    <a:pt x="2727" y="2153"/>
                  </a:lnTo>
                  <a:lnTo>
                    <a:pt x="2736" y="2134"/>
                  </a:lnTo>
                  <a:lnTo>
                    <a:pt x="2742" y="2115"/>
                  </a:lnTo>
                  <a:lnTo>
                    <a:pt x="2748" y="2097"/>
                  </a:lnTo>
                  <a:lnTo>
                    <a:pt x="2754" y="2078"/>
                  </a:lnTo>
                  <a:lnTo>
                    <a:pt x="2759" y="2060"/>
                  </a:lnTo>
                  <a:lnTo>
                    <a:pt x="2765" y="2023"/>
                  </a:lnTo>
                  <a:lnTo>
                    <a:pt x="2771" y="1985"/>
                  </a:lnTo>
                  <a:lnTo>
                    <a:pt x="2775" y="1948"/>
                  </a:lnTo>
                  <a:lnTo>
                    <a:pt x="2780" y="1873"/>
                  </a:lnTo>
                  <a:lnTo>
                    <a:pt x="2783" y="1834"/>
                  </a:lnTo>
                  <a:lnTo>
                    <a:pt x="2786" y="1795"/>
                  </a:lnTo>
                  <a:lnTo>
                    <a:pt x="2791" y="1754"/>
                  </a:lnTo>
                  <a:lnTo>
                    <a:pt x="2798" y="1714"/>
                  </a:lnTo>
                  <a:lnTo>
                    <a:pt x="2806" y="1671"/>
                  </a:lnTo>
                  <a:lnTo>
                    <a:pt x="2817" y="1628"/>
                  </a:lnTo>
                  <a:lnTo>
                    <a:pt x="2832" y="1535"/>
                  </a:lnTo>
                  <a:lnTo>
                    <a:pt x="2832" y="1535"/>
                  </a:lnTo>
                  <a:lnTo>
                    <a:pt x="2863" y="1407"/>
                  </a:lnTo>
                  <a:lnTo>
                    <a:pt x="2877" y="1345"/>
                  </a:lnTo>
                  <a:lnTo>
                    <a:pt x="2883" y="1314"/>
                  </a:lnTo>
                  <a:lnTo>
                    <a:pt x="2889" y="1283"/>
                  </a:lnTo>
                  <a:lnTo>
                    <a:pt x="2893" y="1252"/>
                  </a:lnTo>
                  <a:lnTo>
                    <a:pt x="2897" y="1221"/>
                  </a:lnTo>
                  <a:lnTo>
                    <a:pt x="2899" y="1188"/>
                  </a:lnTo>
                  <a:lnTo>
                    <a:pt x="2900" y="1157"/>
                  </a:lnTo>
                  <a:lnTo>
                    <a:pt x="2899" y="1125"/>
                  </a:lnTo>
                  <a:lnTo>
                    <a:pt x="2898" y="1093"/>
                  </a:lnTo>
                  <a:lnTo>
                    <a:pt x="2894" y="1061"/>
                  </a:lnTo>
                  <a:lnTo>
                    <a:pt x="2889" y="1027"/>
                  </a:lnTo>
                  <a:lnTo>
                    <a:pt x="2889" y="1027"/>
                  </a:lnTo>
                  <a:lnTo>
                    <a:pt x="2881" y="969"/>
                  </a:lnTo>
                  <a:lnTo>
                    <a:pt x="2874" y="934"/>
                  </a:lnTo>
                  <a:lnTo>
                    <a:pt x="2866" y="895"/>
                  </a:lnTo>
                  <a:lnTo>
                    <a:pt x="2855" y="852"/>
                  </a:lnTo>
                  <a:lnTo>
                    <a:pt x="2845" y="808"/>
                  </a:lnTo>
                  <a:lnTo>
                    <a:pt x="2831" y="764"/>
                  </a:lnTo>
                  <a:lnTo>
                    <a:pt x="2816" y="721"/>
                  </a:lnTo>
                  <a:lnTo>
                    <a:pt x="2808" y="700"/>
                  </a:lnTo>
                  <a:lnTo>
                    <a:pt x="2799" y="679"/>
                  </a:lnTo>
                  <a:lnTo>
                    <a:pt x="2790" y="659"/>
                  </a:lnTo>
                  <a:lnTo>
                    <a:pt x="2780" y="641"/>
                  </a:lnTo>
                  <a:lnTo>
                    <a:pt x="2770" y="623"/>
                  </a:lnTo>
                  <a:lnTo>
                    <a:pt x="2759" y="605"/>
                  </a:lnTo>
                  <a:lnTo>
                    <a:pt x="2747" y="590"/>
                  </a:lnTo>
                  <a:lnTo>
                    <a:pt x="2736" y="575"/>
                  </a:lnTo>
                  <a:lnTo>
                    <a:pt x="2723" y="563"/>
                  </a:lnTo>
                  <a:lnTo>
                    <a:pt x="2709" y="551"/>
                  </a:lnTo>
                  <a:lnTo>
                    <a:pt x="2695" y="542"/>
                  </a:lnTo>
                  <a:lnTo>
                    <a:pt x="2680" y="535"/>
                  </a:lnTo>
                  <a:lnTo>
                    <a:pt x="2665" y="529"/>
                  </a:lnTo>
                  <a:lnTo>
                    <a:pt x="2649" y="526"/>
                  </a:lnTo>
                  <a:lnTo>
                    <a:pt x="2633" y="525"/>
                  </a:lnTo>
                  <a:lnTo>
                    <a:pt x="2616" y="526"/>
                  </a:lnTo>
                  <a:lnTo>
                    <a:pt x="2566" y="519"/>
                  </a:lnTo>
                  <a:lnTo>
                    <a:pt x="2566" y="519"/>
                  </a:lnTo>
                  <a:lnTo>
                    <a:pt x="2548" y="513"/>
                  </a:lnTo>
                  <a:lnTo>
                    <a:pt x="2530" y="508"/>
                  </a:lnTo>
                  <a:lnTo>
                    <a:pt x="2511" y="506"/>
                  </a:lnTo>
                  <a:lnTo>
                    <a:pt x="2492" y="504"/>
                  </a:lnTo>
                  <a:lnTo>
                    <a:pt x="2473" y="504"/>
                  </a:lnTo>
                  <a:lnTo>
                    <a:pt x="2455" y="506"/>
                  </a:lnTo>
                  <a:lnTo>
                    <a:pt x="2435" y="508"/>
                  </a:lnTo>
                  <a:lnTo>
                    <a:pt x="2417" y="512"/>
                  </a:lnTo>
                  <a:lnTo>
                    <a:pt x="2398" y="518"/>
                  </a:lnTo>
                  <a:lnTo>
                    <a:pt x="2379" y="523"/>
                  </a:lnTo>
                  <a:lnTo>
                    <a:pt x="2360" y="530"/>
                  </a:lnTo>
                  <a:lnTo>
                    <a:pt x="2342" y="538"/>
                  </a:lnTo>
                  <a:lnTo>
                    <a:pt x="2324" y="546"/>
                  </a:lnTo>
                  <a:lnTo>
                    <a:pt x="2305" y="557"/>
                  </a:lnTo>
                  <a:lnTo>
                    <a:pt x="2268" y="578"/>
                  </a:lnTo>
                  <a:lnTo>
                    <a:pt x="2233" y="601"/>
                  </a:lnTo>
                  <a:lnTo>
                    <a:pt x="2198" y="626"/>
                  </a:lnTo>
                  <a:lnTo>
                    <a:pt x="2164" y="651"/>
                  </a:lnTo>
                  <a:lnTo>
                    <a:pt x="2131" y="678"/>
                  </a:lnTo>
                  <a:lnTo>
                    <a:pt x="2070" y="730"/>
                  </a:lnTo>
                  <a:lnTo>
                    <a:pt x="2016" y="775"/>
                  </a:lnTo>
                  <a:lnTo>
                    <a:pt x="2016" y="775"/>
                  </a:lnTo>
                  <a:lnTo>
                    <a:pt x="1954" y="824"/>
                  </a:lnTo>
                  <a:lnTo>
                    <a:pt x="1891" y="874"/>
                  </a:lnTo>
                  <a:lnTo>
                    <a:pt x="1859" y="897"/>
                  </a:lnTo>
                  <a:lnTo>
                    <a:pt x="1826" y="920"/>
                  </a:lnTo>
                  <a:lnTo>
                    <a:pt x="1793" y="942"/>
                  </a:lnTo>
                  <a:lnTo>
                    <a:pt x="1760" y="963"/>
                  </a:lnTo>
                  <a:lnTo>
                    <a:pt x="1725" y="982"/>
                  </a:lnTo>
                  <a:lnTo>
                    <a:pt x="1689" y="1001"/>
                  </a:lnTo>
                  <a:lnTo>
                    <a:pt x="1654" y="1017"/>
                  </a:lnTo>
                  <a:lnTo>
                    <a:pt x="1617" y="1031"/>
                  </a:lnTo>
                  <a:lnTo>
                    <a:pt x="1580" y="1042"/>
                  </a:lnTo>
                  <a:lnTo>
                    <a:pt x="1542" y="1051"/>
                  </a:lnTo>
                  <a:lnTo>
                    <a:pt x="1522" y="1056"/>
                  </a:lnTo>
                  <a:lnTo>
                    <a:pt x="1503" y="1058"/>
                  </a:lnTo>
                  <a:lnTo>
                    <a:pt x="1482" y="1062"/>
                  </a:lnTo>
                  <a:lnTo>
                    <a:pt x="1463" y="1063"/>
                  </a:lnTo>
                  <a:lnTo>
                    <a:pt x="1427" y="1056"/>
                  </a:lnTo>
                  <a:lnTo>
                    <a:pt x="1427" y="1056"/>
                  </a:lnTo>
                  <a:lnTo>
                    <a:pt x="1418" y="1093"/>
                  </a:lnTo>
                  <a:lnTo>
                    <a:pt x="1409" y="1132"/>
                  </a:lnTo>
                  <a:lnTo>
                    <a:pt x="1403" y="1150"/>
                  </a:lnTo>
                  <a:lnTo>
                    <a:pt x="1397" y="1170"/>
                  </a:lnTo>
                  <a:lnTo>
                    <a:pt x="1390" y="1188"/>
                  </a:lnTo>
                  <a:lnTo>
                    <a:pt x="1383" y="1206"/>
                  </a:lnTo>
                  <a:lnTo>
                    <a:pt x="1374" y="1223"/>
                  </a:lnTo>
                  <a:lnTo>
                    <a:pt x="1365" y="1238"/>
                  </a:lnTo>
                  <a:lnTo>
                    <a:pt x="1354" y="1253"/>
                  </a:lnTo>
                  <a:lnTo>
                    <a:pt x="1343" y="1266"/>
                  </a:lnTo>
                  <a:lnTo>
                    <a:pt x="1329" y="1277"/>
                  </a:lnTo>
                  <a:lnTo>
                    <a:pt x="1315" y="1286"/>
                  </a:lnTo>
                  <a:lnTo>
                    <a:pt x="1307" y="1290"/>
                  </a:lnTo>
                  <a:lnTo>
                    <a:pt x="1299" y="1293"/>
                  </a:lnTo>
                  <a:lnTo>
                    <a:pt x="1290" y="1296"/>
                  </a:lnTo>
                  <a:lnTo>
                    <a:pt x="1281" y="1298"/>
                  </a:lnTo>
                  <a:lnTo>
                    <a:pt x="1246" y="1283"/>
                  </a:lnTo>
                  <a:lnTo>
                    <a:pt x="1246" y="1283"/>
                  </a:lnTo>
                  <a:lnTo>
                    <a:pt x="1227" y="1253"/>
                  </a:lnTo>
                  <a:lnTo>
                    <a:pt x="1216" y="1239"/>
                  </a:lnTo>
                  <a:lnTo>
                    <a:pt x="1205" y="1225"/>
                  </a:lnTo>
                  <a:lnTo>
                    <a:pt x="1193" y="1213"/>
                  </a:lnTo>
                  <a:lnTo>
                    <a:pt x="1182" y="1201"/>
                  </a:lnTo>
                  <a:lnTo>
                    <a:pt x="1169" y="1191"/>
                  </a:lnTo>
                  <a:lnTo>
                    <a:pt x="1156" y="1182"/>
                  </a:lnTo>
                  <a:lnTo>
                    <a:pt x="1143" y="1174"/>
                  </a:lnTo>
                  <a:lnTo>
                    <a:pt x="1129" y="1167"/>
                  </a:lnTo>
                  <a:lnTo>
                    <a:pt x="1114" y="1162"/>
                  </a:lnTo>
                  <a:lnTo>
                    <a:pt x="1098" y="1160"/>
                  </a:lnTo>
                  <a:lnTo>
                    <a:pt x="1082" y="1159"/>
                  </a:lnTo>
                  <a:lnTo>
                    <a:pt x="1066" y="1160"/>
                  </a:lnTo>
                  <a:lnTo>
                    <a:pt x="1047" y="1163"/>
                  </a:lnTo>
                  <a:lnTo>
                    <a:pt x="1030" y="1170"/>
                  </a:lnTo>
                  <a:lnTo>
                    <a:pt x="1030" y="1170"/>
                  </a:lnTo>
                  <a:lnTo>
                    <a:pt x="1014" y="1177"/>
                  </a:lnTo>
                  <a:lnTo>
                    <a:pt x="999" y="1185"/>
                  </a:lnTo>
                  <a:lnTo>
                    <a:pt x="985" y="1195"/>
                  </a:lnTo>
                  <a:lnTo>
                    <a:pt x="971" y="1207"/>
                  </a:lnTo>
                  <a:lnTo>
                    <a:pt x="959" y="1218"/>
                  </a:lnTo>
                  <a:lnTo>
                    <a:pt x="947" y="1231"/>
                  </a:lnTo>
                  <a:lnTo>
                    <a:pt x="937" y="1245"/>
                  </a:lnTo>
                  <a:lnTo>
                    <a:pt x="926" y="1260"/>
                  </a:lnTo>
                  <a:lnTo>
                    <a:pt x="917" y="1275"/>
                  </a:lnTo>
                  <a:lnTo>
                    <a:pt x="910" y="1291"/>
                  </a:lnTo>
                  <a:lnTo>
                    <a:pt x="903" y="1306"/>
                  </a:lnTo>
                  <a:lnTo>
                    <a:pt x="898" y="1323"/>
                  </a:lnTo>
                  <a:lnTo>
                    <a:pt x="893" y="1339"/>
                  </a:lnTo>
                  <a:lnTo>
                    <a:pt x="889" y="1357"/>
                  </a:lnTo>
                  <a:lnTo>
                    <a:pt x="888" y="1373"/>
                  </a:lnTo>
                  <a:lnTo>
                    <a:pt x="887" y="1390"/>
                  </a:lnTo>
                  <a:lnTo>
                    <a:pt x="887" y="1390"/>
                  </a:lnTo>
                  <a:lnTo>
                    <a:pt x="888" y="1406"/>
                  </a:lnTo>
                  <a:lnTo>
                    <a:pt x="889" y="1421"/>
                  </a:lnTo>
                  <a:lnTo>
                    <a:pt x="891" y="1439"/>
                  </a:lnTo>
                  <a:lnTo>
                    <a:pt x="894" y="1455"/>
                  </a:lnTo>
                  <a:lnTo>
                    <a:pt x="901" y="1488"/>
                  </a:lnTo>
                  <a:lnTo>
                    <a:pt x="911" y="1522"/>
                  </a:lnTo>
                  <a:lnTo>
                    <a:pt x="924" y="1555"/>
                  </a:lnTo>
                  <a:lnTo>
                    <a:pt x="939" y="1588"/>
                  </a:lnTo>
                  <a:lnTo>
                    <a:pt x="956" y="1620"/>
                  </a:lnTo>
                  <a:lnTo>
                    <a:pt x="976" y="1651"/>
                  </a:lnTo>
                  <a:lnTo>
                    <a:pt x="998" y="1680"/>
                  </a:lnTo>
                  <a:lnTo>
                    <a:pt x="1008" y="1693"/>
                  </a:lnTo>
                  <a:lnTo>
                    <a:pt x="1021" y="1706"/>
                  </a:lnTo>
                  <a:lnTo>
                    <a:pt x="1032" y="1719"/>
                  </a:lnTo>
                  <a:lnTo>
                    <a:pt x="1045" y="1731"/>
                  </a:lnTo>
                  <a:lnTo>
                    <a:pt x="1059" y="1742"/>
                  </a:lnTo>
                  <a:lnTo>
                    <a:pt x="1071" y="1752"/>
                  </a:lnTo>
                  <a:lnTo>
                    <a:pt x="1085" y="1761"/>
                  </a:lnTo>
                  <a:lnTo>
                    <a:pt x="1099" y="1771"/>
                  </a:lnTo>
                  <a:lnTo>
                    <a:pt x="1114" y="1779"/>
                  </a:lnTo>
                  <a:lnTo>
                    <a:pt x="1128" y="1786"/>
                  </a:lnTo>
                  <a:lnTo>
                    <a:pt x="1143" y="1791"/>
                  </a:lnTo>
                  <a:lnTo>
                    <a:pt x="1158" y="1796"/>
                  </a:lnTo>
                  <a:lnTo>
                    <a:pt x="1174" y="1799"/>
                  </a:lnTo>
                  <a:lnTo>
                    <a:pt x="1189" y="1802"/>
                  </a:lnTo>
                  <a:lnTo>
                    <a:pt x="1228" y="1806"/>
                  </a:lnTo>
                  <a:lnTo>
                    <a:pt x="1228" y="1806"/>
                  </a:lnTo>
                  <a:lnTo>
                    <a:pt x="1236" y="1859"/>
                  </a:lnTo>
                  <a:lnTo>
                    <a:pt x="1243" y="1913"/>
                  </a:lnTo>
                  <a:lnTo>
                    <a:pt x="1249" y="1970"/>
                  </a:lnTo>
                  <a:lnTo>
                    <a:pt x="1253" y="2026"/>
                  </a:lnTo>
                  <a:lnTo>
                    <a:pt x="1257" y="2083"/>
                  </a:lnTo>
                  <a:lnTo>
                    <a:pt x="1257" y="2141"/>
                  </a:lnTo>
                  <a:lnTo>
                    <a:pt x="1255" y="2198"/>
                  </a:lnTo>
                  <a:lnTo>
                    <a:pt x="1252" y="2255"/>
                  </a:lnTo>
                  <a:lnTo>
                    <a:pt x="1246" y="2312"/>
                  </a:lnTo>
                  <a:lnTo>
                    <a:pt x="1238" y="2369"/>
                  </a:lnTo>
                  <a:lnTo>
                    <a:pt x="1234" y="2396"/>
                  </a:lnTo>
                  <a:lnTo>
                    <a:pt x="1228" y="2424"/>
                  </a:lnTo>
                  <a:lnTo>
                    <a:pt x="1221" y="2451"/>
                  </a:lnTo>
                  <a:lnTo>
                    <a:pt x="1214" y="2478"/>
                  </a:lnTo>
                  <a:lnTo>
                    <a:pt x="1206" y="2505"/>
                  </a:lnTo>
                  <a:lnTo>
                    <a:pt x="1197" y="2531"/>
                  </a:lnTo>
                  <a:lnTo>
                    <a:pt x="1186" y="2557"/>
                  </a:lnTo>
                  <a:lnTo>
                    <a:pt x="1176" y="2583"/>
                  </a:lnTo>
                  <a:lnTo>
                    <a:pt x="1165" y="2607"/>
                  </a:lnTo>
                  <a:lnTo>
                    <a:pt x="1153" y="2633"/>
                  </a:lnTo>
                  <a:lnTo>
                    <a:pt x="1139" y="2657"/>
                  </a:lnTo>
                  <a:lnTo>
                    <a:pt x="1125" y="2680"/>
                  </a:lnTo>
                  <a:lnTo>
                    <a:pt x="1125" y="2680"/>
                  </a:lnTo>
                  <a:lnTo>
                    <a:pt x="1115" y="2696"/>
                  </a:lnTo>
                  <a:lnTo>
                    <a:pt x="1105" y="2710"/>
                  </a:lnTo>
                  <a:lnTo>
                    <a:pt x="1093" y="2724"/>
                  </a:lnTo>
                  <a:lnTo>
                    <a:pt x="1082" y="2738"/>
                  </a:lnTo>
                  <a:lnTo>
                    <a:pt x="1069" y="2749"/>
                  </a:lnTo>
                  <a:lnTo>
                    <a:pt x="1055" y="2761"/>
                  </a:lnTo>
                  <a:lnTo>
                    <a:pt x="1041" y="2772"/>
                  </a:lnTo>
                  <a:lnTo>
                    <a:pt x="1028" y="2783"/>
                  </a:lnTo>
                  <a:lnTo>
                    <a:pt x="1013" y="2792"/>
                  </a:lnTo>
                  <a:lnTo>
                    <a:pt x="998" y="2801"/>
                  </a:lnTo>
                  <a:lnTo>
                    <a:pt x="967" y="2817"/>
                  </a:lnTo>
                  <a:lnTo>
                    <a:pt x="934" y="2832"/>
                  </a:lnTo>
                  <a:lnTo>
                    <a:pt x="901" y="2845"/>
                  </a:lnTo>
                  <a:lnTo>
                    <a:pt x="868" y="2857"/>
                  </a:lnTo>
                  <a:lnTo>
                    <a:pt x="833" y="2868"/>
                  </a:lnTo>
                  <a:lnTo>
                    <a:pt x="763" y="2889"/>
                  </a:lnTo>
                  <a:lnTo>
                    <a:pt x="696" y="2909"/>
                  </a:lnTo>
                  <a:lnTo>
                    <a:pt x="663" y="2921"/>
                  </a:lnTo>
                  <a:lnTo>
                    <a:pt x="632" y="2932"/>
                  </a:lnTo>
                  <a:lnTo>
                    <a:pt x="632" y="2932"/>
                  </a:lnTo>
                  <a:lnTo>
                    <a:pt x="594" y="2950"/>
                  </a:lnTo>
                  <a:lnTo>
                    <a:pt x="555" y="2968"/>
                  </a:lnTo>
                  <a:lnTo>
                    <a:pt x="514" y="2988"/>
                  </a:lnTo>
                  <a:lnTo>
                    <a:pt x="474" y="3008"/>
                  </a:lnTo>
                  <a:lnTo>
                    <a:pt x="435" y="3032"/>
                  </a:lnTo>
                  <a:lnTo>
                    <a:pt x="398" y="3056"/>
                  </a:lnTo>
                  <a:lnTo>
                    <a:pt x="362" y="3081"/>
                  </a:lnTo>
                  <a:lnTo>
                    <a:pt x="346" y="3094"/>
                  </a:lnTo>
                  <a:lnTo>
                    <a:pt x="330" y="3106"/>
                  </a:lnTo>
                  <a:lnTo>
                    <a:pt x="330" y="3106"/>
                  </a:lnTo>
                  <a:lnTo>
                    <a:pt x="309" y="3128"/>
                  </a:lnTo>
                  <a:lnTo>
                    <a:pt x="285" y="3154"/>
                  </a:lnTo>
                  <a:lnTo>
                    <a:pt x="259" y="3184"/>
                  </a:lnTo>
                  <a:lnTo>
                    <a:pt x="233" y="3215"/>
                  </a:lnTo>
                  <a:lnTo>
                    <a:pt x="222" y="3231"/>
                  </a:lnTo>
                  <a:lnTo>
                    <a:pt x="212" y="3247"/>
                  </a:lnTo>
                  <a:lnTo>
                    <a:pt x="201" y="3264"/>
                  </a:lnTo>
                  <a:lnTo>
                    <a:pt x="193" y="3280"/>
                  </a:lnTo>
                  <a:lnTo>
                    <a:pt x="186" y="3297"/>
                  </a:lnTo>
                  <a:lnTo>
                    <a:pt x="180" y="3312"/>
                  </a:lnTo>
                  <a:lnTo>
                    <a:pt x="178" y="3327"/>
                  </a:lnTo>
                  <a:lnTo>
                    <a:pt x="177" y="3342"/>
                  </a:lnTo>
                  <a:lnTo>
                    <a:pt x="170" y="3295"/>
                  </a:lnTo>
                  <a:lnTo>
                    <a:pt x="170" y="3295"/>
                  </a:lnTo>
                  <a:lnTo>
                    <a:pt x="170" y="3252"/>
                  </a:lnTo>
                  <a:lnTo>
                    <a:pt x="168" y="3208"/>
                  </a:lnTo>
                  <a:lnTo>
                    <a:pt x="166" y="3164"/>
                  </a:lnTo>
                  <a:lnTo>
                    <a:pt x="161" y="3119"/>
                  </a:lnTo>
                  <a:lnTo>
                    <a:pt x="155" y="3075"/>
                  </a:lnTo>
                  <a:lnTo>
                    <a:pt x="149" y="3030"/>
                  </a:lnTo>
                  <a:lnTo>
                    <a:pt x="141" y="2987"/>
                  </a:lnTo>
                  <a:lnTo>
                    <a:pt x="132" y="2943"/>
                  </a:lnTo>
                  <a:lnTo>
                    <a:pt x="122" y="2899"/>
                  </a:lnTo>
                  <a:lnTo>
                    <a:pt x="109" y="2856"/>
                  </a:lnTo>
                  <a:lnTo>
                    <a:pt x="96" y="2813"/>
                  </a:lnTo>
                  <a:lnTo>
                    <a:pt x="83" y="2771"/>
                  </a:lnTo>
                  <a:lnTo>
                    <a:pt x="67" y="2730"/>
                  </a:lnTo>
                  <a:lnTo>
                    <a:pt x="49" y="2688"/>
                  </a:lnTo>
                  <a:lnTo>
                    <a:pt x="31" y="2648"/>
                  </a:lnTo>
                  <a:lnTo>
                    <a:pt x="11" y="2610"/>
                  </a:lnTo>
                  <a:lnTo>
                    <a:pt x="0" y="25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8412017-462E-A3AA-A2A3-60D2A818C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1" y="0"/>
              <a:ext cx="1179" cy="857"/>
            </a:xfrm>
            <a:custGeom>
              <a:avLst/>
              <a:gdLst>
                <a:gd name="T0" fmla="*/ 1950 w 2360"/>
                <a:gd name="T1" fmla="*/ 1361 h 1714"/>
                <a:gd name="T2" fmla="*/ 2014 w 2360"/>
                <a:gd name="T3" fmla="*/ 1497 h 1714"/>
                <a:gd name="T4" fmla="*/ 2072 w 2360"/>
                <a:gd name="T5" fmla="*/ 1687 h 1714"/>
                <a:gd name="T6" fmla="*/ 2093 w 2360"/>
                <a:gd name="T7" fmla="*/ 1667 h 1714"/>
                <a:gd name="T8" fmla="*/ 2119 w 2360"/>
                <a:gd name="T9" fmla="*/ 1578 h 1714"/>
                <a:gd name="T10" fmla="*/ 2201 w 2360"/>
                <a:gd name="T11" fmla="*/ 1485 h 1714"/>
                <a:gd name="T12" fmla="*/ 2295 w 2360"/>
                <a:gd name="T13" fmla="*/ 1440 h 1714"/>
                <a:gd name="T14" fmla="*/ 2341 w 2360"/>
                <a:gd name="T15" fmla="*/ 1402 h 1714"/>
                <a:gd name="T16" fmla="*/ 2359 w 2360"/>
                <a:gd name="T17" fmla="*/ 1230 h 1714"/>
                <a:gd name="T18" fmla="*/ 2354 w 2360"/>
                <a:gd name="T19" fmla="*/ 1057 h 1714"/>
                <a:gd name="T20" fmla="*/ 2321 w 2360"/>
                <a:gd name="T21" fmla="*/ 817 h 1714"/>
                <a:gd name="T22" fmla="*/ 2265 w 2360"/>
                <a:gd name="T23" fmla="*/ 632 h 1714"/>
                <a:gd name="T24" fmla="*/ 2208 w 2360"/>
                <a:gd name="T25" fmla="*/ 526 h 1714"/>
                <a:gd name="T26" fmla="*/ 2143 w 2360"/>
                <a:gd name="T27" fmla="*/ 456 h 1714"/>
                <a:gd name="T28" fmla="*/ 2063 w 2360"/>
                <a:gd name="T29" fmla="*/ 414 h 1714"/>
                <a:gd name="T30" fmla="*/ 1958 w 2360"/>
                <a:gd name="T31" fmla="*/ 406 h 1714"/>
                <a:gd name="T32" fmla="*/ 1845 w 2360"/>
                <a:gd name="T33" fmla="*/ 237 h 1714"/>
                <a:gd name="T34" fmla="*/ 1720 w 2360"/>
                <a:gd name="T35" fmla="*/ 106 h 1714"/>
                <a:gd name="T36" fmla="*/ 1637 w 2360"/>
                <a:gd name="T37" fmla="*/ 51 h 1714"/>
                <a:gd name="T38" fmla="*/ 1544 w 2360"/>
                <a:gd name="T39" fmla="*/ 15 h 1714"/>
                <a:gd name="T40" fmla="*/ 1444 w 2360"/>
                <a:gd name="T41" fmla="*/ 1 h 1714"/>
                <a:gd name="T42" fmla="*/ 1170 w 2360"/>
                <a:gd name="T43" fmla="*/ 12 h 1714"/>
                <a:gd name="T44" fmla="*/ 979 w 2360"/>
                <a:gd name="T45" fmla="*/ 40 h 1714"/>
                <a:gd name="T46" fmla="*/ 834 w 2360"/>
                <a:gd name="T47" fmla="*/ 50 h 1714"/>
                <a:gd name="T48" fmla="*/ 687 w 2360"/>
                <a:gd name="T49" fmla="*/ 58 h 1714"/>
                <a:gd name="T50" fmla="*/ 481 w 2360"/>
                <a:gd name="T51" fmla="*/ 107 h 1714"/>
                <a:gd name="T52" fmla="*/ 376 w 2360"/>
                <a:gd name="T53" fmla="*/ 157 h 1714"/>
                <a:gd name="T54" fmla="*/ 290 w 2360"/>
                <a:gd name="T55" fmla="*/ 227 h 1714"/>
                <a:gd name="T56" fmla="*/ 144 w 2360"/>
                <a:gd name="T57" fmla="*/ 356 h 1714"/>
                <a:gd name="T58" fmla="*/ 49 w 2360"/>
                <a:gd name="T59" fmla="*/ 414 h 1714"/>
                <a:gd name="T60" fmla="*/ 6 w 2360"/>
                <a:gd name="T61" fmla="*/ 456 h 1714"/>
                <a:gd name="T62" fmla="*/ 1 w 2360"/>
                <a:gd name="T63" fmla="*/ 498 h 1714"/>
                <a:gd name="T64" fmla="*/ 28 w 2360"/>
                <a:gd name="T65" fmla="*/ 560 h 1714"/>
                <a:gd name="T66" fmla="*/ 105 w 2360"/>
                <a:gd name="T67" fmla="*/ 663 h 1714"/>
                <a:gd name="T68" fmla="*/ 197 w 2360"/>
                <a:gd name="T69" fmla="*/ 786 h 1714"/>
                <a:gd name="T70" fmla="*/ 172 w 2360"/>
                <a:gd name="T71" fmla="*/ 860 h 1714"/>
                <a:gd name="T72" fmla="*/ 88 w 2360"/>
                <a:gd name="T73" fmla="*/ 928 h 1714"/>
                <a:gd name="T74" fmla="*/ 56 w 2360"/>
                <a:gd name="T75" fmla="*/ 985 h 1714"/>
                <a:gd name="T76" fmla="*/ 50 w 2360"/>
                <a:gd name="T77" fmla="*/ 1037 h 1714"/>
                <a:gd name="T78" fmla="*/ 73 w 2360"/>
                <a:gd name="T79" fmla="*/ 1146 h 1714"/>
                <a:gd name="T80" fmla="*/ 129 w 2360"/>
                <a:gd name="T81" fmla="*/ 1271 h 1714"/>
                <a:gd name="T82" fmla="*/ 243 w 2360"/>
                <a:gd name="T83" fmla="*/ 1443 h 1714"/>
                <a:gd name="T84" fmla="*/ 315 w 2360"/>
                <a:gd name="T85" fmla="*/ 1570 h 1714"/>
                <a:gd name="T86" fmla="*/ 362 w 2360"/>
                <a:gd name="T87" fmla="*/ 1451 h 1714"/>
                <a:gd name="T88" fmla="*/ 369 w 2360"/>
                <a:gd name="T89" fmla="*/ 1214 h 1714"/>
                <a:gd name="T90" fmla="*/ 376 w 2360"/>
                <a:gd name="T91" fmla="*/ 1053 h 1714"/>
                <a:gd name="T92" fmla="*/ 400 w 2360"/>
                <a:gd name="T93" fmla="*/ 985 h 1714"/>
                <a:gd name="T94" fmla="*/ 446 w 2360"/>
                <a:gd name="T95" fmla="*/ 950 h 1714"/>
                <a:gd name="T96" fmla="*/ 502 w 2360"/>
                <a:gd name="T97" fmla="*/ 949 h 1714"/>
                <a:gd name="T98" fmla="*/ 606 w 2360"/>
                <a:gd name="T99" fmla="*/ 961 h 1714"/>
                <a:gd name="T100" fmla="*/ 750 w 2360"/>
                <a:gd name="T101" fmla="*/ 945 h 1714"/>
                <a:gd name="T102" fmla="*/ 851 w 2360"/>
                <a:gd name="T103" fmla="*/ 919 h 1714"/>
                <a:gd name="T104" fmla="*/ 935 w 2360"/>
                <a:gd name="T105" fmla="*/ 862 h 1714"/>
                <a:gd name="T106" fmla="*/ 1034 w 2360"/>
                <a:gd name="T107" fmla="*/ 824 h 1714"/>
                <a:gd name="T108" fmla="*/ 1254 w 2360"/>
                <a:gd name="T109" fmla="*/ 788 h 1714"/>
                <a:gd name="T110" fmla="*/ 1467 w 2360"/>
                <a:gd name="T111" fmla="*/ 793 h 1714"/>
                <a:gd name="T112" fmla="*/ 1561 w 2360"/>
                <a:gd name="T113" fmla="*/ 809 h 1714"/>
                <a:gd name="T114" fmla="*/ 1639 w 2360"/>
                <a:gd name="T115" fmla="*/ 844 h 1714"/>
                <a:gd name="T116" fmla="*/ 1698 w 2360"/>
                <a:gd name="T117" fmla="*/ 892 h 1714"/>
                <a:gd name="T118" fmla="*/ 1758 w 2360"/>
                <a:gd name="T119" fmla="*/ 982 h 1714"/>
                <a:gd name="T120" fmla="*/ 1827 w 2360"/>
                <a:gd name="T121" fmla="*/ 1181 h 1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60" h="1714">
                  <a:moveTo>
                    <a:pt x="1880" y="1231"/>
                  </a:moveTo>
                  <a:lnTo>
                    <a:pt x="1880" y="1231"/>
                  </a:lnTo>
                  <a:lnTo>
                    <a:pt x="1897" y="1264"/>
                  </a:lnTo>
                  <a:lnTo>
                    <a:pt x="1914" y="1297"/>
                  </a:lnTo>
                  <a:lnTo>
                    <a:pt x="1950" y="1361"/>
                  </a:lnTo>
                  <a:lnTo>
                    <a:pt x="1968" y="1395"/>
                  </a:lnTo>
                  <a:lnTo>
                    <a:pt x="1984" y="1428"/>
                  </a:lnTo>
                  <a:lnTo>
                    <a:pt x="2001" y="1463"/>
                  </a:lnTo>
                  <a:lnTo>
                    <a:pt x="2014" y="1497"/>
                  </a:lnTo>
                  <a:lnTo>
                    <a:pt x="2014" y="1497"/>
                  </a:lnTo>
                  <a:lnTo>
                    <a:pt x="2024" y="1524"/>
                  </a:lnTo>
                  <a:lnTo>
                    <a:pt x="2032" y="1551"/>
                  </a:lnTo>
                  <a:lnTo>
                    <a:pt x="2048" y="1606"/>
                  </a:lnTo>
                  <a:lnTo>
                    <a:pt x="2063" y="1661"/>
                  </a:lnTo>
                  <a:lnTo>
                    <a:pt x="2072" y="1687"/>
                  </a:lnTo>
                  <a:lnTo>
                    <a:pt x="2082" y="1714"/>
                  </a:lnTo>
                  <a:lnTo>
                    <a:pt x="2093" y="1690"/>
                  </a:lnTo>
                  <a:lnTo>
                    <a:pt x="2093" y="1690"/>
                  </a:lnTo>
                  <a:lnTo>
                    <a:pt x="2093" y="1678"/>
                  </a:lnTo>
                  <a:lnTo>
                    <a:pt x="2093" y="1667"/>
                  </a:lnTo>
                  <a:lnTo>
                    <a:pt x="2094" y="1656"/>
                  </a:lnTo>
                  <a:lnTo>
                    <a:pt x="2095" y="1645"/>
                  </a:lnTo>
                  <a:lnTo>
                    <a:pt x="2101" y="1622"/>
                  </a:lnTo>
                  <a:lnTo>
                    <a:pt x="2109" y="1600"/>
                  </a:lnTo>
                  <a:lnTo>
                    <a:pt x="2119" y="1578"/>
                  </a:lnTo>
                  <a:lnTo>
                    <a:pt x="2133" y="1557"/>
                  </a:lnTo>
                  <a:lnTo>
                    <a:pt x="2147" y="1536"/>
                  </a:lnTo>
                  <a:lnTo>
                    <a:pt x="2164" y="1518"/>
                  </a:lnTo>
                  <a:lnTo>
                    <a:pt x="2181" y="1501"/>
                  </a:lnTo>
                  <a:lnTo>
                    <a:pt x="2201" y="1485"/>
                  </a:lnTo>
                  <a:lnTo>
                    <a:pt x="2220" y="1471"/>
                  </a:lnTo>
                  <a:lnTo>
                    <a:pt x="2241" y="1458"/>
                  </a:lnTo>
                  <a:lnTo>
                    <a:pt x="2263" y="1449"/>
                  </a:lnTo>
                  <a:lnTo>
                    <a:pt x="2284" y="1442"/>
                  </a:lnTo>
                  <a:lnTo>
                    <a:pt x="2295" y="1440"/>
                  </a:lnTo>
                  <a:lnTo>
                    <a:pt x="2306" y="1438"/>
                  </a:lnTo>
                  <a:lnTo>
                    <a:pt x="2316" y="1437"/>
                  </a:lnTo>
                  <a:lnTo>
                    <a:pt x="2327" y="1437"/>
                  </a:lnTo>
                  <a:lnTo>
                    <a:pt x="2341" y="1402"/>
                  </a:lnTo>
                  <a:lnTo>
                    <a:pt x="2341" y="1402"/>
                  </a:lnTo>
                  <a:lnTo>
                    <a:pt x="2347" y="1367"/>
                  </a:lnTo>
                  <a:lnTo>
                    <a:pt x="2352" y="1334"/>
                  </a:lnTo>
                  <a:lnTo>
                    <a:pt x="2355" y="1299"/>
                  </a:lnTo>
                  <a:lnTo>
                    <a:pt x="2357" y="1264"/>
                  </a:lnTo>
                  <a:lnTo>
                    <a:pt x="2359" y="1230"/>
                  </a:lnTo>
                  <a:lnTo>
                    <a:pt x="2360" y="1195"/>
                  </a:lnTo>
                  <a:lnTo>
                    <a:pt x="2360" y="1161"/>
                  </a:lnTo>
                  <a:lnTo>
                    <a:pt x="2359" y="1126"/>
                  </a:lnTo>
                  <a:lnTo>
                    <a:pt x="2356" y="1092"/>
                  </a:lnTo>
                  <a:lnTo>
                    <a:pt x="2354" y="1057"/>
                  </a:lnTo>
                  <a:lnTo>
                    <a:pt x="2347" y="988"/>
                  </a:lnTo>
                  <a:lnTo>
                    <a:pt x="2338" y="919"/>
                  </a:lnTo>
                  <a:lnTo>
                    <a:pt x="2327" y="851"/>
                  </a:lnTo>
                  <a:lnTo>
                    <a:pt x="2327" y="851"/>
                  </a:lnTo>
                  <a:lnTo>
                    <a:pt x="2321" y="817"/>
                  </a:lnTo>
                  <a:lnTo>
                    <a:pt x="2314" y="781"/>
                  </a:lnTo>
                  <a:lnTo>
                    <a:pt x="2304" y="745"/>
                  </a:lnTo>
                  <a:lnTo>
                    <a:pt x="2293" y="708"/>
                  </a:lnTo>
                  <a:lnTo>
                    <a:pt x="2280" y="669"/>
                  </a:lnTo>
                  <a:lnTo>
                    <a:pt x="2265" y="632"/>
                  </a:lnTo>
                  <a:lnTo>
                    <a:pt x="2248" y="595"/>
                  </a:lnTo>
                  <a:lnTo>
                    <a:pt x="2239" y="576"/>
                  </a:lnTo>
                  <a:lnTo>
                    <a:pt x="2228" y="559"/>
                  </a:lnTo>
                  <a:lnTo>
                    <a:pt x="2218" y="542"/>
                  </a:lnTo>
                  <a:lnTo>
                    <a:pt x="2208" y="526"/>
                  </a:lnTo>
                  <a:lnTo>
                    <a:pt x="2196" y="511"/>
                  </a:lnTo>
                  <a:lnTo>
                    <a:pt x="2184" y="496"/>
                  </a:lnTo>
                  <a:lnTo>
                    <a:pt x="2171" y="482"/>
                  </a:lnTo>
                  <a:lnTo>
                    <a:pt x="2157" y="469"/>
                  </a:lnTo>
                  <a:lnTo>
                    <a:pt x="2143" y="456"/>
                  </a:lnTo>
                  <a:lnTo>
                    <a:pt x="2128" y="446"/>
                  </a:lnTo>
                  <a:lnTo>
                    <a:pt x="2113" y="436"/>
                  </a:lnTo>
                  <a:lnTo>
                    <a:pt x="2097" y="428"/>
                  </a:lnTo>
                  <a:lnTo>
                    <a:pt x="2080" y="420"/>
                  </a:lnTo>
                  <a:lnTo>
                    <a:pt x="2063" y="414"/>
                  </a:lnTo>
                  <a:lnTo>
                    <a:pt x="2045" y="410"/>
                  </a:lnTo>
                  <a:lnTo>
                    <a:pt x="2026" y="407"/>
                  </a:lnTo>
                  <a:lnTo>
                    <a:pt x="2006" y="406"/>
                  </a:lnTo>
                  <a:lnTo>
                    <a:pt x="1987" y="406"/>
                  </a:lnTo>
                  <a:lnTo>
                    <a:pt x="1958" y="406"/>
                  </a:lnTo>
                  <a:lnTo>
                    <a:pt x="1958" y="406"/>
                  </a:lnTo>
                  <a:lnTo>
                    <a:pt x="1915" y="338"/>
                  </a:lnTo>
                  <a:lnTo>
                    <a:pt x="1892" y="303"/>
                  </a:lnTo>
                  <a:lnTo>
                    <a:pt x="1869" y="270"/>
                  </a:lnTo>
                  <a:lnTo>
                    <a:pt x="1845" y="237"/>
                  </a:lnTo>
                  <a:lnTo>
                    <a:pt x="1819" y="205"/>
                  </a:lnTo>
                  <a:lnTo>
                    <a:pt x="1792" y="174"/>
                  </a:lnTo>
                  <a:lnTo>
                    <a:pt x="1765" y="145"/>
                  </a:lnTo>
                  <a:lnTo>
                    <a:pt x="1735" y="119"/>
                  </a:lnTo>
                  <a:lnTo>
                    <a:pt x="1720" y="106"/>
                  </a:lnTo>
                  <a:lnTo>
                    <a:pt x="1704" y="93"/>
                  </a:lnTo>
                  <a:lnTo>
                    <a:pt x="1688" y="82"/>
                  </a:lnTo>
                  <a:lnTo>
                    <a:pt x="1671" y="70"/>
                  </a:lnTo>
                  <a:lnTo>
                    <a:pt x="1654" y="60"/>
                  </a:lnTo>
                  <a:lnTo>
                    <a:pt x="1637" y="51"/>
                  </a:lnTo>
                  <a:lnTo>
                    <a:pt x="1620" y="43"/>
                  </a:lnTo>
                  <a:lnTo>
                    <a:pt x="1601" y="35"/>
                  </a:lnTo>
                  <a:lnTo>
                    <a:pt x="1583" y="27"/>
                  </a:lnTo>
                  <a:lnTo>
                    <a:pt x="1563" y="21"/>
                  </a:lnTo>
                  <a:lnTo>
                    <a:pt x="1544" y="15"/>
                  </a:lnTo>
                  <a:lnTo>
                    <a:pt x="1524" y="10"/>
                  </a:lnTo>
                  <a:lnTo>
                    <a:pt x="1503" y="7"/>
                  </a:lnTo>
                  <a:lnTo>
                    <a:pt x="1483" y="5"/>
                  </a:lnTo>
                  <a:lnTo>
                    <a:pt x="1483" y="5"/>
                  </a:lnTo>
                  <a:lnTo>
                    <a:pt x="1444" y="1"/>
                  </a:lnTo>
                  <a:lnTo>
                    <a:pt x="1404" y="0"/>
                  </a:lnTo>
                  <a:lnTo>
                    <a:pt x="1365" y="0"/>
                  </a:lnTo>
                  <a:lnTo>
                    <a:pt x="1326" y="1"/>
                  </a:lnTo>
                  <a:lnTo>
                    <a:pt x="1248" y="6"/>
                  </a:lnTo>
                  <a:lnTo>
                    <a:pt x="1170" y="12"/>
                  </a:lnTo>
                  <a:lnTo>
                    <a:pt x="1170" y="12"/>
                  </a:lnTo>
                  <a:lnTo>
                    <a:pt x="1147" y="14"/>
                  </a:lnTo>
                  <a:lnTo>
                    <a:pt x="1122" y="16"/>
                  </a:lnTo>
                  <a:lnTo>
                    <a:pt x="1074" y="23"/>
                  </a:lnTo>
                  <a:lnTo>
                    <a:pt x="979" y="40"/>
                  </a:lnTo>
                  <a:lnTo>
                    <a:pt x="979" y="40"/>
                  </a:lnTo>
                  <a:lnTo>
                    <a:pt x="943" y="45"/>
                  </a:lnTo>
                  <a:lnTo>
                    <a:pt x="906" y="47"/>
                  </a:lnTo>
                  <a:lnTo>
                    <a:pt x="869" y="48"/>
                  </a:lnTo>
                  <a:lnTo>
                    <a:pt x="834" y="50"/>
                  </a:lnTo>
                  <a:lnTo>
                    <a:pt x="797" y="50"/>
                  </a:lnTo>
                  <a:lnTo>
                    <a:pt x="760" y="51"/>
                  </a:lnTo>
                  <a:lnTo>
                    <a:pt x="723" y="54"/>
                  </a:lnTo>
                  <a:lnTo>
                    <a:pt x="687" y="58"/>
                  </a:lnTo>
                  <a:lnTo>
                    <a:pt x="687" y="58"/>
                  </a:lnTo>
                  <a:lnTo>
                    <a:pt x="644" y="67"/>
                  </a:lnTo>
                  <a:lnTo>
                    <a:pt x="598" y="76"/>
                  </a:lnTo>
                  <a:lnTo>
                    <a:pt x="550" y="86"/>
                  </a:lnTo>
                  <a:lnTo>
                    <a:pt x="504" y="100"/>
                  </a:lnTo>
                  <a:lnTo>
                    <a:pt x="481" y="107"/>
                  </a:lnTo>
                  <a:lnTo>
                    <a:pt x="458" y="115"/>
                  </a:lnTo>
                  <a:lnTo>
                    <a:pt x="437" y="124"/>
                  </a:lnTo>
                  <a:lnTo>
                    <a:pt x="416" y="135"/>
                  </a:lnTo>
                  <a:lnTo>
                    <a:pt x="395" y="145"/>
                  </a:lnTo>
                  <a:lnTo>
                    <a:pt x="376" y="157"/>
                  </a:lnTo>
                  <a:lnTo>
                    <a:pt x="357" y="169"/>
                  </a:lnTo>
                  <a:lnTo>
                    <a:pt x="340" y="182"/>
                  </a:lnTo>
                  <a:lnTo>
                    <a:pt x="340" y="182"/>
                  </a:lnTo>
                  <a:lnTo>
                    <a:pt x="315" y="204"/>
                  </a:lnTo>
                  <a:lnTo>
                    <a:pt x="290" y="227"/>
                  </a:lnTo>
                  <a:lnTo>
                    <a:pt x="243" y="272"/>
                  </a:lnTo>
                  <a:lnTo>
                    <a:pt x="220" y="295"/>
                  </a:lnTo>
                  <a:lnTo>
                    <a:pt x="196" y="316"/>
                  </a:lnTo>
                  <a:lnTo>
                    <a:pt x="171" y="337"/>
                  </a:lnTo>
                  <a:lnTo>
                    <a:pt x="144" y="356"/>
                  </a:lnTo>
                  <a:lnTo>
                    <a:pt x="144" y="356"/>
                  </a:lnTo>
                  <a:lnTo>
                    <a:pt x="128" y="368"/>
                  </a:lnTo>
                  <a:lnTo>
                    <a:pt x="110" y="379"/>
                  </a:lnTo>
                  <a:lnTo>
                    <a:pt x="68" y="402"/>
                  </a:lnTo>
                  <a:lnTo>
                    <a:pt x="49" y="414"/>
                  </a:lnTo>
                  <a:lnTo>
                    <a:pt x="31" y="426"/>
                  </a:lnTo>
                  <a:lnTo>
                    <a:pt x="23" y="433"/>
                  </a:lnTo>
                  <a:lnTo>
                    <a:pt x="16" y="440"/>
                  </a:lnTo>
                  <a:lnTo>
                    <a:pt x="11" y="448"/>
                  </a:lnTo>
                  <a:lnTo>
                    <a:pt x="6" y="456"/>
                  </a:lnTo>
                  <a:lnTo>
                    <a:pt x="6" y="456"/>
                  </a:lnTo>
                  <a:lnTo>
                    <a:pt x="3" y="466"/>
                  </a:lnTo>
                  <a:lnTo>
                    <a:pt x="0" y="476"/>
                  </a:lnTo>
                  <a:lnTo>
                    <a:pt x="0" y="486"/>
                  </a:lnTo>
                  <a:lnTo>
                    <a:pt x="1" y="498"/>
                  </a:lnTo>
                  <a:lnTo>
                    <a:pt x="4" y="508"/>
                  </a:lnTo>
                  <a:lnTo>
                    <a:pt x="7" y="519"/>
                  </a:lnTo>
                  <a:lnTo>
                    <a:pt x="11" y="529"/>
                  </a:lnTo>
                  <a:lnTo>
                    <a:pt x="16" y="539"/>
                  </a:lnTo>
                  <a:lnTo>
                    <a:pt x="28" y="560"/>
                  </a:lnTo>
                  <a:lnTo>
                    <a:pt x="42" y="581"/>
                  </a:lnTo>
                  <a:lnTo>
                    <a:pt x="66" y="615"/>
                  </a:lnTo>
                  <a:lnTo>
                    <a:pt x="66" y="615"/>
                  </a:lnTo>
                  <a:lnTo>
                    <a:pt x="84" y="640"/>
                  </a:lnTo>
                  <a:lnTo>
                    <a:pt x="105" y="663"/>
                  </a:lnTo>
                  <a:lnTo>
                    <a:pt x="145" y="710"/>
                  </a:lnTo>
                  <a:lnTo>
                    <a:pt x="165" y="734"/>
                  </a:lnTo>
                  <a:lnTo>
                    <a:pt x="182" y="760"/>
                  </a:lnTo>
                  <a:lnTo>
                    <a:pt x="190" y="773"/>
                  </a:lnTo>
                  <a:lnTo>
                    <a:pt x="197" y="786"/>
                  </a:lnTo>
                  <a:lnTo>
                    <a:pt x="203" y="801"/>
                  </a:lnTo>
                  <a:lnTo>
                    <a:pt x="209" y="815"/>
                  </a:lnTo>
                  <a:lnTo>
                    <a:pt x="194" y="844"/>
                  </a:lnTo>
                  <a:lnTo>
                    <a:pt x="194" y="844"/>
                  </a:lnTo>
                  <a:lnTo>
                    <a:pt x="172" y="860"/>
                  </a:lnTo>
                  <a:lnTo>
                    <a:pt x="149" y="876"/>
                  </a:lnTo>
                  <a:lnTo>
                    <a:pt x="127" y="892"/>
                  </a:lnTo>
                  <a:lnTo>
                    <a:pt x="106" y="909"/>
                  </a:lnTo>
                  <a:lnTo>
                    <a:pt x="96" y="919"/>
                  </a:lnTo>
                  <a:lnTo>
                    <a:pt x="88" y="928"/>
                  </a:lnTo>
                  <a:lnTo>
                    <a:pt x="80" y="938"/>
                  </a:lnTo>
                  <a:lnTo>
                    <a:pt x="72" y="949"/>
                  </a:lnTo>
                  <a:lnTo>
                    <a:pt x="66" y="960"/>
                  </a:lnTo>
                  <a:lnTo>
                    <a:pt x="60" y="973"/>
                  </a:lnTo>
                  <a:lnTo>
                    <a:pt x="56" y="985"/>
                  </a:lnTo>
                  <a:lnTo>
                    <a:pt x="52" y="999"/>
                  </a:lnTo>
                  <a:lnTo>
                    <a:pt x="52" y="999"/>
                  </a:lnTo>
                  <a:lnTo>
                    <a:pt x="51" y="1012"/>
                  </a:lnTo>
                  <a:lnTo>
                    <a:pt x="50" y="1025"/>
                  </a:lnTo>
                  <a:lnTo>
                    <a:pt x="50" y="1037"/>
                  </a:lnTo>
                  <a:lnTo>
                    <a:pt x="50" y="1050"/>
                  </a:lnTo>
                  <a:lnTo>
                    <a:pt x="53" y="1074"/>
                  </a:lnTo>
                  <a:lnTo>
                    <a:pt x="58" y="1098"/>
                  </a:lnTo>
                  <a:lnTo>
                    <a:pt x="65" y="1123"/>
                  </a:lnTo>
                  <a:lnTo>
                    <a:pt x="73" y="1146"/>
                  </a:lnTo>
                  <a:lnTo>
                    <a:pt x="91" y="1192"/>
                  </a:lnTo>
                  <a:lnTo>
                    <a:pt x="91" y="1192"/>
                  </a:lnTo>
                  <a:lnTo>
                    <a:pt x="103" y="1219"/>
                  </a:lnTo>
                  <a:lnTo>
                    <a:pt x="115" y="1246"/>
                  </a:lnTo>
                  <a:lnTo>
                    <a:pt x="129" y="1271"/>
                  </a:lnTo>
                  <a:lnTo>
                    <a:pt x="144" y="1297"/>
                  </a:lnTo>
                  <a:lnTo>
                    <a:pt x="160" y="1322"/>
                  </a:lnTo>
                  <a:lnTo>
                    <a:pt x="176" y="1346"/>
                  </a:lnTo>
                  <a:lnTo>
                    <a:pt x="210" y="1395"/>
                  </a:lnTo>
                  <a:lnTo>
                    <a:pt x="243" y="1443"/>
                  </a:lnTo>
                  <a:lnTo>
                    <a:pt x="259" y="1467"/>
                  </a:lnTo>
                  <a:lnTo>
                    <a:pt x="274" y="1491"/>
                  </a:lnTo>
                  <a:lnTo>
                    <a:pt x="289" y="1517"/>
                  </a:lnTo>
                  <a:lnTo>
                    <a:pt x="303" y="1543"/>
                  </a:lnTo>
                  <a:lnTo>
                    <a:pt x="315" y="1570"/>
                  </a:lnTo>
                  <a:lnTo>
                    <a:pt x="326" y="1598"/>
                  </a:lnTo>
                  <a:lnTo>
                    <a:pt x="361" y="1615"/>
                  </a:lnTo>
                  <a:lnTo>
                    <a:pt x="361" y="1615"/>
                  </a:lnTo>
                  <a:lnTo>
                    <a:pt x="361" y="1533"/>
                  </a:lnTo>
                  <a:lnTo>
                    <a:pt x="362" y="1451"/>
                  </a:lnTo>
                  <a:lnTo>
                    <a:pt x="364" y="1369"/>
                  </a:lnTo>
                  <a:lnTo>
                    <a:pt x="369" y="1287"/>
                  </a:lnTo>
                  <a:lnTo>
                    <a:pt x="369" y="1287"/>
                  </a:lnTo>
                  <a:lnTo>
                    <a:pt x="369" y="1253"/>
                  </a:lnTo>
                  <a:lnTo>
                    <a:pt x="369" y="1214"/>
                  </a:lnTo>
                  <a:lnTo>
                    <a:pt x="367" y="1173"/>
                  </a:lnTo>
                  <a:lnTo>
                    <a:pt x="369" y="1133"/>
                  </a:lnTo>
                  <a:lnTo>
                    <a:pt x="371" y="1093"/>
                  </a:lnTo>
                  <a:lnTo>
                    <a:pt x="373" y="1072"/>
                  </a:lnTo>
                  <a:lnTo>
                    <a:pt x="376" y="1053"/>
                  </a:lnTo>
                  <a:lnTo>
                    <a:pt x="380" y="1035"/>
                  </a:lnTo>
                  <a:lnTo>
                    <a:pt x="386" y="1018"/>
                  </a:lnTo>
                  <a:lnTo>
                    <a:pt x="392" y="1000"/>
                  </a:lnTo>
                  <a:lnTo>
                    <a:pt x="400" y="985"/>
                  </a:lnTo>
                  <a:lnTo>
                    <a:pt x="400" y="985"/>
                  </a:lnTo>
                  <a:lnTo>
                    <a:pt x="408" y="975"/>
                  </a:lnTo>
                  <a:lnTo>
                    <a:pt x="416" y="966"/>
                  </a:lnTo>
                  <a:lnTo>
                    <a:pt x="425" y="959"/>
                  </a:lnTo>
                  <a:lnTo>
                    <a:pt x="435" y="953"/>
                  </a:lnTo>
                  <a:lnTo>
                    <a:pt x="446" y="950"/>
                  </a:lnTo>
                  <a:lnTo>
                    <a:pt x="456" y="947"/>
                  </a:lnTo>
                  <a:lnTo>
                    <a:pt x="468" y="946"/>
                  </a:lnTo>
                  <a:lnTo>
                    <a:pt x="479" y="946"/>
                  </a:lnTo>
                  <a:lnTo>
                    <a:pt x="491" y="947"/>
                  </a:lnTo>
                  <a:lnTo>
                    <a:pt x="502" y="949"/>
                  </a:lnTo>
                  <a:lnTo>
                    <a:pt x="526" y="953"/>
                  </a:lnTo>
                  <a:lnTo>
                    <a:pt x="550" y="957"/>
                  </a:lnTo>
                  <a:lnTo>
                    <a:pt x="573" y="961"/>
                  </a:lnTo>
                  <a:lnTo>
                    <a:pt x="573" y="961"/>
                  </a:lnTo>
                  <a:lnTo>
                    <a:pt x="606" y="961"/>
                  </a:lnTo>
                  <a:lnTo>
                    <a:pt x="636" y="961"/>
                  </a:lnTo>
                  <a:lnTo>
                    <a:pt x="664" y="960"/>
                  </a:lnTo>
                  <a:lnTo>
                    <a:pt x="693" y="957"/>
                  </a:lnTo>
                  <a:lnTo>
                    <a:pt x="721" y="952"/>
                  </a:lnTo>
                  <a:lnTo>
                    <a:pt x="750" y="945"/>
                  </a:lnTo>
                  <a:lnTo>
                    <a:pt x="777" y="935"/>
                  </a:lnTo>
                  <a:lnTo>
                    <a:pt x="791" y="929"/>
                  </a:lnTo>
                  <a:lnTo>
                    <a:pt x="805" y="922"/>
                  </a:lnTo>
                  <a:lnTo>
                    <a:pt x="851" y="919"/>
                  </a:lnTo>
                  <a:lnTo>
                    <a:pt x="851" y="919"/>
                  </a:lnTo>
                  <a:lnTo>
                    <a:pt x="866" y="906"/>
                  </a:lnTo>
                  <a:lnTo>
                    <a:pt x="882" y="893"/>
                  </a:lnTo>
                  <a:lnTo>
                    <a:pt x="899" y="883"/>
                  </a:lnTo>
                  <a:lnTo>
                    <a:pt x="916" y="873"/>
                  </a:lnTo>
                  <a:lnTo>
                    <a:pt x="935" y="862"/>
                  </a:lnTo>
                  <a:lnTo>
                    <a:pt x="953" y="853"/>
                  </a:lnTo>
                  <a:lnTo>
                    <a:pt x="973" y="845"/>
                  </a:lnTo>
                  <a:lnTo>
                    <a:pt x="992" y="837"/>
                  </a:lnTo>
                  <a:lnTo>
                    <a:pt x="1013" y="830"/>
                  </a:lnTo>
                  <a:lnTo>
                    <a:pt x="1034" y="824"/>
                  </a:lnTo>
                  <a:lnTo>
                    <a:pt x="1076" y="813"/>
                  </a:lnTo>
                  <a:lnTo>
                    <a:pt x="1120" y="803"/>
                  </a:lnTo>
                  <a:lnTo>
                    <a:pt x="1164" y="796"/>
                  </a:lnTo>
                  <a:lnTo>
                    <a:pt x="1209" y="792"/>
                  </a:lnTo>
                  <a:lnTo>
                    <a:pt x="1254" y="788"/>
                  </a:lnTo>
                  <a:lnTo>
                    <a:pt x="1299" y="786"/>
                  </a:lnTo>
                  <a:lnTo>
                    <a:pt x="1342" y="786"/>
                  </a:lnTo>
                  <a:lnTo>
                    <a:pt x="1385" y="787"/>
                  </a:lnTo>
                  <a:lnTo>
                    <a:pt x="1426" y="790"/>
                  </a:lnTo>
                  <a:lnTo>
                    <a:pt x="1467" y="793"/>
                  </a:lnTo>
                  <a:lnTo>
                    <a:pt x="1503" y="798"/>
                  </a:lnTo>
                  <a:lnTo>
                    <a:pt x="1503" y="798"/>
                  </a:lnTo>
                  <a:lnTo>
                    <a:pt x="1524" y="801"/>
                  </a:lnTo>
                  <a:lnTo>
                    <a:pt x="1543" y="805"/>
                  </a:lnTo>
                  <a:lnTo>
                    <a:pt x="1561" y="809"/>
                  </a:lnTo>
                  <a:lnTo>
                    <a:pt x="1578" y="815"/>
                  </a:lnTo>
                  <a:lnTo>
                    <a:pt x="1595" y="821"/>
                  </a:lnTo>
                  <a:lnTo>
                    <a:pt x="1610" y="828"/>
                  </a:lnTo>
                  <a:lnTo>
                    <a:pt x="1625" y="836"/>
                  </a:lnTo>
                  <a:lnTo>
                    <a:pt x="1639" y="844"/>
                  </a:lnTo>
                  <a:lnTo>
                    <a:pt x="1652" y="852"/>
                  </a:lnTo>
                  <a:lnTo>
                    <a:pt x="1665" y="861"/>
                  </a:lnTo>
                  <a:lnTo>
                    <a:pt x="1676" y="871"/>
                  </a:lnTo>
                  <a:lnTo>
                    <a:pt x="1688" y="882"/>
                  </a:lnTo>
                  <a:lnTo>
                    <a:pt x="1698" y="892"/>
                  </a:lnTo>
                  <a:lnTo>
                    <a:pt x="1708" y="904"/>
                  </a:lnTo>
                  <a:lnTo>
                    <a:pt x="1717" y="915"/>
                  </a:lnTo>
                  <a:lnTo>
                    <a:pt x="1727" y="928"/>
                  </a:lnTo>
                  <a:lnTo>
                    <a:pt x="1743" y="954"/>
                  </a:lnTo>
                  <a:lnTo>
                    <a:pt x="1758" y="982"/>
                  </a:lnTo>
                  <a:lnTo>
                    <a:pt x="1772" y="1012"/>
                  </a:lnTo>
                  <a:lnTo>
                    <a:pt x="1783" y="1043"/>
                  </a:lnTo>
                  <a:lnTo>
                    <a:pt x="1795" y="1075"/>
                  </a:lnTo>
                  <a:lnTo>
                    <a:pt x="1806" y="1110"/>
                  </a:lnTo>
                  <a:lnTo>
                    <a:pt x="1827" y="1181"/>
                  </a:lnTo>
                  <a:lnTo>
                    <a:pt x="1880" y="1231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A0BDEF6B-34E1-4DF5-9E70-702B868EFE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1" y="0"/>
              <a:ext cx="1179" cy="857"/>
            </a:xfrm>
            <a:custGeom>
              <a:avLst/>
              <a:gdLst>
                <a:gd name="T0" fmla="*/ 1950 w 2360"/>
                <a:gd name="T1" fmla="*/ 1361 h 1714"/>
                <a:gd name="T2" fmla="*/ 2014 w 2360"/>
                <a:gd name="T3" fmla="*/ 1497 h 1714"/>
                <a:gd name="T4" fmla="*/ 2072 w 2360"/>
                <a:gd name="T5" fmla="*/ 1687 h 1714"/>
                <a:gd name="T6" fmla="*/ 2093 w 2360"/>
                <a:gd name="T7" fmla="*/ 1667 h 1714"/>
                <a:gd name="T8" fmla="*/ 2119 w 2360"/>
                <a:gd name="T9" fmla="*/ 1578 h 1714"/>
                <a:gd name="T10" fmla="*/ 2201 w 2360"/>
                <a:gd name="T11" fmla="*/ 1485 h 1714"/>
                <a:gd name="T12" fmla="*/ 2295 w 2360"/>
                <a:gd name="T13" fmla="*/ 1440 h 1714"/>
                <a:gd name="T14" fmla="*/ 2341 w 2360"/>
                <a:gd name="T15" fmla="*/ 1402 h 1714"/>
                <a:gd name="T16" fmla="*/ 2359 w 2360"/>
                <a:gd name="T17" fmla="*/ 1230 h 1714"/>
                <a:gd name="T18" fmla="*/ 2354 w 2360"/>
                <a:gd name="T19" fmla="*/ 1057 h 1714"/>
                <a:gd name="T20" fmla="*/ 2321 w 2360"/>
                <a:gd name="T21" fmla="*/ 817 h 1714"/>
                <a:gd name="T22" fmla="*/ 2265 w 2360"/>
                <a:gd name="T23" fmla="*/ 632 h 1714"/>
                <a:gd name="T24" fmla="*/ 2208 w 2360"/>
                <a:gd name="T25" fmla="*/ 526 h 1714"/>
                <a:gd name="T26" fmla="*/ 2143 w 2360"/>
                <a:gd name="T27" fmla="*/ 456 h 1714"/>
                <a:gd name="T28" fmla="*/ 2063 w 2360"/>
                <a:gd name="T29" fmla="*/ 414 h 1714"/>
                <a:gd name="T30" fmla="*/ 1958 w 2360"/>
                <a:gd name="T31" fmla="*/ 406 h 1714"/>
                <a:gd name="T32" fmla="*/ 1845 w 2360"/>
                <a:gd name="T33" fmla="*/ 237 h 1714"/>
                <a:gd name="T34" fmla="*/ 1720 w 2360"/>
                <a:gd name="T35" fmla="*/ 106 h 1714"/>
                <a:gd name="T36" fmla="*/ 1637 w 2360"/>
                <a:gd name="T37" fmla="*/ 51 h 1714"/>
                <a:gd name="T38" fmla="*/ 1544 w 2360"/>
                <a:gd name="T39" fmla="*/ 15 h 1714"/>
                <a:gd name="T40" fmla="*/ 1444 w 2360"/>
                <a:gd name="T41" fmla="*/ 1 h 1714"/>
                <a:gd name="T42" fmla="*/ 1170 w 2360"/>
                <a:gd name="T43" fmla="*/ 12 h 1714"/>
                <a:gd name="T44" fmla="*/ 979 w 2360"/>
                <a:gd name="T45" fmla="*/ 40 h 1714"/>
                <a:gd name="T46" fmla="*/ 834 w 2360"/>
                <a:gd name="T47" fmla="*/ 50 h 1714"/>
                <a:gd name="T48" fmla="*/ 687 w 2360"/>
                <a:gd name="T49" fmla="*/ 58 h 1714"/>
                <a:gd name="T50" fmla="*/ 481 w 2360"/>
                <a:gd name="T51" fmla="*/ 107 h 1714"/>
                <a:gd name="T52" fmla="*/ 376 w 2360"/>
                <a:gd name="T53" fmla="*/ 157 h 1714"/>
                <a:gd name="T54" fmla="*/ 290 w 2360"/>
                <a:gd name="T55" fmla="*/ 227 h 1714"/>
                <a:gd name="T56" fmla="*/ 144 w 2360"/>
                <a:gd name="T57" fmla="*/ 356 h 1714"/>
                <a:gd name="T58" fmla="*/ 49 w 2360"/>
                <a:gd name="T59" fmla="*/ 414 h 1714"/>
                <a:gd name="T60" fmla="*/ 6 w 2360"/>
                <a:gd name="T61" fmla="*/ 456 h 1714"/>
                <a:gd name="T62" fmla="*/ 1 w 2360"/>
                <a:gd name="T63" fmla="*/ 498 h 1714"/>
                <a:gd name="T64" fmla="*/ 28 w 2360"/>
                <a:gd name="T65" fmla="*/ 560 h 1714"/>
                <a:gd name="T66" fmla="*/ 105 w 2360"/>
                <a:gd name="T67" fmla="*/ 663 h 1714"/>
                <a:gd name="T68" fmla="*/ 197 w 2360"/>
                <a:gd name="T69" fmla="*/ 786 h 1714"/>
                <a:gd name="T70" fmla="*/ 172 w 2360"/>
                <a:gd name="T71" fmla="*/ 860 h 1714"/>
                <a:gd name="T72" fmla="*/ 88 w 2360"/>
                <a:gd name="T73" fmla="*/ 928 h 1714"/>
                <a:gd name="T74" fmla="*/ 56 w 2360"/>
                <a:gd name="T75" fmla="*/ 985 h 1714"/>
                <a:gd name="T76" fmla="*/ 50 w 2360"/>
                <a:gd name="T77" fmla="*/ 1037 h 1714"/>
                <a:gd name="T78" fmla="*/ 73 w 2360"/>
                <a:gd name="T79" fmla="*/ 1146 h 1714"/>
                <a:gd name="T80" fmla="*/ 129 w 2360"/>
                <a:gd name="T81" fmla="*/ 1271 h 1714"/>
                <a:gd name="T82" fmla="*/ 243 w 2360"/>
                <a:gd name="T83" fmla="*/ 1443 h 1714"/>
                <a:gd name="T84" fmla="*/ 315 w 2360"/>
                <a:gd name="T85" fmla="*/ 1570 h 1714"/>
                <a:gd name="T86" fmla="*/ 362 w 2360"/>
                <a:gd name="T87" fmla="*/ 1451 h 1714"/>
                <a:gd name="T88" fmla="*/ 369 w 2360"/>
                <a:gd name="T89" fmla="*/ 1214 h 1714"/>
                <a:gd name="T90" fmla="*/ 376 w 2360"/>
                <a:gd name="T91" fmla="*/ 1053 h 1714"/>
                <a:gd name="T92" fmla="*/ 400 w 2360"/>
                <a:gd name="T93" fmla="*/ 985 h 1714"/>
                <a:gd name="T94" fmla="*/ 446 w 2360"/>
                <a:gd name="T95" fmla="*/ 950 h 1714"/>
                <a:gd name="T96" fmla="*/ 502 w 2360"/>
                <a:gd name="T97" fmla="*/ 949 h 1714"/>
                <a:gd name="T98" fmla="*/ 606 w 2360"/>
                <a:gd name="T99" fmla="*/ 961 h 1714"/>
                <a:gd name="T100" fmla="*/ 750 w 2360"/>
                <a:gd name="T101" fmla="*/ 945 h 1714"/>
                <a:gd name="T102" fmla="*/ 851 w 2360"/>
                <a:gd name="T103" fmla="*/ 919 h 1714"/>
                <a:gd name="T104" fmla="*/ 935 w 2360"/>
                <a:gd name="T105" fmla="*/ 862 h 1714"/>
                <a:gd name="T106" fmla="*/ 1034 w 2360"/>
                <a:gd name="T107" fmla="*/ 824 h 1714"/>
                <a:gd name="T108" fmla="*/ 1254 w 2360"/>
                <a:gd name="T109" fmla="*/ 788 h 1714"/>
                <a:gd name="T110" fmla="*/ 1467 w 2360"/>
                <a:gd name="T111" fmla="*/ 793 h 1714"/>
                <a:gd name="T112" fmla="*/ 1561 w 2360"/>
                <a:gd name="T113" fmla="*/ 809 h 1714"/>
                <a:gd name="T114" fmla="*/ 1639 w 2360"/>
                <a:gd name="T115" fmla="*/ 844 h 1714"/>
                <a:gd name="T116" fmla="*/ 1698 w 2360"/>
                <a:gd name="T117" fmla="*/ 892 h 1714"/>
                <a:gd name="T118" fmla="*/ 1758 w 2360"/>
                <a:gd name="T119" fmla="*/ 982 h 1714"/>
                <a:gd name="T120" fmla="*/ 1827 w 2360"/>
                <a:gd name="T121" fmla="*/ 1181 h 1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60" h="1714">
                  <a:moveTo>
                    <a:pt x="1880" y="1231"/>
                  </a:moveTo>
                  <a:lnTo>
                    <a:pt x="1880" y="1231"/>
                  </a:lnTo>
                  <a:lnTo>
                    <a:pt x="1897" y="1264"/>
                  </a:lnTo>
                  <a:lnTo>
                    <a:pt x="1914" y="1297"/>
                  </a:lnTo>
                  <a:lnTo>
                    <a:pt x="1950" y="1361"/>
                  </a:lnTo>
                  <a:lnTo>
                    <a:pt x="1968" y="1395"/>
                  </a:lnTo>
                  <a:lnTo>
                    <a:pt x="1984" y="1428"/>
                  </a:lnTo>
                  <a:lnTo>
                    <a:pt x="2001" y="1463"/>
                  </a:lnTo>
                  <a:lnTo>
                    <a:pt x="2014" y="1497"/>
                  </a:lnTo>
                  <a:lnTo>
                    <a:pt x="2014" y="1497"/>
                  </a:lnTo>
                  <a:lnTo>
                    <a:pt x="2024" y="1524"/>
                  </a:lnTo>
                  <a:lnTo>
                    <a:pt x="2032" y="1551"/>
                  </a:lnTo>
                  <a:lnTo>
                    <a:pt x="2048" y="1606"/>
                  </a:lnTo>
                  <a:lnTo>
                    <a:pt x="2063" y="1661"/>
                  </a:lnTo>
                  <a:lnTo>
                    <a:pt x="2072" y="1687"/>
                  </a:lnTo>
                  <a:lnTo>
                    <a:pt x="2082" y="1714"/>
                  </a:lnTo>
                  <a:lnTo>
                    <a:pt x="2093" y="1690"/>
                  </a:lnTo>
                  <a:lnTo>
                    <a:pt x="2093" y="1690"/>
                  </a:lnTo>
                  <a:lnTo>
                    <a:pt x="2093" y="1678"/>
                  </a:lnTo>
                  <a:lnTo>
                    <a:pt x="2093" y="1667"/>
                  </a:lnTo>
                  <a:lnTo>
                    <a:pt x="2094" y="1656"/>
                  </a:lnTo>
                  <a:lnTo>
                    <a:pt x="2095" y="1645"/>
                  </a:lnTo>
                  <a:lnTo>
                    <a:pt x="2101" y="1622"/>
                  </a:lnTo>
                  <a:lnTo>
                    <a:pt x="2109" y="1600"/>
                  </a:lnTo>
                  <a:lnTo>
                    <a:pt x="2119" y="1578"/>
                  </a:lnTo>
                  <a:lnTo>
                    <a:pt x="2133" y="1557"/>
                  </a:lnTo>
                  <a:lnTo>
                    <a:pt x="2147" y="1536"/>
                  </a:lnTo>
                  <a:lnTo>
                    <a:pt x="2164" y="1518"/>
                  </a:lnTo>
                  <a:lnTo>
                    <a:pt x="2181" y="1501"/>
                  </a:lnTo>
                  <a:lnTo>
                    <a:pt x="2201" y="1485"/>
                  </a:lnTo>
                  <a:lnTo>
                    <a:pt x="2220" y="1471"/>
                  </a:lnTo>
                  <a:lnTo>
                    <a:pt x="2241" y="1458"/>
                  </a:lnTo>
                  <a:lnTo>
                    <a:pt x="2263" y="1449"/>
                  </a:lnTo>
                  <a:lnTo>
                    <a:pt x="2284" y="1442"/>
                  </a:lnTo>
                  <a:lnTo>
                    <a:pt x="2295" y="1440"/>
                  </a:lnTo>
                  <a:lnTo>
                    <a:pt x="2306" y="1438"/>
                  </a:lnTo>
                  <a:lnTo>
                    <a:pt x="2316" y="1437"/>
                  </a:lnTo>
                  <a:lnTo>
                    <a:pt x="2327" y="1437"/>
                  </a:lnTo>
                  <a:lnTo>
                    <a:pt x="2341" y="1402"/>
                  </a:lnTo>
                  <a:lnTo>
                    <a:pt x="2341" y="1402"/>
                  </a:lnTo>
                  <a:lnTo>
                    <a:pt x="2347" y="1367"/>
                  </a:lnTo>
                  <a:lnTo>
                    <a:pt x="2352" y="1334"/>
                  </a:lnTo>
                  <a:lnTo>
                    <a:pt x="2355" y="1299"/>
                  </a:lnTo>
                  <a:lnTo>
                    <a:pt x="2357" y="1264"/>
                  </a:lnTo>
                  <a:lnTo>
                    <a:pt x="2359" y="1230"/>
                  </a:lnTo>
                  <a:lnTo>
                    <a:pt x="2360" y="1195"/>
                  </a:lnTo>
                  <a:lnTo>
                    <a:pt x="2360" y="1161"/>
                  </a:lnTo>
                  <a:lnTo>
                    <a:pt x="2359" y="1126"/>
                  </a:lnTo>
                  <a:lnTo>
                    <a:pt x="2356" y="1092"/>
                  </a:lnTo>
                  <a:lnTo>
                    <a:pt x="2354" y="1057"/>
                  </a:lnTo>
                  <a:lnTo>
                    <a:pt x="2347" y="988"/>
                  </a:lnTo>
                  <a:lnTo>
                    <a:pt x="2338" y="919"/>
                  </a:lnTo>
                  <a:lnTo>
                    <a:pt x="2327" y="851"/>
                  </a:lnTo>
                  <a:lnTo>
                    <a:pt x="2327" y="851"/>
                  </a:lnTo>
                  <a:lnTo>
                    <a:pt x="2321" y="817"/>
                  </a:lnTo>
                  <a:lnTo>
                    <a:pt x="2314" y="781"/>
                  </a:lnTo>
                  <a:lnTo>
                    <a:pt x="2304" y="745"/>
                  </a:lnTo>
                  <a:lnTo>
                    <a:pt x="2293" y="708"/>
                  </a:lnTo>
                  <a:lnTo>
                    <a:pt x="2280" y="669"/>
                  </a:lnTo>
                  <a:lnTo>
                    <a:pt x="2265" y="632"/>
                  </a:lnTo>
                  <a:lnTo>
                    <a:pt x="2248" y="595"/>
                  </a:lnTo>
                  <a:lnTo>
                    <a:pt x="2239" y="576"/>
                  </a:lnTo>
                  <a:lnTo>
                    <a:pt x="2228" y="559"/>
                  </a:lnTo>
                  <a:lnTo>
                    <a:pt x="2218" y="542"/>
                  </a:lnTo>
                  <a:lnTo>
                    <a:pt x="2208" y="526"/>
                  </a:lnTo>
                  <a:lnTo>
                    <a:pt x="2196" y="511"/>
                  </a:lnTo>
                  <a:lnTo>
                    <a:pt x="2184" y="496"/>
                  </a:lnTo>
                  <a:lnTo>
                    <a:pt x="2171" y="482"/>
                  </a:lnTo>
                  <a:lnTo>
                    <a:pt x="2157" y="469"/>
                  </a:lnTo>
                  <a:lnTo>
                    <a:pt x="2143" y="456"/>
                  </a:lnTo>
                  <a:lnTo>
                    <a:pt x="2128" y="446"/>
                  </a:lnTo>
                  <a:lnTo>
                    <a:pt x="2113" y="436"/>
                  </a:lnTo>
                  <a:lnTo>
                    <a:pt x="2097" y="428"/>
                  </a:lnTo>
                  <a:lnTo>
                    <a:pt x="2080" y="420"/>
                  </a:lnTo>
                  <a:lnTo>
                    <a:pt x="2063" y="414"/>
                  </a:lnTo>
                  <a:lnTo>
                    <a:pt x="2045" y="410"/>
                  </a:lnTo>
                  <a:lnTo>
                    <a:pt x="2026" y="407"/>
                  </a:lnTo>
                  <a:lnTo>
                    <a:pt x="2006" y="406"/>
                  </a:lnTo>
                  <a:lnTo>
                    <a:pt x="1987" y="406"/>
                  </a:lnTo>
                  <a:lnTo>
                    <a:pt x="1958" y="406"/>
                  </a:lnTo>
                  <a:lnTo>
                    <a:pt x="1958" y="406"/>
                  </a:lnTo>
                  <a:lnTo>
                    <a:pt x="1915" y="338"/>
                  </a:lnTo>
                  <a:lnTo>
                    <a:pt x="1892" y="303"/>
                  </a:lnTo>
                  <a:lnTo>
                    <a:pt x="1869" y="270"/>
                  </a:lnTo>
                  <a:lnTo>
                    <a:pt x="1845" y="237"/>
                  </a:lnTo>
                  <a:lnTo>
                    <a:pt x="1819" y="205"/>
                  </a:lnTo>
                  <a:lnTo>
                    <a:pt x="1792" y="174"/>
                  </a:lnTo>
                  <a:lnTo>
                    <a:pt x="1765" y="145"/>
                  </a:lnTo>
                  <a:lnTo>
                    <a:pt x="1735" y="119"/>
                  </a:lnTo>
                  <a:lnTo>
                    <a:pt x="1720" y="106"/>
                  </a:lnTo>
                  <a:lnTo>
                    <a:pt x="1704" y="93"/>
                  </a:lnTo>
                  <a:lnTo>
                    <a:pt x="1688" y="82"/>
                  </a:lnTo>
                  <a:lnTo>
                    <a:pt x="1671" y="70"/>
                  </a:lnTo>
                  <a:lnTo>
                    <a:pt x="1654" y="60"/>
                  </a:lnTo>
                  <a:lnTo>
                    <a:pt x="1637" y="51"/>
                  </a:lnTo>
                  <a:lnTo>
                    <a:pt x="1620" y="43"/>
                  </a:lnTo>
                  <a:lnTo>
                    <a:pt x="1601" y="35"/>
                  </a:lnTo>
                  <a:lnTo>
                    <a:pt x="1583" y="27"/>
                  </a:lnTo>
                  <a:lnTo>
                    <a:pt x="1563" y="21"/>
                  </a:lnTo>
                  <a:lnTo>
                    <a:pt x="1544" y="15"/>
                  </a:lnTo>
                  <a:lnTo>
                    <a:pt x="1524" y="10"/>
                  </a:lnTo>
                  <a:lnTo>
                    <a:pt x="1503" y="7"/>
                  </a:lnTo>
                  <a:lnTo>
                    <a:pt x="1483" y="5"/>
                  </a:lnTo>
                  <a:lnTo>
                    <a:pt x="1483" y="5"/>
                  </a:lnTo>
                  <a:lnTo>
                    <a:pt x="1444" y="1"/>
                  </a:lnTo>
                  <a:lnTo>
                    <a:pt x="1404" y="0"/>
                  </a:lnTo>
                  <a:lnTo>
                    <a:pt x="1365" y="0"/>
                  </a:lnTo>
                  <a:lnTo>
                    <a:pt x="1326" y="1"/>
                  </a:lnTo>
                  <a:lnTo>
                    <a:pt x="1248" y="6"/>
                  </a:lnTo>
                  <a:lnTo>
                    <a:pt x="1170" y="12"/>
                  </a:lnTo>
                  <a:lnTo>
                    <a:pt x="1170" y="12"/>
                  </a:lnTo>
                  <a:lnTo>
                    <a:pt x="1147" y="14"/>
                  </a:lnTo>
                  <a:lnTo>
                    <a:pt x="1122" y="16"/>
                  </a:lnTo>
                  <a:lnTo>
                    <a:pt x="1074" y="23"/>
                  </a:lnTo>
                  <a:lnTo>
                    <a:pt x="979" y="40"/>
                  </a:lnTo>
                  <a:lnTo>
                    <a:pt x="979" y="40"/>
                  </a:lnTo>
                  <a:lnTo>
                    <a:pt x="943" y="45"/>
                  </a:lnTo>
                  <a:lnTo>
                    <a:pt x="906" y="47"/>
                  </a:lnTo>
                  <a:lnTo>
                    <a:pt x="869" y="48"/>
                  </a:lnTo>
                  <a:lnTo>
                    <a:pt x="834" y="50"/>
                  </a:lnTo>
                  <a:lnTo>
                    <a:pt x="797" y="50"/>
                  </a:lnTo>
                  <a:lnTo>
                    <a:pt x="760" y="51"/>
                  </a:lnTo>
                  <a:lnTo>
                    <a:pt x="723" y="54"/>
                  </a:lnTo>
                  <a:lnTo>
                    <a:pt x="687" y="58"/>
                  </a:lnTo>
                  <a:lnTo>
                    <a:pt x="687" y="58"/>
                  </a:lnTo>
                  <a:lnTo>
                    <a:pt x="644" y="67"/>
                  </a:lnTo>
                  <a:lnTo>
                    <a:pt x="598" y="76"/>
                  </a:lnTo>
                  <a:lnTo>
                    <a:pt x="550" y="86"/>
                  </a:lnTo>
                  <a:lnTo>
                    <a:pt x="504" y="100"/>
                  </a:lnTo>
                  <a:lnTo>
                    <a:pt x="481" y="107"/>
                  </a:lnTo>
                  <a:lnTo>
                    <a:pt x="458" y="115"/>
                  </a:lnTo>
                  <a:lnTo>
                    <a:pt x="437" y="124"/>
                  </a:lnTo>
                  <a:lnTo>
                    <a:pt x="416" y="135"/>
                  </a:lnTo>
                  <a:lnTo>
                    <a:pt x="395" y="145"/>
                  </a:lnTo>
                  <a:lnTo>
                    <a:pt x="376" y="157"/>
                  </a:lnTo>
                  <a:lnTo>
                    <a:pt x="357" y="169"/>
                  </a:lnTo>
                  <a:lnTo>
                    <a:pt x="340" y="182"/>
                  </a:lnTo>
                  <a:lnTo>
                    <a:pt x="340" y="182"/>
                  </a:lnTo>
                  <a:lnTo>
                    <a:pt x="315" y="204"/>
                  </a:lnTo>
                  <a:lnTo>
                    <a:pt x="290" y="227"/>
                  </a:lnTo>
                  <a:lnTo>
                    <a:pt x="243" y="272"/>
                  </a:lnTo>
                  <a:lnTo>
                    <a:pt x="220" y="295"/>
                  </a:lnTo>
                  <a:lnTo>
                    <a:pt x="196" y="316"/>
                  </a:lnTo>
                  <a:lnTo>
                    <a:pt x="171" y="337"/>
                  </a:lnTo>
                  <a:lnTo>
                    <a:pt x="144" y="356"/>
                  </a:lnTo>
                  <a:lnTo>
                    <a:pt x="144" y="356"/>
                  </a:lnTo>
                  <a:lnTo>
                    <a:pt x="128" y="368"/>
                  </a:lnTo>
                  <a:lnTo>
                    <a:pt x="110" y="379"/>
                  </a:lnTo>
                  <a:lnTo>
                    <a:pt x="68" y="402"/>
                  </a:lnTo>
                  <a:lnTo>
                    <a:pt x="49" y="414"/>
                  </a:lnTo>
                  <a:lnTo>
                    <a:pt x="31" y="426"/>
                  </a:lnTo>
                  <a:lnTo>
                    <a:pt x="23" y="433"/>
                  </a:lnTo>
                  <a:lnTo>
                    <a:pt x="16" y="440"/>
                  </a:lnTo>
                  <a:lnTo>
                    <a:pt x="11" y="448"/>
                  </a:lnTo>
                  <a:lnTo>
                    <a:pt x="6" y="456"/>
                  </a:lnTo>
                  <a:lnTo>
                    <a:pt x="6" y="456"/>
                  </a:lnTo>
                  <a:lnTo>
                    <a:pt x="3" y="466"/>
                  </a:lnTo>
                  <a:lnTo>
                    <a:pt x="0" y="476"/>
                  </a:lnTo>
                  <a:lnTo>
                    <a:pt x="0" y="486"/>
                  </a:lnTo>
                  <a:lnTo>
                    <a:pt x="1" y="498"/>
                  </a:lnTo>
                  <a:lnTo>
                    <a:pt x="4" y="508"/>
                  </a:lnTo>
                  <a:lnTo>
                    <a:pt x="7" y="519"/>
                  </a:lnTo>
                  <a:lnTo>
                    <a:pt x="11" y="529"/>
                  </a:lnTo>
                  <a:lnTo>
                    <a:pt x="16" y="539"/>
                  </a:lnTo>
                  <a:lnTo>
                    <a:pt x="28" y="560"/>
                  </a:lnTo>
                  <a:lnTo>
                    <a:pt x="42" y="581"/>
                  </a:lnTo>
                  <a:lnTo>
                    <a:pt x="66" y="615"/>
                  </a:lnTo>
                  <a:lnTo>
                    <a:pt x="66" y="615"/>
                  </a:lnTo>
                  <a:lnTo>
                    <a:pt x="84" y="640"/>
                  </a:lnTo>
                  <a:lnTo>
                    <a:pt x="105" y="663"/>
                  </a:lnTo>
                  <a:lnTo>
                    <a:pt x="145" y="710"/>
                  </a:lnTo>
                  <a:lnTo>
                    <a:pt x="165" y="734"/>
                  </a:lnTo>
                  <a:lnTo>
                    <a:pt x="182" y="760"/>
                  </a:lnTo>
                  <a:lnTo>
                    <a:pt x="190" y="773"/>
                  </a:lnTo>
                  <a:lnTo>
                    <a:pt x="197" y="786"/>
                  </a:lnTo>
                  <a:lnTo>
                    <a:pt x="203" y="801"/>
                  </a:lnTo>
                  <a:lnTo>
                    <a:pt x="209" y="815"/>
                  </a:lnTo>
                  <a:lnTo>
                    <a:pt x="194" y="844"/>
                  </a:lnTo>
                  <a:lnTo>
                    <a:pt x="194" y="844"/>
                  </a:lnTo>
                  <a:lnTo>
                    <a:pt x="172" y="860"/>
                  </a:lnTo>
                  <a:lnTo>
                    <a:pt x="149" y="876"/>
                  </a:lnTo>
                  <a:lnTo>
                    <a:pt x="127" y="892"/>
                  </a:lnTo>
                  <a:lnTo>
                    <a:pt x="106" y="909"/>
                  </a:lnTo>
                  <a:lnTo>
                    <a:pt x="96" y="919"/>
                  </a:lnTo>
                  <a:lnTo>
                    <a:pt x="88" y="928"/>
                  </a:lnTo>
                  <a:lnTo>
                    <a:pt x="80" y="938"/>
                  </a:lnTo>
                  <a:lnTo>
                    <a:pt x="72" y="949"/>
                  </a:lnTo>
                  <a:lnTo>
                    <a:pt x="66" y="960"/>
                  </a:lnTo>
                  <a:lnTo>
                    <a:pt x="60" y="973"/>
                  </a:lnTo>
                  <a:lnTo>
                    <a:pt x="56" y="985"/>
                  </a:lnTo>
                  <a:lnTo>
                    <a:pt x="52" y="999"/>
                  </a:lnTo>
                  <a:lnTo>
                    <a:pt x="52" y="999"/>
                  </a:lnTo>
                  <a:lnTo>
                    <a:pt x="51" y="1012"/>
                  </a:lnTo>
                  <a:lnTo>
                    <a:pt x="50" y="1025"/>
                  </a:lnTo>
                  <a:lnTo>
                    <a:pt x="50" y="1037"/>
                  </a:lnTo>
                  <a:lnTo>
                    <a:pt x="50" y="1050"/>
                  </a:lnTo>
                  <a:lnTo>
                    <a:pt x="53" y="1074"/>
                  </a:lnTo>
                  <a:lnTo>
                    <a:pt x="58" y="1098"/>
                  </a:lnTo>
                  <a:lnTo>
                    <a:pt x="65" y="1123"/>
                  </a:lnTo>
                  <a:lnTo>
                    <a:pt x="73" y="1146"/>
                  </a:lnTo>
                  <a:lnTo>
                    <a:pt x="91" y="1192"/>
                  </a:lnTo>
                  <a:lnTo>
                    <a:pt x="91" y="1192"/>
                  </a:lnTo>
                  <a:lnTo>
                    <a:pt x="103" y="1219"/>
                  </a:lnTo>
                  <a:lnTo>
                    <a:pt x="115" y="1246"/>
                  </a:lnTo>
                  <a:lnTo>
                    <a:pt x="129" y="1271"/>
                  </a:lnTo>
                  <a:lnTo>
                    <a:pt x="144" y="1297"/>
                  </a:lnTo>
                  <a:lnTo>
                    <a:pt x="160" y="1322"/>
                  </a:lnTo>
                  <a:lnTo>
                    <a:pt x="176" y="1346"/>
                  </a:lnTo>
                  <a:lnTo>
                    <a:pt x="210" y="1395"/>
                  </a:lnTo>
                  <a:lnTo>
                    <a:pt x="243" y="1443"/>
                  </a:lnTo>
                  <a:lnTo>
                    <a:pt x="259" y="1467"/>
                  </a:lnTo>
                  <a:lnTo>
                    <a:pt x="274" y="1491"/>
                  </a:lnTo>
                  <a:lnTo>
                    <a:pt x="289" y="1517"/>
                  </a:lnTo>
                  <a:lnTo>
                    <a:pt x="303" y="1543"/>
                  </a:lnTo>
                  <a:lnTo>
                    <a:pt x="315" y="1570"/>
                  </a:lnTo>
                  <a:lnTo>
                    <a:pt x="326" y="1598"/>
                  </a:lnTo>
                  <a:lnTo>
                    <a:pt x="361" y="1615"/>
                  </a:lnTo>
                  <a:lnTo>
                    <a:pt x="361" y="1615"/>
                  </a:lnTo>
                  <a:lnTo>
                    <a:pt x="361" y="1533"/>
                  </a:lnTo>
                  <a:lnTo>
                    <a:pt x="362" y="1451"/>
                  </a:lnTo>
                  <a:lnTo>
                    <a:pt x="364" y="1369"/>
                  </a:lnTo>
                  <a:lnTo>
                    <a:pt x="369" y="1287"/>
                  </a:lnTo>
                  <a:lnTo>
                    <a:pt x="369" y="1287"/>
                  </a:lnTo>
                  <a:lnTo>
                    <a:pt x="369" y="1253"/>
                  </a:lnTo>
                  <a:lnTo>
                    <a:pt x="369" y="1214"/>
                  </a:lnTo>
                  <a:lnTo>
                    <a:pt x="367" y="1173"/>
                  </a:lnTo>
                  <a:lnTo>
                    <a:pt x="369" y="1133"/>
                  </a:lnTo>
                  <a:lnTo>
                    <a:pt x="371" y="1093"/>
                  </a:lnTo>
                  <a:lnTo>
                    <a:pt x="373" y="1072"/>
                  </a:lnTo>
                  <a:lnTo>
                    <a:pt x="376" y="1053"/>
                  </a:lnTo>
                  <a:lnTo>
                    <a:pt x="380" y="1035"/>
                  </a:lnTo>
                  <a:lnTo>
                    <a:pt x="386" y="1018"/>
                  </a:lnTo>
                  <a:lnTo>
                    <a:pt x="392" y="1000"/>
                  </a:lnTo>
                  <a:lnTo>
                    <a:pt x="400" y="985"/>
                  </a:lnTo>
                  <a:lnTo>
                    <a:pt x="400" y="985"/>
                  </a:lnTo>
                  <a:lnTo>
                    <a:pt x="408" y="975"/>
                  </a:lnTo>
                  <a:lnTo>
                    <a:pt x="416" y="966"/>
                  </a:lnTo>
                  <a:lnTo>
                    <a:pt x="425" y="959"/>
                  </a:lnTo>
                  <a:lnTo>
                    <a:pt x="435" y="953"/>
                  </a:lnTo>
                  <a:lnTo>
                    <a:pt x="446" y="950"/>
                  </a:lnTo>
                  <a:lnTo>
                    <a:pt x="456" y="947"/>
                  </a:lnTo>
                  <a:lnTo>
                    <a:pt x="468" y="946"/>
                  </a:lnTo>
                  <a:lnTo>
                    <a:pt x="479" y="946"/>
                  </a:lnTo>
                  <a:lnTo>
                    <a:pt x="491" y="947"/>
                  </a:lnTo>
                  <a:lnTo>
                    <a:pt x="502" y="949"/>
                  </a:lnTo>
                  <a:lnTo>
                    <a:pt x="526" y="953"/>
                  </a:lnTo>
                  <a:lnTo>
                    <a:pt x="550" y="957"/>
                  </a:lnTo>
                  <a:lnTo>
                    <a:pt x="573" y="961"/>
                  </a:lnTo>
                  <a:lnTo>
                    <a:pt x="573" y="961"/>
                  </a:lnTo>
                  <a:lnTo>
                    <a:pt x="606" y="961"/>
                  </a:lnTo>
                  <a:lnTo>
                    <a:pt x="636" y="961"/>
                  </a:lnTo>
                  <a:lnTo>
                    <a:pt x="664" y="960"/>
                  </a:lnTo>
                  <a:lnTo>
                    <a:pt x="693" y="957"/>
                  </a:lnTo>
                  <a:lnTo>
                    <a:pt x="721" y="952"/>
                  </a:lnTo>
                  <a:lnTo>
                    <a:pt x="750" y="945"/>
                  </a:lnTo>
                  <a:lnTo>
                    <a:pt x="777" y="935"/>
                  </a:lnTo>
                  <a:lnTo>
                    <a:pt x="791" y="929"/>
                  </a:lnTo>
                  <a:lnTo>
                    <a:pt x="805" y="922"/>
                  </a:lnTo>
                  <a:lnTo>
                    <a:pt x="851" y="919"/>
                  </a:lnTo>
                  <a:lnTo>
                    <a:pt x="851" y="919"/>
                  </a:lnTo>
                  <a:lnTo>
                    <a:pt x="866" y="906"/>
                  </a:lnTo>
                  <a:lnTo>
                    <a:pt x="882" y="893"/>
                  </a:lnTo>
                  <a:lnTo>
                    <a:pt x="899" y="883"/>
                  </a:lnTo>
                  <a:lnTo>
                    <a:pt x="916" y="873"/>
                  </a:lnTo>
                  <a:lnTo>
                    <a:pt x="935" y="862"/>
                  </a:lnTo>
                  <a:lnTo>
                    <a:pt x="953" y="853"/>
                  </a:lnTo>
                  <a:lnTo>
                    <a:pt x="973" y="845"/>
                  </a:lnTo>
                  <a:lnTo>
                    <a:pt x="992" y="837"/>
                  </a:lnTo>
                  <a:lnTo>
                    <a:pt x="1013" y="830"/>
                  </a:lnTo>
                  <a:lnTo>
                    <a:pt x="1034" y="824"/>
                  </a:lnTo>
                  <a:lnTo>
                    <a:pt x="1076" y="813"/>
                  </a:lnTo>
                  <a:lnTo>
                    <a:pt x="1120" y="803"/>
                  </a:lnTo>
                  <a:lnTo>
                    <a:pt x="1164" y="796"/>
                  </a:lnTo>
                  <a:lnTo>
                    <a:pt x="1209" y="792"/>
                  </a:lnTo>
                  <a:lnTo>
                    <a:pt x="1254" y="788"/>
                  </a:lnTo>
                  <a:lnTo>
                    <a:pt x="1299" y="786"/>
                  </a:lnTo>
                  <a:lnTo>
                    <a:pt x="1342" y="786"/>
                  </a:lnTo>
                  <a:lnTo>
                    <a:pt x="1385" y="787"/>
                  </a:lnTo>
                  <a:lnTo>
                    <a:pt x="1426" y="790"/>
                  </a:lnTo>
                  <a:lnTo>
                    <a:pt x="1467" y="793"/>
                  </a:lnTo>
                  <a:lnTo>
                    <a:pt x="1503" y="798"/>
                  </a:lnTo>
                  <a:lnTo>
                    <a:pt x="1503" y="798"/>
                  </a:lnTo>
                  <a:lnTo>
                    <a:pt x="1524" y="801"/>
                  </a:lnTo>
                  <a:lnTo>
                    <a:pt x="1543" y="805"/>
                  </a:lnTo>
                  <a:lnTo>
                    <a:pt x="1561" y="809"/>
                  </a:lnTo>
                  <a:lnTo>
                    <a:pt x="1578" y="815"/>
                  </a:lnTo>
                  <a:lnTo>
                    <a:pt x="1595" y="821"/>
                  </a:lnTo>
                  <a:lnTo>
                    <a:pt x="1610" y="828"/>
                  </a:lnTo>
                  <a:lnTo>
                    <a:pt x="1625" y="836"/>
                  </a:lnTo>
                  <a:lnTo>
                    <a:pt x="1639" y="844"/>
                  </a:lnTo>
                  <a:lnTo>
                    <a:pt x="1652" y="852"/>
                  </a:lnTo>
                  <a:lnTo>
                    <a:pt x="1665" y="861"/>
                  </a:lnTo>
                  <a:lnTo>
                    <a:pt x="1676" y="871"/>
                  </a:lnTo>
                  <a:lnTo>
                    <a:pt x="1688" y="882"/>
                  </a:lnTo>
                  <a:lnTo>
                    <a:pt x="1698" y="892"/>
                  </a:lnTo>
                  <a:lnTo>
                    <a:pt x="1708" y="904"/>
                  </a:lnTo>
                  <a:lnTo>
                    <a:pt x="1717" y="915"/>
                  </a:lnTo>
                  <a:lnTo>
                    <a:pt x="1727" y="928"/>
                  </a:lnTo>
                  <a:lnTo>
                    <a:pt x="1743" y="954"/>
                  </a:lnTo>
                  <a:lnTo>
                    <a:pt x="1758" y="982"/>
                  </a:lnTo>
                  <a:lnTo>
                    <a:pt x="1772" y="1012"/>
                  </a:lnTo>
                  <a:lnTo>
                    <a:pt x="1783" y="1043"/>
                  </a:lnTo>
                  <a:lnTo>
                    <a:pt x="1795" y="1075"/>
                  </a:lnTo>
                  <a:lnTo>
                    <a:pt x="1806" y="1110"/>
                  </a:lnTo>
                  <a:lnTo>
                    <a:pt x="1827" y="118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3FEB190C-0843-46AE-4686-A70C216E9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7" y="1542"/>
              <a:ext cx="1933" cy="2778"/>
            </a:xfrm>
            <a:custGeom>
              <a:avLst/>
              <a:gdLst>
                <a:gd name="T0" fmla="*/ 21 w 3866"/>
                <a:gd name="T1" fmla="*/ 5447 h 5556"/>
                <a:gd name="T2" fmla="*/ 57 w 3866"/>
                <a:gd name="T3" fmla="*/ 5221 h 5556"/>
                <a:gd name="T4" fmla="*/ 97 w 3866"/>
                <a:gd name="T5" fmla="*/ 4856 h 5556"/>
                <a:gd name="T6" fmla="*/ 106 w 3866"/>
                <a:gd name="T7" fmla="*/ 4644 h 5556"/>
                <a:gd name="T8" fmla="*/ 166 w 3866"/>
                <a:gd name="T9" fmla="*/ 4326 h 5556"/>
                <a:gd name="T10" fmla="*/ 191 w 3866"/>
                <a:gd name="T11" fmla="*/ 3948 h 5556"/>
                <a:gd name="T12" fmla="*/ 186 w 3866"/>
                <a:gd name="T13" fmla="*/ 3726 h 5556"/>
                <a:gd name="T14" fmla="*/ 178 w 3866"/>
                <a:gd name="T15" fmla="*/ 3577 h 5556"/>
                <a:gd name="T16" fmla="*/ 138 w 3866"/>
                <a:gd name="T17" fmla="*/ 3329 h 5556"/>
                <a:gd name="T18" fmla="*/ 97 w 3866"/>
                <a:gd name="T19" fmla="*/ 3156 h 5556"/>
                <a:gd name="T20" fmla="*/ 74 w 3866"/>
                <a:gd name="T21" fmla="*/ 2990 h 5556"/>
                <a:gd name="T22" fmla="*/ 64 w 3866"/>
                <a:gd name="T23" fmla="*/ 2741 h 5556"/>
                <a:gd name="T24" fmla="*/ 45 w 3866"/>
                <a:gd name="T25" fmla="*/ 2550 h 5556"/>
                <a:gd name="T26" fmla="*/ 22 w 3866"/>
                <a:gd name="T27" fmla="*/ 2462 h 5556"/>
                <a:gd name="T28" fmla="*/ 11 w 3866"/>
                <a:gd name="T29" fmla="*/ 2368 h 5556"/>
                <a:gd name="T30" fmla="*/ 70 w 3866"/>
                <a:gd name="T31" fmla="*/ 2234 h 5556"/>
                <a:gd name="T32" fmla="*/ 200 w 3866"/>
                <a:gd name="T33" fmla="*/ 1931 h 5556"/>
                <a:gd name="T34" fmla="*/ 342 w 3866"/>
                <a:gd name="T35" fmla="*/ 1632 h 5556"/>
                <a:gd name="T36" fmla="*/ 481 w 3866"/>
                <a:gd name="T37" fmla="*/ 1390 h 5556"/>
                <a:gd name="T38" fmla="*/ 662 w 3866"/>
                <a:gd name="T39" fmla="*/ 1093 h 5556"/>
                <a:gd name="T40" fmla="*/ 741 w 3866"/>
                <a:gd name="T41" fmla="*/ 985 h 5556"/>
                <a:gd name="T42" fmla="*/ 919 w 3866"/>
                <a:gd name="T43" fmla="*/ 796 h 5556"/>
                <a:gd name="T44" fmla="*/ 1121 w 3866"/>
                <a:gd name="T45" fmla="*/ 635 h 5556"/>
                <a:gd name="T46" fmla="*/ 1346 w 3866"/>
                <a:gd name="T47" fmla="*/ 494 h 5556"/>
                <a:gd name="T48" fmla="*/ 1460 w 3866"/>
                <a:gd name="T49" fmla="*/ 481 h 5556"/>
                <a:gd name="T50" fmla="*/ 1517 w 3866"/>
                <a:gd name="T51" fmla="*/ 635 h 5556"/>
                <a:gd name="T52" fmla="*/ 1685 w 3866"/>
                <a:gd name="T53" fmla="*/ 632 h 5556"/>
                <a:gd name="T54" fmla="*/ 1836 w 3866"/>
                <a:gd name="T55" fmla="*/ 589 h 5556"/>
                <a:gd name="T56" fmla="*/ 1974 w 3866"/>
                <a:gd name="T57" fmla="*/ 514 h 5556"/>
                <a:gd name="T58" fmla="*/ 2109 w 3866"/>
                <a:gd name="T59" fmla="*/ 411 h 5556"/>
                <a:gd name="T60" fmla="*/ 2353 w 3866"/>
                <a:gd name="T61" fmla="*/ 208 h 5556"/>
                <a:gd name="T62" fmla="*/ 2673 w 3866"/>
                <a:gd name="T63" fmla="*/ 0 h 5556"/>
                <a:gd name="T64" fmla="*/ 2779 w 3866"/>
                <a:gd name="T65" fmla="*/ 29 h 5556"/>
                <a:gd name="T66" fmla="*/ 2925 w 3866"/>
                <a:gd name="T67" fmla="*/ 94 h 5556"/>
                <a:gd name="T68" fmla="*/ 3103 w 3866"/>
                <a:gd name="T69" fmla="*/ 199 h 5556"/>
                <a:gd name="T70" fmla="*/ 3287 w 3866"/>
                <a:gd name="T71" fmla="*/ 330 h 5556"/>
                <a:gd name="T72" fmla="*/ 3438 w 3866"/>
                <a:gd name="T73" fmla="*/ 463 h 5556"/>
                <a:gd name="T74" fmla="*/ 3548 w 3866"/>
                <a:gd name="T75" fmla="*/ 581 h 5556"/>
                <a:gd name="T76" fmla="*/ 3639 w 3866"/>
                <a:gd name="T77" fmla="*/ 713 h 5556"/>
                <a:gd name="T78" fmla="*/ 3727 w 3866"/>
                <a:gd name="T79" fmla="*/ 869 h 5556"/>
                <a:gd name="T80" fmla="*/ 3792 w 3866"/>
                <a:gd name="T81" fmla="*/ 1034 h 5556"/>
                <a:gd name="T82" fmla="*/ 3836 w 3866"/>
                <a:gd name="T83" fmla="*/ 1208 h 5556"/>
                <a:gd name="T84" fmla="*/ 3860 w 3866"/>
                <a:gd name="T85" fmla="*/ 1385 h 5556"/>
                <a:gd name="T86" fmla="*/ 3852 w 3866"/>
                <a:gd name="T87" fmla="*/ 1574 h 5556"/>
                <a:gd name="T88" fmla="*/ 3847 w 3866"/>
                <a:gd name="T89" fmla="*/ 1733 h 5556"/>
                <a:gd name="T90" fmla="*/ 3814 w 3866"/>
                <a:gd name="T91" fmla="*/ 2097 h 5556"/>
                <a:gd name="T92" fmla="*/ 3770 w 3866"/>
                <a:gd name="T93" fmla="*/ 2408 h 5556"/>
                <a:gd name="T94" fmla="*/ 3750 w 3866"/>
                <a:gd name="T95" fmla="*/ 2633 h 5556"/>
                <a:gd name="T96" fmla="*/ 3735 w 3866"/>
                <a:gd name="T97" fmla="*/ 2754 h 5556"/>
                <a:gd name="T98" fmla="*/ 3680 w 3866"/>
                <a:gd name="T99" fmla="*/ 2985 h 5556"/>
                <a:gd name="T100" fmla="*/ 3649 w 3866"/>
                <a:gd name="T101" fmla="*/ 3131 h 5556"/>
                <a:gd name="T102" fmla="*/ 3623 w 3866"/>
                <a:gd name="T103" fmla="*/ 3351 h 5556"/>
                <a:gd name="T104" fmla="*/ 3605 w 3866"/>
                <a:gd name="T105" fmla="*/ 3562 h 5556"/>
                <a:gd name="T106" fmla="*/ 3598 w 3866"/>
                <a:gd name="T107" fmla="*/ 3881 h 5556"/>
                <a:gd name="T108" fmla="*/ 3568 w 3866"/>
                <a:gd name="T109" fmla="*/ 4415 h 5556"/>
                <a:gd name="T110" fmla="*/ 3531 w 3866"/>
                <a:gd name="T111" fmla="*/ 5131 h 5556"/>
                <a:gd name="T112" fmla="*/ 0 w 3866"/>
                <a:gd name="T113" fmla="*/ 5541 h 5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866" h="5556">
                  <a:moveTo>
                    <a:pt x="0" y="5541"/>
                  </a:moveTo>
                  <a:lnTo>
                    <a:pt x="0" y="5541"/>
                  </a:lnTo>
                  <a:lnTo>
                    <a:pt x="10" y="5495"/>
                  </a:lnTo>
                  <a:lnTo>
                    <a:pt x="21" y="5447"/>
                  </a:lnTo>
                  <a:lnTo>
                    <a:pt x="31" y="5393"/>
                  </a:lnTo>
                  <a:lnTo>
                    <a:pt x="40" y="5338"/>
                  </a:lnTo>
                  <a:lnTo>
                    <a:pt x="49" y="5281"/>
                  </a:lnTo>
                  <a:lnTo>
                    <a:pt x="57" y="5221"/>
                  </a:lnTo>
                  <a:lnTo>
                    <a:pt x="74" y="5098"/>
                  </a:lnTo>
                  <a:lnTo>
                    <a:pt x="86" y="4976"/>
                  </a:lnTo>
                  <a:lnTo>
                    <a:pt x="92" y="4915"/>
                  </a:lnTo>
                  <a:lnTo>
                    <a:pt x="97" y="4856"/>
                  </a:lnTo>
                  <a:lnTo>
                    <a:pt x="100" y="4800"/>
                  </a:lnTo>
                  <a:lnTo>
                    <a:pt x="103" y="4745"/>
                  </a:lnTo>
                  <a:lnTo>
                    <a:pt x="105" y="4693"/>
                  </a:lnTo>
                  <a:lnTo>
                    <a:pt x="106" y="4644"/>
                  </a:lnTo>
                  <a:lnTo>
                    <a:pt x="132" y="4609"/>
                  </a:lnTo>
                  <a:lnTo>
                    <a:pt x="132" y="4609"/>
                  </a:lnTo>
                  <a:lnTo>
                    <a:pt x="155" y="4421"/>
                  </a:lnTo>
                  <a:lnTo>
                    <a:pt x="166" y="4326"/>
                  </a:lnTo>
                  <a:lnTo>
                    <a:pt x="175" y="4233"/>
                  </a:lnTo>
                  <a:lnTo>
                    <a:pt x="182" y="4138"/>
                  </a:lnTo>
                  <a:lnTo>
                    <a:pt x="187" y="4044"/>
                  </a:lnTo>
                  <a:lnTo>
                    <a:pt x="191" y="3948"/>
                  </a:lnTo>
                  <a:lnTo>
                    <a:pt x="192" y="3851"/>
                  </a:lnTo>
                  <a:lnTo>
                    <a:pt x="187" y="3765"/>
                  </a:lnTo>
                  <a:lnTo>
                    <a:pt x="187" y="3765"/>
                  </a:lnTo>
                  <a:lnTo>
                    <a:pt x="186" y="3726"/>
                  </a:lnTo>
                  <a:lnTo>
                    <a:pt x="185" y="3686"/>
                  </a:lnTo>
                  <a:lnTo>
                    <a:pt x="184" y="3650"/>
                  </a:lnTo>
                  <a:lnTo>
                    <a:pt x="182" y="3613"/>
                  </a:lnTo>
                  <a:lnTo>
                    <a:pt x="178" y="3577"/>
                  </a:lnTo>
                  <a:lnTo>
                    <a:pt x="174" y="3541"/>
                  </a:lnTo>
                  <a:lnTo>
                    <a:pt x="164" y="3471"/>
                  </a:lnTo>
                  <a:lnTo>
                    <a:pt x="152" y="3401"/>
                  </a:lnTo>
                  <a:lnTo>
                    <a:pt x="138" y="3329"/>
                  </a:lnTo>
                  <a:lnTo>
                    <a:pt x="121" y="3255"/>
                  </a:lnTo>
                  <a:lnTo>
                    <a:pt x="102" y="3178"/>
                  </a:lnTo>
                  <a:lnTo>
                    <a:pt x="102" y="3178"/>
                  </a:lnTo>
                  <a:lnTo>
                    <a:pt x="97" y="3156"/>
                  </a:lnTo>
                  <a:lnTo>
                    <a:pt x="92" y="3133"/>
                  </a:lnTo>
                  <a:lnTo>
                    <a:pt x="84" y="3087"/>
                  </a:lnTo>
                  <a:lnTo>
                    <a:pt x="78" y="3040"/>
                  </a:lnTo>
                  <a:lnTo>
                    <a:pt x="74" y="2990"/>
                  </a:lnTo>
                  <a:lnTo>
                    <a:pt x="71" y="2942"/>
                  </a:lnTo>
                  <a:lnTo>
                    <a:pt x="69" y="2891"/>
                  </a:lnTo>
                  <a:lnTo>
                    <a:pt x="65" y="2792"/>
                  </a:lnTo>
                  <a:lnTo>
                    <a:pt x="64" y="2741"/>
                  </a:lnTo>
                  <a:lnTo>
                    <a:pt x="62" y="2693"/>
                  </a:lnTo>
                  <a:lnTo>
                    <a:pt x="57" y="2643"/>
                  </a:lnTo>
                  <a:lnTo>
                    <a:pt x="53" y="2596"/>
                  </a:lnTo>
                  <a:lnTo>
                    <a:pt x="45" y="2550"/>
                  </a:lnTo>
                  <a:lnTo>
                    <a:pt x="40" y="2527"/>
                  </a:lnTo>
                  <a:lnTo>
                    <a:pt x="36" y="2505"/>
                  </a:lnTo>
                  <a:lnTo>
                    <a:pt x="29" y="2483"/>
                  </a:lnTo>
                  <a:lnTo>
                    <a:pt x="22" y="2462"/>
                  </a:lnTo>
                  <a:lnTo>
                    <a:pt x="15" y="2442"/>
                  </a:lnTo>
                  <a:lnTo>
                    <a:pt x="6" y="2421"/>
                  </a:lnTo>
                  <a:lnTo>
                    <a:pt x="11" y="2368"/>
                  </a:lnTo>
                  <a:lnTo>
                    <a:pt x="11" y="2368"/>
                  </a:lnTo>
                  <a:lnTo>
                    <a:pt x="27" y="2336"/>
                  </a:lnTo>
                  <a:lnTo>
                    <a:pt x="42" y="2303"/>
                  </a:lnTo>
                  <a:lnTo>
                    <a:pt x="57" y="2270"/>
                  </a:lnTo>
                  <a:lnTo>
                    <a:pt x="70" y="2234"/>
                  </a:lnTo>
                  <a:lnTo>
                    <a:pt x="70" y="2234"/>
                  </a:lnTo>
                  <a:lnTo>
                    <a:pt x="103" y="2158"/>
                  </a:lnTo>
                  <a:lnTo>
                    <a:pt x="136" y="2082"/>
                  </a:lnTo>
                  <a:lnTo>
                    <a:pt x="200" y="1931"/>
                  </a:lnTo>
                  <a:lnTo>
                    <a:pt x="232" y="1856"/>
                  </a:lnTo>
                  <a:lnTo>
                    <a:pt x="267" y="1781"/>
                  </a:lnTo>
                  <a:lnTo>
                    <a:pt x="303" y="1706"/>
                  </a:lnTo>
                  <a:lnTo>
                    <a:pt x="342" y="1632"/>
                  </a:lnTo>
                  <a:lnTo>
                    <a:pt x="342" y="1632"/>
                  </a:lnTo>
                  <a:lnTo>
                    <a:pt x="376" y="1570"/>
                  </a:lnTo>
                  <a:lnTo>
                    <a:pt x="411" y="1509"/>
                  </a:lnTo>
                  <a:lnTo>
                    <a:pt x="481" y="1390"/>
                  </a:lnTo>
                  <a:lnTo>
                    <a:pt x="624" y="1152"/>
                  </a:lnTo>
                  <a:lnTo>
                    <a:pt x="624" y="1152"/>
                  </a:lnTo>
                  <a:lnTo>
                    <a:pt x="642" y="1123"/>
                  </a:lnTo>
                  <a:lnTo>
                    <a:pt x="662" y="1093"/>
                  </a:lnTo>
                  <a:lnTo>
                    <a:pt x="681" y="1065"/>
                  </a:lnTo>
                  <a:lnTo>
                    <a:pt x="701" y="1038"/>
                  </a:lnTo>
                  <a:lnTo>
                    <a:pt x="720" y="1011"/>
                  </a:lnTo>
                  <a:lnTo>
                    <a:pt x="741" y="985"/>
                  </a:lnTo>
                  <a:lnTo>
                    <a:pt x="784" y="934"/>
                  </a:lnTo>
                  <a:lnTo>
                    <a:pt x="827" y="886"/>
                  </a:lnTo>
                  <a:lnTo>
                    <a:pt x="872" y="840"/>
                  </a:lnTo>
                  <a:lnTo>
                    <a:pt x="919" y="796"/>
                  </a:lnTo>
                  <a:lnTo>
                    <a:pt x="967" y="753"/>
                  </a:lnTo>
                  <a:lnTo>
                    <a:pt x="1017" y="713"/>
                  </a:lnTo>
                  <a:lnTo>
                    <a:pt x="1068" y="674"/>
                  </a:lnTo>
                  <a:lnTo>
                    <a:pt x="1121" y="635"/>
                  </a:lnTo>
                  <a:lnTo>
                    <a:pt x="1175" y="599"/>
                  </a:lnTo>
                  <a:lnTo>
                    <a:pt x="1230" y="563"/>
                  </a:lnTo>
                  <a:lnTo>
                    <a:pt x="1288" y="527"/>
                  </a:lnTo>
                  <a:lnTo>
                    <a:pt x="1346" y="494"/>
                  </a:lnTo>
                  <a:lnTo>
                    <a:pt x="1406" y="459"/>
                  </a:lnTo>
                  <a:lnTo>
                    <a:pt x="1453" y="435"/>
                  </a:lnTo>
                  <a:lnTo>
                    <a:pt x="1453" y="435"/>
                  </a:lnTo>
                  <a:lnTo>
                    <a:pt x="1460" y="481"/>
                  </a:lnTo>
                  <a:lnTo>
                    <a:pt x="1467" y="528"/>
                  </a:lnTo>
                  <a:lnTo>
                    <a:pt x="1481" y="621"/>
                  </a:lnTo>
                  <a:lnTo>
                    <a:pt x="1517" y="635"/>
                  </a:lnTo>
                  <a:lnTo>
                    <a:pt x="1517" y="635"/>
                  </a:lnTo>
                  <a:lnTo>
                    <a:pt x="1560" y="638"/>
                  </a:lnTo>
                  <a:lnTo>
                    <a:pt x="1603" y="639"/>
                  </a:lnTo>
                  <a:lnTo>
                    <a:pt x="1645" y="637"/>
                  </a:lnTo>
                  <a:lnTo>
                    <a:pt x="1685" y="632"/>
                  </a:lnTo>
                  <a:lnTo>
                    <a:pt x="1724" y="625"/>
                  </a:lnTo>
                  <a:lnTo>
                    <a:pt x="1762" y="616"/>
                  </a:lnTo>
                  <a:lnTo>
                    <a:pt x="1799" y="603"/>
                  </a:lnTo>
                  <a:lnTo>
                    <a:pt x="1836" y="589"/>
                  </a:lnTo>
                  <a:lnTo>
                    <a:pt x="1871" y="573"/>
                  </a:lnTo>
                  <a:lnTo>
                    <a:pt x="1906" y="556"/>
                  </a:lnTo>
                  <a:lnTo>
                    <a:pt x="1940" y="535"/>
                  </a:lnTo>
                  <a:lnTo>
                    <a:pt x="1974" y="514"/>
                  </a:lnTo>
                  <a:lnTo>
                    <a:pt x="2008" y="490"/>
                  </a:lnTo>
                  <a:lnTo>
                    <a:pt x="2042" y="466"/>
                  </a:lnTo>
                  <a:lnTo>
                    <a:pt x="2075" y="440"/>
                  </a:lnTo>
                  <a:lnTo>
                    <a:pt x="2109" y="411"/>
                  </a:lnTo>
                  <a:lnTo>
                    <a:pt x="2109" y="411"/>
                  </a:lnTo>
                  <a:lnTo>
                    <a:pt x="2169" y="360"/>
                  </a:lnTo>
                  <a:lnTo>
                    <a:pt x="2230" y="308"/>
                  </a:lnTo>
                  <a:lnTo>
                    <a:pt x="2353" y="208"/>
                  </a:lnTo>
                  <a:lnTo>
                    <a:pt x="2478" y="108"/>
                  </a:lnTo>
                  <a:lnTo>
                    <a:pt x="2539" y="57"/>
                  </a:lnTo>
                  <a:lnTo>
                    <a:pt x="2599" y="6"/>
                  </a:lnTo>
                  <a:lnTo>
                    <a:pt x="2673" y="0"/>
                  </a:lnTo>
                  <a:lnTo>
                    <a:pt x="2673" y="0"/>
                  </a:lnTo>
                  <a:lnTo>
                    <a:pt x="2708" y="7"/>
                  </a:lnTo>
                  <a:lnTo>
                    <a:pt x="2742" y="18"/>
                  </a:lnTo>
                  <a:lnTo>
                    <a:pt x="2779" y="29"/>
                  </a:lnTo>
                  <a:lnTo>
                    <a:pt x="2815" y="43"/>
                  </a:lnTo>
                  <a:lnTo>
                    <a:pt x="2852" y="59"/>
                  </a:lnTo>
                  <a:lnTo>
                    <a:pt x="2889" y="75"/>
                  </a:lnTo>
                  <a:lnTo>
                    <a:pt x="2925" y="94"/>
                  </a:lnTo>
                  <a:lnTo>
                    <a:pt x="2962" y="113"/>
                  </a:lnTo>
                  <a:lnTo>
                    <a:pt x="2998" y="134"/>
                  </a:lnTo>
                  <a:lnTo>
                    <a:pt x="3034" y="155"/>
                  </a:lnTo>
                  <a:lnTo>
                    <a:pt x="3103" y="199"/>
                  </a:lnTo>
                  <a:lnTo>
                    <a:pt x="3168" y="241"/>
                  </a:lnTo>
                  <a:lnTo>
                    <a:pt x="3227" y="283"/>
                  </a:lnTo>
                  <a:lnTo>
                    <a:pt x="3227" y="283"/>
                  </a:lnTo>
                  <a:lnTo>
                    <a:pt x="3287" y="330"/>
                  </a:lnTo>
                  <a:lnTo>
                    <a:pt x="3348" y="381"/>
                  </a:lnTo>
                  <a:lnTo>
                    <a:pt x="3379" y="407"/>
                  </a:lnTo>
                  <a:lnTo>
                    <a:pt x="3409" y="435"/>
                  </a:lnTo>
                  <a:lnTo>
                    <a:pt x="3438" y="463"/>
                  </a:lnTo>
                  <a:lnTo>
                    <a:pt x="3466" y="491"/>
                  </a:lnTo>
                  <a:lnTo>
                    <a:pt x="3494" y="520"/>
                  </a:lnTo>
                  <a:lnTo>
                    <a:pt x="3522" y="550"/>
                  </a:lnTo>
                  <a:lnTo>
                    <a:pt x="3548" y="581"/>
                  </a:lnTo>
                  <a:lnTo>
                    <a:pt x="3572" y="612"/>
                  </a:lnTo>
                  <a:lnTo>
                    <a:pt x="3596" y="646"/>
                  </a:lnTo>
                  <a:lnTo>
                    <a:pt x="3618" y="678"/>
                  </a:lnTo>
                  <a:lnTo>
                    <a:pt x="3639" y="713"/>
                  </a:lnTo>
                  <a:lnTo>
                    <a:pt x="3659" y="747"/>
                  </a:lnTo>
                  <a:lnTo>
                    <a:pt x="3706" y="830"/>
                  </a:lnTo>
                  <a:lnTo>
                    <a:pt x="3706" y="830"/>
                  </a:lnTo>
                  <a:lnTo>
                    <a:pt x="3727" y="869"/>
                  </a:lnTo>
                  <a:lnTo>
                    <a:pt x="3745" y="910"/>
                  </a:lnTo>
                  <a:lnTo>
                    <a:pt x="3762" y="950"/>
                  </a:lnTo>
                  <a:lnTo>
                    <a:pt x="3777" y="992"/>
                  </a:lnTo>
                  <a:lnTo>
                    <a:pt x="3792" y="1034"/>
                  </a:lnTo>
                  <a:lnTo>
                    <a:pt x="3805" y="1077"/>
                  </a:lnTo>
                  <a:lnTo>
                    <a:pt x="3816" y="1121"/>
                  </a:lnTo>
                  <a:lnTo>
                    <a:pt x="3827" y="1165"/>
                  </a:lnTo>
                  <a:lnTo>
                    <a:pt x="3836" y="1208"/>
                  </a:lnTo>
                  <a:lnTo>
                    <a:pt x="3844" y="1252"/>
                  </a:lnTo>
                  <a:lnTo>
                    <a:pt x="3851" y="1296"/>
                  </a:lnTo>
                  <a:lnTo>
                    <a:pt x="3857" y="1341"/>
                  </a:lnTo>
                  <a:lnTo>
                    <a:pt x="3860" y="1385"/>
                  </a:lnTo>
                  <a:lnTo>
                    <a:pt x="3863" y="1430"/>
                  </a:lnTo>
                  <a:lnTo>
                    <a:pt x="3866" y="1473"/>
                  </a:lnTo>
                  <a:lnTo>
                    <a:pt x="3866" y="1516"/>
                  </a:lnTo>
                  <a:lnTo>
                    <a:pt x="3852" y="1574"/>
                  </a:lnTo>
                  <a:lnTo>
                    <a:pt x="3852" y="1574"/>
                  </a:lnTo>
                  <a:lnTo>
                    <a:pt x="3851" y="1627"/>
                  </a:lnTo>
                  <a:lnTo>
                    <a:pt x="3850" y="1680"/>
                  </a:lnTo>
                  <a:lnTo>
                    <a:pt x="3847" y="1733"/>
                  </a:lnTo>
                  <a:lnTo>
                    <a:pt x="3845" y="1785"/>
                  </a:lnTo>
                  <a:lnTo>
                    <a:pt x="3837" y="1890"/>
                  </a:lnTo>
                  <a:lnTo>
                    <a:pt x="3827" y="1993"/>
                  </a:lnTo>
                  <a:lnTo>
                    <a:pt x="3814" y="2097"/>
                  </a:lnTo>
                  <a:lnTo>
                    <a:pt x="3800" y="2201"/>
                  </a:lnTo>
                  <a:lnTo>
                    <a:pt x="3785" y="2304"/>
                  </a:lnTo>
                  <a:lnTo>
                    <a:pt x="3770" y="2408"/>
                  </a:lnTo>
                  <a:lnTo>
                    <a:pt x="3770" y="2408"/>
                  </a:lnTo>
                  <a:lnTo>
                    <a:pt x="3766" y="2446"/>
                  </a:lnTo>
                  <a:lnTo>
                    <a:pt x="3761" y="2483"/>
                  </a:lnTo>
                  <a:lnTo>
                    <a:pt x="3755" y="2558"/>
                  </a:lnTo>
                  <a:lnTo>
                    <a:pt x="3750" y="2633"/>
                  </a:lnTo>
                  <a:lnTo>
                    <a:pt x="3746" y="2670"/>
                  </a:lnTo>
                  <a:lnTo>
                    <a:pt x="3741" y="2707"/>
                  </a:lnTo>
                  <a:lnTo>
                    <a:pt x="3741" y="2707"/>
                  </a:lnTo>
                  <a:lnTo>
                    <a:pt x="3735" y="2754"/>
                  </a:lnTo>
                  <a:lnTo>
                    <a:pt x="3725" y="2800"/>
                  </a:lnTo>
                  <a:lnTo>
                    <a:pt x="3715" y="2846"/>
                  </a:lnTo>
                  <a:lnTo>
                    <a:pt x="3704" y="2892"/>
                  </a:lnTo>
                  <a:lnTo>
                    <a:pt x="3680" y="2985"/>
                  </a:lnTo>
                  <a:lnTo>
                    <a:pt x="3670" y="3031"/>
                  </a:lnTo>
                  <a:lnTo>
                    <a:pt x="3660" y="3077"/>
                  </a:lnTo>
                  <a:lnTo>
                    <a:pt x="3660" y="3077"/>
                  </a:lnTo>
                  <a:lnTo>
                    <a:pt x="3649" y="3131"/>
                  </a:lnTo>
                  <a:lnTo>
                    <a:pt x="3640" y="3185"/>
                  </a:lnTo>
                  <a:lnTo>
                    <a:pt x="3632" y="3240"/>
                  </a:lnTo>
                  <a:lnTo>
                    <a:pt x="3626" y="3296"/>
                  </a:lnTo>
                  <a:lnTo>
                    <a:pt x="3623" y="3351"/>
                  </a:lnTo>
                  <a:lnTo>
                    <a:pt x="3619" y="3408"/>
                  </a:lnTo>
                  <a:lnTo>
                    <a:pt x="3618" y="3463"/>
                  </a:lnTo>
                  <a:lnTo>
                    <a:pt x="3617" y="3517"/>
                  </a:lnTo>
                  <a:lnTo>
                    <a:pt x="3605" y="3562"/>
                  </a:lnTo>
                  <a:lnTo>
                    <a:pt x="3605" y="3562"/>
                  </a:lnTo>
                  <a:lnTo>
                    <a:pt x="3605" y="3668"/>
                  </a:lnTo>
                  <a:lnTo>
                    <a:pt x="3601" y="3775"/>
                  </a:lnTo>
                  <a:lnTo>
                    <a:pt x="3598" y="3881"/>
                  </a:lnTo>
                  <a:lnTo>
                    <a:pt x="3592" y="3988"/>
                  </a:lnTo>
                  <a:lnTo>
                    <a:pt x="3580" y="4203"/>
                  </a:lnTo>
                  <a:lnTo>
                    <a:pt x="3568" y="4415"/>
                  </a:lnTo>
                  <a:lnTo>
                    <a:pt x="3568" y="4415"/>
                  </a:lnTo>
                  <a:lnTo>
                    <a:pt x="3555" y="4701"/>
                  </a:lnTo>
                  <a:lnTo>
                    <a:pt x="3548" y="4844"/>
                  </a:lnTo>
                  <a:lnTo>
                    <a:pt x="3540" y="4988"/>
                  </a:lnTo>
                  <a:lnTo>
                    <a:pt x="3531" y="5131"/>
                  </a:lnTo>
                  <a:lnTo>
                    <a:pt x="3521" y="5274"/>
                  </a:lnTo>
                  <a:lnTo>
                    <a:pt x="3508" y="5415"/>
                  </a:lnTo>
                  <a:lnTo>
                    <a:pt x="3493" y="5556"/>
                  </a:lnTo>
                  <a:lnTo>
                    <a:pt x="0" y="5541"/>
                  </a:lnTo>
                  <a:close/>
                </a:path>
              </a:pathLst>
            </a:custGeom>
            <a:solidFill>
              <a:srgbClr val="BDCC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65AC1260-67E9-6A07-4BDD-64A550E31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7" y="1542"/>
              <a:ext cx="1933" cy="2778"/>
            </a:xfrm>
            <a:custGeom>
              <a:avLst/>
              <a:gdLst>
                <a:gd name="T0" fmla="*/ 21 w 3866"/>
                <a:gd name="T1" fmla="*/ 5447 h 5556"/>
                <a:gd name="T2" fmla="*/ 57 w 3866"/>
                <a:gd name="T3" fmla="*/ 5221 h 5556"/>
                <a:gd name="T4" fmla="*/ 97 w 3866"/>
                <a:gd name="T5" fmla="*/ 4856 h 5556"/>
                <a:gd name="T6" fmla="*/ 106 w 3866"/>
                <a:gd name="T7" fmla="*/ 4644 h 5556"/>
                <a:gd name="T8" fmla="*/ 166 w 3866"/>
                <a:gd name="T9" fmla="*/ 4326 h 5556"/>
                <a:gd name="T10" fmla="*/ 191 w 3866"/>
                <a:gd name="T11" fmla="*/ 3948 h 5556"/>
                <a:gd name="T12" fmla="*/ 186 w 3866"/>
                <a:gd name="T13" fmla="*/ 3726 h 5556"/>
                <a:gd name="T14" fmla="*/ 178 w 3866"/>
                <a:gd name="T15" fmla="*/ 3577 h 5556"/>
                <a:gd name="T16" fmla="*/ 138 w 3866"/>
                <a:gd name="T17" fmla="*/ 3329 h 5556"/>
                <a:gd name="T18" fmla="*/ 97 w 3866"/>
                <a:gd name="T19" fmla="*/ 3156 h 5556"/>
                <a:gd name="T20" fmla="*/ 74 w 3866"/>
                <a:gd name="T21" fmla="*/ 2990 h 5556"/>
                <a:gd name="T22" fmla="*/ 64 w 3866"/>
                <a:gd name="T23" fmla="*/ 2741 h 5556"/>
                <a:gd name="T24" fmla="*/ 45 w 3866"/>
                <a:gd name="T25" fmla="*/ 2550 h 5556"/>
                <a:gd name="T26" fmla="*/ 22 w 3866"/>
                <a:gd name="T27" fmla="*/ 2462 h 5556"/>
                <a:gd name="T28" fmla="*/ 11 w 3866"/>
                <a:gd name="T29" fmla="*/ 2368 h 5556"/>
                <a:gd name="T30" fmla="*/ 70 w 3866"/>
                <a:gd name="T31" fmla="*/ 2234 h 5556"/>
                <a:gd name="T32" fmla="*/ 200 w 3866"/>
                <a:gd name="T33" fmla="*/ 1931 h 5556"/>
                <a:gd name="T34" fmla="*/ 342 w 3866"/>
                <a:gd name="T35" fmla="*/ 1632 h 5556"/>
                <a:gd name="T36" fmla="*/ 481 w 3866"/>
                <a:gd name="T37" fmla="*/ 1390 h 5556"/>
                <a:gd name="T38" fmla="*/ 662 w 3866"/>
                <a:gd name="T39" fmla="*/ 1093 h 5556"/>
                <a:gd name="T40" fmla="*/ 741 w 3866"/>
                <a:gd name="T41" fmla="*/ 985 h 5556"/>
                <a:gd name="T42" fmla="*/ 919 w 3866"/>
                <a:gd name="T43" fmla="*/ 796 h 5556"/>
                <a:gd name="T44" fmla="*/ 1121 w 3866"/>
                <a:gd name="T45" fmla="*/ 635 h 5556"/>
                <a:gd name="T46" fmla="*/ 1346 w 3866"/>
                <a:gd name="T47" fmla="*/ 494 h 5556"/>
                <a:gd name="T48" fmla="*/ 1460 w 3866"/>
                <a:gd name="T49" fmla="*/ 481 h 5556"/>
                <a:gd name="T50" fmla="*/ 1517 w 3866"/>
                <a:gd name="T51" fmla="*/ 635 h 5556"/>
                <a:gd name="T52" fmla="*/ 1685 w 3866"/>
                <a:gd name="T53" fmla="*/ 632 h 5556"/>
                <a:gd name="T54" fmla="*/ 1836 w 3866"/>
                <a:gd name="T55" fmla="*/ 589 h 5556"/>
                <a:gd name="T56" fmla="*/ 1974 w 3866"/>
                <a:gd name="T57" fmla="*/ 514 h 5556"/>
                <a:gd name="T58" fmla="*/ 2109 w 3866"/>
                <a:gd name="T59" fmla="*/ 411 h 5556"/>
                <a:gd name="T60" fmla="*/ 2353 w 3866"/>
                <a:gd name="T61" fmla="*/ 208 h 5556"/>
                <a:gd name="T62" fmla="*/ 2673 w 3866"/>
                <a:gd name="T63" fmla="*/ 0 h 5556"/>
                <a:gd name="T64" fmla="*/ 2779 w 3866"/>
                <a:gd name="T65" fmla="*/ 29 h 5556"/>
                <a:gd name="T66" fmla="*/ 2925 w 3866"/>
                <a:gd name="T67" fmla="*/ 94 h 5556"/>
                <a:gd name="T68" fmla="*/ 3103 w 3866"/>
                <a:gd name="T69" fmla="*/ 199 h 5556"/>
                <a:gd name="T70" fmla="*/ 3287 w 3866"/>
                <a:gd name="T71" fmla="*/ 330 h 5556"/>
                <a:gd name="T72" fmla="*/ 3438 w 3866"/>
                <a:gd name="T73" fmla="*/ 463 h 5556"/>
                <a:gd name="T74" fmla="*/ 3548 w 3866"/>
                <a:gd name="T75" fmla="*/ 581 h 5556"/>
                <a:gd name="T76" fmla="*/ 3639 w 3866"/>
                <a:gd name="T77" fmla="*/ 713 h 5556"/>
                <a:gd name="T78" fmla="*/ 3727 w 3866"/>
                <a:gd name="T79" fmla="*/ 869 h 5556"/>
                <a:gd name="T80" fmla="*/ 3792 w 3866"/>
                <a:gd name="T81" fmla="*/ 1034 h 5556"/>
                <a:gd name="T82" fmla="*/ 3836 w 3866"/>
                <a:gd name="T83" fmla="*/ 1208 h 5556"/>
                <a:gd name="T84" fmla="*/ 3860 w 3866"/>
                <a:gd name="T85" fmla="*/ 1385 h 5556"/>
                <a:gd name="T86" fmla="*/ 3852 w 3866"/>
                <a:gd name="T87" fmla="*/ 1574 h 5556"/>
                <a:gd name="T88" fmla="*/ 3847 w 3866"/>
                <a:gd name="T89" fmla="*/ 1733 h 5556"/>
                <a:gd name="T90" fmla="*/ 3814 w 3866"/>
                <a:gd name="T91" fmla="*/ 2097 h 5556"/>
                <a:gd name="T92" fmla="*/ 3770 w 3866"/>
                <a:gd name="T93" fmla="*/ 2408 h 5556"/>
                <a:gd name="T94" fmla="*/ 3750 w 3866"/>
                <a:gd name="T95" fmla="*/ 2633 h 5556"/>
                <a:gd name="T96" fmla="*/ 3735 w 3866"/>
                <a:gd name="T97" fmla="*/ 2754 h 5556"/>
                <a:gd name="T98" fmla="*/ 3680 w 3866"/>
                <a:gd name="T99" fmla="*/ 2985 h 5556"/>
                <a:gd name="T100" fmla="*/ 3649 w 3866"/>
                <a:gd name="T101" fmla="*/ 3131 h 5556"/>
                <a:gd name="T102" fmla="*/ 3623 w 3866"/>
                <a:gd name="T103" fmla="*/ 3351 h 5556"/>
                <a:gd name="T104" fmla="*/ 3605 w 3866"/>
                <a:gd name="T105" fmla="*/ 3562 h 5556"/>
                <a:gd name="T106" fmla="*/ 3598 w 3866"/>
                <a:gd name="T107" fmla="*/ 3881 h 5556"/>
                <a:gd name="T108" fmla="*/ 3568 w 3866"/>
                <a:gd name="T109" fmla="*/ 4415 h 5556"/>
                <a:gd name="T110" fmla="*/ 3531 w 3866"/>
                <a:gd name="T111" fmla="*/ 5131 h 5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866" h="5556">
                  <a:moveTo>
                    <a:pt x="0" y="5541"/>
                  </a:moveTo>
                  <a:lnTo>
                    <a:pt x="0" y="5541"/>
                  </a:lnTo>
                  <a:lnTo>
                    <a:pt x="10" y="5495"/>
                  </a:lnTo>
                  <a:lnTo>
                    <a:pt x="21" y="5447"/>
                  </a:lnTo>
                  <a:lnTo>
                    <a:pt x="31" y="5393"/>
                  </a:lnTo>
                  <a:lnTo>
                    <a:pt x="40" y="5338"/>
                  </a:lnTo>
                  <a:lnTo>
                    <a:pt x="49" y="5281"/>
                  </a:lnTo>
                  <a:lnTo>
                    <a:pt x="57" y="5221"/>
                  </a:lnTo>
                  <a:lnTo>
                    <a:pt x="74" y="5098"/>
                  </a:lnTo>
                  <a:lnTo>
                    <a:pt x="86" y="4976"/>
                  </a:lnTo>
                  <a:lnTo>
                    <a:pt x="92" y="4915"/>
                  </a:lnTo>
                  <a:lnTo>
                    <a:pt x="97" y="4856"/>
                  </a:lnTo>
                  <a:lnTo>
                    <a:pt x="100" y="4800"/>
                  </a:lnTo>
                  <a:lnTo>
                    <a:pt x="103" y="4745"/>
                  </a:lnTo>
                  <a:lnTo>
                    <a:pt x="105" y="4693"/>
                  </a:lnTo>
                  <a:lnTo>
                    <a:pt x="106" y="4644"/>
                  </a:lnTo>
                  <a:lnTo>
                    <a:pt x="132" y="4609"/>
                  </a:lnTo>
                  <a:lnTo>
                    <a:pt x="132" y="4609"/>
                  </a:lnTo>
                  <a:lnTo>
                    <a:pt x="155" y="4421"/>
                  </a:lnTo>
                  <a:lnTo>
                    <a:pt x="166" y="4326"/>
                  </a:lnTo>
                  <a:lnTo>
                    <a:pt x="175" y="4233"/>
                  </a:lnTo>
                  <a:lnTo>
                    <a:pt x="182" y="4138"/>
                  </a:lnTo>
                  <a:lnTo>
                    <a:pt x="187" y="4044"/>
                  </a:lnTo>
                  <a:lnTo>
                    <a:pt x="191" y="3948"/>
                  </a:lnTo>
                  <a:lnTo>
                    <a:pt x="192" y="3851"/>
                  </a:lnTo>
                  <a:lnTo>
                    <a:pt x="187" y="3765"/>
                  </a:lnTo>
                  <a:lnTo>
                    <a:pt x="187" y="3765"/>
                  </a:lnTo>
                  <a:lnTo>
                    <a:pt x="186" y="3726"/>
                  </a:lnTo>
                  <a:lnTo>
                    <a:pt x="185" y="3686"/>
                  </a:lnTo>
                  <a:lnTo>
                    <a:pt x="184" y="3650"/>
                  </a:lnTo>
                  <a:lnTo>
                    <a:pt x="182" y="3613"/>
                  </a:lnTo>
                  <a:lnTo>
                    <a:pt x="178" y="3577"/>
                  </a:lnTo>
                  <a:lnTo>
                    <a:pt x="174" y="3541"/>
                  </a:lnTo>
                  <a:lnTo>
                    <a:pt x="164" y="3471"/>
                  </a:lnTo>
                  <a:lnTo>
                    <a:pt x="152" y="3401"/>
                  </a:lnTo>
                  <a:lnTo>
                    <a:pt x="138" y="3329"/>
                  </a:lnTo>
                  <a:lnTo>
                    <a:pt x="121" y="3255"/>
                  </a:lnTo>
                  <a:lnTo>
                    <a:pt x="102" y="3178"/>
                  </a:lnTo>
                  <a:lnTo>
                    <a:pt x="102" y="3178"/>
                  </a:lnTo>
                  <a:lnTo>
                    <a:pt x="97" y="3156"/>
                  </a:lnTo>
                  <a:lnTo>
                    <a:pt x="92" y="3133"/>
                  </a:lnTo>
                  <a:lnTo>
                    <a:pt x="84" y="3087"/>
                  </a:lnTo>
                  <a:lnTo>
                    <a:pt x="78" y="3040"/>
                  </a:lnTo>
                  <a:lnTo>
                    <a:pt x="74" y="2990"/>
                  </a:lnTo>
                  <a:lnTo>
                    <a:pt x="71" y="2942"/>
                  </a:lnTo>
                  <a:lnTo>
                    <a:pt x="69" y="2891"/>
                  </a:lnTo>
                  <a:lnTo>
                    <a:pt x="65" y="2792"/>
                  </a:lnTo>
                  <a:lnTo>
                    <a:pt x="64" y="2741"/>
                  </a:lnTo>
                  <a:lnTo>
                    <a:pt x="62" y="2693"/>
                  </a:lnTo>
                  <a:lnTo>
                    <a:pt x="57" y="2643"/>
                  </a:lnTo>
                  <a:lnTo>
                    <a:pt x="53" y="2596"/>
                  </a:lnTo>
                  <a:lnTo>
                    <a:pt x="45" y="2550"/>
                  </a:lnTo>
                  <a:lnTo>
                    <a:pt x="40" y="2527"/>
                  </a:lnTo>
                  <a:lnTo>
                    <a:pt x="36" y="2505"/>
                  </a:lnTo>
                  <a:lnTo>
                    <a:pt x="29" y="2483"/>
                  </a:lnTo>
                  <a:lnTo>
                    <a:pt x="22" y="2462"/>
                  </a:lnTo>
                  <a:lnTo>
                    <a:pt x="15" y="2442"/>
                  </a:lnTo>
                  <a:lnTo>
                    <a:pt x="6" y="2421"/>
                  </a:lnTo>
                  <a:lnTo>
                    <a:pt x="11" y="2368"/>
                  </a:lnTo>
                  <a:lnTo>
                    <a:pt x="11" y="2368"/>
                  </a:lnTo>
                  <a:lnTo>
                    <a:pt x="27" y="2336"/>
                  </a:lnTo>
                  <a:lnTo>
                    <a:pt x="42" y="2303"/>
                  </a:lnTo>
                  <a:lnTo>
                    <a:pt x="57" y="2270"/>
                  </a:lnTo>
                  <a:lnTo>
                    <a:pt x="70" y="2234"/>
                  </a:lnTo>
                  <a:lnTo>
                    <a:pt x="70" y="2234"/>
                  </a:lnTo>
                  <a:lnTo>
                    <a:pt x="103" y="2158"/>
                  </a:lnTo>
                  <a:lnTo>
                    <a:pt x="136" y="2082"/>
                  </a:lnTo>
                  <a:lnTo>
                    <a:pt x="200" y="1931"/>
                  </a:lnTo>
                  <a:lnTo>
                    <a:pt x="232" y="1856"/>
                  </a:lnTo>
                  <a:lnTo>
                    <a:pt x="267" y="1781"/>
                  </a:lnTo>
                  <a:lnTo>
                    <a:pt x="303" y="1706"/>
                  </a:lnTo>
                  <a:lnTo>
                    <a:pt x="342" y="1632"/>
                  </a:lnTo>
                  <a:lnTo>
                    <a:pt x="342" y="1632"/>
                  </a:lnTo>
                  <a:lnTo>
                    <a:pt x="376" y="1570"/>
                  </a:lnTo>
                  <a:lnTo>
                    <a:pt x="411" y="1509"/>
                  </a:lnTo>
                  <a:lnTo>
                    <a:pt x="481" y="1390"/>
                  </a:lnTo>
                  <a:lnTo>
                    <a:pt x="624" y="1152"/>
                  </a:lnTo>
                  <a:lnTo>
                    <a:pt x="624" y="1152"/>
                  </a:lnTo>
                  <a:lnTo>
                    <a:pt x="642" y="1123"/>
                  </a:lnTo>
                  <a:lnTo>
                    <a:pt x="662" y="1093"/>
                  </a:lnTo>
                  <a:lnTo>
                    <a:pt x="681" y="1065"/>
                  </a:lnTo>
                  <a:lnTo>
                    <a:pt x="701" y="1038"/>
                  </a:lnTo>
                  <a:lnTo>
                    <a:pt x="720" y="1011"/>
                  </a:lnTo>
                  <a:lnTo>
                    <a:pt x="741" y="985"/>
                  </a:lnTo>
                  <a:lnTo>
                    <a:pt x="784" y="934"/>
                  </a:lnTo>
                  <a:lnTo>
                    <a:pt x="827" y="886"/>
                  </a:lnTo>
                  <a:lnTo>
                    <a:pt x="872" y="840"/>
                  </a:lnTo>
                  <a:lnTo>
                    <a:pt x="919" y="796"/>
                  </a:lnTo>
                  <a:lnTo>
                    <a:pt x="967" y="753"/>
                  </a:lnTo>
                  <a:lnTo>
                    <a:pt x="1017" y="713"/>
                  </a:lnTo>
                  <a:lnTo>
                    <a:pt x="1068" y="674"/>
                  </a:lnTo>
                  <a:lnTo>
                    <a:pt x="1121" y="635"/>
                  </a:lnTo>
                  <a:lnTo>
                    <a:pt x="1175" y="599"/>
                  </a:lnTo>
                  <a:lnTo>
                    <a:pt x="1230" y="563"/>
                  </a:lnTo>
                  <a:lnTo>
                    <a:pt x="1288" y="527"/>
                  </a:lnTo>
                  <a:lnTo>
                    <a:pt x="1346" y="494"/>
                  </a:lnTo>
                  <a:lnTo>
                    <a:pt x="1406" y="459"/>
                  </a:lnTo>
                  <a:lnTo>
                    <a:pt x="1453" y="435"/>
                  </a:lnTo>
                  <a:lnTo>
                    <a:pt x="1453" y="435"/>
                  </a:lnTo>
                  <a:lnTo>
                    <a:pt x="1460" y="481"/>
                  </a:lnTo>
                  <a:lnTo>
                    <a:pt x="1467" y="528"/>
                  </a:lnTo>
                  <a:lnTo>
                    <a:pt x="1481" y="621"/>
                  </a:lnTo>
                  <a:lnTo>
                    <a:pt x="1517" y="635"/>
                  </a:lnTo>
                  <a:lnTo>
                    <a:pt x="1517" y="635"/>
                  </a:lnTo>
                  <a:lnTo>
                    <a:pt x="1560" y="638"/>
                  </a:lnTo>
                  <a:lnTo>
                    <a:pt x="1603" y="639"/>
                  </a:lnTo>
                  <a:lnTo>
                    <a:pt x="1645" y="637"/>
                  </a:lnTo>
                  <a:lnTo>
                    <a:pt x="1685" y="632"/>
                  </a:lnTo>
                  <a:lnTo>
                    <a:pt x="1724" y="625"/>
                  </a:lnTo>
                  <a:lnTo>
                    <a:pt x="1762" y="616"/>
                  </a:lnTo>
                  <a:lnTo>
                    <a:pt x="1799" y="603"/>
                  </a:lnTo>
                  <a:lnTo>
                    <a:pt x="1836" y="589"/>
                  </a:lnTo>
                  <a:lnTo>
                    <a:pt x="1871" y="573"/>
                  </a:lnTo>
                  <a:lnTo>
                    <a:pt x="1906" y="556"/>
                  </a:lnTo>
                  <a:lnTo>
                    <a:pt x="1940" y="535"/>
                  </a:lnTo>
                  <a:lnTo>
                    <a:pt x="1974" y="514"/>
                  </a:lnTo>
                  <a:lnTo>
                    <a:pt x="2008" y="490"/>
                  </a:lnTo>
                  <a:lnTo>
                    <a:pt x="2042" y="466"/>
                  </a:lnTo>
                  <a:lnTo>
                    <a:pt x="2075" y="440"/>
                  </a:lnTo>
                  <a:lnTo>
                    <a:pt x="2109" y="411"/>
                  </a:lnTo>
                  <a:lnTo>
                    <a:pt x="2109" y="411"/>
                  </a:lnTo>
                  <a:lnTo>
                    <a:pt x="2169" y="360"/>
                  </a:lnTo>
                  <a:lnTo>
                    <a:pt x="2230" y="308"/>
                  </a:lnTo>
                  <a:lnTo>
                    <a:pt x="2353" y="208"/>
                  </a:lnTo>
                  <a:lnTo>
                    <a:pt x="2478" y="108"/>
                  </a:lnTo>
                  <a:lnTo>
                    <a:pt x="2539" y="57"/>
                  </a:lnTo>
                  <a:lnTo>
                    <a:pt x="2599" y="6"/>
                  </a:lnTo>
                  <a:lnTo>
                    <a:pt x="2673" y="0"/>
                  </a:lnTo>
                  <a:lnTo>
                    <a:pt x="2673" y="0"/>
                  </a:lnTo>
                  <a:lnTo>
                    <a:pt x="2708" y="7"/>
                  </a:lnTo>
                  <a:lnTo>
                    <a:pt x="2742" y="18"/>
                  </a:lnTo>
                  <a:lnTo>
                    <a:pt x="2779" y="29"/>
                  </a:lnTo>
                  <a:lnTo>
                    <a:pt x="2815" y="43"/>
                  </a:lnTo>
                  <a:lnTo>
                    <a:pt x="2852" y="59"/>
                  </a:lnTo>
                  <a:lnTo>
                    <a:pt x="2889" y="75"/>
                  </a:lnTo>
                  <a:lnTo>
                    <a:pt x="2925" y="94"/>
                  </a:lnTo>
                  <a:lnTo>
                    <a:pt x="2962" y="113"/>
                  </a:lnTo>
                  <a:lnTo>
                    <a:pt x="2998" y="134"/>
                  </a:lnTo>
                  <a:lnTo>
                    <a:pt x="3034" y="155"/>
                  </a:lnTo>
                  <a:lnTo>
                    <a:pt x="3103" y="199"/>
                  </a:lnTo>
                  <a:lnTo>
                    <a:pt x="3168" y="241"/>
                  </a:lnTo>
                  <a:lnTo>
                    <a:pt x="3227" y="283"/>
                  </a:lnTo>
                  <a:lnTo>
                    <a:pt x="3227" y="283"/>
                  </a:lnTo>
                  <a:lnTo>
                    <a:pt x="3287" y="330"/>
                  </a:lnTo>
                  <a:lnTo>
                    <a:pt x="3348" y="381"/>
                  </a:lnTo>
                  <a:lnTo>
                    <a:pt x="3379" y="407"/>
                  </a:lnTo>
                  <a:lnTo>
                    <a:pt x="3409" y="435"/>
                  </a:lnTo>
                  <a:lnTo>
                    <a:pt x="3438" y="463"/>
                  </a:lnTo>
                  <a:lnTo>
                    <a:pt x="3466" y="491"/>
                  </a:lnTo>
                  <a:lnTo>
                    <a:pt x="3494" y="520"/>
                  </a:lnTo>
                  <a:lnTo>
                    <a:pt x="3522" y="550"/>
                  </a:lnTo>
                  <a:lnTo>
                    <a:pt x="3548" y="581"/>
                  </a:lnTo>
                  <a:lnTo>
                    <a:pt x="3572" y="612"/>
                  </a:lnTo>
                  <a:lnTo>
                    <a:pt x="3596" y="646"/>
                  </a:lnTo>
                  <a:lnTo>
                    <a:pt x="3618" y="678"/>
                  </a:lnTo>
                  <a:lnTo>
                    <a:pt x="3639" y="713"/>
                  </a:lnTo>
                  <a:lnTo>
                    <a:pt x="3659" y="747"/>
                  </a:lnTo>
                  <a:lnTo>
                    <a:pt x="3706" y="830"/>
                  </a:lnTo>
                  <a:lnTo>
                    <a:pt x="3706" y="830"/>
                  </a:lnTo>
                  <a:lnTo>
                    <a:pt x="3727" y="869"/>
                  </a:lnTo>
                  <a:lnTo>
                    <a:pt x="3745" y="910"/>
                  </a:lnTo>
                  <a:lnTo>
                    <a:pt x="3762" y="950"/>
                  </a:lnTo>
                  <a:lnTo>
                    <a:pt x="3777" y="992"/>
                  </a:lnTo>
                  <a:lnTo>
                    <a:pt x="3792" y="1034"/>
                  </a:lnTo>
                  <a:lnTo>
                    <a:pt x="3805" y="1077"/>
                  </a:lnTo>
                  <a:lnTo>
                    <a:pt x="3816" y="1121"/>
                  </a:lnTo>
                  <a:lnTo>
                    <a:pt x="3827" y="1165"/>
                  </a:lnTo>
                  <a:lnTo>
                    <a:pt x="3836" y="1208"/>
                  </a:lnTo>
                  <a:lnTo>
                    <a:pt x="3844" y="1252"/>
                  </a:lnTo>
                  <a:lnTo>
                    <a:pt x="3851" y="1296"/>
                  </a:lnTo>
                  <a:lnTo>
                    <a:pt x="3857" y="1341"/>
                  </a:lnTo>
                  <a:lnTo>
                    <a:pt x="3860" y="1385"/>
                  </a:lnTo>
                  <a:lnTo>
                    <a:pt x="3863" y="1430"/>
                  </a:lnTo>
                  <a:lnTo>
                    <a:pt x="3866" y="1473"/>
                  </a:lnTo>
                  <a:lnTo>
                    <a:pt x="3866" y="1516"/>
                  </a:lnTo>
                  <a:lnTo>
                    <a:pt x="3852" y="1574"/>
                  </a:lnTo>
                  <a:lnTo>
                    <a:pt x="3852" y="1574"/>
                  </a:lnTo>
                  <a:lnTo>
                    <a:pt x="3851" y="1627"/>
                  </a:lnTo>
                  <a:lnTo>
                    <a:pt x="3850" y="1680"/>
                  </a:lnTo>
                  <a:lnTo>
                    <a:pt x="3847" y="1733"/>
                  </a:lnTo>
                  <a:lnTo>
                    <a:pt x="3845" y="1785"/>
                  </a:lnTo>
                  <a:lnTo>
                    <a:pt x="3837" y="1890"/>
                  </a:lnTo>
                  <a:lnTo>
                    <a:pt x="3827" y="1993"/>
                  </a:lnTo>
                  <a:lnTo>
                    <a:pt x="3814" y="2097"/>
                  </a:lnTo>
                  <a:lnTo>
                    <a:pt x="3800" y="2201"/>
                  </a:lnTo>
                  <a:lnTo>
                    <a:pt x="3785" y="2304"/>
                  </a:lnTo>
                  <a:lnTo>
                    <a:pt x="3770" y="2408"/>
                  </a:lnTo>
                  <a:lnTo>
                    <a:pt x="3770" y="2408"/>
                  </a:lnTo>
                  <a:lnTo>
                    <a:pt x="3766" y="2446"/>
                  </a:lnTo>
                  <a:lnTo>
                    <a:pt x="3761" y="2483"/>
                  </a:lnTo>
                  <a:lnTo>
                    <a:pt x="3755" y="2558"/>
                  </a:lnTo>
                  <a:lnTo>
                    <a:pt x="3750" y="2633"/>
                  </a:lnTo>
                  <a:lnTo>
                    <a:pt x="3746" y="2670"/>
                  </a:lnTo>
                  <a:lnTo>
                    <a:pt x="3741" y="2707"/>
                  </a:lnTo>
                  <a:lnTo>
                    <a:pt x="3741" y="2707"/>
                  </a:lnTo>
                  <a:lnTo>
                    <a:pt x="3735" y="2754"/>
                  </a:lnTo>
                  <a:lnTo>
                    <a:pt x="3725" y="2800"/>
                  </a:lnTo>
                  <a:lnTo>
                    <a:pt x="3715" y="2846"/>
                  </a:lnTo>
                  <a:lnTo>
                    <a:pt x="3704" y="2892"/>
                  </a:lnTo>
                  <a:lnTo>
                    <a:pt x="3680" y="2985"/>
                  </a:lnTo>
                  <a:lnTo>
                    <a:pt x="3670" y="3031"/>
                  </a:lnTo>
                  <a:lnTo>
                    <a:pt x="3660" y="3077"/>
                  </a:lnTo>
                  <a:lnTo>
                    <a:pt x="3660" y="3077"/>
                  </a:lnTo>
                  <a:lnTo>
                    <a:pt x="3649" y="3131"/>
                  </a:lnTo>
                  <a:lnTo>
                    <a:pt x="3640" y="3185"/>
                  </a:lnTo>
                  <a:lnTo>
                    <a:pt x="3632" y="3240"/>
                  </a:lnTo>
                  <a:lnTo>
                    <a:pt x="3626" y="3296"/>
                  </a:lnTo>
                  <a:lnTo>
                    <a:pt x="3623" y="3351"/>
                  </a:lnTo>
                  <a:lnTo>
                    <a:pt x="3619" y="3408"/>
                  </a:lnTo>
                  <a:lnTo>
                    <a:pt x="3618" y="3463"/>
                  </a:lnTo>
                  <a:lnTo>
                    <a:pt x="3617" y="3517"/>
                  </a:lnTo>
                  <a:lnTo>
                    <a:pt x="3605" y="3562"/>
                  </a:lnTo>
                  <a:lnTo>
                    <a:pt x="3605" y="3562"/>
                  </a:lnTo>
                  <a:lnTo>
                    <a:pt x="3605" y="3668"/>
                  </a:lnTo>
                  <a:lnTo>
                    <a:pt x="3601" y="3775"/>
                  </a:lnTo>
                  <a:lnTo>
                    <a:pt x="3598" y="3881"/>
                  </a:lnTo>
                  <a:lnTo>
                    <a:pt x="3592" y="3988"/>
                  </a:lnTo>
                  <a:lnTo>
                    <a:pt x="3580" y="4203"/>
                  </a:lnTo>
                  <a:lnTo>
                    <a:pt x="3568" y="4415"/>
                  </a:lnTo>
                  <a:lnTo>
                    <a:pt x="3568" y="4415"/>
                  </a:lnTo>
                  <a:lnTo>
                    <a:pt x="3555" y="4701"/>
                  </a:lnTo>
                  <a:lnTo>
                    <a:pt x="3548" y="4844"/>
                  </a:lnTo>
                  <a:lnTo>
                    <a:pt x="3540" y="4988"/>
                  </a:lnTo>
                  <a:lnTo>
                    <a:pt x="3531" y="5131"/>
                  </a:lnTo>
                  <a:lnTo>
                    <a:pt x="3521" y="5274"/>
                  </a:lnTo>
                  <a:lnTo>
                    <a:pt x="3508" y="5415"/>
                  </a:lnTo>
                  <a:lnTo>
                    <a:pt x="3493" y="55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9178EFE8-B126-9098-FA71-24DA3937C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2097"/>
              <a:ext cx="1498" cy="2218"/>
            </a:xfrm>
            <a:custGeom>
              <a:avLst/>
              <a:gdLst>
                <a:gd name="T0" fmla="*/ 2992 w 2995"/>
                <a:gd name="T1" fmla="*/ 4385 h 4436"/>
                <a:gd name="T2" fmla="*/ 2986 w 2995"/>
                <a:gd name="T3" fmla="*/ 4288 h 4436"/>
                <a:gd name="T4" fmla="*/ 2984 w 2995"/>
                <a:gd name="T5" fmla="*/ 4173 h 4436"/>
                <a:gd name="T6" fmla="*/ 2975 w 2995"/>
                <a:gd name="T7" fmla="*/ 4108 h 4436"/>
                <a:gd name="T8" fmla="*/ 2965 w 2995"/>
                <a:gd name="T9" fmla="*/ 3893 h 4436"/>
                <a:gd name="T10" fmla="*/ 2952 w 2995"/>
                <a:gd name="T11" fmla="*/ 3724 h 4436"/>
                <a:gd name="T12" fmla="*/ 2940 w 2995"/>
                <a:gd name="T13" fmla="*/ 3597 h 4436"/>
                <a:gd name="T14" fmla="*/ 2940 w 2995"/>
                <a:gd name="T15" fmla="*/ 3428 h 4436"/>
                <a:gd name="T16" fmla="*/ 2929 w 2995"/>
                <a:gd name="T17" fmla="*/ 3366 h 4436"/>
                <a:gd name="T18" fmla="*/ 2929 w 2995"/>
                <a:gd name="T19" fmla="*/ 3238 h 4436"/>
                <a:gd name="T20" fmla="*/ 2915 w 2995"/>
                <a:gd name="T21" fmla="*/ 2949 h 4436"/>
                <a:gd name="T22" fmla="*/ 2909 w 2995"/>
                <a:gd name="T23" fmla="*/ 2586 h 4436"/>
                <a:gd name="T24" fmla="*/ 2888 w 2995"/>
                <a:gd name="T25" fmla="*/ 2370 h 4436"/>
                <a:gd name="T26" fmla="*/ 2861 w 2995"/>
                <a:gd name="T27" fmla="*/ 2230 h 4436"/>
                <a:gd name="T28" fmla="*/ 2843 w 2995"/>
                <a:gd name="T29" fmla="*/ 2111 h 4436"/>
                <a:gd name="T30" fmla="*/ 2771 w 2995"/>
                <a:gd name="T31" fmla="*/ 1934 h 4436"/>
                <a:gd name="T32" fmla="*/ 2687 w 2995"/>
                <a:gd name="T33" fmla="*/ 1765 h 4436"/>
                <a:gd name="T34" fmla="*/ 2542 w 2995"/>
                <a:gd name="T35" fmla="*/ 1521 h 4436"/>
                <a:gd name="T36" fmla="*/ 2408 w 2995"/>
                <a:gd name="T37" fmla="*/ 1315 h 4436"/>
                <a:gd name="T38" fmla="*/ 2256 w 2995"/>
                <a:gd name="T39" fmla="*/ 1063 h 4436"/>
                <a:gd name="T40" fmla="*/ 2160 w 2995"/>
                <a:gd name="T41" fmla="*/ 911 h 4436"/>
                <a:gd name="T42" fmla="*/ 2105 w 2995"/>
                <a:gd name="T43" fmla="*/ 776 h 4436"/>
                <a:gd name="T44" fmla="*/ 2026 w 2995"/>
                <a:gd name="T45" fmla="*/ 639 h 4436"/>
                <a:gd name="T46" fmla="*/ 1984 w 2995"/>
                <a:gd name="T47" fmla="*/ 627 h 4436"/>
                <a:gd name="T48" fmla="*/ 1938 w 2995"/>
                <a:gd name="T49" fmla="*/ 618 h 4436"/>
                <a:gd name="T50" fmla="*/ 1878 w 2995"/>
                <a:gd name="T51" fmla="*/ 586 h 4436"/>
                <a:gd name="T52" fmla="*/ 1757 w 2995"/>
                <a:gd name="T53" fmla="*/ 497 h 4436"/>
                <a:gd name="T54" fmla="*/ 1505 w 2995"/>
                <a:gd name="T55" fmla="*/ 295 h 4436"/>
                <a:gd name="T56" fmla="*/ 1347 w 2995"/>
                <a:gd name="T57" fmla="*/ 173 h 4436"/>
                <a:gd name="T58" fmla="*/ 1193 w 2995"/>
                <a:gd name="T59" fmla="*/ 80 h 4436"/>
                <a:gd name="T60" fmla="*/ 1102 w 2995"/>
                <a:gd name="T61" fmla="*/ 42 h 4436"/>
                <a:gd name="T62" fmla="*/ 1010 w 2995"/>
                <a:gd name="T63" fmla="*/ 21 h 4436"/>
                <a:gd name="T64" fmla="*/ 920 w 2995"/>
                <a:gd name="T65" fmla="*/ 20 h 4436"/>
                <a:gd name="T66" fmla="*/ 781 w 2995"/>
                <a:gd name="T67" fmla="*/ 23 h 4436"/>
                <a:gd name="T68" fmla="*/ 672 w 2995"/>
                <a:gd name="T69" fmla="*/ 66 h 4436"/>
                <a:gd name="T70" fmla="*/ 513 w 2995"/>
                <a:gd name="T71" fmla="*/ 148 h 4436"/>
                <a:gd name="T72" fmla="*/ 408 w 2995"/>
                <a:gd name="T73" fmla="*/ 223 h 4436"/>
                <a:gd name="T74" fmla="*/ 337 w 2995"/>
                <a:gd name="T75" fmla="*/ 300 h 4436"/>
                <a:gd name="T76" fmla="*/ 279 w 2995"/>
                <a:gd name="T77" fmla="*/ 381 h 4436"/>
                <a:gd name="T78" fmla="*/ 256 w 2995"/>
                <a:gd name="T79" fmla="*/ 444 h 4436"/>
                <a:gd name="T80" fmla="*/ 234 w 2995"/>
                <a:gd name="T81" fmla="*/ 521 h 4436"/>
                <a:gd name="T82" fmla="*/ 219 w 2995"/>
                <a:gd name="T83" fmla="*/ 785 h 4436"/>
                <a:gd name="T84" fmla="*/ 169 w 2995"/>
                <a:gd name="T85" fmla="*/ 1200 h 4436"/>
                <a:gd name="T86" fmla="*/ 145 w 2995"/>
                <a:gd name="T87" fmla="*/ 1379 h 4436"/>
                <a:gd name="T88" fmla="*/ 124 w 2995"/>
                <a:gd name="T89" fmla="*/ 1602 h 4436"/>
                <a:gd name="T90" fmla="*/ 97 w 2995"/>
                <a:gd name="T91" fmla="*/ 1741 h 4436"/>
                <a:gd name="T92" fmla="*/ 42 w 2995"/>
                <a:gd name="T93" fmla="*/ 1972 h 4436"/>
                <a:gd name="T94" fmla="*/ 16 w 2995"/>
                <a:gd name="T95" fmla="*/ 2136 h 4436"/>
                <a:gd name="T96" fmla="*/ 1 w 2995"/>
                <a:gd name="T97" fmla="*/ 2357 h 4436"/>
                <a:gd name="T98" fmla="*/ 57 w 2995"/>
                <a:gd name="T99" fmla="*/ 2931 h 4436"/>
                <a:gd name="T100" fmla="*/ 122 w 2995"/>
                <a:gd name="T101" fmla="*/ 3464 h 4436"/>
                <a:gd name="T102" fmla="*/ 178 w 2995"/>
                <a:gd name="T103" fmla="*/ 3884 h 4436"/>
                <a:gd name="T104" fmla="*/ 217 w 2995"/>
                <a:gd name="T105" fmla="*/ 4099 h 4436"/>
                <a:gd name="T106" fmla="*/ 282 w 2995"/>
                <a:gd name="T107" fmla="*/ 4339 h 4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95" h="4436">
                  <a:moveTo>
                    <a:pt x="2995" y="4436"/>
                  </a:moveTo>
                  <a:lnTo>
                    <a:pt x="2995" y="4436"/>
                  </a:lnTo>
                  <a:lnTo>
                    <a:pt x="2994" y="4410"/>
                  </a:lnTo>
                  <a:lnTo>
                    <a:pt x="2992" y="4385"/>
                  </a:lnTo>
                  <a:lnTo>
                    <a:pt x="2987" y="4337"/>
                  </a:lnTo>
                  <a:lnTo>
                    <a:pt x="2987" y="4337"/>
                  </a:lnTo>
                  <a:lnTo>
                    <a:pt x="2986" y="4313"/>
                  </a:lnTo>
                  <a:lnTo>
                    <a:pt x="2986" y="4288"/>
                  </a:lnTo>
                  <a:lnTo>
                    <a:pt x="2987" y="4236"/>
                  </a:lnTo>
                  <a:lnTo>
                    <a:pt x="2987" y="4210"/>
                  </a:lnTo>
                  <a:lnTo>
                    <a:pt x="2986" y="4186"/>
                  </a:lnTo>
                  <a:lnTo>
                    <a:pt x="2984" y="4173"/>
                  </a:lnTo>
                  <a:lnTo>
                    <a:pt x="2982" y="4161"/>
                  </a:lnTo>
                  <a:lnTo>
                    <a:pt x="2978" y="4150"/>
                  </a:lnTo>
                  <a:lnTo>
                    <a:pt x="2975" y="4139"/>
                  </a:lnTo>
                  <a:lnTo>
                    <a:pt x="2975" y="4108"/>
                  </a:lnTo>
                  <a:lnTo>
                    <a:pt x="2975" y="4108"/>
                  </a:lnTo>
                  <a:lnTo>
                    <a:pt x="2974" y="4037"/>
                  </a:lnTo>
                  <a:lnTo>
                    <a:pt x="2970" y="3964"/>
                  </a:lnTo>
                  <a:lnTo>
                    <a:pt x="2965" y="3893"/>
                  </a:lnTo>
                  <a:lnTo>
                    <a:pt x="2960" y="3820"/>
                  </a:lnTo>
                  <a:lnTo>
                    <a:pt x="2960" y="3820"/>
                  </a:lnTo>
                  <a:lnTo>
                    <a:pt x="2956" y="3773"/>
                  </a:lnTo>
                  <a:lnTo>
                    <a:pt x="2952" y="3724"/>
                  </a:lnTo>
                  <a:lnTo>
                    <a:pt x="2946" y="3676"/>
                  </a:lnTo>
                  <a:lnTo>
                    <a:pt x="2942" y="3629"/>
                  </a:lnTo>
                  <a:lnTo>
                    <a:pt x="2942" y="3629"/>
                  </a:lnTo>
                  <a:lnTo>
                    <a:pt x="2940" y="3597"/>
                  </a:lnTo>
                  <a:lnTo>
                    <a:pt x="2940" y="3564"/>
                  </a:lnTo>
                  <a:lnTo>
                    <a:pt x="2941" y="3495"/>
                  </a:lnTo>
                  <a:lnTo>
                    <a:pt x="2941" y="3462"/>
                  </a:lnTo>
                  <a:lnTo>
                    <a:pt x="2940" y="3428"/>
                  </a:lnTo>
                  <a:lnTo>
                    <a:pt x="2938" y="3412"/>
                  </a:lnTo>
                  <a:lnTo>
                    <a:pt x="2936" y="3396"/>
                  </a:lnTo>
                  <a:lnTo>
                    <a:pt x="2932" y="3380"/>
                  </a:lnTo>
                  <a:lnTo>
                    <a:pt x="2929" y="3366"/>
                  </a:lnTo>
                  <a:lnTo>
                    <a:pt x="2937" y="3311"/>
                  </a:lnTo>
                  <a:lnTo>
                    <a:pt x="2937" y="3311"/>
                  </a:lnTo>
                  <a:lnTo>
                    <a:pt x="2932" y="3274"/>
                  </a:lnTo>
                  <a:lnTo>
                    <a:pt x="2929" y="3238"/>
                  </a:lnTo>
                  <a:lnTo>
                    <a:pt x="2923" y="3165"/>
                  </a:lnTo>
                  <a:lnTo>
                    <a:pt x="2918" y="3094"/>
                  </a:lnTo>
                  <a:lnTo>
                    <a:pt x="2916" y="3021"/>
                  </a:lnTo>
                  <a:lnTo>
                    <a:pt x="2915" y="2949"/>
                  </a:lnTo>
                  <a:lnTo>
                    <a:pt x="2914" y="2876"/>
                  </a:lnTo>
                  <a:lnTo>
                    <a:pt x="2913" y="2731"/>
                  </a:lnTo>
                  <a:lnTo>
                    <a:pt x="2911" y="2658"/>
                  </a:lnTo>
                  <a:lnTo>
                    <a:pt x="2909" y="2586"/>
                  </a:lnTo>
                  <a:lnTo>
                    <a:pt x="2904" y="2514"/>
                  </a:lnTo>
                  <a:lnTo>
                    <a:pt x="2898" y="2442"/>
                  </a:lnTo>
                  <a:lnTo>
                    <a:pt x="2894" y="2406"/>
                  </a:lnTo>
                  <a:lnTo>
                    <a:pt x="2888" y="2370"/>
                  </a:lnTo>
                  <a:lnTo>
                    <a:pt x="2884" y="2336"/>
                  </a:lnTo>
                  <a:lnTo>
                    <a:pt x="2877" y="2300"/>
                  </a:lnTo>
                  <a:lnTo>
                    <a:pt x="2869" y="2264"/>
                  </a:lnTo>
                  <a:lnTo>
                    <a:pt x="2861" y="2230"/>
                  </a:lnTo>
                  <a:lnTo>
                    <a:pt x="2852" y="2194"/>
                  </a:lnTo>
                  <a:lnTo>
                    <a:pt x="2841" y="2159"/>
                  </a:lnTo>
                  <a:lnTo>
                    <a:pt x="2843" y="2111"/>
                  </a:lnTo>
                  <a:lnTo>
                    <a:pt x="2843" y="2111"/>
                  </a:lnTo>
                  <a:lnTo>
                    <a:pt x="2826" y="2066"/>
                  </a:lnTo>
                  <a:lnTo>
                    <a:pt x="2808" y="2021"/>
                  </a:lnTo>
                  <a:lnTo>
                    <a:pt x="2789" y="1977"/>
                  </a:lnTo>
                  <a:lnTo>
                    <a:pt x="2771" y="1934"/>
                  </a:lnTo>
                  <a:lnTo>
                    <a:pt x="2750" y="1892"/>
                  </a:lnTo>
                  <a:lnTo>
                    <a:pt x="2730" y="1849"/>
                  </a:lnTo>
                  <a:lnTo>
                    <a:pt x="2709" y="1808"/>
                  </a:lnTo>
                  <a:lnTo>
                    <a:pt x="2687" y="1765"/>
                  </a:lnTo>
                  <a:lnTo>
                    <a:pt x="2664" y="1725"/>
                  </a:lnTo>
                  <a:lnTo>
                    <a:pt x="2641" y="1683"/>
                  </a:lnTo>
                  <a:lnTo>
                    <a:pt x="2593" y="1601"/>
                  </a:lnTo>
                  <a:lnTo>
                    <a:pt x="2542" y="1521"/>
                  </a:lnTo>
                  <a:lnTo>
                    <a:pt x="2488" y="1439"/>
                  </a:lnTo>
                  <a:lnTo>
                    <a:pt x="2488" y="1439"/>
                  </a:lnTo>
                  <a:lnTo>
                    <a:pt x="2448" y="1378"/>
                  </a:lnTo>
                  <a:lnTo>
                    <a:pt x="2408" y="1315"/>
                  </a:lnTo>
                  <a:lnTo>
                    <a:pt x="2370" y="1252"/>
                  </a:lnTo>
                  <a:lnTo>
                    <a:pt x="2334" y="1189"/>
                  </a:lnTo>
                  <a:lnTo>
                    <a:pt x="2296" y="1125"/>
                  </a:lnTo>
                  <a:lnTo>
                    <a:pt x="2256" y="1063"/>
                  </a:lnTo>
                  <a:lnTo>
                    <a:pt x="2217" y="1001"/>
                  </a:lnTo>
                  <a:lnTo>
                    <a:pt x="2197" y="971"/>
                  </a:lnTo>
                  <a:lnTo>
                    <a:pt x="2176" y="941"/>
                  </a:lnTo>
                  <a:lnTo>
                    <a:pt x="2160" y="911"/>
                  </a:lnTo>
                  <a:lnTo>
                    <a:pt x="2160" y="911"/>
                  </a:lnTo>
                  <a:lnTo>
                    <a:pt x="2145" y="879"/>
                  </a:lnTo>
                  <a:lnTo>
                    <a:pt x="2131" y="845"/>
                  </a:lnTo>
                  <a:lnTo>
                    <a:pt x="2105" y="776"/>
                  </a:lnTo>
                  <a:lnTo>
                    <a:pt x="2078" y="708"/>
                  </a:lnTo>
                  <a:lnTo>
                    <a:pt x="2053" y="641"/>
                  </a:lnTo>
                  <a:lnTo>
                    <a:pt x="2026" y="639"/>
                  </a:lnTo>
                  <a:lnTo>
                    <a:pt x="2026" y="639"/>
                  </a:lnTo>
                  <a:lnTo>
                    <a:pt x="2017" y="634"/>
                  </a:lnTo>
                  <a:lnTo>
                    <a:pt x="2007" y="631"/>
                  </a:lnTo>
                  <a:lnTo>
                    <a:pt x="1995" y="629"/>
                  </a:lnTo>
                  <a:lnTo>
                    <a:pt x="1984" y="627"/>
                  </a:lnTo>
                  <a:lnTo>
                    <a:pt x="1961" y="624"/>
                  </a:lnTo>
                  <a:lnTo>
                    <a:pt x="1949" y="622"/>
                  </a:lnTo>
                  <a:lnTo>
                    <a:pt x="1938" y="618"/>
                  </a:lnTo>
                  <a:lnTo>
                    <a:pt x="1938" y="618"/>
                  </a:lnTo>
                  <a:lnTo>
                    <a:pt x="1923" y="611"/>
                  </a:lnTo>
                  <a:lnTo>
                    <a:pt x="1907" y="604"/>
                  </a:lnTo>
                  <a:lnTo>
                    <a:pt x="1893" y="595"/>
                  </a:lnTo>
                  <a:lnTo>
                    <a:pt x="1878" y="586"/>
                  </a:lnTo>
                  <a:lnTo>
                    <a:pt x="1849" y="565"/>
                  </a:lnTo>
                  <a:lnTo>
                    <a:pt x="1820" y="543"/>
                  </a:lnTo>
                  <a:lnTo>
                    <a:pt x="1820" y="543"/>
                  </a:lnTo>
                  <a:lnTo>
                    <a:pt x="1757" y="497"/>
                  </a:lnTo>
                  <a:lnTo>
                    <a:pt x="1695" y="449"/>
                  </a:lnTo>
                  <a:lnTo>
                    <a:pt x="1573" y="351"/>
                  </a:lnTo>
                  <a:lnTo>
                    <a:pt x="1573" y="351"/>
                  </a:lnTo>
                  <a:lnTo>
                    <a:pt x="1505" y="295"/>
                  </a:lnTo>
                  <a:lnTo>
                    <a:pt x="1468" y="265"/>
                  </a:lnTo>
                  <a:lnTo>
                    <a:pt x="1429" y="234"/>
                  </a:lnTo>
                  <a:lnTo>
                    <a:pt x="1389" y="204"/>
                  </a:lnTo>
                  <a:lnTo>
                    <a:pt x="1347" y="173"/>
                  </a:lnTo>
                  <a:lnTo>
                    <a:pt x="1305" y="144"/>
                  </a:lnTo>
                  <a:lnTo>
                    <a:pt x="1261" y="117"/>
                  </a:lnTo>
                  <a:lnTo>
                    <a:pt x="1216" y="91"/>
                  </a:lnTo>
                  <a:lnTo>
                    <a:pt x="1193" y="80"/>
                  </a:lnTo>
                  <a:lnTo>
                    <a:pt x="1170" y="70"/>
                  </a:lnTo>
                  <a:lnTo>
                    <a:pt x="1147" y="59"/>
                  </a:lnTo>
                  <a:lnTo>
                    <a:pt x="1124" y="50"/>
                  </a:lnTo>
                  <a:lnTo>
                    <a:pt x="1102" y="42"/>
                  </a:lnTo>
                  <a:lnTo>
                    <a:pt x="1079" y="35"/>
                  </a:lnTo>
                  <a:lnTo>
                    <a:pt x="1056" y="29"/>
                  </a:lnTo>
                  <a:lnTo>
                    <a:pt x="1033" y="25"/>
                  </a:lnTo>
                  <a:lnTo>
                    <a:pt x="1010" y="21"/>
                  </a:lnTo>
                  <a:lnTo>
                    <a:pt x="987" y="19"/>
                  </a:lnTo>
                  <a:lnTo>
                    <a:pt x="965" y="18"/>
                  </a:lnTo>
                  <a:lnTo>
                    <a:pt x="942" y="19"/>
                  </a:lnTo>
                  <a:lnTo>
                    <a:pt x="920" y="20"/>
                  </a:lnTo>
                  <a:lnTo>
                    <a:pt x="898" y="25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781" y="23"/>
                  </a:lnTo>
                  <a:lnTo>
                    <a:pt x="745" y="36"/>
                  </a:lnTo>
                  <a:lnTo>
                    <a:pt x="710" y="49"/>
                  </a:lnTo>
                  <a:lnTo>
                    <a:pt x="710" y="49"/>
                  </a:lnTo>
                  <a:lnTo>
                    <a:pt x="672" y="66"/>
                  </a:lnTo>
                  <a:lnTo>
                    <a:pt x="633" y="85"/>
                  </a:lnTo>
                  <a:lnTo>
                    <a:pt x="592" y="104"/>
                  </a:lnTo>
                  <a:lnTo>
                    <a:pt x="552" y="126"/>
                  </a:lnTo>
                  <a:lnTo>
                    <a:pt x="513" y="148"/>
                  </a:lnTo>
                  <a:lnTo>
                    <a:pt x="476" y="172"/>
                  </a:lnTo>
                  <a:lnTo>
                    <a:pt x="440" y="197"/>
                  </a:lnTo>
                  <a:lnTo>
                    <a:pt x="424" y="210"/>
                  </a:lnTo>
                  <a:lnTo>
                    <a:pt x="408" y="223"/>
                  </a:lnTo>
                  <a:lnTo>
                    <a:pt x="408" y="223"/>
                  </a:lnTo>
                  <a:lnTo>
                    <a:pt x="387" y="245"/>
                  </a:lnTo>
                  <a:lnTo>
                    <a:pt x="363" y="270"/>
                  </a:lnTo>
                  <a:lnTo>
                    <a:pt x="337" y="300"/>
                  </a:lnTo>
                  <a:lnTo>
                    <a:pt x="311" y="331"/>
                  </a:lnTo>
                  <a:lnTo>
                    <a:pt x="300" y="347"/>
                  </a:lnTo>
                  <a:lnTo>
                    <a:pt x="290" y="365"/>
                  </a:lnTo>
                  <a:lnTo>
                    <a:pt x="279" y="381"/>
                  </a:lnTo>
                  <a:lnTo>
                    <a:pt x="271" y="397"/>
                  </a:lnTo>
                  <a:lnTo>
                    <a:pt x="264" y="413"/>
                  </a:lnTo>
                  <a:lnTo>
                    <a:pt x="258" y="428"/>
                  </a:lnTo>
                  <a:lnTo>
                    <a:pt x="256" y="444"/>
                  </a:lnTo>
                  <a:lnTo>
                    <a:pt x="255" y="458"/>
                  </a:lnTo>
                  <a:lnTo>
                    <a:pt x="234" y="468"/>
                  </a:lnTo>
                  <a:lnTo>
                    <a:pt x="234" y="468"/>
                  </a:lnTo>
                  <a:lnTo>
                    <a:pt x="234" y="521"/>
                  </a:lnTo>
                  <a:lnTo>
                    <a:pt x="232" y="574"/>
                  </a:lnTo>
                  <a:lnTo>
                    <a:pt x="231" y="627"/>
                  </a:lnTo>
                  <a:lnTo>
                    <a:pt x="227" y="680"/>
                  </a:lnTo>
                  <a:lnTo>
                    <a:pt x="219" y="785"/>
                  </a:lnTo>
                  <a:lnTo>
                    <a:pt x="209" y="889"/>
                  </a:lnTo>
                  <a:lnTo>
                    <a:pt x="197" y="993"/>
                  </a:lnTo>
                  <a:lnTo>
                    <a:pt x="184" y="1097"/>
                  </a:lnTo>
                  <a:lnTo>
                    <a:pt x="169" y="1200"/>
                  </a:lnTo>
                  <a:lnTo>
                    <a:pt x="153" y="1304"/>
                  </a:lnTo>
                  <a:lnTo>
                    <a:pt x="153" y="1304"/>
                  </a:lnTo>
                  <a:lnTo>
                    <a:pt x="148" y="1341"/>
                  </a:lnTo>
                  <a:lnTo>
                    <a:pt x="145" y="1379"/>
                  </a:lnTo>
                  <a:lnTo>
                    <a:pt x="139" y="1453"/>
                  </a:lnTo>
                  <a:lnTo>
                    <a:pt x="133" y="1528"/>
                  </a:lnTo>
                  <a:lnTo>
                    <a:pt x="128" y="1566"/>
                  </a:lnTo>
                  <a:lnTo>
                    <a:pt x="124" y="1602"/>
                  </a:lnTo>
                  <a:lnTo>
                    <a:pt x="124" y="1602"/>
                  </a:lnTo>
                  <a:lnTo>
                    <a:pt x="117" y="1649"/>
                  </a:lnTo>
                  <a:lnTo>
                    <a:pt x="108" y="1695"/>
                  </a:lnTo>
                  <a:lnTo>
                    <a:pt x="97" y="1741"/>
                  </a:lnTo>
                  <a:lnTo>
                    <a:pt x="86" y="1787"/>
                  </a:lnTo>
                  <a:lnTo>
                    <a:pt x="63" y="1879"/>
                  </a:lnTo>
                  <a:lnTo>
                    <a:pt x="52" y="1925"/>
                  </a:lnTo>
                  <a:lnTo>
                    <a:pt x="42" y="1972"/>
                  </a:lnTo>
                  <a:lnTo>
                    <a:pt x="42" y="1972"/>
                  </a:lnTo>
                  <a:lnTo>
                    <a:pt x="32" y="2026"/>
                  </a:lnTo>
                  <a:lnTo>
                    <a:pt x="23" y="2081"/>
                  </a:lnTo>
                  <a:lnTo>
                    <a:pt x="16" y="2136"/>
                  </a:lnTo>
                  <a:lnTo>
                    <a:pt x="10" y="2191"/>
                  </a:lnTo>
                  <a:lnTo>
                    <a:pt x="5" y="2247"/>
                  </a:lnTo>
                  <a:lnTo>
                    <a:pt x="2" y="2302"/>
                  </a:lnTo>
                  <a:lnTo>
                    <a:pt x="1" y="2357"/>
                  </a:lnTo>
                  <a:lnTo>
                    <a:pt x="0" y="2413"/>
                  </a:lnTo>
                  <a:lnTo>
                    <a:pt x="9" y="2484"/>
                  </a:lnTo>
                  <a:lnTo>
                    <a:pt x="9" y="2484"/>
                  </a:lnTo>
                  <a:lnTo>
                    <a:pt x="57" y="2931"/>
                  </a:lnTo>
                  <a:lnTo>
                    <a:pt x="84" y="3156"/>
                  </a:lnTo>
                  <a:lnTo>
                    <a:pt x="110" y="3380"/>
                  </a:lnTo>
                  <a:lnTo>
                    <a:pt x="110" y="3380"/>
                  </a:lnTo>
                  <a:lnTo>
                    <a:pt x="122" y="3464"/>
                  </a:lnTo>
                  <a:lnTo>
                    <a:pt x="133" y="3548"/>
                  </a:lnTo>
                  <a:lnTo>
                    <a:pt x="154" y="3715"/>
                  </a:lnTo>
                  <a:lnTo>
                    <a:pt x="165" y="3799"/>
                  </a:lnTo>
                  <a:lnTo>
                    <a:pt x="178" y="3884"/>
                  </a:lnTo>
                  <a:lnTo>
                    <a:pt x="191" y="3968"/>
                  </a:lnTo>
                  <a:lnTo>
                    <a:pt x="206" y="4052"/>
                  </a:lnTo>
                  <a:lnTo>
                    <a:pt x="206" y="4052"/>
                  </a:lnTo>
                  <a:lnTo>
                    <a:pt x="217" y="4099"/>
                  </a:lnTo>
                  <a:lnTo>
                    <a:pt x="229" y="4147"/>
                  </a:lnTo>
                  <a:lnTo>
                    <a:pt x="256" y="4243"/>
                  </a:lnTo>
                  <a:lnTo>
                    <a:pt x="269" y="4292"/>
                  </a:lnTo>
                  <a:lnTo>
                    <a:pt x="282" y="4339"/>
                  </a:lnTo>
                  <a:lnTo>
                    <a:pt x="293" y="4387"/>
                  </a:lnTo>
                  <a:lnTo>
                    <a:pt x="302" y="4436"/>
                  </a:lnTo>
                  <a:lnTo>
                    <a:pt x="2995" y="4436"/>
                  </a:lnTo>
                  <a:close/>
                </a:path>
              </a:pathLst>
            </a:custGeom>
            <a:solidFill>
              <a:srgbClr val="E8F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D9A26D3F-F1D9-06F2-C566-8D39C8A40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1" y="2097"/>
              <a:ext cx="1498" cy="2218"/>
            </a:xfrm>
            <a:custGeom>
              <a:avLst/>
              <a:gdLst>
                <a:gd name="T0" fmla="*/ 2992 w 2995"/>
                <a:gd name="T1" fmla="*/ 4385 h 4436"/>
                <a:gd name="T2" fmla="*/ 2986 w 2995"/>
                <a:gd name="T3" fmla="*/ 4288 h 4436"/>
                <a:gd name="T4" fmla="*/ 2984 w 2995"/>
                <a:gd name="T5" fmla="*/ 4173 h 4436"/>
                <a:gd name="T6" fmla="*/ 2975 w 2995"/>
                <a:gd name="T7" fmla="*/ 4108 h 4436"/>
                <a:gd name="T8" fmla="*/ 2965 w 2995"/>
                <a:gd name="T9" fmla="*/ 3893 h 4436"/>
                <a:gd name="T10" fmla="*/ 2952 w 2995"/>
                <a:gd name="T11" fmla="*/ 3724 h 4436"/>
                <a:gd name="T12" fmla="*/ 2940 w 2995"/>
                <a:gd name="T13" fmla="*/ 3597 h 4436"/>
                <a:gd name="T14" fmla="*/ 2940 w 2995"/>
                <a:gd name="T15" fmla="*/ 3428 h 4436"/>
                <a:gd name="T16" fmla="*/ 2929 w 2995"/>
                <a:gd name="T17" fmla="*/ 3366 h 4436"/>
                <a:gd name="T18" fmla="*/ 2929 w 2995"/>
                <a:gd name="T19" fmla="*/ 3238 h 4436"/>
                <a:gd name="T20" fmla="*/ 2915 w 2995"/>
                <a:gd name="T21" fmla="*/ 2949 h 4436"/>
                <a:gd name="T22" fmla="*/ 2909 w 2995"/>
                <a:gd name="T23" fmla="*/ 2586 h 4436"/>
                <a:gd name="T24" fmla="*/ 2888 w 2995"/>
                <a:gd name="T25" fmla="*/ 2370 h 4436"/>
                <a:gd name="T26" fmla="*/ 2861 w 2995"/>
                <a:gd name="T27" fmla="*/ 2230 h 4436"/>
                <a:gd name="T28" fmla="*/ 2843 w 2995"/>
                <a:gd name="T29" fmla="*/ 2111 h 4436"/>
                <a:gd name="T30" fmla="*/ 2771 w 2995"/>
                <a:gd name="T31" fmla="*/ 1934 h 4436"/>
                <a:gd name="T32" fmla="*/ 2687 w 2995"/>
                <a:gd name="T33" fmla="*/ 1765 h 4436"/>
                <a:gd name="T34" fmla="*/ 2542 w 2995"/>
                <a:gd name="T35" fmla="*/ 1521 h 4436"/>
                <a:gd name="T36" fmla="*/ 2408 w 2995"/>
                <a:gd name="T37" fmla="*/ 1315 h 4436"/>
                <a:gd name="T38" fmla="*/ 2256 w 2995"/>
                <a:gd name="T39" fmla="*/ 1063 h 4436"/>
                <a:gd name="T40" fmla="*/ 2160 w 2995"/>
                <a:gd name="T41" fmla="*/ 911 h 4436"/>
                <a:gd name="T42" fmla="*/ 2105 w 2995"/>
                <a:gd name="T43" fmla="*/ 776 h 4436"/>
                <a:gd name="T44" fmla="*/ 2026 w 2995"/>
                <a:gd name="T45" fmla="*/ 639 h 4436"/>
                <a:gd name="T46" fmla="*/ 1984 w 2995"/>
                <a:gd name="T47" fmla="*/ 627 h 4436"/>
                <a:gd name="T48" fmla="*/ 1938 w 2995"/>
                <a:gd name="T49" fmla="*/ 618 h 4436"/>
                <a:gd name="T50" fmla="*/ 1878 w 2995"/>
                <a:gd name="T51" fmla="*/ 586 h 4436"/>
                <a:gd name="T52" fmla="*/ 1757 w 2995"/>
                <a:gd name="T53" fmla="*/ 497 h 4436"/>
                <a:gd name="T54" fmla="*/ 1505 w 2995"/>
                <a:gd name="T55" fmla="*/ 295 h 4436"/>
                <a:gd name="T56" fmla="*/ 1347 w 2995"/>
                <a:gd name="T57" fmla="*/ 173 h 4436"/>
                <a:gd name="T58" fmla="*/ 1193 w 2995"/>
                <a:gd name="T59" fmla="*/ 80 h 4436"/>
                <a:gd name="T60" fmla="*/ 1102 w 2995"/>
                <a:gd name="T61" fmla="*/ 42 h 4436"/>
                <a:gd name="T62" fmla="*/ 1010 w 2995"/>
                <a:gd name="T63" fmla="*/ 21 h 4436"/>
                <a:gd name="T64" fmla="*/ 920 w 2995"/>
                <a:gd name="T65" fmla="*/ 20 h 4436"/>
                <a:gd name="T66" fmla="*/ 781 w 2995"/>
                <a:gd name="T67" fmla="*/ 23 h 4436"/>
                <a:gd name="T68" fmla="*/ 672 w 2995"/>
                <a:gd name="T69" fmla="*/ 66 h 4436"/>
                <a:gd name="T70" fmla="*/ 513 w 2995"/>
                <a:gd name="T71" fmla="*/ 148 h 4436"/>
                <a:gd name="T72" fmla="*/ 408 w 2995"/>
                <a:gd name="T73" fmla="*/ 223 h 4436"/>
                <a:gd name="T74" fmla="*/ 337 w 2995"/>
                <a:gd name="T75" fmla="*/ 300 h 4436"/>
                <a:gd name="T76" fmla="*/ 279 w 2995"/>
                <a:gd name="T77" fmla="*/ 381 h 4436"/>
                <a:gd name="T78" fmla="*/ 256 w 2995"/>
                <a:gd name="T79" fmla="*/ 444 h 4436"/>
                <a:gd name="T80" fmla="*/ 234 w 2995"/>
                <a:gd name="T81" fmla="*/ 521 h 4436"/>
                <a:gd name="T82" fmla="*/ 219 w 2995"/>
                <a:gd name="T83" fmla="*/ 785 h 4436"/>
                <a:gd name="T84" fmla="*/ 169 w 2995"/>
                <a:gd name="T85" fmla="*/ 1200 h 4436"/>
                <a:gd name="T86" fmla="*/ 145 w 2995"/>
                <a:gd name="T87" fmla="*/ 1379 h 4436"/>
                <a:gd name="T88" fmla="*/ 124 w 2995"/>
                <a:gd name="T89" fmla="*/ 1602 h 4436"/>
                <a:gd name="T90" fmla="*/ 97 w 2995"/>
                <a:gd name="T91" fmla="*/ 1741 h 4436"/>
                <a:gd name="T92" fmla="*/ 42 w 2995"/>
                <a:gd name="T93" fmla="*/ 1972 h 4436"/>
                <a:gd name="T94" fmla="*/ 16 w 2995"/>
                <a:gd name="T95" fmla="*/ 2136 h 4436"/>
                <a:gd name="T96" fmla="*/ 1 w 2995"/>
                <a:gd name="T97" fmla="*/ 2357 h 4436"/>
                <a:gd name="T98" fmla="*/ 57 w 2995"/>
                <a:gd name="T99" fmla="*/ 2931 h 4436"/>
                <a:gd name="T100" fmla="*/ 122 w 2995"/>
                <a:gd name="T101" fmla="*/ 3464 h 4436"/>
                <a:gd name="T102" fmla="*/ 178 w 2995"/>
                <a:gd name="T103" fmla="*/ 3884 h 4436"/>
                <a:gd name="T104" fmla="*/ 217 w 2995"/>
                <a:gd name="T105" fmla="*/ 4099 h 4436"/>
                <a:gd name="T106" fmla="*/ 282 w 2995"/>
                <a:gd name="T107" fmla="*/ 4339 h 4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995" h="4436">
                  <a:moveTo>
                    <a:pt x="2995" y="4436"/>
                  </a:moveTo>
                  <a:lnTo>
                    <a:pt x="2995" y="4436"/>
                  </a:lnTo>
                  <a:lnTo>
                    <a:pt x="2994" y="4410"/>
                  </a:lnTo>
                  <a:lnTo>
                    <a:pt x="2992" y="4385"/>
                  </a:lnTo>
                  <a:lnTo>
                    <a:pt x="2987" y="4337"/>
                  </a:lnTo>
                  <a:lnTo>
                    <a:pt x="2987" y="4337"/>
                  </a:lnTo>
                  <a:lnTo>
                    <a:pt x="2986" y="4313"/>
                  </a:lnTo>
                  <a:lnTo>
                    <a:pt x="2986" y="4288"/>
                  </a:lnTo>
                  <a:lnTo>
                    <a:pt x="2987" y="4236"/>
                  </a:lnTo>
                  <a:lnTo>
                    <a:pt x="2987" y="4210"/>
                  </a:lnTo>
                  <a:lnTo>
                    <a:pt x="2986" y="4186"/>
                  </a:lnTo>
                  <a:lnTo>
                    <a:pt x="2984" y="4173"/>
                  </a:lnTo>
                  <a:lnTo>
                    <a:pt x="2982" y="4161"/>
                  </a:lnTo>
                  <a:lnTo>
                    <a:pt x="2978" y="4150"/>
                  </a:lnTo>
                  <a:lnTo>
                    <a:pt x="2975" y="4139"/>
                  </a:lnTo>
                  <a:lnTo>
                    <a:pt x="2975" y="4108"/>
                  </a:lnTo>
                  <a:lnTo>
                    <a:pt x="2975" y="4108"/>
                  </a:lnTo>
                  <a:lnTo>
                    <a:pt x="2974" y="4037"/>
                  </a:lnTo>
                  <a:lnTo>
                    <a:pt x="2970" y="3964"/>
                  </a:lnTo>
                  <a:lnTo>
                    <a:pt x="2965" y="3893"/>
                  </a:lnTo>
                  <a:lnTo>
                    <a:pt x="2960" y="3820"/>
                  </a:lnTo>
                  <a:lnTo>
                    <a:pt x="2960" y="3820"/>
                  </a:lnTo>
                  <a:lnTo>
                    <a:pt x="2956" y="3773"/>
                  </a:lnTo>
                  <a:lnTo>
                    <a:pt x="2952" y="3724"/>
                  </a:lnTo>
                  <a:lnTo>
                    <a:pt x="2946" y="3676"/>
                  </a:lnTo>
                  <a:lnTo>
                    <a:pt x="2942" y="3629"/>
                  </a:lnTo>
                  <a:lnTo>
                    <a:pt x="2942" y="3629"/>
                  </a:lnTo>
                  <a:lnTo>
                    <a:pt x="2940" y="3597"/>
                  </a:lnTo>
                  <a:lnTo>
                    <a:pt x="2940" y="3564"/>
                  </a:lnTo>
                  <a:lnTo>
                    <a:pt x="2941" y="3495"/>
                  </a:lnTo>
                  <a:lnTo>
                    <a:pt x="2941" y="3462"/>
                  </a:lnTo>
                  <a:lnTo>
                    <a:pt x="2940" y="3428"/>
                  </a:lnTo>
                  <a:lnTo>
                    <a:pt x="2938" y="3412"/>
                  </a:lnTo>
                  <a:lnTo>
                    <a:pt x="2936" y="3396"/>
                  </a:lnTo>
                  <a:lnTo>
                    <a:pt x="2932" y="3380"/>
                  </a:lnTo>
                  <a:lnTo>
                    <a:pt x="2929" y="3366"/>
                  </a:lnTo>
                  <a:lnTo>
                    <a:pt x="2937" y="3311"/>
                  </a:lnTo>
                  <a:lnTo>
                    <a:pt x="2937" y="3311"/>
                  </a:lnTo>
                  <a:lnTo>
                    <a:pt x="2932" y="3274"/>
                  </a:lnTo>
                  <a:lnTo>
                    <a:pt x="2929" y="3238"/>
                  </a:lnTo>
                  <a:lnTo>
                    <a:pt x="2923" y="3165"/>
                  </a:lnTo>
                  <a:lnTo>
                    <a:pt x="2918" y="3094"/>
                  </a:lnTo>
                  <a:lnTo>
                    <a:pt x="2916" y="3021"/>
                  </a:lnTo>
                  <a:lnTo>
                    <a:pt x="2915" y="2949"/>
                  </a:lnTo>
                  <a:lnTo>
                    <a:pt x="2914" y="2876"/>
                  </a:lnTo>
                  <a:lnTo>
                    <a:pt x="2913" y="2731"/>
                  </a:lnTo>
                  <a:lnTo>
                    <a:pt x="2911" y="2658"/>
                  </a:lnTo>
                  <a:lnTo>
                    <a:pt x="2909" y="2586"/>
                  </a:lnTo>
                  <a:lnTo>
                    <a:pt x="2904" y="2514"/>
                  </a:lnTo>
                  <a:lnTo>
                    <a:pt x="2898" y="2442"/>
                  </a:lnTo>
                  <a:lnTo>
                    <a:pt x="2894" y="2406"/>
                  </a:lnTo>
                  <a:lnTo>
                    <a:pt x="2888" y="2370"/>
                  </a:lnTo>
                  <a:lnTo>
                    <a:pt x="2884" y="2336"/>
                  </a:lnTo>
                  <a:lnTo>
                    <a:pt x="2877" y="2300"/>
                  </a:lnTo>
                  <a:lnTo>
                    <a:pt x="2869" y="2264"/>
                  </a:lnTo>
                  <a:lnTo>
                    <a:pt x="2861" y="2230"/>
                  </a:lnTo>
                  <a:lnTo>
                    <a:pt x="2852" y="2194"/>
                  </a:lnTo>
                  <a:lnTo>
                    <a:pt x="2841" y="2159"/>
                  </a:lnTo>
                  <a:lnTo>
                    <a:pt x="2843" y="2111"/>
                  </a:lnTo>
                  <a:lnTo>
                    <a:pt x="2843" y="2111"/>
                  </a:lnTo>
                  <a:lnTo>
                    <a:pt x="2826" y="2066"/>
                  </a:lnTo>
                  <a:lnTo>
                    <a:pt x="2808" y="2021"/>
                  </a:lnTo>
                  <a:lnTo>
                    <a:pt x="2789" y="1977"/>
                  </a:lnTo>
                  <a:lnTo>
                    <a:pt x="2771" y="1934"/>
                  </a:lnTo>
                  <a:lnTo>
                    <a:pt x="2750" y="1892"/>
                  </a:lnTo>
                  <a:lnTo>
                    <a:pt x="2730" y="1849"/>
                  </a:lnTo>
                  <a:lnTo>
                    <a:pt x="2709" y="1808"/>
                  </a:lnTo>
                  <a:lnTo>
                    <a:pt x="2687" y="1765"/>
                  </a:lnTo>
                  <a:lnTo>
                    <a:pt x="2664" y="1725"/>
                  </a:lnTo>
                  <a:lnTo>
                    <a:pt x="2641" y="1683"/>
                  </a:lnTo>
                  <a:lnTo>
                    <a:pt x="2593" y="1601"/>
                  </a:lnTo>
                  <a:lnTo>
                    <a:pt x="2542" y="1521"/>
                  </a:lnTo>
                  <a:lnTo>
                    <a:pt x="2488" y="1439"/>
                  </a:lnTo>
                  <a:lnTo>
                    <a:pt x="2488" y="1439"/>
                  </a:lnTo>
                  <a:lnTo>
                    <a:pt x="2448" y="1378"/>
                  </a:lnTo>
                  <a:lnTo>
                    <a:pt x="2408" y="1315"/>
                  </a:lnTo>
                  <a:lnTo>
                    <a:pt x="2370" y="1252"/>
                  </a:lnTo>
                  <a:lnTo>
                    <a:pt x="2334" y="1189"/>
                  </a:lnTo>
                  <a:lnTo>
                    <a:pt x="2296" y="1125"/>
                  </a:lnTo>
                  <a:lnTo>
                    <a:pt x="2256" y="1063"/>
                  </a:lnTo>
                  <a:lnTo>
                    <a:pt x="2217" y="1001"/>
                  </a:lnTo>
                  <a:lnTo>
                    <a:pt x="2197" y="971"/>
                  </a:lnTo>
                  <a:lnTo>
                    <a:pt x="2176" y="941"/>
                  </a:lnTo>
                  <a:lnTo>
                    <a:pt x="2160" y="911"/>
                  </a:lnTo>
                  <a:lnTo>
                    <a:pt x="2160" y="911"/>
                  </a:lnTo>
                  <a:lnTo>
                    <a:pt x="2145" y="879"/>
                  </a:lnTo>
                  <a:lnTo>
                    <a:pt x="2131" y="845"/>
                  </a:lnTo>
                  <a:lnTo>
                    <a:pt x="2105" y="776"/>
                  </a:lnTo>
                  <a:lnTo>
                    <a:pt x="2078" y="708"/>
                  </a:lnTo>
                  <a:lnTo>
                    <a:pt x="2053" y="641"/>
                  </a:lnTo>
                  <a:lnTo>
                    <a:pt x="2026" y="639"/>
                  </a:lnTo>
                  <a:lnTo>
                    <a:pt x="2026" y="639"/>
                  </a:lnTo>
                  <a:lnTo>
                    <a:pt x="2017" y="634"/>
                  </a:lnTo>
                  <a:lnTo>
                    <a:pt x="2007" y="631"/>
                  </a:lnTo>
                  <a:lnTo>
                    <a:pt x="1995" y="629"/>
                  </a:lnTo>
                  <a:lnTo>
                    <a:pt x="1984" y="627"/>
                  </a:lnTo>
                  <a:lnTo>
                    <a:pt x="1961" y="624"/>
                  </a:lnTo>
                  <a:lnTo>
                    <a:pt x="1949" y="622"/>
                  </a:lnTo>
                  <a:lnTo>
                    <a:pt x="1938" y="618"/>
                  </a:lnTo>
                  <a:lnTo>
                    <a:pt x="1938" y="618"/>
                  </a:lnTo>
                  <a:lnTo>
                    <a:pt x="1923" y="611"/>
                  </a:lnTo>
                  <a:lnTo>
                    <a:pt x="1907" y="604"/>
                  </a:lnTo>
                  <a:lnTo>
                    <a:pt x="1893" y="595"/>
                  </a:lnTo>
                  <a:lnTo>
                    <a:pt x="1878" y="586"/>
                  </a:lnTo>
                  <a:lnTo>
                    <a:pt x="1849" y="565"/>
                  </a:lnTo>
                  <a:lnTo>
                    <a:pt x="1820" y="543"/>
                  </a:lnTo>
                  <a:lnTo>
                    <a:pt x="1820" y="543"/>
                  </a:lnTo>
                  <a:lnTo>
                    <a:pt x="1757" y="497"/>
                  </a:lnTo>
                  <a:lnTo>
                    <a:pt x="1695" y="449"/>
                  </a:lnTo>
                  <a:lnTo>
                    <a:pt x="1573" y="351"/>
                  </a:lnTo>
                  <a:lnTo>
                    <a:pt x="1573" y="351"/>
                  </a:lnTo>
                  <a:lnTo>
                    <a:pt x="1505" y="295"/>
                  </a:lnTo>
                  <a:lnTo>
                    <a:pt x="1468" y="265"/>
                  </a:lnTo>
                  <a:lnTo>
                    <a:pt x="1429" y="234"/>
                  </a:lnTo>
                  <a:lnTo>
                    <a:pt x="1389" y="204"/>
                  </a:lnTo>
                  <a:lnTo>
                    <a:pt x="1347" y="173"/>
                  </a:lnTo>
                  <a:lnTo>
                    <a:pt x="1305" y="144"/>
                  </a:lnTo>
                  <a:lnTo>
                    <a:pt x="1261" y="117"/>
                  </a:lnTo>
                  <a:lnTo>
                    <a:pt x="1216" y="91"/>
                  </a:lnTo>
                  <a:lnTo>
                    <a:pt x="1193" y="80"/>
                  </a:lnTo>
                  <a:lnTo>
                    <a:pt x="1170" y="70"/>
                  </a:lnTo>
                  <a:lnTo>
                    <a:pt x="1147" y="59"/>
                  </a:lnTo>
                  <a:lnTo>
                    <a:pt x="1124" y="50"/>
                  </a:lnTo>
                  <a:lnTo>
                    <a:pt x="1102" y="42"/>
                  </a:lnTo>
                  <a:lnTo>
                    <a:pt x="1079" y="35"/>
                  </a:lnTo>
                  <a:lnTo>
                    <a:pt x="1056" y="29"/>
                  </a:lnTo>
                  <a:lnTo>
                    <a:pt x="1033" y="25"/>
                  </a:lnTo>
                  <a:lnTo>
                    <a:pt x="1010" y="21"/>
                  </a:lnTo>
                  <a:lnTo>
                    <a:pt x="987" y="19"/>
                  </a:lnTo>
                  <a:lnTo>
                    <a:pt x="965" y="18"/>
                  </a:lnTo>
                  <a:lnTo>
                    <a:pt x="942" y="19"/>
                  </a:lnTo>
                  <a:lnTo>
                    <a:pt x="920" y="20"/>
                  </a:lnTo>
                  <a:lnTo>
                    <a:pt x="898" y="25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781" y="23"/>
                  </a:lnTo>
                  <a:lnTo>
                    <a:pt x="745" y="36"/>
                  </a:lnTo>
                  <a:lnTo>
                    <a:pt x="710" y="49"/>
                  </a:lnTo>
                  <a:lnTo>
                    <a:pt x="710" y="49"/>
                  </a:lnTo>
                  <a:lnTo>
                    <a:pt x="672" y="66"/>
                  </a:lnTo>
                  <a:lnTo>
                    <a:pt x="633" y="85"/>
                  </a:lnTo>
                  <a:lnTo>
                    <a:pt x="592" y="104"/>
                  </a:lnTo>
                  <a:lnTo>
                    <a:pt x="552" y="126"/>
                  </a:lnTo>
                  <a:lnTo>
                    <a:pt x="513" y="148"/>
                  </a:lnTo>
                  <a:lnTo>
                    <a:pt x="476" y="172"/>
                  </a:lnTo>
                  <a:lnTo>
                    <a:pt x="440" y="197"/>
                  </a:lnTo>
                  <a:lnTo>
                    <a:pt x="424" y="210"/>
                  </a:lnTo>
                  <a:lnTo>
                    <a:pt x="408" y="223"/>
                  </a:lnTo>
                  <a:lnTo>
                    <a:pt x="408" y="223"/>
                  </a:lnTo>
                  <a:lnTo>
                    <a:pt x="387" y="245"/>
                  </a:lnTo>
                  <a:lnTo>
                    <a:pt x="363" y="270"/>
                  </a:lnTo>
                  <a:lnTo>
                    <a:pt x="337" y="300"/>
                  </a:lnTo>
                  <a:lnTo>
                    <a:pt x="311" y="331"/>
                  </a:lnTo>
                  <a:lnTo>
                    <a:pt x="300" y="347"/>
                  </a:lnTo>
                  <a:lnTo>
                    <a:pt x="290" y="365"/>
                  </a:lnTo>
                  <a:lnTo>
                    <a:pt x="279" y="381"/>
                  </a:lnTo>
                  <a:lnTo>
                    <a:pt x="271" y="397"/>
                  </a:lnTo>
                  <a:lnTo>
                    <a:pt x="264" y="413"/>
                  </a:lnTo>
                  <a:lnTo>
                    <a:pt x="258" y="428"/>
                  </a:lnTo>
                  <a:lnTo>
                    <a:pt x="256" y="444"/>
                  </a:lnTo>
                  <a:lnTo>
                    <a:pt x="255" y="458"/>
                  </a:lnTo>
                  <a:lnTo>
                    <a:pt x="234" y="468"/>
                  </a:lnTo>
                  <a:lnTo>
                    <a:pt x="234" y="468"/>
                  </a:lnTo>
                  <a:lnTo>
                    <a:pt x="234" y="521"/>
                  </a:lnTo>
                  <a:lnTo>
                    <a:pt x="232" y="574"/>
                  </a:lnTo>
                  <a:lnTo>
                    <a:pt x="231" y="627"/>
                  </a:lnTo>
                  <a:lnTo>
                    <a:pt x="227" y="680"/>
                  </a:lnTo>
                  <a:lnTo>
                    <a:pt x="219" y="785"/>
                  </a:lnTo>
                  <a:lnTo>
                    <a:pt x="209" y="889"/>
                  </a:lnTo>
                  <a:lnTo>
                    <a:pt x="197" y="993"/>
                  </a:lnTo>
                  <a:lnTo>
                    <a:pt x="184" y="1097"/>
                  </a:lnTo>
                  <a:lnTo>
                    <a:pt x="169" y="1200"/>
                  </a:lnTo>
                  <a:lnTo>
                    <a:pt x="153" y="1304"/>
                  </a:lnTo>
                  <a:lnTo>
                    <a:pt x="153" y="1304"/>
                  </a:lnTo>
                  <a:lnTo>
                    <a:pt x="148" y="1341"/>
                  </a:lnTo>
                  <a:lnTo>
                    <a:pt x="145" y="1379"/>
                  </a:lnTo>
                  <a:lnTo>
                    <a:pt x="139" y="1453"/>
                  </a:lnTo>
                  <a:lnTo>
                    <a:pt x="133" y="1528"/>
                  </a:lnTo>
                  <a:lnTo>
                    <a:pt x="128" y="1566"/>
                  </a:lnTo>
                  <a:lnTo>
                    <a:pt x="124" y="1602"/>
                  </a:lnTo>
                  <a:lnTo>
                    <a:pt x="124" y="1602"/>
                  </a:lnTo>
                  <a:lnTo>
                    <a:pt x="117" y="1649"/>
                  </a:lnTo>
                  <a:lnTo>
                    <a:pt x="108" y="1695"/>
                  </a:lnTo>
                  <a:lnTo>
                    <a:pt x="97" y="1741"/>
                  </a:lnTo>
                  <a:lnTo>
                    <a:pt x="86" y="1787"/>
                  </a:lnTo>
                  <a:lnTo>
                    <a:pt x="63" y="1879"/>
                  </a:lnTo>
                  <a:lnTo>
                    <a:pt x="52" y="1925"/>
                  </a:lnTo>
                  <a:lnTo>
                    <a:pt x="42" y="1972"/>
                  </a:lnTo>
                  <a:lnTo>
                    <a:pt x="42" y="1972"/>
                  </a:lnTo>
                  <a:lnTo>
                    <a:pt x="32" y="2026"/>
                  </a:lnTo>
                  <a:lnTo>
                    <a:pt x="23" y="2081"/>
                  </a:lnTo>
                  <a:lnTo>
                    <a:pt x="16" y="2136"/>
                  </a:lnTo>
                  <a:lnTo>
                    <a:pt x="10" y="2191"/>
                  </a:lnTo>
                  <a:lnTo>
                    <a:pt x="5" y="2247"/>
                  </a:lnTo>
                  <a:lnTo>
                    <a:pt x="2" y="2302"/>
                  </a:lnTo>
                  <a:lnTo>
                    <a:pt x="1" y="2357"/>
                  </a:lnTo>
                  <a:lnTo>
                    <a:pt x="0" y="2413"/>
                  </a:lnTo>
                  <a:lnTo>
                    <a:pt x="9" y="2484"/>
                  </a:lnTo>
                  <a:lnTo>
                    <a:pt x="9" y="2484"/>
                  </a:lnTo>
                  <a:lnTo>
                    <a:pt x="57" y="2931"/>
                  </a:lnTo>
                  <a:lnTo>
                    <a:pt x="84" y="3156"/>
                  </a:lnTo>
                  <a:lnTo>
                    <a:pt x="110" y="3380"/>
                  </a:lnTo>
                  <a:lnTo>
                    <a:pt x="110" y="3380"/>
                  </a:lnTo>
                  <a:lnTo>
                    <a:pt x="122" y="3464"/>
                  </a:lnTo>
                  <a:lnTo>
                    <a:pt x="133" y="3548"/>
                  </a:lnTo>
                  <a:lnTo>
                    <a:pt x="154" y="3715"/>
                  </a:lnTo>
                  <a:lnTo>
                    <a:pt x="165" y="3799"/>
                  </a:lnTo>
                  <a:lnTo>
                    <a:pt x="178" y="3884"/>
                  </a:lnTo>
                  <a:lnTo>
                    <a:pt x="191" y="3968"/>
                  </a:lnTo>
                  <a:lnTo>
                    <a:pt x="206" y="4052"/>
                  </a:lnTo>
                  <a:lnTo>
                    <a:pt x="206" y="4052"/>
                  </a:lnTo>
                  <a:lnTo>
                    <a:pt x="217" y="4099"/>
                  </a:lnTo>
                  <a:lnTo>
                    <a:pt x="229" y="4147"/>
                  </a:lnTo>
                  <a:lnTo>
                    <a:pt x="256" y="4243"/>
                  </a:lnTo>
                  <a:lnTo>
                    <a:pt x="269" y="4292"/>
                  </a:lnTo>
                  <a:lnTo>
                    <a:pt x="282" y="4339"/>
                  </a:lnTo>
                  <a:lnTo>
                    <a:pt x="293" y="4387"/>
                  </a:lnTo>
                  <a:lnTo>
                    <a:pt x="302" y="443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54D9F6F4-E652-EA0F-E7A5-9925EE28A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" y="1793"/>
              <a:ext cx="480" cy="493"/>
            </a:xfrm>
            <a:custGeom>
              <a:avLst/>
              <a:gdLst>
                <a:gd name="T0" fmla="*/ 185 w 961"/>
                <a:gd name="T1" fmla="*/ 756 h 985"/>
                <a:gd name="T2" fmla="*/ 207 w 961"/>
                <a:gd name="T3" fmla="*/ 718 h 985"/>
                <a:gd name="T4" fmla="*/ 233 w 961"/>
                <a:gd name="T5" fmla="*/ 682 h 985"/>
                <a:gd name="T6" fmla="*/ 263 w 961"/>
                <a:gd name="T7" fmla="*/ 651 h 985"/>
                <a:gd name="T8" fmla="*/ 297 w 961"/>
                <a:gd name="T9" fmla="*/ 626 h 985"/>
                <a:gd name="T10" fmla="*/ 311 w 961"/>
                <a:gd name="T11" fmla="*/ 619 h 985"/>
                <a:gd name="T12" fmla="*/ 336 w 961"/>
                <a:gd name="T13" fmla="*/ 614 h 985"/>
                <a:gd name="T14" fmla="*/ 358 w 961"/>
                <a:gd name="T15" fmla="*/ 619 h 985"/>
                <a:gd name="T16" fmla="*/ 375 w 961"/>
                <a:gd name="T17" fmla="*/ 630 h 985"/>
                <a:gd name="T18" fmla="*/ 389 w 961"/>
                <a:gd name="T19" fmla="*/ 648 h 985"/>
                <a:gd name="T20" fmla="*/ 398 w 961"/>
                <a:gd name="T21" fmla="*/ 671 h 985"/>
                <a:gd name="T22" fmla="*/ 405 w 961"/>
                <a:gd name="T23" fmla="*/ 696 h 985"/>
                <a:gd name="T24" fmla="*/ 408 w 961"/>
                <a:gd name="T25" fmla="*/ 723 h 985"/>
                <a:gd name="T26" fmla="*/ 414 w 961"/>
                <a:gd name="T27" fmla="*/ 750 h 985"/>
                <a:gd name="T28" fmla="*/ 450 w 961"/>
                <a:gd name="T29" fmla="*/ 751 h 985"/>
                <a:gd name="T30" fmla="*/ 518 w 961"/>
                <a:gd name="T31" fmla="*/ 761 h 985"/>
                <a:gd name="T32" fmla="*/ 584 w 961"/>
                <a:gd name="T33" fmla="*/ 779 h 985"/>
                <a:gd name="T34" fmla="*/ 647 w 961"/>
                <a:gd name="T35" fmla="*/ 806 h 985"/>
                <a:gd name="T36" fmla="*/ 680 w 961"/>
                <a:gd name="T37" fmla="*/ 822 h 985"/>
                <a:gd name="T38" fmla="*/ 787 w 961"/>
                <a:gd name="T39" fmla="*/ 877 h 985"/>
                <a:gd name="T40" fmla="*/ 861 w 961"/>
                <a:gd name="T41" fmla="*/ 917 h 985"/>
                <a:gd name="T42" fmla="*/ 930 w 961"/>
                <a:gd name="T43" fmla="*/ 961 h 985"/>
                <a:gd name="T44" fmla="*/ 946 w 961"/>
                <a:gd name="T45" fmla="*/ 960 h 985"/>
                <a:gd name="T46" fmla="*/ 946 w 961"/>
                <a:gd name="T47" fmla="*/ 954 h 985"/>
                <a:gd name="T48" fmla="*/ 939 w 961"/>
                <a:gd name="T49" fmla="*/ 939 h 985"/>
                <a:gd name="T50" fmla="*/ 911 w 961"/>
                <a:gd name="T51" fmla="*/ 861 h 985"/>
                <a:gd name="T52" fmla="*/ 818 w 961"/>
                <a:gd name="T53" fmla="*/ 627 h 985"/>
                <a:gd name="T54" fmla="*/ 759 w 961"/>
                <a:gd name="T55" fmla="*/ 471 h 985"/>
                <a:gd name="T56" fmla="*/ 717 w 961"/>
                <a:gd name="T57" fmla="*/ 353 h 985"/>
                <a:gd name="T58" fmla="*/ 706 w 961"/>
                <a:gd name="T59" fmla="*/ 313 h 985"/>
                <a:gd name="T60" fmla="*/ 685 w 961"/>
                <a:gd name="T61" fmla="*/ 243 h 985"/>
                <a:gd name="T62" fmla="*/ 661 w 961"/>
                <a:gd name="T63" fmla="*/ 162 h 985"/>
                <a:gd name="T64" fmla="*/ 647 w 961"/>
                <a:gd name="T65" fmla="*/ 122 h 985"/>
                <a:gd name="T66" fmla="*/ 630 w 961"/>
                <a:gd name="T67" fmla="*/ 86 h 985"/>
                <a:gd name="T68" fmla="*/ 610 w 961"/>
                <a:gd name="T69" fmla="*/ 55 h 985"/>
                <a:gd name="T70" fmla="*/ 588 w 961"/>
                <a:gd name="T71" fmla="*/ 32 h 985"/>
                <a:gd name="T72" fmla="*/ 580 w 961"/>
                <a:gd name="T73" fmla="*/ 26 h 985"/>
                <a:gd name="T74" fmla="*/ 563 w 961"/>
                <a:gd name="T75" fmla="*/ 17 h 985"/>
                <a:gd name="T76" fmla="*/ 541 w 961"/>
                <a:gd name="T77" fmla="*/ 10 h 985"/>
                <a:gd name="T78" fmla="*/ 504 w 961"/>
                <a:gd name="T79" fmla="*/ 3 h 985"/>
                <a:gd name="T80" fmla="*/ 447 w 961"/>
                <a:gd name="T81" fmla="*/ 0 h 985"/>
                <a:gd name="T82" fmla="*/ 386 w 961"/>
                <a:gd name="T83" fmla="*/ 2 h 985"/>
                <a:gd name="T84" fmla="*/ 322 w 961"/>
                <a:gd name="T85" fmla="*/ 8 h 985"/>
                <a:gd name="T86" fmla="*/ 211 w 961"/>
                <a:gd name="T87" fmla="*/ 23 h 985"/>
                <a:gd name="T88" fmla="*/ 137 w 961"/>
                <a:gd name="T89" fmla="*/ 32 h 985"/>
                <a:gd name="T90" fmla="*/ 120 w 961"/>
                <a:gd name="T91" fmla="*/ 31 h 985"/>
                <a:gd name="T92" fmla="*/ 90 w 961"/>
                <a:gd name="T93" fmla="*/ 33 h 985"/>
                <a:gd name="T94" fmla="*/ 65 w 961"/>
                <a:gd name="T95" fmla="*/ 39 h 985"/>
                <a:gd name="T96" fmla="*/ 44 w 961"/>
                <a:gd name="T97" fmla="*/ 49 h 985"/>
                <a:gd name="T98" fmla="*/ 28 w 961"/>
                <a:gd name="T99" fmla="*/ 64 h 985"/>
                <a:gd name="T100" fmla="*/ 16 w 961"/>
                <a:gd name="T101" fmla="*/ 81 h 985"/>
                <a:gd name="T102" fmla="*/ 7 w 961"/>
                <a:gd name="T103" fmla="*/ 101 h 985"/>
                <a:gd name="T104" fmla="*/ 2 w 961"/>
                <a:gd name="T105" fmla="*/ 123 h 985"/>
                <a:gd name="T106" fmla="*/ 0 w 961"/>
                <a:gd name="T107" fmla="*/ 159 h 985"/>
                <a:gd name="T108" fmla="*/ 5 w 961"/>
                <a:gd name="T109" fmla="*/ 210 h 985"/>
                <a:gd name="T110" fmla="*/ 16 w 961"/>
                <a:gd name="T111" fmla="*/ 260 h 985"/>
                <a:gd name="T112" fmla="*/ 30 w 961"/>
                <a:gd name="T113" fmla="*/ 307 h 985"/>
                <a:gd name="T114" fmla="*/ 38 w 961"/>
                <a:gd name="T115" fmla="*/ 327 h 985"/>
                <a:gd name="T116" fmla="*/ 68 w 961"/>
                <a:gd name="T117" fmla="*/ 428 h 985"/>
                <a:gd name="T118" fmla="*/ 114 w 961"/>
                <a:gd name="T119" fmla="*/ 576 h 985"/>
                <a:gd name="T120" fmla="*/ 149 w 961"/>
                <a:gd name="T121" fmla="*/ 672 h 985"/>
                <a:gd name="T122" fmla="*/ 185 w 961"/>
                <a:gd name="T123" fmla="*/ 756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61" h="985">
                  <a:moveTo>
                    <a:pt x="185" y="756"/>
                  </a:moveTo>
                  <a:lnTo>
                    <a:pt x="185" y="756"/>
                  </a:lnTo>
                  <a:lnTo>
                    <a:pt x="196" y="736"/>
                  </a:lnTo>
                  <a:lnTo>
                    <a:pt x="207" y="718"/>
                  </a:lnTo>
                  <a:lnTo>
                    <a:pt x="219" y="700"/>
                  </a:lnTo>
                  <a:lnTo>
                    <a:pt x="233" y="682"/>
                  </a:lnTo>
                  <a:lnTo>
                    <a:pt x="246" y="666"/>
                  </a:lnTo>
                  <a:lnTo>
                    <a:pt x="263" y="651"/>
                  </a:lnTo>
                  <a:lnTo>
                    <a:pt x="279" y="637"/>
                  </a:lnTo>
                  <a:lnTo>
                    <a:pt x="297" y="626"/>
                  </a:lnTo>
                  <a:lnTo>
                    <a:pt x="297" y="626"/>
                  </a:lnTo>
                  <a:lnTo>
                    <a:pt x="311" y="619"/>
                  </a:lnTo>
                  <a:lnTo>
                    <a:pt x="325" y="615"/>
                  </a:lnTo>
                  <a:lnTo>
                    <a:pt x="336" y="614"/>
                  </a:lnTo>
                  <a:lnTo>
                    <a:pt x="348" y="615"/>
                  </a:lnTo>
                  <a:lnTo>
                    <a:pt x="358" y="619"/>
                  </a:lnTo>
                  <a:lnTo>
                    <a:pt x="367" y="624"/>
                  </a:lnTo>
                  <a:lnTo>
                    <a:pt x="375" y="630"/>
                  </a:lnTo>
                  <a:lnTo>
                    <a:pt x="382" y="638"/>
                  </a:lnTo>
                  <a:lnTo>
                    <a:pt x="389" y="648"/>
                  </a:lnTo>
                  <a:lnTo>
                    <a:pt x="394" y="659"/>
                  </a:lnTo>
                  <a:lnTo>
                    <a:pt x="398" y="671"/>
                  </a:lnTo>
                  <a:lnTo>
                    <a:pt x="402" y="683"/>
                  </a:lnTo>
                  <a:lnTo>
                    <a:pt x="405" y="696"/>
                  </a:lnTo>
                  <a:lnTo>
                    <a:pt x="406" y="709"/>
                  </a:lnTo>
                  <a:lnTo>
                    <a:pt x="408" y="723"/>
                  </a:lnTo>
                  <a:lnTo>
                    <a:pt x="406" y="736"/>
                  </a:lnTo>
                  <a:lnTo>
                    <a:pt x="414" y="750"/>
                  </a:lnTo>
                  <a:lnTo>
                    <a:pt x="414" y="750"/>
                  </a:lnTo>
                  <a:lnTo>
                    <a:pt x="450" y="751"/>
                  </a:lnTo>
                  <a:lnTo>
                    <a:pt x="485" y="755"/>
                  </a:lnTo>
                  <a:lnTo>
                    <a:pt x="518" y="761"/>
                  </a:lnTo>
                  <a:lnTo>
                    <a:pt x="551" y="769"/>
                  </a:lnTo>
                  <a:lnTo>
                    <a:pt x="584" y="779"/>
                  </a:lnTo>
                  <a:lnTo>
                    <a:pt x="615" y="791"/>
                  </a:lnTo>
                  <a:lnTo>
                    <a:pt x="647" y="806"/>
                  </a:lnTo>
                  <a:lnTo>
                    <a:pt x="680" y="822"/>
                  </a:lnTo>
                  <a:lnTo>
                    <a:pt x="680" y="822"/>
                  </a:lnTo>
                  <a:lnTo>
                    <a:pt x="751" y="857"/>
                  </a:lnTo>
                  <a:lnTo>
                    <a:pt x="787" y="877"/>
                  </a:lnTo>
                  <a:lnTo>
                    <a:pt x="824" y="897"/>
                  </a:lnTo>
                  <a:lnTo>
                    <a:pt x="861" y="917"/>
                  </a:lnTo>
                  <a:lnTo>
                    <a:pt x="897" y="939"/>
                  </a:lnTo>
                  <a:lnTo>
                    <a:pt x="930" y="961"/>
                  </a:lnTo>
                  <a:lnTo>
                    <a:pt x="961" y="985"/>
                  </a:lnTo>
                  <a:lnTo>
                    <a:pt x="946" y="960"/>
                  </a:lnTo>
                  <a:lnTo>
                    <a:pt x="946" y="960"/>
                  </a:lnTo>
                  <a:lnTo>
                    <a:pt x="946" y="954"/>
                  </a:lnTo>
                  <a:lnTo>
                    <a:pt x="944" y="950"/>
                  </a:lnTo>
                  <a:lnTo>
                    <a:pt x="939" y="939"/>
                  </a:lnTo>
                  <a:lnTo>
                    <a:pt x="939" y="939"/>
                  </a:lnTo>
                  <a:lnTo>
                    <a:pt x="911" y="861"/>
                  </a:lnTo>
                  <a:lnTo>
                    <a:pt x="881" y="783"/>
                  </a:lnTo>
                  <a:lnTo>
                    <a:pt x="818" y="627"/>
                  </a:lnTo>
                  <a:lnTo>
                    <a:pt x="787" y="550"/>
                  </a:lnTo>
                  <a:lnTo>
                    <a:pt x="759" y="471"/>
                  </a:lnTo>
                  <a:lnTo>
                    <a:pt x="731" y="393"/>
                  </a:lnTo>
                  <a:lnTo>
                    <a:pt x="717" y="353"/>
                  </a:lnTo>
                  <a:lnTo>
                    <a:pt x="706" y="313"/>
                  </a:lnTo>
                  <a:lnTo>
                    <a:pt x="706" y="313"/>
                  </a:lnTo>
                  <a:lnTo>
                    <a:pt x="695" y="281"/>
                  </a:lnTo>
                  <a:lnTo>
                    <a:pt x="685" y="243"/>
                  </a:lnTo>
                  <a:lnTo>
                    <a:pt x="673" y="203"/>
                  </a:lnTo>
                  <a:lnTo>
                    <a:pt x="661" y="162"/>
                  </a:lnTo>
                  <a:lnTo>
                    <a:pt x="654" y="142"/>
                  </a:lnTo>
                  <a:lnTo>
                    <a:pt x="647" y="122"/>
                  </a:lnTo>
                  <a:lnTo>
                    <a:pt x="639" y="104"/>
                  </a:lnTo>
                  <a:lnTo>
                    <a:pt x="630" y="86"/>
                  </a:lnTo>
                  <a:lnTo>
                    <a:pt x="620" y="70"/>
                  </a:lnTo>
                  <a:lnTo>
                    <a:pt x="610" y="55"/>
                  </a:lnTo>
                  <a:lnTo>
                    <a:pt x="600" y="43"/>
                  </a:lnTo>
                  <a:lnTo>
                    <a:pt x="588" y="32"/>
                  </a:lnTo>
                  <a:lnTo>
                    <a:pt x="588" y="32"/>
                  </a:lnTo>
                  <a:lnTo>
                    <a:pt x="580" y="26"/>
                  </a:lnTo>
                  <a:lnTo>
                    <a:pt x="572" y="22"/>
                  </a:lnTo>
                  <a:lnTo>
                    <a:pt x="563" y="17"/>
                  </a:lnTo>
                  <a:lnTo>
                    <a:pt x="553" y="14"/>
                  </a:lnTo>
                  <a:lnTo>
                    <a:pt x="541" y="10"/>
                  </a:lnTo>
                  <a:lnTo>
                    <a:pt x="530" y="7"/>
                  </a:lnTo>
                  <a:lnTo>
                    <a:pt x="504" y="3"/>
                  </a:lnTo>
                  <a:lnTo>
                    <a:pt x="477" y="1"/>
                  </a:lnTo>
                  <a:lnTo>
                    <a:pt x="447" y="0"/>
                  </a:lnTo>
                  <a:lnTo>
                    <a:pt x="417" y="1"/>
                  </a:lnTo>
                  <a:lnTo>
                    <a:pt x="386" y="2"/>
                  </a:lnTo>
                  <a:lnTo>
                    <a:pt x="353" y="6"/>
                  </a:lnTo>
                  <a:lnTo>
                    <a:pt x="322" y="8"/>
                  </a:lnTo>
                  <a:lnTo>
                    <a:pt x="263" y="16"/>
                  </a:lnTo>
                  <a:lnTo>
                    <a:pt x="211" y="23"/>
                  </a:lnTo>
                  <a:lnTo>
                    <a:pt x="169" y="29"/>
                  </a:lnTo>
                  <a:lnTo>
                    <a:pt x="137" y="32"/>
                  </a:lnTo>
                  <a:lnTo>
                    <a:pt x="137" y="32"/>
                  </a:lnTo>
                  <a:lnTo>
                    <a:pt x="120" y="31"/>
                  </a:lnTo>
                  <a:lnTo>
                    <a:pt x="104" y="32"/>
                  </a:lnTo>
                  <a:lnTo>
                    <a:pt x="90" y="33"/>
                  </a:lnTo>
                  <a:lnTo>
                    <a:pt x="76" y="36"/>
                  </a:lnTo>
                  <a:lnTo>
                    <a:pt x="65" y="39"/>
                  </a:lnTo>
                  <a:lnTo>
                    <a:pt x="53" y="44"/>
                  </a:lnTo>
                  <a:lnTo>
                    <a:pt x="44" y="49"/>
                  </a:lnTo>
                  <a:lnTo>
                    <a:pt x="36" y="56"/>
                  </a:lnTo>
                  <a:lnTo>
                    <a:pt x="28" y="64"/>
                  </a:lnTo>
                  <a:lnTo>
                    <a:pt x="21" y="73"/>
                  </a:lnTo>
                  <a:lnTo>
                    <a:pt x="16" y="81"/>
                  </a:lnTo>
                  <a:lnTo>
                    <a:pt x="12" y="91"/>
                  </a:lnTo>
                  <a:lnTo>
                    <a:pt x="7" y="101"/>
                  </a:lnTo>
                  <a:lnTo>
                    <a:pt x="5" y="112"/>
                  </a:lnTo>
                  <a:lnTo>
                    <a:pt x="2" y="123"/>
                  </a:lnTo>
                  <a:lnTo>
                    <a:pt x="1" y="135"/>
                  </a:lnTo>
                  <a:lnTo>
                    <a:pt x="0" y="159"/>
                  </a:lnTo>
                  <a:lnTo>
                    <a:pt x="1" y="184"/>
                  </a:lnTo>
                  <a:lnTo>
                    <a:pt x="5" y="210"/>
                  </a:lnTo>
                  <a:lnTo>
                    <a:pt x="11" y="235"/>
                  </a:lnTo>
                  <a:lnTo>
                    <a:pt x="16" y="260"/>
                  </a:lnTo>
                  <a:lnTo>
                    <a:pt x="23" y="285"/>
                  </a:lnTo>
                  <a:lnTo>
                    <a:pt x="30" y="307"/>
                  </a:lnTo>
                  <a:lnTo>
                    <a:pt x="38" y="327"/>
                  </a:lnTo>
                  <a:lnTo>
                    <a:pt x="38" y="327"/>
                  </a:lnTo>
                  <a:lnTo>
                    <a:pt x="53" y="377"/>
                  </a:lnTo>
                  <a:lnTo>
                    <a:pt x="68" y="428"/>
                  </a:lnTo>
                  <a:lnTo>
                    <a:pt x="98" y="527"/>
                  </a:lnTo>
                  <a:lnTo>
                    <a:pt x="114" y="576"/>
                  </a:lnTo>
                  <a:lnTo>
                    <a:pt x="130" y="625"/>
                  </a:lnTo>
                  <a:lnTo>
                    <a:pt x="149" y="672"/>
                  </a:lnTo>
                  <a:lnTo>
                    <a:pt x="169" y="718"/>
                  </a:lnTo>
                  <a:lnTo>
                    <a:pt x="185" y="756"/>
                  </a:lnTo>
                  <a:close/>
                </a:path>
              </a:pathLst>
            </a:custGeom>
            <a:solidFill>
              <a:srgbClr val="FE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678BAA03-627E-64D2-FB2D-B8C480B26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8" y="1793"/>
              <a:ext cx="480" cy="493"/>
            </a:xfrm>
            <a:custGeom>
              <a:avLst/>
              <a:gdLst>
                <a:gd name="T0" fmla="*/ 185 w 961"/>
                <a:gd name="T1" fmla="*/ 756 h 985"/>
                <a:gd name="T2" fmla="*/ 207 w 961"/>
                <a:gd name="T3" fmla="*/ 718 h 985"/>
                <a:gd name="T4" fmla="*/ 233 w 961"/>
                <a:gd name="T5" fmla="*/ 682 h 985"/>
                <a:gd name="T6" fmla="*/ 263 w 961"/>
                <a:gd name="T7" fmla="*/ 651 h 985"/>
                <a:gd name="T8" fmla="*/ 297 w 961"/>
                <a:gd name="T9" fmla="*/ 626 h 985"/>
                <a:gd name="T10" fmla="*/ 311 w 961"/>
                <a:gd name="T11" fmla="*/ 619 h 985"/>
                <a:gd name="T12" fmla="*/ 336 w 961"/>
                <a:gd name="T13" fmla="*/ 614 h 985"/>
                <a:gd name="T14" fmla="*/ 358 w 961"/>
                <a:gd name="T15" fmla="*/ 619 h 985"/>
                <a:gd name="T16" fmla="*/ 375 w 961"/>
                <a:gd name="T17" fmla="*/ 630 h 985"/>
                <a:gd name="T18" fmla="*/ 389 w 961"/>
                <a:gd name="T19" fmla="*/ 648 h 985"/>
                <a:gd name="T20" fmla="*/ 398 w 961"/>
                <a:gd name="T21" fmla="*/ 671 h 985"/>
                <a:gd name="T22" fmla="*/ 405 w 961"/>
                <a:gd name="T23" fmla="*/ 696 h 985"/>
                <a:gd name="T24" fmla="*/ 408 w 961"/>
                <a:gd name="T25" fmla="*/ 723 h 985"/>
                <a:gd name="T26" fmla="*/ 414 w 961"/>
                <a:gd name="T27" fmla="*/ 750 h 985"/>
                <a:gd name="T28" fmla="*/ 450 w 961"/>
                <a:gd name="T29" fmla="*/ 751 h 985"/>
                <a:gd name="T30" fmla="*/ 518 w 961"/>
                <a:gd name="T31" fmla="*/ 761 h 985"/>
                <a:gd name="T32" fmla="*/ 584 w 961"/>
                <a:gd name="T33" fmla="*/ 779 h 985"/>
                <a:gd name="T34" fmla="*/ 647 w 961"/>
                <a:gd name="T35" fmla="*/ 806 h 985"/>
                <a:gd name="T36" fmla="*/ 680 w 961"/>
                <a:gd name="T37" fmla="*/ 822 h 985"/>
                <a:gd name="T38" fmla="*/ 787 w 961"/>
                <a:gd name="T39" fmla="*/ 877 h 985"/>
                <a:gd name="T40" fmla="*/ 861 w 961"/>
                <a:gd name="T41" fmla="*/ 917 h 985"/>
                <a:gd name="T42" fmla="*/ 930 w 961"/>
                <a:gd name="T43" fmla="*/ 961 h 985"/>
                <a:gd name="T44" fmla="*/ 946 w 961"/>
                <a:gd name="T45" fmla="*/ 960 h 985"/>
                <a:gd name="T46" fmla="*/ 946 w 961"/>
                <a:gd name="T47" fmla="*/ 954 h 985"/>
                <a:gd name="T48" fmla="*/ 939 w 961"/>
                <a:gd name="T49" fmla="*/ 939 h 985"/>
                <a:gd name="T50" fmla="*/ 911 w 961"/>
                <a:gd name="T51" fmla="*/ 861 h 985"/>
                <a:gd name="T52" fmla="*/ 818 w 961"/>
                <a:gd name="T53" fmla="*/ 627 h 985"/>
                <a:gd name="T54" fmla="*/ 759 w 961"/>
                <a:gd name="T55" fmla="*/ 471 h 985"/>
                <a:gd name="T56" fmla="*/ 717 w 961"/>
                <a:gd name="T57" fmla="*/ 353 h 985"/>
                <a:gd name="T58" fmla="*/ 706 w 961"/>
                <a:gd name="T59" fmla="*/ 313 h 985"/>
                <a:gd name="T60" fmla="*/ 685 w 961"/>
                <a:gd name="T61" fmla="*/ 243 h 985"/>
                <a:gd name="T62" fmla="*/ 661 w 961"/>
                <a:gd name="T63" fmla="*/ 162 h 985"/>
                <a:gd name="T64" fmla="*/ 647 w 961"/>
                <a:gd name="T65" fmla="*/ 122 h 985"/>
                <a:gd name="T66" fmla="*/ 630 w 961"/>
                <a:gd name="T67" fmla="*/ 86 h 985"/>
                <a:gd name="T68" fmla="*/ 610 w 961"/>
                <a:gd name="T69" fmla="*/ 55 h 985"/>
                <a:gd name="T70" fmla="*/ 588 w 961"/>
                <a:gd name="T71" fmla="*/ 32 h 985"/>
                <a:gd name="T72" fmla="*/ 580 w 961"/>
                <a:gd name="T73" fmla="*/ 26 h 985"/>
                <a:gd name="T74" fmla="*/ 563 w 961"/>
                <a:gd name="T75" fmla="*/ 17 h 985"/>
                <a:gd name="T76" fmla="*/ 541 w 961"/>
                <a:gd name="T77" fmla="*/ 10 h 985"/>
                <a:gd name="T78" fmla="*/ 504 w 961"/>
                <a:gd name="T79" fmla="*/ 3 h 985"/>
                <a:gd name="T80" fmla="*/ 447 w 961"/>
                <a:gd name="T81" fmla="*/ 0 h 985"/>
                <a:gd name="T82" fmla="*/ 386 w 961"/>
                <a:gd name="T83" fmla="*/ 2 h 985"/>
                <a:gd name="T84" fmla="*/ 322 w 961"/>
                <a:gd name="T85" fmla="*/ 8 h 985"/>
                <a:gd name="T86" fmla="*/ 211 w 961"/>
                <a:gd name="T87" fmla="*/ 23 h 985"/>
                <a:gd name="T88" fmla="*/ 137 w 961"/>
                <a:gd name="T89" fmla="*/ 32 h 985"/>
                <a:gd name="T90" fmla="*/ 120 w 961"/>
                <a:gd name="T91" fmla="*/ 31 h 985"/>
                <a:gd name="T92" fmla="*/ 90 w 961"/>
                <a:gd name="T93" fmla="*/ 33 h 985"/>
                <a:gd name="T94" fmla="*/ 65 w 961"/>
                <a:gd name="T95" fmla="*/ 39 h 985"/>
                <a:gd name="T96" fmla="*/ 44 w 961"/>
                <a:gd name="T97" fmla="*/ 49 h 985"/>
                <a:gd name="T98" fmla="*/ 28 w 961"/>
                <a:gd name="T99" fmla="*/ 64 h 985"/>
                <a:gd name="T100" fmla="*/ 16 w 961"/>
                <a:gd name="T101" fmla="*/ 81 h 985"/>
                <a:gd name="T102" fmla="*/ 7 w 961"/>
                <a:gd name="T103" fmla="*/ 101 h 985"/>
                <a:gd name="T104" fmla="*/ 2 w 961"/>
                <a:gd name="T105" fmla="*/ 123 h 985"/>
                <a:gd name="T106" fmla="*/ 0 w 961"/>
                <a:gd name="T107" fmla="*/ 159 h 985"/>
                <a:gd name="T108" fmla="*/ 5 w 961"/>
                <a:gd name="T109" fmla="*/ 210 h 985"/>
                <a:gd name="T110" fmla="*/ 16 w 961"/>
                <a:gd name="T111" fmla="*/ 260 h 985"/>
                <a:gd name="T112" fmla="*/ 30 w 961"/>
                <a:gd name="T113" fmla="*/ 307 h 985"/>
                <a:gd name="T114" fmla="*/ 38 w 961"/>
                <a:gd name="T115" fmla="*/ 327 h 985"/>
                <a:gd name="T116" fmla="*/ 68 w 961"/>
                <a:gd name="T117" fmla="*/ 428 h 985"/>
                <a:gd name="T118" fmla="*/ 114 w 961"/>
                <a:gd name="T119" fmla="*/ 576 h 985"/>
                <a:gd name="T120" fmla="*/ 149 w 961"/>
                <a:gd name="T121" fmla="*/ 672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61" h="985">
                  <a:moveTo>
                    <a:pt x="185" y="756"/>
                  </a:moveTo>
                  <a:lnTo>
                    <a:pt x="185" y="756"/>
                  </a:lnTo>
                  <a:lnTo>
                    <a:pt x="196" y="736"/>
                  </a:lnTo>
                  <a:lnTo>
                    <a:pt x="207" y="718"/>
                  </a:lnTo>
                  <a:lnTo>
                    <a:pt x="219" y="700"/>
                  </a:lnTo>
                  <a:lnTo>
                    <a:pt x="233" y="682"/>
                  </a:lnTo>
                  <a:lnTo>
                    <a:pt x="246" y="666"/>
                  </a:lnTo>
                  <a:lnTo>
                    <a:pt x="263" y="651"/>
                  </a:lnTo>
                  <a:lnTo>
                    <a:pt x="279" y="637"/>
                  </a:lnTo>
                  <a:lnTo>
                    <a:pt x="297" y="626"/>
                  </a:lnTo>
                  <a:lnTo>
                    <a:pt x="297" y="626"/>
                  </a:lnTo>
                  <a:lnTo>
                    <a:pt x="311" y="619"/>
                  </a:lnTo>
                  <a:lnTo>
                    <a:pt x="325" y="615"/>
                  </a:lnTo>
                  <a:lnTo>
                    <a:pt x="336" y="614"/>
                  </a:lnTo>
                  <a:lnTo>
                    <a:pt x="348" y="615"/>
                  </a:lnTo>
                  <a:lnTo>
                    <a:pt x="358" y="619"/>
                  </a:lnTo>
                  <a:lnTo>
                    <a:pt x="367" y="624"/>
                  </a:lnTo>
                  <a:lnTo>
                    <a:pt x="375" y="630"/>
                  </a:lnTo>
                  <a:lnTo>
                    <a:pt x="382" y="638"/>
                  </a:lnTo>
                  <a:lnTo>
                    <a:pt x="389" y="648"/>
                  </a:lnTo>
                  <a:lnTo>
                    <a:pt x="394" y="659"/>
                  </a:lnTo>
                  <a:lnTo>
                    <a:pt x="398" y="671"/>
                  </a:lnTo>
                  <a:lnTo>
                    <a:pt x="402" y="683"/>
                  </a:lnTo>
                  <a:lnTo>
                    <a:pt x="405" y="696"/>
                  </a:lnTo>
                  <a:lnTo>
                    <a:pt x="406" y="709"/>
                  </a:lnTo>
                  <a:lnTo>
                    <a:pt x="408" y="723"/>
                  </a:lnTo>
                  <a:lnTo>
                    <a:pt x="406" y="736"/>
                  </a:lnTo>
                  <a:lnTo>
                    <a:pt x="414" y="750"/>
                  </a:lnTo>
                  <a:lnTo>
                    <a:pt x="414" y="750"/>
                  </a:lnTo>
                  <a:lnTo>
                    <a:pt x="450" y="751"/>
                  </a:lnTo>
                  <a:lnTo>
                    <a:pt x="485" y="755"/>
                  </a:lnTo>
                  <a:lnTo>
                    <a:pt x="518" y="761"/>
                  </a:lnTo>
                  <a:lnTo>
                    <a:pt x="551" y="769"/>
                  </a:lnTo>
                  <a:lnTo>
                    <a:pt x="584" y="779"/>
                  </a:lnTo>
                  <a:lnTo>
                    <a:pt x="615" y="791"/>
                  </a:lnTo>
                  <a:lnTo>
                    <a:pt x="647" y="806"/>
                  </a:lnTo>
                  <a:lnTo>
                    <a:pt x="680" y="822"/>
                  </a:lnTo>
                  <a:lnTo>
                    <a:pt x="680" y="822"/>
                  </a:lnTo>
                  <a:lnTo>
                    <a:pt x="751" y="857"/>
                  </a:lnTo>
                  <a:lnTo>
                    <a:pt x="787" y="877"/>
                  </a:lnTo>
                  <a:lnTo>
                    <a:pt x="824" y="897"/>
                  </a:lnTo>
                  <a:lnTo>
                    <a:pt x="861" y="917"/>
                  </a:lnTo>
                  <a:lnTo>
                    <a:pt x="897" y="939"/>
                  </a:lnTo>
                  <a:lnTo>
                    <a:pt x="930" y="961"/>
                  </a:lnTo>
                  <a:lnTo>
                    <a:pt x="961" y="985"/>
                  </a:lnTo>
                  <a:lnTo>
                    <a:pt x="946" y="960"/>
                  </a:lnTo>
                  <a:lnTo>
                    <a:pt x="946" y="960"/>
                  </a:lnTo>
                  <a:lnTo>
                    <a:pt x="946" y="954"/>
                  </a:lnTo>
                  <a:lnTo>
                    <a:pt x="944" y="950"/>
                  </a:lnTo>
                  <a:lnTo>
                    <a:pt x="939" y="939"/>
                  </a:lnTo>
                  <a:lnTo>
                    <a:pt x="939" y="939"/>
                  </a:lnTo>
                  <a:lnTo>
                    <a:pt x="911" y="861"/>
                  </a:lnTo>
                  <a:lnTo>
                    <a:pt x="881" y="783"/>
                  </a:lnTo>
                  <a:lnTo>
                    <a:pt x="818" y="627"/>
                  </a:lnTo>
                  <a:lnTo>
                    <a:pt x="787" y="550"/>
                  </a:lnTo>
                  <a:lnTo>
                    <a:pt x="759" y="471"/>
                  </a:lnTo>
                  <a:lnTo>
                    <a:pt x="731" y="393"/>
                  </a:lnTo>
                  <a:lnTo>
                    <a:pt x="717" y="353"/>
                  </a:lnTo>
                  <a:lnTo>
                    <a:pt x="706" y="313"/>
                  </a:lnTo>
                  <a:lnTo>
                    <a:pt x="706" y="313"/>
                  </a:lnTo>
                  <a:lnTo>
                    <a:pt x="695" y="281"/>
                  </a:lnTo>
                  <a:lnTo>
                    <a:pt x="685" y="243"/>
                  </a:lnTo>
                  <a:lnTo>
                    <a:pt x="673" y="203"/>
                  </a:lnTo>
                  <a:lnTo>
                    <a:pt x="661" y="162"/>
                  </a:lnTo>
                  <a:lnTo>
                    <a:pt x="654" y="142"/>
                  </a:lnTo>
                  <a:lnTo>
                    <a:pt x="647" y="122"/>
                  </a:lnTo>
                  <a:lnTo>
                    <a:pt x="639" y="104"/>
                  </a:lnTo>
                  <a:lnTo>
                    <a:pt x="630" y="86"/>
                  </a:lnTo>
                  <a:lnTo>
                    <a:pt x="620" y="70"/>
                  </a:lnTo>
                  <a:lnTo>
                    <a:pt x="610" y="55"/>
                  </a:lnTo>
                  <a:lnTo>
                    <a:pt x="600" y="43"/>
                  </a:lnTo>
                  <a:lnTo>
                    <a:pt x="588" y="32"/>
                  </a:lnTo>
                  <a:lnTo>
                    <a:pt x="588" y="32"/>
                  </a:lnTo>
                  <a:lnTo>
                    <a:pt x="580" y="26"/>
                  </a:lnTo>
                  <a:lnTo>
                    <a:pt x="572" y="22"/>
                  </a:lnTo>
                  <a:lnTo>
                    <a:pt x="563" y="17"/>
                  </a:lnTo>
                  <a:lnTo>
                    <a:pt x="553" y="14"/>
                  </a:lnTo>
                  <a:lnTo>
                    <a:pt x="541" y="10"/>
                  </a:lnTo>
                  <a:lnTo>
                    <a:pt x="530" y="7"/>
                  </a:lnTo>
                  <a:lnTo>
                    <a:pt x="504" y="3"/>
                  </a:lnTo>
                  <a:lnTo>
                    <a:pt x="477" y="1"/>
                  </a:lnTo>
                  <a:lnTo>
                    <a:pt x="447" y="0"/>
                  </a:lnTo>
                  <a:lnTo>
                    <a:pt x="417" y="1"/>
                  </a:lnTo>
                  <a:lnTo>
                    <a:pt x="386" y="2"/>
                  </a:lnTo>
                  <a:lnTo>
                    <a:pt x="353" y="6"/>
                  </a:lnTo>
                  <a:lnTo>
                    <a:pt x="322" y="8"/>
                  </a:lnTo>
                  <a:lnTo>
                    <a:pt x="263" y="16"/>
                  </a:lnTo>
                  <a:lnTo>
                    <a:pt x="211" y="23"/>
                  </a:lnTo>
                  <a:lnTo>
                    <a:pt x="169" y="29"/>
                  </a:lnTo>
                  <a:lnTo>
                    <a:pt x="137" y="32"/>
                  </a:lnTo>
                  <a:lnTo>
                    <a:pt x="137" y="32"/>
                  </a:lnTo>
                  <a:lnTo>
                    <a:pt x="120" y="31"/>
                  </a:lnTo>
                  <a:lnTo>
                    <a:pt x="104" y="32"/>
                  </a:lnTo>
                  <a:lnTo>
                    <a:pt x="90" y="33"/>
                  </a:lnTo>
                  <a:lnTo>
                    <a:pt x="76" y="36"/>
                  </a:lnTo>
                  <a:lnTo>
                    <a:pt x="65" y="39"/>
                  </a:lnTo>
                  <a:lnTo>
                    <a:pt x="53" y="44"/>
                  </a:lnTo>
                  <a:lnTo>
                    <a:pt x="44" y="49"/>
                  </a:lnTo>
                  <a:lnTo>
                    <a:pt x="36" y="56"/>
                  </a:lnTo>
                  <a:lnTo>
                    <a:pt x="28" y="64"/>
                  </a:lnTo>
                  <a:lnTo>
                    <a:pt x="21" y="73"/>
                  </a:lnTo>
                  <a:lnTo>
                    <a:pt x="16" y="81"/>
                  </a:lnTo>
                  <a:lnTo>
                    <a:pt x="12" y="91"/>
                  </a:lnTo>
                  <a:lnTo>
                    <a:pt x="7" y="101"/>
                  </a:lnTo>
                  <a:lnTo>
                    <a:pt x="5" y="112"/>
                  </a:lnTo>
                  <a:lnTo>
                    <a:pt x="2" y="123"/>
                  </a:lnTo>
                  <a:lnTo>
                    <a:pt x="1" y="135"/>
                  </a:lnTo>
                  <a:lnTo>
                    <a:pt x="0" y="159"/>
                  </a:lnTo>
                  <a:lnTo>
                    <a:pt x="1" y="184"/>
                  </a:lnTo>
                  <a:lnTo>
                    <a:pt x="5" y="210"/>
                  </a:lnTo>
                  <a:lnTo>
                    <a:pt x="11" y="235"/>
                  </a:lnTo>
                  <a:lnTo>
                    <a:pt x="16" y="260"/>
                  </a:lnTo>
                  <a:lnTo>
                    <a:pt x="23" y="285"/>
                  </a:lnTo>
                  <a:lnTo>
                    <a:pt x="30" y="307"/>
                  </a:lnTo>
                  <a:lnTo>
                    <a:pt x="38" y="327"/>
                  </a:lnTo>
                  <a:lnTo>
                    <a:pt x="38" y="327"/>
                  </a:lnTo>
                  <a:lnTo>
                    <a:pt x="53" y="377"/>
                  </a:lnTo>
                  <a:lnTo>
                    <a:pt x="68" y="428"/>
                  </a:lnTo>
                  <a:lnTo>
                    <a:pt x="98" y="527"/>
                  </a:lnTo>
                  <a:lnTo>
                    <a:pt x="114" y="576"/>
                  </a:lnTo>
                  <a:lnTo>
                    <a:pt x="130" y="625"/>
                  </a:lnTo>
                  <a:lnTo>
                    <a:pt x="149" y="672"/>
                  </a:lnTo>
                  <a:lnTo>
                    <a:pt x="169" y="7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67431241-6FC5-3540-4BA8-B743CB9CC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6" y="1910"/>
              <a:ext cx="451" cy="440"/>
            </a:xfrm>
            <a:custGeom>
              <a:avLst/>
              <a:gdLst>
                <a:gd name="T0" fmla="*/ 7 w 902"/>
                <a:gd name="T1" fmla="*/ 751 h 879"/>
                <a:gd name="T2" fmla="*/ 3 w 902"/>
                <a:gd name="T3" fmla="*/ 815 h 879"/>
                <a:gd name="T4" fmla="*/ 0 w 902"/>
                <a:gd name="T5" fmla="*/ 879 h 879"/>
                <a:gd name="T6" fmla="*/ 25 w 902"/>
                <a:gd name="T7" fmla="*/ 868 h 879"/>
                <a:gd name="T8" fmla="*/ 58 w 902"/>
                <a:gd name="T9" fmla="*/ 841 h 879"/>
                <a:gd name="T10" fmla="*/ 92 w 902"/>
                <a:gd name="T11" fmla="*/ 818 h 879"/>
                <a:gd name="T12" fmla="*/ 129 w 902"/>
                <a:gd name="T13" fmla="*/ 798 h 879"/>
                <a:gd name="T14" fmla="*/ 207 w 902"/>
                <a:gd name="T15" fmla="*/ 761 h 879"/>
                <a:gd name="T16" fmla="*/ 323 w 902"/>
                <a:gd name="T17" fmla="*/ 712 h 879"/>
                <a:gd name="T18" fmla="*/ 367 w 902"/>
                <a:gd name="T19" fmla="*/ 694 h 879"/>
                <a:gd name="T20" fmla="*/ 412 w 902"/>
                <a:gd name="T21" fmla="*/ 678 h 879"/>
                <a:gd name="T22" fmla="*/ 458 w 902"/>
                <a:gd name="T23" fmla="*/ 665 h 879"/>
                <a:gd name="T24" fmla="*/ 504 w 902"/>
                <a:gd name="T25" fmla="*/ 658 h 879"/>
                <a:gd name="T26" fmla="*/ 516 w 902"/>
                <a:gd name="T27" fmla="*/ 658 h 879"/>
                <a:gd name="T28" fmla="*/ 537 w 902"/>
                <a:gd name="T29" fmla="*/ 662 h 879"/>
                <a:gd name="T30" fmla="*/ 565 w 902"/>
                <a:gd name="T31" fmla="*/ 670 h 879"/>
                <a:gd name="T32" fmla="*/ 582 w 902"/>
                <a:gd name="T33" fmla="*/ 673 h 879"/>
                <a:gd name="T34" fmla="*/ 588 w 902"/>
                <a:gd name="T35" fmla="*/ 673 h 879"/>
                <a:gd name="T36" fmla="*/ 602 w 902"/>
                <a:gd name="T37" fmla="*/ 671 h 879"/>
                <a:gd name="T38" fmla="*/ 617 w 902"/>
                <a:gd name="T39" fmla="*/ 662 h 879"/>
                <a:gd name="T40" fmla="*/ 635 w 902"/>
                <a:gd name="T41" fmla="*/ 647 h 879"/>
                <a:gd name="T42" fmla="*/ 642 w 902"/>
                <a:gd name="T43" fmla="*/ 644 h 879"/>
                <a:gd name="T44" fmla="*/ 662 w 902"/>
                <a:gd name="T45" fmla="*/ 644 h 879"/>
                <a:gd name="T46" fmla="*/ 679 w 902"/>
                <a:gd name="T47" fmla="*/ 650 h 879"/>
                <a:gd name="T48" fmla="*/ 696 w 902"/>
                <a:gd name="T49" fmla="*/ 659 h 879"/>
                <a:gd name="T50" fmla="*/ 712 w 902"/>
                <a:gd name="T51" fmla="*/ 674 h 879"/>
                <a:gd name="T52" fmla="*/ 719 w 902"/>
                <a:gd name="T53" fmla="*/ 647 h 879"/>
                <a:gd name="T54" fmla="*/ 725 w 902"/>
                <a:gd name="T55" fmla="*/ 622 h 879"/>
                <a:gd name="T56" fmla="*/ 756 w 902"/>
                <a:gd name="T57" fmla="*/ 550 h 879"/>
                <a:gd name="T58" fmla="*/ 800 w 902"/>
                <a:gd name="T59" fmla="*/ 456 h 879"/>
                <a:gd name="T60" fmla="*/ 846 w 902"/>
                <a:gd name="T61" fmla="*/ 351 h 879"/>
                <a:gd name="T62" fmla="*/ 876 w 902"/>
                <a:gd name="T63" fmla="*/ 273 h 879"/>
                <a:gd name="T64" fmla="*/ 891 w 902"/>
                <a:gd name="T65" fmla="*/ 222 h 879"/>
                <a:gd name="T66" fmla="*/ 900 w 902"/>
                <a:gd name="T67" fmla="*/ 175 h 879"/>
                <a:gd name="T68" fmla="*/ 902 w 902"/>
                <a:gd name="T69" fmla="*/ 134 h 879"/>
                <a:gd name="T70" fmla="*/ 897 w 902"/>
                <a:gd name="T71" fmla="*/ 97 h 879"/>
                <a:gd name="T72" fmla="*/ 890 w 902"/>
                <a:gd name="T73" fmla="*/ 82 h 879"/>
                <a:gd name="T74" fmla="*/ 882 w 902"/>
                <a:gd name="T75" fmla="*/ 68 h 879"/>
                <a:gd name="T76" fmla="*/ 869 w 902"/>
                <a:gd name="T77" fmla="*/ 56 h 879"/>
                <a:gd name="T78" fmla="*/ 854 w 902"/>
                <a:gd name="T79" fmla="*/ 48 h 879"/>
                <a:gd name="T80" fmla="*/ 837 w 902"/>
                <a:gd name="T81" fmla="*/ 41 h 879"/>
                <a:gd name="T82" fmla="*/ 815 w 902"/>
                <a:gd name="T83" fmla="*/ 38 h 879"/>
                <a:gd name="T84" fmla="*/ 791 w 902"/>
                <a:gd name="T85" fmla="*/ 37 h 879"/>
                <a:gd name="T86" fmla="*/ 762 w 902"/>
                <a:gd name="T87" fmla="*/ 37 h 879"/>
                <a:gd name="T88" fmla="*/ 696 w 902"/>
                <a:gd name="T89" fmla="*/ 32 h 879"/>
                <a:gd name="T90" fmla="*/ 567 w 902"/>
                <a:gd name="T91" fmla="*/ 17 h 879"/>
                <a:gd name="T92" fmla="*/ 503 w 902"/>
                <a:gd name="T93" fmla="*/ 10 h 879"/>
                <a:gd name="T94" fmla="*/ 434 w 902"/>
                <a:gd name="T95" fmla="*/ 2 h 879"/>
                <a:gd name="T96" fmla="*/ 384 w 902"/>
                <a:gd name="T97" fmla="*/ 0 h 879"/>
                <a:gd name="T98" fmla="*/ 338 w 902"/>
                <a:gd name="T99" fmla="*/ 2 h 879"/>
                <a:gd name="T100" fmla="*/ 317 w 902"/>
                <a:gd name="T101" fmla="*/ 7 h 879"/>
                <a:gd name="T102" fmla="*/ 303 w 902"/>
                <a:gd name="T103" fmla="*/ 13 h 879"/>
                <a:gd name="T104" fmla="*/ 280 w 902"/>
                <a:gd name="T105" fmla="*/ 26 h 879"/>
                <a:gd name="T106" fmla="*/ 260 w 902"/>
                <a:gd name="T107" fmla="*/ 45 h 879"/>
                <a:gd name="T108" fmla="*/ 244 w 902"/>
                <a:gd name="T109" fmla="*/ 67 h 879"/>
                <a:gd name="T110" fmla="*/ 231 w 902"/>
                <a:gd name="T111" fmla="*/ 92 h 879"/>
                <a:gd name="T112" fmla="*/ 216 w 902"/>
                <a:gd name="T113" fmla="*/ 132 h 879"/>
                <a:gd name="T114" fmla="*/ 200 w 902"/>
                <a:gd name="T115" fmla="*/ 185 h 879"/>
                <a:gd name="T116" fmla="*/ 130 w 902"/>
                <a:gd name="T117" fmla="*/ 407 h 879"/>
                <a:gd name="T118" fmla="*/ 117 w 902"/>
                <a:gd name="T119" fmla="*/ 447 h 879"/>
                <a:gd name="T120" fmla="*/ 87 w 902"/>
                <a:gd name="T121" fmla="*/ 527 h 879"/>
                <a:gd name="T122" fmla="*/ 39 w 902"/>
                <a:gd name="T123" fmla="*/ 643 h 879"/>
                <a:gd name="T124" fmla="*/ 8 w 902"/>
                <a:gd name="T125" fmla="*/ 721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02" h="879">
                  <a:moveTo>
                    <a:pt x="7" y="751"/>
                  </a:moveTo>
                  <a:lnTo>
                    <a:pt x="7" y="751"/>
                  </a:lnTo>
                  <a:lnTo>
                    <a:pt x="6" y="783"/>
                  </a:lnTo>
                  <a:lnTo>
                    <a:pt x="3" y="815"/>
                  </a:lnTo>
                  <a:lnTo>
                    <a:pt x="1" y="847"/>
                  </a:lnTo>
                  <a:lnTo>
                    <a:pt x="0" y="879"/>
                  </a:lnTo>
                  <a:lnTo>
                    <a:pt x="25" y="868"/>
                  </a:lnTo>
                  <a:lnTo>
                    <a:pt x="25" y="868"/>
                  </a:lnTo>
                  <a:lnTo>
                    <a:pt x="40" y="855"/>
                  </a:lnTo>
                  <a:lnTo>
                    <a:pt x="58" y="841"/>
                  </a:lnTo>
                  <a:lnTo>
                    <a:pt x="75" y="830"/>
                  </a:lnTo>
                  <a:lnTo>
                    <a:pt x="92" y="818"/>
                  </a:lnTo>
                  <a:lnTo>
                    <a:pt x="111" y="808"/>
                  </a:lnTo>
                  <a:lnTo>
                    <a:pt x="129" y="798"/>
                  </a:lnTo>
                  <a:lnTo>
                    <a:pt x="167" y="778"/>
                  </a:lnTo>
                  <a:lnTo>
                    <a:pt x="207" y="761"/>
                  </a:lnTo>
                  <a:lnTo>
                    <a:pt x="246" y="743"/>
                  </a:lnTo>
                  <a:lnTo>
                    <a:pt x="323" y="712"/>
                  </a:lnTo>
                  <a:lnTo>
                    <a:pt x="323" y="712"/>
                  </a:lnTo>
                  <a:lnTo>
                    <a:pt x="367" y="694"/>
                  </a:lnTo>
                  <a:lnTo>
                    <a:pt x="389" y="685"/>
                  </a:lnTo>
                  <a:lnTo>
                    <a:pt x="412" y="678"/>
                  </a:lnTo>
                  <a:lnTo>
                    <a:pt x="435" y="671"/>
                  </a:lnTo>
                  <a:lnTo>
                    <a:pt x="458" y="665"/>
                  </a:lnTo>
                  <a:lnTo>
                    <a:pt x="481" y="660"/>
                  </a:lnTo>
                  <a:lnTo>
                    <a:pt x="504" y="658"/>
                  </a:lnTo>
                  <a:lnTo>
                    <a:pt x="504" y="658"/>
                  </a:lnTo>
                  <a:lnTo>
                    <a:pt x="516" y="658"/>
                  </a:lnTo>
                  <a:lnTo>
                    <a:pt x="527" y="659"/>
                  </a:lnTo>
                  <a:lnTo>
                    <a:pt x="537" y="662"/>
                  </a:lnTo>
                  <a:lnTo>
                    <a:pt x="547" y="664"/>
                  </a:lnTo>
                  <a:lnTo>
                    <a:pt x="565" y="670"/>
                  </a:lnTo>
                  <a:lnTo>
                    <a:pt x="574" y="672"/>
                  </a:lnTo>
                  <a:lnTo>
                    <a:pt x="582" y="673"/>
                  </a:lnTo>
                  <a:lnTo>
                    <a:pt x="582" y="673"/>
                  </a:lnTo>
                  <a:lnTo>
                    <a:pt x="588" y="673"/>
                  </a:lnTo>
                  <a:lnTo>
                    <a:pt x="593" y="673"/>
                  </a:lnTo>
                  <a:lnTo>
                    <a:pt x="602" y="671"/>
                  </a:lnTo>
                  <a:lnTo>
                    <a:pt x="610" y="666"/>
                  </a:lnTo>
                  <a:lnTo>
                    <a:pt x="617" y="662"/>
                  </a:lnTo>
                  <a:lnTo>
                    <a:pt x="628" y="651"/>
                  </a:lnTo>
                  <a:lnTo>
                    <a:pt x="635" y="647"/>
                  </a:lnTo>
                  <a:lnTo>
                    <a:pt x="642" y="644"/>
                  </a:lnTo>
                  <a:lnTo>
                    <a:pt x="642" y="644"/>
                  </a:lnTo>
                  <a:lnTo>
                    <a:pt x="653" y="644"/>
                  </a:lnTo>
                  <a:lnTo>
                    <a:pt x="662" y="644"/>
                  </a:lnTo>
                  <a:lnTo>
                    <a:pt x="671" y="647"/>
                  </a:lnTo>
                  <a:lnTo>
                    <a:pt x="679" y="650"/>
                  </a:lnTo>
                  <a:lnTo>
                    <a:pt x="688" y="655"/>
                  </a:lnTo>
                  <a:lnTo>
                    <a:pt x="696" y="659"/>
                  </a:lnTo>
                  <a:lnTo>
                    <a:pt x="704" y="666"/>
                  </a:lnTo>
                  <a:lnTo>
                    <a:pt x="712" y="674"/>
                  </a:lnTo>
                  <a:lnTo>
                    <a:pt x="719" y="647"/>
                  </a:lnTo>
                  <a:lnTo>
                    <a:pt x="719" y="647"/>
                  </a:lnTo>
                  <a:lnTo>
                    <a:pt x="722" y="636"/>
                  </a:lnTo>
                  <a:lnTo>
                    <a:pt x="725" y="622"/>
                  </a:lnTo>
                  <a:lnTo>
                    <a:pt x="738" y="589"/>
                  </a:lnTo>
                  <a:lnTo>
                    <a:pt x="756" y="550"/>
                  </a:lnTo>
                  <a:lnTo>
                    <a:pt x="777" y="505"/>
                  </a:lnTo>
                  <a:lnTo>
                    <a:pt x="800" y="456"/>
                  </a:lnTo>
                  <a:lnTo>
                    <a:pt x="823" y="404"/>
                  </a:lnTo>
                  <a:lnTo>
                    <a:pt x="846" y="351"/>
                  </a:lnTo>
                  <a:lnTo>
                    <a:pt x="867" y="298"/>
                  </a:lnTo>
                  <a:lnTo>
                    <a:pt x="876" y="273"/>
                  </a:lnTo>
                  <a:lnTo>
                    <a:pt x="884" y="248"/>
                  </a:lnTo>
                  <a:lnTo>
                    <a:pt x="891" y="222"/>
                  </a:lnTo>
                  <a:lnTo>
                    <a:pt x="897" y="198"/>
                  </a:lnTo>
                  <a:lnTo>
                    <a:pt x="900" y="175"/>
                  </a:lnTo>
                  <a:lnTo>
                    <a:pt x="902" y="153"/>
                  </a:lnTo>
                  <a:lnTo>
                    <a:pt x="902" y="134"/>
                  </a:lnTo>
                  <a:lnTo>
                    <a:pt x="901" y="114"/>
                  </a:lnTo>
                  <a:lnTo>
                    <a:pt x="897" y="97"/>
                  </a:lnTo>
                  <a:lnTo>
                    <a:pt x="894" y="89"/>
                  </a:lnTo>
                  <a:lnTo>
                    <a:pt x="890" y="82"/>
                  </a:lnTo>
                  <a:lnTo>
                    <a:pt x="886" y="75"/>
                  </a:lnTo>
                  <a:lnTo>
                    <a:pt x="882" y="68"/>
                  </a:lnTo>
                  <a:lnTo>
                    <a:pt x="876" y="62"/>
                  </a:lnTo>
                  <a:lnTo>
                    <a:pt x="869" y="56"/>
                  </a:lnTo>
                  <a:lnTo>
                    <a:pt x="862" y="52"/>
                  </a:lnTo>
                  <a:lnTo>
                    <a:pt x="854" y="48"/>
                  </a:lnTo>
                  <a:lnTo>
                    <a:pt x="846" y="44"/>
                  </a:lnTo>
                  <a:lnTo>
                    <a:pt x="837" y="41"/>
                  </a:lnTo>
                  <a:lnTo>
                    <a:pt x="826" y="39"/>
                  </a:lnTo>
                  <a:lnTo>
                    <a:pt x="815" y="38"/>
                  </a:lnTo>
                  <a:lnTo>
                    <a:pt x="803" y="37"/>
                  </a:lnTo>
                  <a:lnTo>
                    <a:pt x="791" y="37"/>
                  </a:lnTo>
                  <a:lnTo>
                    <a:pt x="762" y="37"/>
                  </a:lnTo>
                  <a:lnTo>
                    <a:pt x="762" y="37"/>
                  </a:lnTo>
                  <a:lnTo>
                    <a:pt x="729" y="34"/>
                  </a:lnTo>
                  <a:lnTo>
                    <a:pt x="696" y="32"/>
                  </a:lnTo>
                  <a:lnTo>
                    <a:pt x="632" y="25"/>
                  </a:lnTo>
                  <a:lnTo>
                    <a:pt x="567" y="17"/>
                  </a:lnTo>
                  <a:lnTo>
                    <a:pt x="503" y="10"/>
                  </a:lnTo>
                  <a:lnTo>
                    <a:pt x="503" y="10"/>
                  </a:lnTo>
                  <a:lnTo>
                    <a:pt x="458" y="5"/>
                  </a:lnTo>
                  <a:lnTo>
                    <a:pt x="434" y="2"/>
                  </a:lnTo>
                  <a:lnTo>
                    <a:pt x="409" y="1"/>
                  </a:lnTo>
                  <a:lnTo>
                    <a:pt x="384" y="0"/>
                  </a:lnTo>
                  <a:lnTo>
                    <a:pt x="360" y="0"/>
                  </a:lnTo>
                  <a:lnTo>
                    <a:pt x="338" y="2"/>
                  </a:lnTo>
                  <a:lnTo>
                    <a:pt x="327" y="5"/>
                  </a:lnTo>
                  <a:lnTo>
                    <a:pt x="317" y="7"/>
                  </a:lnTo>
                  <a:lnTo>
                    <a:pt x="317" y="7"/>
                  </a:lnTo>
                  <a:lnTo>
                    <a:pt x="303" y="13"/>
                  </a:lnTo>
                  <a:lnTo>
                    <a:pt x="290" y="18"/>
                  </a:lnTo>
                  <a:lnTo>
                    <a:pt x="280" y="26"/>
                  </a:lnTo>
                  <a:lnTo>
                    <a:pt x="269" y="34"/>
                  </a:lnTo>
                  <a:lnTo>
                    <a:pt x="260" y="45"/>
                  </a:lnTo>
                  <a:lnTo>
                    <a:pt x="252" y="55"/>
                  </a:lnTo>
                  <a:lnTo>
                    <a:pt x="244" y="67"/>
                  </a:lnTo>
                  <a:lnTo>
                    <a:pt x="237" y="79"/>
                  </a:lnTo>
                  <a:lnTo>
                    <a:pt x="231" y="92"/>
                  </a:lnTo>
                  <a:lnTo>
                    <a:pt x="226" y="106"/>
                  </a:lnTo>
                  <a:lnTo>
                    <a:pt x="216" y="132"/>
                  </a:lnTo>
                  <a:lnTo>
                    <a:pt x="200" y="185"/>
                  </a:lnTo>
                  <a:lnTo>
                    <a:pt x="200" y="185"/>
                  </a:lnTo>
                  <a:lnTo>
                    <a:pt x="165" y="296"/>
                  </a:lnTo>
                  <a:lnTo>
                    <a:pt x="130" y="407"/>
                  </a:lnTo>
                  <a:lnTo>
                    <a:pt x="130" y="407"/>
                  </a:lnTo>
                  <a:lnTo>
                    <a:pt x="117" y="447"/>
                  </a:lnTo>
                  <a:lnTo>
                    <a:pt x="102" y="487"/>
                  </a:lnTo>
                  <a:lnTo>
                    <a:pt x="87" y="527"/>
                  </a:lnTo>
                  <a:lnTo>
                    <a:pt x="71" y="566"/>
                  </a:lnTo>
                  <a:lnTo>
                    <a:pt x="39" y="643"/>
                  </a:lnTo>
                  <a:lnTo>
                    <a:pt x="23" y="682"/>
                  </a:lnTo>
                  <a:lnTo>
                    <a:pt x="8" y="721"/>
                  </a:lnTo>
                  <a:lnTo>
                    <a:pt x="7" y="751"/>
                  </a:lnTo>
                  <a:close/>
                </a:path>
              </a:pathLst>
            </a:custGeom>
            <a:solidFill>
              <a:srgbClr val="FE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CBCBBD3A-F5E0-8B29-5CA6-2D29EB74D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6" y="1910"/>
              <a:ext cx="451" cy="440"/>
            </a:xfrm>
            <a:custGeom>
              <a:avLst/>
              <a:gdLst>
                <a:gd name="T0" fmla="*/ 7 w 902"/>
                <a:gd name="T1" fmla="*/ 751 h 879"/>
                <a:gd name="T2" fmla="*/ 3 w 902"/>
                <a:gd name="T3" fmla="*/ 815 h 879"/>
                <a:gd name="T4" fmla="*/ 0 w 902"/>
                <a:gd name="T5" fmla="*/ 879 h 879"/>
                <a:gd name="T6" fmla="*/ 25 w 902"/>
                <a:gd name="T7" fmla="*/ 868 h 879"/>
                <a:gd name="T8" fmla="*/ 58 w 902"/>
                <a:gd name="T9" fmla="*/ 841 h 879"/>
                <a:gd name="T10" fmla="*/ 92 w 902"/>
                <a:gd name="T11" fmla="*/ 818 h 879"/>
                <a:gd name="T12" fmla="*/ 129 w 902"/>
                <a:gd name="T13" fmla="*/ 798 h 879"/>
                <a:gd name="T14" fmla="*/ 207 w 902"/>
                <a:gd name="T15" fmla="*/ 761 h 879"/>
                <a:gd name="T16" fmla="*/ 323 w 902"/>
                <a:gd name="T17" fmla="*/ 712 h 879"/>
                <a:gd name="T18" fmla="*/ 367 w 902"/>
                <a:gd name="T19" fmla="*/ 694 h 879"/>
                <a:gd name="T20" fmla="*/ 412 w 902"/>
                <a:gd name="T21" fmla="*/ 678 h 879"/>
                <a:gd name="T22" fmla="*/ 458 w 902"/>
                <a:gd name="T23" fmla="*/ 665 h 879"/>
                <a:gd name="T24" fmla="*/ 504 w 902"/>
                <a:gd name="T25" fmla="*/ 658 h 879"/>
                <a:gd name="T26" fmla="*/ 516 w 902"/>
                <a:gd name="T27" fmla="*/ 658 h 879"/>
                <a:gd name="T28" fmla="*/ 537 w 902"/>
                <a:gd name="T29" fmla="*/ 662 h 879"/>
                <a:gd name="T30" fmla="*/ 565 w 902"/>
                <a:gd name="T31" fmla="*/ 670 h 879"/>
                <a:gd name="T32" fmla="*/ 582 w 902"/>
                <a:gd name="T33" fmla="*/ 673 h 879"/>
                <a:gd name="T34" fmla="*/ 588 w 902"/>
                <a:gd name="T35" fmla="*/ 673 h 879"/>
                <a:gd name="T36" fmla="*/ 602 w 902"/>
                <a:gd name="T37" fmla="*/ 671 h 879"/>
                <a:gd name="T38" fmla="*/ 617 w 902"/>
                <a:gd name="T39" fmla="*/ 662 h 879"/>
                <a:gd name="T40" fmla="*/ 635 w 902"/>
                <a:gd name="T41" fmla="*/ 647 h 879"/>
                <a:gd name="T42" fmla="*/ 642 w 902"/>
                <a:gd name="T43" fmla="*/ 644 h 879"/>
                <a:gd name="T44" fmla="*/ 662 w 902"/>
                <a:gd name="T45" fmla="*/ 644 h 879"/>
                <a:gd name="T46" fmla="*/ 679 w 902"/>
                <a:gd name="T47" fmla="*/ 650 h 879"/>
                <a:gd name="T48" fmla="*/ 696 w 902"/>
                <a:gd name="T49" fmla="*/ 659 h 879"/>
                <a:gd name="T50" fmla="*/ 712 w 902"/>
                <a:gd name="T51" fmla="*/ 674 h 879"/>
                <a:gd name="T52" fmla="*/ 719 w 902"/>
                <a:gd name="T53" fmla="*/ 647 h 879"/>
                <a:gd name="T54" fmla="*/ 725 w 902"/>
                <a:gd name="T55" fmla="*/ 622 h 879"/>
                <a:gd name="T56" fmla="*/ 756 w 902"/>
                <a:gd name="T57" fmla="*/ 550 h 879"/>
                <a:gd name="T58" fmla="*/ 800 w 902"/>
                <a:gd name="T59" fmla="*/ 456 h 879"/>
                <a:gd name="T60" fmla="*/ 846 w 902"/>
                <a:gd name="T61" fmla="*/ 351 h 879"/>
                <a:gd name="T62" fmla="*/ 876 w 902"/>
                <a:gd name="T63" fmla="*/ 273 h 879"/>
                <a:gd name="T64" fmla="*/ 891 w 902"/>
                <a:gd name="T65" fmla="*/ 222 h 879"/>
                <a:gd name="T66" fmla="*/ 900 w 902"/>
                <a:gd name="T67" fmla="*/ 175 h 879"/>
                <a:gd name="T68" fmla="*/ 902 w 902"/>
                <a:gd name="T69" fmla="*/ 134 h 879"/>
                <a:gd name="T70" fmla="*/ 897 w 902"/>
                <a:gd name="T71" fmla="*/ 97 h 879"/>
                <a:gd name="T72" fmla="*/ 890 w 902"/>
                <a:gd name="T73" fmla="*/ 82 h 879"/>
                <a:gd name="T74" fmla="*/ 882 w 902"/>
                <a:gd name="T75" fmla="*/ 68 h 879"/>
                <a:gd name="T76" fmla="*/ 869 w 902"/>
                <a:gd name="T77" fmla="*/ 56 h 879"/>
                <a:gd name="T78" fmla="*/ 854 w 902"/>
                <a:gd name="T79" fmla="*/ 48 h 879"/>
                <a:gd name="T80" fmla="*/ 837 w 902"/>
                <a:gd name="T81" fmla="*/ 41 h 879"/>
                <a:gd name="T82" fmla="*/ 815 w 902"/>
                <a:gd name="T83" fmla="*/ 38 h 879"/>
                <a:gd name="T84" fmla="*/ 791 w 902"/>
                <a:gd name="T85" fmla="*/ 37 h 879"/>
                <a:gd name="T86" fmla="*/ 762 w 902"/>
                <a:gd name="T87" fmla="*/ 37 h 879"/>
                <a:gd name="T88" fmla="*/ 696 w 902"/>
                <a:gd name="T89" fmla="*/ 32 h 879"/>
                <a:gd name="T90" fmla="*/ 567 w 902"/>
                <a:gd name="T91" fmla="*/ 17 h 879"/>
                <a:gd name="T92" fmla="*/ 503 w 902"/>
                <a:gd name="T93" fmla="*/ 10 h 879"/>
                <a:gd name="T94" fmla="*/ 434 w 902"/>
                <a:gd name="T95" fmla="*/ 2 h 879"/>
                <a:gd name="T96" fmla="*/ 384 w 902"/>
                <a:gd name="T97" fmla="*/ 0 h 879"/>
                <a:gd name="T98" fmla="*/ 338 w 902"/>
                <a:gd name="T99" fmla="*/ 2 h 879"/>
                <a:gd name="T100" fmla="*/ 317 w 902"/>
                <a:gd name="T101" fmla="*/ 7 h 879"/>
                <a:gd name="T102" fmla="*/ 303 w 902"/>
                <a:gd name="T103" fmla="*/ 13 h 879"/>
                <a:gd name="T104" fmla="*/ 280 w 902"/>
                <a:gd name="T105" fmla="*/ 26 h 879"/>
                <a:gd name="T106" fmla="*/ 260 w 902"/>
                <a:gd name="T107" fmla="*/ 45 h 879"/>
                <a:gd name="T108" fmla="*/ 244 w 902"/>
                <a:gd name="T109" fmla="*/ 67 h 879"/>
                <a:gd name="T110" fmla="*/ 231 w 902"/>
                <a:gd name="T111" fmla="*/ 92 h 879"/>
                <a:gd name="T112" fmla="*/ 216 w 902"/>
                <a:gd name="T113" fmla="*/ 132 h 879"/>
                <a:gd name="T114" fmla="*/ 200 w 902"/>
                <a:gd name="T115" fmla="*/ 185 h 879"/>
                <a:gd name="T116" fmla="*/ 130 w 902"/>
                <a:gd name="T117" fmla="*/ 407 h 879"/>
                <a:gd name="T118" fmla="*/ 117 w 902"/>
                <a:gd name="T119" fmla="*/ 447 h 879"/>
                <a:gd name="T120" fmla="*/ 87 w 902"/>
                <a:gd name="T121" fmla="*/ 527 h 879"/>
                <a:gd name="T122" fmla="*/ 39 w 902"/>
                <a:gd name="T123" fmla="*/ 643 h 879"/>
                <a:gd name="T124" fmla="*/ 8 w 902"/>
                <a:gd name="T125" fmla="*/ 721 h 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02" h="879">
                  <a:moveTo>
                    <a:pt x="7" y="751"/>
                  </a:moveTo>
                  <a:lnTo>
                    <a:pt x="7" y="751"/>
                  </a:lnTo>
                  <a:lnTo>
                    <a:pt x="6" y="783"/>
                  </a:lnTo>
                  <a:lnTo>
                    <a:pt x="3" y="815"/>
                  </a:lnTo>
                  <a:lnTo>
                    <a:pt x="1" y="847"/>
                  </a:lnTo>
                  <a:lnTo>
                    <a:pt x="0" y="879"/>
                  </a:lnTo>
                  <a:lnTo>
                    <a:pt x="25" y="868"/>
                  </a:lnTo>
                  <a:lnTo>
                    <a:pt x="25" y="868"/>
                  </a:lnTo>
                  <a:lnTo>
                    <a:pt x="40" y="855"/>
                  </a:lnTo>
                  <a:lnTo>
                    <a:pt x="58" y="841"/>
                  </a:lnTo>
                  <a:lnTo>
                    <a:pt x="75" y="830"/>
                  </a:lnTo>
                  <a:lnTo>
                    <a:pt x="92" y="818"/>
                  </a:lnTo>
                  <a:lnTo>
                    <a:pt x="111" y="808"/>
                  </a:lnTo>
                  <a:lnTo>
                    <a:pt x="129" y="798"/>
                  </a:lnTo>
                  <a:lnTo>
                    <a:pt x="167" y="778"/>
                  </a:lnTo>
                  <a:lnTo>
                    <a:pt x="207" y="761"/>
                  </a:lnTo>
                  <a:lnTo>
                    <a:pt x="246" y="743"/>
                  </a:lnTo>
                  <a:lnTo>
                    <a:pt x="323" y="712"/>
                  </a:lnTo>
                  <a:lnTo>
                    <a:pt x="323" y="712"/>
                  </a:lnTo>
                  <a:lnTo>
                    <a:pt x="367" y="694"/>
                  </a:lnTo>
                  <a:lnTo>
                    <a:pt x="389" y="685"/>
                  </a:lnTo>
                  <a:lnTo>
                    <a:pt x="412" y="678"/>
                  </a:lnTo>
                  <a:lnTo>
                    <a:pt x="435" y="671"/>
                  </a:lnTo>
                  <a:lnTo>
                    <a:pt x="458" y="665"/>
                  </a:lnTo>
                  <a:lnTo>
                    <a:pt x="481" y="660"/>
                  </a:lnTo>
                  <a:lnTo>
                    <a:pt x="504" y="658"/>
                  </a:lnTo>
                  <a:lnTo>
                    <a:pt x="504" y="658"/>
                  </a:lnTo>
                  <a:lnTo>
                    <a:pt x="516" y="658"/>
                  </a:lnTo>
                  <a:lnTo>
                    <a:pt x="527" y="659"/>
                  </a:lnTo>
                  <a:lnTo>
                    <a:pt x="537" y="662"/>
                  </a:lnTo>
                  <a:lnTo>
                    <a:pt x="547" y="664"/>
                  </a:lnTo>
                  <a:lnTo>
                    <a:pt x="565" y="670"/>
                  </a:lnTo>
                  <a:lnTo>
                    <a:pt x="574" y="672"/>
                  </a:lnTo>
                  <a:lnTo>
                    <a:pt x="582" y="673"/>
                  </a:lnTo>
                  <a:lnTo>
                    <a:pt x="582" y="673"/>
                  </a:lnTo>
                  <a:lnTo>
                    <a:pt x="588" y="673"/>
                  </a:lnTo>
                  <a:lnTo>
                    <a:pt x="593" y="673"/>
                  </a:lnTo>
                  <a:lnTo>
                    <a:pt x="602" y="671"/>
                  </a:lnTo>
                  <a:lnTo>
                    <a:pt x="610" y="666"/>
                  </a:lnTo>
                  <a:lnTo>
                    <a:pt x="617" y="662"/>
                  </a:lnTo>
                  <a:lnTo>
                    <a:pt x="628" y="651"/>
                  </a:lnTo>
                  <a:lnTo>
                    <a:pt x="635" y="647"/>
                  </a:lnTo>
                  <a:lnTo>
                    <a:pt x="642" y="644"/>
                  </a:lnTo>
                  <a:lnTo>
                    <a:pt x="642" y="644"/>
                  </a:lnTo>
                  <a:lnTo>
                    <a:pt x="653" y="644"/>
                  </a:lnTo>
                  <a:lnTo>
                    <a:pt x="662" y="644"/>
                  </a:lnTo>
                  <a:lnTo>
                    <a:pt x="671" y="647"/>
                  </a:lnTo>
                  <a:lnTo>
                    <a:pt x="679" y="650"/>
                  </a:lnTo>
                  <a:lnTo>
                    <a:pt x="688" y="655"/>
                  </a:lnTo>
                  <a:lnTo>
                    <a:pt x="696" y="659"/>
                  </a:lnTo>
                  <a:lnTo>
                    <a:pt x="704" y="666"/>
                  </a:lnTo>
                  <a:lnTo>
                    <a:pt x="712" y="674"/>
                  </a:lnTo>
                  <a:lnTo>
                    <a:pt x="719" y="647"/>
                  </a:lnTo>
                  <a:lnTo>
                    <a:pt x="719" y="647"/>
                  </a:lnTo>
                  <a:lnTo>
                    <a:pt x="722" y="636"/>
                  </a:lnTo>
                  <a:lnTo>
                    <a:pt x="725" y="622"/>
                  </a:lnTo>
                  <a:lnTo>
                    <a:pt x="738" y="589"/>
                  </a:lnTo>
                  <a:lnTo>
                    <a:pt x="756" y="550"/>
                  </a:lnTo>
                  <a:lnTo>
                    <a:pt x="777" y="505"/>
                  </a:lnTo>
                  <a:lnTo>
                    <a:pt x="800" y="456"/>
                  </a:lnTo>
                  <a:lnTo>
                    <a:pt x="823" y="404"/>
                  </a:lnTo>
                  <a:lnTo>
                    <a:pt x="846" y="351"/>
                  </a:lnTo>
                  <a:lnTo>
                    <a:pt x="867" y="298"/>
                  </a:lnTo>
                  <a:lnTo>
                    <a:pt x="876" y="273"/>
                  </a:lnTo>
                  <a:lnTo>
                    <a:pt x="884" y="248"/>
                  </a:lnTo>
                  <a:lnTo>
                    <a:pt x="891" y="222"/>
                  </a:lnTo>
                  <a:lnTo>
                    <a:pt x="897" y="198"/>
                  </a:lnTo>
                  <a:lnTo>
                    <a:pt x="900" y="175"/>
                  </a:lnTo>
                  <a:lnTo>
                    <a:pt x="902" y="153"/>
                  </a:lnTo>
                  <a:lnTo>
                    <a:pt x="902" y="134"/>
                  </a:lnTo>
                  <a:lnTo>
                    <a:pt x="901" y="114"/>
                  </a:lnTo>
                  <a:lnTo>
                    <a:pt x="897" y="97"/>
                  </a:lnTo>
                  <a:lnTo>
                    <a:pt x="894" y="89"/>
                  </a:lnTo>
                  <a:lnTo>
                    <a:pt x="890" y="82"/>
                  </a:lnTo>
                  <a:lnTo>
                    <a:pt x="886" y="75"/>
                  </a:lnTo>
                  <a:lnTo>
                    <a:pt x="882" y="68"/>
                  </a:lnTo>
                  <a:lnTo>
                    <a:pt x="876" y="62"/>
                  </a:lnTo>
                  <a:lnTo>
                    <a:pt x="869" y="56"/>
                  </a:lnTo>
                  <a:lnTo>
                    <a:pt x="862" y="52"/>
                  </a:lnTo>
                  <a:lnTo>
                    <a:pt x="854" y="48"/>
                  </a:lnTo>
                  <a:lnTo>
                    <a:pt x="846" y="44"/>
                  </a:lnTo>
                  <a:lnTo>
                    <a:pt x="837" y="41"/>
                  </a:lnTo>
                  <a:lnTo>
                    <a:pt x="826" y="39"/>
                  </a:lnTo>
                  <a:lnTo>
                    <a:pt x="815" y="38"/>
                  </a:lnTo>
                  <a:lnTo>
                    <a:pt x="803" y="37"/>
                  </a:lnTo>
                  <a:lnTo>
                    <a:pt x="791" y="37"/>
                  </a:lnTo>
                  <a:lnTo>
                    <a:pt x="762" y="37"/>
                  </a:lnTo>
                  <a:lnTo>
                    <a:pt x="762" y="37"/>
                  </a:lnTo>
                  <a:lnTo>
                    <a:pt x="729" y="34"/>
                  </a:lnTo>
                  <a:lnTo>
                    <a:pt x="696" y="32"/>
                  </a:lnTo>
                  <a:lnTo>
                    <a:pt x="632" y="25"/>
                  </a:lnTo>
                  <a:lnTo>
                    <a:pt x="567" y="17"/>
                  </a:lnTo>
                  <a:lnTo>
                    <a:pt x="503" y="10"/>
                  </a:lnTo>
                  <a:lnTo>
                    <a:pt x="503" y="10"/>
                  </a:lnTo>
                  <a:lnTo>
                    <a:pt x="458" y="5"/>
                  </a:lnTo>
                  <a:lnTo>
                    <a:pt x="434" y="2"/>
                  </a:lnTo>
                  <a:lnTo>
                    <a:pt x="409" y="1"/>
                  </a:lnTo>
                  <a:lnTo>
                    <a:pt x="384" y="0"/>
                  </a:lnTo>
                  <a:lnTo>
                    <a:pt x="360" y="0"/>
                  </a:lnTo>
                  <a:lnTo>
                    <a:pt x="338" y="2"/>
                  </a:lnTo>
                  <a:lnTo>
                    <a:pt x="327" y="5"/>
                  </a:lnTo>
                  <a:lnTo>
                    <a:pt x="317" y="7"/>
                  </a:lnTo>
                  <a:lnTo>
                    <a:pt x="317" y="7"/>
                  </a:lnTo>
                  <a:lnTo>
                    <a:pt x="303" y="13"/>
                  </a:lnTo>
                  <a:lnTo>
                    <a:pt x="290" y="18"/>
                  </a:lnTo>
                  <a:lnTo>
                    <a:pt x="280" y="26"/>
                  </a:lnTo>
                  <a:lnTo>
                    <a:pt x="269" y="34"/>
                  </a:lnTo>
                  <a:lnTo>
                    <a:pt x="260" y="45"/>
                  </a:lnTo>
                  <a:lnTo>
                    <a:pt x="252" y="55"/>
                  </a:lnTo>
                  <a:lnTo>
                    <a:pt x="244" y="67"/>
                  </a:lnTo>
                  <a:lnTo>
                    <a:pt x="237" y="79"/>
                  </a:lnTo>
                  <a:lnTo>
                    <a:pt x="231" y="92"/>
                  </a:lnTo>
                  <a:lnTo>
                    <a:pt x="226" y="106"/>
                  </a:lnTo>
                  <a:lnTo>
                    <a:pt x="216" y="132"/>
                  </a:lnTo>
                  <a:lnTo>
                    <a:pt x="200" y="185"/>
                  </a:lnTo>
                  <a:lnTo>
                    <a:pt x="200" y="185"/>
                  </a:lnTo>
                  <a:lnTo>
                    <a:pt x="165" y="296"/>
                  </a:lnTo>
                  <a:lnTo>
                    <a:pt x="130" y="407"/>
                  </a:lnTo>
                  <a:lnTo>
                    <a:pt x="130" y="407"/>
                  </a:lnTo>
                  <a:lnTo>
                    <a:pt x="117" y="447"/>
                  </a:lnTo>
                  <a:lnTo>
                    <a:pt x="102" y="487"/>
                  </a:lnTo>
                  <a:lnTo>
                    <a:pt x="87" y="527"/>
                  </a:lnTo>
                  <a:lnTo>
                    <a:pt x="71" y="566"/>
                  </a:lnTo>
                  <a:lnTo>
                    <a:pt x="39" y="643"/>
                  </a:lnTo>
                  <a:lnTo>
                    <a:pt x="23" y="682"/>
                  </a:lnTo>
                  <a:lnTo>
                    <a:pt x="8" y="7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A8B75A9C-CB6A-DF4E-B9BC-E32627C7A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398"/>
              <a:ext cx="1106" cy="1463"/>
            </a:xfrm>
            <a:custGeom>
              <a:avLst/>
              <a:gdLst>
                <a:gd name="T0" fmla="*/ 1433 w 2211"/>
                <a:gd name="T1" fmla="*/ 257 h 2927"/>
                <a:gd name="T2" fmla="*/ 1367 w 2211"/>
                <a:gd name="T3" fmla="*/ 130 h 2927"/>
                <a:gd name="T4" fmla="*/ 1314 w 2211"/>
                <a:gd name="T5" fmla="*/ 75 h 2927"/>
                <a:gd name="T6" fmla="*/ 1244 w 2211"/>
                <a:gd name="T7" fmla="*/ 36 h 2927"/>
                <a:gd name="T8" fmla="*/ 1153 w 2211"/>
                <a:gd name="T9" fmla="*/ 12 h 2927"/>
                <a:gd name="T10" fmla="*/ 991 w 2211"/>
                <a:gd name="T11" fmla="*/ 0 h 2927"/>
                <a:gd name="T12" fmla="*/ 769 w 2211"/>
                <a:gd name="T13" fmla="*/ 18 h 2927"/>
                <a:gd name="T14" fmla="*/ 623 w 2211"/>
                <a:gd name="T15" fmla="*/ 59 h 2927"/>
                <a:gd name="T16" fmla="*/ 532 w 2211"/>
                <a:gd name="T17" fmla="*/ 109 h 2927"/>
                <a:gd name="T18" fmla="*/ 440 w 2211"/>
                <a:gd name="T19" fmla="*/ 143 h 2927"/>
                <a:gd name="T20" fmla="*/ 314 w 2211"/>
                <a:gd name="T21" fmla="*/ 175 h 2927"/>
                <a:gd name="T22" fmla="*/ 200 w 2211"/>
                <a:gd name="T23" fmla="*/ 172 h 2927"/>
                <a:gd name="T24" fmla="*/ 117 w 2211"/>
                <a:gd name="T25" fmla="*/ 162 h 2927"/>
                <a:gd name="T26" fmla="*/ 66 w 2211"/>
                <a:gd name="T27" fmla="*/ 180 h 2927"/>
                <a:gd name="T28" fmla="*/ 34 w 2211"/>
                <a:gd name="T29" fmla="*/ 232 h 2927"/>
                <a:gd name="T30" fmla="*/ 17 w 2211"/>
                <a:gd name="T31" fmla="*/ 347 h 2927"/>
                <a:gd name="T32" fmla="*/ 17 w 2211"/>
                <a:gd name="T33" fmla="*/ 502 h 2927"/>
                <a:gd name="T34" fmla="*/ 0 w 2211"/>
                <a:gd name="T35" fmla="*/ 848 h 2927"/>
                <a:gd name="T36" fmla="*/ 46 w 2211"/>
                <a:gd name="T37" fmla="*/ 931 h 2927"/>
                <a:gd name="T38" fmla="*/ 104 w 2211"/>
                <a:gd name="T39" fmla="*/ 1106 h 2927"/>
                <a:gd name="T40" fmla="*/ 160 w 2211"/>
                <a:gd name="T41" fmla="*/ 1424 h 2927"/>
                <a:gd name="T42" fmla="*/ 211 w 2211"/>
                <a:gd name="T43" fmla="*/ 1606 h 2927"/>
                <a:gd name="T44" fmla="*/ 326 w 2211"/>
                <a:gd name="T45" fmla="*/ 1842 h 2927"/>
                <a:gd name="T46" fmla="*/ 483 w 2211"/>
                <a:gd name="T47" fmla="*/ 2064 h 2927"/>
                <a:gd name="T48" fmla="*/ 666 w 2211"/>
                <a:gd name="T49" fmla="*/ 2252 h 2927"/>
                <a:gd name="T50" fmla="*/ 734 w 2211"/>
                <a:gd name="T51" fmla="*/ 2293 h 2927"/>
                <a:gd name="T52" fmla="*/ 806 w 2211"/>
                <a:gd name="T53" fmla="*/ 2308 h 2927"/>
                <a:gd name="T54" fmla="*/ 901 w 2211"/>
                <a:gd name="T55" fmla="*/ 2348 h 2927"/>
                <a:gd name="T56" fmla="*/ 948 w 2211"/>
                <a:gd name="T57" fmla="*/ 2428 h 2927"/>
                <a:gd name="T58" fmla="*/ 1004 w 2211"/>
                <a:gd name="T59" fmla="*/ 2620 h 2927"/>
                <a:gd name="T60" fmla="*/ 1033 w 2211"/>
                <a:gd name="T61" fmla="*/ 2763 h 2927"/>
                <a:gd name="T62" fmla="*/ 1134 w 2211"/>
                <a:gd name="T63" fmla="*/ 2926 h 2927"/>
                <a:gd name="T64" fmla="*/ 1335 w 2211"/>
                <a:gd name="T65" fmla="*/ 2904 h 2927"/>
                <a:gd name="T66" fmla="*/ 1513 w 2211"/>
                <a:gd name="T67" fmla="*/ 2823 h 2927"/>
                <a:gd name="T68" fmla="*/ 1681 w 2211"/>
                <a:gd name="T69" fmla="*/ 2699 h 2927"/>
                <a:gd name="T70" fmla="*/ 2050 w 2211"/>
                <a:gd name="T71" fmla="*/ 2396 h 2927"/>
                <a:gd name="T72" fmla="*/ 2149 w 2211"/>
                <a:gd name="T73" fmla="*/ 2164 h 2927"/>
                <a:gd name="T74" fmla="*/ 2006 w 2211"/>
                <a:gd name="T75" fmla="*/ 1903 h 2927"/>
                <a:gd name="T76" fmla="*/ 1912 w 2211"/>
                <a:gd name="T77" fmla="*/ 1654 h 2927"/>
                <a:gd name="T78" fmla="*/ 1882 w 2211"/>
                <a:gd name="T79" fmla="*/ 1509 h 2927"/>
                <a:gd name="T80" fmla="*/ 1852 w 2211"/>
                <a:gd name="T81" fmla="*/ 1356 h 2927"/>
                <a:gd name="T82" fmla="*/ 1899 w 2211"/>
                <a:gd name="T83" fmla="*/ 1357 h 2927"/>
                <a:gd name="T84" fmla="*/ 1954 w 2211"/>
                <a:gd name="T85" fmla="*/ 1326 h 2927"/>
                <a:gd name="T86" fmla="*/ 2026 w 2211"/>
                <a:gd name="T87" fmla="*/ 1241 h 2927"/>
                <a:gd name="T88" fmla="*/ 2098 w 2211"/>
                <a:gd name="T89" fmla="*/ 1092 h 2927"/>
                <a:gd name="T90" fmla="*/ 2122 w 2211"/>
                <a:gd name="T91" fmla="*/ 997 h 2927"/>
                <a:gd name="T92" fmla="*/ 2121 w 2211"/>
                <a:gd name="T93" fmla="*/ 867 h 2927"/>
                <a:gd name="T94" fmla="*/ 2082 w 2211"/>
                <a:gd name="T95" fmla="*/ 744 h 2927"/>
                <a:gd name="T96" fmla="*/ 2008 w 2211"/>
                <a:gd name="T97" fmla="*/ 656 h 2927"/>
                <a:gd name="T98" fmla="*/ 1955 w 2211"/>
                <a:gd name="T99" fmla="*/ 653 h 2927"/>
                <a:gd name="T100" fmla="*/ 1870 w 2211"/>
                <a:gd name="T101" fmla="*/ 685 h 2927"/>
                <a:gd name="T102" fmla="*/ 1782 w 2211"/>
                <a:gd name="T103" fmla="*/ 772 h 2927"/>
                <a:gd name="T104" fmla="*/ 1742 w 2211"/>
                <a:gd name="T105" fmla="*/ 871 h 2927"/>
                <a:gd name="T106" fmla="*/ 1732 w 2211"/>
                <a:gd name="T107" fmla="*/ 929 h 2927"/>
                <a:gd name="T108" fmla="*/ 1673 w 2211"/>
                <a:gd name="T109" fmla="*/ 739 h 2927"/>
                <a:gd name="T110" fmla="*/ 1617 w 2211"/>
                <a:gd name="T111" fmla="*/ 609 h 2927"/>
                <a:gd name="T112" fmla="*/ 1477 w 2211"/>
                <a:gd name="T113" fmla="*/ 396 h 2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11" h="2927">
                  <a:moveTo>
                    <a:pt x="1477" y="396"/>
                  </a:moveTo>
                  <a:lnTo>
                    <a:pt x="1477" y="396"/>
                  </a:lnTo>
                  <a:lnTo>
                    <a:pt x="1455" y="324"/>
                  </a:lnTo>
                  <a:lnTo>
                    <a:pt x="1444" y="291"/>
                  </a:lnTo>
                  <a:lnTo>
                    <a:pt x="1433" y="257"/>
                  </a:lnTo>
                  <a:lnTo>
                    <a:pt x="1420" y="226"/>
                  </a:lnTo>
                  <a:lnTo>
                    <a:pt x="1408" y="196"/>
                  </a:lnTo>
                  <a:lnTo>
                    <a:pt x="1393" y="169"/>
                  </a:lnTo>
                  <a:lnTo>
                    <a:pt x="1375" y="142"/>
                  </a:lnTo>
                  <a:lnTo>
                    <a:pt x="1367" y="130"/>
                  </a:lnTo>
                  <a:lnTo>
                    <a:pt x="1358" y="118"/>
                  </a:lnTo>
                  <a:lnTo>
                    <a:pt x="1348" y="106"/>
                  </a:lnTo>
                  <a:lnTo>
                    <a:pt x="1337" y="96"/>
                  </a:lnTo>
                  <a:lnTo>
                    <a:pt x="1326" y="86"/>
                  </a:lnTo>
                  <a:lnTo>
                    <a:pt x="1314" y="75"/>
                  </a:lnTo>
                  <a:lnTo>
                    <a:pt x="1302" y="66"/>
                  </a:lnTo>
                  <a:lnTo>
                    <a:pt x="1289" y="58"/>
                  </a:lnTo>
                  <a:lnTo>
                    <a:pt x="1274" y="50"/>
                  </a:lnTo>
                  <a:lnTo>
                    <a:pt x="1260" y="42"/>
                  </a:lnTo>
                  <a:lnTo>
                    <a:pt x="1244" y="36"/>
                  </a:lnTo>
                  <a:lnTo>
                    <a:pt x="1228" y="29"/>
                  </a:lnTo>
                  <a:lnTo>
                    <a:pt x="1211" y="25"/>
                  </a:lnTo>
                  <a:lnTo>
                    <a:pt x="1192" y="19"/>
                  </a:lnTo>
                  <a:lnTo>
                    <a:pt x="1173" y="15"/>
                  </a:lnTo>
                  <a:lnTo>
                    <a:pt x="1153" y="12"/>
                  </a:lnTo>
                  <a:lnTo>
                    <a:pt x="1153" y="12"/>
                  </a:lnTo>
                  <a:lnTo>
                    <a:pt x="1115" y="7"/>
                  </a:lnTo>
                  <a:lnTo>
                    <a:pt x="1076" y="4"/>
                  </a:lnTo>
                  <a:lnTo>
                    <a:pt x="1035" y="2"/>
                  </a:lnTo>
                  <a:lnTo>
                    <a:pt x="991" y="0"/>
                  </a:lnTo>
                  <a:lnTo>
                    <a:pt x="947" y="0"/>
                  </a:lnTo>
                  <a:lnTo>
                    <a:pt x="902" y="3"/>
                  </a:lnTo>
                  <a:lnTo>
                    <a:pt x="859" y="6"/>
                  </a:lnTo>
                  <a:lnTo>
                    <a:pt x="814" y="11"/>
                  </a:lnTo>
                  <a:lnTo>
                    <a:pt x="769" y="18"/>
                  </a:lnTo>
                  <a:lnTo>
                    <a:pt x="725" y="27"/>
                  </a:lnTo>
                  <a:lnTo>
                    <a:pt x="682" y="38"/>
                  </a:lnTo>
                  <a:lnTo>
                    <a:pt x="663" y="44"/>
                  </a:lnTo>
                  <a:lnTo>
                    <a:pt x="642" y="52"/>
                  </a:lnTo>
                  <a:lnTo>
                    <a:pt x="623" y="59"/>
                  </a:lnTo>
                  <a:lnTo>
                    <a:pt x="603" y="68"/>
                  </a:lnTo>
                  <a:lnTo>
                    <a:pt x="585" y="77"/>
                  </a:lnTo>
                  <a:lnTo>
                    <a:pt x="566" y="87"/>
                  </a:lnTo>
                  <a:lnTo>
                    <a:pt x="549" y="97"/>
                  </a:lnTo>
                  <a:lnTo>
                    <a:pt x="532" y="109"/>
                  </a:lnTo>
                  <a:lnTo>
                    <a:pt x="516" y="120"/>
                  </a:lnTo>
                  <a:lnTo>
                    <a:pt x="501" y="133"/>
                  </a:lnTo>
                  <a:lnTo>
                    <a:pt x="453" y="136"/>
                  </a:lnTo>
                  <a:lnTo>
                    <a:pt x="453" y="136"/>
                  </a:lnTo>
                  <a:lnTo>
                    <a:pt x="440" y="143"/>
                  </a:lnTo>
                  <a:lnTo>
                    <a:pt x="426" y="149"/>
                  </a:lnTo>
                  <a:lnTo>
                    <a:pt x="398" y="160"/>
                  </a:lnTo>
                  <a:lnTo>
                    <a:pt x="371" y="166"/>
                  </a:lnTo>
                  <a:lnTo>
                    <a:pt x="343" y="172"/>
                  </a:lnTo>
                  <a:lnTo>
                    <a:pt x="314" y="175"/>
                  </a:lnTo>
                  <a:lnTo>
                    <a:pt x="284" y="177"/>
                  </a:lnTo>
                  <a:lnTo>
                    <a:pt x="254" y="177"/>
                  </a:lnTo>
                  <a:lnTo>
                    <a:pt x="223" y="176"/>
                  </a:lnTo>
                  <a:lnTo>
                    <a:pt x="223" y="176"/>
                  </a:lnTo>
                  <a:lnTo>
                    <a:pt x="200" y="172"/>
                  </a:lnTo>
                  <a:lnTo>
                    <a:pt x="176" y="168"/>
                  </a:lnTo>
                  <a:lnTo>
                    <a:pt x="152" y="163"/>
                  </a:lnTo>
                  <a:lnTo>
                    <a:pt x="140" y="162"/>
                  </a:lnTo>
                  <a:lnTo>
                    <a:pt x="129" y="161"/>
                  </a:lnTo>
                  <a:lnTo>
                    <a:pt x="117" y="162"/>
                  </a:lnTo>
                  <a:lnTo>
                    <a:pt x="106" y="163"/>
                  </a:lnTo>
                  <a:lnTo>
                    <a:pt x="94" y="165"/>
                  </a:lnTo>
                  <a:lnTo>
                    <a:pt x="84" y="169"/>
                  </a:lnTo>
                  <a:lnTo>
                    <a:pt x="75" y="173"/>
                  </a:lnTo>
                  <a:lnTo>
                    <a:pt x="66" y="180"/>
                  </a:lnTo>
                  <a:lnTo>
                    <a:pt x="57" y="189"/>
                  </a:lnTo>
                  <a:lnTo>
                    <a:pt x="49" y="200"/>
                  </a:lnTo>
                  <a:lnTo>
                    <a:pt x="49" y="200"/>
                  </a:lnTo>
                  <a:lnTo>
                    <a:pt x="41" y="216"/>
                  </a:lnTo>
                  <a:lnTo>
                    <a:pt x="34" y="232"/>
                  </a:lnTo>
                  <a:lnTo>
                    <a:pt x="30" y="249"/>
                  </a:lnTo>
                  <a:lnTo>
                    <a:pt x="25" y="268"/>
                  </a:lnTo>
                  <a:lnTo>
                    <a:pt x="22" y="287"/>
                  </a:lnTo>
                  <a:lnTo>
                    <a:pt x="20" y="307"/>
                  </a:lnTo>
                  <a:lnTo>
                    <a:pt x="17" y="347"/>
                  </a:lnTo>
                  <a:lnTo>
                    <a:pt x="17" y="389"/>
                  </a:lnTo>
                  <a:lnTo>
                    <a:pt x="17" y="429"/>
                  </a:lnTo>
                  <a:lnTo>
                    <a:pt x="18" y="467"/>
                  </a:lnTo>
                  <a:lnTo>
                    <a:pt x="17" y="502"/>
                  </a:lnTo>
                  <a:lnTo>
                    <a:pt x="17" y="502"/>
                  </a:lnTo>
                  <a:lnTo>
                    <a:pt x="14" y="585"/>
                  </a:lnTo>
                  <a:lnTo>
                    <a:pt x="11" y="666"/>
                  </a:lnTo>
                  <a:lnTo>
                    <a:pt x="10" y="747"/>
                  </a:lnTo>
                  <a:lnTo>
                    <a:pt x="10" y="829"/>
                  </a:lnTo>
                  <a:lnTo>
                    <a:pt x="0" y="848"/>
                  </a:lnTo>
                  <a:lnTo>
                    <a:pt x="0" y="848"/>
                  </a:lnTo>
                  <a:lnTo>
                    <a:pt x="13" y="867"/>
                  </a:lnTo>
                  <a:lnTo>
                    <a:pt x="24" y="888"/>
                  </a:lnTo>
                  <a:lnTo>
                    <a:pt x="36" y="909"/>
                  </a:lnTo>
                  <a:lnTo>
                    <a:pt x="46" y="931"/>
                  </a:lnTo>
                  <a:lnTo>
                    <a:pt x="55" y="951"/>
                  </a:lnTo>
                  <a:lnTo>
                    <a:pt x="63" y="973"/>
                  </a:lnTo>
                  <a:lnTo>
                    <a:pt x="79" y="1017"/>
                  </a:lnTo>
                  <a:lnTo>
                    <a:pt x="92" y="1061"/>
                  </a:lnTo>
                  <a:lnTo>
                    <a:pt x="104" y="1106"/>
                  </a:lnTo>
                  <a:lnTo>
                    <a:pt x="113" y="1151"/>
                  </a:lnTo>
                  <a:lnTo>
                    <a:pt x="121" y="1196"/>
                  </a:lnTo>
                  <a:lnTo>
                    <a:pt x="136" y="1287"/>
                  </a:lnTo>
                  <a:lnTo>
                    <a:pt x="152" y="1379"/>
                  </a:lnTo>
                  <a:lnTo>
                    <a:pt x="160" y="1424"/>
                  </a:lnTo>
                  <a:lnTo>
                    <a:pt x="170" y="1469"/>
                  </a:lnTo>
                  <a:lnTo>
                    <a:pt x="182" y="1514"/>
                  </a:lnTo>
                  <a:lnTo>
                    <a:pt x="194" y="1558"/>
                  </a:lnTo>
                  <a:lnTo>
                    <a:pt x="194" y="1558"/>
                  </a:lnTo>
                  <a:lnTo>
                    <a:pt x="211" y="1606"/>
                  </a:lnTo>
                  <a:lnTo>
                    <a:pt x="229" y="1653"/>
                  </a:lnTo>
                  <a:lnTo>
                    <a:pt x="250" y="1701"/>
                  </a:lnTo>
                  <a:lnTo>
                    <a:pt x="273" y="1748"/>
                  </a:lnTo>
                  <a:lnTo>
                    <a:pt x="298" y="1795"/>
                  </a:lnTo>
                  <a:lnTo>
                    <a:pt x="326" y="1842"/>
                  </a:lnTo>
                  <a:lnTo>
                    <a:pt x="354" y="1888"/>
                  </a:lnTo>
                  <a:lnTo>
                    <a:pt x="384" y="1933"/>
                  </a:lnTo>
                  <a:lnTo>
                    <a:pt x="417" y="1978"/>
                  </a:lnTo>
                  <a:lnTo>
                    <a:pt x="449" y="2022"/>
                  </a:lnTo>
                  <a:lnTo>
                    <a:pt x="483" y="2064"/>
                  </a:lnTo>
                  <a:lnTo>
                    <a:pt x="519" y="2105"/>
                  </a:lnTo>
                  <a:lnTo>
                    <a:pt x="555" y="2144"/>
                  </a:lnTo>
                  <a:lnTo>
                    <a:pt x="592" y="2181"/>
                  </a:lnTo>
                  <a:lnTo>
                    <a:pt x="629" y="2217"/>
                  </a:lnTo>
                  <a:lnTo>
                    <a:pt x="666" y="2252"/>
                  </a:lnTo>
                  <a:lnTo>
                    <a:pt x="666" y="2252"/>
                  </a:lnTo>
                  <a:lnTo>
                    <a:pt x="689" y="2268"/>
                  </a:lnTo>
                  <a:lnTo>
                    <a:pt x="712" y="2281"/>
                  </a:lnTo>
                  <a:lnTo>
                    <a:pt x="723" y="2287"/>
                  </a:lnTo>
                  <a:lnTo>
                    <a:pt x="734" y="2293"/>
                  </a:lnTo>
                  <a:lnTo>
                    <a:pt x="746" y="2296"/>
                  </a:lnTo>
                  <a:lnTo>
                    <a:pt x="757" y="2300"/>
                  </a:lnTo>
                  <a:lnTo>
                    <a:pt x="769" y="2303"/>
                  </a:lnTo>
                  <a:lnTo>
                    <a:pt x="781" y="2306"/>
                  </a:lnTo>
                  <a:lnTo>
                    <a:pt x="806" y="2308"/>
                  </a:lnTo>
                  <a:lnTo>
                    <a:pt x="831" y="2307"/>
                  </a:lnTo>
                  <a:lnTo>
                    <a:pt x="859" y="2305"/>
                  </a:lnTo>
                  <a:lnTo>
                    <a:pt x="891" y="2340"/>
                  </a:lnTo>
                  <a:lnTo>
                    <a:pt x="891" y="2340"/>
                  </a:lnTo>
                  <a:lnTo>
                    <a:pt x="901" y="2348"/>
                  </a:lnTo>
                  <a:lnTo>
                    <a:pt x="911" y="2360"/>
                  </a:lnTo>
                  <a:lnTo>
                    <a:pt x="922" y="2375"/>
                  </a:lnTo>
                  <a:lnTo>
                    <a:pt x="931" y="2390"/>
                  </a:lnTo>
                  <a:lnTo>
                    <a:pt x="940" y="2408"/>
                  </a:lnTo>
                  <a:lnTo>
                    <a:pt x="948" y="2428"/>
                  </a:lnTo>
                  <a:lnTo>
                    <a:pt x="956" y="2447"/>
                  </a:lnTo>
                  <a:lnTo>
                    <a:pt x="963" y="2468"/>
                  </a:lnTo>
                  <a:lnTo>
                    <a:pt x="976" y="2511"/>
                  </a:lnTo>
                  <a:lnTo>
                    <a:pt x="987" y="2552"/>
                  </a:lnTo>
                  <a:lnTo>
                    <a:pt x="1004" y="2620"/>
                  </a:lnTo>
                  <a:lnTo>
                    <a:pt x="1004" y="2620"/>
                  </a:lnTo>
                  <a:lnTo>
                    <a:pt x="1013" y="2656"/>
                  </a:lnTo>
                  <a:lnTo>
                    <a:pt x="1021" y="2692"/>
                  </a:lnTo>
                  <a:lnTo>
                    <a:pt x="1027" y="2728"/>
                  </a:lnTo>
                  <a:lnTo>
                    <a:pt x="1033" y="2763"/>
                  </a:lnTo>
                  <a:lnTo>
                    <a:pt x="1044" y="2836"/>
                  </a:lnTo>
                  <a:lnTo>
                    <a:pt x="1054" y="2909"/>
                  </a:lnTo>
                  <a:lnTo>
                    <a:pt x="1089" y="2923"/>
                  </a:lnTo>
                  <a:lnTo>
                    <a:pt x="1089" y="2923"/>
                  </a:lnTo>
                  <a:lnTo>
                    <a:pt x="1134" y="2926"/>
                  </a:lnTo>
                  <a:lnTo>
                    <a:pt x="1176" y="2927"/>
                  </a:lnTo>
                  <a:lnTo>
                    <a:pt x="1218" y="2925"/>
                  </a:lnTo>
                  <a:lnTo>
                    <a:pt x="1258" y="2920"/>
                  </a:lnTo>
                  <a:lnTo>
                    <a:pt x="1297" y="2913"/>
                  </a:lnTo>
                  <a:lnTo>
                    <a:pt x="1335" y="2904"/>
                  </a:lnTo>
                  <a:lnTo>
                    <a:pt x="1372" y="2891"/>
                  </a:lnTo>
                  <a:lnTo>
                    <a:pt x="1409" y="2877"/>
                  </a:lnTo>
                  <a:lnTo>
                    <a:pt x="1443" y="2861"/>
                  </a:lnTo>
                  <a:lnTo>
                    <a:pt x="1479" y="2844"/>
                  </a:lnTo>
                  <a:lnTo>
                    <a:pt x="1513" y="2823"/>
                  </a:lnTo>
                  <a:lnTo>
                    <a:pt x="1547" y="2802"/>
                  </a:lnTo>
                  <a:lnTo>
                    <a:pt x="1580" y="2778"/>
                  </a:lnTo>
                  <a:lnTo>
                    <a:pt x="1615" y="2754"/>
                  </a:lnTo>
                  <a:lnTo>
                    <a:pt x="1648" y="2728"/>
                  </a:lnTo>
                  <a:lnTo>
                    <a:pt x="1681" y="2699"/>
                  </a:lnTo>
                  <a:lnTo>
                    <a:pt x="1681" y="2699"/>
                  </a:lnTo>
                  <a:lnTo>
                    <a:pt x="1742" y="2648"/>
                  </a:lnTo>
                  <a:lnTo>
                    <a:pt x="1803" y="2596"/>
                  </a:lnTo>
                  <a:lnTo>
                    <a:pt x="1927" y="2496"/>
                  </a:lnTo>
                  <a:lnTo>
                    <a:pt x="2050" y="2396"/>
                  </a:lnTo>
                  <a:lnTo>
                    <a:pt x="2112" y="2345"/>
                  </a:lnTo>
                  <a:lnTo>
                    <a:pt x="2172" y="2294"/>
                  </a:lnTo>
                  <a:lnTo>
                    <a:pt x="2211" y="2265"/>
                  </a:lnTo>
                  <a:lnTo>
                    <a:pt x="2211" y="2265"/>
                  </a:lnTo>
                  <a:lnTo>
                    <a:pt x="2149" y="2164"/>
                  </a:lnTo>
                  <a:lnTo>
                    <a:pt x="2118" y="2112"/>
                  </a:lnTo>
                  <a:lnTo>
                    <a:pt x="2088" y="2060"/>
                  </a:lnTo>
                  <a:lnTo>
                    <a:pt x="2059" y="2008"/>
                  </a:lnTo>
                  <a:lnTo>
                    <a:pt x="2031" y="1956"/>
                  </a:lnTo>
                  <a:lnTo>
                    <a:pt x="2006" y="1903"/>
                  </a:lnTo>
                  <a:lnTo>
                    <a:pt x="1981" y="1849"/>
                  </a:lnTo>
                  <a:lnTo>
                    <a:pt x="1959" y="1795"/>
                  </a:lnTo>
                  <a:lnTo>
                    <a:pt x="1938" y="1740"/>
                  </a:lnTo>
                  <a:lnTo>
                    <a:pt x="1920" y="1683"/>
                  </a:lnTo>
                  <a:lnTo>
                    <a:pt x="1912" y="1654"/>
                  </a:lnTo>
                  <a:lnTo>
                    <a:pt x="1905" y="1626"/>
                  </a:lnTo>
                  <a:lnTo>
                    <a:pt x="1898" y="1597"/>
                  </a:lnTo>
                  <a:lnTo>
                    <a:pt x="1892" y="1568"/>
                  </a:lnTo>
                  <a:lnTo>
                    <a:pt x="1886" y="1539"/>
                  </a:lnTo>
                  <a:lnTo>
                    <a:pt x="1882" y="1509"/>
                  </a:lnTo>
                  <a:lnTo>
                    <a:pt x="1878" y="1479"/>
                  </a:lnTo>
                  <a:lnTo>
                    <a:pt x="1876" y="1449"/>
                  </a:lnTo>
                  <a:lnTo>
                    <a:pt x="1875" y="1418"/>
                  </a:lnTo>
                  <a:lnTo>
                    <a:pt x="1874" y="1387"/>
                  </a:lnTo>
                  <a:lnTo>
                    <a:pt x="1852" y="1356"/>
                  </a:lnTo>
                  <a:lnTo>
                    <a:pt x="1852" y="1356"/>
                  </a:lnTo>
                  <a:lnTo>
                    <a:pt x="1864" y="1358"/>
                  </a:lnTo>
                  <a:lnTo>
                    <a:pt x="1876" y="1359"/>
                  </a:lnTo>
                  <a:lnTo>
                    <a:pt x="1887" y="1359"/>
                  </a:lnTo>
                  <a:lnTo>
                    <a:pt x="1899" y="1357"/>
                  </a:lnTo>
                  <a:lnTo>
                    <a:pt x="1910" y="1354"/>
                  </a:lnTo>
                  <a:lnTo>
                    <a:pt x="1922" y="1349"/>
                  </a:lnTo>
                  <a:lnTo>
                    <a:pt x="1932" y="1342"/>
                  </a:lnTo>
                  <a:lnTo>
                    <a:pt x="1944" y="1335"/>
                  </a:lnTo>
                  <a:lnTo>
                    <a:pt x="1954" y="1326"/>
                  </a:lnTo>
                  <a:lnTo>
                    <a:pt x="1966" y="1317"/>
                  </a:lnTo>
                  <a:lnTo>
                    <a:pt x="1976" y="1305"/>
                  </a:lnTo>
                  <a:lnTo>
                    <a:pt x="1986" y="1294"/>
                  </a:lnTo>
                  <a:lnTo>
                    <a:pt x="2006" y="1268"/>
                  </a:lnTo>
                  <a:lnTo>
                    <a:pt x="2026" y="1241"/>
                  </a:lnTo>
                  <a:lnTo>
                    <a:pt x="2043" y="1211"/>
                  </a:lnTo>
                  <a:lnTo>
                    <a:pt x="2059" y="1181"/>
                  </a:lnTo>
                  <a:lnTo>
                    <a:pt x="2074" y="1150"/>
                  </a:lnTo>
                  <a:lnTo>
                    <a:pt x="2087" y="1120"/>
                  </a:lnTo>
                  <a:lnTo>
                    <a:pt x="2098" y="1092"/>
                  </a:lnTo>
                  <a:lnTo>
                    <a:pt x="2107" y="1065"/>
                  </a:lnTo>
                  <a:lnTo>
                    <a:pt x="2114" y="1041"/>
                  </a:lnTo>
                  <a:lnTo>
                    <a:pt x="2119" y="1022"/>
                  </a:lnTo>
                  <a:lnTo>
                    <a:pt x="2119" y="1022"/>
                  </a:lnTo>
                  <a:lnTo>
                    <a:pt x="2122" y="997"/>
                  </a:lnTo>
                  <a:lnTo>
                    <a:pt x="2125" y="972"/>
                  </a:lnTo>
                  <a:lnTo>
                    <a:pt x="2126" y="946"/>
                  </a:lnTo>
                  <a:lnTo>
                    <a:pt x="2125" y="920"/>
                  </a:lnTo>
                  <a:lnTo>
                    <a:pt x="2123" y="894"/>
                  </a:lnTo>
                  <a:lnTo>
                    <a:pt x="2121" y="867"/>
                  </a:lnTo>
                  <a:lnTo>
                    <a:pt x="2116" y="842"/>
                  </a:lnTo>
                  <a:lnTo>
                    <a:pt x="2110" y="817"/>
                  </a:lnTo>
                  <a:lnTo>
                    <a:pt x="2103" y="791"/>
                  </a:lnTo>
                  <a:lnTo>
                    <a:pt x="2093" y="767"/>
                  </a:lnTo>
                  <a:lnTo>
                    <a:pt x="2082" y="744"/>
                  </a:lnTo>
                  <a:lnTo>
                    <a:pt x="2069" y="722"/>
                  </a:lnTo>
                  <a:lnTo>
                    <a:pt x="2054" y="700"/>
                  </a:lnTo>
                  <a:lnTo>
                    <a:pt x="2037" y="682"/>
                  </a:lnTo>
                  <a:lnTo>
                    <a:pt x="2019" y="664"/>
                  </a:lnTo>
                  <a:lnTo>
                    <a:pt x="2008" y="656"/>
                  </a:lnTo>
                  <a:lnTo>
                    <a:pt x="1998" y="648"/>
                  </a:lnTo>
                  <a:lnTo>
                    <a:pt x="1976" y="652"/>
                  </a:lnTo>
                  <a:lnTo>
                    <a:pt x="1976" y="652"/>
                  </a:lnTo>
                  <a:lnTo>
                    <a:pt x="1966" y="652"/>
                  </a:lnTo>
                  <a:lnTo>
                    <a:pt x="1955" y="653"/>
                  </a:lnTo>
                  <a:lnTo>
                    <a:pt x="1944" y="654"/>
                  </a:lnTo>
                  <a:lnTo>
                    <a:pt x="1933" y="656"/>
                  </a:lnTo>
                  <a:lnTo>
                    <a:pt x="1912" y="663"/>
                  </a:lnTo>
                  <a:lnTo>
                    <a:pt x="1891" y="674"/>
                  </a:lnTo>
                  <a:lnTo>
                    <a:pt x="1870" y="685"/>
                  </a:lnTo>
                  <a:lnTo>
                    <a:pt x="1849" y="699"/>
                  </a:lnTo>
                  <a:lnTo>
                    <a:pt x="1831" y="715"/>
                  </a:lnTo>
                  <a:lnTo>
                    <a:pt x="1813" y="732"/>
                  </a:lnTo>
                  <a:lnTo>
                    <a:pt x="1797" y="752"/>
                  </a:lnTo>
                  <a:lnTo>
                    <a:pt x="1782" y="772"/>
                  </a:lnTo>
                  <a:lnTo>
                    <a:pt x="1769" y="792"/>
                  </a:lnTo>
                  <a:lnTo>
                    <a:pt x="1759" y="814"/>
                  </a:lnTo>
                  <a:lnTo>
                    <a:pt x="1750" y="837"/>
                  </a:lnTo>
                  <a:lnTo>
                    <a:pt x="1745" y="859"/>
                  </a:lnTo>
                  <a:lnTo>
                    <a:pt x="1742" y="871"/>
                  </a:lnTo>
                  <a:lnTo>
                    <a:pt x="1742" y="882"/>
                  </a:lnTo>
                  <a:lnTo>
                    <a:pt x="1741" y="893"/>
                  </a:lnTo>
                  <a:lnTo>
                    <a:pt x="1742" y="904"/>
                  </a:lnTo>
                  <a:lnTo>
                    <a:pt x="1732" y="929"/>
                  </a:lnTo>
                  <a:lnTo>
                    <a:pt x="1732" y="929"/>
                  </a:lnTo>
                  <a:lnTo>
                    <a:pt x="1722" y="902"/>
                  </a:lnTo>
                  <a:lnTo>
                    <a:pt x="1713" y="875"/>
                  </a:lnTo>
                  <a:lnTo>
                    <a:pt x="1696" y="820"/>
                  </a:lnTo>
                  <a:lnTo>
                    <a:pt x="1681" y="766"/>
                  </a:lnTo>
                  <a:lnTo>
                    <a:pt x="1673" y="739"/>
                  </a:lnTo>
                  <a:lnTo>
                    <a:pt x="1664" y="712"/>
                  </a:lnTo>
                  <a:lnTo>
                    <a:pt x="1664" y="712"/>
                  </a:lnTo>
                  <a:lnTo>
                    <a:pt x="1650" y="677"/>
                  </a:lnTo>
                  <a:lnTo>
                    <a:pt x="1634" y="642"/>
                  </a:lnTo>
                  <a:lnTo>
                    <a:pt x="1617" y="609"/>
                  </a:lnTo>
                  <a:lnTo>
                    <a:pt x="1600" y="576"/>
                  </a:lnTo>
                  <a:lnTo>
                    <a:pt x="1563" y="511"/>
                  </a:lnTo>
                  <a:lnTo>
                    <a:pt x="1546" y="479"/>
                  </a:lnTo>
                  <a:lnTo>
                    <a:pt x="1530" y="445"/>
                  </a:lnTo>
                  <a:lnTo>
                    <a:pt x="1477" y="396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D5579D22-4328-2887-A144-3AEDA5B1D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398"/>
              <a:ext cx="1106" cy="1463"/>
            </a:xfrm>
            <a:custGeom>
              <a:avLst/>
              <a:gdLst>
                <a:gd name="T0" fmla="*/ 1433 w 2211"/>
                <a:gd name="T1" fmla="*/ 257 h 2927"/>
                <a:gd name="T2" fmla="*/ 1367 w 2211"/>
                <a:gd name="T3" fmla="*/ 130 h 2927"/>
                <a:gd name="T4" fmla="*/ 1314 w 2211"/>
                <a:gd name="T5" fmla="*/ 75 h 2927"/>
                <a:gd name="T6" fmla="*/ 1244 w 2211"/>
                <a:gd name="T7" fmla="*/ 36 h 2927"/>
                <a:gd name="T8" fmla="*/ 1153 w 2211"/>
                <a:gd name="T9" fmla="*/ 12 h 2927"/>
                <a:gd name="T10" fmla="*/ 991 w 2211"/>
                <a:gd name="T11" fmla="*/ 0 h 2927"/>
                <a:gd name="T12" fmla="*/ 769 w 2211"/>
                <a:gd name="T13" fmla="*/ 18 h 2927"/>
                <a:gd name="T14" fmla="*/ 623 w 2211"/>
                <a:gd name="T15" fmla="*/ 59 h 2927"/>
                <a:gd name="T16" fmla="*/ 532 w 2211"/>
                <a:gd name="T17" fmla="*/ 109 h 2927"/>
                <a:gd name="T18" fmla="*/ 440 w 2211"/>
                <a:gd name="T19" fmla="*/ 143 h 2927"/>
                <a:gd name="T20" fmla="*/ 314 w 2211"/>
                <a:gd name="T21" fmla="*/ 175 h 2927"/>
                <a:gd name="T22" fmla="*/ 200 w 2211"/>
                <a:gd name="T23" fmla="*/ 172 h 2927"/>
                <a:gd name="T24" fmla="*/ 117 w 2211"/>
                <a:gd name="T25" fmla="*/ 162 h 2927"/>
                <a:gd name="T26" fmla="*/ 66 w 2211"/>
                <a:gd name="T27" fmla="*/ 180 h 2927"/>
                <a:gd name="T28" fmla="*/ 34 w 2211"/>
                <a:gd name="T29" fmla="*/ 232 h 2927"/>
                <a:gd name="T30" fmla="*/ 17 w 2211"/>
                <a:gd name="T31" fmla="*/ 347 h 2927"/>
                <a:gd name="T32" fmla="*/ 17 w 2211"/>
                <a:gd name="T33" fmla="*/ 502 h 2927"/>
                <a:gd name="T34" fmla="*/ 0 w 2211"/>
                <a:gd name="T35" fmla="*/ 848 h 2927"/>
                <a:gd name="T36" fmla="*/ 46 w 2211"/>
                <a:gd name="T37" fmla="*/ 931 h 2927"/>
                <a:gd name="T38" fmla="*/ 104 w 2211"/>
                <a:gd name="T39" fmla="*/ 1106 h 2927"/>
                <a:gd name="T40" fmla="*/ 160 w 2211"/>
                <a:gd name="T41" fmla="*/ 1424 h 2927"/>
                <a:gd name="T42" fmla="*/ 211 w 2211"/>
                <a:gd name="T43" fmla="*/ 1606 h 2927"/>
                <a:gd name="T44" fmla="*/ 326 w 2211"/>
                <a:gd name="T45" fmla="*/ 1842 h 2927"/>
                <a:gd name="T46" fmla="*/ 483 w 2211"/>
                <a:gd name="T47" fmla="*/ 2064 h 2927"/>
                <a:gd name="T48" fmla="*/ 666 w 2211"/>
                <a:gd name="T49" fmla="*/ 2252 h 2927"/>
                <a:gd name="T50" fmla="*/ 734 w 2211"/>
                <a:gd name="T51" fmla="*/ 2293 h 2927"/>
                <a:gd name="T52" fmla="*/ 806 w 2211"/>
                <a:gd name="T53" fmla="*/ 2308 h 2927"/>
                <a:gd name="T54" fmla="*/ 901 w 2211"/>
                <a:gd name="T55" fmla="*/ 2348 h 2927"/>
                <a:gd name="T56" fmla="*/ 948 w 2211"/>
                <a:gd name="T57" fmla="*/ 2428 h 2927"/>
                <a:gd name="T58" fmla="*/ 1004 w 2211"/>
                <a:gd name="T59" fmla="*/ 2620 h 2927"/>
                <a:gd name="T60" fmla="*/ 1033 w 2211"/>
                <a:gd name="T61" fmla="*/ 2763 h 2927"/>
                <a:gd name="T62" fmla="*/ 1134 w 2211"/>
                <a:gd name="T63" fmla="*/ 2926 h 2927"/>
                <a:gd name="T64" fmla="*/ 1335 w 2211"/>
                <a:gd name="T65" fmla="*/ 2904 h 2927"/>
                <a:gd name="T66" fmla="*/ 1513 w 2211"/>
                <a:gd name="T67" fmla="*/ 2823 h 2927"/>
                <a:gd name="T68" fmla="*/ 1681 w 2211"/>
                <a:gd name="T69" fmla="*/ 2699 h 2927"/>
                <a:gd name="T70" fmla="*/ 2050 w 2211"/>
                <a:gd name="T71" fmla="*/ 2396 h 2927"/>
                <a:gd name="T72" fmla="*/ 2149 w 2211"/>
                <a:gd name="T73" fmla="*/ 2164 h 2927"/>
                <a:gd name="T74" fmla="*/ 2006 w 2211"/>
                <a:gd name="T75" fmla="*/ 1903 h 2927"/>
                <a:gd name="T76" fmla="*/ 1912 w 2211"/>
                <a:gd name="T77" fmla="*/ 1654 h 2927"/>
                <a:gd name="T78" fmla="*/ 1882 w 2211"/>
                <a:gd name="T79" fmla="*/ 1509 h 2927"/>
                <a:gd name="T80" fmla="*/ 1852 w 2211"/>
                <a:gd name="T81" fmla="*/ 1356 h 2927"/>
                <a:gd name="T82" fmla="*/ 1899 w 2211"/>
                <a:gd name="T83" fmla="*/ 1357 h 2927"/>
                <a:gd name="T84" fmla="*/ 1954 w 2211"/>
                <a:gd name="T85" fmla="*/ 1326 h 2927"/>
                <a:gd name="T86" fmla="*/ 2026 w 2211"/>
                <a:gd name="T87" fmla="*/ 1241 h 2927"/>
                <a:gd name="T88" fmla="*/ 2098 w 2211"/>
                <a:gd name="T89" fmla="*/ 1092 h 2927"/>
                <a:gd name="T90" fmla="*/ 2122 w 2211"/>
                <a:gd name="T91" fmla="*/ 997 h 2927"/>
                <a:gd name="T92" fmla="*/ 2121 w 2211"/>
                <a:gd name="T93" fmla="*/ 867 h 2927"/>
                <a:gd name="T94" fmla="*/ 2082 w 2211"/>
                <a:gd name="T95" fmla="*/ 744 h 2927"/>
                <a:gd name="T96" fmla="*/ 2008 w 2211"/>
                <a:gd name="T97" fmla="*/ 656 h 2927"/>
                <a:gd name="T98" fmla="*/ 1955 w 2211"/>
                <a:gd name="T99" fmla="*/ 653 h 2927"/>
                <a:gd name="T100" fmla="*/ 1870 w 2211"/>
                <a:gd name="T101" fmla="*/ 685 h 2927"/>
                <a:gd name="T102" fmla="*/ 1782 w 2211"/>
                <a:gd name="T103" fmla="*/ 772 h 2927"/>
                <a:gd name="T104" fmla="*/ 1742 w 2211"/>
                <a:gd name="T105" fmla="*/ 871 h 2927"/>
                <a:gd name="T106" fmla="*/ 1732 w 2211"/>
                <a:gd name="T107" fmla="*/ 929 h 2927"/>
                <a:gd name="T108" fmla="*/ 1673 w 2211"/>
                <a:gd name="T109" fmla="*/ 739 h 2927"/>
                <a:gd name="T110" fmla="*/ 1617 w 2211"/>
                <a:gd name="T111" fmla="*/ 609 h 2927"/>
                <a:gd name="T112" fmla="*/ 1477 w 2211"/>
                <a:gd name="T113" fmla="*/ 396 h 2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11" h="2927">
                  <a:moveTo>
                    <a:pt x="1477" y="396"/>
                  </a:moveTo>
                  <a:lnTo>
                    <a:pt x="1477" y="396"/>
                  </a:lnTo>
                  <a:lnTo>
                    <a:pt x="1455" y="324"/>
                  </a:lnTo>
                  <a:lnTo>
                    <a:pt x="1444" y="291"/>
                  </a:lnTo>
                  <a:lnTo>
                    <a:pt x="1433" y="257"/>
                  </a:lnTo>
                  <a:lnTo>
                    <a:pt x="1420" y="226"/>
                  </a:lnTo>
                  <a:lnTo>
                    <a:pt x="1408" y="196"/>
                  </a:lnTo>
                  <a:lnTo>
                    <a:pt x="1393" y="169"/>
                  </a:lnTo>
                  <a:lnTo>
                    <a:pt x="1375" y="142"/>
                  </a:lnTo>
                  <a:lnTo>
                    <a:pt x="1367" y="130"/>
                  </a:lnTo>
                  <a:lnTo>
                    <a:pt x="1358" y="118"/>
                  </a:lnTo>
                  <a:lnTo>
                    <a:pt x="1348" y="106"/>
                  </a:lnTo>
                  <a:lnTo>
                    <a:pt x="1337" y="96"/>
                  </a:lnTo>
                  <a:lnTo>
                    <a:pt x="1326" y="86"/>
                  </a:lnTo>
                  <a:lnTo>
                    <a:pt x="1314" y="75"/>
                  </a:lnTo>
                  <a:lnTo>
                    <a:pt x="1302" y="66"/>
                  </a:lnTo>
                  <a:lnTo>
                    <a:pt x="1289" y="58"/>
                  </a:lnTo>
                  <a:lnTo>
                    <a:pt x="1274" y="50"/>
                  </a:lnTo>
                  <a:lnTo>
                    <a:pt x="1260" y="42"/>
                  </a:lnTo>
                  <a:lnTo>
                    <a:pt x="1244" y="36"/>
                  </a:lnTo>
                  <a:lnTo>
                    <a:pt x="1228" y="29"/>
                  </a:lnTo>
                  <a:lnTo>
                    <a:pt x="1211" y="25"/>
                  </a:lnTo>
                  <a:lnTo>
                    <a:pt x="1192" y="19"/>
                  </a:lnTo>
                  <a:lnTo>
                    <a:pt x="1173" y="15"/>
                  </a:lnTo>
                  <a:lnTo>
                    <a:pt x="1153" y="12"/>
                  </a:lnTo>
                  <a:lnTo>
                    <a:pt x="1153" y="12"/>
                  </a:lnTo>
                  <a:lnTo>
                    <a:pt x="1115" y="7"/>
                  </a:lnTo>
                  <a:lnTo>
                    <a:pt x="1076" y="4"/>
                  </a:lnTo>
                  <a:lnTo>
                    <a:pt x="1035" y="2"/>
                  </a:lnTo>
                  <a:lnTo>
                    <a:pt x="991" y="0"/>
                  </a:lnTo>
                  <a:lnTo>
                    <a:pt x="947" y="0"/>
                  </a:lnTo>
                  <a:lnTo>
                    <a:pt x="902" y="3"/>
                  </a:lnTo>
                  <a:lnTo>
                    <a:pt x="859" y="6"/>
                  </a:lnTo>
                  <a:lnTo>
                    <a:pt x="814" y="11"/>
                  </a:lnTo>
                  <a:lnTo>
                    <a:pt x="769" y="18"/>
                  </a:lnTo>
                  <a:lnTo>
                    <a:pt x="725" y="27"/>
                  </a:lnTo>
                  <a:lnTo>
                    <a:pt x="682" y="38"/>
                  </a:lnTo>
                  <a:lnTo>
                    <a:pt x="663" y="44"/>
                  </a:lnTo>
                  <a:lnTo>
                    <a:pt x="642" y="52"/>
                  </a:lnTo>
                  <a:lnTo>
                    <a:pt x="623" y="59"/>
                  </a:lnTo>
                  <a:lnTo>
                    <a:pt x="603" y="68"/>
                  </a:lnTo>
                  <a:lnTo>
                    <a:pt x="585" y="77"/>
                  </a:lnTo>
                  <a:lnTo>
                    <a:pt x="566" y="87"/>
                  </a:lnTo>
                  <a:lnTo>
                    <a:pt x="549" y="97"/>
                  </a:lnTo>
                  <a:lnTo>
                    <a:pt x="532" y="109"/>
                  </a:lnTo>
                  <a:lnTo>
                    <a:pt x="516" y="120"/>
                  </a:lnTo>
                  <a:lnTo>
                    <a:pt x="501" y="133"/>
                  </a:lnTo>
                  <a:lnTo>
                    <a:pt x="453" y="136"/>
                  </a:lnTo>
                  <a:lnTo>
                    <a:pt x="453" y="136"/>
                  </a:lnTo>
                  <a:lnTo>
                    <a:pt x="440" y="143"/>
                  </a:lnTo>
                  <a:lnTo>
                    <a:pt x="426" y="149"/>
                  </a:lnTo>
                  <a:lnTo>
                    <a:pt x="398" y="160"/>
                  </a:lnTo>
                  <a:lnTo>
                    <a:pt x="371" y="166"/>
                  </a:lnTo>
                  <a:lnTo>
                    <a:pt x="343" y="172"/>
                  </a:lnTo>
                  <a:lnTo>
                    <a:pt x="314" y="175"/>
                  </a:lnTo>
                  <a:lnTo>
                    <a:pt x="284" y="177"/>
                  </a:lnTo>
                  <a:lnTo>
                    <a:pt x="254" y="177"/>
                  </a:lnTo>
                  <a:lnTo>
                    <a:pt x="223" y="176"/>
                  </a:lnTo>
                  <a:lnTo>
                    <a:pt x="223" y="176"/>
                  </a:lnTo>
                  <a:lnTo>
                    <a:pt x="200" y="172"/>
                  </a:lnTo>
                  <a:lnTo>
                    <a:pt x="176" y="168"/>
                  </a:lnTo>
                  <a:lnTo>
                    <a:pt x="152" y="163"/>
                  </a:lnTo>
                  <a:lnTo>
                    <a:pt x="140" y="162"/>
                  </a:lnTo>
                  <a:lnTo>
                    <a:pt x="129" y="161"/>
                  </a:lnTo>
                  <a:lnTo>
                    <a:pt x="117" y="162"/>
                  </a:lnTo>
                  <a:lnTo>
                    <a:pt x="106" y="163"/>
                  </a:lnTo>
                  <a:lnTo>
                    <a:pt x="94" y="165"/>
                  </a:lnTo>
                  <a:lnTo>
                    <a:pt x="84" y="169"/>
                  </a:lnTo>
                  <a:lnTo>
                    <a:pt x="75" y="173"/>
                  </a:lnTo>
                  <a:lnTo>
                    <a:pt x="66" y="180"/>
                  </a:lnTo>
                  <a:lnTo>
                    <a:pt x="57" y="189"/>
                  </a:lnTo>
                  <a:lnTo>
                    <a:pt x="49" y="200"/>
                  </a:lnTo>
                  <a:lnTo>
                    <a:pt x="49" y="200"/>
                  </a:lnTo>
                  <a:lnTo>
                    <a:pt x="41" y="216"/>
                  </a:lnTo>
                  <a:lnTo>
                    <a:pt x="34" y="232"/>
                  </a:lnTo>
                  <a:lnTo>
                    <a:pt x="30" y="249"/>
                  </a:lnTo>
                  <a:lnTo>
                    <a:pt x="25" y="268"/>
                  </a:lnTo>
                  <a:lnTo>
                    <a:pt x="22" y="287"/>
                  </a:lnTo>
                  <a:lnTo>
                    <a:pt x="20" y="307"/>
                  </a:lnTo>
                  <a:lnTo>
                    <a:pt x="17" y="347"/>
                  </a:lnTo>
                  <a:lnTo>
                    <a:pt x="17" y="389"/>
                  </a:lnTo>
                  <a:lnTo>
                    <a:pt x="17" y="429"/>
                  </a:lnTo>
                  <a:lnTo>
                    <a:pt x="18" y="467"/>
                  </a:lnTo>
                  <a:lnTo>
                    <a:pt x="17" y="502"/>
                  </a:lnTo>
                  <a:lnTo>
                    <a:pt x="17" y="502"/>
                  </a:lnTo>
                  <a:lnTo>
                    <a:pt x="14" y="585"/>
                  </a:lnTo>
                  <a:lnTo>
                    <a:pt x="11" y="666"/>
                  </a:lnTo>
                  <a:lnTo>
                    <a:pt x="10" y="747"/>
                  </a:lnTo>
                  <a:lnTo>
                    <a:pt x="10" y="829"/>
                  </a:lnTo>
                  <a:lnTo>
                    <a:pt x="0" y="848"/>
                  </a:lnTo>
                  <a:lnTo>
                    <a:pt x="0" y="848"/>
                  </a:lnTo>
                  <a:lnTo>
                    <a:pt x="13" y="867"/>
                  </a:lnTo>
                  <a:lnTo>
                    <a:pt x="24" y="888"/>
                  </a:lnTo>
                  <a:lnTo>
                    <a:pt x="36" y="909"/>
                  </a:lnTo>
                  <a:lnTo>
                    <a:pt x="46" y="931"/>
                  </a:lnTo>
                  <a:lnTo>
                    <a:pt x="55" y="951"/>
                  </a:lnTo>
                  <a:lnTo>
                    <a:pt x="63" y="973"/>
                  </a:lnTo>
                  <a:lnTo>
                    <a:pt x="79" y="1017"/>
                  </a:lnTo>
                  <a:lnTo>
                    <a:pt x="92" y="1061"/>
                  </a:lnTo>
                  <a:lnTo>
                    <a:pt x="104" y="1106"/>
                  </a:lnTo>
                  <a:lnTo>
                    <a:pt x="113" y="1151"/>
                  </a:lnTo>
                  <a:lnTo>
                    <a:pt x="121" y="1196"/>
                  </a:lnTo>
                  <a:lnTo>
                    <a:pt x="136" y="1287"/>
                  </a:lnTo>
                  <a:lnTo>
                    <a:pt x="152" y="1379"/>
                  </a:lnTo>
                  <a:lnTo>
                    <a:pt x="160" y="1424"/>
                  </a:lnTo>
                  <a:lnTo>
                    <a:pt x="170" y="1469"/>
                  </a:lnTo>
                  <a:lnTo>
                    <a:pt x="182" y="1514"/>
                  </a:lnTo>
                  <a:lnTo>
                    <a:pt x="194" y="1558"/>
                  </a:lnTo>
                  <a:lnTo>
                    <a:pt x="194" y="1558"/>
                  </a:lnTo>
                  <a:lnTo>
                    <a:pt x="211" y="1606"/>
                  </a:lnTo>
                  <a:lnTo>
                    <a:pt x="229" y="1653"/>
                  </a:lnTo>
                  <a:lnTo>
                    <a:pt x="250" y="1701"/>
                  </a:lnTo>
                  <a:lnTo>
                    <a:pt x="273" y="1748"/>
                  </a:lnTo>
                  <a:lnTo>
                    <a:pt x="298" y="1795"/>
                  </a:lnTo>
                  <a:lnTo>
                    <a:pt x="326" y="1842"/>
                  </a:lnTo>
                  <a:lnTo>
                    <a:pt x="354" y="1888"/>
                  </a:lnTo>
                  <a:lnTo>
                    <a:pt x="384" y="1933"/>
                  </a:lnTo>
                  <a:lnTo>
                    <a:pt x="417" y="1978"/>
                  </a:lnTo>
                  <a:lnTo>
                    <a:pt x="449" y="2022"/>
                  </a:lnTo>
                  <a:lnTo>
                    <a:pt x="483" y="2064"/>
                  </a:lnTo>
                  <a:lnTo>
                    <a:pt x="519" y="2105"/>
                  </a:lnTo>
                  <a:lnTo>
                    <a:pt x="555" y="2144"/>
                  </a:lnTo>
                  <a:lnTo>
                    <a:pt x="592" y="2181"/>
                  </a:lnTo>
                  <a:lnTo>
                    <a:pt x="629" y="2217"/>
                  </a:lnTo>
                  <a:lnTo>
                    <a:pt x="666" y="2252"/>
                  </a:lnTo>
                  <a:lnTo>
                    <a:pt x="666" y="2252"/>
                  </a:lnTo>
                  <a:lnTo>
                    <a:pt x="689" y="2268"/>
                  </a:lnTo>
                  <a:lnTo>
                    <a:pt x="712" y="2281"/>
                  </a:lnTo>
                  <a:lnTo>
                    <a:pt x="723" y="2287"/>
                  </a:lnTo>
                  <a:lnTo>
                    <a:pt x="734" y="2293"/>
                  </a:lnTo>
                  <a:lnTo>
                    <a:pt x="746" y="2296"/>
                  </a:lnTo>
                  <a:lnTo>
                    <a:pt x="757" y="2300"/>
                  </a:lnTo>
                  <a:lnTo>
                    <a:pt x="769" y="2303"/>
                  </a:lnTo>
                  <a:lnTo>
                    <a:pt x="781" y="2306"/>
                  </a:lnTo>
                  <a:lnTo>
                    <a:pt x="806" y="2308"/>
                  </a:lnTo>
                  <a:lnTo>
                    <a:pt x="831" y="2307"/>
                  </a:lnTo>
                  <a:lnTo>
                    <a:pt x="859" y="2305"/>
                  </a:lnTo>
                  <a:lnTo>
                    <a:pt x="891" y="2340"/>
                  </a:lnTo>
                  <a:lnTo>
                    <a:pt x="891" y="2340"/>
                  </a:lnTo>
                  <a:lnTo>
                    <a:pt x="901" y="2348"/>
                  </a:lnTo>
                  <a:lnTo>
                    <a:pt x="911" y="2360"/>
                  </a:lnTo>
                  <a:lnTo>
                    <a:pt x="922" y="2375"/>
                  </a:lnTo>
                  <a:lnTo>
                    <a:pt x="931" y="2390"/>
                  </a:lnTo>
                  <a:lnTo>
                    <a:pt x="940" y="2408"/>
                  </a:lnTo>
                  <a:lnTo>
                    <a:pt x="948" y="2428"/>
                  </a:lnTo>
                  <a:lnTo>
                    <a:pt x="956" y="2447"/>
                  </a:lnTo>
                  <a:lnTo>
                    <a:pt x="963" y="2468"/>
                  </a:lnTo>
                  <a:lnTo>
                    <a:pt x="976" y="2511"/>
                  </a:lnTo>
                  <a:lnTo>
                    <a:pt x="987" y="2552"/>
                  </a:lnTo>
                  <a:lnTo>
                    <a:pt x="1004" y="2620"/>
                  </a:lnTo>
                  <a:lnTo>
                    <a:pt x="1004" y="2620"/>
                  </a:lnTo>
                  <a:lnTo>
                    <a:pt x="1013" y="2656"/>
                  </a:lnTo>
                  <a:lnTo>
                    <a:pt x="1021" y="2692"/>
                  </a:lnTo>
                  <a:lnTo>
                    <a:pt x="1027" y="2728"/>
                  </a:lnTo>
                  <a:lnTo>
                    <a:pt x="1033" y="2763"/>
                  </a:lnTo>
                  <a:lnTo>
                    <a:pt x="1044" y="2836"/>
                  </a:lnTo>
                  <a:lnTo>
                    <a:pt x="1054" y="2909"/>
                  </a:lnTo>
                  <a:lnTo>
                    <a:pt x="1089" y="2923"/>
                  </a:lnTo>
                  <a:lnTo>
                    <a:pt x="1089" y="2923"/>
                  </a:lnTo>
                  <a:lnTo>
                    <a:pt x="1134" y="2926"/>
                  </a:lnTo>
                  <a:lnTo>
                    <a:pt x="1176" y="2927"/>
                  </a:lnTo>
                  <a:lnTo>
                    <a:pt x="1218" y="2925"/>
                  </a:lnTo>
                  <a:lnTo>
                    <a:pt x="1258" y="2920"/>
                  </a:lnTo>
                  <a:lnTo>
                    <a:pt x="1297" y="2913"/>
                  </a:lnTo>
                  <a:lnTo>
                    <a:pt x="1335" y="2904"/>
                  </a:lnTo>
                  <a:lnTo>
                    <a:pt x="1372" y="2891"/>
                  </a:lnTo>
                  <a:lnTo>
                    <a:pt x="1409" y="2877"/>
                  </a:lnTo>
                  <a:lnTo>
                    <a:pt x="1443" y="2861"/>
                  </a:lnTo>
                  <a:lnTo>
                    <a:pt x="1479" y="2844"/>
                  </a:lnTo>
                  <a:lnTo>
                    <a:pt x="1513" y="2823"/>
                  </a:lnTo>
                  <a:lnTo>
                    <a:pt x="1547" y="2802"/>
                  </a:lnTo>
                  <a:lnTo>
                    <a:pt x="1580" y="2778"/>
                  </a:lnTo>
                  <a:lnTo>
                    <a:pt x="1615" y="2754"/>
                  </a:lnTo>
                  <a:lnTo>
                    <a:pt x="1648" y="2728"/>
                  </a:lnTo>
                  <a:lnTo>
                    <a:pt x="1681" y="2699"/>
                  </a:lnTo>
                  <a:lnTo>
                    <a:pt x="1681" y="2699"/>
                  </a:lnTo>
                  <a:lnTo>
                    <a:pt x="1742" y="2648"/>
                  </a:lnTo>
                  <a:lnTo>
                    <a:pt x="1803" y="2596"/>
                  </a:lnTo>
                  <a:lnTo>
                    <a:pt x="1927" y="2496"/>
                  </a:lnTo>
                  <a:lnTo>
                    <a:pt x="2050" y="2396"/>
                  </a:lnTo>
                  <a:lnTo>
                    <a:pt x="2112" y="2345"/>
                  </a:lnTo>
                  <a:lnTo>
                    <a:pt x="2172" y="2294"/>
                  </a:lnTo>
                  <a:lnTo>
                    <a:pt x="2211" y="2265"/>
                  </a:lnTo>
                  <a:lnTo>
                    <a:pt x="2211" y="2265"/>
                  </a:lnTo>
                  <a:lnTo>
                    <a:pt x="2149" y="2164"/>
                  </a:lnTo>
                  <a:lnTo>
                    <a:pt x="2118" y="2112"/>
                  </a:lnTo>
                  <a:lnTo>
                    <a:pt x="2088" y="2060"/>
                  </a:lnTo>
                  <a:lnTo>
                    <a:pt x="2059" y="2008"/>
                  </a:lnTo>
                  <a:lnTo>
                    <a:pt x="2031" y="1956"/>
                  </a:lnTo>
                  <a:lnTo>
                    <a:pt x="2006" y="1903"/>
                  </a:lnTo>
                  <a:lnTo>
                    <a:pt x="1981" y="1849"/>
                  </a:lnTo>
                  <a:lnTo>
                    <a:pt x="1959" y="1795"/>
                  </a:lnTo>
                  <a:lnTo>
                    <a:pt x="1938" y="1740"/>
                  </a:lnTo>
                  <a:lnTo>
                    <a:pt x="1920" y="1683"/>
                  </a:lnTo>
                  <a:lnTo>
                    <a:pt x="1912" y="1654"/>
                  </a:lnTo>
                  <a:lnTo>
                    <a:pt x="1905" y="1626"/>
                  </a:lnTo>
                  <a:lnTo>
                    <a:pt x="1898" y="1597"/>
                  </a:lnTo>
                  <a:lnTo>
                    <a:pt x="1892" y="1568"/>
                  </a:lnTo>
                  <a:lnTo>
                    <a:pt x="1886" y="1539"/>
                  </a:lnTo>
                  <a:lnTo>
                    <a:pt x="1882" y="1509"/>
                  </a:lnTo>
                  <a:lnTo>
                    <a:pt x="1878" y="1479"/>
                  </a:lnTo>
                  <a:lnTo>
                    <a:pt x="1876" y="1449"/>
                  </a:lnTo>
                  <a:lnTo>
                    <a:pt x="1875" y="1418"/>
                  </a:lnTo>
                  <a:lnTo>
                    <a:pt x="1874" y="1387"/>
                  </a:lnTo>
                  <a:lnTo>
                    <a:pt x="1852" y="1356"/>
                  </a:lnTo>
                  <a:lnTo>
                    <a:pt x="1852" y="1356"/>
                  </a:lnTo>
                  <a:lnTo>
                    <a:pt x="1864" y="1358"/>
                  </a:lnTo>
                  <a:lnTo>
                    <a:pt x="1876" y="1359"/>
                  </a:lnTo>
                  <a:lnTo>
                    <a:pt x="1887" y="1359"/>
                  </a:lnTo>
                  <a:lnTo>
                    <a:pt x="1899" y="1357"/>
                  </a:lnTo>
                  <a:lnTo>
                    <a:pt x="1910" y="1354"/>
                  </a:lnTo>
                  <a:lnTo>
                    <a:pt x="1922" y="1349"/>
                  </a:lnTo>
                  <a:lnTo>
                    <a:pt x="1932" y="1342"/>
                  </a:lnTo>
                  <a:lnTo>
                    <a:pt x="1944" y="1335"/>
                  </a:lnTo>
                  <a:lnTo>
                    <a:pt x="1954" y="1326"/>
                  </a:lnTo>
                  <a:lnTo>
                    <a:pt x="1966" y="1317"/>
                  </a:lnTo>
                  <a:lnTo>
                    <a:pt x="1976" y="1305"/>
                  </a:lnTo>
                  <a:lnTo>
                    <a:pt x="1986" y="1294"/>
                  </a:lnTo>
                  <a:lnTo>
                    <a:pt x="2006" y="1268"/>
                  </a:lnTo>
                  <a:lnTo>
                    <a:pt x="2026" y="1241"/>
                  </a:lnTo>
                  <a:lnTo>
                    <a:pt x="2043" y="1211"/>
                  </a:lnTo>
                  <a:lnTo>
                    <a:pt x="2059" y="1181"/>
                  </a:lnTo>
                  <a:lnTo>
                    <a:pt x="2074" y="1150"/>
                  </a:lnTo>
                  <a:lnTo>
                    <a:pt x="2087" y="1120"/>
                  </a:lnTo>
                  <a:lnTo>
                    <a:pt x="2098" y="1092"/>
                  </a:lnTo>
                  <a:lnTo>
                    <a:pt x="2107" y="1065"/>
                  </a:lnTo>
                  <a:lnTo>
                    <a:pt x="2114" y="1041"/>
                  </a:lnTo>
                  <a:lnTo>
                    <a:pt x="2119" y="1022"/>
                  </a:lnTo>
                  <a:lnTo>
                    <a:pt x="2119" y="1022"/>
                  </a:lnTo>
                  <a:lnTo>
                    <a:pt x="2122" y="997"/>
                  </a:lnTo>
                  <a:lnTo>
                    <a:pt x="2125" y="972"/>
                  </a:lnTo>
                  <a:lnTo>
                    <a:pt x="2126" y="946"/>
                  </a:lnTo>
                  <a:lnTo>
                    <a:pt x="2125" y="920"/>
                  </a:lnTo>
                  <a:lnTo>
                    <a:pt x="2123" y="894"/>
                  </a:lnTo>
                  <a:lnTo>
                    <a:pt x="2121" y="867"/>
                  </a:lnTo>
                  <a:lnTo>
                    <a:pt x="2116" y="842"/>
                  </a:lnTo>
                  <a:lnTo>
                    <a:pt x="2110" y="817"/>
                  </a:lnTo>
                  <a:lnTo>
                    <a:pt x="2103" y="791"/>
                  </a:lnTo>
                  <a:lnTo>
                    <a:pt x="2093" y="767"/>
                  </a:lnTo>
                  <a:lnTo>
                    <a:pt x="2082" y="744"/>
                  </a:lnTo>
                  <a:lnTo>
                    <a:pt x="2069" y="722"/>
                  </a:lnTo>
                  <a:lnTo>
                    <a:pt x="2054" y="700"/>
                  </a:lnTo>
                  <a:lnTo>
                    <a:pt x="2037" y="682"/>
                  </a:lnTo>
                  <a:lnTo>
                    <a:pt x="2019" y="664"/>
                  </a:lnTo>
                  <a:lnTo>
                    <a:pt x="2008" y="656"/>
                  </a:lnTo>
                  <a:lnTo>
                    <a:pt x="1998" y="648"/>
                  </a:lnTo>
                  <a:lnTo>
                    <a:pt x="1976" y="652"/>
                  </a:lnTo>
                  <a:lnTo>
                    <a:pt x="1976" y="652"/>
                  </a:lnTo>
                  <a:lnTo>
                    <a:pt x="1966" y="652"/>
                  </a:lnTo>
                  <a:lnTo>
                    <a:pt x="1955" y="653"/>
                  </a:lnTo>
                  <a:lnTo>
                    <a:pt x="1944" y="654"/>
                  </a:lnTo>
                  <a:lnTo>
                    <a:pt x="1933" y="656"/>
                  </a:lnTo>
                  <a:lnTo>
                    <a:pt x="1912" y="663"/>
                  </a:lnTo>
                  <a:lnTo>
                    <a:pt x="1891" y="674"/>
                  </a:lnTo>
                  <a:lnTo>
                    <a:pt x="1870" y="685"/>
                  </a:lnTo>
                  <a:lnTo>
                    <a:pt x="1849" y="699"/>
                  </a:lnTo>
                  <a:lnTo>
                    <a:pt x="1831" y="715"/>
                  </a:lnTo>
                  <a:lnTo>
                    <a:pt x="1813" y="732"/>
                  </a:lnTo>
                  <a:lnTo>
                    <a:pt x="1797" y="752"/>
                  </a:lnTo>
                  <a:lnTo>
                    <a:pt x="1782" y="772"/>
                  </a:lnTo>
                  <a:lnTo>
                    <a:pt x="1769" y="792"/>
                  </a:lnTo>
                  <a:lnTo>
                    <a:pt x="1759" y="814"/>
                  </a:lnTo>
                  <a:lnTo>
                    <a:pt x="1750" y="837"/>
                  </a:lnTo>
                  <a:lnTo>
                    <a:pt x="1745" y="859"/>
                  </a:lnTo>
                  <a:lnTo>
                    <a:pt x="1742" y="871"/>
                  </a:lnTo>
                  <a:lnTo>
                    <a:pt x="1742" y="882"/>
                  </a:lnTo>
                  <a:lnTo>
                    <a:pt x="1741" y="893"/>
                  </a:lnTo>
                  <a:lnTo>
                    <a:pt x="1742" y="904"/>
                  </a:lnTo>
                  <a:lnTo>
                    <a:pt x="1732" y="929"/>
                  </a:lnTo>
                  <a:lnTo>
                    <a:pt x="1732" y="929"/>
                  </a:lnTo>
                  <a:lnTo>
                    <a:pt x="1722" y="902"/>
                  </a:lnTo>
                  <a:lnTo>
                    <a:pt x="1713" y="875"/>
                  </a:lnTo>
                  <a:lnTo>
                    <a:pt x="1696" y="820"/>
                  </a:lnTo>
                  <a:lnTo>
                    <a:pt x="1681" y="766"/>
                  </a:lnTo>
                  <a:lnTo>
                    <a:pt x="1673" y="739"/>
                  </a:lnTo>
                  <a:lnTo>
                    <a:pt x="1664" y="712"/>
                  </a:lnTo>
                  <a:lnTo>
                    <a:pt x="1664" y="712"/>
                  </a:lnTo>
                  <a:lnTo>
                    <a:pt x="1650" y="677"/>
                  </a:lnTo>
                  <a:lnTo>
                    <a:pt x="1634" y="642"/>
                  </a:lnTo>
                  <a:lnTo>
                    <a:pt x="1617" y="609"/>
                  </a:lnTo>
                  <a:lnTo>
                    <a:pt x="1600" y="576"/>
                  </a:lnTo>
                  <a:lnTo>
                    <a:pt x="1563" y="511"/>
                  </a:lnTo>
                  <a:lnTo>
                    <a:pt x="1546" y="479"/>
                  </a:lnTo>
                  <a:lnTo>
                    <a:pt x="1530" y="445"/>
                  </a:lnTo>
                  <a:lnTo>
                    <a:pt x="1477" y="39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9B613B6B-33AE-C3EA-80D6-A3CD22829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7" y="2101"/>
              <a:ext cx="2532" cy="1847"/>
            </a:xfrm>
            <a:custGeom>
              <a:avLst/>
              <a:gdLst>
                <a:gd name="T0" fmla="*/ 3536 w 5064"/>
                <a:gd name="T1" fmla="*/ 2329 h 3694"/>
                <a:gd name="T2" fmla="*/ 3183 w 5064"/>
                <a:gd name="T3" fmla="*/ 2112 h 3694"/>
                <a:gd name="T4" fmla="*/ 2603 w 5064"/>
                <a:gd name="T5" fmla="*/ 1665 h 3694"/>
                <a:gd name="T6" fmla="*/ 2183 w 5064"/>
                <a:gd name="T7" fmla="*/ 1398 h 3694"/>
                <a:gd name="T8" fmla="*/ 2025 w 5064"/>
                <a:gd name="T9" fmla="*/ 1238 h 3694"/>
                <a:gd name="T10" fmla="*/ 1861 w 5064"/>
                <a:gd name="T11" fmla="*/ 1075 h 3694"/>
                <a:gd name="T12" fmla="*/ 1715 w 5064"/>
                <a:gd name="T13" fmla="*/ 794 h 3694"/>
                <a:gd name="T14" fmla="*/ 1568 w 5064"/>
                <a:gd name="T15" fmla="*/ 554 h 3694"/>
                <a:gd name="T16" fmla="*/ 1388 w 5064"/>
                <a:gd name="T17" fmla="*/ 426 h 3694"/>
                <a:gd name="T18" fmla="*/ 1072 w 5064"/>
                <a:gd name="T19" fmla="*/ 240 h 3694"/>
                <a:gd name="T20" fmla="*/ 934 w 5064"/>
                <a:gd name="T21" fmla="*/ 147 h 3694"/>
                <a:gd name="T22" fmla="*/ 871 w 5064"/>
                <a:gd name="T23" fmla="*/ 155 h 3694"/>
                <a:gd name="T24" fmla="*/ 867 w 5064"/>
                <a:gd name="T25" fmla="*/ 292 h 3694"/>
                <a:gd name="T26" fmla="*/ 752 w 5064"/>
                <a:gd name="T27" fmla="*/ 303 h 3694"/>
                <a:gd name="T28" fmla="*/ 443 w 5064"/>
                <a:gd name="T29" fmla="*/ 155 h 3694"/>
                <a:gd name="T30" fmla="*/ 297 w 5064"/>
                <a:gd name="T31" fmla="*/ 82 h 3694"/>
                <a:gd name="T32" fmla="*/ 239 w 5064"/>
                <a:gd name="T33" fmla="*/ 1 h 3694"/>
                <a:gd name="T34" fmla="*/ 134 w 5064"/>
                <a:gd name="T35" fmla="*/ 56 h 3694"/>
                <a:gd name="T36" fmla="*/ 32 w 5064"/>
                <a:gd name="T37" fmla="*/ 247 h 3694"/>
                <a:gd name="T38" fmla="*/ 17 w 5064"/>
                <a:gd name="T39" fmla="*/ 502 h 3694"/>
                <a:gd name="T40" fmla="*/ 125 w 5064"/>
                <a:gd name="T41" fmla="*/ 720 h 3694"/>
                <a:gd name="T42" fmla="*/ 94 w 5064"/>
                <a:gd name="T43" fmla="*/ 837 h 3694"/>
                <a:gd name="T44" fmla="*/ 84 w 5064"/>
                <a:gd name="T45" fmla="*/ 921 h 3694"/>
                <a:gd name="T46" fmla="*/ 142 w 5064"/>
                <a:gd name="T47" fmla="*/ 1064 h 3694"/>
                <a:gd name="T48" fmla="*/ 123 w 5064"/>
                <a:gd name="T49" fmla="*/ 1204 h 3694"/>
                <a:gd name="T50" fmla="*/ 180 w 5064"/>
                <a:gd name="T51" fmla="*/ 1313 h 3694"/>
                <a:gd name="T52" fmla="*/ 199 w 5064"/>
                <a:gd name="T53" fmla="*/ 1427 h 3694"/>
                <a:gd name="T54" fmla="*/ 292 w 5064"/>
                <a:gd name="T55" fmla="*/ 1513 h 3694"/>
                <a:gd name="T56" fmla="*/ 562 w 5064"/>
                <a:gd name="T57" fmla="*/ 1785 h 3694"/>
                <a:gd name="T58" fmla="*/ 853 w 5064"/>
                <a:gd name="T59" fmla="*/ 2294 h 3694"/>
                <a:gd name="T60" fmla="*/ 1143 w 5064"/>
                <a:gd name="T61" fmla="*/ 2838 h 3694"/>
                <a:gd name="T62" fmla="*/ 1364 w 5064"/>
                <a:gd name="T63" fmla="*/ 3150 h 3694"/>
                <a:gd name="T64" fmla="*/ 1636 w 5064"/>
                <a:gd name="T65" fmla="*/ 3406 h 3694"/>
                <a:gd name="T66" fmla="*/ 1808 w 5064"/>
                <a:gd name="T67" fmla="*/ 3561 h 3694"/>
                <a:gd name="T68" fmla="*/ 1953 w 5064"/>
                <a:gd name="T69" fmla="*/ 3603 h 3694"/>
                <a:gd name="T70" fmla="*/ 2119 w 5064"/>
                <a:gd name="T71" fmla="*/ 3550 h 3694"/>
                <a:gd name="T72" fmla="*/ 2258 w 5064"/>
                <a:gd name="T73" fmla="*/ 3021 h 3694"/>
                <a:gd name="T74" fmla="*/ 2193 w 5064"/>
                <a:gd name="T75" fmla="*/ 2612 h 3694"/>
                <a:gd name="T76" fmla="*/ 1998 w 5064"/>
                <a:gd name="T77" fmla="*/ 2353 h 3694"/>
                <a:gd name="T78" fmla="*/ 1674 w 5064"/>
                <a:gd name="T79" fmla="*/ 2035 h 3694"/>
                <a:gd name="T80" fmla="*/ 1364 w 5064"/>
                <a:gd name="T81" fmla="*/ 1757 h 3694"/>
                <a:gd name="T82" fmla="*/ 1588 w 5064"/>
                <a:gd name="T83" fmla="*/ 1819 h 3694"/>
                <a:gd name="T84" fmla="*/ 1841 w 5064"/>
                <a:gd name="T85" fmla="*/ 2035 h 3694"/>
                <a:gd name="T86" fmla="*/ 2219 w 5064"/>
                <a:gd name="T87" fmla="*/ 2412 h 3694"/>
                <a:gd name="T88" fmla="*/ 2462 w 5064"/>
                <a:gd name="T89" fmla="*/ 2688 h 3694"/>
                <a:gd name="T90" fmla="*/ 2950 w 5064"/>
                <a:gd name="T91" fmla="*/ 3138 h 3694"/>
                <a:gd name="T92" fmla="*/ 3342 w 5064"/>
                <a:gd name="T93" fmla="*/ 3426 h 3694"/>
                <a:gd name="T94" fmla="*/ 3642 w 5064"/>
                <a:gd name="T95" fmla="*/ 3580 h 3694"/>
                <a:gd name="T96" fmla="*/ 3882 w 5064"/>
                <a:gd name="T97" fmla="*/ 3687 h 3694"/>
                <a:gd name="T98" fmla="*/ 4056 w 5064"/>
                <a:gd name="T99" fmla="*/ 3676 h 3694"/>
                <a:gd name="T100" fmla="*/ 4186 w 5064"/>
                <a:gd name="T101" fmla="*/ 3586 h 3694"/>
                <a:gd name="T102" fmla="*/ 4483 w 5064"/>
                <a:gd name="T103" fmla="*/ 3235 h 3694"/>
                <a:gd name="T104" fmla="*/ 4899 w 5064"/>
                <a:gd name="T105" fmla="*/ 2718 h 3694"/>
                <a:gd name="T106" fmla="*/ 5046 w 5064"/>
                <a:gd name="T107" fmla="*/ 2429 h 3694"/>
                <a:gd name="T108" fmla="*/ 4992 w 5064"/>
                <a:gd name="T109" fmla="*/ 2273 h 3694"/>
                <a:gd name="T110" fmla="*/ 4630 w 5064"/>
                <a:gd name="T111" fmla="*/ 2159 h 3694"/>
                <a:gd name="T112" fmla="*/ 4077 w 5064"/>
                <a:gd name="T113" fmla="*/ 1980 h 3694"/>
                <a:gd name="T114" fmla="*/ 3850 w 5064"/>
                <a:gd name="T115" fmla="*/ 2027 h 3694"/>
                <a:gd name="T116" fmla="*/ 3783 w 5064"/>
                <a:gd name="T117" fmla="*/ 2266 h 3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064" h="3694">
                  <a:moveTo>
                    <a:pt x="3695" y="2392"/>
                  </a:moveTo>
                  <a:lnTo>
                    <a:pt x="3695" y="2392"/>
                  </a:lnTo>
                  <a:lnTo>
                    <a:pt x="3670" y="2380"/>
                  </a:lnTo>
                  <a:lnTo>
                    <a:pt x="3644" y="2370"/>
                  </a:lnTo>
                  <a:lnTo>
                    <a:pt x="3617" y="2360"/>
                  </a:lnTo>
                  <a:lnTo>
                    <a:pt x="3588" y="2349"/>
                  </a:lnTo>
                  <a:lnTo>
                    <a:pt x="3588" y="2349"/>
                  </a:lnTo>
                  <a:lnTo>
                    <a:pt x="3562" y="2340"/>
                  </a:lnTo>
                  <a:lnTo>
                    <a:pt x="3536" y="2329"/>
                  </a:lnTo>
                  <a:lnTo>
                    <a:pt x="3510" y="2318"/>
                  </a:lnTo>
                  <a:lnTo>
                    <a:pt x="3484" y="2306"/>
                  </a:lnTo>
                  <a:lnTo>
                    <a:pt x="3458" y="2293"/>
                  </a:lnTo>
                  <a:lnTo>
                    <a:pt x="3433" y="2279"/>
                  </a:lnTo>
                  <a:lnTo>
                    <a:pt x="3382" y="2250"/>
                  </a:lnTo>
                  <a:lnTo>
                    <a:pt x="3332" y="2218"/>
                  </a:lnTo>
                  <a:lnTo>
                    <a:pt x="3282" y="2184"/>
                  </a:lnTo>
                  <a:lnTo>
                    <a:pt x="3233" y="2149"/>
                  </a:lnTo>
                  <a:lnTo>
                    <a:pt x="3183" y="2112"/>
                  </a:lnTo>
                  <a:lnTo>
                    <a:pt x="3135" y="2075"/>
                  </a:lnTo>
                  <a:lnTo>
                    <a:pt x="3086" y="2037"/>
                  </a:lnTo>
                  <a:lnTo>
                    <a:pt x="2992" y="1960"/>
                  </a:lnTo>
                  <a:lnTo>
                    <a:pt x="2899" y="1885"/>
                  </a:lnTo>
                  <a:lnTo>
                    <a:pt x="2852" y="1850"/>
                  </a:lnTo>
                  <a:lnTo>
                    <a:pt x="2806" y="1816"/>
                  </a:lnTo>
                  <a:lnTo>
                    <a:pt x="2806" y="1816"/>
                  </a:lnTo>
                  <a:lnTo>
                    <a:pt x="2706" y="1740"/>
                  </a:lnTo>
                  <a:lnTo>
                    <a:pt x="2603" y="1665"/>
                  </a:lnTo>
                  <a:lnTo>
                    <a:pt x="2499" y="1590"/>
                  </a:lnTo>
                  <a:lnTo>
                    <a:pt x="2396" y="1517"/>
                  </a:lnTo>
                  <a:lnTo>
                    <a:pt x="2396" y="1517"/>
                  </a:lnTo>
                  <a:lnTo>
                    <a:pt x="2371" y="1502"/>
                  </a:lnTo>
                  <a:lnTo>
                    <a:pt x="2344" y="1488"/>
                  </a:lnTo>
                  <a:lnTo>
                    <a:pt x="2291" y="1459"/>
                  </a:lnTo>
                  <a:lnTo>
                    <a:pt x="2236" y="1431"/>
                  </a:lnTo>
                  <a:lnTo>
                    <a:pt x="2209" y="1415"/>
                  </a:lnTo>
                  <a:lnTo>
                    <a:pt x="2183" y="1398"/>
                  </a:lnTo>
                  <a:lnTo>
                    <a:pt x="2158" y="1382"/>
                  </a:lnTo>
                  <a:lnTo>
                    <a:pt x="2134" y="1364"/>
                  </a:lnTo>
                  <a:lnTo>
                    <a:pt x="2109" y="1344"/>
                  </a:lnTo>
                  <a:lnTo>
                    <a:pt x="2087" y="1323"/>
                  </a:lnTo>
                  <a:lnTo>
                    <a:pt x="2068" y="1302"/>
                  </a:lnTo>
                  <a:lnTo>
                    <a:pt x="2048" y="1277"/>
                  </a:lnTo>
                  <a:lnTo>
                    <a:pt x="2040" y="1265"/>
                  </a:lnTo>
                  <a:lnTo>
                    <a:pt x="2032" y="1252"/>
                  </a:lnTo>
                  <a:lnTo>
                    <a:pt x="2025" y="1238"/>
                  </a:lnTo>
                  <a:lnTo>
                    <a:pt x="2018" y="1224"/>
                  </a:lnTo>
                  <a:lnTo>
                    <a:pt x="1985" y="1209"/>
                  </a:lnTo>
                  <a:lnTo>
                    <a:pt x="1985" y="1209"/>
                  </a:lnTo>
                  <a:lnTo>
                    <a:pt x="1962" y="1191"/>
                  </a:lnTo>
                  <a:lnTo>
                    <a:pt x="1940" y="1171"/>
                  </a:lnTo>
                  <a:lnTo>
                    <a:pt x="1919" y="1149"/>
                  </a:lnTo>
                  <a:lnTo>
                    <a:pt x="1900" y="1125"/>
                  </a:lnTo>
                  <a:lnTo>
                    <a:pt x="1880" y="1100"/>
                  </a:lnTo>
                  <a:lnTo>
                    <a:pt x="1861" y="1075"/>
                  </a:lnTo>
                  <a:lnTo>
                    <a:pt x="1843" y="1047"/>
                  </a:lnTo>
                  <a:lnTo>
                    <a:pt x="1826" y="1019"/>
                  </a:lnTo>
                  <a:lnTo>
                    <a:pt x="1809" y="990"/>
                  </a:lnTo>
                  <a:lnTo>
                    <a:pt x="1793" y="962"/>
                  </a:lnTo>
                  <a:lnTo>
                    <a:pt x="1778" y="933"/>
                  </a:lnTo>
                  <a:lnTo>
                    <a:pt x="1764" y="904"/>
                  </a:lnTo>
                  <a:lnTo>
                    <a:pt x="1738" y="847"/>
                  </a:lnTo>
                  <a:lnTo>
                    <a:pt x="1715" y="794"/>
                  </a:lnTo>
                  <a:lnTo>
                    <a:pt x="1715" y="794"/>
                  </a:lnTo>
                  <a:lnTo>
                    <a:pt x="1697" y="755"/>
                  </a:lnTo>
                  <a:lnTo>
                    <a:pt x="1680" y="717"/>
                  </a:lnTo>
                  <a:lnTo>
                    <a:pt x="1662" y="683"/>
                  </a:lnTo>
                  <a:lnTo>
                    <a:pt x="1642" y="648"/>
                  </a:lnTo>
                  <a:lnTo>
                    <a:pt x="1620" y="616"/>
                  </a:lnTo>
                  <a:lnTo>
                    <a:pt x="1609" y="600"/>
                  </a:lnTo>
                  <a:lnTo>
                    <a:pt x="1596" y="584"/>
                  </a:lnTo>
                  <a:lnTo>
                    <a:pt x="1582" y="569"/>
                  </a:lnTo>
                  <a:lnTo>
                    <a:pt x="1568" y="554"/>
                  </a:lnTo>
                  <a:lnTo>
                    <a:pt x="1553" y="539"/>
                  </a:lnTo>
                  <a:lnTo>
                    <a:pt x="1537" y="524"/>
                  </a:lnTo>
                  <a:lnTo>
                    <a:pt x="1537" y="524"/>
                  </a:lnTo>
                  <a:lnTo>
                    <a:pt x="1520" y="509"/>
                  </a:lnTo>
                  <a:lnTo>
                    <a:pt x="1502" y="495"/>
                  </a:lnTo>
                  <a:lnTo>
                    <a:pt x="1483" y="482"/>
                  </a:lnTo>
                  <a:lnTo>
                    <a:pt x="1465" y="469"/>
                  </a:lnTo>
                  <a:lnTo>
                    <a:pt x="1427" y="446"/>
                  </a:lnTo>
                  <a:lnTo>
                    <a:pt x="1388" y="426"/>
                  </a:lnTo>
                  <a:lnTo>
                    <a:pt x="1349" y="406"/>
                  </a:lnTo>
                  <a:lnTo>
                    <a:pt x="1308" y="386"/>
                  </a:lnTo>
                  <a:lnTo>
                    <a:pt x="1268" y="367"/>
                  </a:lnTo>
                  <a:lnTo>
                    <a:pt x="1229" y="346"/>
                  </a:lnTo>
                  <a:lnTo>
                    <a:pt x="1229" y="346"/>
                  </a:lnTo>
                  <a:lnTo>
                    <a:pt x="1189" y="321"/>
                  </a:lnTo>
                  <a:lnTo>
                    <a:pt x="1151" y="294"/>
                  </a:lnTo>
                  <a:lnTo>
                    <a:pt x="1111" y="267"/>
                  </a:lnTo>
                  <a:lnTo>
                    <a:pt x="1072" y="240"/>
                  </a:lnTo>
                  <a:lnTo>
                    <a:pt x="1072" y="240"/>
                  </a:lnTo>
                  <a:lnTo>
                    <a:pt x="1056" y="228"/>
                  </a:lnTo>
                  <a:lnTo>
                    <a:pt x="1039" y="215"/>
                  </a:lnTo>
                  <a:lnTo>
                    <a:pt x="1004" y="188"/>
                  </a:lnTo>
                  <a:lnTo>
                    <a:pt x="987" y="175"/>
                  </a:lnTo>
                  <a:lnTo>
                    <a:pt x="969" y="164"/>
                  </a:lnTo>
                  <a:lnTo>
                    <a:pt x="952" y="154"/>
                  </a:lnTo>
                  <a:lnTo>
                    <a:pt x="942" y="150"/>
                  </a:lnTo>
                  <a:lnTo>
                    <a:pt x="934" y="147"/>
                  </a:lnTo>
                  <a:lnTo>
                    <a:pt x="934" y="147"/>
                  </a:lnTo>
                  <a:lnTo>
                    <a:pt x="920" y="142"/>
                  </a:lnTo>
                  <a:lnTo>
                    <a:pt x="909" y="139"/>
                  </a:lnTo>
                  <a:lnTo>
                    <a:pt x="900" y="137"/>
                  </a:lnTo>
                  <a:lnTo>
                    <a:pt x="892" y="139"/>
                  </a:lnTo>
                  <a:lnTo>
                    <a:pt x="885" y="140"/>
                  </a:lnTo>
                  <a:lnTo>
                    <a:pt x="879" y="143"/>
                  </a:lnTo>
                  <a:lnTo>
                    <a:pt x="874" y="148"/>
                  </a:lnTo>
                  <a:lnTo>
                    <a:pt x="871" y="155"/>
                  </a:lnTo>
                  <a:lnTo>
                    <a:pt x="869" y="160"/>
                  </a:lnTo>
                  <a:lnTo>
                    <a:pt x="866" y="169"/>
                  </a:lnTo>
                  <a:lnTo>
                    <a:pt x="865" y="186"/>
                  </a:lnTo>
                  <a:lnTo>
                    <a:pt x="865" y="205"/>
                  </a:lnTo>
                  <a:lnTo>
                    <a:pt x="866" y="225"/>
                  </a:lnTo>
                  <a:lnTo>
                    <a:pt x="866" y="225"/>
                  </a:lnTo>
                  <a:lnTo>
                    <a:pt x="867" y="241"/>
                  </a:lnTo>
                  <a:lnTo>
                    <a:pt x="867" y="258"/>
                  </a:lnTo>
                  <a:lnTo>
                    <a:pt x="867" y="292"/>
                  </a:lnTo>
                  <a:lnTo>
                    <a:pt x="869" y="309"/>
                  </a:lnTo>
                  <a:lnTo>
                    <a:pt x="870" y="325"/>
                  </a:lnTo>
                  <a:lnTo>
                    <a:pt x="873" y="341"/>
                  </a:lnTo>
                  <a:lnTo>
                    <a:pt x="877" y="356"/>
                  </a:lnTo>
                  <a:lnTo>
                    <a:pt x="853" y="371"/>
                  </a:lnTo>
                  <a:lnTo>
                    <a:pt x="853" y="371"/>
                  </a:lnTo>
                  <a:lnTo>
                    <a:pt x="821" y="347"/>
                  </a:lnTo>
                  <a:lnTo>
                    <a:pt x="788" y="325"/>
                  </a:lnTo>
                  <a:lnTo>
                    <a:pt x="752" y="303"/>
                  </a:lnTo>
                  <a:lnTo>
                    <a:pt x="716" y="283"/>
                  </a:lnTo>
                  <a:lnTo>
                    <a:pt x="679" y="263"/>
                  </a:lnTo>
                  <a:lnTo>
                    <a:pt x="642" y="243"/>
                  </a:lnTo>
                  <a:lnTo>
                    <a:pt x="572" y="208"/>
                  </a:lnTo>
                  <a:lnTo>
                    <a:pt x="572" y="208"/>
                  </a:lnTo>
                  <a:lnTo>
                    <a:pt x="539" y="192"/>
                  </a:lnTo>
                  <a:lnTo>
                    <a:pt x="507" y="177"/>
                  </a:lnTo>
                  <a:lnTo>
                    <a:pt x="475" y="165"/>
                  </a:lnTo>
                  <a:lnTo>
                    <a:pt x="443" y="155"/>
                  </a:lnTo>
                  <a:lnTo>
                    <a:pt x="411" y="147"/>
                  </a:lnTo>
                  <a:lnTo>
                    <a:pt x="377" y="141"/>
                  </a:lnTo>
                  <a:lnTo>
                    <a:pt x="342" y="137"/>
                  </a:lnTo>
                  <a:lnTo>
                    <a:pt x="306" y="136"/>
                  </a:lnTo>
                  <a:lnTo>
                    <a:pt x="299" y="122"/>
                  </a:lnTo>
                  <a:lnTo>
                    <a:pt x="299" y="122"/>
                  </a:lnTo>
                  <a:lnTo>
                    <a:pt x="299" y="109"/>
                  </a:lnTo>
                  <a:lnTo>
                    <a:pt x="298" y="95"/>
                  </a:lnTo>
                  <a:lnTo>
                    <a:pt x="297" y="82"/>
                  </a:lnTo>
                  <a:lnTo>
                    <a:pt x="294" y="69"/>
                  </a:lnTo>
                  <a:lnTo>
                    <a:pt x="291" y="57"/>
                  </a:lnTo>
                  <a:lnTo>
                    <a:pt x="286" y="45"/>
                  </a:lnTo>
                  <a:lnTo>
                    <a:pt x="281" y="34"/>
                  </a:lnTo>
                  <a:lnTo>
                    <a:pt x="275" y="24"/>
                  </a:lnTo>
                  <a:lnTo>
                    <a:pt x="267" y="16"/>
                  </a:lnTo>
                  <a:lnTo>
                    <a:pt x="259" y="10"/>
                  </a:lnTo>
                  <a:lnTo>
                    <a:pt x="249" y="5"/>
                  </a:lnTo>
                  <a:lnTo>
                    <a:pt x="239" y="1"/>
                  </a:lnTo>
                  <a:lnTo>
                    <a:pt x="228" y="0"/>
                  </a:lnTo>
                  <a:lnTo>
                    <a:pt x="216" y="1"/>
                  </a:lnTo>
                  <a:lnTo>
                    <a:pt x="202" y="5"/>
                  </a:lnTo>
                  <a:lnTo>
                    <a:pt x="188" y="12"/>
                  </a:lnTo>
                  <a:lnTo>
                    <a:pt x="188" y="12"/>
                  </a:lnTo>
                  <a:lnTo>
                    <a:pt x="173" y="21"/>
                  </a:lnTo>
                  <a:lnTo>
                    <a:pt x="160" y="31"/>
                  </a:lnTo>
                  <a:lnTo>
                    <a:pt x="147" y="43"/>
                  </a:lnTo>
                  <a:lnTo>
                    <a:pt x="134" y="56"/>
                  </a:lnTo>
                  <a:lnTo>
                    <a:pt x="123" y="69"/>
                  </a:lnTo>
                  <a:lnTo>
                    <a:pt x="111" y="84"/>
                  </a:lnTo>
                  <a:lnTo>
                    <a:pt x="101" y="99"/>
                  </a:lnTo>
                  <a:lnTo>
                    <a:pt x="92" y="114"/>
                  </a:lnTo>
                  <a:lnTo>
                    <a:pt x="75" y="147"/>
                  </a:lnTo>
                  <a:lnTo>
                    <a:pt x="58" y="180"/>
                  </a:lnTo>
                  <a:lnTo>
                    <a:pt x="45" y="214"/>
                  </a:lnTo>
                  <a:lnTo>
                    <a:pt x="32" y="247"/>
                  </a:lnTo>
                  <a:lnTo>
                    <a:pt x="32" y="247"/>
                  </a:lnTo>
                  <a:lnTo>
                    <a:pt x="20" y="278"/>
                  </a:lnTo>
                  <a:lnTo>
                    <a:pt x="11" y="309"/>
                  </a:lnTo>
                  <a:lnTo>
                    <a:pt x="4" y="339"/>
                  </a:lnTo>
                  <a:lnTo>
                    <a:pt x="1" y="368"/>
                  </a:lnTo>
                  <a:lnTo>
                    <a:pt x="0" y="396"/>
                  </a:lnTo>
                  <a:lnTo>
                    <a:pt x="1" y="423"/>
                  </a:lnTo>
                  <a:lnTo>
                    <a:pt x="3" y="450"/>
                  </a:lnTo>
                  <a:lnTo>
                    <a:pt x="9" y="476"/>
                  </a:lnTo>
                  <a:lnTo>
                    <a:pt x="17" y="502"/>
                  </a:lnTo>
                  <a:lnTo>
                    <a:pt x="26" y="527"/>
                  </a:lnTo>
                  <a:lnTo>
                    <a:pt x="38" y="552"/>
                  </a:lnTo>
                  <a:lnTo>
                    <a:pt x="51" y="579"/>
                  </a:lnTo>
                  <a:lnTo>
                    <a:pt x="66" y="604"/>
                  </a:lnTo>
                  <a:lnTo>
                    <a:pt x="83" y="631"/>
                  </a:lnTo>
                  <a:lnTo>
                    <a:pt x="101" y="657"/>
                  </a:lnTo>
                  <a:lnTo>
                    <a:pt x="122" y="684"/>
                  </a:lnTo>
                  <a:lnTo>
                    <a:pt x="125" y="720"/>
                  </a:lnTo>
                  <a:lnTo>
                    <a:pt x="125" y="720"/>
                  </a:lnTo>
                  <a:lnTo>
                    <a:pt x="127" y="730"/>
                  </a:lnTo>
                  <a:lnTo>
                    <a:pt x="129" y="741"/>
                  </a:lnTo>
                  <a:lnTo>
                    <a:pt x="127" y="752"/>
                  </a:lnTo>
                  <a:lnTo>
                    <a:pt x="126" y="761"/>
                  </a:lnTo>
                  <a:lnTo>
                    <a:pt x="124" y="771"/>
                  </a:lnTo>
                  <a:lnTo>
                    <a:pt x="121" y="781"/>
                  </a:lnTo>
                  <a:lnTo>
                    <a:pt x="112" y="799"/>
                  </a:lnTo>
                  <a:lnTo>
                    <a:pt x="103" y="817"/>
                  </a:lnTo>
                  <a:lnTo>
                    <a:pt x="94" y="837"/>
                  </a:lnTo>
                  <a:lnTo>
                    <a:pt x="91" y="847"/>
                  </a:lnTo>
                  <a:lnTo>
                    <a:pt x="87" y="858"/>
                  </a:lnTo>
                  <a:lnTo>
                    <a:pt x="84" y="868"/>
                  </a:lnTo>
                  <a:lnTo>
                    <a:pt x="83" y="880"/>
                  </a:lnTo>
                  <a:lnTo>
                    <a:pt x="83" y="880"/>
                  </a:lnTo>
                  <a:lnTo>
                    <a:pt x="80" y="890"/>
                  </a:lnTo>
                  <a:lnTo>
                    <a:pt x="80" y="900"/>
                  </a:lnTo>
                  <a:lnTo>
                    <a:pt x="81" y="911"/>
                  </a:lnTo>
                  <a:lnTo>
                    <a:pt x="84" y="921"/>
                  </a:lnTo>
                  <a:lnTo>
                    <a:pt x="86" y="930"/>
                  </a:lnTo>
                  <a:lnTo>
                    <a:pt x="89" y="940"/>
                  </a:lnTo>
                  <a:lnTo>
                    <a:pt x="99" y="958"/>
                  </a:lnTo>
                  <a:lnTo>
                    <a:pt x="109" y="977"/>
                  </a:lnTo>
                  <a:lnTo>
                    <a:pt x="119" y="994"/>
                  </a:lnTo>
                  <a:lnTo>
                    <a:pt x="130" y="1012"/>
                  </a:lnTo>
                  <a:lnTo>
                    <a:pt x="139" y="1032"/>
                  </a:lnTo>
                  <a:lnTo>
                    <a:pt x="142" y="1064"/>
                  </a:lnTo>
                  <a:lnTo>
                    <a:pt x="142" y="1064"/>
                  </a:lnTo>
                  <a:lnTo>
                    <a:pt x="137" y="1092"/>
                  </a:lnTo>
                  <a:lnTo>
                    <a:pt x="129" y="1119"/>
                  </a:lnTo>
                  <a:lnTo>
                    <a:pt x="124" y="1147"/>
                  </a:lnTo>
                  <a:lnTo>
                    <a:pt x="122" y="1161"/>
                  </a:lnTo>
                  <a:lnTo>
                    <a:pt x="122" y="1175"/>
                  </a:lnTo>
                  <a:lnTo>
                    <a:pt x="122" y="1175"/>
                  </a:lnTo>
                  <a:lnTo>
                    <a:pt x="121" y="1185"/>
                  </a:lnTo>
                  <a:lnTo>
                    <a:pt x="122" y="1194"/>
                  </a:lnTo>
                  <a:lnTo>
                    <a:pt x="123" y="1204"/>
                  </a:lnTo>
                  <a:lnTo>
                    <a:pt x="124" y="1212"/>
                  </a:lnTo>
                  <a:lnTo>
                    <a:pt x="130" y="1227"/>
                  </a:lnTo>
                  <a:lnTo>
                    <a:pt x="137" y="1240"/>
                  </a:lnTo>
                  <a:lnTo>
                    <a:pt x="146" y="1253"/>
                  </a:lnTo>
                  <a:lnTo>
                    <a:pt x="155" y="1267"/>
                  </a:lnTo>
                  <a:lnTo>
                    <a:pt x="164" y="1282"/>
                  </a:lnTo>
                  <a:lnTo>
                    <a:pt x="175" y="1298"/>
                  </a:lnTo>
                  <a:lnTo>
                    <a:pt x="175" y="1298"/>
                  </a:lnTo>
                  <a:lnTo>
                    <a:pt x="180" y="1313"/>
                  </a:lnTo>
                  <a:lnTo>
                    <a:pt x="185" y="1327"/>
                  </a:lnTo>
                  <a:lnTo>
                    <a:pt x="186" y="1341"/>
                  </a:lnTo>
                  <a:lnTo>
                    <a:pt x="187" y="1353"/>
                  </a:lnTo>
                  <a:lnTo>
                    <a:pt x="188" y="1381"/>
                  </a:lnTo>
                  <a:lnTo>
                    <a:pt x="190" y="1395"/>
                  </a:lnTo>
                  <a:lnTo>
                    <a:pt x="192" y="1409"/>
                  </a:lnTo>
                  <a:lnTo>
                    <a:pt x="192" y="1409"/>
                  </a:lnTo>
                  <a:lnTo>
                    <a:pt x="195" y="1418"/>
                  </a:lnTo>
                  <a:lnTo>
                    <a:pt x="199" y="1427"/>
                  </a:lnTo>
                  <a:lnTo>
                    <a:pt x="203" y="1435"/>
                  </a:lnTo>
                  <a:lnTo>
                    <a:pt x="208" y="1442"/>
                  </a:lnTo>
                  <a:lnTo>
                    <a:pt x="220" y="1456"/>
                  </a:lnTo>
                  <a:lnTo>
                    <a:pt x="232" y="1468"/>
                  </a:lnTo>
                  <a:lnTo>
                    <a:pt x="246" y="1478"/>
                  </a:lnTo>
                  <a:lnTo>
                    <a:pt x="261" y="1488"/>
                  </a:lnTo>
                  <a:lnTo>
                    <a:pt x="276" y="1500"/>
                  </a:lnTo>
                  <a:lnTo>
                    <a:pt x="292" y="1513"/>
                  </a:lnTo>
                  <a:lnTo>
                    <a:pt x="292" y="1513"/>
                  </a:lnTo>
                  <a:lnTo>
                    <a:pt x="368" y="1578"/>
                  </a:lnTo>
                  <a:lnTo>
                    <a:pt x="400" y="1608"/>
                  </a:lnTo>
                  <a:lnTo>
                    <a:pt x="429" y="1635"/>
                  </a:lnTo>
                  <a:lnTo>
                    <a:pt x="455" y="1661"/>
                  </a:lnTo>
                  <a:lnTo>
                    <a:pt x="481" y="1687"/>
                  </a:lnTo>
                  <a:lnTo>
                    <a:pt x="503" y="1711"/>
                  </a:lnTo>
                  <a:lnTo>
                    <a:pt x="523" y="1735"/>
                  </a:lnTo>
                  <a:lnTo>
                    <a:pt x="543" y="1759"/>
                  </a:lnTo>
                  <a:lnTo>
                    <a:pt x="562" y="1785"/>
                  </a:lnTo>
                  <a:lnTo>
                    <a:pt x="582" y="1811"/>
                  </a:lnTo>
                  <a:lnTo>
                    <a:pt x="600" y="1839"/>
                  </a:lnTo>
                  <a:lnTo>
                    <a:pt x="641" y="1902"/>
                  </a:lnTo>
                  <a:lnTo>
                    <a:pt x="687" y="1978"/>
                  </a:lnTo>
                  <a:lnTo>
                    <a:pt x="687" y="1978"/>
                  </a:lnTo>
                  <a:lnTo>
                    <a:pt x="719" y="2033"/>
                  </a:lnTo>
                  <a:lnTo>
                    <a:pt x="755" y="2097"/>
                  </a:lnTo>
                  <a:lnTo>
                    <a:pt x="820" y="2220"/>
                  </a:lnTo>
                  <a:lnTo>
                    <a:pt x="853" y="2294"/>
                  </a:lnTo>
                  <a:lnTo>
                    <a:pt x="853" y="2294"/>
                  </a:lnTo>
                  <a:lnTo>
                    <a:pt x="870" y="2335"/>
                  </a:lnTo>
                  <a:lnTo>
                    <a:pt x="888" y="2376"/>
                  </a:lnTo>
                  <a:lnTo>
                    <a:pt x="926" y="2455"/>
                  </a:lnTo>
                  <a:lnTo>
                    <a:pt x="965" y="2534"/>
                  </a:lnTo>
                  <a:lnTo>
                    <a:pt x="1008" y="2611"/>
                  </a:lnTo>
                  <a:lnTo>
                    <a:pt x="1050" y="2687"/>
                  </a:lnTo>
                  <a:lnTo>
                    <a:pt x="1095" y="2763"/>
                  </a:lnTo>
                  <a:lnTo>
                    <a:pt x="1143" y="2838"/>
                  </a:lnTo>
                  <a:lnTo>
                    <a:pt x="1190" y="2913"/>
                  </a:lnTo>
                  <a:lnTo>
                    <a:pt x="1190" y="2913"/>
                  </a:lnTo>
                  <a:lnTo>
                    <a:pt x="1214" y="2949"/>
                  </a:lnTo>
                  <a:lnTo>
                    <a:pt x="1238" y="2984"/>
                  </a:lnTo>
                  <a:lnTo>
                    <a:pt x="1262" y="3020"/>
                  </a:lnTo>
                  <a:lnTo>
                    <a:pt x="1286" y="3054"/>
                  </a:lnTo>
                  <a:lnTo>
                    <a:pt x="1312" y="3087"/>
                  </a:lnTo>
                  <a:lnTo>
                    <a:pt x="1337" y="3119"/>
                  </a:lnTo>
                  <a:lnTo>
                    <a:pt x="1364" y="3150"/>
                  </a:lnTo>
                  <a:lnTo>
                    <a:pt x="1390" y="3180"/>
                  </a:lnTo>
                  <a:lnTo>
                    <a:pt x="1418" y="3210"/>
                  </a:lnTo>
                  <a:lnTo>
                    <a:pt x="1446" y="3240"/>
                  </a:lnTo>
                  <a:lnTo>
                    <a:pt x="1475" y="3269"/>
                  </a:lnTo>
                  <a:lnTo>
                    <a:pt x="1505" y="3297"/>
                  </a:lnTo>
                  <a:lnTo>
                    <a:pt x="1536" y="3326"/>
                  </a:lnTo>
                  <a:lnTo>
                    <a:pt x="1568" y="3352"/>
                  </a:lnTo>
                  <a:lnTo>
                    <a:pt x="1602" y="3380"/>
                  </a:lnTo>
                  <a:lnTo>
                    <a:pt x="1636" y="3406"/>
                  </a:lnTo>
                  <a:lnTo>
                    <a:pt x="1636" y="3406"/>
                  </a:lnTo>
                  <a:lnTo>
                    <a:pt x="1651" y="3418"/>
                  </a:lnTo>
                  <a:lnTo>
                    <a:pt x="1666" y="3430"/>
                  </a:lnTo>
                  <a:lnTo>
                    <a:pt x="1694" y="3457"/>
                  </a:lnTo>
                  <a:lnTo>
                    <a:pt x="1721" y="3485"/>
                  </a:lnTo>
                  <a:lnTo>
                    <a:pt x="1749" y="3511"/>
                  </a:lnTo>
                  <a:lnTo>
                    <a:pt x="1778" y="3538"/>
                  </a:lnTo>
                  <a:lnTo>
                    <a:pt x="1793" y="3549"/>
                  </a:lnTo>
                  <a:lnTo>
                    <a:pt x="1808" y="3561"/>
                  </a:lnTo>
                  <a:lnTo>
                    <a:pt x="1825" y="3571"/>
                  </a:lnTo>
                  <a:lnTo>
                    <a:pt x="1841" y="3580"/>
                  </a:lnTo>
                  <a:lnTo>
                    <a:pt x="1860" y="3588"/>
                  </a:lnTo>
                  <a:lnTo>
                    <a:pt x="1878" y="3595"/>
                  </a:lnTo>
                  <a:lnTo>
                    <a:pt x="1878" y="3595"/>
                  </a:lnTo>
                  <a:lnTo>
                    <a:pt x="1895" y="3599"/>
                  </a:lnTo>
                  <a:lnTo>
                    <a:pt x="1914" y="3602"/>
                  </a:lnTo>
                  <a:lnTo>
                    <a:pt x="1933" y="3603"/>
                  </a:lnTo>
                  <a:lnTo>
                    <a:pt x="1953" y="3603"/>
                  </a:lnTo>
                  <a:lnTo>
                    <a:pt x="1971" y="3602"/>
                  </a:lnTo>
                  <a:lnTo>
                    <a:pt x="1992" y="3600"/>
                  </a:lnTo>
                  <a:lnTo>
                    <a:pt x="2010" y="3596"/>
                  </a:lnTo>
                  <a:lnTo>
                    <a:pt x="2030" y="3592"/>
                  </a:lnTo>
                  <a:lnTo>
                    <a:pt x="2049" y="3586"/>
                  </a:lnTo>
                  <a:lnTo>
                    <a:pt x="2068" y="3579"/>
                  </a:lnTo>
                  <a:lnTo>
                    <a:pt x="2085" y="3571"/>
                  </a:lnTo>
                  <a:lnTo>
                    <a:pt x="2102" y="3561"/>
                  </a:lnTo>
                  <a:lnTo>
                    <a:pt x="2119" y="3550"/>
                  </a:lnTo>
                  <a:lnTo>
                    <a:pt x="2132" y="3538"/>
                  </a:lnTo>
                  <a:lnTo>
                    <a:pt x="2146" y="3524"/>
                  </a:lnTo>
                  <a:lnTo>
                    <a:pt x="2159" y="3510"/>
                  </a:lnTo>
                  <a:lnTo>
                    <a:pt x="2208" y="3492"/>
                  </a:lnTo>
                  <a:lnTo>
                    <a:pt x="2208" y="3492"/>
                  </a:lnTo>
                  <a:lnTo>
                    <a:pt x="2231" y="3304"/>
                  </a:lnTo>
                  <a:lnTo>
                    <a:pt x="2242" y="3209"/>
                  </a:lnTo>
                  <a:lnTo>
                    <a:pt x="2250" y="3116"/>
                  </a:lnTo>
                  <a:lnTo>
                    <a:pt x="2258" y="3021"/>
                  </a:lnTo>
                  <a:lnTo>
                    <a:pt x="2264" y="2927"/>
                  </a:lnTo>
                  <a:lnTo>
                    <a:pt x="2267" y="2831"/>
                  </a:lnTo>
                  <a:lnTo>
                    <a:pt x="2268" y="2734"/>
                  </a:lnTo>
                  <a:lnTo>
                    <a:pt x="2265" y="2710"/>
                  </a:lnTo>
                  <a:lnTo>
                    <a:pt x="2265" y="2710"/>
                  </a:lnTo>
                  <a:lnTo>
                    <a:pt x="2252" y="2695"/>
                  </a:lnTo>
                  <a:lnTo>
                    <a:pt x="2239" y="2679"/>
                  </a:lnTo>
                  <a:lnTo>
                    <a:pt x="2215" y="2647"/>
                  </a:lnTo>
                  <a:lnTo>
                    <a:pt x="2193" y="2612"/>
                  </a:lnTo>
                  <a:lnTo>
                    <a:pt x="2171" y="2578"/>
                  </a:lnTo>
                  <a:lnTo>
                    <a:pt x="2150" y="2543"/>
                  </a:lnTo>
                  <a:lnTo>
                    <a:pt x="2128" y="2508"/>
                  </a:lnTo>
                  <a:lnTo>
                    <a:pt x="2105" y="2475"/>
                  </a:lnTo>
                  <a:lnTo>
                    <a:pt x="2081" y="2443"/>
                  </a:lnTo>
                  <a:lnTo>
                    <a:pt x="2081" y="2443"/>
                  </a:lnTo>
                  <a:lnTo>
                    <a:pt x="2053" y="2412"/>
                  </a:lnTo>
                  <a:lnTo>
                    <a:pt x="2025" y="2382"/>
                  </a:lnTo>
                  <a:lnTo>
                    <a:pt x="1998" y="2353"/>
                  </a:lnTo>
                  <a:lnTo>
                    <a:pt x="1969" y="2324"/>
                  </a:lnTo>
                  <a:lnTo>
                    <a:pt x="1940" y="2296"/>
                  </a:lnTo>
                  <a:lnTo>
                    <a:pt x="1910" y="2270"/>
                  </a:lnTo>
                  <a:lnTo>
                    <a:pt x="1849" y="2216"/>
                  </a:lnTo>
                  <a:lnTo>
                    <a:pt x="1849" y="2216"/>
                  </a:lnTo>
                  <a:lnTo>
                    <a:pt x="1819" y="2187"/>
                  </a:lnTo>
                  <a:lnTo>
                    <a:pt x="1791" y="2158"/>
                  </a:lnTo>
                  <a:lnTo>
                    <a:pt x="1732" y="2097"/>
                  </a:lnTo>
                  <a:lnTo>
                    <a:pt x="1674" y="2035"/>
                  </a:lnTo>
                  <a:lnTo>
                    <a:pt x="1616" y="1974"/>
                  </a:lnTo>
                  <a:lnTo>
                    <a:pt x="1586" y="1942"/>
                  </a:lnTo>
                  <a:lnTo>
                    <a:pt x="1556" y="1912"/>
                  </a:lnTo>
                  <a:lnTo>
                    <a:pt x="1526" y="1884"/>
                  </a:lnTo>
                  <a:lnTo>
                    <a:pt x="1495" y="1856"/>
                  </a:lnTo>
                  <a:lnTo>
                    <a:pt x="1464" y="1829"/>
                  </a:lnTo>
                  <a:lnTo>
                    <a:pt x="1430" y="1803"/>
                  </a:lnTo>
                  <a:lnTo>
                    <a:pt x="1398" y="1780"/>
                  </a:lnTo>
                  <a:lnTo>
                    <a:pt x="1364" y="1757"/>
                  </a:lnTo>
                  <a:lnTo>
                    <a:pt x="1392" y="1733"/>
                  </a:lnTo>
                  <a:lnTo>
                    <a:pt x="1392" y="1733"/>
                  </a:lnTo>
                  <a:lnTo>
                    <a:pt x="1422" y="1741"/>
                  </a:lnTo>
                  <a:lnTo>
                    <a:pt x="1452" y="1750"/>
                  </a:lnTo>
                  <a:lnTo>
                    <a:pt x="1481" y="1761"/>
                  </a:lnTo>
                  <a:lnTo>
                    <a:pt x="1509" y="1774"/>
                  </a:lnTo>
                  <a:lnTo>
                    <a:pt x="1536" y="1788"/>
                  </a:lnTo>
                  <a:lnTo>
                    <a:pt x="1563" y="1803"/>
                  </a:lnTo>
                  <a:lnTo>
                    <a:pt x="1588" y="1819"/>
                  </a:lnTo>
                  <a:lnTo>
                    <a:pt x="1613" y="1836"/>
                  </a:lnTo>
                  <a:lnTo>
                    <a:pt x="1639" y="1855"/>
                  </a:lnTo>
                  <a:lnTo>
                    <a:pt x="1663" y="1873"/>
                  </a:lnTo>
                  <a:lnTo>
                    <a:pt x="1687" y="1893"/>
                  </a:lnTo>
                  <a:lnTo>
                    <a:pt x="1710" y="1914"/>
                  </a:lnTo>
                  <a:lnTo>
                    <a:pt x="1757" y="1955"/>
                  </a:lnTo>
                  <a:lnTo>
                    <a:pt x="1803" y="1999"/>
                  </a:lnTo>
                  <a:lnTo>
                    <a:pt x="1803" y="1999"/>
                  </a:lnTo>
                  <a:lnTo>
                    <a:pt x="1841" y="2035"/>
                  </a:lnTo>
                  <a:lnTo>
                    <a:pt x="1884" y="2077"/>
                  </a:lnTo>
                  <a:lnTo>
                    <a:pt x="1972" y="2170"/>
                  </a:lnTo>
                  <a:lnTo>
                    <a:pt x="2053" y="2252"/>
                  </a:lnTo>
                  <a:lnTo>
                    <a:pt x="2083" y="2284"/>
                  </a:lnTo>
                  <a:lnTo>
                    <a:pt x="2105" y="2306"/>
                  </a:lnTo>
                  <a:lnTo>
                    <a:pt x="2105" y="2306"/>
                  </a:lnTo>
                  <a:lnTo>
                    <a:pt x="2152" y="2348"/>
                  </a:lnTo>
                  <a:lnTo>
                    <a:pt x="2197" y="2391"/>
                  </a:lnTo>
                  <a:lnTo>
                    <a:pt x="2219" y="2412"/>
                  </a:lnTo>
                  <a:lnTo>
                    <a:pt x="2239" y="2435"/>
                  </a:lnTo>
                  <a:lnTo>
                    <a:pt x="2259" y="2458"/>
                  </a:lnTo>
                  <a:lnTo>
                    <a:pt x="2275" y="2482"/>
                  </a:lnTo>
                  <a:lnTo>
                    <a:pt x="2316" y="2520"/>
                  </a:lnTo>
                  <a:lnTo>
                    <a:pt x="2316" y="2520"/>
                  </a:lnTo>
                  <a:lnTo>
                    <a:pt x="2352" y="2563"/>
                  </a:lnTo>
                  <a:lnTo>
                    <a:pt x="2388" y="2605"/>
                  </a:lnTo>
                  <a:lnTo>
                    <a:pt x="2425" y="2648"/>
                  </a:lnTo>
                  <a:lnTo>
                    <a:pt x="2462" y="2688"/>
                  </a:lnTo>
                  <a:lnTo>
                    <a:pt x="2499" y="2729"/>
                  </a:lnTo>
                  <a:lnTo>
                    <a:pt x="2539" y="2768"/>
                  </a:lnTo>
                  <a:lnTo>
                    <a:pt x="2578" y="2807"/>
                  </a:lnTo>
                  <a:lnTo>
                    <a:pt x="2617" y="2845"/>
                  </a:lnTo>
                  <a:lnTo>
                    <a:pt x="2697" y="2920"/>
                  </a:lnTo>
                  <a:lnTo>
                    <a:pt x="2780" y="2994"/>
                  </a:lnTo>
                  <a:lnTo>
                    <a:pt x="2864" y="3066"/>
                  </a:lnTo>
                  <a:lnTo>
                    <a:pt x="2950" y="3138"/>
                  </a:lnTo>
                  <a:lnTo>
                    <a:pt x="2950" y="3138"/>
                  </a:lnTo>
                  <a:lnTo>
                    <a:pt x="3039" y="3210"/>
                  </a:lnTo>
                  <a:lnTo>
                    <a:pt x="3085" y="3247"/>
                  </a:lnTo>
                  <a:lnTo>
                    <a:pt x="3132" y="3283"/>
                  </a:lnTo>
                  <a:lnTo>
                    <a:pt x="3180" y="3318"/>
                  </a:lnTo>
                  <a:lnTo>
                    <a:pt x="3227" y="3352"/>
                  </a:lnTo>
                  <a:lnTo>
                    <a:pt x="3274" y="3384"/>
                  </a:lnTo>
                  <a:lnTo>
                    <a:pt x="3322" y="3415"/>
                  </a:lnTo>
                  <a:lnTo>
                    <a:pt x="3322" y="3415"/>
                  </a:lnTo>
                  <a:lnTo>
                    <a:pt x="3342" y="3426"/>
                  </a:lnTo>
                  <a:lnTo>
                    <a:pt x="3362" y="3436"/>
                  </a:lnTo>
                  <a:lnTo>
                    <a:pt x="3402" y="3456"/>
                  </a:lnTo>
                  <a:lnTo>
                    <a:pt x="3486" y="3492"/>
                  </a:lnTo>
                  <a:lnTo>
                    <a:pt x="3527" y="3511"/>
                  </a:lnTo>
                  <a:lnTo>
                    <a:pt x="3568" y="3532"/>
                  </a:lnTo>
                  <a:lnTo>
                    <a:pt x="3587" y="3542"/>
                  </a:lnTo>
                  <a:lnTo>
                    <a:pt x="3607" y="3555"/>
                  </a:lnTo>
                  <a:lnTo>
                    <a:pt x="3625" y="3568"/>
                  </a:lnTo>
                  <a:lnTo>
                    <a:pt x="3642" y="3580"/>
                  </a:lnTo>
                  <a:lnTo>
                    <a:pt x="3685" y="3607"/>
                  </a:lnTo>
                  <a:lnTo>
                    <a:pt x="3685" y="3607"/>
                  </a:lnTo>
                  <a:lnTo>
                    <a:pt x="3711" y="3623"/>
                  </a:lnTo>
                  <a:lnTo>
                    <a:pt x="3738" y="3637"/>
                  </a:lnTo>
                  <a:lnTo>
                    <a:pt x="3766" y="3651"/>
                  </a:lnTo>
                  <a:lnTo>
                    <a:pt x="3794" y="3662"/>
                  </a:lnTo>
                  <a:lnTo>
                    <a:pt x="3823" y="3673"/>
                  </a:lnTo>
                  <a:lnTo>
                    <a:pt x="3852" y="3681"/>
                  </a:lnTo>
                  <a:lnTo>
                    <a:pt x="3882" y="3687"/>
                  </a:lnTo>
                  <a:lnTo>
                    <a:pt x="3911" y="3692"/>
                  </a:lnTo>
                  <a:lnTo>
                    <a:pt x="3940" y="3694"/>
                  </a:lnTo>
                  <a:lnTo>
                    <a:pt x="3969" y="3693"/>
                  </a:lnTo>
                  <a:lnTo>
                    <a:pt x="3984" y="3692"/>
                  </a:lnTo>
                  <a:lnTo>
                    <a:pt x="3999" y="3691"/>
                  </a:lnTo>
                  <a:lnTo>
                    <a:pt x="4013" y="3687"/>
                  </a:lnTo>
                  <a:lnTo>
                    <a:pt x="4028" y="3684"/>
                  </a:lnTo>
                  <a:lnTo>
                    <a:pt x="4042" y="3681"/>
                  </a:lnTo>
                  <a:lnTo>
                    <a:pt x="4056" y="3676"/>
                  </a:lnTo>
                  <a:lnTo>
                    <a:pt x="4069" y="3670"/>
                  </a:lnTo>
                  <a:lnTo>
                    <a:pt x="4083" y="3663"/>
                  </a:lnTo>
                  <a:lnTo>
                    <a:pt x="4097" y="3656"/>
                  </a:lnTo>
                  <a:lnTo>
                    <a:pt x="4111" y="3647"/>
                  </a:lnTo>
                  <a:lnTo>
                    <a:pt x="4123" y="3639"/>
                  </a:lnTo>
                  <a:lnTo>
                    <a:pt x="4137" y="3629"/>
                  </a:lnTo>
                  <a:lnTo>
                    <a:pt x="4137" y="3629"/>
                  </a:lnTo>
                  <a:lnTo>
                    <a:pt x="4161" y="3608"/>
                  </a:lnTo>
                  <a:lnTo>
                    <a:pt x="4186" y="3586"/>
                  </a:lnTo>
                  <a:lnTo>
                    <a:pt x="4210" y="3563"/>
                  </a:lnTo>
                  <a:lnTo>
                    <a:pt x="4233" y="3540"/>
                  </a:lnTo>
                  <a:lnTo>
                    <a:pt x="4255" y="3516"/>
                  </a:lnTo>
                  <a:lnTo>
                    <a:pt x="4277" y="3490"/>
                  </a:lnTo>
                  <a:lnTo>
                    <a:pt x="4320" y="3440"/>
                  </a:lnTo>
                  <a:lnTo>
                    <a:pt x="4362" y="3387"/>
                  </a:lnTo>
                  <a:lnTo>
                    <a:pt x="4403" y="3335"/>
                  </a:lnTo>
                  <a:lnTo>
                    <a:pt x="4443" y="3283"/>
                  </a:lnTo>
                  <a:lnTo>
                    <a:pt x="4483" y="3235"/>
                  </a:lnTo>
                  <a:lnTo>
                    <a:pt x="4483" y="3235"/>
                  </a:lnTo>
                  <a:lnTo>
                    <a:pt x="4564" y="3141"/>
                  </a:lnTo>
                  <a:lnTo>
                    <a:pt x="4651" y="3042"/>
                  </a:lnTo>
                  <a:lnTo>
                    <a:pt x="4693" y="2991"/>
                  </a:lnTo>
                  <a:lnTo>
                    <a:pt x="4737" y="2938"/>
                  </a:lnTo>
                  <a:lnTo>
                    <a:pt x="4779" y="2885"/>
                  </a:lnTo>
                  <a:lnTo>
                    <a:pt x="4821" y="2830"/>
                  </a:lnTo>
                  <a:lnTo>
                    <a:pt x="4861" y="2775"/>
                  </a:lnTo>
                  <a:lnTo>
                    <a:pt x="4899" y="2718"/>
                  </a:lnTo>
                  <a:lnTo>
                    <a:pt x="4935" y="2662"/>
                  </a:lnTo>
                  <a:lnTo>
                    <a:pt x="4952" y="2633"/>
                  </a:lnTo>
                  <a:lnTo>
                    <a:pt x="4968" y="2604"/>
                  </a:lnTo>
                  <a:lnTo>
                    <a:pt x="4983" y="2575"/>
                  </a:lnTo>
                  <a:lnTo>
                    <a:pt x="4998" y="2546"/>
                  </a:lnTo>
                  <a:lnTo>
                    <a:pt x="5012" y="2518"/>
                  </a:lnTo>
                  <a:lnTo>
                    <a:pt x="5023" y="2488"/>
                  </a:lnTo>
                  <a:lnTo>
                    <a:pt x="5035" y="2459"/>
                  </a:lnTo>
                  <a:lnTo>
                    <a:pt x="5046" y="2429"/>
                  </a:lnTo>
                  <a:lnTo>
                    <a:pt x="5056" y="2400"/>
                  </a:lnTo>
                  <a:lnTo>
                    <a:pt x="5064" y="2370"/>
                  </a:lnTo>
                  <a:lnTo>
                    <a:pt x="5052" y="2317"/>
                  </a:lnTo>
                  <a:lnTo>
                    <a:pt x="5052" y="2317"/>
                  </a:lnTo>
                  <a:lnTo>
                    <a:pt x="5042" y="2307"/>
                  </a:lnTo>
                  <a:lnTo>
                    <a:pt x="5030" y="2297"/>
                  </a:lnTo>
                  <a:lnTo>
                    <a:pt x="5019" y="2288"/>
                  </a:lnTo>
                  <a:lnTo>
                    <a:pt x="5006" y="2280"/>
                  </a:lnTo>
                  <a:lnTo>
                    <a:pt x="4992" y="2273"/>
                  </a:lnTo>
                  <a:lnTo>
                    <a:pt x="4979" y="2266"/>
                  </a:lnTo>
                  <a:lnTo>
                    <a:pt x="4950" y="2255"/>
                  </a:lnTo>
                  <a:lnTo>
                    <a:pt x="4920" y="2244"/>
                  </a:lnTo>
                  <a:lnTo>
                    <a:pt x="4890" y="2234"/>
                  </a:lnTo>
                  <a:lnTo>
                    <a:pt x="4861" y="2225"/>
                  </a:lnTo>
                  <a:lnTo>
                    <a:pt x="4835" y="2216"/>
                  </a:lnTo>
                  <a:lnTo>
                    <a:pt x="4835" y="2216"/>
                  </a:lnTo>
                  <a:lnTo>
                    <a:pt x="4731" y="2188"/>
                  </a:lnTo>
                  <a:lnTo>
                    <a:pt x="4630" y="2159"/>
                  </a:lnTo>
                  <a:lnTo>
                    <a:pt x="4530" y="2129"/>
                  </a:lnTo>
                  <a:lnTo>
                    <a:pt x="4430" y="2098"/>
                  </a:lnTo>
                  <a:lnTo>
                    <a:pt x="4430" y="2098"/>
                  </a:lnTo>
                  <a:lnTo>
                    <a:pt x="4359" y="2074"/>
                  </a:lnTo>
                  <a:lnTo>
                    <a:pt x="4290" y="2048"/>
                  </a:lnTo>
                  <a:lnTo>
                    <a:pt x="4220" y="2024"/>
                  </a:lnTo>
                  <a:lnTo>
                    <a:pt x="4149" y="2001"/>
                  </a:lnTo>
                  <a:lnTo>
                    <a:pt x="4113" y="1991"/>
                  </a:lnTo>
                  <a:lnTo>
                    <a:pt x="4077" y="1980"/>
                  </a:lnTo>
                  <a:lnTo>
                    <a:pt x="4042" y="1971"/>
                  </a:lnTo>
                  <a:lnTo>
                    <a:pt x="4006" y="1963"/>
                  </a:lnTo>
                  <a:lnTo>
                    <a:pt x="3970" y="1956"/>
                  </a:lnTo>
                  <a:lnTo>
                    <a:pt x="3934" y="1951"/>
                  </a:lnTo>
                  <a:lnTo>
                    <a:pt x="3897" y="1947"/>
                  </a:lnTo>
                  <a:lnTo>
                    <a:pt x="3860" y="1944"/>
                  </a:lnTo>
                  <a:lnTo>
                    <a:pt x="3850" y="2002"/>
                  </a:lnTo>
                  <a:lnTo>
                    <a:pt x="3850" y="2002"/>
                  </a:lnTo>
                  <a:lnTo>
                    <a:pt x="3850" y="2027"/>
                  </a:lnTo>
                  <a:lnTo>
                    <a:pt x="3848" y="2051"/>
                  </a:lnTo>
                  <a:lnTo>
                    <a:pt x="3845" y="2074"/>
                  </a:lnTo>
                  <a:lnTo>
                    <a:pt x="3841" y="2097"/>
                  </a:lnTo>
                  <a:lnTo>
                    <a:pt x="3836" y="2119"/>
                  </a:lnTo>
                  <a:lnTo>
                    <a:pt x="3830" y="2140"/>
                  </a:lnTo>
                  <a:lnTo>
                    <a:pt x="3823" y="2161"/>
                  </a:lnTo>
                  <a:lnTo>
                    <a:pt x="3816" y="2182"/>
                  </a:lnTo>
                  <a:lnTo>
                    <a:pt x="3800" y="2225"/>
                  </a:lnTo>
                  <a:lnTo>
                    <a:pt x="3783" y="2266"/>
                  </a:lnTo>
                  <a:lnTo>
                    <a:pt x="3768" y="2309"/>
                  </a:lnTo>
                  <a:lnTo>
                    <a:pt x="3760" y="2332"/>
                  </a:lnTo>
                  <a:lnTo>
                    <a:pt x="3754" y="2354"/>
                  </a:lnTo>
                  <a:lnTo>
                    <a:pt x="3695" y="239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E2242A21-88D8-68A3-1E7E-CD3554ACF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7" y="2101"/>
              <a:ext cx="2532" cy="1847"/>
            </a:xfrm>
            <a:custGeom>
              <a:avLst/>
              <a:gdLst>
                <a:gd name="T0" fmla="*/ 3536 w 5064"/>
                <a:gd name="T1" fmla="*/ 2329 h 3694"/>
                <a:gd name="T2" fmla="*/ 3183 w 5064"/>
                <a:gd name="T3" fmla="*/ 2112 h 3694"/>
                <a:gd name="T4" fmla="*/ 2603 w 5064"/>
                <a:gd name="T5" fmla="*/ 1665 h 3694"/>
                <a:gd name="T6" fmla="*/ 2183 w 5064"/>
                <a:gd name="T7" fmla="*/ 1398 h 3694"/>
                <a:gd name="T8" fmla="*/ 2025 w 5064"/>
                <a:gd name="T9" fmla="*/ 1238 h 3694"/>
                <a:gd name="T10" fmla="*/ 1861 w 5064"/>
                <a:gd name="T11" fmla="*/ 1075 h 3694"/>
                <a:gd name="T12" fmla="*/ 1715 w 5064"/>
                <a:gd name="T13" fmla="*/ 794 h 3694"/>
                <a:gd name="T14" fmla="*/ 1568 w 5064"/>
                <a:gd name="T15" fmla="*/ 554 h 3694"/>
                <a:gd name="T16" fmla="*/ 1388 w 5064"/>
                <a:gd name="T17" fmla="*/ 426 h 3694"/>
                <a:gd name="T18" fmla="*/ 1072 w 5064"/>
                <a:gd name="T19" fmla="*/ 240 h 3694"/>
                <a:gd name="T20" fmla="*/ 934 w 5064"/>
                <a:gd name="T21" fmla="*/ 147 h 3694"/>
                <a:gd name="T22" fmla="*/ 871 w 5064"/>
                <a:gd name="T23" fmla="*/ 155 h 3694"/>
                <a:gd name="T24" fmla="*/ 867 w 5064"/>
                <a:gd name="T25" fmla="*/ 292 h 3694"/>
                <a:gd name="T26" fmla="*/ 752 w 5064"/>
                <a:gd name="T27" fmla="*/ 303 h 3694"/>
                <a:gd name="T28" fmla="*/ 443 w 5064"/>
                <a:gd name="T29" fmla="*/ 155 h 3694"/>
                <a:gd name="T30" fmla="*/ 297 w 5064"/>
                <a:gd name="T31" fmla="*/ 82 h 3694"/>
                <a:gd name="T32" fmla="*/ 239 w 5064"/>
                <a:gd name="T33" fmla="*/ 1 h 3694"/>
                <a:gd name="T34" fmla="*/ 134 w 5064"/>
                <a:gd name="T35" fmla="*/ 56 h 3694"/>
                <a:gd name="T36" fmla="*/ 32 w 5064"/>
                <a:gd name="T37" fmla="*/ 247 h 3694"/>
                <a:gd name="T38" fmla="*/ 17 w 5064"/>
                <a:gd name="T39" fmla="*/ 502 h 3694"/>
                <a:gd name="T40" fmla="*/ 125 w 5064"/>
                <a:gd name="T41" fmla="*/ 720 h 3694"/>
                <a:gd name="T42" fmla="*/ 94 w 5064"/>
                <a:gd name="T43" fmla="*/ 837 h 3694"/>
                <a:gd name="T44" fmla="*/ 84 w 5064"/>
                <a:gd name="T45" fmla="*/ 921 h 3694"/>
                <a:gd name="T46" fmla="*/ 142 w 5064"/>
                <a:gd name="T47" fmla="*/ 1064 h 3694"/>
                <a:gd name="T48" fmla="*/ 123 w 5064"/>
                <a:gd name="T49" fmla="*/ 1204 h 3694"/>
                <a:gd name="T50" fmla="*/ 180 w 5064"/>
                <a:gd name="T51" fmla="*/ 1313 h 3694"/>
                <a:gd name="T52" fmla="*/ 199 w 5064"/>
                <a:gd name="T53" fmla="*/ 1427 h 3694"/>
                <a:gd name="T54" fmla="*/ 292 w 5064"/>
                <a:gd name="T55" fmla="*/ 1513 h 3694"/>
                <a:gd name="T56" fmla="*/ 562 w 5064"/>
                <a:gd name="T57" fmla="*/ 1785 h 3694"/>
                <a:gd name="T58" fmla="*/ 853 w 5064"/>
                <a:gd name="T59" fmla="*/ 2294 h 3694"/>
                <a:gd name="T60" fmla="*/ 1143 w 5064"/>
                <a:gd name="T61" fmla="*/ 2838 h 3694"/>
                <a:gd name="T62" fmla="*/ 1364 w 5064"/>
                <a:gd name="T63" fmla="*/ 3150 h 3694"/>
                <a:gd name="T64" fmla="*/ 1636 w 5064"/>
                <a:gd name="T65" fmla="*/ 3406 h 3694"/>
                <a:gd name="T66" fmla="*/ 1808 w 5064"/>
                <a:gd name="T67" fmla="*/ 3561 h 3694"/>
                <a:gd name="T68" fmla="*/ 1953 w 5064"/>
                <a:gd name="T69" fmla="*/ 3603 h 3694"/>
                <a:gd name="T70" fmla="*/ 2119 w 5064"/>
                <a:gd name="T71" fmla="*/ 3550 h 3694"/>
                <a:gd name="T72" fmla="*/ 2258 w 5064"/>
                <a:gd name="T73" fmla="*/ 3021 h 3694"/>
                <a:gd name="T74" fmla="*/ 2193 w 5064"/>
                <a:gd name="T75" fmla="*/ 2612 h 3694"/>
                <a:gd name="T76" fmla="*/ 1998 w 5064"/>
                <a:gd name="T77" fmla="*/ 2353 h 3694"/>
                <a:gd name="T78" fmla="*/ 1674 w 5064"/>
                <a:gd name="T79" fmla="*/ 2035 h 3694"/>
                <a:gd name="T80" fmla="*/ 1364 w 5064"/>
                <a:gd name="T81" fmla="*/ 1757 h 3694"/>
                <a:gd name="T82" fmla="*/ 1588 w 5064"/>
                <a:gd name="T83" fmla="*/ 1819 h 3694"/>
                <a:gd name="T84" fmla="*/ 1841 w 5064"/>
                <a:gd name="T85" fmla="*/ 2035 h 3694"/>
                <a:gd name="T86" fmla="*/ 2219 w 5064"/>
                <a:gd name="T87" fmla="*/ 2412 h 3694"/>
                <a:gd name="T88" fmla="*/ 2462 w 5064"/>
                <a:gd name="T89" fmla="*/ 2688 h 3694"/>
                <a:gd name="T90" fmla="*/ 2950 w 5064"/>
                <a:gd name="T91" fmla="*/ 3138 h 3694"/>
                <a:gd name="T92" fmla="*/ 3342 w 5064"/>
                <a:gd name="T93" fmla="*/ 3426 h 3694"/>
                <a:gd name="T94" fmla="*/ 3642 w 5064"/>
                <a:gd name="T95" fmla="*/ 3580 h 3694"/>
                <a:gd name="T96" fmla="*/ 3882 w 5064"/>
                <a:gd name="T97" fmla="*/ 3687 h 3694"/>
                <a:gd name="T98" fmla="*/ 4056 w 5064"/>
                <a:gd name="T99" fmla="*/ 3676 h 3694"/>
                <a:gd name="T100" fmla="*/ 4186 w 5064"/>
                <a:gd name="T101" fmla="*/ 3586 h 3694"/>
                <a:gd name="T102" fmla="*/ 4483 w 5064"/>
                <a:gd name="T103" fmla="*/ 3235 h 3694"/>
                <a:gd name="T104" fmla="*/ 4899 w 5064"/>
                <a:gd name="T105" fmla="*/ 2718 h 3694"/>
                <a:gd name="T106" fmla="*/ 5046 w 5064"/>
                <a:gd name="T107" fmla="*/ 2429 h 3694"/>
                <a:gd name="T108" fmla="*/ 4992 w 5064"/>
                <a:gd name="T109" fmla="*/ 2273 h 3694"/>
                <a:gd name="T110" fmla="*/ 4630 w 5064"/>
                <a:gd name="T111" fmla="*/ 2159 h 3694"/>
                <a:gd name="T112" fmla="*/ 4077 w 5064"/>
                <a:gd name="T113" fmla="*/ 1980 h 3694"/>
                <a:gd name="T114" fmla="*/ 3850 w 5064"/>
                <a:gd name="T115" fmla="*/ 2027 h 3694"/>
                <a:gd name="T116" fmla="*/ 3783 w 5064"/>
                <a:gd name="T117" fmla="*/ 2266 h 3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064" h="3694">
                  <a:moveTo>
                    <a:pt x="3695" y="2392"/>
                  </a:moveTo>
                  <a:lnTo>
                    <a:pt x="3695" y="2392"/>
                  </a:lnTo>
                  <a:lnTo>
                    <a:pt x="3670" y="2380"/>
                  </a:lnTo>
                  <a:lnTo>
                    <a:pt x="3644" y="2370"/>
                  </a:lnTo>
                  <a:lnTo>
                    <a:pt x="3617" y="2360"/>
                  </a:lnTo>
                  <a:lnTo>
                    <a:pt x="3588" y="2349"/>
                  </a:lnTo>
                  <a:lnTo>
                    <a:pt x="3588" y="2349"/>
                  </a:lnTo>
                  <a:lnTo>
                    <a:pt x="3562" y="2340"/>
                  </a:lnTo>
                  <a:lnTo>
                    <a:pt x="3536" y="2329"/>
                  </a:lnTo>
                  <a:lnTo>
                    <a:pt x="3510" y="2318"/>
                  </a:lnTo>
                  <a:lnTo>
                    <a:pt x="3484" y="2306"/>
                  </a:lnTo>
                  <a:lnTo>
                    <a:pt x="3458" y="2293"/>
                  </a:lnTo>
                  <a:lnTo>
                    <a:pt x="3433" y="2279"/>
                  </a:lnTo>
                  <a:lnTo>
                    <a:pt x="3382" y="2250"/>
                  </a:lnTo>
                  <a:lnTo>
                    <a:pt x="3332" y="2218"/>
                  </a:lnTo>
                  <a:lnTo>
                    <a:pt x="3282" y="2184"/>
                  </a:lnTo>
                  <a:lnTo>
                    <a:pt x="3233" y="2149"/>
                  </a:lnTo>
                  <a:lnTo>
                    <a:pt x="3183" y="2112"/>
                  </a:lnTo>
                  <a:lnTo>
                    <a:pt x="3135" y="2075"/>
                  </a:lnTo>
                  <a:lnTo>
                    <a:pt x="3086" y="2037"/>
                  </a:lnTo>
                  <a:lnTo>
                    <a:pt x="2992" y="1960"/>
                  </a:lnTo>
                  <a:lnTo>
                    <a:pt x="2899" y="1885"/>
                  </a:lnTo>
                  <a:lnTo>
                    <a:pt x="2852" y="1850"/>
                  </a:lnTo>
                  <a:lnTo>
                    <a:pt x="2806" y="1816"/>
                  </a:lnTo>
                  <a:lnTo>
                    <a:pt x="2806" y="1816"/>
                  </a:lnTo>
                  <a:lnTo>
                    <a:pt x="2706" y="1740"/>
                  </a:lnTo>
                  <a:lnTo>
                    <a:pt x="2603" y="1665"/>
                  </a:lnTo>
                  <a:lnTo>
                    <a:pt x="2499" y="1590"/>
                  </a:lnTo>
                  <a:lnTo>
                    <a:pt x="2396" y="1517"/>
                  </a:lnTo>
                  <a:lnTo>
                    <a:pt x="2396" y="1517"/>
                  </a:lnTo>
                  <a:lnTo>
                    <a:pt x="2371" y="1502"/>
                  </a:lnTo>
                  <a:lnTo>
                    <a:pt x="2344" y="1488"/>
                  </a:lnTo>
                  <a:lnTo>
                    <a:pt x="2291" y="1459"/>
                  </a:lnTo>
                  <a:lnTo>
                    <a:pt x="2236" y="1431"/>
                  </a:lnTo>
                  <a:lnTo>
                    <a:pt x="2209" y="1415"/>
                  </a:lnTo>
                  <a:lnTo>
                    <a:pt x="2183" y="1398"/>
                  </a:lnTo>
                  <a:lnTo>
                    <a:pt x="2158" y="1382"/>
                  </a:lnTo>
                  <a:lnTo>
                    <a:pt x="2134" y="1364"/>
                  </a:lnTo>
                  <a:lnTo>
                    <a:pt x="2109" y="1344"/>
                  </a:lnTo>
                  <a:lnTo>
                    <a:pt x="2087" y="1323"/>
                  </a:lnTo>
                  <a:lnTo>
                    <a:pt x="2068" y="1302"/>
                  </a:lnTo>
                  <a:lnTo>
                    <a:pt x="2048" y="1277"/>
                  </a:lnTo>
                  <a:lnTo>
                    <a:pt x="2040" y="1265"/>
                  </a:lnTo>
                  <a:lnTo>
                    <a:pt x="2032" y="1252"/>
                  </a:lnTo>
                  <a:lnTo>
                    <a:pt x="2025" y="1238"/>
                  </a:lnTo>
                  <a:lnTo>
                    <a:pt x="2018" y="1224"/>
                  </a:lnTo>
                  <a:lnTo>
                    <a:pt x="1985" y="1209"/>
                  </a:lnTo>
                  <a:lnTo>
                    <a:pt x="1985" y="1209"/>
                  </a:lnTo>
                  <a:lnTo>
                    <a:pt x="1962" y="1191"/>
                  </a:lnTo>
                  <a:lnTo>
                    <a:pt x="1940" y="1171"/>
                  </a:lnTo>
                  <a:lnTo>
                    <a:pt x="1919" y="1149"/>
                  </a:lnTo>
                  <a:lnTo>
                    <a:pt x="1900" y="1125"/>
                  </a:lnTo>
                  <a:lnTo>
                    <a:pt x="1880" y="1100"/>
                  </a:lnTo>
                  <a:lnTo>
                    <a:pt x="1861" y="1075"/>
                  </a:lnTo>
                  <a:lnTo>
                    <a:pt x="1843" y="1047"/>
                  </a:lnTo>
                  <a:lnTo>
                    <a:pt x="1826" y="1019"/>
                  </a:lnTo>
                  <a:lnTo>
                    <a:pt x="1809" y="990"/>
                  </a:lnTo>
                  <a:lnTo>
                    <a:pt x="1793" y="962"/>
                  </a:lnTo>
                  <a:lnTo>
                    <a:pt x="1778" y="933"/>
                  </a:lnTo>
                  <a:lnTo>
                    <a:pt x="1764" y="904"/>
                  </a:lnTo>
                  <a:lnTo>
                    <a:pt x="1738" y="847"/>
                  </a:lnTo>
                  <a:lnTo>
                    <a:pt x="1715" y="794"/>
                  </a:lnTo>
                  <a:lnTo>
                    <a:pt x="1715" y="794"/>
                  </a:lnTo>
                  <a:lnTo>
                    <a:pt x="1697" y="755"/>
                  </a:lnTo>
                  <a:lnTo>
                    <a:pt x="1680" y="717"/>
                  </a:lnTo>
                  <a:lnTo>
                    <a:pt x="1662" y="683"/>
                  </a:lnTo>
                  <a:lnTo>
                    <a:pt x="1642" y="648"/>
                  </a:lnTo>
                  <a:lnTo>
                    <a:pt x="1620" y="616"/>
                  </a:lnTo>
                  <a:lnTo>
                    <a:pt x="1609" y="600"/>
                  </a:lnTo>
                  <a:lnTo>
                    <a:pt x="1596" y="584"/>
                  </a:lnTo>
                  <a:lnTo>
                    <a:pt x="1582" y="569"/>
                  </a:lnTo>
                  <a:lnTo>
                    <a:pt x="1568" y="554"/>
                  </a:lnTo>
                  <a:lnTo>
                    <a:pt x="1553" y="539"/>
                  </a:lnTo>
                  <a:lnTo>
                    <a:pt x="1537" y="524"/>
                  </a:lnTo>
                  <a:lnTo>
                    <a:pt x="1537" y="524"/>
                  </a:lnTo>
                  <a:lnTo>
                    <a:pt x="1520" y="509"/>
                  </a:lnTo>
                  <a:lnTo>
                    <a:pt x="1502" y="495"/>
                  </a:lnTo>
                  <a:lnTo>
                    <a:pt x="1483" y="482"/>
                  </a:lnTo>
                  <a:lnTo>
                    <a:pt x="1465" y="469"/>
                  </a:lnTo>
                  <a:lnTo>
                    <a:pt x="1427" y="446"/>
                  </a:lnTo>
                  <a:lnTo>
                    <a:pt x="1388" y="426"/>
                  </a:lnTo>
                  <a:lnTo>
                    <a:pt x="1349" y="406"/>
                  </a:lnTo>
                  <a:lnTo>
                    <a:pt x="1308" y="386"/>
                  </a:lnTo>
                  <a:lnTo>
                    <a:pt x="1268" y="367"/>
                  </a:lnTo>
                  <a:lnTo>
                    <a:pt x="1229" y="346"/>
                  </a:lnTo>
                  <a:lnTo>
                    <a:pt x="1229" y="346"/>
                  </a:lnTo>
                  <a:lnTo>
                    <a:pt x="1189" y="321"/>
                  </a:lnTo>
                  <a:lnTo>
                    <a:pt x="1151" y="294"/>
                  </a:lnTo>
                  <a:lnTo>
                    <a:pt x="1111" y="267"/>
                  </a:lnTo>
                  <a:lnTo>
                    <a:pt x="1072" y="240"/>
                  </a:lnTo>
                  <a:lnTo>
                    <a:pt x="1072" y="240"/>
                  </a:lnTo>
                  <a:lnTo>
                    <a:pt x="1056" y="228"/>
                  </a:lnTo>
                  <a:lnTo>
                    <a:pt x="1039" y="215"/>
                  </a:lnTo>
                  <a:lnTo>
                    <a:pt x="1004" y="188"/>
                  </a:lnTo>
                  <a:lnTo>
                    <a:pt x="987" y="175"/>
                  </a:lnTo>
                  <a:lnTo>
                    <a:pt x="969" y="164"/>
                  </a:lnTo>
                  <a:lnTo>
                    <a:pt x="952" y="154"/>
                  </a:lnTo>
                  <a:lnTo>
                    <a:pt x="942" y="150"/>
                  </a:lnTo>
                  <a:lnTo>
                    <a:pt x="934" y="147"/>
                  </a:lnTo>
                  <a:lnTo>
                    <a:pt x="934" y="147"/>
                  </a:lnTo>
                  <a:lnTo>
                    <a:pt x="920" y="142"/>
                  </a:lnTo>
                  <a:lnTo>
                    <a:pt x="909" y="139"/>
                  </a:lnTo>
                  <a:lnTo>
                    <a:pt x="900" y="137"/>
                  </a:lnTo>
                  <a:lnTo>
                    <a:pt x="892" y="139"/>
                  </a:lnTo>
                  <a:lnTo>
                    <a:pt x="885" y="140"/>
                  </a:lnTo>
                  <a:lnTo>
                    <a:pt x="879" y="143"/>
                  </a:lnTo>
                  <a:lnTo>
                    <a:pt x="874" y="148"/>
                  </a:lnTo>
                  <a:lnTo>
                    <a:pt x="871" y="155"/>
                  </a:lnTo>
                  <a:lnTo>
                    <a:pt x="869" y="160"/>
                  </a:lnTo>
                  <a:lnTo>
                    <a:pt x="866" y="169"/>
                  </a:lnTo>
                  <a:lnTo>
                    <a:pt x="865" y="186"/>
                  </a:lnTo>
                  <a:lnTo>
                    <a:pt x="865" y="205"/>
                  </a:lnTo>
                  <a:lnTo>
                    <a:pt x="866" y="225"/>
                  </a:lnTo>
                  <a:lnTo>
                    <a:pt x="866" y="225"/>
                  </a:lnTo>
                  <a:lnTo>
                    <a:pt x="867" y="241"/>
                  </a:lnTo>
                  <a:lnTo>
                    <a:pt x="867" y="258"/>
                  </a:lnTo>
                  <a:lnTo>
                    <a:pt x="867" y="292"/>
                  </a:lnTo>
                  <a:lnTo>
                    <a:pt x="869" y="309"/>
                  </a:lnTo>
                  <a:lnTo>
                    <a:pt x="870" y="325"/>
                  </a:lnTo>
                  <a:lnTo>
                    <a:pt x="873" y="341"/>
                  </a:lnTo>
                  <a:lnTo>
                    <a:pt x="877" y="356"/>
                  </a:lnTo>
                  <a:lnTo>
                    <a:pt x="853" y="371"/>
                  </a:lnTo>
                  <a:lnTo>
                    <a:pt x="853" y="371"/>
                  </a:lnTo>
                  <a:lnTo>
                    <a:pt x="821" y="347"/>
                  </a:lnTo>
                  <a:lnTo>
                    <a:pt x="788" y="325"/>
                  </a:lnTo>
                  <a:lnTo>
                    <a:pt x="752" y="303"/>
                  </a:lnTo>
                  <a:lnTo>
                    <a:pt x="716" y="283"/>
                  </a:lnTo>
                  <a:lnTo>
                    <a:pt x="679" y="263"/>
                  </a:lnTo>
                  <a:lnTo>
                    <a:pt x="642" y="243"/>
                  </a:lnTo>
                  <a:lnTo>
                    <a:pt x="572" y="208"/>
                  </a:lnTo>
                  <a:lnTo>
                    <a:pt x="572" y="208"/>
                  </a:lnTo>
                  <a:lnTo>
                    <a:pt x="539" y="192"/>
                  </a:lnTo>
                  <a:lnTo>
                    <a:pt x="507" y="177"/>
                  </a:lnTo>
                  <a:lnTo>
                    <a:pt x="475" y="165"/>
                  </a:lnTo>
                  <a:lnTo>
                    <a:pt x="443" y="155"/>
                  </a:lnTo>
                  <a:lnTo>
                    <a:pt x="411" y="147"/>
                  </a:lnTo>
                  <a:lnTo>
                    <a:pt x="377" y="141"/>
                  </a:lnTo>
                  <a:lnTo>
                    <a:pt x="342" y="137"/>
                  </a:lnTo>
                  <a:lnTo>
                    <a:pt x="306" y="136"/>
                  </a:lnTo>
                  <a:lnTo>
                    <a:pt x="299" y="122"/>
                  </a:lnTo>
                  <a:lnTo>
                    <a:pt x="299" y="122"/>
                  </a:lnTo>
                  <a:lnTo>
                    <a:pt x="299" y="109"/>
                  </a:lnTo>
                  <a:lnTo>
                    <a:pt x="298" y="95"/>
                  </a:lnTo>
                  <a:lnTo>
                    <a:pt x="297" y="82"/>
                  </a:lnTo>
                  <a:lnTo>
                    <a:pt x="294" y="69"/>
                  </a:lnTo>
                  <a:lnTo>
                    <a:pt x="291" y="57"/>
                  </a:lnTo>
                  <a:lnTo>
                    <a:pt x="286" y="45"/>
                  </a:lnTo>
                  <a:lnTo>
                    <a:pt x="281" y="34"/>
                  </a:lnTo>
                  <a:lnTo>
                    <a:pt x="275" y="24"/>
                  </a:lnTo>
                  <a:lnTo>
                    <a:pt x="267" y="16"/>
                  </a:lnTo>
                  <a:lnTo>
                    <a:pt x="259" y="10"/>
                  </a:lnTo>
                  <a:lnTo>
                    <a:pt x="249" y="5"/>
                  </a:lnTo>
                  <a:lnTo>
                    <a:pt x="239" y="1"/>
                  </a:lnTo>
                  <a:lnTo>
                    <a:pt x="228" y="0"/>
                  </a:lnTo>
                  <a:lnTo>
                    <a:pt x="216" y="1"/>
                  </a:lnTo>
                  <a:lnTo>
                    <a:pt x="202" y="5"/>
                  </a:lnTo>
                  <a:lnTo>
                    <a:pt x="188" y="12"/>
                  </a:lnTo>
                  <a:lnTo>
                    <a:pt x="188" y="12"/>
                  </a:lnTo>
                  <a:lnTo>
                    <a:pt x="173" y="21"/>
                  </a:lnTo>
                  <a:lnTo>
                    <a:pt x="160" y="31"/>
                  </a:lnTo>
                  <a:lnTo>
                    <a:pt x="147" y="43"/>
                  </a:lnTo>
                  <a:lnTo>
                    <a:pt x="134" y="56"/>
                  </a:lnTo>
                  <a:lnTo>
                    <a:pt x="123" y="69"/>
                  </a:lnTo>
                  <a:lnTo>
                    <a:pt x="111" y="84"/>
                  </a:lnTo>
                  <a:lnTo>
                    <a:pt x="101" y="99"/>
                  </a:lnTo>
                  <a:lnTo>
                    <a:pt x="92" y="114"/>
                  </a:lnTo>
                  <a:lnTo>
                    <a:pt x="75" y="147"/>
                  </a:lnTo>
                  <a:lnTo>
                    <a:pt x="58" y="180"/>
                  </a:lnTo>
                  <a:lnTo>
                    <a:pt x="45" y="214"/>
                  </a:lnTo>
                  <a:lnTo>
                    <a:pt x="32" y="247"/>
                  </a:lnTo>
                  <a:lnTo>
                    <a:pt x="32" y="247"/>
                  </a:lnTo>
                  <a:lnTo>
                    <a:pt x="20" y="278"/>
                  </a:lnTo>
                  <a:lnTo>
                    <a:pt x="11" y="309"/>
                  </a:lnTo>
                  <a:lnTo>
                    <a:pt x="4" y="339"/>
                  </a:lnTo>
                  <a:lnTo>
                    <a:pt x="1" y="368"/>
                  </a:lnTo>
                  <a:lnTo>
                    <a:pt x="0" y="396"/>
                  </a:lnTo>
                  <a:lnTo>
                    <a:pt x="1" y="423"/>
                  </a:lnTo>
                  <a:lnTo>
                    <a:pt x="3" y="450"/>
                  </a:lnTo>
                  <a:lnTo>
                    <a:pt x="9" y="476"/>
                  </a:lnTo>
                  <a:lnTo>
                    <a:pt x="17" y="502"/>
                  </a:lnTo>
                  <a:lnTo>
                    <a:pt x="26" y="527"/>
                  </a:lnTo>
                  <a:lnTo>
                    <a:pt x="38" y="552"/>
                  </a:lnTo>
                  <a:lnTo>
                    <a:pt x="51" y="579"/>
                  </a:lnTo>
                  <a:lnTo>
                    <a:pt x="66" y="604"/>
                  </a:lnTo>
                  <a:lnTo>
                    <a:pt x="83" y="631"/>
                  </a:lnTo>
                  <a:lnTo>
                    <a:pt x="101" y="657"/>
                  </a:lnTo>
                  <a:lnTo>
                    <a:pt x="122" y="684"/>
                  </a:lnTo>
                  <a:lnTo>
                    <a:pt x="125" y="720"/>
                  </a:lnTo>
                  <a:lnTo>
                    <a:pt x="125" y="720"/>
                  </a:lnTo>
                  <a:lnTo>
                    <a:pt x="127" y="730"/>
                  </a:lnTo>
                  <a:lnTo>
                    <a:pt x="129" y="741"/>
                  </a:lnTo>
                  <a:lnTo>
                    <a:pt x="127" y="752"/>
                  </a:lnTo>
                  <a:lnTo>
                    <a:pt x="126" y="761"/>
                  </a:lnTo>
                  <a:lnTo>
                    <a:pt x="124" y="771"/>
                  </a:lnTo>
                  <a:lnTo>
                    <a:pt x="121" y="781"/>
                  </a:lnTo>
                  <a:lnTo>
                    <a:pt x="112" y="799"/>
                  </a:lnTo>
                  <a:lnTo>
                    <a:pt x="103" y="817"/>
                  </a:lnTo>
                  <a:lnTo>
                    <a:pt x="94" y="837"/>
                  </a:lnTo>
                  <a:lnTo>
                    <a:pt x="91" y="847"/>
                  </a:lnTo>
                  <a:lnTo>
                    <a:pt x="87" y="858"/>
                  </a:lnTo>
                  <a:lnTo>
                    <a:pt x="84" y="868"/>
                  </a:lnTo>
                  <a:lnTo>
                    <a:pt x="83" y="880"/>
                  </a:lnTo>
                  <a:lnTo>
                    <a:pt x="83" y="880"/>
                  </a:lnTo>
                  <a:lnTo>
                    <a:pt x="80" y="890"/>
                  </a:lnTo>
                  <a:lnTo>
                    <a:pt x="80" y="900"/>
                  </a:lnTo>
                  <a:lnTo>
                    <a:pt x="81" y="911"/>
                  </a:lnTo>
                  <a:lnTo>
                    <a:pt x="84" y="921"/>
                  </a:lnTo>
                  <a:lnTo>
                    <a:pt x="86" y="930"/>
                  </a:lnTo>
                  <a:lnTo>
                    <a:pt x="89" y="940"/>
                  </a:lnTo>
                  <a:lnTo>
                    <a:pt x="99" y="958"/>
                  </a:lnTo>
                  <a:lnTo>
                    <a:pt x="109" y="977"/>
                  </a:lnTo>
                  <a:lnTo>
                    <a:pt x="119" y="994"/>
                  </a:lnTo>
                  <a:lnTo>
                    <a:pt x="130" y="1012"/>
                  </a:lnTo>
                  <a:lnTo>
                    <a:pt x="139" y="1032"/>
                  </a:lnTo>
                  <a:lnTo>
                    <a:pt x="142" y="1064"/>
                  </a:lnTo>
                  <a:lnTo>
                    <a:pt x="142" y="1064"/>
                  </a:lnTo>
                  <a:lnTo>
                    <a:pt x="137" y="1092"/>
                  </a:lnTo>
                  <a:lnTo>
                    <a:pt x="129" y="1119"/>
                  </a:lnTo>
                  <a:lnTo>
                    <a:pt x="124" y="1147"/>
                  </a:lnTo>
                  <a:lnTo>
                    <a:pt x="122" y="1161"/>
                  </a:lnTo>
                  <a:lnTo>
                    <a:pt x="122" y="1175"/>
                  </a:lnTo>
                  <a:lnTo>
                    <a:pt x="122" y="1175"/>
                  </a:lnTo>
                  <a:lnTo>
                    <a:pt x="121" y="1185"/>
                  </a:lnTo>
                  <a:lnTo>
                    <a:pt x="122" y="1194"/>
                  </a:lnTo>
                  <a:lnTo>
                    <a:pt x="123" y="1204"/>
                  </a:lnTo>
                  <a:lnTo>
                    <a:pt x="124" y="1212"/>
                  </a:lnTo>
                  <a:lnTo>
                    <a:pt x="130" y="1227"/>
                  </a:lnTo>
                  <a:lnTo>
                    <a:pt x="137" y="1240"/>
                  </a:lnTo>
                  <a:lnTo>
                    <a:pt x="146" y="1253"/>
                  </a:lnTo>
                  <a:lnTo>
                    <a:pt x="155" y="1267"/>
                  </a:lnTo>
                  <a:lnTo>
                    <a:pt x="164" y="1282"/>
                  </a:lnTo>
                  <a:lnTo>
                    <a:pt x="175" y="1298"/>
                  </a:lnTo>
                  <a:lnTo>
                    <a:pt x="175" y="1298"/>
                  </a:lnTo>
                  <a:lnTo>
                    <a:pt x="180" y="1313"/>
                  </a:lnTo>
                  <a:lnTo>
                    <a:pt x="185" y="1327"/>
                  </a:lnTo>
                  <a:lnTo>
                    <a:pt x="186" y="1341"/>
                  </a:lnTo>
                  <a:lnTo>
                    <a:pt x="187" y="1353"/>
                  </a:lnTo>
                  <a:lnTo>
                    <a:pt x="188" y="1381"/>
                  </a:lnTo>
                  <a:lnTo>
                    <a:pt x="190" y="1395"/>
                  </a:lnTo>
                  <a:lnTo>
                    <a:pt x="192" y="1409"/>
                  </a:lnTo>
                  <a:lnTo>
                    <a:pt x="192" y="1409"/>
                  </a:lnTo>
                  <a:lnTo>
                    <a:pt x="195" y="1418"/>
                  </a:lnTo>
                  <a:lnTo>
                    <a:pt x="199" y="1427"/>
                  </a:lnTo>
                  <a:lnTo>
                    <a:pt x="203" y="1435"/>
                  </a:lnTo>
                  <a:lnTo>
                    <a:pt x="208" y="1442"/>
                  </a:lnTo>
                  <a:lnTo>
                    <a:pt x="220" y="1456"/>
                  </a:lnTo>
                  <a:lnTo>
                    <a:pt x="232" y="1468"/>
                  </a:lnTo>
                  <a:lnTo>
                    <a:pt x="246" y="1478"/>
                  </a:lnTo>
                  <a:lnTo>
                    <a:pt x="261" y="1488"/>
                  </a:lnTo>
                  <a:lnTo>
                    <a:pt x="276" y="1500"/>
                  </a:lnTo>
                  <a:lnTo>
                    <a:pt x="292" y="1513"/>
                  </a:lnTo>
                  <a:lnTo>
                    <a:pt x="292" y="1513"/>
                  </a:lnTo>
                  <a:lnTo>
                    <a:pt x="368" y="1578"/>
                  </a:lnTo>
                  <a:lnTo>
                    <a:pt x="400" y="1608"/>
                  </a:lnTo>
                  <a:lnTo>
                    <a:pt x="429" y="1635"/>
                  </a:lnTo>
                  <a:lnTo>
                    <a:pt x="455" y="1661"/>
                  </a:lnTo>
                  <a:lnTo>
                    <a:pt x="481" y="1687"/>
                  </a:lnTo>
                  <a:lnTo>
                    <a:pt x="503" y="1711"/>
                  </a:lnTo>
                  <a:lnTo>
                    <a:pt x="523" y="1735"/>
                  </a:lnTo>
                  <a:lnTo>
                    <a:pt x="543" y="1759"/>
                  </a:lnTo>
                  <a:lnTo>
                    <a:pt x="562" y="1785"/>
                  </a:lnTo>
                  <a:lnTo>
                    <a:pt x="582" y="1811"/>
                  </a:lnTo>
                  <a:lnTo>
                    <a:pt x="600" y="1839"/>
                  </a:lnTo>
                  <a:lnTo>
                    <a:pt x="641" y="1902"/>
                  </a:lnTo>
                  <a:lnTo>
                    <a:pt x="687" y="1978"/>
                  </a:lnTo>
                  <a:lnTo>
                    <a:pt x="687" y="1978"/>
                  </a:lnTo>
                  <a:lnTo>
                    <a:pt x="719" y="2033"/>
                  </a:lnTo>
                  <a:lnTo>
                    <a:pt x="755" y="2097"/>
                  </a:lnTo>
                  <a:lnTo>
                    <a:pt x="820" y="2220"/>
                  </a:lnTo>
                  <a:lnTo>
                    <a:pt x="853" y="2294"/>
                  </a:lnTo>
                  <a:lnTo>
                    <a:pt x="853" y="2294"/>
                  </a:lnTo>
                  <a:lnTo>
                    <a:pt x="870" y="2335"/>
                  </a:lnTo>
                  <a:lnTo>
                    <a:pt x="888" y="2376"/>
                  </a:lnTo>
                  <a:lnTo>
                    <a:pt x="926" y="2455"/>
                  </a:lnTo>
                  <a:lnTo>
                    <a:pt x="965" y="2534"/>
                  </a:lnTo>
                  <a:lnTo>
                    <a:pt x="1008" y="2611"/>
                  </a:lnTo>
                  <a:lnTo>
                    <a:pt x="1050" y="2687"/>
                  </a:lnTo>
                  <a:lnTo>
                    <a:pt x="1095" y="2763"/>
                  </a:lnTo>
                  <a:lnTo>
                    <a:pt x="1143" y="2838"/>
                  </a:lnTo>
                  <a:lnTo>
                    <a:pt x="1190" y="2913"/>
                  </a:lnTo>
                  <a:lnTo>
                    <a:pt x="1190" y="2913"/>
                  </a:lnTo>
                  <a:lnTo>
                    <a:pt x="1214" y="2949"/>
                  </a:lnTo>
                  <a:lnTo>
                    <a:pt x="1238" y="2984"/>
                  </a:lnTo>
                  <a:lnTo>
                    <a:pt x="1262" y="3020"/>
                  </a:lnTo>
                  <a:lnTo>
                    <a:pt x="1286" y="3054"/>
                  </a:lnTo>
                  <a:lnTo>
                    <a:pt x="1312" y="3087"/>
                  </a:lnTo>
                  <a:lnTo>
                    <a:pt x="1337" y="3119"/>
                  </a:lnTo>
                  <a:lnTo>
                    <a:pt x="1364" y="3150"/>
                  </a:lnTo>
                  <a:lnTo>
                    <a:pt x="1390" y="3180"/>
                  </a:lnTo>
                  <a:lnTo>
                    <a:pt x="1418" y="3210"/>
                  </a:lnTo>
                  <a:lnTo>
                    <a:pt x="1446" y="3240"/>
                  </a:lnTo>
                  <a:lnTo>
                    <a:pt x="1475" y="3269"/>
                  </a:lnTo>
                  <a:lnTo>
                    <a:pt x="1505" y="3297"/>
                  </a:lnTo>
                  <a:lnTo>
                    <a:pt x="1536" y="3326"/>
                  </a:lnTo>
                  <a:lnTo>
                    <a:pt x="1568" y="3352"/>
                  </a:lnTo>
                  <a:lnTo>
                    <a:pt x="1602" y="3380"/>
                  </a:lnTo>
                  <a:lnTo>
                    <a:pt x="1636" y="3406"/>
                  </a:lnTo>
                  <a:lnTo>
                    <a:pt x="1636" y="3406"/>
                  </a:lnTo>
                  <a:lnTo>
                    <a:pt x="1651" y="3418"/>
                  </a:lnTo>
                  <a:lnTo>
                    <a:pt x="1666" y="3430"/>
                  </a:lnTo>
                  <a:lnTo>
                    <a:pt x="1694" y="3457"/>
                  </a:lnTo>
                  <a:lnTo>
                    <a:pt x="1721" y="3485"/>
                  </a:lnTo>
                  <a:lnTo>
                    <a:pt x="1749" y="3511"/>
                  </a:lnTo>
                  <a:lnTo>
                    <a:pt x="1778" y="3538"/>
                  </a:lnTo>
                  <a:lnTo>
                    <a:pt x="1793" y="3549"/>
                  </a:lnTo>
                  <a:lnTo>
                    <a:pt x="1808" y="3561"/>
                  </a:lnTo>
                  <a:lnTo>
                    <a:pt x="1825" y="3571"/>
                  </a:lnTo>
                  <a:lnTo>
                    <a:pt x="1841" y="3580"/>
                  </a:lnTo>
                  <a:lnTo>
                    <a:pt x="1860" y="3588"/>
                  </a:lnTo>
                  <a:lnTo>
                    <a:pt x="1878" y="3595"/>
                  </a:lnTo>
                  <a:lnTo>
                    <a:pt x="1878" y="3595"/>
                  </a:lnTo>
                  <a:lnTo>
                    <a:pt x="1895" y="3599"/>
                  </a:lnTo>
                  <a:lnTo>
                    <a:pt x="1914" y="3602"/>
                  </a:lnTo>
                  <a:lnTo>
                    <a:pt x="1933" y="3603"/>
                  </a:lnTo>
                  <a:lnTo>
                    <a:pt x="1953" y="3603"/>
                  </a:lnTo>
                  <a:lnTo>
                    <a:pt x="1971" y="3602"/>
                  </a:lnTo>
                  <a:lnTo>
                    <a:pt x="1992" y="3600"/>
                  </a:lnTo>
                  <a:lnTo>
                    <a:pt x="2010" y="3596"/>
                  </a:lnTo>
                  <a:lnTo>
                    <a:pt x="2030" y="3592"/>
                  </a:lnTo>
                  <a:lnTo>
                    <a:pt x="2049" y="3586"/>
                  </a:lnTo>
                  <a:lnTo>
                    <a:pt x="2068" y="3579"/>
                  </a:lnTo>
                  <a:lnTo>
                    <a:pt x="2085" y="3571"/>
                  </a:lnTo>
                  <a:lnTo>
                    <a:pt x="2102" y="3561"/>
                  </a:lnTo>
                  <a:lnTo>
                    <a:pt x="2119" y="3550"/>
                  </a:lnTo>
                  <a:lnTo>
                    <a:pt x="2132" y="3538"/>
                  </a:lnTo>
                  <a:lnTo>
                    <a:pt x="2146" y="3524"/>
                  </a:lnTo>
                  <a:lnTo>
                    <a:pt x="2159" y="3510"/>
                  </a:lnTo>
                  <a:lnTo>
                    <a:pt x="2208" y="3492"/>
                  </a:lnTo>
                  <a:lnTo>
                    <a:pt x="2208" y="3492"/>
                  </a:lnTo>
                  <a:lnTo>
                    <a:pt x="2231" y="3304"/>
                  </a:lnTo>
                  <a:lnTo>
                    <a:pt x="2242" y="3209"/>
                  </a:lnTo>
                  <a:lnTo>
                    <a:pt x="2250" y="3116"/>
                  </a:lnTo>
                  <a:lnTo>
                    <a:pt x="2258" y="3021"/>
                  </a:lnTo>
                  <a:lnTo>
                    <a:pt x="2264" y="2927"/>
                  </a:lnTo>
                  <a:lnTo>
                    <a:pt x="2267" y="2831"/>
                  </a:lnTo>
                  <a:lnTo>
                    <a:pt x="2268" y="2734"/>
                  </a:lnTo>
                  <a:lnTo>
                    <a:pt x="2265" y="2710"/>
                  </a:lnTo>
                  <a:lnTo>
                    <a:pt x="2265" y="2710"/>
                  </a:lnTo>
                  <a:lnTo>
                    <a:pt x="2252" y="2695"/>
                  </a:lnTo>
                  <a:lnTo>
                    <a:pt x="2239" y="2679"/>
                  </a:lnTo>
                  <a:lnTo>
                    <a:pt x="2215" y="2647"/>
                  </a:lnTo>
                  <a:lnTo>
                    <a:pt x="2193" y="2612"/>
                  </a:lnTo>
                  <a:lnTo>
                    <a:pt x="2171" y="2578"/>
                  </a:lnTo>
                  <a:lnTo>
                    <a:pt x="2150" y="2543"/>
                  </a:lnTo>
                  <a:lnTo>
                    <a:pt x="2128" y="2508"/>
                  </a:lnTo>
                  <a:lnTo>
                    <a:pt x="2105" y="2475"/>
                  </a:lnTo>
                  <a:lnTo>
                    <a:pt x="2081" y="2443"/>
                  </a:lnTo>
                  <a:lnTo>
                    <a:pt x="2081" y="2443"/>
                  </a:lnTo>
                  <a:lnTo>
                    <a:pt x="2053" y="2412"/>
                  </a:lnTo>
                  <a:lnTo>
                    <a:pt x="2025" y="2382"/>
                  </a:lnTo>
                  <a:lnTo>
                    <a:pt x="1998" y="2353"/>
                  </a:lnTo>
                  <a:lnTo>
                    <a:pt x="1969" y="2324"/>
                  </a:lnTo>
                  <a:lnTo>
                    <a:pt x="1940" y="2296"/>
                  </a:lnTo>
                  <a:lnTo>
                    <a:pt x="1910" y="2270"/>
                  </a:lnTo>
                  <a:lnTo>
                    <a:pt x="1849" y="2216"/>
                  </a:lnTo>
                  <a:lnTo>
                    <a:pt x="1849" y="2216"/>
                  </a:lnTo>
                  <a:lnTo>
                    <a:pt x="1819" y="2187"/>
                  </a:lnTo>
                  <a:lnTo>
                    <a:pt x="1791" y="2158"/>
                  </a:lnTo>
                  <a:lnTo>
                    <a:pt x="1732" y="2097"/>
                  </a:lnTo>
                  <a:lnTo>
                    <a:pt x="1674" y="2035"/>
                  </a:lnTo>
                  <a:lnTo>
                    <a:pt x="1616" y="1974"/>
                  </a:lnTo>
                  <a:lnTo>
                    <a:pt x="1586" y="1942"/>
                  </a:lnTo>
                  <a:lnTo>
                    <a:pt x="1556" y="1912"/>
                  </a:lnTo>
                  <a:lnTo>
                    <a:pt x="1526" y="1884"/>
                  </a:lnTo>
                  <a:lnTo>
                    <a:pt x="1495" y="1856"/>
                  </a:lnTo>
                  <a:lnTo>
                    <a:pt x="1464" y="1829"/>
                  </a:lnTo>
                  <a:lnTo>
                    <a:pt x="1430" y="1803"/>
                  </a:lnTo>
                  <a:lnTo>
                    <a:pt x="1398" y="1780"/>
                  </a:lnTo>
                  <a:lnTo>
                    <a:pt x="1364" y="1757"/>
                  </a:lnTo>
                  <a:lnTo>
                    <a:pt x="1392" y="1733"/>
                  </a:lnTo>
                  <a:lnTo>
                    <a:pt x="1392" y="1733"/>
                  </a:lnTo>
                  <a:lnTo>
                    <a:pt x="1422" y="1741"/>
                  </a:lnTo>
                  <a:lnTo>
                    <a:pt x="1452" y="1750"/>
                  </a:lnTo>
                  <a:lnTo>
                    <a:pt x="1481" y="1761"/>
                  </a:lnTo>
                  <a:lnTo>
                    <a:pt x="1509" y="1774"/>
                  </a:lnTo>
                  <a:lnTo>
                    <a:pt x="1536" y="1788"/>
                  </a:lnTo>
                  <a:lnTo>
                    <a:pt x="1563" y="1803"/>
                  </a:lnTo>
                  <a:lnTo>
                    <a:pt x="1588" y="1819"/>
                  </a:lnTo>
                  <a:lnTo>
                    <a:pt x="1613" y="1836"/>
                  </a:lnTo>
                  <a:lnTo>
                    <a:pt x="1639" y="1855"/>
                  </a:lnTo>
                  <a:lnTo>
                    <a:pt x="1663" y="1873"/>
                  </a:lnTo>
                  <a:lnTo>
                    <a:pt x="1687" y="1893"/>
                  </a:lnTo>
                  <a:lnTo>
                    <a:pt x="1710" y="1914"/>
                  </a:lnTo>
                  <a:lnTo>
                    <a:pt x="1757" y="1955"/>
                  </a:lnTo>
                  <a:lnTo>
                    <a:pt x="1803" y="1999"/>
                  </a:lnTo>
                  <a:lnTo>
                    <a:pt x="1803" y="1999"/>
                  </a:lnTo>
                  <a:lnTo>
                    <a:pt x="1841" y="2035"/>
                  </a:lnTo>
                  <a:lnTo>
                    <a:pt x="1884" y="2077"/>
                  </a:lnTo>
                  <a:lnTo>
                    <a:pt x="1972" y="2170"/>
                  </a:lnTo>
                  <a:lnTo>
                    <a:pt x="2053" y="2252"/>
                  </a:lnTo>
                  <a:lnTo>
                    <a:pt x="2083" y="2284"/>
                  </a:lnTo>
                  <a:lnTo>
                    <a:pt x="2105" y="2306"/>
                  </a:lnTo>
                  <a:lnTo>
                    <a:pt x="2105" y="2306"/>
                  </a:lnTo>
                  <a:lnTo>
                    <a:pt x="2152" y="2348"/>
                  </a:lnTo>
                  <a:lnTo>
                    <a:pt x="2197" y="2391"/>
                  </a:lnTo>
                  <a:lnTo>
                    <a:pt x="2219" y="2412"/>
                  </a:lnTo>
                  <a:lnTo>
                    <a:pt x="2239" y="2435"/>
                  </a:lnTo>
                  <a:lnTo>
                    <a:pt x="2259" y="2458"/>
                  </a:lnTo>
                  <a:lnTo>
                    <a:pt x="2275" y="2482"/>
                  </a:lnTo>
                  <a:lnTo>
                    <a:pt x="2316" y="2520"/>
                  </a:lnTo>
                  <a:lnTo>
                    <a:pt x="2316" y="2520"/>
                  </a:lnTo>
                  <a:lnTo>
                    <a:pt x="2352" y="2563"/>
                  </a:lnTo>
                  <a:lnTo>
                    <a:pt x="2388" y="2605"/>
                  </a:lnTo>
                  <a:lnTo>
                    <a:pt x="2425" y="2648"/>
                  </a:lnTo>
                  <a:lnTo>
                    <a:pt x="2462" y="2688"/>
                  </a:lnTo>
                  <a:lnTo>
                    <a:pt x="2499" y="2729"/>
                  </a:lnTo>
                  <a:lnTo>
                    <a:pt x="2539" y="2768"/>
                  </a:lnTo>
                  <a:lnTo>
                    <a:pt x="2578" y="2807"/>
                  </a:lnTo>
                  <a:lnTo>
                    <a:pt x="2617" y="2845"/>
                  </a:lnTo>
                  <a:lnTo>
                    <a:pt x="2697" y="2920"/>
                  </a:lnTo>
                  <a:lnTo>
                    <a:pt x="2780" y="2994"/>
                  </a:lnTo>
                  <a:lnTo>
                    <a:pt x="2864" y="3066"/>
                  </a:lnTo>
                  <a:lnTo>
                    <a:pt x="2950" y="3138"/>
                  </a:lnTo>
                  <a:lnTo>
                    <a:pt x="2950" y="3138"/>
                  </a:lnTo>
                  <a:lnTo>
                    <a:pt x="3039" y="3210"/>
                  </a:lnTo>
                  <a:lnTo>
                    <a:pt x="3085" y="3247"/>
                  </a:lnTo>
                  <a:lnTo>
                    <a:pt x="3132" y="3283"/>
                  </a:lnTo>
                  <a:lnTo>
                    <a:pt x="3180" y="3318"/>
                  </a:lnTo>
                  <a:lnTo>
                    <a:pt x="3227" y="3352"/>
                  </a:lnTo>
                  <a:lnTo>
                    <a:pt x="3274" y="3384"/>
                  </a:lnTo>
                  <a:lnTo>
                    <a:pt x="3322" y="3415"/>
                  </a:lnTo>
                  <a:lnTo>
                    <a:pt x="3322" y="3415"/>
                  </a:lnTo>
                  <a:lnTo>
                    <a:pt x="3342" y="3426"/>
                  </a:lnTo>
                  <a:lnTo>
                    <a:pt x="3362" y="3436"/>
                  </a:lnTo>
                  <a:lnTo>
                    <a:pt x="3402" y="3456"/>
                  </a:lnTo>
                  <a:lnTo>
                    <a:pt x="3486" y="3492"/>
                  </a:lnTo>
                  <a:lnTo>
                    <a:pt x="3527" y="3511"/>
                  </a:lnTo>
                  <a:lnTo>
                    <a:pt x="3568" y="3532"/>
                  </a:lnTo>
                  <a:lnTo>
                    <a:pt x="3587" y="3542"/>
                  </a:lnTo>
                  <a:lnTo>
                    <a:pt x="3607" y="3555"/>
                  </a:lnTo>
                  <a:lnTo>
                    <a:pt x="3625" y="3568"/>
                  </a:lnTo>
                  <a:lnTo>
                    <a:pt x="3642" y="3580"/>
                  </a:lnTo>
                  <a:lnTo>
                    <a:pt x="3685" y="3607"/>
                  </a:lnTo>
                  <a:lnTo>
                    <a:pt x="3685" y="3607"/>
                  </a:lnTo>
                  <a:lnTo>
                    <a:pt x="3711" y="3623"/>
                  </a:lnTo>
                  <a:lnTo>
                    <a:pt x="3738" y="3637"/>
                  </a:lnTo>
                  <a:lnTo>
                    <a:pt x="3766" y="3651"/>
                  </a:lnTo>
                  <a:lnTo>
                    <a:pt x="3794" y="3662"/>
                  </a:lnTo>
                  <a:lnTo>
                    <a:pt x="3823" y="3673"/>
                  </a:lnTo>
                  <a:lnTo>
                    <a:pt x="3852" y="3681"/>
                  </a:lnTo>
                  <a:lnTo>
                    <a:pt x="3882" y="3687"/>
                  </a:lnTo>
                  <a:lnTo>
                    <a:pt x="3911" y="3692"/>
                  </a:lnTo>
                  <a:lnTo>
                    <a:pt x="3940" y="3694"/>
                  </a:lnTo>
                  <a:lnTo>
                    <a:pt x="3969" y="3693"/>
                  </a:lnTo>
                  <a:lnTo>
                    <a:pt x="3984" y="3692"/>
                  </a:lnTo>
                  <a:lnTo>
                    <a:pt x="3999" y="3691"/>
                  </a:lnTo>
                  <a:lnTo>
                    <a:pt x="4013" y="3687"/>
                  </a:lnTo>
                  <a:lnTo>
                    <a:pt x="4028" y="3684"/>
                  </a:lnTo>
                  <a:lnTo>
                    <a:pt x="4042" y="3681"/>
                  </a:lnTo>
                  <a:lnTo>
                    <a:pt x="4056" y="3676"/>
                  </a:lnTo>
                  <a:lnTo>
                    <a:pt x="4069" y="3670"/>
                  </a:lnTo>
                  <a:lnTo>
                    <a:pt x="4083" y="3663"/>
                  </a:lnTo>
                  <a:lnTo>
                    <a:pt x="4097" y="3656"/>
                  </a:lnTo>
                  <a:lnTo>
                    <a:pt x="4111" y="3647"/>
                  </a:lnTo>
                  <a:lnTo>
                    <a:pt x="4123" y="3639"/>
                  </a:lnTo>
                  <a:lnTo>
                    <a:pt x="4137" y="3629"/>
                  </a:lnTo>
                  <a:lnTo>
                    <a:pt x="4137" y="3629"/>
                  </a:lnTo>
                  <a:lnTo>
                    <a:pt x="4161" y="3608"/>
                  </a:lnTo>
                  <a:lnTo>
                    <a:pt x="4186" y="3586"/>
                  </a:lnTo>
                  <a:lnTo>
                    <a:pt x="4210" y="3563"/>
                  </a:lnTo>
                  <a:lnTo>
                    <a:pt x="4233" y="3540"/>
                  </a:lnTo>
                  <a:lnTo>
                    <a:pt x="4255" y="3516"/>
                  </a:lnTo>
                  <a:lnTo>
                    <a:pt x="4277" y="3490"/>
                  </a:lnTo>
                  <a:lnTo>
                    <a:pt x="4320" y="3440"/>
                  </a:lnTo>
                  <a:lnTo>
                    <a:pt x="4362" y="3387"/>
                  </a:lnTo>
                  <a:lnTo>
                    <a:pt x="4403" y="3335"/>
                  </a:lnTo>
                  <a:lnTo>
                    <a:pt x="4443" y="3283"/>
                  </a:lnTo>
                  <a:lnTo>
                    <a:pt x="4483" y="3235"/>
                  </a:lnTo>
                  <a:lnTo>
                    <a:pt x="4483" y="3235"/>
                  </a:lnTo>
                  <a:lnTo>
                    <a:pt x="4564" y="3141"/>
                  </a:lnTo>
                  <a:lnTo>
                    <a:pt x="4651" y="3042"/>
                  </a:lnTo>
                  <a:lnTo>
                    <a:pt x="4693" y="2991"/>
                  </a:lnTo>
                  <a:lnTo>
                    <a:pt x="4737" y="2938"/>
                  </a:lnTo>
                  <a:lnTo>
                    <a:pt x="4779" y="2885"/>
                  </a:lnTo>
                  <a:lnTo>
                    <a:pt x="4821" y="2830"/>
                  </a:lnTo>
                  <a:lnTo>
                    <a:pt x="4861" y="2775"/>
                  </a:lnTo>
                  <a:lnTo>
                    <a:pt x="4899" y="2718"/>
                  </a:lnTo>
                  <a:lnTo>
                    <a:pt x="4935" y="2662"/>
                  </a:lnTo>
                  <a:lnTo>
                    <a:pt x="4952" y="2633"/>
                  </a:lnTo>
                  <a:lnTo>
                    <a:pt x="4968" y="2604"/>
                  </a:lnTo>
                  <a:lnTo>
                    <a:pt x="4983" y="2575"/>
                  </a:lnTo>
                  <a:lnTo>
                    <a:pt x="4998" y="2546"/>
                  </a:lnTo>
                  <a:lnTo>
                    <a:pt x="5012" y="2518"/>
                  </a:lnTo>
                  <a:lnTo>
                    <a:pt x="5023" y="2488"/>
                  </a:lnTo>
                  <a:lnTo>
                    <a:pt x="5035" y="2459"/>
                  </a:lnTo>
                  <a:lnTo>
                    <a:pt x="5046" y="2429"/>
                  </a:lnTo>
                  <a:lnTo>
                    <a:pt x="5056" y="2400"/>
                  </a:lnTo>
                  <a:lnTo>
                    <a:pt x="5064" y="2370"/>
                  </a:lnTo>
                  <a:lnTo>
                    <a:pt x="5052" y="2317"/>
                  </a:lnTo>
                  <a:lnTo>
                    <a:pt x="5052" y="2317"/>
                  </a:lnTo>
                  <a:lnTo>
                    <a:pt x="5042" y="2307"/>
                  </a:lnTo>
                  <a:lnTo>
                    <a:pt x="5030" y="2297"/>
                  </a:lnTo>
                  <a:lnTo>
                    <a:pt x="5019" y="2288"/>
                  </a:lnTo>
                  <a:lnTo>
                    <a:pt x="5006" y="2280"/>
                  </a:lnTo>
                  <a:lnTo>
                    <a:pt x="4992" y="2273"/>
                  </a:lnTo>
                  <a:lnTo>
                    <a:pt x="4979" y="2266"/>
                  </a:lnTo>
                  <a:lnTo>
                    <a:pt x="4950" y="2255"/>
                  </a:lnTo>
                  <a:lnTo>
                    <a:pt x="4920" y="2244"/>
                  </a:lnTo>
                  <a:lnTo>
                    <a:pt x="4890" y="2234"/>
                  </a:lnTo>
                  <a:lnTo>
                    <a:pt x="4861" y="2225"/>
                  </a:lnTo>
                  <a:lnTo>
                    <a:pt x="4835" y="2216"/>
                  </a:lnTo>
                  <a:lnTo>
                    <a:pt x="4835" y="2216"/>
                  </a:lnTo>
                  <a:lnTo>
                    <a:pt x="4731" y="2188"/>
                  </a:lnTo>
                  <a:lnTo>
                    <a:pt x="4630" y="2159"/>
                  </a:lnTo>
                  <a:lnTo>
                    <a:pt x="4530" y="2129"/>
                  </a:lnTo>
                  <a:lnTo>
                    <a:pt x="4430" y="2098"/>
                  </a:lnTo>
                  <a:lnTo>
                    <a:pt x="4430" y="2098"/>
                  </a:lnTo>
                  <a:lnTo>
                    <a:pt x="4359" y="2074"/>
                  </a:lnTo>
                  <a:lnTo>
                    <a:pt x="4290" y="2048"/>
                  </a:lnTo>
                  <a:lnTo>
                    <a:pt x="4220" y="2024"/>
                  </a:lnTo>
                  <a:lnTo>
                    <a:pt x="4149" y="2001"/>
                  </a:lnTo>
                  <a:lnTo>
                    <a:pt x="4113" y="1991"/>
                  </a:lnTo>
                  <a:lnTo>
                    <a:pt x="4077" y="1980"/>
                  </a:lnTo>
                  <a:lnTo>
                    <a:pt x="4042" y="1971"/>
                  </a:lnTo>
                  <a:lnTo>
                    <a:pt x="4006" y="1963"/>
                  </a:lnTo>
                  <a:lnTo>
                    <a:pt x="3970" y="1956"/>
                  </a:lnTo>
                  <a:lnTo>
                    <a:pt x="3934" y="1951"/>
                  </a:lnTo>
                  <a:lnTo>
                    <a:pt x="3897" y="1947"/>
                  </a:lnTo>
                  <a:lnTo>
                    <a:pt x="3860" y="1944"/>
                  </a:lnTo>
                  <a:lnTo>
                    <a:pt x="3850" y="2002"/>
                  </a:lnTo>
                  <a:lnTo>
                    <a:pt x="3850" y="2002"/>
                  </a:lnTo>
                  <a:lnTo>
                    <a:pt x="3850" y="2027"/>
                  </a:lnTo>
                  <a:lnTo>
                    <a:pt x="3848" y="2051"/>
                  </a:lnTo>
                  <a:lnTo>
                    <a:pt x="3845" y="2074"/>
                  </a:lnTo>
                  <a:lnTo>
                    <a:pt x="3841" y="2097"/>
                  </a:lnTo>
                  <a:lnTo>
                    <a:pt x="3836" y="2119"/>
                  </a:lnTo>
                  <a:lnTo>
                    <a:pt x="3830" y="2140"/>
                  </a:lnTo>
                  <a:lnTo>
                    <a:pt x="3823" y="2161"/>
                  </a:lnTo>
                  <a:lnTo>
                    <a:pt x="3816" y="2182"/>
                  </a:lnTo>
                  <a:lnTo>
                    <a:pt x="3800" y="2225"/>
                  </a:lnTo>
                  <a:lnTo>
                    <a:pt x="3783" y="2266"/>
                  </a:lnTo>
                  <a:lnTo>
                    <a:pt x="3768" y="2309"/>
                  </a:lnTo>
                  <a:lnTo>
                    <a:pt x="3760" y="2332"/>
                  </a:lnTo>
                  <a:lnTo>
                    <a:pt x="3754" y="235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F9D5423-B311-BC59-0228-C38D3638E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905"/>
              <a:ext cx="1082" cy="1509"/>
            </a:xfrm>
            <a:custGeom>
              <a:avLst/>
              <a:gdLst>
                <a:gd name="T0" fmla="*/ 175 w 2165"/>
                <a:gd name="T1" fmla="*/ 2397 h 3018"/>
                <a:gd name="T2" fmla="*/ 312 w 2165"/>
                <a:gd name="T3" fmla="*/ 2429 h 3018"/>
                <a:gd name="T4" fmla="*/ 491 w 2165"/>
                <a:gd name="T5" fmla="*/ 2524 h 3018"/>
                <a:gd name="T6" fmla="*/ 759 w 2165"/>
                <a:gd name="T7" fmla="*/ 2730 h 3018"/>
                <a:gd name="T8" fmla="*/ 1037 w 2165"/>
                <a:gd name="T9" fmla="*/ 2943 h 3018"/>
                <a:gd name="T10" fmla="*/ 1125 w 2165"/>
                <a:gd name="T11" fmla="*/ 2996 h 3018"/>
                <a:gd name="T12" fmla="*/ 1204 w 2165"/>
                <a:gd name="T13" fmla="*/ 3014 h 3018"/>
                <a:gd name="T14" fmla="*/ 1194 w 2165"/>
                <a:gd name="T15" fmla="*/ 2936 h 3018"/>
                <a:gd name="T16" fmla="*/ 1085 w 2165"/>
                <a:gd name="T17" fmla="*/ 2749 h 3018"/>
                <a:gd name="T18" fmla="*/ 1070 w 2165"/>
                <a:gd name="T19" fmla="*/ 2661 h 3018"/>
                <a:gd name="T20" fmla="*/ 1093 w 2165"/>
                <a:gd name="T21" fmla="*/ 2538 h 3018"/>
                <a:gd name="T22" fmla="*/ 1196 w 2165"/>
                <a:gd name="T23" fmla="*/ 2294 h 3018"/>
                <a:gd name="T24" fmla="*/ 1224 w 2165"/>
                <a:gd name="T25" fmla="*/ 2176 h 3018"/>
                <a:gd name="T26" fmla="*/ 1323 w 2165"/>
                <a:gd name="T27" fmla="*/ 2146 h 3018"/>
                <a:gd name="T28" fmla="*/ 1494 w 2165"/>
                <a:gd name="T29" fmla="*/ 2117 h 3018"/>
                <a:gd name="T30" fmla="*/ 1647 w 2165"/>
                <a:gd name="T31" fmla="*/ 2037 h 3018"/>
                <a:gd name="T32" fmla="*/ 1795 w 2165"/>
                <a:gd name="T33" fmla="*/ 1912 h 3018"/>
                <a:gd name="T34" fmla="*/ 1938 w 2165"/>
                <a:gd name="T35" fmla="*/ 1744 h 3018"/>
                <a:gd name="T36" fmla="*/ 2000 w 2165"/>
                <a:gd name="T37" fmla="*/ 1628 h 3018"/>
                <a:gd name="T38" fmla="*/ 2035 w 2165"/>
                <a:gd name="T39" fmla="*/ 1476 h 3018"/>
                <a:gd name="T40" fmla="*/ 2058 w 2165"/>
                <a:gd name="T41" fmla="*/ 1198 h 3018"/>
                <a:gd name="T42" fmla="*/ 2129 w 2165"/>
                <a:gd name="T43" fmla="*/ 903 h 3018"/>
                <a:gd name="T44" fmla="*/ 2164 w 2165"/>
                <a:gd name="T45" fmla="*/ 684 h 3018"/>
                <a:gd name="T46" fmla="*/ 2154 w 2165"/>
                <a:gd name="T47" fmla="*/ 523 h 3018"/>
                <a:gd name="T48" fmla="*/ 2097 w 2165"/>
                <a:gd name="T49" fmla="*/ 260 h 3018"/>
                <a:gd name="T50" fmla="*/ 2035 w 2165"/>
                <a:gd name="T51" fmla="*/ 118 h 3018"/>
                <a:gd name="T52" fmla="*/ 1961 w 2165"/>
                <a:gd name="T53" fmla="*/ 38 h 3018"/>
                <a:gd name="T54" fmla="*/ 1831 w 2165"/>
                <a:gd name="T55" fmla="*/ 15 h 3018"/>
                <a:gd name="T56" fmla="*/ 1739 w 2165"/>
                <a:gd name="T57" fmla="*/ 0 h 3018"/>
                <a:gd name="T58" fmla="*/ 1626 w 2165"/>
                <a:gd name="T59" fmla="*/ 26 h 3018"/>
                <a:gd name="T60" fmla="*/ 1463 w 2165"/>
                <a:gd name="T61" fmla="*/ 122 h 3018"/>
                <a:gd name="T62" fmla="*/ 1220 w 2165"/>
                <a:gd name="T63" fmla="*/ 320 h 3018"/>
                <a:gd name="T64" fmla="*/ 990 w 2165"/>
                <a:gd name="T65" fmla="*/ 478 h 3018"/>
                <a:gd name="T66" fmla="*/ 787 w 2165"/>
                <a:gd name="T67" fmla="*/ 551 h 3018"/>
                <a:gd name="T68" fmla="*/ 682 w 2165"/>
                <a:gd name="T69" fmla="*/ 593 h 3018"/>
                <a:gd name="T70" fmla="*/ 639 w 2165"/>
                <a:gd name="T71" fmla="*/ 720 h 3018"/>
                <a:gd name="T72" fmla="*/ 564 w 2165"/>
                <a:gd name="T73" fmla="*/ 788 h 3018"/>
                <a:gd name="T74" fmla="*/ 481 w 2165"/>
                <a:gd name="T75" fmla="*/ 735 h 3018"/>
                <a:gd name="T76" fmla="*/ 408 w 2165"/>
                <a:gd name="T77" fmla="*/ 668 h 3018"/>
                <a:gd name="T78" fmla="*/ 313 w 2165"/>
                <a:gd name="T79" fmla="*/ 659 h 3018"/>
                <a:gd name="T80" fmla="*/ 237 w 2165"/>
                <a:gd name="T81" fmla="*/ 702 h 3018"/>
                <a:gd name="T82" fmla="*/ 175 w 2165"/>
                <a:gd name="T83" fmla="*/ 786 h 3018"/>
                <a:gd name="T84" fmla="*/ 153 w 2165"/>
                <a:gd name="T85" fmla="*/ 885 h 3018"/>
                <a:gd name="T86" fmla="*/ 167 w 2165"/>
                <a:gd name="T87" fmla="*/ 984 h 3018"/>
                <a:gd name="T88" fmla="*/ 262 w 2165"/>
                <a:gd name="T89" fmla="*/ 1175 h 3018"/>
                <a:gd name="T90" fmla="*/ 337 w 2165"/>
                <a:gd name="T91" fmla="*/ 1248 h 3018"/>
                <a:gd name="T92" fmla="*/ 423 w 2165"/>
                <a:gd name="T93" fmla="*/ 1292 h 3018"/>
                <a:gd name="T94" fmla="*/ 509 w 2165"/>
                <a:gd name="T95" fmla="*/ 1409 h 3018"/>
                <a:gd name="T96" fmla="*/ 518 w 2165"/>
                <a:gd name="T97" fmla="*/ 1750 h 3018"/>
                <a:gd name="T98" fmla="*/ 479 w 2165"/>
                <a:gd name="T99" fmla="*/ 1973 h 3018"/>
                <a:gd name="T100" fmla="*/ 418 w 2165"/>
                <a:gd name="T101" fmla="*/ 2127 h 3018"/>
                <a:gd name="T102" fmla="*/ 355 w 2165"/>
                <a:gd name="T103" fmla="*/ 2222 h 3018"/>
                <a:gd name="T104" fmla="*/ 219 w 2165"/>
                <a:gd name="T105" fmla="*/ 2319 h 3018"/>
                <a:gd name="T106" fmla="*/ 0 w 2165"/>
                <a:gd name="T107" fmla="*/ 2392 h 3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65" h="3018">
                  <a:moveTo>
                    <a:pt x="85" y="2403"/>
                  </a:moveTo>
                  <a:lnTo>
                    <a:pt x="85" y="2403"/>
                  </a:lnTo>
                  <a:lnTo>
                    <a:pt x="107" y="2399"/>
                  </a:lnTo>
                  <a:lnTo>
                    <a:pt x="130" y="2397"/>
                  </a:lnTo>
                  <a:lnTo>
                    <a:pt x="152" y="2396"/>
                  </a:lnTo>
                  <a:lnTo>
                    <a:pt x="175" y="2397"/>
                  </a:lnTo>
                  <a:lnTo>
                    <a:pt x="198" y="2399"/>
                  </a:lnTo>
                  <a:lnTo>
                    <a:pt x="220" y="2403"/>
                  </a:lnTo>
                  <a:lnTo>
                    <a:pt x="243" y="2407"/>
                  </a:lnTo>
                  <a:lnTo>
                    <a:pt x="266" y="2413"/>
                  </a:lnTo>
                  <a:lnTo>
                    <a:pt x="289" y="2421"/>
                  </a:lnTo>
                  <a:lnTo>
                    <a:pt x="312" y="2429"/>
                  </a:lnTo>
                  <a:lnTo>
                    <a:pt x="335" y="2439"/>
                  </a:lnTo>
                  <a:lnTo>
                    <a:pt x="358" y="2448"/>
                  </a:lnTo>
                  <a:lnTo>
                    <a:pt x="381" y="2459"/>
                  </a:lnTo>
                  <a:lnTo>
                    <a:pt x="403" y="2471"/>
                  </a:lnTo>
                  <a:lnTo>
                    <a:pt x="448" y="2496"/>
                  </a:lnTo>
                  <a:lnTo>
                    <a:pt x="491" y="2524"/>
                  </a:lnTo>
                  <a:lnTo>
                    <a:pt x="535" y="2553"/>
                  </a:lnTo>
                  <a:lnTo>
                    <a:pt x="576" y="2583"/>
                  </a:lnTo>
                  <a:lnTo>
                    <a:pt x="617" y="2614"/>
                  </a:lnTo>
                  <a:lnTo>
                    <a:pt x="656" y="2644"/>
                  </a:lnTo>
                  <a:lnTo>
                    <a:pt x="693" y="2674"/>
                  </a:lnTo>
                  <a:lnTo>
                    <a:pt x="759" y="2730"/>
                  </a:lnTo>
                  <a:lnTo>
                    <a:pt x="759" y="2730"/>
                  </a:lnTo>
                  <a:lnTo>
                    <a:pt x="883" y="2827"/>
                  </a:lnTo>
                  <a:lnTo>
                    <a:pt x="945" y="2875"/>
                  </a:lnTo>
                  <a:lnTo>
                    <a:pt x="1008" y="2921"/>
                  </a:lnTo>
                  <a:lnTo>
                    <a:pt x="1008" y="2921"/>
                  </a:lnTo>
                  <a:lnTo>
                    <a:pt x="1037" y="2943"/>
                  </a:lnTo>
                  <a:lnTo>
                    <a:pt x="1066" y="2964"/>
                  </a:lnTo>
                  <a:lnTo>
                    <a:pt x="1079" y="2975"/>
                  </a:lnTo>
                  <a:lnTo>
                    <a:pt x="1094" y="2983"/>
                  </a:lnTo>
                  <a:lnTo>
                    <a:pt x="1109" y="2991"/>
                  </a:lnTo>
                  <a:lnTo>
                    <a:pt x="1125" y="2996"/>
                  </a:lnTo>
                  <a:lnTo>
                    <a:pt x="1125" y="2996"/>
                  </a:lnTo>
                  <a:lnTo>
                    <a:pt x="1136" y="3000"/>
                  </a:lnTo>
                  <a:lnTo>
                    <a:pt x="1147" y="3002"/>
                  </a:lnTo>
                  <a:lnTo>
                    <a:pt x="1170" y="3006"/>
                  </a:lnTo>
                  <a:lnTo>
                    <a:pt x="1182" y="3008"/>
                  </a:lnTo>
                  <a:lnTo>
                    <a:pt x="1193" y="3010"/>
                  </a:lnTo>
                  <a:lnTo>
                    <a:pt x="1204" y="3014"/>
                  </a:lnTo>
                  <a:lnTo>
                    <a:pt x="1214" y="3018"/>
                  </a:lnTo>
                  <a:lnTo>
                    <a:pt x="1235" y="3007"/>
                  </a:lnTo>
                  <a:lnTo>
                    <a:pt x="1235" y="3007"/>
                  </a:lnTo>
                  <a:lnTo>
                    <a:pt x="1227" y="2989"/>
                  </a:lnTo>
                  <a:lnTo>
                    <a:pt x="1216" y="2972"/>
                  </a:lnTo>
                  <a:lnTo>
                    <a:pt x="1194" y="2936"/>
                  </a:lnTo>
                  <a:lnTo>
                    <a:pt x="1145" y="2860"/>
                  </a:lnTo>
                  <a:lnTo>
                    <a:pt x="1122" y="2822"/>
                  </a:lnTo>
                  <a:lnTo>
                    <a:pt x="1110" y="2804"/>
                  </a:lnTo>
                  <a:lnTo>
                    <a:pt x="1101" y="2785"/>
                  </a:lnTo>
                  <a:lnTo>
                    <a:pt x="1092" y="2767"/>
                  </a:lnTo>
                  <a:lnTo>
                    <a:pt x="1085" y="2749"/>
                  </a:lnTo>
                  <a:lnTo>
                    <a:pt x="1079" y="2731"/>
                  </a:lnTo>
                  <a:lnTo>
                    <a:pt x="1076" y="2714"/>
                  </a:lnTo>
                  <a:lnTo>
                    <a:pt x="1076" y="2714"/>
                  </a:lnTo>
                  <a:lnTo>
                    <a:pt x="1073" y="2697"/>
                  </a:lnTo>
                  <a:lnTo>
                    <a:pt x="1071" y="2679"/>
                  </a:lnTo>
                  <a:lnTo>
                    <a:pt x="1070" y="2661"/>
                  </a:lnTo>
                  <a:lnTo>
                    <a:pt x="1071" y="2644"/>
                  </a:lnTo>
                  <a:lnTo>
                    <a:pt x="1073" y="2626"/>
                  </a:lnTo>
                  <a:lnTo>
                    <a:pt x="1076" y="2609"/>
                  </a:lnTo>
                  <a:lnTo>
                    <a:pt x="1079" y="2591"/>
                  </a:lnTo>
                  <a:lnTo>
                    <a:pt x="1083" y="2573"/>
                  </a:lnTo>
                  <a:lnTo>
                    <a:pt x="1093" y="2538"/>
                  </a:lnTo>
                  <a:lnTo>
                    <a:pt x="1106" y="2503"/>
                  </a:lnTo>
                  <a:lnTo>
                    <a:pt x="1121" y="2467"/>
                  </a:lnTo>
                  <a:lnTo>
                    <a:pt x="1136" y="2433"/>
                  </a:lnTo>
                  <a:lnTo>
                    <a:pt x="1168" y="2364"/>
                  </a:lnTo>
                  <a:lnTo>
                    <a:pt x="1183" y="2329"/>
                  </a:lnTo>
                  <a:lnTo>
                    <a:pt x="1196" y="2294"/>
                  </a:lnTo>
                  <a:lnTo>
                    <a:pt x="1207" y="2260"/>
                  </a:lnTo>
                  <a:lnTo>
                    <a:pt x="1213" y="2243"/>
                  </a:lnTo>
                  <a:lnTo>
                    <a:pt x="1216" y="2226"/>
                  </a:lnTo>
                  <a:lnTo>
                    <a:pt x="1220" y="2209"/>
                  </a:lnTo>
                  <a:lnTo>
                    <a:pt x="1222" y="2193"/>
                  </a:lnTo>
                  <a:lnTo>
                    <a:pt x="1224" y="2176"/>
                  </a:lnTo>
                  <a:lnTo>
                    <a:pt x="1224" y="2160"/>
                  </a:lnTo>
                  <a:lnTo>
                    <a:pt x="1232" y="2133"/>
                  </a:lnTo>
                  <a:lnTo>
                    <a:pt x="1232" y="2133"/>
                  </a:lnTo>
                  <a:lnTo>
                    <a:pt x="1264" y="2139"/>
                  </a:lnTo>
                  <a:lnTo>
                    <a:pt x="1293" y="2143"/>
                  </a:lnTo>
                  <a:lnTo>
                    <a:pt x="1323" y="2146"/>
                  </a:lnTo>
                  <a:lnTo>
                    <a:pt x="1352" y="2146"/>
                  </a:lnTo>
                  <a:lnTo>
                    <a:pt x="1382" y="2143"/>
                  </a:lnTo>
                  <a:lnTo>
                    <a:pt x="1410" y="2139"/>
                  </a:lnTo>
                  <a:lnTo>
                    <a:pt x="1438" y="2133"/>
                  </a:lnTo>
                  <a:lnTo>
                    <a:pt x="1466" y="2126"/>
                  </a:lnTo>
                  <a:lnTo>
                    <a:pt x="1494" y="2117"/>
                  </a:lnTo>
                  <a:lnTo>
                    <a:pt x="1520" y="2107"/>
                  </a:lnTo>
                  <a:lnTo>
                    <a:pt x="1547" y="2095"/>
                  </a:lnTo>
                  <a:lnTo>
                    <a:pt x="1572" y="2082"/>
                  </a:lnTo>
                  <a:lnTo>
                    <a:pt x="1597" y="2069"/>
                  </a:lnTo>
                  <a:lnTo>
                    <a:pt x="1623" y="2054"/>
                  </a:lnTo>
                  <a:lnTo>
                    <a:pt x="1647" y="2037"/>
                  </a:lnTo>
                  <a:lnTo>
                    <a:pt x="1670" y="2021"/>
                  </a:lnTo>
                  <a:lnTo>
                    <a:pt x="1693" y="2004"/>
                  </a:lnTo>
                  <a:lnTo>
                    <a:pt x="1715" y="1986"/>
                  </a:lnTo>
                  <a:lnTo>
                    <a:pt x="1735" y="1968"/>
                  </a:lnTo>
                  <a:lnTo>
                    <a:pt x="1756" y="1950"/>
                  </a:lnTo>
                  <a:lnTo>
                    <a:pt x="1795" y="1912"/>
                  </a:lnTo>
                  <a:lnTo>
                    <a:pt x="1831" y="1875"/>
                  </a:lnTo>
                  <a:lnTo>
                    <a:pt x="1863" y="1838"/>
                  </a:lnTo>
                  <a:lnTo>
                    <a:pt x="1892" y="1803"/>
                  </a:lnTo>
                  <a:lnTo>
                    <a:pt x="1917" y="1772"/>
                  </a:lnTo>
                  <a:lnTo>
                    <a:pt x="1938" y="1744"/>
                  </a:lnTo>
                  <a:lnTo>
                    <a:pt x="1938" y="1744"/>
                  </a:lnTo>
                  <a:lnTo>
                    <a:pt x="1952" y="1724"/>
                  </a:lnTo>
                  <a:lnTo>
                    <a:pt x="1963" y="1704"/>
                  </a:lnTo>
                  <a:lnTo>
                    <a:pt x="1974" y="1686"/>
                  </a:lnTo>
                  <a:lnTo>
                    <a:pt x="1984" y="1666"/>
                  </a:lnTo>
                  <a:lnTo>
                    <a:pt x="1992" y="1648"/>
                  </a:lnTo>
                  <a:lnTo>
                    <a:pt x="2000" y="1628"/>
                  </a:lnTo>
                  <a:lnTo>
                    <a:pt x="2007" y="1610"/>
                  </a:lnTo>
                  <a:lnTo>
                    <a:pt x="2013" y="1590"/>
                  </a:lnTo>
                  <a:lnTo>
                    <a:pt x="2017" y="1572"/>
                  </a:lnTo>
                  <a:lnTo>
                    <a:pt x="2022" y="1552"/>
                  </a:lnTo>
                  <a:lnTo>
                    <a:pt x="2029" y="1514"/>
                  </a:lnTo>
                  <a:lnTo>
                    <a:pt x="2035" y="1476"/>
                  </a:lnTo>
                  <a:lnTo>
                    <a:pt x="2037" y="1438"/>
                  </a:lnTo>
                  <a:lnTo>
                    <a:pt x="2042" y="1361"/>
                  </a:lnTo>
                  <a:lnTo>
                    <a:pt x="2044" y="1322"/>
                  </a:lnTo>
                  <a:lnTo>
                    <a:pt x="2047" y="1281"/>
                  </a:lnTo>
                  <a:lnTo>
                    <a:pt x="2052" y="1240"/>
                  </a:lnTo>
                  <a:lnTo>
                    <a:pt x="2058" y="1198"/>
                  </a:lnTo>
                  <a:lnTo>
                    <a:pt x="2066" y="1156"/>
                  </a:lnTo>
                  <a:lnTo>
                    <a:pt x="2072" y="1135"/>
                  </a:lnTo>
                  <a:lnTo>
                    <a:pt x="2077" y="1113"/>
                  </a:lnTo>
                  <a:lnTo>
                    <a:pt x="2098" y="1031"/>
                  </a:lnTo>
                  <a:lnTo>
                    <a:pt x="2098" y="1031"/>
                  </a:lnTo>
                  <a:lnTo>
                    <a:pt x="2129" y="903"/>
                  </a:lnTo>
                  <a:lnTo>
                    <a:pt x="2143" y="841"/>
                  </a:lnTo>
                  <a:lnTo>
                    <a:pt x="2149" y="810"/>
                  </a:lnTo>
                  <a:lnTo>
                    <a:pt x="2154" y="779"/>
                  </a:lnTo>
                  <a:lnTo>
                    <a:pt x="2158" y="746"/>
                  </a:lnTo>
                  <a:lnTo>
                    <a:pt x="2161" y="715"/>
                  </a:lnTo>
                  <a:lnTo>
                    <a:pt x="2164" y="684"/>
                  </a:lnTo>
                  <a:lnTo>
                    <a:pt x="2165" y="653"/>
                  </a:lnTo>
                  <a:lnTo>
                    <a:pt x="2165" y="621"/>
                  </a:lnTo>
                  <a:lnTo>
                    <a:pt x="2162" y="589"/>
                  </a:lnTo>
                  <a:lnTo>
                    <a:pt x="2159" y="556"/>
                  </a:lnTo>
                  <a:lnTo>
                    <a:pt x="2154" y="523"/>
                  </a:lnTo>
                  <a:lnTo>
                    <a:pt x="2154" y="523"/>
                  </a:lnTo>
                  <a:lnTo>
                    <a:pt x="2145" y="465"/>
                  </a:lnTo>
                  <a:lnTo>
                    <a:pt x="2138" y="430"/>
                  </a:lnTo>
                  <a:lnTo>
                    <a:pt x="2130" y="389"/>
                  </a:lnTo>
                  <a:lnTo>
                    <a:pt x="2121" y="348"/>
                  </a:lnTo>
                  <a:lnTo>
                    <a:pt x="2109" y="304"/>
                  </a:lnTo>
                  <a:lnTo>
                    <a:pt x="2097" y="260"/>
                  </a:lnTo>
                  <a:lnTo>
                    <a:pt x="2082" y="216"/>
                  </a:lnTo>
                  <a:lnTo>
                    <a:pt x="2074" y="196"/>
                  </a:lnTo>
                  <a:lnTo>
                    <a:pt x="2065" y="175"/>
                  </a:lnTo>
                  <a:lnTo>
                    <a:pt x="2055" y="155"/>
                  </a:lnTo>
                  <a:lnTo>
                    <a:pt x="2045" y="136"/>
                  </a:lnTo>
                  <a:lnTo>
                    <a:pt x="2035" y="118"/>
                  </a:lnTo>
                  <a:lnTo>
                    <a:pt x="2024" y="101"/>
                  </a:lnTo>
                  <a:lnTo>
                    <a:pt x="2013" y="85"/>
                  </a:lnTo>
                  <a:lnTo>
                    <a:pt x="2000" y="71"/>
                  </a:lnTo>
                  <a:lnTo>
                    <a:pt x="1987" y="58"/>
                  </a:lnTo>
                  <a:lnTo>
                    <a:pt x="1975" y="47"/>
                  </a:lnTo>
                  <a:lnTo>
                    <a:pt x="1961" y="38"/>
                  </a:lnTo>
                  <a:lnTo>
                    <a:pt x="1946" y="30"/>
                  </a:lnTo>
                  <a:lnTo>
                    <a:pt x="1931" y="25"/>
                  </a:lnTo>
                  <a:lnTo>
                    <a:pt x="1915" y="22"/>
                  </a:lnTo>
                  <a:lnTo>
                    <a:pt x="1899" y="20"/>
                  </a:lnTo>
                  <a:lnTo>
                    <a:pt x="1882" y="22"/>
                  </a:lnTo>
                  <a:lnTo>
                    <a:pt x="1831" y="15"/>
                  </a:lnTo>
                  <a:lnTo>
                    <a:pt x="1831" y="15"/>
                  </a:lnTo>
                  <a:lnTo>
                    <a:pt x="1813" y="9"/>
                  </a:lnTo>
                  <a:lnTo>
                    <a:pt x="1794" y="4"/>
                  </a:lnTo>
                  <a:lnTo>
                    <a:pt x="1776" y="1"/>
                  </a:lnTo>
                  <a:lnTo>
                    <a:pt x="1757" y="0"/>
                  </a:lnTo>
                  <a:lnTo>
                    <a:pt x="1739" y="0"/>
                  </a:lnTo>
                  <a:lnTo>
                    <a:pt x="1719" y="1"/>
                  </a:lnTo>
                  <a:lnTo>
                    <a:pt x="1701" y="3"/>
                  </a:lnTo>
                  <a:lnTo>
                    <a:pt x="1682" y="8"/>
                  </a:lnTo>
                  <a:lnTo>
                    <a:pt x="1663" y="12"/>
                  </a:lnTo>
                  <a:lnTo>
                    <a:pt x="1645" y="18"/>
                  </a:lnTo>
                  <a:lnTo>
                    <a:pt x="1626" y="26"/>
                  </a:lnTo>
                  <a:lnTo>
                    <a:pt x="1608" y="33"/>
                  </a:lnTo>
                  <a:lnTo>
                    <a:pt x="1588" y="42"/>
                  </a:lnTo>
                  <a:lnTo>
                    <a:pt x="1570" y="51"/>
                  </a:lnTo>
                  <a:lnTo>
                    <a:pt x="1534" y="73"/>
                  </a:lnTo>
                  <a:lnTo>
                    <a:pt x="1498" y="96"/>
                  </a:lnTo>
                  <a:lnTo>
                    <a:pt x="1463" y="122"/>
                  </a:lnTo>
                  <a:lnTo>
                    <a:pt x="1429" y="147"/>
                  </a:lnTo>
                  <a:lnTo>
                    <a:pt x="1397" y="174"/>
                  </a:lnTo>
                  <a:lnTo>
                    <a:pt x="1336" y="224"/>
                  </a:lnTo>
                  <a:lnTo>
                    <a:pt x="1281" y="270"/>
                  </a:lnTo>
                  <a:lnTo>
                    <a:pt x="1281" y="270"/>
                  </a:lnTo>
                  <a:lnTo>
                    <a:pt x="1220" y="320"/>
                  </a:lnTo>
                  <a:lnTo>
                    <a:pt x="1157" y="368"/>
                  </a:lnTo>
                  <a:lnTo>
                    <a:pt x="1124" y="393"/>
                  </a:lnTo>
                  <a:lnTo>
                    <a:pt x="1092" y="416"/>
                  </a:lnTo>
                  <a:lnTo>
                    <a:pt x="1059" y="438"/>
                  </a:lnTo>
                  <a:lnTo>
                    <a:pt x="1024" y="458"/>
                  </a:lnTo>
                  <a:lnTo>
                    <a:pt x="990" y="478"/>
                  </a:lnTo>
                  <a:lnTo>
                    <a:pt x="955" y="495"/>
                  </a:lnTo>
                  <a:lnTo>
                    <a:pt x="919" y="511"/>
                  </a:lnTo>
                  <a:lnTo>
                    <a:pt x="883" y="526"/>
                  </a:lnTo>
                  <a:lnTo>
                    <a:pt x="845" y="538"/>
                  </a:lnTo>
                  <a:lnTo>
                    <a:pt x="807" y="547"/>
                  </a:lnTo>
                  <a:lnTo>
                    <a:pt x="787" y="551"/>
                  </a:lnTo>
                  <a:lnTo>
                    <a:pt x="768" y="554"/>
                  </a:lnTo>
                  <a:lnTo>
                    <a:pt x="748" y="556"/>
                  </a:lnTo>
                  <a:lnTo>
                    <a:pt x="727" y="559"/>
                  </a:lnTo>
                  <a:lnTo>
                    <a:pt x="690" y="556"/>
                  </a:lnTo>
                  <a:lnTo>
                    <a:pt x="690" y="556"/>
                  </a:lnTo>
                  <a:lnTo>
                    <a:pt x="682" y="593"/>
                  </a:lnTo>
                  <a:lnTo>
                    <a:pt x="673" y="631"/>
                  </a:lnTo>
                  <a:lnTo>
                    <a:pt x="667" y="650"/>
                  </a:lnTo>
                  <a:lnTo>
                    <a:pt x="662" y="668"/>
                  </a:lnTo>
                  <a:lnTo>
                    <a:pt x="655" y="687"/>
                  </a:lnTo>
                  <a:lnTo>
                    <a:pt x="647" y="704"/>
                  </a:lnTo>
                  <a:lnTo>
                    <a:pt x="639" y="720"/>
                  </a:lnTo>
                  <a:lnTo>
                    <a:pt x="629" y="736"/>
                  </a:lnTo>
                  <a:lnTo>
                    <a:pt x="619" y="750"/>
                  </a:lnTo>
                  <a:lnTo>
                    <a:pt x="608" y="761"/>
                  </a:lnTo>
                  <a:lnTo>
                    <a:pt x="594" y="773"/>
                  </a:lnTo>
                  <a:lnTo>
                    <a:pt x="580" y="782"/>
                  </a:lnTo>
                  <a:lnTo>
                    <a:pt x="564" y="788"/>
                  </a:lnTo>
                  <a:lnTo>
                    <a:pt x="556" y="791"/>
                  </a:lnTo>
                  <a:lnTo>
                    <a:pt x="547" y="793"/>
                  </a:lnTo>
                  <a:lnTo>
                    <a:pt x="511" y="779"/>
                  </a:lnTo>
                  <a:lnTo>
                    <a:pt x="511" y="779"/>
                  </a:lnTo>
                  <a:lnTo>
                    <a:pt x="491" y="749"/>
                  </a:lnTo>
                  <a:lnTo>
                    <a:pt x="481" y="735"/>
                  </a:lnTo>
                  <a:lnTo>
                    <a:pt x="471" y="721"/>
                  </a:lnTo>
                  <a:lnTo>
                    <a:pt x="459" y="708"/>
                  </a:lnTo>
                  <a:lnTo>
                    <a:pt x="448" y="697"/>
                  </a:lnTo>
                  <a:lnTo>
                    <a:pt x="435" y="685"/>
                  </a:lnTo>
                  <a:lnTo>
                    <a:pt x="421" y="676"/>
                  </a:lnTo>
                  <a:lnTo>
                    <a:pt x="408" y="668"/>
                  </a:lnTo>
                  <a:lnTo>
                    <a:pt x="393" y="662"/>
                  </a:lnTo>
                  <a:lnTo>
                    <a:pt x="378" y="658"/>
                  </a:lnTo>
                  <a:lnTo>
                    <a:pt x="364" y="654"/>
                  </a:lnTo>
                  <a:lnTo>
                    <a:pt x="347" y="654"/>
                  </a:lnTo>
                  <a:lnTo>
                    <a:pt x="330" y="655"/>
                  </a:lnTo>
                  <a:lnTo>
                    <a:pt x="313" y="659"/>
                  </a:lnTo>
                  <a:lnTo>
                    <a:pt x="294" y="665"/>
                  </a:lnTo>
                  <a:lnTo>
                    <a:pt x="294" y="665"/>
                  </a:lnTo>
                  <a:lnTo>
                    <a:pt x="280" y="673"/>
                  </a:lnTo>
                  <a:lnTo>
                    <a:pt x="265" y="681"/>
                  </a:lnTo>
                  <a:lnTo>
                    <a:pt x="250" y="691"/>
                  </a:lnTo>
                  <a:lnTo>
                    <a:pt x="237" y="702"/>
                  </a:lnTo>
                  <a:lnTo>
                    <a:pt x="224" y="714"/>
                  </a:lnTo>
                  <a:lnTo>
                    <a:pt x="213" y="727"/>
                  </a:lnTo>
                  <a:lnTo>
                    <a:pt x="201" y="741"/>
                  </a:lnTo>
                  <a:lnTo>
                    <a:pt x="192" y="755"/>
                  </a:lnTo>
                  <a:lnTo>
                    <a:pt x="183" y="771"/>
                  </a:lnTo>
                  <a:lnTo>
                    <a:pt x="175" y="786"/>
                  </a:lnTo>
                  <a:lnTo>
                    <a:pt x="169" y="802"/>
                  </a:lnTo>
                  <a:lnTo>
                    <a:pt x="163" y="818"/>
                  </a:lnTo>
                  <a:lnTo>
                    <a:pt x="159" y="835"/>
                  </a:lnTo>
                  <a:lnTo>
                    <a:pt x="155" y="851"/>
                  </a:lnTo>
                  <a:lnTo>
                    <a:pt x="153" y="869"/>
                  </a:lnTo>
                  <a:lnTo>
                    <a:pt x="153" y="885"/>
                  </a:lnTo>
                  <a:lnTo>
                    <a:pt x="153" y="885"/>
                  </a:lnTo>
                  <a:lnTo>
                    <a:pt x="153" y="901"/>
                  </a:lnTo>
                  <a:lnTo>
                    <a:pt x="154" y="917"/>
                  </a:lnTo>
                  <a:lnTo>
                    <a:pt x="156" y="933"/>
                  </a:lnTo>
                  <a:lnTo>
                    <a:pt x="159" y="951"/>
                  </a:lnTo>
                  <a:lnTo>
                    <a:pt x="167" y="984"/>
                  </a:lnTo>
                  <a:lnTo>
                    <a:pt x="176" y="1017"/>
                  </a:lnTo>
                  <a:lnTo>
                    <a:pt x="189" y="1051"/>
                  </a:lnTo>
                  <a:lnTo>
                    <a:pt x="205" y="1083"/>
                  </a:lnTo>
                  <a:lnTo>
                    <a:pt x="222" y="1115"/>
                  </a:lnTo>
                  <a:lnTo>
                    <a:pt x="242" y="1146"/>
                  </a:lnTo>
                  <a:lnTo>
                    <a:pt x="262" y="1175"/>
                  </a:lnTo>
                  <a:lnTo>
                    <a:pt x="274" y="1189"/>
                  </a:lnTo>
                  <a:lnTo>
                    <a:pt x="285" y="1202"/>
                  </a:lnTo>
                  <a:lnTo>
                    <a:pt x="298" y="1214"/>
                  </a:lnTo>
                  <a:lnTo>
                    <a:pt x="311" y="1226"/>
                  </a:lnTo>
                  <a:lnTo>
                    <a:pt x="323" y="1238"/>
                  </a:lnTo>
                  <a:lnTo>
                    <a:pt x="337" y="1248"/>
                  </a:lnTo>
                  <a:lnTo>
                    <a:pt x="351" y="1257"/>
                  </a:lnTo>
                  <a:lnTo>
                    <a:pt x="365" y="1266"/>
                  </a:lnTo>
                  <a:lnTo>
                    <a:pt x="378" y="1273"/>
                  </a:lnTo>
                  <a:lnTo>
                    <a:pt x="393" y="1280"/>
                  </a:lnTo>
                  <a:lnTo>
                    <a:pt x="408" y="1286"/>
                  </a:lnTo>
                  <a:lnTo>
                    <a:pt x="423" y="1292"/>
                  </a:lnTo>
                  <a:lnTo>
                    <a:pt x="438" y="1295"/>
                  </a:lnTo>
                  <a:lnTo>
                    <a:pt x="454" y="1297"/>
                  </a:lnTo>
                  <a:lnTo>
                    <a:pt x="494" y="1301"/>
                  </a:lnTo>
                  <a:lnTo>
                    <a:pt x="494" y="1301"/>
                  </a:lnTo>
                  <a:lnTo>
                    <a:pt x="502" y="1355"/>
                  </a:lnTo>
                  <a:lnTo>
                    <a:pt x="509" y="1409"/>
                  </a:lnTo>
                  <a:lnTo>
                    <a:pt x="514" y="1465"/>
                  </a:lnTo>
                  <a:lnTo>
                    <a:pt x="519" y="1521"/>
                  </a:lnTo>
                  <a:lnTo>
                    <a:pt x="521" y="1579"/>
                  </a:lnTo>
                  <a:lnTo>
                    <a:pt x="522" y="1635"/>
                  </a:lnTo>
                  <a:lnTo>
                    <a:pt x="521" y="1693"/>
                  </a:lnTo>
                  <a:lnTo>
                    <a:pt x="518" y="1750"/>
                  </a:lnTo>
                  <a:lnTo>
                    <a:pt x="512" y="1807"/>
                  </a:lnTo>
                  <a:lnTo>
                    <a:pt x="504" y="1863"/>
                  </a:lnTo>
                  <a:lnTo>
                    <a:pt x="498" y="1891"/>
                  </a:lnTo>
                  <a:lnTo>
                    <a:pt x="492" y="1919"/>
                  </a:lnTo>
                  <a:lnTo>
                    <a:pt x="487" y="1946"/>
                  </a:lnTo>
                  <a:lnTo>
                    <a:pt x="479" y="1973"/>
                  </a:lnTo>
                  <a:lnTo>
                    <a:pt x="471" y="2001"/>
                  </a:lnTo>
                  <a:lnTo>
                    <a:pt x="463" y="2027"/>
                  </a:lnTo>
                  <a:lnTo>
                    <a:pt x="452" y="2052"/>
                  </a:lnTo>
                  <a:lnTo>
                    <a:pt x="442" y="2078"/>
                  </a:lnTo>
                  <a:lnTo>
                    <a:pt x="430" y="2103"/>
                  </a:lnTo>
                  <a:lnTo>
                    <a:pt x="418" y="2127"/>
                  </a:lnTo>
                  <a:lnTo>
                    <a:pt x="405" y="2152"/>
                  </a:lnTo>
                  <a:lnTo>
                    <a:pt x="390" y="2176"/>
                  </a:lnTo>
                  <a:lnTo>
                    <a:pt x="390" y="2176"/>
                  </a:lnTo>
                  <a:lnTo>
                    <a:pt x="383" y="2188"/>
                  </a:lnTo>
                  <a:lnTo>
                    <a:pt x="374" y="2200"/>
                  </a:lnTo>
                  <a:lnTo>
                    <a:pt x="355" y="2222"/>
                  </a:lnTo>
                  <a:lnTo>
                    <a:pt x="336" y="2243"/>
                  </a:lnTo>
                  <a:lnTo>
                    <a:pt x="315" y="2261"/>
                  </a:lnTo>
                  <a:lnTo>
                    <a:pt x="292" y="2277"/>
                  </a:lnTo>
                  <a:lnTo>
                    <a:pt x="269" y="2293"/>
                  </a:lnTo>
                  <a:lnTo>
                    <a:pt x="244" y="2306"/>
                  </a:lnTo>
                  <a:lnTo>
                    <a:pt x="219" y="2319"/>
                  </a:lnTo>
                  <a:lnTo>
                    <a:pt x="192" y="2330"/>
                  </a:lnTo>
                  <a:lnTo>
                    <a:pt x="166" y="2341"/>
                  </a:lnTo>
                  <a:lnTo>
                    <a:pt x="138" y="2350"/>
                  </a:lnTo>
                  <a:lnTo>
                    <a:pt x="110" y="2359"/>
                  </a:lnTo>
                  <a:lnTo>
                    <a:pt x="55" y="2376"/>
                  </a:lnTo>
                  <a:lnTo>
                    <a:pt x="0" y="2392"/>
                  </a:lnTo>
                  <a:lnTo>
                    <a:pt x="85" y="2403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E4C7074B-F57C-5AEF-D3B1-68C80B3A6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905"/>
              <a:ext cx="1082" cy="1509"/>
            </a:xfrm>
            <a:custGeom>
              <a:avLst/>
              <a:gdLst>
                <a:gd name="T0" fmla="*/ 175 w 2165"/>
                <a:gd name="T1" fmla="*/ 2397 h 3018"/>
                <a:gd name="T2" fmla="*/ 312 w 2165"/>
                <a:gd name="T3" fmla="*/ 2429 h 3018"/>
                <a:gd name="T4" fmla="*/ 491 w 2165"/>
                <a:gd name="T5" fmla="*/ 2524 h 3018"/>
                <a:gd name="T6" fmla="*/ 759 w 2165"/>
                <a:gd name="T7" fmla="*/ 2730 h 3018"/>
                <a:gd name="T8" fmla="*/ 1037 w 2165"/>
                <a:gd name="T9" fmla="*/ 2943 h 3018"/>
                <a:gd name="T10" fmla="*/ 1125 w 2165"/>
                <a:gd name="T11" fmla="*/ 2996 h 3018"/>
                <a:gd name="T12" fmla="*/ 1204 w 2165"/>
                <a:gd name="T13" fmla="*/ 3014 h 3018"/>
                <a:gd name="T14" fmla="*/ 1194 w 2165"/>
                <a:gd name="T15" fmla="*/ 2936 h 3018"/>
                <a:gd name="T16" fmla="*/ 1085 w 2165"/>
                <a:gd name="T17" fmla="*/ 2749 h 3018"/>
                <a:gd name="T18" fmla="*/ 1070 w 2165"/>
                <a:gd name="T19" fmla="*/ 2661 h 3018"/>
                <a:gd name="T20" fmla="*/ 1093 w 2165"/>
                <a:gd name="T21" fmla="*/ 2538 h 3018"/>
                <a:gd name="T22" fmla="*/ 1196 w 2165"/>
                <a:gd name="T23" fmla="*/ 2294 h 3018"/>
                <a:gd name="T24" fmla="*/ 1224 w 2165"/>
                <a:gd name="T25" fmla="*/ 2176 h 3018"/>
                <a:gd name="T26" fmla="*/ 1323 w 2165"/>
                <a:gd name="T27" fmla="*/ 2146 h 3018"/>
                <a:gd name="T28" fmla="*/ 1494 w 2165"/>
                <a:gd name="T29" fmla="*/ 2117 h 3018"/>
                <a:gd name="T30" fmla="*/ 1647 w 2165"/>
                <a:gd name="T31" fmla="*/ 2037 h 3018"/>
                <a:gd name="T32" fmla="*/ 1795 w 2165"/>
                <a:gd name="T33" fmla="*/ 1912 h 3018"/>
                <a:gd name="T34" fmla="*/ 1938 w 2165"/>
                <a:gd name="T35" fmla="*/ 1744 h 3018"/>
                <a:gd name="T36" fmla="*/ 2000 w 2165"/>
                <a:gd name="T37" fmla="*/ 1628 h 3018"/>
                <a:gd name="T38" fmla="*/ 2035 w 2165"/>
                <a:gd name="T39" fmla="*/ 1476 h 3018"/>
                <a:gd name="T40" fmla="*/ 2058 w 2165"/>
                <a:gd name="T41" fmla="*/ 1198 h 3018"/>
                <a:gd name="T42" fmla="*/ 2129 w 2165"/>
                <a:gd name="T43" fmla="*/ 903 h 3018"/>
                <a:gd name="T44" fmla="*/ 2164 w 2165"/>
                <a:gd name="T45" fmla="*/ 684 h 3018"/>
                <a:gd name="T46" fmla="*/ 2154 w 2165"/>
                <a:gd name="T47" fmla="*/ 523 h 3018"/>
                <a:gd name="T48" fmla="*/ 2097 w 2165"/>
                <a:gd name="T49" fmla="*/ 260 h 3018"/>
                <a:gd name="T50" fmla="*/ 2035 w 2165"/>
                <a:gd name="T51" fmla="*/ 118 h 3018"/>
                <a:gd name="T52" fmla="*/ 1961 w 2165"/>
                <a:gd name="T53" fmla="*/ 38 h 3018"/>
                <a:gd name="T54" fmla="*/ 1831 w 2165"/>
                <a:gd name="T55" fmla="*/ 15 h 3018"/>
                <a:gd name="T56" fmla="*/ 1739 w 2165"/>
                <a:gd name="T57" fmla="*/ 0 h 3018"/>
                <a:gd name="T58" fmla="*/ 1626 w 2165"/>
                <a:gd name="T59" fmla="*/ 26 h 3018"/>
                <a:gd name="T60" fmla="*/ 1463 w 2165"/>
                <a:gd name="T61" fmla="*/ 122 h 3018"/>
                <a:gd name="T62" fmla="*/ 1220 w 2165"/>
                <a:gd name="T63" fmla="*/ 320 h 3018"/>
                <a:gd name="T64" fmla="*/ 990 w 2165"/>
                <a:gd name="T65" fmla="*/ 478 h 3018"/>
                <a:gd name="T66" fmla="*/ 787 w 2165"/>
                <a:gd name="T67" fmla="*/ 551 h 3018"/>
                <a:gd name="T68" fmla="*/ 682 w 2165"/>
                <a:gd name="T69" fmla="*/ 593 h 3018"/>
                <a:gd name="T70" fmla="*/ 639 w 2165"/>
                <a:gd name="T71" fmla="*/ 720 h 3018"/>
                <a:gd name="T72" fmla="*/ 564 w 2165"/>
                <a:gd name="T73" fmla="*/ 788 h 3018"/>
                <a:gd name="T74" fmla="*/ 481 w 2165"/>
                <a:gd name="T75" fmla="*/ 735 h 3018"/>
                <a:gd name="T76" fmla="*/ 408 w 2165"/>
                <a:gd name="T77" fmla="*/ 668 h 3018"/>
                <a:gd name="T78" fmla="*/ 313 w 2165"/>
                <a:gd name="T79" fmla="*/ 659 h 3018"/>
                <a:gd name="T80" fmla="*/ 237 w 2165"/>
                <a:gd name="T81" fmla="*/ 702 h 3018"/>
                <a:gd name="T82" fmla="*/ 175 w 2165"/>
                <a:gd name="T83" fmla="*/ 786 h 3018"/>
                <a:gd name="T84" fmla="*/ 153 w 2165"/>
                <a:gd name="T85" fmla="*/ 885 h 3018"/>
                <a:gd name="T86" fmla="*/ 167 w 2165"/>
                <a:gd name="T87" fmla="*/ 984 h 3018"/>
                <a:gd name="T88" fmla="*/ 262 w 2165"/>
                <a:gd name="T89" fmla="*/ 1175 h 3018"/>
                <a:gd name="T90" fmla="*/ 337 w 2165"/>
                <a:gd name="T91" fmla="*/ 1248 h 3018"/>
                <a:gd name="T92" fmla="*/ 423 w 2165"/>
                <a:gd name="T93" fmla="*/ 1292 h 3018"/>
                <a:gd name="T94" fmla="*/ 509 w 2165"/>
                <a:gd name="T95" fmla="*/ 1409 h 3018"/>
                <a:gd name="T96" fmla="*/ 518 w 2165"/>
                <a:gd name="T97" fmla="*/ 1750 h 3018"/>
                <a:gd name="T98" fmla="*/ 479 w 2165"/>
                <a:gd name="T99" fmla="*/ 1973 h 3018"/>
                <a:gd name="T100" fmla="*/ 418 w 2165"/>
                <a:gd name="T101" fmla="*/ 2127 h 3018"/>
                <a:gd name="T102" fmla="*/ 355 w 2165"/>
                <a:gd name="T103" fmla="*/ 2222 h 3018"/>
                <a:gd name="T104" fmla="*/ 219 w 2165"/>
                <a:gd name="T105" fmla="*/ 2319 h 3018"/>
                <a:gd name="T106" fmla="*/ 0 w 2165"/>
                <a:gd name="T107" fmla="*/ 2392 h 3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65" h="3018">
                  <a:moveTo>
                    <a:pt x="85" y="2403"/>
                  </a:moveTo>
                  <a:lnTo>
                    <a:pt x="85" y="2403"/>
                  </a:lnTo>
                  <a:lnTo>
                    <a:pt x="107" y="2399"/>
                  </a:lnTo>
                  <a:lnTo>
                    <a:pt x="130" y="2397"/>
                  </a:lnTo>
                  <a:lnTo>
                    <a:pt x="152" y="2396"/>
                  </a:lnTo>
                  <a:lnTo>
                    <a:pt x="175" y="2397"/>
                  </a:lnTo>
                  <a:lnTo>
                    <a:pt x="198" y="2399"/>
                  </a:lnTo>
                  <a:lnTo>
                    <a:pt x="220" y="2403"/>
                  </a:lnTo>
                  <a:lnTo>
                    <a:pt x="243" y="2407"/>
                  </a:lnTo>
                  <a:lnTo>
                    <a:pt x="266" y="2413"/>
                  </a:lnTo>
                  <a:lnTo>
                    <a:pt x="289" y="2421"/>
                  </a:lnTo>
                  <a:lnTo>
                    <a:pt x="312" y="2429"/>
                  </a:lnTo>
                  <a:lnTo>
                    <a:pt x="335" y="2439"/>
                  </a:lnTo>
                  <a:lnTo>
                    <a:pt x="358" y="2448"/>
                  </a:lnTo>
                  <a:lnTo>
                    <a:pt x="381" y="2459"/>
                  </a:lnTo>
                  <a:lnTo>
                    <a:pt x="403" y="2471"/>
                  </a:lnTo>
                  <a:lnTo>
                    <a:pt x="448" y="2496"/>
                  </a:lnTo>
                  <a:lnTo>
                    <a:pt x="491" y="2524"/>
                  </a:lnTo>
                  <a:lnTo>
                    <a:pt x="535" y="2553"/>
                  </a:lnTo>
                  <a:lnTo>
                    <a:pt x="576" y="2583"/>
                  </a:lnTo>
                  <a:lnTo>
                    <a:pt x="617" y="2614"/>
                  </a:lnTo>
                  <a:lnTo>
                    <a:pt x="656" y="2644"/>
                  </a:lnTo>
                  <a:lnTo>
                    <a:pt x="693" y="2674"/>
                  </a:lnTo>
                  <a:lnTo>
                    <a:pt x="759" y="2730"/>
                  </a:lnTo>
                  <a:lnTo>
                    <a:pt x="759" y="2730"/>
                  </a:lnTo>
                  <a:lnTo>
                    <a:pt x="883" y="2827"/>
                  </a:lnTo>
                  <a:lnTo>
                    <a:pt x="945" y="2875"/>
                  </a:lnTo>
                  <a:lnTo>
                    <a:pt x="1008" y="2921"/>
                  </a:lnTo>
                  <a:lnTo>
                    <a:pt x="1008" y="2921"/>
                  </a:lnTo>
                  <a:lnTo>
                    <a:pt x="1037" y="2943"/>
                  </a:lnTo>
                  <a:lnTo>
                    <a:pt x="1066" y="2964"/>
                  </a:lnTo>
                  <a:lnTo>
                    <a:pt x="1079" y="2975"/>
                  </a:lnTo>
                  <a:lnTo>
                    <a:pt x="1094" y="2983"/>
                  </a:lnTo>
                  <a:lnTo>
                    <a:pt x="1109" y="2991"/>
                  </a:lnTo>
                  <a:lnTo>
                    <a:pt x="1125" y="2996"/>
                  </a:lnTo>
                  <a:lnTo>
                    <a:pt x="1125" y="2996"/>
                  </a:lnTo>
                  <a:lnTo>
                    <a:pt x="1136" y="3000"/>
                  </a:lnTo>
                  <a:lnTo>
                    <a:pt x="1147" y="3002"/>
                  </a:lnTo>
                  <a:lnTo>
                    <a:pt x="1170" y="3006"/>
                  </a:lnTo>
                  <a:lnTo>
                    <a:pt x="1182" y="3008"/>
                  </a:lnTo>
                  <a:lnTo>
                    <a:pt x="1193" y="3010"/>
                  </a:lnTo>
                  <a:lnTo>
                    <a:pt x="1204" y="3014"/>
                  </a:lnTo>
                  <a:lnTo>
                    <a:pt x="1214" y="3018"/>
                  </a:lnTo>
                  <a:lnTo>
                    <a:pt x="1235" y="3007"/>
                  </a:lnTo>
                  <a:lnTo>
                    <a:pt x="1235" y="3007"/>
                  </a:lnTo>
                  <a:lnTo>
                    <a:pt x="1227" y="2989"/>
                  </a:lnTo>
                  <a:lnTo>
                    <a:pt x="1216" y="2972"/>
                  </a:lnTo>
                  <a:lnTo>
                    <a:pt x="1194" y="2936"/>
                  </a:lnTo>
                  <a:lnTo>
                    <a:pt x="1145" y="2860"/>
                  </a:lnTo>
                  <a:lnTo>
                    <a:pt x="1122" y="2822"/>
                  </a:lnTo>
                  <a:lnTo>
                    <a:pt x="1110" y="2804"/>
                  </a:lnTo>
                  <a:lnTo>
                    <a:pt x="1101" y="2785"/>
                  </a:lnTo>
                  <a:lnTo>
                    <a:pt x="1092" y="2767"/>
                  </a:lnTo>
                  <a:lnTo>
                    <a:pt x="1085" y="2749"/>
                  </a:lnTo>
                  <a:lnTo>
                    <a:pt x="1079" y="2731"/>
                  </a:lnTo>
                  <a:lnTo>
                    <a:pt x="1076" y="2714"/>
                  </a:lnTo>
                  <a:lnTo>
                    <a:pt x="1076" y="2714"/>
                  </a:lnTo>
                  <a:lnTo>
                    <a:pt x="1073" y="2697"/>
                  </a:lnTo>
                  <a:lnTo>
                    <a:pt x="1071" y="2679"/>
                  </a:lnTo>
                  <a:lnTo>
                    <a:pt x="1070" y="2661"/>
                  </a:lnTo>
                  <a:lnTo>
                    <a:pt x="1071" y="2644"/>
                  </a:lnTo>
                  <a:lnTo>
                    <a:pt x="1073" y="2626"/>
                  </a:lnTo>
                  <a:lnTo>
                    <a:pt x="1076" y="2609"/>
                  </a:lnTo>
                  <a:lnTo>
                    <a:pt x="1079" y="2591"/>
                  </a:lnTo>
                  <a:lnTo>
                    <a:pt x="1083" y="2573"/>
                  </a:lnTo>
                  <a:lnTo>
                    <a:pt x="1093" y="2538"/>
                  </a:lnTo>
                  <a:lnTo>
                    <a:pt x="1106" y="2503"/>
                  </a:lnTo>
                  <a:lnTo>
                    <a:pt x="1121" y="2467"/>
                  </a:lnTo>
                  <a:lnTo>
                    <a:pt x="1136" y="2433"/>
                  </a:lnTo>
                  <a:lnTo>
                    <a:pt x="1168" y="2364"/>
                  </a:lnTo>
                  <a:lnTo>
                    <a:pt x="1183" y="2329"/>
                  </a:lnTo>
                  <a:lnTo>
                    <a:pt x="1196" y="2294"/>
                  </a:lnTo>
                  <a:lnTo>
                    <a:pt x="1207" y="2260"/>
                  </a:lnTo>
                  <a:lnTo>
                    <a:pt x="1213" y="2243"/>
                  </a:lnTo>
                  <a:lnTo>
                    <a:pt x="1216" y="2226"/>
                  </a:lnTo>
                  <a:lnTo>
                    <a:pt x="1220" y="2209"/>
                  </a:lnTo>
                  <a:lnTo>
                    <a:pt x="1222" y="2193"/>
                  </a:lnTo>
                  <a:lnTo>
                    <a:pt x="1224" y="2176"/>
                  </a:lnTo>
                  <a:lnTo>
                    <a:pt x="1224" y="2160"/>
                  </a:lnTo>
                  <a:lnTo>
                    <a:pt x="1232" y="2133"/>
                  </a:lnTo>
                  <a:lnTo>
                    <a:pt x="1232" y="2133"/>
                  </a:lnTo>
                  <a:lnTo>
                    <a:pt x="1264" y="2139"/>
                  </a:lnTo>
                  <a:lnTo>
                    <a:pt x="1293" y="2143"/>
                  </a:lnTo>
                  <a:lnTo>
                    <a:pt x="1323" y="2146"/>
                  </a:lnTo>
                  <a:lnTo>
                    <a:pt x="1352" y="2146"/>
                  </a:lnTo>
                  <a:lnTo>
                    <a:pt x="1382" y="2143"/>
                  </a:lnTo>
                  <a:lnTo>
                    <a:pt x="1410" y="2139"/>
                  </a:lnTo>
                  <a:lnTo>
                    <a:pt x="1438" y="2133"/>
                  </a:lnTo>
                  <a:lnTo>
                    <a:pt x="1466" y="2126"/>
                  </a:lnTo>
                  <a:lnTo>
                    <a:pt x="1494" y="2117"/>
                  </a:lnTo>
                  <a:lnTo>
                    <a:pt x="1520" y="2107"/>
                  </a:lnTo>
                  <a:lnTo>
                    <a:pt x="1547" y="2095"/>
                  </a:lnTo>
                  <a:lnTo>
                    <a:pt x="1572" y="2082"/>
                  </a:lnTo>
                  <a:lnTo>
                    <a:pt x="1597" y="2069"/>
                  </a:lnTo>
                  <a:lnTo>
                    <a:pt x="1623" y="2054"/>
                  </a:lnTo>
                  <a:lnTo>
                    <a:pt x="1647" y="2037"/>
                  </a:lnTo>
                  <a:lnTo>
                    <a:pt x="1670" y="2021"/>
                  </a:lnTo>
                  <a:lnTo>
                    <a:pt x="1693" y="2004"/>
                  </a:lnTo>
                  <a:lnTo>
                    <a:pt x="1715" y="1986"/>
                  </a:lnTo>
                  <a:lnTo>
                    <a:pt x="1735" y="1968"/>
                  </a:lnTo>
                  <a:lnTo>
                    <a:pt x="1756" y="1950"/>
                  </a:lnTo>
                  <a:lnTo>
                    <a:pt x="1795" y="1912"/>
                  </a:lnTo>
                  <a:lnTo>
                    <a:pt x="1831" y="1875"/>
                  </a:lnTo>
                  <a:lnTo>
                    <a:pt x="1863" y="1838"/>
                  </a:lnTo>
                  <a:lnTo>
                    <a:pt x="1892" y="1803"/>
                  </a:lnTo>
                  <a:lnTo>
                    <a:pt x="1917" y="1772"/>
                  </a:lnTo>
                  <a:lnTo>
                    <a:pt x="1938" y="1744"/>
                  </a:lnTo>
                  <a:lnTo>
                    <a:pt x="1938" y="1744"/>
                  </a:lnTo>
                  <a:lnTo>
                    <a:pt x="1952" y="1724"/>
                  </a:lnTo>
                  <a:lnTo>
                    <a:pt x="1963" y="1704"/>
                  </a:lnTo>
                  <a:lnTo>
                    <a:pt x="1974" y="1686"/>
                  </a:lnTo>
                  <a:lnTo>
                    <a:pt x="1984" y="1666"/>
                  </a:lnTo>
                  <a:lnTo>
                    <a:pt x="1992" y="1648"/>
                  </a:lnTo>
                  <a:lnTo>
                    <a:pt x="2000" y="1628"/>
                  </a:lnTo>
                  <a:lnTo>
                    <a:pt x="2007" y="1610"/>
                  </a:lnTo>
                  <a:lnTo>
                    <a:pt x="2013" y="1590"/>
                  </a:lnTo>
                  <a:lnTo>
                    <a:pt x="2017" y="1572"/>
                  </a:lnTo>
                  <a:lnTo>
                    <a:pt x="2022" y="1552"/>
                  </a:lnTo>
                  <a:lnTo>
                    <a:pt x="2029" y="1514"/>
                  </a:lnTo>
                  <a:lnTo>
                    <a:pt x="2035" y="1476"/>
                  </a:lnTo>
                  <a:lnTo>
                    <a:pt x="2037" y="1438"/>
                  </a:lnTo>
                  <a:lnTo>
                    <a:pt x="2042" y="1361"/>
                  </a:lnTo>
                  <a:lnTo>
                    <a:pt x="2044" y="1322"/>
                  </a:lnTo>
                  <a:lnTo>
                    <a:pt x="2047" y="1281"/>
                  </a:lnTo>
                  <a:lnTo>
                    <a:pt x="2052" y="1240"/>
                  </a:lnTo>
                  <a:lnTo>
                    <a:pt x="2058" y="1198"/>
                  </a:lnTo>
                  <a:lnTo>
                    <a:pt x="2066" y="1156"/>
                  </a:lnTo>
                  <a:lnTo>
                    <a:pt x="2072" y="1135"/>
                  </a:lnTo>
                  <a:lnTo>
                    <a:pt x="2077" y="1113"/>
                  </a:lnTo>
                  <a:lnTo>
                    <a:pt x="2098" y="1031"/>
                  </a:lnTo>
                  <a:lnTo>
                    <a:pt x="2098" y="1031"/>
                  </a:lnTo>
                  <a:lnTo>
                    <a:pt x="2129" y="903"/>
                  </a:lnTo>
                  <a:lnTo>
                    <a:pt x="2143" y="841"/>
                  </a:lnTo>
                  <a:lnTo>
                    <a:pt x="2149" y="810"/>
                  </a:lnTo>
                  <a:lnTo>
                    <a:pt x="2154" y="779"/>
                  </a:lnTo>
                  <a:lnTo>
                    <a:pt x="2158" y="746"/>
                  </a:lnTo>
                  <a:lnTo>
                    <a:pt x="2161" y="715"/>
                  </a:lnTo>
                  <a:lnTo>
                    <a:pt x="2164" y="684"/>
                  </a:lnTo>
                  <a:lnTo>
                    <a:pt x="2165" y="653"/>
                  </a:lnTo>
                  <a:lnTo>
                    <a:pt x="2165" y="621"/>
                  </a:lnTo>
                  <a:lnTo>
                    <a:pt x="2162" y="589"/>
                  </a:lnTo>
                  <a:lnTo>
                    <a:pt x="2159" y="556"/>
                  </a:lnTo>
                  <a:lnTo>
                    <a:pt x="2154" y="523"/>
                  </a:lnTo>
                  <a:lnTo>
                    <a:pt x="2154" y="523"/>
                  </a:lnTo>
                  <a:lnTo>
                    <a:pt x="2145" y="465"/>
                  </a:lnTo>
                  <a:lnTo>
                    <a:pt x="2138" y="430"/>
                  </a:lnTo>
                  <a:lnTo>
                    <a:pt x="2130" y="389"/>
                  </a:lnTo>
                  <a:lnTo>
                    <a:pt x="2121" y="348"/>
                  </a:lnTo>
                  <a:lnTo>
                    <a:pt x="2109" y="304"/>
                  </a:lnTo>
                  <a:lnTo>
                    <a:pt x="2097" y="260"/>
                  </a:lnTo>
                  <a:lnTo>
                    <a:pt x="2082" y="216"/>
                  </a:lnTo>
                  <a:lnTo>
                    <a:pt x="2074" y="196"/>
                  </a:lnTo>
                  <a:lnTo>
                    <a:pt x="2065" y="175"/>
                  </a:lnTo>
                  <a:lnTo>
                    <a:pt x="2055" y="155"/>
                  </a:lnTo>
                  <a:lnTo>
                    <a:pt x="2045" y="136"/>
                  </a:lnTo>
                  <a:lnTo>
                    <a:pt x="2035" y="118"/>
                  </a:lnTo>
                  <a:lnTo>
                    <a:pt x="2024" y="101"/>
                  </a:lnTo>
                  <a:lnTo>
                    <a:pt x="2013" y="85"/>
                  </a:lnTo>
                  <a:lnTo>
                    <a:pt x="2000" y="71"/>
                  </a:lnTo>
                  <a:lnTo>
                    <a:pt x="1987" y="58"/>
                  </a:lnTo>
                  <a:lnTo>
                    <a:pt x="1975" y="47"/>
                  </a:lnTo>
                  <a:lnTo>
                    <a:pt x="1961" y="38"/>
                  </a:lnTo>
                  <a:lnTo>
                    <a:pt x="1946" y="30"/>
                  </a:lnTo>
                  <a:lnTo>
                    <a:pt x="1931" y="25"/>
                  </a:lnTo>
                  <a:lnTo>
                    <a:pt x="1915" y="22"/>
                  </a:lnTo>
                  <a:lnTo>
                    <a:pt x="1899" y="20"/>
                  </a:lnTo>
                  <a:lnTo>
                    <a:pt x="1882" y="22"/>
                  </a:lnTo>
                  <a:lnTo>
                    <a:pt x="1831" y="15"/>
                  </a:lnTo>
                  <a:lnTo>
                    <a:pt x="1831" y="15"/>
                  </a:lnTo>
                  <a:lnTo>
                    <a:pt x="1813" y="9"/>
                  </a:lnTo>
                  <a:lnTo>
                    <a:pt x="1794" y="4"/>
                  </a:lnTo>
                  <a:lnTo>
                    <a:pt x="1776" y="1"/>
                  </a:lnTo>
                  <a:lnTo>
                    <a:pt x="1757" y="0"/>
                  </a:lnTo>
                  <a:lnTo>
                    <a:pt x="1739" y="0"/>
                  </a:lnTo>
                  <a:lnTo>
                    <a:pt x="1719" y="1"/>
                  </a:lnTo>
                  <a:lnTo>
                    <a:pt x="1701" y="3"/>
                  </a:lnTo>
                  <a:lnTo>
                    <a:pt x="1682" y="8"/>
                  </a:lnTo>
                  <a:lnTo>
                    <a:pt x="1663" y="12"/>
                  </a:lnTo>
                  <a:lnTo>
                    <a:pt x="1645" y="18"/>
                  </a:lnTo>
                  <a:lnTo>
                    <a:pt x="1626" y="26"/>
                  </a:lnTo>
                  <a:lnTo>
                    <a:pt x="1608" y="33"/>
                  </a:lnTo>
                  <a:lnTo>
                    <a:pt x="1588" y="42"/>
                  </a:lnTo>
                  <a:lnTo>
                    <a:pt x="1570" y="51"/>
                  </a:lnTo>
                  <a:lnTo>
                    <a:pt x="1534" y="73"/>
                  </a:lnTo>
                  <a:lnTo>
                    <a:pt x="1498" y="96"/>
                  </a:lnTo>
                  <a:lnTo>
                    <a:pt x="1463" y="122"/>
                  </a:lnTo>
                  <a:lnTo>
                    <a:pt x="1429" y="147"/>
                  </a:lnTo>
                  <a:lnTo>
                    <a:pt x="1397" y="174"/>
                  </a:lnTo>
                  <a:lnTo>
                    <a:pt x="1336" y="224"/>
                  </a:lnTo>
                  <a:lnTo>
                    <a:pt x="1281" y="270"/>
                  </a:lnTo>
                  <a:lnTo>
                    <a:pt x="1281" y="270"/>
                  </a:lnTo>
                  <a:lnTo>
                    <a:pt x="1220" y="320"/>
                  </a:lnTo>
                  <a:lnTo>
                    <a:pt x="1157" y="368"/>
                  </a:lnTo>
                  <a:lnTo>
                    <a:pt x="1124" y="393"/>
                  </a:lnTo>
                  <a:lnTo>
                    <a:pt x="1092" y="416"/>
                  </a:lnTo>
                  <a:lnTo>
                    <a:pt x="1059" y="438"/>
                  </a:lnTo>
                  <a:lnTo>
                    <a:pt x="1024" y="458"/>
                  </a:lnTo>
                  <a:lnTo>
                    <a:pt x="990" y="478"/>
                  </a:lnTo>
                  <a:lnTo>
                    <a:pt x="955" y="495"/>
                  </a:lnTo>
                  <a:lnTo>
                    <a:pt x="919" y="511"/>
                  </a:lnTo>
                  <a:lnTo>
                    <a:pt x="883" y="526"/>
                  </a:lnTo>
                  <a:lnTo>
                    <a:pt x="845" y="538"/>
                  </a:lnTo>
                  <a:lnTo>
                    <a:pt x="807" y="547"/>
                  </a:lnTo>
                  <a:lnTo>
                    <a:pt x="787" y="551"/>
                  </a:lnTo>
                  <a:lnTo>
                    <a:pt x="768" y="554"/>
                  </a:lnTo>
                  <a:lnTo>
                    <a:pt x="748" y="556"/>
                  </a:lnTo>
                  <a:lnTo>
                    <a:pt x="727" y="559"/>
                  </a:lnTo>
                  <a:lnTo>
                    <a:pt x="690" y="556"/>
                  </a:lnTo>
                  <a:lnTo>
                    <a:pt x="690" y="556"/>
                  </a:lnTo>
                  <a:lnTo>
                    <a:pt x="682" y="593"/>
                  </a:lnTo>
                  <a:lnTo>
                    <a:pt x="673" y="631"/>
                  </a:lnTo>
                  <a:lnTo>
                    <a:pt x="667" y="650"/>
                  </a:lnTo>
                  <a:lnTo>
                    <a:pt x="662" y="668"/>
                  </a:lnTo>
                  <a:lnTo>
                    <a:pt x="655" y="687"/>
                  </a:lnTo>
                  <a:lnTo>
                    <a:pt x="647" y="704"/>
                  </a:lnTo>
                  <a:lnTo>
                    <a:pt x="639" y="720"/>
                  </a:lnTo>
                  <a:lnTo>
                    <a:pt x="629" y="736"/>
                  </a:lnTo>
                  <a:lnTo>
                    <a:pt x="619" y="750"/>
                  </a:lnTo>
                  <a:lnTo>
                    <a:pt x="608" y="761"/>
                  </a:lnTo>
                  <a:lnTo>
                    <a:pt x="594" y="773"/>
                  </a:lnTo>
                  <a:lnTo>
                    <a:pt x="580" y="782"/>
                  </a:lnTo>
                  <a:lnTo>
                    <a:pt x="564" y="788"/>
                  </a:lnTo>
                  <a:lnTo>
                    <a:pt x="556" y="791"/>
                  </a:lnTo>
                  <a:lnTo>
                    <a:pt x="547" y="793"/>
                  </a:lnTo>
                  <a:lnTo>
                    <a:pt x="511" y="779"/>
                  </a:lnTo>
                  <a:lnTo>
                    <a:pt x="511" y="779"/>
                  </a:lnTo>
                  <a:lnTo>
                    <a:pt x="491" y="749"/>
                  </a:lnTo>
                  <a:lnTo>
                    <a:pt x="481" y="735"/>
                  </a:lnTo>
                  <a:lnTo>
                    <a:pt x="471" y="721"/>
                  </a:lnTo>
                  <a:lnTo>
                    <a:pt x="459" y="708"/>
                  </a:lnTo>
                  <a:lnTo>
                    <a:pt x="448" y="697"/>
                  </a:lnTo>
                  <a:lnTo>
                    <a:pt x="435" y="685"/>
                  </a:lnTo>
                  <a:lnTo>
                    <a:pt x="421" y="676"/>
                  </a:lnTo>
                  <a:lnTo>
                    <a:pt x="408" y="668"/>
                  </a:lnTo>
                  <a:lnTo>
                    <a:pt x="393" y="662"/>
                  </a:lnTo>
                  <a:lnTo>
                    <a:pt x="378" y="658"/>
                  </a:lnTo>
                  <a:lnTo>
                    <a:pt x="364" y="654"/>
                  </a:lnTo>
                  <a:lnTo>
                    <a:pt x="347" y="654"/>
                  </a:lnTo>
                  <a:lnTo>
                    <a:pt x="330" y="655"/>
                  </a:lnTo>
                  <a:lnTo>
                    <a:pt x="313" y="659"/>
                  </a:lnTo>
                  <a:lnTo>
                    <a:pt x="294" y="665"/>
                  </a:lnTo>
                  <a:lnTo>
                    <a:pt x="294" y="665"/>
                  </a:lnTo>
                  <a:lnTo>
                    <a:pt x="280" y="673"/>
                  </a:lnTo>
                  <a:lnTo>
                    <a:pt x="265" y="681"/>
                  </a:lnTo>
                  <a:lnTo>
                    <a:pt x="250" y="691"/>
                  </a:lnTo>
                  <a:lnTo>
                    <a:pt x="237" y="702"/>
                  </a:lnTo>
                  <a:lnTo>
                    <a:pt x="224" y="714"/>
                  </a:lnTo>
                  <a:lnTo>
                    <a:pt x="213" y="727"/>
                  </a:lnTo>
                  <a:lnTo>
                    <a:pt x="201" y="741"/>
                  </a:lnTo>
                  <a:lnTo>
                    <a:pt x="192" y="755"/>
                  </a:lnTo>
                  <a:lnTo>
                    <a:pt x="183" y="771"/>
                  </a:lnTo>
                  <a:lnTo>
                    <a:pt x="175" y="786"/>
                  </a:lnTo>
                  <a:lnTo>
                    <a:pt x="169" y="802"/>
                  </a:lnTo>
                  <a:lnTo>
                    <a:pt x="163" y="818"/>
                  </a:lnTo>
                  <a:lnTo>
                    <a:pt x="159" y="835"/>
                  </a:lnTo>
                  <a:lnTo>
                    <a:pt x="155" y="851"/>
                  </a:lnTo>
                  <a:lnTo>
                    <a:pt x="153" y="869"/>
                  </a:lnTo>
                  <a:lnTo>
                    <a:pt x="153" y="885"/>
                  </a:lnTo>
                  <a:lnTo>
                    <a:pt x="153" y="885"/>
                  </a:lnTo>
                  <a:lnTo>
                    <a:pt x="153" y="901"/>
                  </a:lnTo>
                  <a:lnTo>
                    <a:pt x="154" y="917"/>
                  </a:lnTo>
                  <a:lnTo>
                    <a:pt x="156" y="933"/>
                  </a:lnTo>
                  <a:lnTo>
                    <a:pt x="159" y="951"/>
                  </a:lnTo>
                  <a:lnTo>
                    <a:pt x="167" y="984"/>
                  </a:lnTo>
                  <a:lnTo>
                    <a:pt x="176" y="1017"/>
                  </a:lnTo>
                  <a:lnTo>
                    <a:pt x="189" y="1051"/>
                  </a:lnTo>
                  <a:lnTo>
                    <a:pt x="205" y="1083"/>
                  </a:lnTo>
                  <a:lnTo>
                    <a:pt x="222" y="1115"/>
                  </a:lnTo>
                  <a:lnTo>
                    <a:pt x="242" y="1146"/>
                  </a:lnTo>
                  <a:lnTo>
                    <a:pt x="262" y="1175"/>
                  </a:lnTo>
                  <a:lnTo>
                    <a:pt x="274" y="1189"/>
                  </a:lnTo>
                  <a:lnTo>
                    <a:pt x="285" y="1202"/>
                  </a:lnTo>
                  <a:lnTo>
                    <a:pt x="298" y="1214"/>
                  </a:lnTo>
                  <a:lnTo>
                    <a:pt x="311" y="1226"/>
                  </a:lnTo>
                  <a:lnTo>
                    <a:pt x="323" y="1238"/>
                  </a:lnTo>
                  <a:lnTo>
                    <a:pt x="337" y="1248"/>
                  </a:lnTo>
                  <a:lnTo>
                    <a:pt x="351" y="1257"/>
                  </a:lnTo>
                  <a:lnTo>
                    <a:pt x="365" y="1266"/>
                  </a:lnTo>
                  <a:lnTo>
                    <a:pt x="378" y="1273"/>
                  </a:lnTo>
                  <a:lnTo>
                    <a:pt x="393" y="1280"/>
                  </a:lnTo>
                  <a:lnTo>
                    <a:pt x="408" y="1286"/>
                  </a:lnTo>
                  <a:lnTo>
                    <a:pt x="423" y="1292"/>
                  </a:lnTo>
                  <a:lnTo>
                    <a:pt x="438" y="1295"/>
                  </a:lnTo>
                  <a:lnTo>
                    <a:pt x="454" y="1297"/>
                  </a:lnTo>
                  <a:lnTo>
                    <a:pt x="494" y="1301"/>
                  </a:lnTo>
                  <a:lnTo>
                    <a:pt x="494" y="1301"/>
                  </a:lnTo>
                  <a:lnTo>
                    <a:pt x="502" y="1355"/>
                  </a:lnTo>
                  <a:lnTo>
                    <a:pt x="509" y="1409"/>
                  </a:lnTo>
                  <a:lnTo>
                    <a:pt x="514" y="1465"/>
                  </a:lnTo>
                  <a:lnTo>
                    <a:pt x="519" y="1521"/>
                  </a:lnTo>
                  <a:lnTo>
                    <a:pt x="521" y="1579"/>
                  </a:lnTo>
                  <a:lnTo>
                    <a:pt x="522" y="1635"/>
                  </a:lnTo>
                  <a:lnTo>
                    <a:pt x="521" y="1693"/>
                  </a:lnTo>
                  <a:lnTo>
                    <a:pt x="518" y="1750"/>
                  </a:lnTo>
                  <a:lnTo>
                    <a:pt x="512" y="1807"/>
                  </a:lnTo>
                  <a:lnTo>
                    <a:pt x="504" y="1863"/>
                  </a:lnTo>
                  <a:lnTo>
                    <a:pt x="498" y="1891"/>
                  </a:lnTo>
                  <a:lnTo>
                    <a:pt x="492" y="1919"/>
                  </a:lnTo>
                  <a:lnTo>
                    <a:pt x="487" y="1946"/>
                  </a:lnTo>
                  <a:lnTo>
                    <a:pt x="479" y="1973"/>
                  </a:lnTo>
                  <a:lnTo>
                    <a:pt x="471" y="2001"/>
                  </a:lnTo>
                  <a:lnTo>
                    <a:pt x="463" y="2027"/>
                  </a:lnTo>
                  <a:lnTo>
                    <a:pt x="452" y="2052"/>
                  </a:lnTo>
                  <a:lnTo>
                    <a:pt x="442" y="2078"/>
                  </a:lnTo>
                  <a:lnTo>
                    <a:pt x="430" y="2103"/>
                  </a:lnTo>
                  <a:lnTo>
                    <a:pt x="418" y="2127"/>
                  </a:lnTo>
                  <a:lnTo>
                    <a:pt x="405" y="2152"/>
                  </a:lnTo>
                  <a:lnTo>
                    <a:pt x="390" y="2176"/>
                  </a:lnTo>
                  <a:lnTo>
                    <a:pt x="390" y="2176"/>
                  </a:lnTo>
                  <a:lnTo>
                    <a:pt x="383" y="2188"/>
                  </a:lnTo>
                  <a:lnTo>
                    <a:pt x="374" y="2200"/>
                  </a:lnTo>
                  <a:lnTo>
                    <a:pt x="355" y="2222"/>
                  </a:lnTo>
                  <a:lnTo>
                    <a:pt x="336" y="2243"/>
                  </a:lnTo>
                  <a:lnTo>
                    <a:pt x="315" y="2261"/>
                  </a:lnTo>
                  <a:lnTo>
                    <a:pt x="292" y="2277"/>
                  </a:lnTo>
                  <a:lnTo>
                    <a:pt x="269" y="2293"/>
                  </a:lnTo>
                  <a:lnTo>
                    <a:pt x="244" y="2306"/>
                  </a:lnTo>
                  <a:lnTo>
                    <a:pt x="219" y="2319"/>
                  </a:lnTo>
                  <a:lnTo>
                    <a:pt x="192" y="2330"/>
                  </a:lnTo>
                  <a:lnTo>
                    <a:pt x="166" y="2341"/>
                  </a:lnTo>
                  <a:lnTo>
                    <a:pt x="138" y="2350"/>
                  </a:lnTo>
                  <a:lnTo>
                    <a:pt x="110" y="2359"/>
                  </a:lnTo>
                  <a:lnTo>
                    <a:pt x="55" y="2376"/>
                  </a:lnTo>
                  <a:lnTo>
                    <a:pt x="0" y="2392"/>
                  </a:lnTo>
                  <a:lnTo>
                    <a:pt x="85" y="24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D921C939-AE22-FC75-0364-3888460953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15" y="2233"/>
              <a:ext cx="2229" cy="2067"/>
            </a:xfrm>
            <a:custGeom>
              <a:avLst/>
              <a:gdLst>
                <a:gd name="T0" fmla="*/ 4457 w 4458"/>
                <a:gd name="T1" fmla="*/ 306 h 4135"/>
                <a:gd name="T2" fmla="*/ 4393 w 4458"/>
                <a:gd name="T3" fmla="*/ 68 h 4135"/>
                <a:gd name="T4" fmla="*/ 4317 w 4458"/>
                <a:gd name="T5" fmla="*/ 1 h 4135"/>
                <a:gd name="T6" fmla="*/ 4253 w 4458"/>
                <a:gd name="T7" fmla="*/ 27 h 4135"/>
                <a:gd name="T8" fmla="*/ 4189 w 4458"/>
                <a:gd name="T9" fmla="*/ 18 h 4135"/>
                <a:gd name="T10" fmla="*/ 4063 w 4458"/>
                <a:gd name="T11" fmla="*/ 34 h 4135"/>
                <a:gd name="T12" fmla="*/ 3780 w 4458"/>
                <a:gd name="T13" fmla="*/ 154 h 4135"/>
                <a:gd name="T14" fmla="*/ 3651 w 4458"/>
                <a:gd name="T15" fmla="*/ 235 h 4135"/>
                <a:gd name="T16" fmla="*/ 3630 w 4458"/>
                <a:gd name="T17" fmla="*/ 69 h 4135"/>
                <a:gd name="T18" fmla="*/ 3562 w 4458"/>
                <a:gd name="T19" fmla="*/ 124 h 4135"/>
                <a:gd name="T20" fmla="*/ 3426 w 4458"/>
                <a:gd name="T21" fmla="*/ 250 h 4135"/>
                <a:gd name="T22" fmla="*/ 3169 w 4458"/>
                <a:gd name="T23" fmla="*/ 462 h 4135"/>
                <a:gd name="T24" fmla="*/ 3043 w 4458"/>
                <a:gd name="T25" fmla="*/ 639 h 4135"/>
                <a:gd name="T26" fmla="*/ 2887 w 4458"/>
                <a:gd name="T27" fmla="*/ 953 h 4135"/>
                <a:gd name="T28" fmla="*/ 2744 w 4458"/>
                <a:gd name="T29" fmla="*/ 1163 h 4135"/>
                <a:gd name="T30" fmla="*/ 2584 w 4458"/>
                <a:gd name="T31" fmla="*/ 1421 h 4135"/>
                <a:gd name="T32" fmla="*/ 2204 w 4458"/>
                <a:gd name="T33" fmla="*/ 1912 h 4135"/>
                <a:gd name="T34" fmla="*/ 1880 w 4458"/>
                <a:gd name="T35" fmla="*/ 2256 h 4135"/>
                <a:gd name="T36" fmla="*/ 1511 w 4458"/>
                <a:gd name="T37" fmla="*/ 2583 h 4135"/>
                <a:gd name="T38" fmla="*/ 1401 w 4458"/>
                <a:gd name="T39" fmla="*/ 2709 h 4135"/>
                <a:gd name="T40" fmla="*/ 1283 w 4458"/>
                <a:gd name="T41" fmla="*/ 2588 h 4135"/>
                <a:gd name="T42" fmla="*/ 1144 w 4458"/>
                <a:gd name="T43" fmla="*/ 2231 h 4135"/>
                <a:gd name="T44" fmla="*/ 988 w 4458"/>
                <a:gd name="T45" fmla="*/ 2015 h 4135"/>
                <a:gd name="T46" fmla="*/ 763 w 4458"/>
                <a:gd name="T47" fmla="*/ 2035 h 4135"/>
                <a:gd name="T48" fmla="*/ 227 w 4458"/>
                <a:gd name="T49" fmla="*/ 2195 h 4135"/>
                <a:gd name="T50" fmla="*/ 21 w 4458"/>
                <a:gd name="T51" fmla="*/ 2403 h 4135"/>
                <a:gd name="T52" fmla="*/ 165 w 4458"/>
                <a:gd name="T53" fmla="*/ 2732 h 4135"/>
                <a:gd name="T54" fmla="*/ 332 w 4458"/>
                <a:gd name="T55" fmla="*/ 3123 h 4135"/>
                <a:gd name="T56" fmla="*/ 486 w 4458"/>
                <a:gd name="T57" fmla="*/ 3413 h 4135"/>
                <a:gd name="T58" fmla="*/ 788 w 4458"/>
                <a:gd name="T59" fmla="*/ 3815 h 4135"/>
                <a:gd name="T60" fmla="*/ 905 w 4458"/>
                <a:gd name="T61" fmla="*/ 3983 h 4135"/>
                <a:gd name="T62" fmla="*/ 1089 w 4458"/>
                <a:gd name="T63" fmla="*/ 4110 h 4135"/>
                <a:gd name="T64" fmla="*/ 1238 w 4458"/>
                <a:gd name="T65" fmla="*/ 4129 h 4135"/>
                <a:gd name="T66" fmla="*/ 1427 w 4458"/>
                <a:gd name="T67" fmla="*/ 4024 h 4135"/>
                <a:gd name="T68" fmla="*/ 1826 w 4458"/>
                <a:gd name="T69" fmla="*/ 3708 h 4135"/>
                <a:gd name="T70" fmla="*/ 1981 w 4458"/>
                <a:gd name="T71" fmla="*/ 3532 h 4135"/>
                <a:gd name="T72" fmla="*/ 2190 w 4458"/>
                <a:gd name="T73" fmla="*/ 3181 h 4135"/>
                <a:gd name="T74" fmla="*/ 2290 w 4458"/>
                <a:gd name="T75" fmla="*/ 3104 h 4135"/>
                <a:gd name="T76" fmla="*/ 2299 w 4458"/>
                <a:gd name="T77" fmla="*/ 3352 h 4135"/>
                <a:gd name="T78" fmla="*/ 2327 w 4458"/>
                <a:gd name="T79" fmla="*/ 3689 h 4135"/>
                <a:gd name="T80" fmla="*/ 2457 w 4458"/>
                <a:gd name="T81" fmla="*/ 3825 h 4135"/>
                <a:gd name="T82" fmla="*/ 2609 w 4458"/>
                <a:gd name="T83" fmla="*/ 3764 h 4135"/>
                <a:gd name="T84" fmla="*/ 2854 w 4458"/>
                <a:gd name="T85" fmla="*/ 3530 h 4135"/>
                <a:gd name="T86" fmla="*/ 3032 w 4458"/>
                <a:gd name="T87" fmla="*/ 3306 h 4135"/>
                <a:gd name="T88" fmla="*/ 3314 w 4458"/>
                <a:gd name="T89" fmla="*/ 2747 h 4135"/>
                <a:gd name="T90" fmla="*/ 3472 w 4458"/>
                <a:gd name="T91" fmla="*/ 2414 h 4135"/>
                <a:gd name="T92" fmla="*/ 3639 w 4458"/>
                <a:gd name="T93" fmla="*/ 1902 h 4135"/>
                <a:gd name="T94" fmla="*/ 3763 w 4458"/>
                <a:gd name="T95" fmla="*/ 1648 h 4135"/>
                <a:gd name="T96" fmla="*/ 3898 w 4458"/>
                <a:gd name="T97" fmla="*/ 1503 h 4135"/>
                <a:gd name="T98" fmla="*/ 4216 w 4458"/>
                <a:gd name="T99" fmla="*/ 1284 h 4135"/>
                <a:gd name="T100" fmla="*/ 4329 w 4458"/>
                <a:gd name="T101" fmla="*/ 1134 h 4135"/>
                <a:gd name="T102" fmla="*/ 4341 w 4458"/>
                <a:gd name="T103" fmla="*/ 964 h 4135"/>
                <a:gd name="T104" fmla="*/ 4425 w 4458"/>
                <a:gd name="T105" fmla="*/ 789 h 4135"/>
                <a:gd name="T106" fmla="*/ 4416 w 4458"/>
                <a:gd name="T107" fmla="*/ 696 h 4135"/>
                <a:gd name="T108" fmla="*/ 4335 w 4458"/>
                <a:gd name="T109" fmla="*/ 640 h 4135"/>
                <a:gd name="T110" fmla="*/ 4409 w 4458"/>
                <a:gd name="T111" fmla="*/ 488 h 4135"/>
                <a:gd name="T112" fmla="*/ 3212 w 4458"/>
                <a:gd name="T113" fmla="*/ 1667 h 4135"/>
                <a:gd name="T114" fmla="*/ 3002 w 4458"/>
                <a:gd name="T115" fmla="*/ 1984 h 4135"/>
                <a:gd name="T116" fmla="*/ 2784 w 4458"/>
                <a:gd name="T117" fmla="*/ 2181 h 4135"/>
                <a:gd name="T118" fmla="*/ 3016 w 4458"/>
                <a:gd name="T119" fmla="*/ 1808 h 4135"/>
                <a:gd name="T120" fmla="*/ 3091 w 4458"/>
                <a:gd name="T121" fmla="*/ 1650 h 4135"/>
                <a:gd name="T122" fmla="*/ 3169 w 4458"/>
                <a:gd name="T123" fmla="*/ 1579 h 4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58" h="4135">
                  <a:moveTo>
                    <a:pt x="4447" y="413"/>
                  </a:moveTo>
                  <a:lnTo>
                    <a:pt x="4447" y="413"/>
                  </a:lnTo>
                  <a:lnTo>
                    <a:pt x="4450" y="402"/>
                  </a:lnTo>
                  <a:lnTo>
                    <a:pt x="4452" y="392"/>
                  </a:lnTo>
                  <a:lnTo>
                    <a:pt x="4455" y="379"/>
                  </a:lnTo>
                  <a:lnTo>
                    <a:pt x="4457" y="367"/>
                  </a:lnTo>
                  <a:lnTo>
                    <a:pt x="4458" y="338"/>
                  </a:lnTo>
                  <a:lnTo>
                    <a:pt x="4457" y="306"/>
                  </a:lnTo>
                  <a:lnTo>
                    <a:pt x="4454" y="271"/>
                  </a:lnTo>
                  <a:lnTo>
                    <a:pt x="4449" y="235"/>
                  </a:lnTo>
                  <a:lnTo>
                    <a:pt x="4441" y="200"/>
                  </a:lnTo>
                  <a:lnTo>
                    <a:pt x="4432" y="164"/>
                  </a:lnTo>
                  <a:lnTo>
                    <a:pt x="4420" y="129"/>
                  </a:lnTo>
                  <a:lnTo>
                    <a:pt x="4408" y="98"/>
                  </a:lnTo>
                  <a:lnTo>
                    <a:pt x="4401" y="83"/>
                  </a:lnTo>
                  <a:lnTo>
                    <a:pt x="4393" y="68"/>
                  </a:lnTo>
                  <a:lnTo>
                    <a:pt x="4385" y="56"/>
                  </a:lnTo>
                  <a:lnTo>
                    <a:pt x="4376" y="44"/>
                  </a:lnTo>
                  <a:lnTo>
                    <a:pt x="4367" y="33"/>
                  </a:lnTo>
                  <a:lnTo>
                    <a:pt x="4358" y="23"/>
                  </a:lnTo>
                  <a:lnTo>
                    <a:pt x="4348" y="15"/>
                  </a:lnTo>
                  <a:lnTo>
                    <a:pt x="4338" y="9"/>
                  </a:lnTo>
                  <a:lnTo>
                    <a:pt x="4328" y="4"/>
                  </a:lnTo>
                  <a:lnTo>
                    <a:pt x="4317" y="1"/>
                  </a:lnTo>
                  <a:lnTo>
                    <a:pt x="4306" y="0"/>
                  </a:lnTo>
                  <a:lnTo>
                    <a:pt x="4295" y="0"/>
                  </a:lnTo>
                  <a:lnTo>
                    <a:pt x="4295" y="0"/>
                  </a:lnTo>
                  <a:lnTo>
                    <a:pt x="4287" y="3"/>
                  </a:lnTo>
                  <a:lnTo>
                    <a:pt x="4280" y="7"/>
                  </a:lnTo>
                  <a:lnTo>
                    <a:pt x="4268" y="18"/>
                  </a:lnTo>
                  <a:lnTo>
                    <a:pt x="4261" y="22"/>
                  </a:lnTo>
                  <a:lnTo>
                    <a:pt x="4253" y="27"/>
                  </a:lnTo>
                  <a:lnTo>
                    <a:pt x="4245" y="29"/>
                  </a:lnTo>
                  <a:lnTo>
                    <a:pt x="4239" y="29"/>
                  </a:lnTo>
                  <a:lnTo>
                    <a:pt x="4234" y="29"/>
                  </a:lnTo>
                  <a:lnTo>
                    <a:pt x="4234" y="29"/>
                  </a:lnTo>
                  <a:lnTo>
                    <a:pt x="4226" y="28"/>
                  </a:lnTo>
                  <a:lnTo>
                    <a:pt x="4218" y="26"/>
                  </a:lnTo>
                  <a:lnTo>
                    <a:pt x="4199" y="20"/>
                  </a:lnTo>
                  <a:lnTo>
                    <a:pt x="4189" y="18"/>
                  </a:lnTo>
                  <a:lnTo>
                    <a:pt x="4178" y="15"/>
                  </a:lnTo>
                  <a:lnTo>
                    <a:pt x="4167" y="14"/>
                  </a:lnTo>
                  <a:lnTo>
                    <a:pt x="4155" y="14"/>
                  </a:lnTo>
                  <a:lnTo>
                    <a:pt x="4155" y="14"/>
                  </a:lnTo>
                  <a:lnTo>
                    <a:pt x="4132" y="16"/>
                  </a:lnTo>
                  <a:lnTo>
                    <a:pt x="4111" y="21"/>
                  </a:lnTo>
                  <a:lnTo>
                    <a:pt x="4086" y="27"/>
                  </a:lnTo>
                  <a:lnTo>
                    <a:pt x="4063" y="34"/>
                  </a:lnTo>
                  <a:lnTo>
                    <a:pt x="4042" y="41"/>
                  </a:lnTo>
                  <a:lnTo>
                    <a:pt x="4019" y="50"/>
                  </a:lnTo>
                  <a:lnTo>
                    <a:pt x="3975" y="68"/>
                  </a:lnTo>
                  <a:lnTo>
                    <a:pt x="3975" y="68"/>
                  </a:lnTo>
                  <a:lnTo>
                    <a:pt x="3898" y="99"/>
                  </a:lnTo>
                  <a:lnTo>
                    <a:pt x="3859" y="117"/>
                  </a:lnTo>
                  <a:lnTo>
                    <a:pt x="3819" y="134"/>
                  </a:lnTo>
                  <a:lnTo>
                    <a:pt x="3780" y="154"/>
                  </a:lnTo>
                  <a:lnTo>
                    <a:pt x="3762" y="164"/>
                  </a:lnTo>
                  <a:lnTo>
                    <a:pt x="3743" y="174"/>
                  </a:lnTo>
                  <a:lnTo>
                    <a:pt x="3726" y="186"/>
                  </a:lnTo>
                  <a:lnTo>
                    <a:pt x="3709" y="197"/>
                  </a:lnTo>
                  <a:lnTo>
                    <a:pt x="3693" y="211"/>
                  </a:lnTo>
                  <a:lnTo>
                    <a:pt x="3677" y="224"/>
                  </a:lnTo>
                  <a:lnTo>
                    <a:pt x="3651" y="235"/>
                  </a:lnTo>
                  <a:lnTo>
                    <a:pt x="3651" y="235"/>
                  </a:lnTo>
                  <a:lnTo>
                    <a:pt x="3653" y="203"/>
                  </a:lnTo>
                  <a:lnTo>
                    <a:pt x="3655" y="171"/>
                  </a:lnTo>
                  <a:lnTo>
                    <a:pt x="3658" y="139"/>
                  </a:lnTo>
                  <a:lnTo>
                    <a:pt x="3659" y="107"/>
                  </a:lnTo>
                  <a:lnTo>
                    <a:pt x="3644" y="82"/>
                  </a:lnTo>
                  <a:lnTo>
                    <a:pt x="3644" y="82"/>
                  </a:lnTo>
                  <a:lnTo>
                    <a:pt x="3638" y="74"/>
                  </a:lnTo>
                  <a:lnTo>
                    <a:pt x="3630" y="69"/>
                  </a:lnTo>
                  <a:lnTo>
                    <a:pt x="3623" y="67"/>
                  </a:lnTo>
                  <a:lnTo>
                    <a:pt x="3616" y="67"/>
                  </a:lnTo>
                  <a:lnTo>
                    <a:pt x="3608" y="71"/>
                  </a:lnTo>
                  <a:lnTo>
                    <a:pt x="3601" y="75"/>
                  </a:lnTo>
                  <a:lnTo>
                    <a:pt x="3594" y="81"/>
                  </a:lnTo>
                  <a:lnTo>
                    <a:pt x="3587" y="88"/>
                  </a:lnTo>
                  <a:lnTo>
                    <a:pt x="3573" y="106"/>
                  </a:lnTo>
                  <a:lnTo>
                    <a:pt x="3562" y="124"/>
                  </a:lnTo>
                  <a:lnTo>
                    <a:pt x="3551" y="141"/>
                  </a:lnTo>
                  <a:lnTo>
                    <a:pt x="3542" y="154"/>
                  </a:lnTo>
                  <a:lnTo>
                    <a:pt x="3542" y="154"/>
                  </a:lnTo>
                  <a:lnTo>
                    <a:pt x="3524" y="172"/>
                  </a:lnTo>
                  <a:lnTo>
                    <a:pt x="3505" y="189"/>
                  </a:lnTo>
                  <a:lnTo>
                    <a:pt x="3486" y="205"/>
                  </a:lnTo>
                  <a:lnTo>
                    <a:pt x="3466" y="222"/>
                  </a:lnTo>
                  <a:lnTo>
                    <a:pt x="3426" y="250"/>
                  </a:lnTo>
                  <a:lnTo>
                    <a:pt x="3406" y="265"/>
                  </a:lnTo>
                  <a:lnTo>
                    <a:pt x="3386" y="281"/>
                  </a:lnTo>
                  <a:lnTo>
                    <a:pt x="3386" y="281"/>
                  </a:lnTo>
                  <a:lnTo>
                    <a:pt x="3310" y="340"/>
                  </a:lnTo>
                  <a:lnTo>
                    <a:pt x="3273" y="369"/>
                  </a:lnTo>
                  <a:lnTo>
                    <a:pt x="3237" y="398"/>
                  </a:lnTo>
                  <a:lnTo>
                    <a:pt x="3203" y="429"/>
                  </a:lnTo>
                  <a:lnTo>
                    <a:pt x="3169" y="462"/>
                  </a:lnTo>
                  <a:lnTo>
                    <a:pt x="3153" y="480"/>
                  </a:lnTo>
                  <a:lnTo>
                    <a:pt x="3137" y="498"/>
                  </a:lnTo>
                  <a:lnTo>
                    <a:pt x="3121" y="517"/>
                  </a:lnTo>
                  <a:lnTo>
                    <a:pt x="3105" y="537"/>
                  </a:lnTo>
                  <a:lnTo>
                    <a:pt x="3105" y="537"/>
                  </a:lnTo>
                  <a:lnTo>
                    <a:pt x="3083" y="570"/>
                  </a:lnTo>
                  <a:lnTo>
                    <a:pt x="3062" y="604"/>
                  </a:lnTo>
                  <a:lnTo>
                    <a:pt x="3043" y="639"/>
                  </a:lnTo>
                  <a:lnTo>
                    <a:pt x="3025" y="673"/>
                  </a:lnTo>
                  <a:lnTo>
                    <a:pt x="3008" y="708"/>
                  </a:lnTo>
                  <a:lnTo>
                    <a:pt x="2991" y="744"/>
                  </a:lnTo>
                  <a:lnTo>
                    <a:pt x="2959" y="814"/>
                  </a:lnTo>
                  <a:lnTo>
                    <a:pt x="2941" y="850"/>
                  </a:lnTo>
                  <a:lnTo>
                    <a:pt x="2924" y="884"/>
                  </a:lnTo>
                  <a:lnTo>
                    <a:pt x="2907" y="919"/>
                  </a:lnTo>
                  <a:lnTo>
                    <a:pt x="2887" y="953"/>
                  </a:lnTo>
                  <a:lnTo>
                    <a:pt x="2866" y="986"/>
                  </a:lnTo>
                  <a:lnTo>
                    <a:pt x="2845" y="1019"/>
                  </a:lnTo>
                  <a:lnTo>
                    <a:pt x="2819" y="1050"/>
                  </a:lnTo>
                  <a:lnTo>
                    <a:pt x="2793" y="1081"/>
                  </a:lnTo>
                  <a:lnTo>
                    <a:pt x="2764" y="1109"/>
                  </a:lnTo>
                  <a:lnTo>
                    <a:pt x="2764" y="1109"/>
                  </a:lnTo>
                  <a:lnTo>
                    <a:pt x="2755" y="1136"/>
                  </a:lnTo>
                  <a:lnTo>
                    <a:pt x="2744" y="1163"/>
                  </a:lnTo>
                  <a:lnTo>
                    <a:pt x="2732" y="1190"/>
                  </a:lnTo>
                  <a:lnTo>
                    <a:pt x="2719" y="1216"/>
                  </a:lnTo>
                  <a:lnTo>
                    <a:pt x="2704" y="1243"/>
                  </a:lnTo>
                  <a:lnTo>
                    <a:pt x="2689" y="1269"/>
                  </a:lnTo>
                  <a:lnTo>
                    <a:pt x="2673" y="1296"/>
                  </a:lnTo>
                  <a:lnTo>
                    <a:pt x="2656" y="1321"/>
                  </a:lnTo>
                  <a:lnTo>
                    <a:pt x="2620" y="1372"/>
                  </a:lnTo>
                  <a:lnTo>
                    <a:pt x="2584" y="1421"/>
                  </a:lnTo>
                  <a:lnTo>
                    <a:pt x="2548" y="1470"/>
                  </a:lnTo>
                  <a:lnTo>
                    <a:pt x="2512" y="1515"/>
                  </a:lnTo>
                  <a:lnTo>
                    <a:pt x="2512" y="1515"/>
                  </a:lnTo>
                  <a:lnTo>
                    <a:pt x="2475" y="1564"/>
                  </a:lnTo>
                  <a:lnTo>
                    <a:pt x="2437" y="1615"/>
                  </a:lnTo>
                  <a:lnTo>
                    <a:pt x="2360" y="1713"/>
                  </a:lnTo>
                  <a:lnTo>
                    <a:pt x="2282" y="1812"/>
                  </a:lnTo>
                  <a:lnTo>
                    <a:pt x="2204" y="1912"/>
                  </a:lnTo>
                  <a:lnTo>
                    <a:pt x="2204" y="1912"/>
                  </a:lnTo>
                  <a:lnTo>
                    <a:pt x="2162" y="1964"/>
                  </a:lnTo>
                  <a:lnTo>
                    <a:pt x="2120" y="2015"/>
                  </a:lnTo>
                  <a:lnTo>
                    <a:pt x="2073" y="2066"/>
                  </a:lnTo>
                  <a:lnTo>
                    <a:pt x="2026" y="2114"/>
                  </a:lnTo>
                  <a:lnTo>
                    <a:pt x="1979" y="2163"/>
                  </a:lnTo>
                  <a:lnTo>
                    <a:pt x="1930" y="2210"/>
                  </a:lnTo>
                  <a:lnTo>
                    <a:pt x="1880" y="2256"/>
                  </a:lnTo>
                  <a:lnTo>
                    <a:pt x="1831" y="2300"/>
                  </a:lnTo>
                  <a:lnTo>
                    <a:pt x="1831" y="2300"/>
                  </a:lnTo>
                  <a:lnTo>
                    <a:pt x="1709" y="2410"/>
                  </a:lnTo>
                  <a:lnTo>
                    <a:pt x="1587" y="2520"/>
                  </a:lnTo>
                  <a:lnTo>
                    <a:pt x="1587" y="2520"/>
                  </a:lnTo>
                  <a:lnTo>
                    <a:pt x="1564" y="2541"/>
                  </a:lnTo>
                  <a:lnTo>
                    <a:pt x="1537" y="2561"/>
                  </a:lnTo>
                  <a:lnTo>
                    <a:pt x="1511" y="2583"/>
                  </a:lnTo>
                  <a:lnTo>
                    <a:pt x="1483" y="2606"/>
                  </a:lnTo>
                  <a:lnTo>
                    <a:pt x="1458" y="2630"/>
                  </a:lnTo>
                  <a:lnTo>
                    <a:pt x="1445" y="2643"/>
                  </a:lnTo>
                  <a:lnTo>
                    <a:pt x="1435" y="2656"/>
                  </a:lnTo>
                  <a:lnTo>
                    <a:pt x="1424" y="2669"/>
                  </a:lnTo>
                  <a:lnTo>
                    <a:pt x="1415" y="2681"/>
                  </a:lnTo>
                  <a:lnTo>
                    <a:pt x="1408" y="2695"/>
                  </a:lnTo>
                  <a:lnTo>
                    <a:pt x="1401" y="2709"/>
                  </a:lnTo>
                  <a:lnTo>
                    <a:pt x="1366" y="2752"/>
                  </a:lnTo>
                  <a:lnTo>
                    <a:pt x="1366" y="2752"/>
                  </a:lnTo>
                  <a:lnTo>
                    <a:pt x="1354" y="2733"/>
                  </a:lnTo>
                  <a:lnTo>
                    <a:pt x="1343" y="2715"/>
                  </a:lnTo>
                  <a:lnTo>
                    <a:pt x="1331" y="2695"/>
                  </a:lnTo>
                  <a:lnTo>
                    <a:pt x="1321" y="2674"/>
                  </a:lnTo>
                  <a:lnTo>
                    <a:pt x="1300" y="2632"/>
                  </a:lnTo>
                  <a:lnTo>
                    <a:pt x="1283" y="2588"/>
                  </a:lnTo>
                  <a:lnTo>
                    <a:pt x="1266" y="2543"/>
                  </a:lnTo>
                  <a:lnTo>
                    <a:pt x="1249" y="2499"/>
                  </a:lnTo>
                  <a:lnTo>
                    <a:pt x="1233" y="2455"/>
                  </a:lnTo>
                  <a:lnTo>
                    <a:pt x="1217" y="2414"/>
                  </a:lnTo>
                  <a:lnTo>
                    <a:pt x="1217" y="2414"/>
                  </a:lnTo>
                  <a:lnTo>
                    <a:pt x="1198" y="2369"/>
                  </a:lnTo>
                  <a:lnTo>
                    <a:pt x="1179" y="2323"/>
                  </a:lnTo>
                  <a:lnTo>
                    <a:pt x="1144" y="2231"/>
                  </a:lnTo>
                  <a:lnTo>
                    <a:pt x="1108" y="2137"/>
                  </a:lnTo>
                  <a:lnTo>
                    <a:pt x="1071" y="2044"/>
                  </a:lnTo>
                  <a:lnTo>
                    <a:pt x="1028" y="2030"/>
                  </a:lnTo>
                  <a:lnTo>
                    <a:pt x="1028" y="2030"/>
                  </a:lnTo>
                  <a:lnTo>
                    <a:pt x="1019" y="2025"/>
                  </a:lnTo>
                  <a:lnTo>
                    <a:pt x="1010" y="2021"/>
                  </a:lnTo>
                  <a:lnTo>
                    <a:pt x="999" y="2018"/>
                  </a:lnTo>
                  <a:lnTo>
                    <a:pt x="988" y="2015"/>
                  </a:lnTo>
                  <a:lnTo>
                    <a:pt x="963" y="2012"/>
                  </a:lnTo>
                  <a:lnTo>
                    <a:pt x="938" y="2010"/>
                  </a:lnTo>
                  <a:lnTo>
                    <a:pt x="910" y="2012"/>
                  </a:lnTo>
                  <a:lnTo>
                    <a:pt x="881" y="2014"/>
                  </a:lnTo>
                  <a:lnTo>
                    <a:pt x="851" y="2017"/>
                  </a:lnTo>
                  <a:lnTo>
                    <a:pt x="821" y="2022"/>
                  </a:lnTo>
                  <a:lnTo>
                    <a:pt x="792" y="2028"/>
                  </a:lnTo>
                  <a:lnTo>
                    <a:pt x="763" y="2035"/>
                  </a:lnTo>
                  <a:lnTo>
                    <a:pt x="707" y="2048"/>
                  </a:lnTo>
                  <a:lnTo>
                    <a:pt x="618" y="2073"/>
                  </a:lnTo>
                  <a:lnTo>
                    <a:pt x="618" y="2073"/>
                  </a:lnTo>
                  <a:lnTo>
                    <a:pt x="538" y="2093"/>
                  </a:lnTo>
                  <a:lnTo>
                    <a:pt x="460" y="2116"/>
                  </a:lnTo>
                  <a:lnTo>
                    <a:pt x="382" y="2141"/>
                  </a:lnTo>
                  <a:lnTo>
                    <a:pt x="305" y="2167"/>
                  </a:lnTo>
                  <a:lnTo>
                    <a:pt x="227" y="2195"/>
                  </a:lnTo>
                  <a:lnTo>
                    <a:pt x="151" y="2224"/>
                  </a:lnTo>
                  <a:lnTo>
                    <a:pt x="75" y="2255"/>
                  </a:lnTo>
                  <a:lnTo>
                    <a:pt x="0" y="2286"/>
                  </a:lnTo>
                  <a:lnTo>
                    <a:pt x="6" y="2311"/>
                  </a:lnTo>
                  <a:lnTo>
                    <a:pt x="6" y="2311"/>
                  </a:lnTo>
                  <a:lnTo>
                    <a:pt x="10" y="2341"/>
                  </a:lnTo>
                  <a:lnTo>
                    <a:pt x="14" y="2372"/>
                  </a:lnTo>
                  <a:lnTo>
                    <a:pt x="21" y="2403"/>
                  </a:lnTo>
                  <a:lnTo>
                    <a:pt x="29" y="2433"/>
                  </a:lnTo>
                  <a:lnTo>
                    <a:pt x="40" y="2465"/>
                  </a:lnTo>
                  <a:lnTo>
                    <a:pt x="51" y="2494"/>
                  </a:lnTo>
                  <a:lnTo>
                    <a:pt x="64" y="2526"/>
                  </a:lnTo>
                  <a:lnTo>
                    <a:pt x="78" y="2556"/>
                  </a:lnTo>
                  <a:lnTo>
                    <a:pt x="107" y="2616"/>
                  </a:lnTo>
                  <a:lnTo>
                    <a:pt x="136" y="2674"/>
                  </a:lnTo>
                  <a:lnTo>
                    <a:pt x="165" y="2732"/>
                  </a:lnTo>
                  <a:lnTo>
                    <a:pt x="179" y="2760"/>
                  </a:lnTo>
                  <a:lnTo>
                    <a:pt x="192" y="2787"/>
                  </a:lnTo>
                  <a:lnTo>
                    <a:pt x="192" y="2787"/>
                  </a:lnTo>
                  <a:lnTo>
                    <a:pt x="215" y="2843"/>
                  </a:lnTo>
                  <a:lnTo>
                    <a:pt x="238" y="2898"/>
                  </a:lnTo>
                  <a:lnTo>
                    <a:pt x="285" y="3011"/>
                  </a:lnTo>
                  <a:lnTo>
                    <a:pt x="308" y="3066"/>
                  </a:lnTo>
                  <a:lnTo>
                    <a:pt x="332" y="3123"/>
                  </a:lnTo>
                  <a:lnTo>
                    <a:pt x="357" y="3177"/>
                  </a:lnTo>
                  <a:lnTo>
                    <a:pt x="383" y="3231"/>
                  </a:lnTo>
                  <a:lnTo>
                    <a:pt x="383" y="3231"/>
                  </a:lnTo>
                  <a:lnTo>
                    <a:pt x="399" y="3262"/>
                  </a:lnTo>
                  <a:lnTo>
                    <a:pt x="415" y="3293"/>
                  </a:lnTo>
                  <a:lnTo>
                    <a:pt x="432" y="3323"/>
                  </a:lnTo>
                  <a:lnTo>
                    <a:pt x="450" y="3353"/>
                  </a:lnTo>
                  <a:lnTo>
                    <a:pt x="486" y="3413"/>
                  </a:lnTo>
                  <a:lnTo>
                    <a:pt x="525" y="3471"/>
                  </a:lnTo>
                  <a:lnTo>
                    <a:pt x="565" y="3528"/>
                  </a:lnTo>
                  <a:lnTo>
                    <a:pt x="606" y="3585"/>
                  </a:lnTo>
                  <a:lnTo>
                    <a:pt x="688" y="3697"/>
                  </a:lnTo>
                  <a:lnTo>
                    <a:pt x="688" y="3697"/>
                  </a:lnTo>
                  <a:lnTo>
                    <a:pt x="712" y="3727"/>
                  </a:lnTo>
                  <a:lnTo>
                    <a:pt x="736" y="3757"/>
                  </a:lnTo>
                  <a:lnTo>
                    <a:pt x="788" y="3815"/>
                  </a:lnTo>
                  <a:lnTo>
                    <a:pt x="812" y="3844"/>
                  </a:lnTo>
                  <a:lnTo>
                    <a:pt x="836" y="3875"/>
                  </a:lnTo>
                  <a:lnTo>
                    <a:pt x="858" y="3906"/>
                  </a:lnTo>
                  <a:lnTo>
                    <a:pt x="867" y="3923"/>
                  </a:lnTo>
                  <a:lnTo>
                    <a:pt x="877" y="3939"/>
                  </a:lnTo>
                  <a:lnTo>
                    <a:pt x="887" y="3971"/>
                  </a:lnTo>
                  <a:lnTo>
                    <a:pt x="887" y="3971"/>
                  </a:lnTo>
                  <a:lnTo>
                    <a:pt x="905" y="3983"/>
                  </a:lnTo>
                  <a:lnTo>
                    <a:pt x="923" y="3996"/>
                  </a:lnTo>
                  <a:lnTo>
                    <a:pt x="958" y="4024"/>
                  </a:lnTo>
                  <a:lnTo>
                    <a:pt x="994" y="4052"/>
                  </a:lnTo>
                  <a:lnTo>
                    <a:pt x="1012" y="4064"/>
                  </a:lnTo>
                  <a:lnTo>
                    <a:pt x="1031" y="4078"/>
                  </a:lnTo>
                  <a:lnTo>
                    <a:pt x="1050" y="4090"/>
                  </a:lnTo>
                  <a:lnTo>
                    <a:pt x="1070" y="4101"/>
                  </a:lnTo>
                  <a:lnTo>
                    <a:pt x="1089" y="4110"/>
                  </a:lnTo>
                  <a:lnTo>
                    <a:pt x="1110" y="4119"/>
                  </a:lnTo>
                  <a:lnTo>
                    <a:pt x="1131" y="4125"/>
                  </a:lnTo>
                  <a:lnTo>
                    <a:pt x="1153" y="4131"/>
                  </a:lnTo>
                  <a:lnTo>
                    <a:pt x="1176" y="4134"/>
                  </a:lnTo>
                  <a:lnTo>
                    <a:pt x="1200" y="4135"/>
                  </a:lnTo>
                  <a:lnTo>
                    <a:pt x="1200" y="4135"/>
                  </a:lnTo>
                  <a:lnTo>
                    <a:pt x="1218" y="4132"/>
                  </a:lnTo>
                  <a:lnTo>
                    <a:pt x="1238" y="4129"/>
                  </a:lnTo>
                  <a:lnTo>
                    <a:pt x="1257" y="4123"/>
                  </a:lnTo>
                  <a:lnTo>
                    <a:pt x="1277" y="4116"/>
                  </a:lnTo>
                  <a:lnTo>
                    <a:pt x="1297" y="4108"/>
                  </a:lnTo>
                  <a:lnTo>
                    <a:pt x="1316" y="4098"/>
                  </a:lnTo>
                  <a:lnTo>
                    <a:pt x="1336" y="4087"/>
                  </a:lnTo>
                  <a:lnTo>
                    <a:pt x="1354" y="4076"/>
                  </a:lnTo>
                  <a:lnTo>
                    <a:pt x="1391" y="4051"/>
                  </a:lnTo>
                  <a:lnTo>
                    <a:pt x="1427" y="4024"/>
                  </a:lnTo>
                  <a:lnTo>
                    <a:pt x="1490" y="3974"/>
                  </a:lnTo>
                  <a:lnTo>
                    <a:pt x="1490" y="3974"/>
                  </a:lnTo>
                  <a:lnTo>
                    <a:pt x="1596" y="3895"/>
                  </a:lnTo>
                  <a:lnTo>
                    <a:pt x="1649" y="3855"/>
                  </a:lnTo>
                  <a:lnTo>
                    <a:pt x="1701" y="3814"/>
                  </a:lnTo>
                  <a:lnTo>
                    <a:pt x="1752" y="3773"/>
                  </a:lnTo>
                  <a:lnTo>
                    <a:pt x="1802" y="3730"/>
                  </a:lnTo>
                  <a:lnTo>
                    <a:pt x="1826" y="3708"/>
                  </a:lnTo>
                  <a:lnTo>
                    <a:pt x="1850" y="3686"/>
                  </a:lnTo>
                  <a:lnTo>
                    <a:pt x="1873" y="3663"/>
                  </a:lnTo>
                  <a:lnTo>
                    <a:pt x="1895" y="3640"/>
                  </a:lnTo>
                  <a:lnTo>
                    <a:pt x="1895" y="3640"/>
                  </a:lnTo>
                  <a:lnTo>
                    <a:pt x="1918" y="3614"/>
                  </a:lnTo>
                  <a:lnTo>
                    <a:pt x="1940" y="3587"/>
                  </a:lnTo>
                  <a:lnTo>
                    <a:pt x="1961" y="3560"/>
                  </a:lnTo>
                  <a:lnTo>
                    <a:pt x="1981" y="3532"/>
                  </a:lnTo>
                  <a:lnTo>
                    <a:pt x="2000" y="3503"/>
                  </a:lnTo>
                  <a:lnTo>
                    <a:pt x="2018" y="3474"/>
                  </a:lnTo>
                  <a:lnTo>
                    <a:pt x="2053" y="3417"/>
                  </a:lnTo>
                  <a:lnTo>
                    <a:pt x="2086" y="3358"/>
                  </a:lnTo>
                  <a:lnTo>
                    <a:pt x="2120" y="3298"/>
                  </a:lnTo>
                  <a:lnTo>
                    <a:pt x="2154" y="3239"/>
                  </a:lnTo>
                  <a:lnTo>
                    <a:pt x="2171" y="3210"/>
                  </a:lnTo>
                  <a:lnTo>
                    <a:pt x="2190" y="3181"/>
                  </a:lnTo>
                  <a:lnTo>
                    <a:pt x="2190" y="3181"/>
                  </a:lnTo>
                  <a:lnTo>
                    <a:pt x="2212" y="3148"/>
                  </a:lnTo>
                  <a:lnTo>
                    <a:pt x="2235" y="3115"/>
                  </a:lnTo>
                  <a:lnTo>
                    <a:pt x="2260" y="3082"/>
                  </a:lnTo>
                  <a:lnTo>
                    <a:pt x="2285" y="3050"/>
                  </a:lnTo>
                  <a:lnTo>
                    <a:pt x="2285" y="3089"/>
                  </a:lnTo>
                  <a:lnTo>
                    <a:pt x="2285" y="3089"/>
                  </a:lnTo>
                  <a:lnTo>
                    <a:pt x="2290" y="3104"/>
                  </a:lnTo>
                  <a:lnTo>
                    <a:pt x="2293" y="3119"/>
                  </a:lnTo>
                  <a:lnTo>
                    <a:pt x="2296" y="3135"/>
                  </a:lnTo>
                  <a:lnTo>
                    <a:pt x="2297" y="3151"/>
                  </a:lnTo>
                  <a:lnTo>
                    <a:pt x="2299" y="3185"/>
                  </a:lnTo>
                  <a:lnTo>
                    <a:pt x="2299" y="3219"/>
                  </a:lnTo>
                  <a:lnTo>
                    <a:pt x="2298" y="3287"/>
                  </a:lnTo>
                  <a:lnTo>
                    <a:pt x="2298" y="3321"/>
                  </a:lnTo>
                  <a:lnTo>
                    <a:pt x="2299" y="3352"/>
                  </a:lnTo>
                  <a:lnTo>
                    <a:pt x="2299" y="3352"/>
                  </a:lnTo>
                  <a:lnTo>
                    <a:pt x="2304" y="3400"/>
                  </a:lnTo>
                  <a:lnTo>
                    <a:pt x="2308" y="3448"/>
                  </a:lnTo>
                  <a:lnTo>
                    <a:pt x="2314" y="3496"/>
                  </a:lnTo>
                  <a:lnTo>
                    <a:pt x="2317" y="3545"/>
                  </a:lnTo>
                  <a:lnTo>
                    <a:pt x="2317" y="3545"/>
                  </a:lnTo>
                  <a:lnTo>
                    <a:pt x="2322" y="3616"/>
                  </a:lnTo>
                  <a:lnTo>
                    <a:pt x="2327" y="3689"/>
                  </a:lnTo>
                  <a:lnTo>
                    <a:pt x="2330" y="3760"/>
                  </a:lnTo>
                  <a:lnTo>
                    <a:pt x="2331" y="3832"/>
                  </a:lnTo>
                  <a:lnTo>
                    <a:pt x="2370" y="3828"/>
                  </a:lnTo>
                  <a:lnTo>
                    <a:pt x="2370" y="3828"/>
                  </a:lnTo>
                  <a:lnTo>
                    <a:pt x="2392" y="3829"/>
                  </a:lnTo>
                  <a:lnTo>
                    <a:pt x="2414" y="3829"/>
                  </a:lnTo>
                  <a:lnTo>
                    <a:pt x="2436" y="3827"/>
                  </a:lnTo>
                  <a:lnTo>
                    <a:pt x="2457" y="3825"/>
                  </a:lnTo>
                  <a:lnTo>
                    <a:pt x="2476" y="3820"/>
                  </a:lnTo>
                  <a:lnTo>
                    <a:pt x="2497" y="3815"/>
                  </a:lnTo>
                  <a:lnTo>
                    <a:pt x="2517" y="3808"/>
                  </a:lnTo>
                  <a:lnTo>
                    <a:pt x="2535" y="3802"/>
                  </a:lnTo>
                  <a:lnTo>
                    <a:pt x="2553" y="3793"/>
                  </a:lnTo>
                  <a:lnTo>
                    <a:pt x="2572" y="3784"/>
                  </a:lnTo>
                  <a:lnTo>
                    <a:pt x="2590" y="3774"/>
                  </a:lnTo>
                  <a:lnTo>
                    <a:pt x="2609" y="3764"/>
                  </a:lnTo>
                  <a:lnTo>
                    <a:pt x="2626" y="3751"/>
                  </a:lnTo>
                  <a:lnTo>
                    <a:pt x="2643" y="3739"/>
                  </a:lnTo>
                  <a:lnTo>
                    <a:pt x="2675" y="3713"/>
                  </a:lnTo>
                  <a:lnTo>
                    <a:pt x="2708" y="3685"/>
                  </a:lnTo>
                  <a:lnTo>
                    <a:pt x="2739" y="3655"/>
                  </a:lnTo>
                  <a:lnTo>
                    <a:pt x="2769" y="3624"/>
                  </a:lnTo>
                  <a:lnTo>
                    <a:pt x="2797" y="3593"/>
                  </a:lnTo>
                  <a:lnTo>
                    <a:pt x="2854" y="3530"/>
                  </a:lnTo>
                  <a:lnTo>
                    <a:pt x="2907" y="3470"/>
                  </a:lnTo>
                  <a:lnTo>
                    <a:pt x="2907" y="3470"/>
                  </a:lnTo>
                  <a:lnTo>
                    <a:pt x="2929" y="3443"/>
                  </a:lnTo>
                  <a:lnTo>
                    <a:pt x="2950" y="3417"/>
                  </a:lnTo>
                  <a:lnTo>
                    <a:pt x="2972" y="3390"/>
                  </a:lnTo>
                  <a:lnTo>
                    <a:pt x="2993" y="3362"/>
                  </a:lnTo>
                  <a:lnTo>
                    <a:pt x="3013" y="3335"/>
                  </a:lnTo>
                  <a:lnTo>
                    <a:pt x="3032" y="3306"/>
                  </a:lnTo>
                  <a:lnTo>
                    <a:pt x="3068" y="3247"/>
                  </a:lnTo>
                  <a:lnTo>
                    <a:pt x="3104" y="3187"/>
                  </a:lnTo>
                  <a:lnTo>
                    <a:pt x="3136" y="3126"/>
                  </a:lnTo>
                  <a:lnTo>
                    <a:pt x="3168" y="3064"/>
                  </a:lnTo>
                  <a:lnTo>
                    <a:pt x="3198" y="3002"/>
                  </a:lnTo>
                  <a:lnTo>
                    <a:pt x="3228" y="2938"/>
                  </a:lnTo>
                  <a:lnTo>
                    <a:pt x="3257" y="2875"/>
                  </a:lnTo>
                  <a:lnTo>
                    <a:pt x="3314" y="2747"/>
                  </a:lnTo>
                  <a:lnTo>
                    <a:pt x="3342" y="2684"/>
                  </a:lnTo>
                  <a:lnTo>
                    <a:pt x="3372" y="2621"/>
                  </a:lnTo>
                  <a:lnTo>
                    <a:pt x="3402" y="2560"/>
                  </a:lnTo>
                  <a:lnTo>
                    <a:pt x="3432" y="2499"/>
                  </a:lnTo>
                  <a:lnTo>
                    <a:pt x="3432" y="2499"/>
                  </a:lnTo>
                  <a:lnTo>
                    <a:pt x="3447" y="2471"/>
                  </a:lnTo>
                  <a:lnTo>
                    <a:pt x="3459" y="2443"/>
                  </a:lnTo>
                  <a:lnTo>
                    <a:pt x="3472" y="2414"/>
                  </a:lnTo>
                  <a:lnTo>
                    <a:pt x="3483" y="2384"/>
                  </a:lnTo>
                  <a:lnTo>
                    <a:pt x="3506" y="2325"/>
                  </a:lnTo>
                  <a:lnTo>
                    <a:pt x="3526" y="2265"/>
                  </a:lnTo>
                  <a:lnTo>
                    <a:pt x="3545" y="2204"/>
                  </a:lnTo>
                  <a:lnTo>
                    <a:pt x="3563" y="2144"/>
                  </a:lnTo>
                  <a:lnTo>
                    <a:pt x="3600" y="2022"/>
                  </a:lnTo>
                  <a:lnTo>
                    <a:pt x="3618" y="1962"/>
                  </a:lnTo>
                  <a:lnTo>
                    <a:pt x="3639" y="1902"/>
                  </a:lnTo>
                  <a:lnTo>
                    <a:pt x="3661" y="1843"/>
                  </a:lnTo>
                  <a:lnTo>
                    <a:pt x="3673" y="1814"/>
                  </a:lnTo>
                  <a:lnTo>
                    <a:pt x="3686" y="1786"/>
                  </a:lnTo>
                  <a:lnTo>
                    <a:pt x="3700" y="1757"/>
                  </a:lnTo>
                  <a:lnTo>
                    <a:pt x="3714" y="1729"/>
                  </a:lnTo>
                  <a:lnTo>
                    <a:pt x="3730" y="1701"/>
                  </a:lnTo>
                  <a:lnTo>
                    <a:pt x="3746" y="1675"/>
                  </a:lnTo>
                  <a:lnTo>
                    <a:pt x="3763" y="1648"/>
                  </a:lnTo>
                  <a:lnTo>
                    <a:pt x="3781" y="1622"/>
                  </a:lnTo>
                  <a:lnTo>
                    <a:pt x="3801" y="1597"/>
                  </a:lnTo>
                  <a:lnTo>
                    <a:pt x="3822" y="1571"/>
                  </a:lnTo>
                  <a:lnTo>
                    <a:pt x="3850" y="1542"/>
                  </a:lnTo>
                  <a:lnTo>
                    <a:pt x="3850" y="1542"/>
                  </a:lnTo>
                  <a:lnTo>
                    <a:pt x="3864" y="1530"/>
                  </a:lnTo>
                  <a:lnTo>
                    <a:pt x="3880" y="1516"/>
                  </a:lnTo>
                  <a:lnTo>
                    <a:pt x="3898" y="1503"/>
                  </a:lnTo>
                  <a:lnTo>
                    <a:pt x="3915" y="1489"/>
                  </a:lnTo>
                  <a:lnTo>
                    <a:pt x="3955" y="1463"/>
                  </a:lnTo>
                  <a:lnTo>
                    <a:pt x="3998" y="1435"/>
                  </a:lnTo>
                  <a:lnTo>
                    <a:pt x="4088" y="1379"/>
                  </a:lnTo>
                  <a:lnTo>
                    <a:pt x="4132" y="1349"/>
                  </a:lnTo>
                  <a:lnTo>
                    <a:pt x="4175" y="1318"/>
                  </a:lnTo>
                  <a:lnTo>
                    <a:pt x="4196" y="1302"/>
                  </a:lnTo>
                  <a:lnTo>
                    <a:pt x="4216" y="1284"/>
                  </a:lnTo>
                  <a:lnTo>
                    <a:pt x="4235" y="1267"/>
                  </a:lnTo>
                  <a:lnTo>
                    <a:pt x="4253" y="1250"/>
                  </a:lnTo>
                  <a:lnTo>
                    <a:pt x="4269" y="1232"/>
                  </a:lnTo>
                  <a:lnTo>
                    <a:pt x="4284" y="1214"/>
                  </a:lnTo>
                  <a:lnTo>
                    <a:pt x="4298" y="1194"/>
                  </a:lnTo>
                  <a:lnTo>
                    <a:pt x="4311" y="1175"/>
                  </a:lnTo>
                  <a:lnTo>
                    <a:pt x="4321" y="1155"/>
                  </a:lnTo>
                  <a:lnTo>
                    <a:pt x="4329" y="1134"/>
                  </a:lnTo>
                  <a:lnTo>
                    <a:pt x="4335" y="1113"/>
                  </a:lnTo>
                  <a:lnTo>
                    <a:pt x="4340" y="1091"/>
                  </a:lnTo>
                  <a:lnTo>
                    <a:pt x="4341" y="1068"/>
                  </a:lnTo>
                  <a:lnTo>
                    <a:pt x="4340" y="1044"/>
                  </a:lnTo>
                  <a:lnTo>
                    <a:pt x="4336" y="1020"/>
                  </a:lnTo>
                  <a:lnTo>
                    <a:pt x="4329" y="996"/>
                  </a:lnTo>
                  <a:lnTo>
                    <a:pt x="4341" y="964"/>
                  </a:lnTo>
                  <a:lnTo>
                    <a:pt x="4341" y="964"/>
                  </a:lnTo>
                  <a:lnTo>
                    <a:pt x="4355" y="945"/>
                  </a:lnTo>
                  <a:lnTo>
                    <a:pt x="4370" y="925"/>
                  </a:lnTo>
                  <a:lnTo>
                    <a:pt x="4383" y="902"/>
                  </a:lnTo>
                  <a:lnTo>
                    <a:pt x="4395" y="877"/>
                  </a:lnTo>
                  <a:lnTo>
                    <a:pt x="4406" y="852"/>
                  </a:lnTo>
                  <a:lnTo>
                    <a:pt x="4416" y="827"/>
                  </a:lnTo>
                  <a:lnTo>
                    <a:pt x="4422" y="801"/>
                  </a:lnTo>
                  <a:lnTo>
                    <a:pt x="4425" y="789"/>
                  </a:lnTo>
                  <a:lnTo>
                    <a:pt x="4427" y="776"/>
                  </a:lnTo>
                  <a:lnTo>
                    <a:pt x="4428" y="763"/>
                  </a:lnTo>
                  <a:lnTo>
                    <a:pt x="4428" y="752"/>
                  </a:lnTo>
                  <a:lnTo>
                    <a:pt x="4427" y="740"/>
                  </a:lnTo>
                  <a:lnTo>
                    <a:pt x="4426" y="729"/>
                  </a:lnTo>
                  <a:lnTo>
                    <a:pt x="4424" y="717"/>
                  </a:lnTo>
                  <a:lnTo>
                    <a:pt x="4420" y="707"/>
                  </a:lnTo>
                  <a:lnTo>
                    <a:pt x="4416" y="696"/>
                  </a:lnTo>
                  <a:lnTo>
                    <a:pt x="4410" y="687"/>
                  </a:lnTo>
                  <a:lnTo>
                    <a:pt x="4403" y="678"/>
                  </a:lnTo>
                  <a:lnTo>
                    <a:pt x="4395" y="670"/>
                  </a:lnTo>
                  <a:lnTo>
                    <a:pt x="4386" y="662"/>
                  </a:lnTo>
                  <a:lnTo>
                    <a:pt x="4375" y="655"/>
                  </a:lnTo>
                  <a:lnTo>
                    <a:pt x="4364" y="649"/>
                  </a:lnTo>
                  <a:lnTo>
                    <a:pt x="4350" y="643"/>
                  </a:lnTo>
                  <a:lnTo>
                    <a:pt x="4335" y="640"/>
                  </a:lnTo>
                  <a:lnTo>
                    <a:pt x="4319" y="636"/>
                  </a:lnTo>
                  <a:lnTo>
                    <a:pt x="4322" y="601"/>
                  </a:lnTo>
                  <a:lnTo>
                    <a:pt x="4322" y="601"/>
                  </a:lnTo>
                  <a:lnTo>
                    <a:pt x="4340" y="583"/>
                  </a:lnTo>
                  <a:lnTo>
                    <a:pt x="4358" y="562"/>
                  </a:lnTo>
                  <a:lnTo>
                    <a:pt x="4375" y="539"/>
                  </a:lnTo>
                  <a:lnTo>
                    <a:pt x="4393" y="513"/>
                  </a:lnTo>
                  <a:lnTo>
                    <a:pt x="4409" y="488"/>
                  </a:lnTo>
                  <a:lnTo>
                    <a:pt x="4424" y="461"/>
                  </a:lnTo>
                  <a:lnTo>
                    <a:pt x="4436" y="436"/>
                  </a:lnTo>
                  <a:lnTo>
                    <a:pt x="4447" y="413"/>
                  </a:lnTo>
                  <a:lnTo>
                    <a:pt x="4447" y="413"/>
                  </a:lnTo>
                  <a:close/>
                  <a:moveTo>
                    <a:pt x="3247" y="1574"/>
                  </a:moveTo>
                  <a:lnTo>
                    <a:pt x="3247" y="1574"/>
                  </a:lnTo>
                  <a:lnTo>
                    <a:pt x="3230" y="1621"/>
                  </a:lnTo>
                  <a:lnTo>
                    <a:pt x="3212" y="1667"/>
                  </a:lnTo>
                  <a:lnTo>
                    <a:pt x="3191" y="1712"/>
                  </a:lnTo>
                  <a:lnTo>
                    <a:pt x="3168" y="1755"/>
                  </a:lnTo>
                  <a:lnTo>
                    <a:pt x="3144" y="1796"/>
                  </a:lnTo>
                  <a:lnTo>
                    <a:pt x="3119" y="1835"/>
                  </a:lnTo>
                  <a:lnTo>
                    <a:pt x="3091" y="1874"/>
                  </a:lnTo>
                  <a:lnTo>
                    <a:pt x="3063" y="1911"/>
                  </a:lnTo>
                  <a:lnTo>
                    <a:pt x="3033" y="1948"/>
                  </a:lnTo>
                  <a:lnTo>
                    <a:pt x="3002" y="1984"/>
                  </a:lnTo>
                  <a:lnTo>
                    <a:pt x="2970" y="2018"/>
                  </a:lnTo>
                  <a:lnTo>
                    <a:pt x="2937" y="2053"/>
                  </a:lnTo>
                  <a:lnTo>
                    <a:pt x="2902" y="2086"/>
                  </a:lnTo>
                  <a:lnTo>
                    <a:pt x="2868" y="2120"/>
                  </a:lnTo>
                  <a:lnTo>
                    <a:pt x="2795" y="2187"/>
                  </a:lnTo>
                  <a:lnTo>
                    <a:pt x="2776" y="2196"/>
                  </a:lnTo>
                  <a:lnTo>
                    <a:pt x="2776" y="2196"/>
                  </a:lnTo>
                  <a:lnTo>
                    <a:pt x="2784" y="2181"/>
                  </a:lnTo>
                  <a:lnTo>
                    <a:pt x="2784" y="2181"/>
                  </a:lnTo>
                  <a:lnTo>
                    <a:pt x="2814" y="2131"/>
                  </a:lnTo>
                  <a:lnTo>
                    <a:pt x="2845" y="2082"/>
                  </a:lnTo>
                  <a:lnTo>
                    <a:pt x="2909" y="1983"/>
                  </a:lnTo>
                  <a:lnTo>
                    <a:pt x="2941" y="1933"/>
                  </a:lnTo>
                  <a:lnTo>
                    <a:pt x="2972" y="1884"/>
                  </a:lnTo>
                  <a:lnTo>
                    <a:pt x="3001" y="1833"/>
                  </a:lnTo>
                  <a:lnTo>
                    <a:pt x="3016" y="1808"/>
                  </a:lnTo>
                  <a:lnTo>
                    <a:pt x="3029" y="1781"/>
                  </a:lnTo>
                  <a:lnTo>
                    <a:pt x="3029" y="1781"/>
                  </a:lnTo>
                  <a:lnTo>
                    <a:pt x="3039" y="1759"/>
                  </a:lnTo>
                  <a:lnTo>
                    <a:pt x="3047" y="1736"/>
                  </a:lnTo>
                  <a:lnTo>
                    <a:pt x="3056" y="1714"/>
                  </a:lnTo>
                  <a:lnTo>
                    <a:pt x="3067" y="1692"/>
                  </a:lnTo>
                  <a:lnTo>
                    <a:pt x="3078" y="1670"/>
                  </a:lnTo>
                  <a:lnTo>
                    <a:pt x="3091" y="1650"/>
                  </a:lnTo>
                  <a:lnTo>
                    <a:pt x="3099" y="1639"/>
                  </a:lnTo>
                  <a:lnTo>
                    <a:pt x="3107" y="1629"/>
                  </a:lnTo>
                  <a:lnTo>
                    <a:pt x="3115" y="1620"/>
                  </a:lnTo>
                  <a:lnTo>
                    <a:pt x="3124" y="1610"/>
                  </a:lnTo>
                  <a:lnTo>
                    <a:pt x="3124" y="1610"/>
                  </a:lnTo>
                  <a:lnTo>
                    <a:pt x="3138" y="1600"/>
                  </a:lnTo>
                  <a:lnTo>
                    <a:pt x="3153" y="1590"/>
                  </a:lnTo>
                  <a:lnTo>
                    <a:pt x="3169" y="1579"/>
                  </a:lnTo>
                  <a:lnTo>
                    <a:pt x="3185" y="1570"/>
                  </a:lnTo>
                  <a:lnTo>
                    <a:pt x="3221" y="1552"/>
                  </a:lnTo>
                  <a:lnTo>
                    <a:pt x="3257" y="1534"/>
                  </a:lnTo>
                  <a:lnTo>
                    <a:pt x="3247" y="1574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8283CFC3-98E3-1C84-45BE-9D1533A5C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0" y="2256"/>
              <a:ext cx="299" cy="245"/>
            </a:xfrm>
            <a:custGeom>
              <a:avLst/>
              <a:gdLst>
                <a:gd name="T0" fmla="*/ 552 w 597"/>
                <a:gd name="T1" fmla="*/ 358 h 490"/>
                <a:gd name="T2" fmla="*/ 569 w 597"/>
                <a:gd name="T3" fmla="*/ 337 h 490"/>
                <a:gd name="T4" fmla="*/ 582 w 597"/>
                <a:gd name="T5" fmla="*/ 317 h 490"/>
                <a:gd name="T6" fmla="*/ 591 w 597"/>
                <a:gd name="T7" fmla="*/ 297 h 490"/>
                <a:gd name="T8" fmla="*/ 596 w 597"/>
                <a:gd name="T9" fmla="*/ 275 h 490"/>
                <a:gd name="T10" fmla="*/ 597 w 597"/>
                <a:gd name="T11" fmla="*/ 253 h 490"/>
                <a:gd name="T12" fmla="*/ 596 w 597"/>
                <a:gd name="T13" fmla="*/ 230 h 490"/>
                <a:gd name="T14" fmla="*/ 582 w 597"/>
                <a:gd name="T15" fmla="*/ 180 h 490"/>
                <a:gd name="T16" fmla="*/ 563 w 597"/>
                <a:gd name="T17" fmla="*/ 124 h 490"/>
                <a:gd name="T18" fmla="*/ 555 w 597"/>
                <a:gd name="T19" fmla="*/ 94 h 490"/>
                <a:gd name="T20" fmla="*/ 552 w 597"/>
                <a:gd name="T21" fmla="*/ 65 h 490"/>
                <a:gd name="T22" fmla="*/ 552 w 597"/>
                <a:gd name="T23" fmla="*/ 56 h 490"/>
                <a:gd name="T24" fmla="*/ 555 w 597"/>
                <a:gd name="T25" fmla="*/ 31 h 490"/>
                <a:gd name="T26" fmla="*/ 560 w 597"/>
                <a:gd name="T27" fmla="*/ 8 h 490"/>
                <a:gd name="T28" fmla="*/ 543 w 597"/>
                <a:gd name="T29" fmla="*/ 6 h 490"/>
                <a:gd name="T30" fmla="*/ 542 w 597"/>
                <a:gd name="T31" fmla="*/ 14 h 490"/>
                <a:gd name="T32" fmla="*/ 536 w 597"/>
                <a:gd name="T33" fmla="*/ 28 h 490"/>
                <a:gd name="T34" fmla="*/ 523 w 597"/>
                <a:gd name="T35" fmla="*/ 48 h 490"/>
                <a:gd name="T36" fmla="*/ 499 w 597"/>
                <a:gd name="T37" fmla="*/ 71 h 490"/>
                <a:gd name="T38" fmla="*/ 460 w 597"/>
                <a:gd name="T39" fmla="*/ 96 h 490"/>
                <a:gd name="T40" fmla="*/ 415 w 597"/>
                <a:gd name="T41" fmla="*/ 123 h 490"/>
                <a:gd name="T42" fmla="*/ 325 w 597"/>
                <a:gd name="T43" fmla="*/ 174 h 490"/>
                <a:gd name="T44" fmla="*/ 284 w 597"/>
                <a:gd name="T45" fmla="*/ 203 h 490"/>
                <a:gd name="T46" fmla="*/ 252 w 597"/>
                <a:gd name="T47" fmla="*/ 229 h 490"/>
                <a:gd name="T48" fmla="*/ 162 w 597"/>
                <a:gd name="T49" fmla="*/ 309 h 490"/>
                <a:gd name="T50" fmla="*/ 147 w 597"/>
                <a:gd name="T51" fmla="*/ 323 h 490"/>
                <a:gd name="T52" fmla="*/ 98 w 597"/>
                <a:gd name="T53" fmla="*/ 359 h 490"/>
                <a:gd name="T54" fmla="*/ 67 w 597"/>
                <a:gd name="T55" fmla="*/ 384 h 490"/>
                <a:gd name="T56" fmla="*/ 39 w 597"/>
                <a:gd name="T57" fmla="*/ 411 h 490"/>
                <a:gd name="T58" fmla="*/ 28 w 597"/>
                <a:gd name="T59" fmla="*/ 423 h 490"/>
                <a:gd name="T60" fmla="*/ 8 w 597"/>
                <a:gd name="T61" fmla="*/ 451 h 490"/>
                <a:gd name="T62" fmla="*/ 2 w 597"/>
                <a:gd name="T63" fmla="*/ 464 h 490"/>
                <a:gd name="T64" fmla="*/ 0 w 597"/>
                <a:gd name="T65" fmla="*/ 475 h 490"/>
                <a:gd name="T66" fmla="*/ 4 w 597"/>
                <a:gd name="T67" fmla="*/ 483 h 490"/>
                <a:gd name="T68" fmla="*/ 16 w 597"/>
                <a:gd name="T69" fmla="*/ 489 h 490"/>
                <a:gd name="T70" fmla="*/ 37 w 597"/>
                <a:gd name="T71" fmla="*/ 489 h 490"/>
                <a:gd name="T72" fmla="*/ 63 w 597"/>
                <a:gd name="T73" fmla="*/ 486 h 490"/>
                <a:gd name="T74" fmla="*/ 112 w 597"/>
                <a:gd name="T75" fmla="*/ 473 h 490"/>
                <a:gd name="T76" fmla="*/ 161 w 597"/>
                <a:gd name="T77" fmla="*/ 454 h 490"/>
                <a:gd name="T78" fmla="*/ 232 w 597"/>
                <a:gd name="T79" fmla="*/ 422 h 490"/>
                <a:gd name="T80" fmla="*/ 263 w 597"/>
                <a:gd name="T81" fmla="*/ 408 h 490"/>
                <a:gd name="T82" fmla="*/ 326 w 597"/>
                <a:gd name="T83" fmla="*/ 386 h 490"/>
                <a:gd name="T84" fmla="*/ 391 w 597"/>
                <a:gd name="T85" fmla="*/ 369 h 490"/>
                <a:gd name="T86" fmla="*/ 458 w 597"/>
                <a:gd name="T87" fmla="*/ 361 h 490"/>
                <a:gd name="T88" fmla="*/ 491 w 597"/>
                <a:gd name="T89" fmla="*/ 361 h 490"/>
                <a:gd name="T90" fmla="*/ 502 w 597"/>
                <a:gd name="T91" fmla="*/ 362 h 490"/>
                <a:gd name="T92" fmla="*/ 524 w 597"/>
                <a:gd name="T93" fmla="*/ 368 h 490"/>
                <a:gd name="T94" fmla="*/ 552 w 597"/>
                <a:gd name="T95" fmla="*/ 358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97" h="490">
                  <a:moveTo>
                    <a:pt x="552" y="358"/>
                  </a:moveTo>
                  <a:lnTo>
                    <a:pt x="552" y="358"/>
                  </a:lnTo>
                  <a:lnTo>
                    <a:pt x="561" y="347"/>
                  </a:lnTo>
                  <a:lnTo>
                    <a:pt x="569" y="337"/>
                  </a:lnTo>
                  <a:lnTo>
                    <a:pt x="576" y="327"/>
                  </a:lnTo>
                  <a:lnTo>
                    <a:pt x="582" y="317"/>
                  </a:lnTo>
                  <a:lnTo>
                    <a:pt x="588" y="307"/>
                  </a:lnTo>
                  <a:lnTo>
                    <a:pt x="591" y="297"/>
                  </a:lnTo>
                  <a:lnTo>
                    <a:pt x="595" y="285"/>
                  </a:lnTo>
                  <a:lnTo>
                    <a:pt x="596" y="275"/>
                  </a:lnTo>
                  <a:lnTo>
                    <a:pt x="597" y="264"/>
                  </a:lnTo>
                  <a:lnTo>
                    <a:pt x="597" y="253"/>
                  </a:lnTo>
                  <a:lnTo>
                    <a:pt x="597" y="241"/>
                  </a:lnTo>
                  <a:lnTo>
                    <a:pt x="596" y="230"/>
                  </a:lnTo>
                  <a:lnTo>
                    <a:pt x="590" y="205"/>
                  </a:lnTo>
                  <a:lnTo>
                    <a:pt x="582" y="180"/>
                  </a:lnTo>
                  <a:lnTo>
                    <a:pt x="582" y="180"/>
                  </a:lnTo>
                  <a:lnTo>
                    <a:pt x="563" y="124"/>
                  </a:lnTo>
                  <a:lnTo>
                    <a:pt x="559" y="109"/>
                  </a:lnTo>
                  <a:lnTo>
                    <a:pt x="555" y="94"/>
                  </a:lnTo>
                  <a:lnTo>
                    <a:pt x="553" y="79"/>
                  </a:lnTo>
                  <a:lnTo>
                    <a:pt x="552" y="65"/>
                  </a:lnTo>
                  <a:lnTo>
                    <a:pt x="552" y="65"/>
                  </a:lnTo>
                  <a:lnTo>
                    <a:pt x="552" y="56"/>
                  </a:lnTo>
                  <a:lnTo>
                    <a:pt x="552" y="48"/>
                  </a:lnTo>
                  <a:lnTo>
                    <a:pt x="555" y="31"/>
                  </a:lnTo>
                  <a:lnTo>
                    <a:pt x="559" y="16"/>
                  </a:lnTo>
                  <a:lnTo>
                    <a:pt x="560" y="8"/>
                  </a:lnTo>
                  <a:lnTo>
                    <a:pt x="561" y="0"/>
                  </a:lnTo>
                  <a:lnTo>
                    <a:pt x="543" y="6"/>
                  </a:lnTo>
                  <a:lnTo>
                    <a:pt x="543" y="6"/>
                  </a:lnTo>
                  <a:lnTo>
                    <a:pt x="542" y="14"/>
                  </a:lnTo>
                  <a:lnTo>
                    <a:pt x="539" y="21"/>
                  </a:lnTo>
                  <a:lnTo>
                    <a:pt x="536" y="28"/>
                  </a:lnTo>
                  <a:lnTo>
                    <a:pt x="532" y="35"/>
                  </a:lnTo>
                  <a:lnTo>
                    <a:pt x="523" y="48"/>
                  </a:lnTo>
                  <a:lnTo>
                    <a:pt x="512" y="60"/>
                  </a:lnTo>
                  <a:lnTo>
                    <a:pt x="499" y="71"/>
                  </a:lnTo>
                  <a:lnTo>
                    <a:pt x="486" y="80"/>
                  </a:lnTo>
                  <a:lnTo>
                    <a:pt x="460" y="96"/>
                  </a:lnTo>
                  <a:lnTo>
                    <a:pt x="460" y="96"/>
                  </a:lnTo>
                  <a:lnTo>
                    <a:pt x="415" y="123"/>
                  </a:lnTo>
                  <a:lnTo>
                    <a:pt x="370" y="148"/>
                  </a:lnTo>
                  <a:lnTo>
                    <a:pt x="325" y="174"/>
                  </a:lnTo>
                  <a:lnTo>
                    <a:pt x="305" y="188"/>
                  </a:lnTo>
                  <a:lnTo>
                    <a:pt x="284" y="203"/>
                  </a:lnTo>
                  <a:lnTo>
                    <a:pt x="284" y="203"/>
                  </a:lnTo>
                  <a:lnTo>
                    <a:pt x="252" y="229"/>
                  </a:lnTo>
                  <a:lnTo>
                    <a:pt x="220" y="256"/>
                  </a:lnTo>
                  <a:lnTo>
                    <a:pt x="162" y="309"/>
                  </a:lnTo>
                  <a:lnTo>
                    <a:pt x="162" y="309"/>
                  </a:lnTo>
                  <a:lnTo>
                    <a:pt x="147" y="323"/>
                  </a:lnTo>
                  <a:lnTo>
                    <a:pt x="131" y="335"/>
                  </a:lnTo>
                  <a:lnTo>
                    <a:pt x="98" y="359"/>
                  </a:lnTo>
                  <a:lnTo>
                    <a:pt x="82" y="371"/>
                  </a:lnTo>
                  <a:lnTo>
                    <a:pt x="67" y="384"/>
                  </a:lnTo>
                  <a:lnTo>
                    <a:pt x="52" y="397"/>
                  </a:lnTo>
                  <a:lnTo>
                    <a:pt x="39" y="411"/>
                  </a:lnTo>
                  <a:lnTo>
                    <a:pt x="39" y="411"/>
                  </a:lnTo>
                  <a:lnTo>
                    <a:pt x="28" y="423"/>
                  </a:lnTo>
                  <a:lnTo>
                    <a:pt x="17" y="437"/>
                  </a:lnTo>
                  <a:lnTo>
                    <a:pt x="8" y="451"/>
                  </a:lnTo>
                  <a:lnTo>
                    <a:pt x="4" y="458"/>
                  </a:lnTo>
                  <a:lnTo>
                    <a:pt x="2" y="464"/>
                  </a:lnTo>
                  <a:lnTo>
                    <a:pt x="0" y="471"/>
                  </a:lnTo>
                  <a:lnTo>
                    <a:pt x="0" y="475"/>
                  </a:lnTo>
                  <a:lnTo>
                    <a:pt x="1" y="480"/>
                  </a:lnTo>
                  <a:lnTo>
                    <a:pt x="4" y="483"/>
                  </a:lnTo>
                  <a:lnTo>
                    <a:pt x="9" y="487"/>
                  </a:lnTo>
                  <a:lnTo>
                    <a:pt x="16" y="489"/>
                  </a:lnTo>
                  <a:lnTo>
                    <a:pt x="26" y="490"/>
                  </a:lnTo>
                  <a:lnTo>
                    <a:pt x="37" y="489"/>
                  </a:lnTo>
                  <a:lnTo>
                    <a:pt x="37" y="489"/>
                  </a:lnTo>
                  <a:lnTo>
                    <a:pt x="63" y="486"/>
                  </a:lnTo>
                  <a:lnTo>
                    <a:pt x="87" y="481"/>
                  </a:lnTo>
                  <a:lnTo>
                    <a:pt x="112" y="473"/>
                  </a:lnTo>
                  <a:lnTo>
                    <a:pt x="136" y="464"/>
                  </a:lnTo>
                  <a:lnTo>
                    <a:pt x="161" y="454"/>
                  </a:lnTo>
                  <a:lnTo>
                    <a:pt x="185" y="444"/>
                  </a:lnTo>
                  <a:lnTo>
                    <a:pt x="232" y="422"/>
                  </a:lnTo>
                  <a:lnTo>
                    <a:pt x="232" y="422"/>
                  </a:lnTo>
                  <a:lnTo>
                    <a:pt x="263" y="408"/>
                  </a:lnTo>
                  <a:lnTo>
                    <a:pt x="294" y="397"/>
                  </a:lnTo>
                  <a:lnTo>
                    <a:pt x="326" y="386"/>
                  </a:lnTo>
                  <a:lnTo>
                    <a:pt x="359" y="377"/>
                  </a:lnTo>
                  <a:lnTo>
                    <a:pt x="391" y="369"/>
                  </a:lnTo>
                  <a:lnTo>
                    <a:pt x="424" y="365"/>
                  </a:lnTo>
                  <a:lnTo>
                    <a:pt x="458" y="361"/>
                  </a:lnTo>
                  <a:lnTo>
                    <a:pt x="475" y="361"/>
                  </a:lnTo>
                  <a:lnTo>
                    <a:pt x="491" y="361"/>
                  </a:lnTo>
                  <a:lnTo>
                    <a:pt x="491" y="361"/>
                  </a:lnTo>
                  <a:lnTo>
                    <a:pt x="502" y="362"/>
                  </a:lnTo>
                  <a:lnTo>
                    <a:pt x="513" y="365"/>
                  </a:lnTo>
                  <a:lnTo>
                    <a:pt x="524" y="368"/>
                  </a:lnTo>
                  <a:lnTo>
                    <a:pt x="535" y="371"/>
                  </a:lnTo>
                  <a:lnTo>
                    <a:pt x="552" y="358"/>
                  </a:lnTo>
                  <a:close/>
                </a:path>
              </a:pathLst>
            </a:custGeom>
            <a:solidFill>
              <a:srgbClr val="FE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6038C295-7F53-63BD-1F6D-FE158A573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0" y="2256"/>
              <a:ext cx="299" cy="245"/>
            </a:xfrm>
            <a:custGeom>
              <a:avLst/>
              <a:gdLst>
                <a:gd name="T0" fmla="*/ 552 w 597"/>
                <a:gd name="T1" fmla="*/ 358 h 490"/>
                <a:gd name="T2" fmla="*/ 569 w 597"/>
                <a:gd name="T3" fmla="*/ 337 h 490"/>
                <a:gd name="T4" fmla="*/ 582 w 597"/>
                <a:gd name="T5" fmla="*/ 317 h 490"/>
                <a:gd name="T6" fmla="*/ 591 w 597"/>
                <a:gd name="T7" fmla="*/ 297 h 490"/>
                <a:gd name="T8" fmla="*/ 596 w 597"/>
                <a:gd name="T9" fmla="*/ 275 h 490"/>
                <a:gd name="T10" fmla="*/ 597 w 597"/>
                <a:gd name="T11" fmla="*/ 253 h 490"/>
                <a:gd name="T12" fmla="*/ 596 w 597"/>
                <a:gd name="T13" fmla="*/ 230 h 490"/>
                <a:gd name="T14" fmla="*/ 582 w 597"/>
                <a:gd name="T15" fmla="*/ 180 h 490"/>
                <a:gd name="T16" fmla="*/ 563 w 597"/>
                <a:gd name="T17" fmla="*/ 124 h 490"/>
                <a:gd name="T18" fmla="*/ 555 w 597"/>
                <a:gd name="T19" fmla="*/ 94 h 490"/>
                <a:gd name="T20" fmla="*/ 552 w 597"/>
                <a:gd name="T21" fmla="*/ 65 h 490"/>
                <a:gd name="T22" fmla="*/ 552 w 597"/>
                <a:gd name="T23" fmla="*/ 56 h 490"/>
                <a:gd name="T24" fmla="*/ 555 w 597"/>
                <a:gd name="T25" fmla="*/ 31 h 490"/>
                <a:gd name="T26" fmla="*/ 560 w 597"/>
                <a:gd name="T27" fmla="*/ 8 h 490"/>
                <a:gd name="T28" fmla="*/ 543 w 597"/>
                <a:gd name="T29" fmla="*/ 6 h 490"/>
                <a:gd name="T30" fmla="*/ 542 w 597"/>
                <a:gd name="T31" fmla="*/ 14 h 490"/>
                <a:gd name="T32" fmla="*/ 536 w 597"/>
                <a:gd name="T33" fmla="*/ 28 h 490"/>
                <a:gd name="T34" fmla="*/ 523 w 597"/>
                <a:gd name="T35" fmla="*/ 48 h 490"/>
                <a:gd name="T36" fmla="*/ 499 w 597"/>
                <a:gd name="T37" fmla="*/ 71 h 490"/>
                <a:gd name="T38" fmla="*/ 460 w 597"/>
                <a:gd name="T39" fmla="*/ 96 h 490"/>
                <a:gd name="T40" fmla="*/ 415 w 597"/>
                <a:gd name="T41" fmla="*/ 123 h 490"/>
                <a:gd name="T42" fmla="*/ 325 w 597"/>
                <a:gd name="T43" fmla="*/ 174 h 490"/>
                <a:gd name="T44" fmla="*/ 284 w 597"/>
                <a:gd name="T45" fmla="*/ 203 h 490"/>
                <a:gd name="T46" fmla="*/ 252 w 597"/>
                <a:gd name="T47" fmla="*/ 229 h 490"/>
                <a:gd name="T48" fmla="*/ 162 w 597"/>
                <a:gd name="T49" fmla="*/ 309 h 490"/>
                <a:gd name="T50" fmla="*/ 147 w 597"/>
                <a:gd name="T51" fmla="*/ 323 h 490"/>
                <a:gd name="T52" fmla="*/ 98 w 597"/>
                <a:gd name="T53" fmla="*/ 359 h 490"/>
                <a:gd name="T54" fmla="*/ 67 w 597"/>
                <a:gd name="T55" fmla="*/ 384 h 490"/>
                <a:gd name="T56" fmla="*/ 39 w 597"/>
                <a:gd name="T57" fmla="*/ 411 h 490"/>
                <a:gd name="T58" fmla="*/ 28 w 597"/>
                <a:gd name="T59" fmla="*/ 423 h 490"/>
                <a:gd name="T60" fmla="*/ 8 w 597"/>
                <a:gd name="T61" fmla="*/ 451 h 490"/>
                <a:gd name="T62" fmla="*/ 2 w 597"/>
                <a:gd name="T63" fmla="*/ 464 h 490"/>
                <a:gd name="T64" fmla="*/ 0 w 597"/>
                <a:gd name="T65" fmla="*/ 475 h 490"/>
                <a:gd name="T66" fmla="*/ 4 w 597"/>
                <a:gd name="T67" fmla="*/ 483 h 490"/>
                <a:gd name="T68" fmla="*/ 16 w 597"/>
                <a:gd name="T69" fmla="*/ 489 h 490"/>
                <a:gd name="T70" fmla="*/ 37 w 597"/>
                <a:gd name="T71" fmla="*/ 489 h 490"/>
                <a:gd name="T72" fmla="*/ 63 w 597"/>
                <a:gd name="T73" fmla="*/ 486 h 490"/>
                <a:gd name="T74" fmla="*/ 112 w 597"/>
                <a:gd name="T75" fmla="*/ 473 h 490"/>
                <a:gd name="T76" fmla="*/ 161 w 597"/>
                <a:gd name="T77" fmla="*/ 454 h 490"/>
                <a:gd name="T78" fmla="*/ 232 w 597"/>
                <a:gd name="T79" fmla="*/ 422 h 490"/>
                <a:gd name="T80" fmla="*/ 263 w 597"/>
                <a:gd name="T81" fmla="*/ 408 h 490"/>
                <a:gd name="T82" fmla="*/ 326 w 597"/>
                <a:gd name="T83" fmla="*/ 386 h 490"/>
                <a:gd name="T84" fmla="*/ 391 w 597"/>
                <a:gd name="T85" fmla="*/ 369 h 490"/>
                <a:gd name="T86" fmla="*/ 458 w 597"/>
                <a:gd name="T87" fmla="*/ 361 h 490"/>
                <a:gd name="T88" fmla="*/ 491 w 597"/>
                <a:gd name="T89" fmla="*/ 361 h 490"/>
                <a:gd name="T90" fmla="*/ 502 w 597"/>
                <a:gd name="T91" fmla="*/ 362 h 490"/>
                <a:gd name="T92" fmla="*/ 524 w 597"/>
                <a:gd name="T93" fmla="*/ 368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7" h="490">
                  <a:moveTo>
                    <a:pt x="552" y="358"/>
                  </a:moveTo>
                  <a:lnTo>
                    <a:pt x="552" y="358"/>
                  </a:lnTo>
                  <a:lnTo>
                    <a:pt x="561" y="347"/>
                  </a:lnTo>
                  <a:lnTo>
                    <a:pt x="569" y="337"/>
                  </a:lnTo>
                  <a:lnTo>
                    <a:pt x="576" y="327"/>
                  </a:lnTo>
                  <a:lnTo>
                    <a:pt x="582" y="317"/>
                  </a:lnTo>
                  <a:lnTo>
                    <a:pt x="588" y="307"/>
                  </a:lnTo>
                  <a:lnTo>
                    <a:pt x="591" y="297"/>
                  </a:lnTo>
                  <a:lnTo>
                    <a:pt x="595" y="285"/>
                  </a:lnTo>
                  <a:lnTo>
                    <a:pt x="596" y="275"/>
                  </a:lnTo>
                  <a:lnTo>
                    <a:pt x="597" y="264"/>
                  </a:lnTo>
                  <a:lnTo>
                    <a:pt x="597" y="253"/>
                  </a:lnTo>
                  <a:lnTo>
                    <a:pt x="597" y="241"/>
                  </a:lnTo>
                  <a:lnTo>
                    <a:pt x="596" y="230"/>
                  </a:lnTo>
                  <a:lnTo>
                    <a:pt x="590" y="205"/>
                  </a:lnTo>
                  <a:lnTo>
                    <a:pt x="582" y="180"/>
                  </a:lnTo>
                  <a:lnTo>
                    <a:pt x="582" y="180"/>
                  </a:lnTo>
                  <a:lnTo>
                    <a:pt x="563" y="124"/>
                  </a:lnTo>
                  <a:lnTo>
                    <a:pt x="559" y="109"/>
                  </a:lnTo>
                  <a:lnTo>
                    <a:pt x="555" y="94"/>
                  </a:lnTo>
                  <a:lnTo>
                    <a:pt x="553" y="79"/>
                  </a:lnTo>
                  <a:lnTo>
                    <a:pt x="552" y="65"/>
                  </a:lnTo>
                  <a:lnTo>
                    <a:pt x="552" y="65"/>
                  </a:lnTo>
                  <a:lnTo>
                    <a:pt x="552" y="56"/>
                  </a:lnTo>
                  <a:lnTo>
                    <a:pt x="552" y="48"/>
                  </a:lnTo>
                  <a:lnTo>
                    <a:pt x="555" y="31"/>
                  </a:lnTo>
                  <a:lnTo>
                    <a:pt x="559" y="16"/>
                  </a:lnTo>
                  <a:lnTo>
                    <a:pt x="560" y="8"/>
                  </a:lnTo>
                  <a:lnTo>
                    <a:pt x="561" y="0"/>
                  </a:lnTo>
                  <a:lnTo>
                    <a:pt x="543" y="6"/>
                  </a:lnTo>
                  <a:lnTo>
                    <a:pt x="543" y="6"/>
                  </a:lnTo>
                  <a:lnTo>
                    <a:pt x="542" y="14"/>
                  </a:lnTo>
                  <a:lnTo>
                    <a:pt x="539" y="21"/>
                  </a:lnTo>
                  <a:lnTo>
                    <a:pt x="536" y="28"/>
                  </a:lnTo>
                  <a:lnTo>
                    <a:pt x="532" y="35"/>
                  </a:lnTo>
                  <a:lnTo>
                    <a:pt x="523" y="48"/>
                  </a:lnTo>
                  <a:lnTo>
                    <a:pt x="512" y="60"/>
                  </a:lnTo>
                  <a:lnTo>
                    <a:pt x="499" y="71"/>
                  </a:lnTo>
                  <a:lnTo>
                    <a:pt x="486" y="80"/>
                  </a:lnTo>
                  <a:lnTo>
                    <a:pt x="460" y="96"/>
                  </a:lnTo>
                  <a:lnTo>
                    <a:pt x="460" y="96"/>
                  </a:lnTo>
                  <a:lnTo>
                    <a:pt x="415" y="123"/>
                  </a:lnTo>
                  <a:lnTo>
                    <a:pt x="370" y="148"/>
                  </a:lnTo>
                  <a:lnTo>
                    <a:pt x="325" y="174"/>
                  </a:lnTo>
                  <a:lnTo>
                    <a:pt x="305" y="188"/>
                  </a:lnTo>
                  <a:lnTo>
                    <a:pt x="284" y="203"/>
                  </a:lnTo>
                  <a:lnTo>
                    <a:pt x="284" y="203"/>
                  </a:lnTo>
                  <a:lnTo>
                    <a:pt x="252" y="229"/>
                  </a:lnTo>
                  <a:lnTo>
                    <a:pt x="220" y="256"/>
                  </a:lnTo>
                  <a:lnTo>
                    <a:pt x="162" y="309"/>
                  </a:lnTo>
                  <a:lnTo>
                    <a:pt x="162" y="309"/>
                  </a:lnTo>
                  <a:lnTo>
                    <a:pt x="147" y="323"/>
                  </a:lnTo>
                  <a:lnTo>
                    <a:pt x="131" y="335"/>
                  </a:lnTo>
                  <a:lnTo>
                    <a:pt x="98" y="359"/>
                  </a:lnTo>
                  <a:lnTo>
                    <a:pt x="82" y="371"/>
                  </a:lnTo>
                  <a:lnTo>
                    <a:pt x="67" y="384"/>
                  </a:lnTo>
                  <a:lnTo>
                    <a:pt x="52" y="397"/>
                  </a:lnTo>
                  <a:lnTo>
                    <a:pt x="39" y="411"/>
                  </a:lnTo>
                  <a:lnTo>
                    <a:pt x="39" y="411"/>
                  </a:lnTo>
                  <a:lnTo>
                    <a:pt x="28" y="423"/>
                  </a:lnTo>
                  <a:lnTo>
                    <a:pt x="17" y="437"/>
                  </a:lnTo>
                  <a:lnTo>
                    <a:pt x="8" y="451"/>
                  </a:lnTo>
                  <a:lnTo>
                    <a:pt x="4" y="458"/>
                  </a:lnTo>
                  <a:lnTo>
                    <a:pt x="2" y="464"/>
                  </a:lnTo>
                  <a:lnTo>
                    <a:pt x="0" y="471"/>
                  </a:lnTo>
                  <a:lnTo>
                    <a:pt x="0" y="475"/>
                  </a:lnTo>
                  <a:lnTo>
                    <a:pt x="1" y="480"/>
                  </a:lnTo>
                  <a:lnTo>
                    <a:pt x="4" y="483"/>
                  </a:lnTo>
                  <a:lnTo>
                    <a:pt x="9" y="487"/>
                  </a:lnTo>
                  <a:lnTo>
                    <a:pt x="16" y="489"/>
                  </a:lnTo>
                  <a:lnTo>
                    <a:pt x="26" y="490"/>
                  </a:lnTo>
                  <a:lnTo>
                    <a:pt x="37" y="489"/>
                  </a:lnTo>
                  <a:lnTo>
                    <a:pt x="37" y="489"/>
                  </a:lnTo>
                  <a:lnTo>
                    <a:pt x="63" y="486"/>
                  </a:lnTo>
                  <a:lnTo>
                    <a:pt x="87" y="481"/>
                  </a:lnTo>
                  <a:lnTo>
                    <a:pt x="112" y="473"/>
                  </a:lnTo>
                  <a:lnTo>
                    <a:pt x="136" y="464"/>
                  </a:lnTo>
                  <a:lnTo>
                    <a:pt x="161" y="454"/>
                  </a:lnTo>
                  <a:lnTo>
                    <a:pt x="185" y="444"/>
                  </a:lnTo>
                  <a:lnTo>
                    <a:pt x="232" y="422"/>
                  </a:lnTo>
                  <a:lnTo>
                    <a:pt x="232" y="422"/>
                  </a:lnTo>
                  <a:lnTo>
                    <a:pt x="263" y="408"/>
                  </a:lnTo>
                  <a:lnTo>
                    <a:pt x="294" y="397"/>
                  </a:lnTo>
                  <a:lnTo>
                    <a:pt x="326" y="386"/>
                  </a:lnTo>
                  <a:lnTo>
                    <a:pt x="359" y="377"/>
                  </a:lnTo>
                  <a:lnTo>
                    <a:pt x="391" y="369"/>
                  </a:lnTo>
                  <a:lnTo>
                    <a:pt x="424" y="365"/>
                  </a:lnTo>
                  <a:lnTo>
                    <a:pt x="458" y="361"/>
                  </a:lnTo>
                  <a:lnTo>
                    <a:pt x="475" y="361"/>
                  </a:lnTo>
                  <a:lnTo>
                    <a:pt x="491" y="361"/>
                  </a:lnTo>
                  <a:lnTo>
                    <a:pt x="491" y="361"/>
                  </a:lnTo>
                  <a:lnTo>
                    <a:pt x="502" y="362"/>
                  </a:lnTo>
                  <a:lnTo>
                    <a:pt x="513" y="365"/>
                  </a:lnTo>
                  <a:lnTo>
                    <a:pt x="524" y="368"/>
                  </a:lnTo>
                  <a:lnTo>
                    <a:pt x="535" y="3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2CF8D728-37FB-8740-BF6E-EAA7E3A40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6" y="2221"/>
              <a:ext cx="211" cy="138"/>
            </a:xfrm>
            <a:custGeom>
              <a:avLst/>
              <a:gdLst>
                <a:gd name="T0" fmla="*/ 53 w 422"/>
                <a:gd name="T1" fmla="*/ 0 h 277"/>
                <a:gd name="T2" fmla="*/ 36 w 422"/>
                <a:gd name="T3" fmla="*/ 34 h 277"/>
                <a:gd name="T4" fmla="*/ 12 w 422"/>
                <a:gd name="T5" fmla="*/ 82 h 277"/>
                <a:gd name="T6" fmla="*/ 2 w 422"/>
                <a:gd name="T7" fmla="*/ 118 h 277"/>
                <a:gd name="T8" fmla="*/ 0 w 422"/>
                <a:gd name="T9" fmla="*/ 138 h 277"/>
                <a:gd name="T10" fmla="*/ 0 w 422"/>
                <a:gd name="T11" fmla="*/ 153 h 277"/>
                <a:gd name="T12" fmla="*/ 5 w 422"/>
                <a:gd name="T13" fmla="*/ 183 h 277"/>
                <a:gd name="T14" fmla="*/ 16 w 422"/>
                <a:gd name="T15" fmla="*/ 212 h 277"/>
                <a:gd name="T16" fmla="*/ 31 w 422"/>
                <a:gd name="T17" fmla="*/ 240 h 277"/>
                <a:gd name="T18" fmla="*/ 39 w 422"/>
                <a:gd name="T19" fmla="*/ 255 h 277"/>
                <a:gd name="T20" fmla="*/ 49 w 422"/>
                <a:gd name="T21" fmla="*/ 266 h 277"/>
                <a:gd name="T22" fmla="*/ 62 w 422"/>
                <a:gd name="T23" fmla="*/ 273 h 277"/>
                <a:gd name="T24" fmla="*/ 76 w 422"/>
                <a:gd name="T25" fmla="*/ 277 h 277"/>
                <a:gd name="T26" fmla="*/ 106 w 422"/>
                <a:gd name="T27" fmla="*/ 274 h 277"/>
                <a:gd name="T28" fmla="*/ 138 w 422"/>
                <a:gd name="T29" fmla="*/ 268 h 277"/>
                <a:gd name="T30" fmla="*/ 154 w 422"/>
                <a:gd name="T31" fmla="*/ 265 h 277"/>
                <a:gd name="T32" fmla="*/ 210 w 422"/>
                <a:gd name="T33" fmla="*/ 254 h 277"/>
                <a:gd name="T34" fmla="*/ 266 w 422"/>
                <a:gd name="T35" fmla="*/ 242 h 277"/>
                <a:gd name="T36" fmla="*/ 307 w 422"/>
                <a:gd name="T37" fmla="*/ 236 h 277"/>
                <a:gd name="T38" fmla="*/ 347 w 422"/>
                <a:gd name="T39" fmla="*/ 233 h 277"/>
                <a:gd name="T40" fmla="*/ 386 w 422"/>
                <a:gd name="T41" fmla="*/ 232 h 277"/>
                <a:gd name="T42" fmla="*/ 406 w 422"/>
                <a:gd name="T43" fmla="*/ 230 h 277"/>
                <a:gd name="T44" fmla="*/ 422 w 422"/>
                <a:gd name="T45" fmla="*/ 223 h 277"/>
                <a:gd name="T46" fmla="*/ 419 w 422"/>
                <a:gd name="T47" fmla="*/ 217 h 277"/>
                <a:gd name="T48" fmla="*/ 405 w 422"/>
                <a:gd name="T49" fmla="*/ 202 h 277"/>
                <a:gd name="T50" fmla="*/ 382 w 422"/>
                <a:gd name="T51" fmla="*/ 187 h 277"/>
                <a:gd name="T52" fmla="*/ 355 w 422"/>
                <a:gd name="T53" fmla="*/ 175 h 277"/>
                <a:gd name="T54" fmla="*/ 330 w 422"/>
                <a:gd name="T55" fmla="*/ 167 h 277"/>
                <a:gd name="T56" fmla="*/ 285 w 422"/>
                <a:gd name="T57" fmla="*/ 150 h 277"/>
                <a:gd name="T58" fmla="*/ 241 w 422"/>
                <a:gd name="T59" fmla="*/ 128 h 277"/>
                <a:gd name="T60" fmla="*/ 217 w 422"/>
                <a:gd name="T61" fmla="*/ 115 h 277"/>
                <a:gd name="T62" fmla="*/ 167 w 422"/>
                <a:gd name="T63" fmla="*/ 89 h 277"/>
                <a:gd name="T64" fmla="*/ 117 w 422"/>
                <a:gd name="T65" fmla="*/ 59 h 277"/>
                <a:gd name="T66" fmla="*/ 85 w 422"/>
                <a:gd name="T67" fmla="*/ 34 h 277"/>
                <a:gd name="T68" fmla="*/ 66 w 422"/>
                <a:gd name="T69" fmla="*/ 13 h 277"/>
                <a:gd name="T70" fmla="*/ 53 w 422"/>
                <a:gd name="T71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22" h="277">
                  <a:moveTo>
                    <a:pt x="53" y="0"/>
                  </a:moveTo>
                  <a:lnTo>
                    <a:pt x="53" y="0"/>
                  </a:lnTo>
                  <a:lnTo>
                    <a:pt x="45" y="17"/>
                  </a:lnTo>
                  <a:lnTo>
                    <a:pt x="36" y="34"/>
                  </a:lnTo>
                  <a:lnTo>
                    <a:pt x="19" y="66"/>
                  </a:lnTo>
                  <a:lnTo>
                    <a:pt x="12" y="82"/>
                  </a:lnTo>
                  <a:lnTo>
                    <a:pt x="5" y="99"/>
                  </a:lnTo>
                  <a:lnTo>
                    <a:pt x="2" y="118"/>
                  </a:lnTo>
                  <a:lnTo>
                    <a:pt x="0" y="12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0" y="153"/>
                  </a:lnTo>
                  <a:lnTo>
                    <a:pt x="2" y="168"/>
                  </a:lnTo>
                  <a:lnTo>
                    <a:pt x="5" y="183"/>
                  </a:lnTo>
                  <a:lnTo>
                    <a:pt x="10" y="198"/>
                  </a:lnTo>
                  <a:lnTo>
                    <a:pt x="16" y="212"/>
                  </a:lnTo>
                  <a:lnTo>
                    <a:pt x="23" y="226"/>
                  </a:lnTo>
                  <a:lnTo>
                    <a:pt x="31" y="240"/>
                  </a:lnTo>
                  <a:lnTo>
                    <a:pt x="39" y="255"/>
                  </a:lnTo>
                  <a:lnTo>
                    <a:pt x="39" y="255"/>
                  </a:lnTo>
                  <a:lnTo>
                    <a:pt x="43" y="261"/>
                  </a:lnTo>
                  <a:lnTo>
                    <a:pt x="49" y="266"/>
                  </a:lnTo>
                  <a:lnTo>
                    <a:pt x="55" y="270"/>
                  </a:lnTo>
                  <a:lnTo>
                    <a:pt x="62" y="273"/>
                  </a:lnTo>
                  <a:lnTo>
                    <a:pt x="68" y="276"/>
                  </a:lnTo>
                  <a:lnTo>
                    <a:pt x="76" y="277"/>
                  </a:lnTo>
                  <a:lnTo>
                    <a:pt x="91" y="277"/>
                  </a:lnTo>
                  <a:lnTo>
                    <a:pt x="106" y="274"/>
                  </a:lnTo>
                  <a:lnTo>
                    <a:pt x="122" y="271"/>
                  </a:lnTo>
                  <a:lnTo>
                    <a:pt x="138" y="268"/>
                  </a:lnTo>
                  <a:lnTo>
                    <a:pt x="154" y="265"/>
                  </a:lnTo>
                  <a:lnTo>
                    <a:pt x="154" y="265"/>
                  </a:lnTo>
                  <a:lnTo>
                    <a:pt x="181" y="261"/>
                  </a:lnTo>
                  <a:lnTo>
                    <a:pt x="210" y="254"/>
                  </a:lnTo>
                  <a:lnTo>
                    <a:pt x="238" y="248"/>
                  </a:lnTo>
                  <a:lnTo>
                    <a:pt x="266" y="242"/>
                  </a:lnTo>
                  <a:lnTo>
                    <a:pt x="266" y="242"/>
                  </a:lnTo>
                  <a:lnTo>
                    <a:pt x="307" y="236"/>
                  </a:lnTo>
                  <a:lnTo>
                    <a:pt x="347" y="233"/>
                  </a:lnTo>
                  <a:lnTo>
                    <a:pt x="347" y="233"/>
                  </a:lnTo>
                  <a:lnTo>
                    <a:pt x="364" y="233"/>
                  </a:lnTo>
                  <a:lnTo>
                    <a:pt x="386" y="232"/>
                  </a:lnTo>
                  <a:lnTo>
                    <a:pt x="397" y="232"/>
                  </a:lnTo>
                  <a:lnTo>
                    <a:pt x="406" y="230"/>
                  </a:lnTo>
                  <a:lnTo>
                    <a:pt x="415" y="227"/>
                  </a:lnTo>
                  <a:lnTo>
                    <a:pt x="422" y="223"/>
                  </a:lnTo>
                  <a:lnTo>
                    <a:pt x="422" y="223"/>
                  </a:lnTo>
                  <a:lnTo>
                    <a:pt x="419" y="217"/>
                  </a:lnTo>
                  <a:lnTo>
                    <a:pt x="415" y="211"/>
                  </a:lnTo>
                  <a:lnTo>
                    <a:pt x="405" y="202"/>
                  </a:lnTo>
                  <a:lnTo>
                    <a:pt x="394" y="194"/>
                  </a:lnTo>
                  <a:lnTo>
                    <a:pt x="382" y="187"/>
                  </a:lnTo>
                  <a:lnTo>
                    <a:pt x="369" y="181"/>
                  </a:lnTo>
                  <a:lnTo>
                    <a:pt x="355" y="175"/>
                  </a:lnTo>
                  <a:lnTo>
                    <a:pt x="330" y="167"/>
                  </a:lnTo>
                  <a:lnTo>
                    <a:pt x="330" y="167"/>
                  </a:lnTo>
                  <a:lnTo>
                    <a:pt x="307" y="159"/>
                  </a:lnTo>
                  <a:lnTo>
                    <a:pt x="285" y="150"/>
                  </a:lnTo>
                  <a:lnTo>
                    <a:pt x="263" y="140"/>
                  </a:lnTo>
                  <a:lnTo>
                    <a:pt x="241" y="128"/>
                  </a:lnTo>
                  <a:lnTo>
                    <a:pt x="241" y="128"/>
                  </a:lnTo>
                  <a:lnTo>
                    <a:pt x="217" y="115"/>
                  </a:lnTo>
                  <a:lnTo>
                    <a:pt x="192" y="102"/>
                  </a:lnTo>
                  <a:lnTo>
                    <a:pt x="167" y="89"/>
                  </a:lnTo>
                  <a:lnTo>
                    <a:pt x="141" y="74"/>
                  </a:lnTo>
                  <a:lnTo>
                    <a:pt x="117" y="59"/>
                  </a:lnTo>
                  <a:lnTo>
                    <a:pt x="95" y="42"/>
                  </a:lnTo>
                  <a:lnTo>
                    <a:pt x="85" y="34"/>
                  </a:lnTo>
                  <a:lnTo>
                    <a:pt x="76" y="23"/>
                  </a:lnTo>
                  <a:lnTo>
                    <a:pt x="66" y="13"/>
                  </a:lnTo>
                  <a:lnTo>
                    <a:pt x="58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E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FA46B4F8-A909-BC4D-BD1F-F4AF17F181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6" y="2221"/>
              <a:ext cx="211" cy="138"/>
            </a:xfrm>
            <a:custGeom>
              <a:avLst/>
              <a:gdLst>
                <a:gd name="T0" fmla="*/ 53 w 422"/>
                <a:gd name="T1" fmla="*/ 0 h 277"/>
                <a:gd name="T2" fmla="*/ 36 w 422"/>
                <a:gd name="T3" fmla="*/ 34 h 277"/>
                <a:gd name="T4" fmla="*/ 12 w 422"/>
                <a:gd name="T5" fmla="*/ 82 h 277"/>
                <a:gd name="T6" fmla="*/ 2 w 422"/>
                <a:gd name="T7" fmla="*/ 118 h 277"/>
                <a:gd name="T8" fmla="*/ 0 w 422"/>
                <a:gd name="T9" fmla="*/ 138 h 277"/>
                <a:gd name="T10" fmla="*/ 0 w 422"/>
                <a:gd name="T11" fmla="*/ 153 h 277"/>
                <a:gd name="T12" fmla="*/ 5 w 422"/>
                <a:gd name="T13" fmla="*/ 183 h 277"/>
                <a:gd name="T14" fmla="*/ 16 w 422"/>
                <a:gd name="T15" fmla="*/ 212 h 277"/>
                <a:gd name="T16" fmla="*/ 31 w 422"/>
                <a:gd name="T17" fmla="*/ 240 h 277"/>
                <a:gd name="T18" fmla="*/ 39 w 422"/>
                <a:gd name="T19" fmla="*/ 255 h 277"/>
                <a:gd name="T20" fmla="*/ 49 w 422"/>
                <a:gd name="T21" fmla="*/ 266 h 277"/>
                <a:gd name="T22" fmla="*/ 62 w 422"/>
                <a:gd name="T23" fmla="*/ 273 h 277"/>
                <a:gd name="T24" fmla="*/ 76 w 422"/>
                <a:gd name="T25" fmla="*/ 277 h 277"/>
                <a:gd name="T26" fmla="*/ 106 w 422"/>
                <a:gd name="T27" fmla="*/ 274 h 277"/>
                <a:gd name="T28" fmla="*/ 138 w 422"/>
                <a:gd name="T29" fmla="*/ 268 h 277"/>
                <a:gd name="T30" fmla="*/ 154 w 422"/>
                <a:gd name="T31" fmla="*/ 265 h 277"/>
                <a:gd name="T32" fmla="*/ 210 w 422"/>
                <a:gd name="T33" fmla="*/ 254 h 277"/>
                <a:gd name="T34" fmla="*/ 266 w 422"/>
                <a:gd name="T35" fmla="*/ 242 h 277"/>
                <a:gd name="T36" fmla="*/ 307 w 422"/>
                <a:gd name="T37" fmla="*/ 236 h 277"/>
                <a:gd name="T38" fmla="*/ 347 w 422"/>
                <a:gd name="T39" fmla="*/ 233 h 277"/>
                <a:gd name="T40" fmla="*/ 386 w 422"/>
                <a:gd name="T41" fmla="*/ 232 h 277"/>
                <a:gd name="T42" fmla="*/ 406 w 422"/>
                <a:gd name="T43" fmla="*/ 230 h 277"/>
                <a:gd name="T44" fmla="*/ 422 w 422"/>
                <a:gd name="T45" fmla="*/ 223 h 277"/>
                <a:gd name="T46" fmla="*/ 419 w 422"/>
                <a:gd name="T47" fmla="*/ 217 h 277"/>
                <a:gd name="T48" fmla="*/ 405 w 422"/>
                <a:gd name="T49" fmla="*/ 202 h 277"/>
                <a:gd name="T50" fmla="*/ 382 w 422"/>
                <a:gd name="T51" fmla="*/ 187 h 277"/>
                <a:gd name="T52" fmla="*/ 355 w 422"/>
                <a:gd name="T53" fmla="*/ 175 h 277"/>
                <a:gd name="T54" fmla="*/ 330 w 422"/>
                <a:gd name="T55" fmla="*/ 167 h 277"/>
                <a:gd name="T56" fmla="*/ 285 w 422"/>
                <a:gd name="T57" fmla="*/ 150 h 277"/>
                <a:gd name="T58" fmla="*/ 241 w 422"/>
                <a:gd name="T59" fmla="*/ 128 h 277"/>
                <a:gd name="T60" fmla="*/ 217 w 422"/>
                <a:gd name="T61" fmla="*/ 115 h 277"/>
                <a:gd name="T62" fmla="*/ 167 w 422"/>
                <a:gd name="T63" fmla="*/ 89 h 277"/>
                <a:gd name="T64" fmla="*/ 117 w 422"/>
                <a:gd name="T65" fmla="*/ 59 h 277"/>
                <a:gd name="T66" fmla="*/ 85 w 422"/>
                <a:gd name="T67" fmla="*/ 34 h 277"/>
                <a:gd name="T68" fmla="*/ 66 w 422"/>
                <a:gd name="T69" fmla="*/ 13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22" h="277">
                  <a:moveTo>
                    <a:pt x="53" y="0"/>
                  </a:moveTo>
                  <a:lnTo>
                    <a:pt x="53" y="0"/>
                  </a:lnTo>
                  <a:lnTo>
                    <a:pt x="45" y="17"/>
                  </a:lnTo>
                  <a:lnTo>
                    <a:pt x="36" y="34"/>
                  </a:lnTo>
                  <a:lnTo>
                    <a:pt x="19" y="66"/>
                  </a:lnTo>
                  <a:lnTo>
                    <a:pt x="12" y="82"/>
                  </a:lnTo>
                  <a:lnTo>
                    <a:pt x="5" y="99"/>
                  </a:lnTo>
                  <a:lnTo>
                    <a:pt x="2" y="118"/>
                  </a:lnTo>
                  <a:lnTo>
                    <a:pt x="0" y="12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0" y="153"/>
                  </a:lnTo>
                  <a:lnTo>
                    <a:pt x="2" y="168"/>
                  </a:lnTo>
                  <a:lnTo>
                    <a:pt x="5" y="183"/>
                  </a:lnTo>
                  <a:lnTo>
                    <a:pt x="10" y="198"/>
                  </a:lnTo>
                  <a:lnTo>
                    <a:pt x="16" y="212"/>
                  </a:lnTo>
                  <a:lnTo>
                    <a:pt x="23" y="226"/>
                  </a:lnTo>
                  <a:lnTo>
                    <a:pt x="31" y="240"/>
                  </a:lnTo>
                  <a:lnTo>
                    <a:pt x="39" y="255"/>
                  </a:lnTo>
                  <a:lnTo>
                    <a:pt x="39" y="255"/>
                  </a:lnTo>
                  <a:lnTo>
                    <a:pt x="43" y="261"/>
                  </a:lnTo>
                  <a:lnTo>
                    <a:pt x="49" y="266"/>
                  </a:lnTo>
                  <a:lnTo>
                    <a:pt x="55" y="270"/>
                  </a:lnTo>
                  <a:lnTo>
                    <a:pt x="62" y="273"/>
                  </a:lnTo>
                  <a:lnTo>
                    <a:pt x="68" y="276"/>
                  </a:lnTo>
                  <a:lnTo>
                    <a:pt x="76" y="277"/>
                  </a:lnTo>
                  <a:lnTo>
                    <a:pt x="91" y="277"/>
                  </a:lnTo>
                  <a:lnTo>
                    <a:pt x="106" y="274"/>
                  </a:lnTo>
                  <a:lnTo>
                    <a:pt x="122" y="271"/>
                  </a:lnTo>
                  <a:lnTo>
                    <a:pt x="138" y="268"/>
                  </a:lnTo>
                  <a:lnTo>
                    <a:pt x="154" y="265"/>
                  </a:lnTo>
                  <a:lnTo>
                    <a:pt x="154" y="265"/>
                  </a:lnTo>
                  <a:lnTo>
                    <a:pt x="181" y="261"/>
                  </a:lnTo>
                  <a:lnTo>
                    <a:pt x="210" y="254"/>
                  </a:lnTo>
                  <a:lnTo>
                    <a:pt x="238" y="248"/>
                  </a:lnTo>
                  <a:lnTo>
                    <a:pt x="266" y="242"/>
                  </a:lnTo>
                  <a:lnTo>
                    <a:pt x="266" y="242"/>
                  </a:lnTo>
                  <a:lnTo>
                    <a:pt x="307" y="236"/>
                  </a:lnTo>
                  <a:lnTo>
                    <a:pt x="347" y="233"/>
                  </a:lnTo>
                  <a:lnTo>
                    <a:pt x="347" y="233"/>
                  </a:lnTo>
                  <a:lnTo>
                    <a:pt x="364" y="233"/>
                  </a:lnTo>
                  <a:lnTo>
                    <a:pt x="386" y="232"/>
                  </a:lnTo>
                  <a:lnTo>
                    <a:pt x="397" y="232"/>
                  </a:lnTo>
                  <a:lnTo>
                    <a:pt x="406" y="230"/>
                  </a:lnTo>
                  <a:lnTo>
                    <a:pt x="415" y="227"/>
                  </a:lnTo>
                  <a:lnTo>
                    <a:pt x="422" y="223"/>
                  </a:lnTo>
                  <a:lnTo>
                    <a:pt x="422" y="223"/>
                  </a:lnTo>
                  <a:lnTo>
                    <a:pt x="419" y="217"/>
                  </a:lnTo>
                  <a:lnTo>
                    <a:pt x="415" y="211"/>
                  </a:lnTo>
                  <a:lnTo>
                    <a:pt x="405" y="202"/>
                  </a:lnTo>
                  <a:lnTo>
                    <a:pt x="394" y="194"/>
                  </a:lnTo>
                  <a:lnTo>
                    <a:pt x="382" y="187"/>
                  </a:lnTo>
                  <a:lnTo>
                    <a:pt x="369" y="181"/>
                  </a:lnTo>
                  <a:lnTo>
                    <a:pt x="355" y="175"/>
                  </a:lnTo>
                  <a:lnTo>
                    <a:pt x="330" y="167"/>
                  </a:lnTo>
                  <a:lnTo>
                    <a:pt x="330" y="167"/>
                  </a:lnTo>
                  <a:lnTo>
                    <a:pt x="307" y="159"/>
                  </a:lnTo>
                  <a:lnTo>
                    <a:pt x="285" y="150"/>
                  </a:lnTo>
                  <a:lnTo>
                    <a:pt x="263" y="140"/>
                  </a:lnTo>
                  <a:lnTo>
                    <a:pt x="241" y="128"/>
                  </a:lnTo>
                  <a:lnTo>
                    <a:pt x="241" y="128"/>
                  </a:lnTo>
                  <a:lnTo>
                    <a:pt x="217" y="115"/>
                  </a:lnTo>
                  <a:lnTo>
                    <a:pt x="192" y="102"/>
                  </a:lnTo>
                  <a:lnTo>
                    <a:pt x="167" y="89"/>
                  </a:lnTo>
                  <a:lnTo>
                    <a:pt x="141" y="74"/>
                  </a:lnTo>
                  <a:lnTo>
                    <a:pt x="117" y="59"/>
                  </a:lnTo>
                  <a:lnTo>
                    <a:pt x="95" y="42"/>
                  </a:lnTo>
                  <a:lnTo>
                    <a:pt x="85" y="34"/>
                  </a:lnTo>
                  <a:lnTo>
                    <a:pt x="76" y="23"/>
                  </a:lnTo>
                  <a:lnTo>
                    <a:pt x="66" y="13"/>
                  </a:lnTo>
                  <a:lnTo>
                    <a:pt x="58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4FF2F7D6-12ED-9216-5240-4771CE5481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1568"/>
              <a:ext cx="43" cy="86"/>
            </a:xfrm>
            <a:custGeom>
              <a:avLst/>
              <a:gdLst>
                <a:gd name="T0" fmla="*/ 0 w 86"/>
                <a:gd name="T1" fmla="*/ 0 h 173"/>
                <a:gd name="T2" fmla="*/ 1 w 86"/>
                <a:gd name="T3" fmla="*/ 6 h 173"/>
                <a:gd name="T4" fmla="*/ 1 w 86"/>
                <a:gd name="T5" fmla="*/ 6 h 173"/>
                <a:gd name="T6" fmla="*/ 8 w 86"/>
                <a:gd name="T7" fmla="*/ 12 h 173"/>
                <a:gd name="T8" fmla="*/ 13 w 86"/>
                <a:gd name="T9" fmla="*/ 17 h 173"/>
                <a:gd name="T10" fmla="*/ 20 w 86"/>
                <a:gd name="T11" fmla="*/ 24 h 173"/>
                <a:gd name="T12" fmla="*/ 26 w 86"/>
                <a:gd name="T13" fmla="*/ 32 h 173"/>
                <a:gd name="T14" fmla="*/ 38 w 86"/>
                <a:gd name="T15" fmla="*/ 51 h 173"/>
                <a:gd name="T16" fmla="*/ 49 w 86"/>
                <a:gd name="T17" fmla="*/ 73 h 173"/>
                <a:gd name="T18" fmla="*/ 59 w 86"/>
                <a:gd name="T19" fmla="*/ 96 h 173"/>
                <a:gd name="T20" fmla="*/ 69 w 86"/>
                <a:gd name="T21" fmla="*/ 121 h 173"/>
                <a:gd name="T22" fmla="*/ 77 w 86"/>
                <a:gd name="T23" fmla="*/ 146 h 173"/>
                <a:gd name="T24" fmla="*/ 85 w 86"/>
                <a:gd name="T25" fmla="*/ 173 h 173"/>
                <a:gd name="T26" fmla="*/ 86 w 86"/>
                <a:gd name="T27" fmla="*/ 173 h 173"/>
                <a:gd name="T28" fmla="*/ 86 w 86"/>
                <a:gd name="T29" fmla="*/ 173 h 173"/>
                <a:gd name="T30" fmla="*/ 79 w 86"/>
                <a:gd name="T31" fmla="*/ 145 h 173"/>
                <a:gd name="T32" fmla="*/ 70 w 86"/>
                <a:gd name="T33" fmla="*/ 119 h 173"/>
                <a:gd name="T34" fmla="*/ 61 w 86"/>
                <a:gd name="T35" fmla="*/ 93 h 173"/>
                <a:gd name="T36" fmla="*/ 50 w 86"/>
                <a:gd name="T37" fmla="*/ 69 h 173"/>
                <a:gd name="T38" fmla="*/ 39 w 86"/>
                <a:gd name="T39" fmla="*/ 47 h 173"/>
                <a:gd name="T40" fmla="*/ 27 w 86"/>
                <a:gd name="T41" fmla="*/ 28 h 173"/>
                <a:gd name="T42" fmla="*/ 20 w 86"/>
                <a:gd name="T43" fmla="*/ 20 h 173"/>
                <a:gd name="T44" fmla="*/ 15 w 86"/>
                <a:gd name="T45" fmla="*/ 13 h 173"/>
                <a:gd name="T46" fmla="*/ 8 w 86"/>
                <a:gd name="T47" fmla="*/ 6 h 173"/>
                <a:gd name="T48" fmla="*/ 1 w 86"/>
                <a:gd name="T49" fmla="*/ 1 h 173"/>
                <a:gd name="T50" fmla="*/ 0 w 86"/>
                <a:gd name="T5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6" h="173">
                  <a:moveTo>
                    <a:pt x="0" y="0"/>
                  </a:moveTo>
                  <a:lnTo>
                    <a:pt x="1" y="6"/>
                  </a:lnTo>
                  <a:lnTo>
                    <a:pt x="1" y="6"/>
                  </a:lnTo>
                  <a:lnTo>
                    <a:pt x="8" y="12"/>
                  </a:lnTo>
                  <a:lnTo>
                    <a:pt x="13" y="17"/>
                  </a:lnTo>
                  <a:lnTo>
                    <a:pt x="20" y="24"/>
                  </a:lnTo>
                  <a:lnTo>
                    <a:pt x="26" y="32"/>
                  </a:lnTo>
                  <a:lnTo>
                    <a:pt x="38" y="51"/>
                  </a:lnTo>
                  <a:lnTo>
                    <a:pt x="49" y="73"/>
                  </a:lnTo>
                  <a:lnTo>
                    <a:pt x="59" y="96"/>
                  </a:lnTo>
                  <a:lnTo>
                    <a:pt x="69" y="121"/>
                  </a:lnTo>
                  <a:lnTo>
                    <a:pt x="77" y="146"/>
                  </a:lnTo>
                  <a:lnTo>
                    <a:pt x="85" y="173"/>
                  </a:lnTo>
                  <a:lnTo>
                    <a:pt x="86" y="173"/>
                  </a:lnTo>
                  <a:lnTo>
                    <a:pt x="86" y="173"/>
                  </a:lnTo>
                  <a:lnTo>
                    <a:pt x="79" y="145"/>
                  </a:lnTo>
                  <a:lnTo>
                    <a:pt x="70" y="119"/>
                  </a:lnTo>
                  <a:lnTo>
                    <a:pt x="61" y="93"/>
                  </a:lnTo>
                  <a:lnTo>
                    <a:pt x="50" y="69"/>
                  </a:lnTo>
                  <a:lnTo>
                    <a:pt x="39" y="47"/>
                  </a:lnTo>
                  <a:lnTo>
                    <a:pt x="27" y="28"/>
                  </a:lnTo>
                  <a:lnTo>
                    <a:pt x="20" y="20"/>
                  </a:lnTo>
                  <a:lnTo>
                    <a:pt x="15" y="13"/>
                  </a:lnTo>
                  <a:lnTo>
                    <a:pt x="8" y="6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0D8D44E4-1447-A461-0E58-E916DC7C84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3" y="1568"/>
              <a:ext cx="43" cy="86"/>
            </a:xfrm>
            <a:custGeom>
              <a:avLst/>
              <a:gdLst>
                <a:gd name="T0" fmla="*/ 0 w 86"/>
                <a:gd name="T1" fmla="*/ 0 h 173"/>
                <a:gd name="T2" fmla="*/ 1 w 86"/>
                <a:gd name="T3" fmla="*/ 6 h 173"/>
                <a:gd name="T4" fmla="*/ 1 w 86"/>
                <a:gd name="T5" fmla="*/ 6 h 173"/>
                <a:gd name="T6" fmla="*/ 8 w 86"/>
                <a:gd name="T7" fmla="*/ 12 h 173"/>
                <a:gd name="T8" fmla="*/ 13 w 86"/>
                <a:gd name="T9" fmla="*/ 17 h 173"/>
                <a:gd name="T10" fmla="*/ 20 w 86"/>
                <a:gd name="T11" fmla="*/ 24 h 173"/>
                <a:gd name="T12" fmla="*/ 26 w 86"/>
                <a:gd name="T13" fmla="*/ 32 h 173"/>
                <a:gd name="T14" fmla="*/ 38 w 86"/>
                <a:gd name="T15" fmla="*/ 51 h 173"/>
                <a:gd name="T16" fmla="*/ 49 w 86"/>
                <a:gd name="T17" fmla="*/ 73 h 173"/>
                <a:gd name="T18" fmla="*/ 59 w 86"/>
                <a:gd name="T19" fmla="*/ 96 h 173"/>
                <a:gd name="T20" fmla="*/ 69 w 86"/>
                <a:gd name="T21" fmla="*/ 121 h 173"/>
                <a:gd name="T22" fmla="*/ 77 w 86"/>
                <a:gd name="T23" fmla="*/ 146 h 173"/>
                <a:gd name="T24" fmla="*/ 85 w 86"/>
                <a:gd name="T25" fmla="*/ 173 h 173"/>
                <a:gd name="T26" fmla="*/ 86 w 86"/>
                <a:gd name="T27" fmla="*/ 173 h 173"/>
                <a:gd name="T28" fmla="*/ 86 w 86"/>
                <a:gd name="T29" fmla="*/ 173 h 173"/>
                <a:gd name="T30" fmla="*/ 79 w 86"/>
                <a:gd name="T31" fmla="*/ 145 h 173"/>
                <a:gd name="T32" fmla="*/ 70 w 86"/>
                <a:gd name="T33" fmla="*/ 119 h 173"/>
                <a:gd name="T34" fmla="*/ 61 w 86"/>
                <a:gd name="T35" fmla="*/ 93 h 173"/>
                <a:gd name="T36" fmla="*/ 50 w 86"/>
                <a:gd name="T37" fmla="*/ 69 h 173"/>
                <a:gd name="T38" fmla="*/ 39 w 86"/>
                <a:gd name="T39" fmla="*/ 47 h 173"/>
                <a:gd name="T40" fmla="*/ 27 w 86"/>
                <a:gd name="T41" fmla="*/ 28 h 173"/>
                <a:gd name="T42" fmla="*/ 20 w 86"/>
                <a:gd name="T43" fmla="*/ 20 h 173"/>
                <a:gd name="T44" fmla="*/ 15 w 86"/>
                <a:gd name="T45" fmla="*/ 13 h 173"/>
                <a:gd name="T46" fmla="*/ 8 w 86"/>
                <a:gd name="T47" fmla="*/ 6 h 173"/>
                <a:gd name="T48" fmla="*/ 1 w 86"/>
                <a:gd name="T49" fmla="*/ 1 h 173"/>
                <a:gd name="T50" fmla="*/ 0 w 86"/>
                <a:gd name="T5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6" h="173">
                  <a:moveTo>
                    <a:pt x="0" y="0"/>
                  </a:moveTo>
                  <a:lnTo>
                    <a:pt x="1" y="6"/>
                  </a:lnTo>
                  <a:lnTo>
                    <a:pt x="1" y="6"/>
                  </a:lnTo>
                  <a:lnTo>
                    <a:pt x="8" y="12"/>
                  </a:lnTo>
                  <a:lnTo>
                    <a:pt x="13" y="17"/>
                  </a:lnTo>
                  <a:lnTo>
                    <a:pt x="20" y="24"/>
                  </a:lnTo>
                  <a:lnTo>
                    <a:pt x="26" y="32"/>
                  </a:lnTo>
                  <a:lnTo>
                    <a:pt x="38" y="51"/>
                  </a:lnTo>
                  <a:lnTo>
                    <a:pt x="49" y="73"/>
                  </a:lnTo>
                  <a:lnTo>
                    <a:pt x="59" y="96"/>
                  </a:lnTo>
                  <a:lnTo>
                    <a:pt x="69" y="121"/>
                  </a:lnTo>
                  <a:lnTo>
                    <a:pt x="77" y="146"/>
                  </a:lnTo>
                  <a:lnTo>
                    <a:pt x="85" y="173"/>
                  </a:lnTo>
                  <a:lnTo>
                    <a:pt x="86" y="173"/>
                  </a:lnTo>
                  <a:lnTo>
                    <a:pt x="86" y="173"/>
                  </a:lnTo>
                  <a:lnTo>
                    <a:pt x="79" y="145"/>
                  </a:lnTo>
                  <a:lnTo>
                    <a:pt x="70" y="119"/>
                  </a:lnTo>
                  <a:lnTo>
                    <a:pt x="61" y="93"/>
                  </a:lnTo>
                  <a:lnTo>
                    <a:pt x="50" y="69"/>
                  </a:lnTo>
                  <a:lnTo>
                    <a:pt x="39" y="47"/>
                  </a:lnTo>
                  <a:lnTo>
                    <a:pt x="27" y="28"/>
                  </a:lnTo>
                  <a:lnTo>
                    <a:pt x="20" y="20"/>
                  </a:lnTo>
                  <a:lnTo>
                    <a:pt x="15" y="13"/>
                  </a:lnTo>
                  <a:lnTo>
                    <a:pt x="8" y="6"/>
                  </a:lnTo>
                  <a:lnTo>
                    <a:pt x="1" y="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26AB30C-D8F4-4E0F-74C1-4034BE1F1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1378"/>
              <a:ext cx="333" cy="276"/>
            </a:xfrm>
            <a:custGeom>
              <a:avLst/>
              <a:gdLst>
                <a:gd name="T0" fmla="*/ 666 w 666"/>
                <a:gd name="T1" fmla="*/ 0 h 552"/>
                <a:gd name="T2" fmla="*/ 666 w 666"/>
                <a:gd name="T3" fmla="*/ 0 h 552"/>
                <a:gd name="T4" fmla="*/ 645 w 666"/>
                <a:gd name="T5" fmla="*/ 19 h 552"/>
                <a:gd name="T6" fmla="*/ 623 w 666"/>
                <a:gd name="T7" fmla="*/ 38 h 552"/>
                <a:gd name="T8" fmla="*/ 599 w 666"/>
                <a:gd name="T9" fmla="*/ 55 h 552"/>
                <a:gd name="T10" fmla="*/ 575 w 666"/>
                <a:gd name="T11" fmla="*/ 73 h 552"/>
                <a:gd name="T12" fmla="*/ 575 w 666"/>
                <a:gd name="T13" fmla="*/ 73 h 552"/>
                <a:gd name="T14" fmla="*/ 510 w 666"/>
                <a:gd name="T15" fmla="*/ 116 h 552"/>
                <a:gd name="T16" fmla="*/ 442 w 666"/>
                <a:gd name="T17" fmla="*/ 161 h 552"/>
                <a:gd name="T18" fmla="*/ 408 w 666"/>
                <a:gd name="T19" fmla="*/ 182 h 552"/>
                <a:gd name="T20" fmla="*/ 373 w 666"/>
                <a:gd name="T21" fmla="*/ 204 h 552"/>
                <a:gd name="T22" fmla="*/ 338 w 666"/>
                <a:gd name="T23" fmla="*/ 224 h 552"/>
                <a:gd name="T24" fmla="*/ 302 w 666"/>
                <a:gd name="T25" fmla="*/ 243 h 552"/>
                <a:gd name="T26" fmla="*/ 266 w 666"/>
                <a:gd name="T27" fmla="*/ 262 h 552"/>
                <a:gd name="T28" fmla="*/ 229 w 666"/>
                <a:gd name="T29" fmla="*/ 279 h 552"/>
                <a:gd name="T30" fmla="*/ 191 w 666"/>
                <a:gd name="T31" fmla="*/ 295 h 552"/>
                <a:gd name="T32" fmla="*/ 155 w 666"/>
                <a:gd name="T33" fmla="*/ 310 h 552"/>
                <a:gd name="T34" fmla="*/ 117 w 666"/>
                <a:gd name="T35" fmla="*/ 323 h 552"/>
                <a:gd name="T36" fmla="*/ 77 w 666"/>
                <a:gd name="T37" fmla="*/ 333 h 552"/>
                <a:gd name="T38" fmla="*/ 39 w 666"/>
                <a:gd name="T39" fmla="*/ 342 h 552"/>
                <a:gd name="T40" fmla="*/ 0 w 666"/>
                <a:gd name="T41" fmla="*/ 350 h 552"/>
                <a:gd name="T42" fmla="*/ 3 w 666"/>
                <a:gd name="T43" fmla="*/ 379 h 552"/>
                <a:gd name="T44" fmla="*/ 4 w 666"/>
                <a:gd name="T45" fmla="*/ 380 h 552"/>
                <a:gd name="T46" fmla="*/ 4 w 666"/>
                <a:gd name="T47" fmla="*/ 380 h 552"/>
                <a:gd name="T48" fmla="*/ 11 w 666"/>
                <a:gd name="T49" fmla="*/ 385 h 552"/>
                <a:gd name="T50" fmla="*/ 18 w 666"/>
                <a:gd name="T51" fmla="*/ 392 h 552"/>
                <a:gd name="T52" fmla="*/ 23 w 666"/>
                <a:gd name="T53" fmla="*/ 399 h 552"/>
                <a:gd name="T54" fmla="*/ 30 w 666"/>
                <a:gd name="T55" fmla="*/ 407 h 552"/>
                <a:gd name="T56" fmla="*/ 42 w 666"/>
                <a:gd name="T57" fmla="*/ 426 h 552"/>
                <a:gd name="T58" fmla="*/ 53 w 666"/>
                <a:gd name="T59" fmla="*/ 448 h 552"/>
                <a:gd name="T60" fmla="*/ 64 w 666"/>
                <a:gd name="T61" fmla="*/ 472 h 552"/>
                <a:gd name="T62" fmla="*/ 73 w 666"/>
                <a:gd name="T63" fmla="*/ 498 h 552"/>
                <a:gd name="T64" fmla="*/ 82 w 666"/>
                <a:gd name="T65" fmla="*/ 524 h 552"/>
                <a:gd name="T66" fmla="*/ 89 w 666"/>
                <a:gd name="T67" fmla="*/ 552 h 552"/>
                <a:gd name="T68" fmla="*/ 121 w 666"/>
                <a:gd name="T69" fmla="*/ 549 h 552"/>
                <a:gd name="T70" fmla="*/ 121 w 666"/>
                <a:gd name="T71" fmla="*/ 549 h 552"/>
                <a:gd name="T72" fmla="*/ 165 w 666"/>
                <a:gd name="T73" fmla="*/ 519 h 552"/>
                <a:gd name="T74" fmla="*/ 209 w 666"/>
                <a:gd name="T75" fmla="*/ 487 h 552"/>
                <a:gd name="T76" fmla="*/ 250 w 666"/>
                <a:gd name="T77" fmla="*/ 455 h 552"/>
                <a:gd name="T78" fmla="*/ 291 w 666"/>
                <a:gd name="T79" fmla="*/ 423 h 552"/>
                <a:gd name="T80" fmla="*/ 331 w 666"/>
                <a:gd name="T81" fmla="*/ 388 h 552"/>
                <a:gd name="T82" fmla="*/ 370 w 666"/>
                <a:gd name="T83" fmla="*/ 353 h 552"/>
                <a:gd name="T84" fmla="*/ 407 w 666"/>
                <a:gd name="T85" fmla="*/ 316 h 552"/>
                <a:gd name="T86" fmla="*/ 443 w 666"/>
                <a:gd name="T87" fmla="*/ 275 h 552"/>
                <a:gd name="T88" fmla="*/ 443 w 666"/>
                <a:gd name="T89" fmla="*/ 275 h 552"/>
                <a:gd name="T90" fmla="*/ 470 w 666"/>
                <a:gd name="T91" fmla="*/ 248 h 552"/>
                <a:gd name="T92" fmla="*/ 499 w 666"/>
                <a:gd name="T93" fmla="*/ 220 h 552"/>
                <a:gd name="T94" fmla="*/ 529 w 666"/>
                <a:gd name="T95" fmla="*/ 192 h 552"/>
                <a:gd name="T96" fmla="*/ 557 w 666"/>
                <a:gd name="T97" fmla="*/ 162 h 552"/>
                <a:gd name="T98" fmla="*/ 586 w 666"/>
                <a:gd name="T99" fmla="*/ 132 h 552"/>
                <a:gd name="T100" fmla="*/ 599 w 666"/>
                <a:gd name="T101" fmla="*/ 117 h 552"/>
                <a:gd name="T102" fmla="*/ 611 w 666"/>
                <a:gd name="T103" fmla="*/ 101 h 552"/>
                <a:gd name="T104" fmla="*/ 624 w 666"/>
                <a:gd name="T105" fmla="*/ 86 h 552"/>
                <a:gd name="T106" fmla="*/ 634 w 666"/>
                <a:gd name="T107" fmla="*/ 70 h 552"/>
                <a:gd name="T108" fmla="*/ 645 w 666"/>
                <a:gd name="T109" fmla="*/ 54 h 552"/>
                <a:gd name="T110" fmla="*/ 653 w 666"/>
                <a:gd name="T111" fmla="*/ 37 h 552"/>
                <a:gd name="T112" fmla="*/ 666 w 666"/>
                <a:gd name="T113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6" h="552">
                  <a:moveTo>
                    <a:pt x="666" y="0"/>
                  </a:moveTo>
                  <a:lnTo>
                    <a:pt x="666" y="0"/>
                  </a:lnTo>
                  <a:lnTo>
                    <a:pt x="645" y="19"/>
                  </a:lnTo>
                  <a:lnTo>
                    <a:pt x="623" y="38"/>
                  </a:lnTo>
                  <a:lnTo>
                    <a:pt x="599" y="55"/>
                  </a:lnTo>
                  <a:lnTo>
                    <a:pt x="575" y="73"/>
                  </a:lnTo>
                  <a:lnTo>
                    <a:pt x="575" y="73"/>
                  </a:lnTo>
                  <a:lnTo>
                    <a:pt x="510" y="116"/>
                  </a:lnTo>
                  <a:lnTo>
                    <a:pt x="442" y="161"/>
                  </a:lnTo>
                  <a:lnTo>
                    <a:pt x="408" y="182"/>
                  </a:lnTo>
                  <a:lnTo>
                    <a:pt x="373" y="204"/>
                  </a:lnTo>
                  <a:lnTo>
                    <a:pt x="338" y="224"/>
                  </a:lnTo>
                  <a:lnTo>
                    <a:pt x="302" y="243"/>
                  </a:lnTo>
                  <a:lnTo>
                    <a:pt x="266" y="262"/>
                  </a:lnTo>
                  <a:lnTo>
                    <a:pt x="229" y="279"/>
                  </a:lnTo>
                  <a:lnTo>
                    <a:pt x="191" y="295"/>
                  </a:lnTo>
                  <a:lnTo>
                    <a:pt x="155" y="310"/>
                  </a:lnTo>
                  <a:lnTo>
                    <a:pt x="117" y="323"/>
                  </a:lnTo>
                  <a:lnTo>
                    <a:pt x="77" y="333"/>
                  </a:lnTo>
                  <a:lnTo>
                    <a:pt x="39" y="342"/>
                  </a:lnTo>
                  <a:lnTo>
                    <a:pt x="0" y="350"/>
                  </a:lnTo>
                  <a:lnTo>
                    <a:pt x="3" y="379"/>
                  </a:lnTo>
                  <a:lnTo>
                    <a:pt x="4" y="380"/>
                  </a:lnTo>
                  <a:lnTo>
                    <a:pt x="4" y="380"/>
                  </a:lnTo>
                  <a:lnTo>
                    <a:pt x="11" y="385"/>
                  </a:lnTo>
                  <a:lnTo>
                    <a:pt x="18" y="392"/>
                  </a:lnTo>
                  <a:lnTo>
                    <a:pt x="23" y="399"/>
                  </a:lnTo>
                  <a:lnTo>
                    <a:pt x="30" y="407"/>
                  </a:lnTo>
                  <a:lnTo>
                    <a:pt x="42" y="426"/>
                  </a:lnTo>
                  <a:lnTo>
                    <a:pt x="53" y="448"/>
                  </a:lnTo>
                  <a:lnTo>
                    <a:pt x="64" y="472"/>
                  </a:lnTo>
                  <a:lnTo>
                    <a:pt x="73" y="498"/>
                  </a:lnTo>
                  <a:lnTo>
                    <a:pt x="82" y="524"/>
                  </a:lnTo>
                  <a:lnTo>
                    <a:pt x="89" y="552"/>
                  </a:lnTo>
                  <a:lnTo>
                    <a:pt x="121" y="549"/>
                  </a:lnTo>
                  <a:lnTo>
                    <a:pt x="121" y="549"/>
                  </a:lnTo>
                  <a:lnTo>
                    <a:pt x="165" y="519"/>
                  </a:lnTo>
                  <a:lnTo>
                    <a:pt x="209" y="487"/>
                  </a:lnTo>
                  <a:lnTo>
                    <a:pt x="250" y="455"/>
                  </a:lnTo>
                  <a:lnTo>
                    <a:pt x="291" y="423"/>
                  </a:lnTo>
                  <a:lnTo>
                    <a:pt x="331" y="388"/>
                  </a:lnTo>
                  <a:lnTo>
                    <a:pt x="370" y="353"/>
                  </a:lnTo>
                  <a:lnTo>
                    <a:pt x="407" y="316"/>
                  </a:lnTo>
                  <a:lnTo>
                    <a:pt x="443" y="275"/>
                  </a:lnTo>
                  <a:lnTo>
                    <a:pt x="443" y="275"/>
                  </a:lnTo>
                  <a:lnTo>
                    <a:pt x="470" y="248"/>
                  </a:lnTo>
                  <a:lnTo>
                    <a:pt x="499" y="220"/>
                  </a:lnTo>
                  <a:lnTo>
                    <a:pt x="529" y="192"/>
                  </a:lnTo>
                  <a:lnTo>
                    <a:pt x="557" y="162"/>
                  </a:lnTo>
                  <a:lnTo>
                    <a:pt x="586" y="132"/>
                  </a:lnTo>
                  <a:lnTo>
                    <a:pt x="599" y="117"/>
                  </a:lnTo>
                  <a:lnTo>
                    <a:pt x="611" y="101"/>
                  </a:lnTo>
                  <a:lnTo>
                    <a:pt x="624" y="86"/>
                  </a:lnTo>
                  <a:lnTo>
                    <a:pt x="634" y="70"/>
                  </a:lnTo>
                  <a:lnTo>
                    <a:pt x="645" y="54"/>
                  </a:lnTo>
                  <a:lnTo>
                    <a:pt x="653" y="37"/>
                  </a:lnTo>
                  <a:lnTo>
                    <a:pt x="666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E20B5559-C15B-63D4-6669-BF7152E04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1378"/>
              <a:ext cx="333" cy="276"/>
            </a:xfrm>
            <a:custGeom>
              <a:avLst/>
              <a:gdLst>
                <a:gd name="T0" fmla="*/ 666 w 666"/>
                <a:gd name="T1" fmla="*/ 0 h 552"/>
                <a:gd name="T2" fmla="*/ 666 w 666"/>
                <a:gd name="T3" fmla="*/ 0 h 552"/>
                <a:gd name="T4" fmla="*/ 645 w 666"/>
                <a:gd name="T5" fmla="*/ 19 h 552"/>
                <a:gd name="T6" fmla="*/ 623 w 666"/>
                <a:gd name="T7" fmla="*/ 38 h 552"/>
                <a:gd name="T8" fmla="*/ 599 w 666"/>
                <a:gd name="T9" fmla="*/ 55 h 552"/>
                <a:gd name="T10" fmla="*/ 575 w 666"/>
                <a:gd name="T11" fmla="*/ 73 h 552"/>
                <a:gd name="T12" fmla="*/ 575 w 666"/>
                <a:gd name="T13" fmla="*/ 73 h 552"/>
                <a:gd name="T14" fmla="*/ 510 w 666"/>
                <a:gd name="T15" fmla="*/ 116 h 552"/>
                <a:gd name="T16" fmla="*/ 442 w 666"/>
                <a:gd name="T17" fmla="*/ 161 h 552"/>
                <a:gd name="T18" fmla="*/ 408 w 666"/>
                <a:gd name="T19" fmla="*/ 182 h 552"/>
                <a:gd name="T20" fmla="*/ 373 w 666"/>
                <a:gd name="T21" fmla="*/ 204 h 552"/>
                <a:gd name="T22" fmla="*/ 338 w 666"/>
                <a:gd name="T23" fmla="*/ 224 h 552"/>
                <a:gd name="T24" fmla="*/ 302 w 666"/>
                <a:gd name="T25" fmla="*/ 243 h 552"/>
                <a:gd name="T26" fmla="*/ 266 w 666"/>
                <a:gd name="T27" fmla="*/ 262 h 552"/>
                <a:gd name="T28" fmla="*/ 229 w 666"/>
                <a:gd name="T29" fmla="*/ 279 h 552"/>
                <a:gd name="T30" fmla="*/ 191 w 666"/>
                <a:gd name="T31" fmla="*/ 295 h 552"/>
                <a:gd name="T32" fmla="*/ 155 w 666"/>
                <a:gd name="T33" fmla="*/ 310 h 552"/>
                <a:gd name="T34" fmla="*/ 117 w 666"/>
                <a:gd name="T35" fmla="*/ 323 h 552"/>
                <a:gd name="T36" fmla="*/ 77 w 666"/>
                <a:gd name="T37" fmla="*/ 333 h 552"/>
                <a:gd name="T38" fmla="*/ 39 w 666"/>
                <a:gd name="T39" fmla="*/ 342 h 552"/>
                <a:gd name="T40" fmla="*/ 0 w 666"/>
                <a:gd name="T41" fmla="*/ 350 h 552"/>
                <a:gd name="T42" fmla="*/ 3 w 666"/>
                <a:gd name="T43" fmla="*/ 379 h 552"/>
                <a:gd name="T44" fmla="*/ 4 w 666"/>
                <a:gd name="T45" fmla="*/ 380 h 552"/>
                <a:gd name="T46" fmla="*/ 4 w 666"/>
                <a:gd name="T47" fmla="*/ 380 h 552"/>
                <a:gd name="T48" fmla="*/ 11 w 666"/>
                <a:gd name="T49" fmla="*/ 385 h 552"/>
                <a:gd name="T50" fmla="*/ 18 w 666"/>
                <a:gd name="T51" fmla="*/ 392 h 552"/>
                <a:gd name="T52" fmla="*/ 23 w 666"/>
                <a:gd name="T53" fmla="*/ 399 h 552"/>
                <a:gd name="T54" fmla="*/ 30 w 666"/>
                <a:gd name="T55" fmla="*/ 407 h 552"/>
                <a:gd name="T56" fmla="*/ 42 w 666"/>
                <a:gd name="T57" fmla="*/ 426 h 552"/>
                <a:gd name="T58" fmla="*/ 53 w 666"/>
                <a:gd name="T59" fmla="*/ 448 h 552"/>
                <a:gd name="T60" fmla="*/ 64 w 666"/>
                <a:gd name="T61" fmla="*/ 472 h 552"/>
                <a:gd name="T62" fmla="*/ 73 w 666"/>
                <a:gd name="T63" fmla="*/ 498 h 552"/>
                <a:gd name="T64" fmla="*/ 82 w 666"/>
                <a:gd name="T65" fmla="*/ 524 h 552"/>
                <a:gd name="T66" fmla="*/ 89 w 666"/>
                <a:gd name="T67" fmla="*/ 552 h 552"/>
                <a:gd name="T68" fmla="*/ 121 w 666"/>
                <a:gd name="T69" fmla="*/ 549 h 552"/>
                <a:gd name="T70" fmla="*/ 121 w 666"/>
                <a:gd name="T71" fmla="*/ 549 h 552"/>
                <a:gd name="T72" fmla="*/ 165 w 666"/>
                <a:gd name="T73" fmla="*/ 519 h 552"/>
                <a:gd name="T74" fmla="*/ 209 w 666"/>
                <a:gd name="T75" fmla="*/ 487 h 552"/>
                <a:gd name="T76" fmla="*/ 250 w 666"/>
                <a:gd name="T77" fmla="*/ 455 h 552"/>
                <a:gd name="T78" fmla="*/ 291 w 666"/>
                <a:gd name="T79" fmla="*/ 423 h 552"/>
                <a:gd name="T80" fmla="*/ 331 w 666"/>
                <a:gd name="T81" fmla="*/ 388 h 552"/>
                <a:gd name="T82" fmla="*/ 370 w 666"/>
                <a:gd name="T83" fmla="*/ 353 h 552"/>
                <a:gd name="T84" fmla="*/ 407 w 666"/>
                <a:gd name="T85" fmla="*/ 316 h 552"/>
                <a:gd name="T86" fmla="*/ 443 w 666"/>
                <a:gd name="T87" fmla="*/ 275 h 552"/>
                <a:gd name="T88" fmla="*/ 443 w 666"/>
                <a:gd name="T89" fmla="*/ 275 h 552"/>
                <a:gd name="T90" fmla="*/ 470 w 666"/>
                <a:gd name="T91" fmla="*/ 248 h 552"/>
                <a:gd name="T92" fmla="*/ 499 w 666"/>
                <a:gd name="T93" fmla="*/ 220 h 552"/>
                <a:gd name="T94" fmla="*/ 529 w 666"/>
                <a:gd name="T95" fmla="*/ 192 h 552"/>
                <a:gd name="T96" fmla="*/ 557 w 666"/>
                <a:gd name="T97" fmla="*/ 162 h 552"/>
                <a:gd name="T98" fmla="*/ 586 w 666"/>
                <a:gd name="T99" fmla="*/ 132 h 552"/>
                <a:gd name="T100" fmla="*/ 599 w 666"/>
                <a:gd name="T101" fmla="*/ 117 h 552"/>
                <a:gd name="T102" fmla="*/ 611 w 666"/>
                <a:gd name="T103" fmla="*/ 101 h 552"/>
                <a:gd name="T104" fmla="*/ 624 w 666"/>
                <a:gd name="T105" fmla="*/ 86 h 552"/>
                <a:gd name="T106" fmla="*/ 634 w 666"/>
                <a:gd name="T107" fmla="*/ 70 h 552"/>
                <a:gd name="T108" fmla="*/ 645 w 666"/>
                <a:gd name="T109" fmla="*/ 54 h 552"/>
                <a:gd name="T110" fmla="*/ 653 w 666"/>
                <a:gd name="T111" fmla="*/ 37 h 552"/>
                <a:gd name="T112" fmla="*/ 666 w 666"/>
                <a:gd name="T113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66" h="552">
                  <a:moveTo>
                    <a:pt x="666" y="0"/>
                  </a:moveTo>
                  <a:lnTo>
                    <a:pt x="666" y="0"/>
                  </a:lnTo>
                  <a:lnTo>
                    <a:pt x="645" y="19"/>
                  </a:lnTo>
                  <a:lnTo>
                    <a:pt x="623" y="38"/>
                  </a:lnTo>
                  <a:lnTo>
                    <a:pt x="599" y="55"/>
                  </a:lnTo>
                  <a:lnTo>
                    <a:pt x="575" y="73"/>
                  </a:lnTo>
                  <a:lnTo>
                    <a:pt x="575" y="73"/>
                  </a:lnTo>
                  <a:lnTo>
                    <a:pt x="510" y="116"/>
                  </a:lnTo>
                  <a:lnTo>
                    <a:pt x="442" y="161"/>
                  </a:lnTo>
                  <a:lnTo>
                    <a:pt x="408" y="182"/>
                  </a:lnTo>
                  <a:lnTo>
                    <a:pt x="373" y="204"/>
                  </a:lnTo>
                  <a:lnTo>
                    <a:pt x="338" y="224"/>
                  </a:lnTo>
                  <a:lnTo>
                    <a:pt x="302" y="243"/>
                  </a:lnTo>
                  <a:lnTo>
                    <a:pt x="266" y="262"/>
                  </a:lnTo>
                  <a:lnTo>
                    <a:pt x="229" y="279"/>
                  </a:lnTo>
                  <a:lnTo>
                    <a:pt x="191" y="295"/>
                  </a:lnTo>
                  <a:lnTo>
                    <a:pt x="155" y="310"/>
                  </a:lnTo>
                  <a:lnTo>
                    <a:pt x="117" y="323"/>
                  </a:lnTo>
                  <a:lnTo>
                    <a:pt x="77" y="333"/>
                  </a:lnTo>
                  <a:lnTo>
                    <a:pt x="39" y="342"/>
                  </a:lnTo>
                  <a:lnTo>
                    <a:pt x="0" y="350"/>
                  </a:lnTo>
                  <a:lnTo>
                    <a:pt x="3" y="379"/>
                  </a:lnTo>
                  <a:lnTo>
                    <a:pt x="4" y="380"/>
                  </a:lnTo>
                  <a:lnTo>
                    <a:pt x="4" y="380"/>
                  </a:lnTo>
                  <a:lnTo>
                    <a:pt x="11" y="385"/>
                  </a:lnTo>
                  <a:lnTo>
                    <a:pt x="18" y="392"/>
                  </a:lnTo>
                  <a:lnTo>
                    <a:pt x="23" y="399"/>
                  </a:lnTo>
                  <a:lnTo>
                    <a:pt x="30" y="407"/>
                  </a:lnTo>
                  <a:lnTo>
                    <a:pt x="42" y="426"/>
                  </a:lnTo>
                  <a:lnTo>
                    <a:pt x="53" y="448"/>
                  </a:lnTo>
                  <a:lnTo>
                    <a:pt x="64" y="472"/>
                  </a:lnTo>
                  <a:lnTo>
                    <a:pt x="73" y="498"/>
                  </a:lnTo>
                  <a:lnTo>
                    <a:pt x="82" y="524"/>
                  </a:lnTo>
                  <a:lnTo>
                    <a:pt x="89" y="552"/>
                  </a:lnTo>
                  <a:lnTo>
                    <a:pt x="121" y="549"/>
                  </a:lnTo>
                  <a:lnTo>
                    <a:pt x="121" y="549"/>
                  </a:lnTo>
                  <a:lnTo>
                    <a:pt x="165" y="519"/>
                  </a:lnTo>
                  <a:lnTo>
                    <a:pt x="209" y="487"/>
                  </a:lnTo>
                  <a:lnTo>
                    <a:pt x="250" y="455"/>
                  </a:lnTo>
                  <a:lnTo>
                    <a:pt x="291" y="423"/>
                  </a:lnTo>
                  <a:lnTo>
                    <a:pt x="331" y="388"/>
                  </a:lnTo>
                  <a:lnTo>
                    <a:pt x="370" y="353"/>
                  </a:lnTo>
                  <a:lnTo>
                    <a:pt x="407" y="316"/>
                  </a:lnTo>
                  <a:lnTo>
                    <a:pt x="443" y="275"/>
                  </a:lnTo>
                  <a:lnTo>
                    <a:pt x="443" y="275"/>
                  </a:lnTo>
                  <a:lnTo>
                    <a:pt x="470" y="248"/>
                  </a:lnTo>
                  <a:lnTo>
                    <a:pt x="499" y="220"/>
                  </a:lnTo>
                  <a:lnTo>
                    <a:pt x="529" y="192"/>
                  </a:lnTo>
                  <a:lnTo>
                    <a:pt x="557" y="162"/>
                  </a:lnTo>
                  <a:lnTo>
                    <a:pt x="586" y="132"/>
                  </a:lnTo>
                  <a:lnTo>
                    <a:pt x="599" y="117"/>
                  </a:lnTo>
                  <a:lnTo>
                    <a:pt x="611" y="101"/>
                  </a:lnTo>
                  <a:lnTo>
                    <a:pt x="624" y="86"/>
                  </a:lnTo>
                  <a:lnTo>
                    <a:pt x="634" y="70"/>
                  </a:lnTo>
                  <a:lnTo>
                    <a:pt x="645" y="54"/>
                  </a:lnTo>
                  <a:lnTo>
                    <a:pt x="653" y="37"/>
                  </a:lnTo>
                  <a:lnTo>
                    <a:pt x="66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3B2F947B-D83E-626F-E2ED-3B3358C0C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5" y="1857"/>
              <a:ext cx="165" cy="188"/>
            </a:xfrm>
            <a:custGeom>
              <a:avLst/>
              <a:gdLst>
                <a:gd name="T0" fmla="*/ 0 w 330"/>
                <a:gd name="T1" fmla="*/ 0 h 376"/>
                <a:gd name="T2" fmla="*/ 16 w 330"/>
                <a:gd name="T3" fmla="*/ 32 h 376"/>
                <a:gd name="T4" fmla="*/ 16 w 330"/>
                <a:gd name="T5" fmla="*/ 32 h 376"/>
                <a:gd name="T6" fmla="*/ 26 w 330"/>
                <a:gd name="T7" fmla="*/ 55 h 376"/>
                <a:gd name="T8" fmla="*/ 39 w 330"/>
                <a:gd name="T9" fmla="*/ 78 h 376"/>
                <a:gd name="T10" fmla="*/ 53 w 330"/>
                <a:gd name="T11" fmla="*/ 99 h 376"/>
                <a:gd name="T12" fmla="*/ 68 w 330"/>
                <a:gd name="T13" fmla="*/ 121 h 376"/>
                <a:gd name="T14" fmla="*/ 99 w 330"/>
                <a:gd name="T15" fmla="*/ 161 h 376"/>
                <a:gd name="T16" fmla="*/ 115 w 330"/>
                <a:gd name="T17" fmla="*/ 182 h 376"/>
                <a:gd name="T18" fmla="*/ 130 w 330"/>
                <a:gd name="T19" fmla="*/ 203 h 376"/>
                <a:gd name="T20" fmla="*/ 130 w 330"/>
                <a:gd name="T21" fmla="*/ 203 h 376"/>
                <a:gd name="T22" fmla="*/ 137 w 330"/>
                <a:gd name="T23" fmla="*/ 214 h 376"/>
                <a:gd name="T24" fmla="*/ 145 w 330"/>
                <a:gd name="T25" fmla="*/ 226 h 376"/>
                <a:gd name="T26" fmla="*/ 163 w 330"/>
                <a:gd name="T27" fmla="*/ 248 h 376"/>
                <a:gd name="T28" fmla="*/ 182 w 330"/>
                <a:gd name="T29" fmla="*/ 267 h 376"/>
                <a:gd name="T30" fmla="*/ 200 w 330"/>
                <a:gd name="T31" fmla="*/ 287 h 376"/>
                <a:gd name="T32" fmla="*/ 219 w 330"/>
                <a:gd name="T33" fmla="*/ 306 h 376"/>
                <a:gd name="T34" fmla="*/ 238 w 330"/>
                <a:gd name="T35" fmla="*/ 326 h 376"/>
                <a:gd name="T36" fmla="*/ 255 w 330"/>
                <a:gd name="T37" fmla="*/ 346 h 376"/>
                <a:gd name="T38" fmla="*/ 271 w 330"/>
                <a:gd name="T39" fmla="*/ 366 h 376"/>
                <a:gd name="T40" fmla="*/ 299 w 330"/>
                <a:gd name="T41" fmla="*/ 376 h 376"/>
                <a:gd name="T42" fmla="*/ 299 w 330"/>
                <a:gd name="T43" fmla="*/ 376 h 376"/>
                <a:gd name="T44" fmla="*/ 309 w 330"/>
                <a:gd name="T45" fmla="*/ 346 h 376"/>
                <a:gd name="T46" fmla="*/ 316 w 330"/>
                <a:gd name="T47" fmla="*/ 315 h 376"/>
                <a:gd name="T48" fmla="*/ 320 w 330"/>
                <a:gd name="T49" fmla="*/ 300 h 376"/>
                <a:gd name="T50" fmla="*/ 321 w 330"/>
                <a:gd name="T51" fmla="*/ 285 h 376"/>
                <a:gd name="T52" fmla="*/ 322 w 330"/>
                <a:gd name="T53" fmla="*/ 270 h 376"/>
                <a:gd name="T54" fmla="*/ 323 w 330"/>
                <a:gd name="T55" fmla="*/ 255 h 376"/>
                <a:gd name="T56" fmla="*/ 330 w 330"/>
                <a:gd name="T57" fmla="*/ 222 h 376"/>
                <a:gd name="T58" fmla="*/ 330 w 330"/>
                <a:gd name="T59" fmla="*/ 222 h 376"/>
                <a:gd name="T60" fmla="*/ 282 w 330"/>
                <a:gd name="T61" fmla="*/ 197 h 376"/>
                <a:gd name="T62" fmla="*/ 234 w 330"/>
                <a:gd name="T63" fmla="*/ 172 h 376"/>
                <a:gd name="T64" fmla="*/ 187 w 330"/>
                <a:gd name="T65" fmla="*/ 145 h 376"/>
                <a:gd name="T66" fmla="*/ 164 w 330"/>
                <a:gd name="T67" fmla="*/ 131 h 376"/>
                <a:gd name="T68" fmla="*/ 142 w 330"/>
                <a:gd name="T69" fmla="*/ 116 h 376"/>
                <a:gd name="T70" fmla="*/ 142 w 330"/>
                <a:gd name="T71" fmla="*/ 116 h 376"/>
                <a:gd name="T72" fmla="*/ 104 w 330"/>
                <a:gd name="T73" fmla="*/ 89 h 376"/>
                <a:gd name="T74" fmla="*/ 69 w 330"/>
                <a:gd name="T75" fmla="*/ 60 h 376"/>
                <a:gd name="T76" fmla="*/ 34 w 330"/>
                <a:gd name="T77" fmla="*/ 30 h 376"/>
                <a:gd name="T78" fmla="*/ 0 w 330"/>
                <a:gd name="T79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0" h="376">
                  <a:moveTo>
                    <a:pt x="0" y="0"/>
                  </a:moveTo>
                  <a:lnTo>
                    <a:pt x="16" y="32"/>
                  </a:lnTo>
                  <a:lnTo>
                    <a:pt x="16" y="32"/>
                  </a:lnTo>
                  <a:lnTo>
                    <a:pt x="26" y="55"/>
                  </a:lnTo>
                  <a:lnTo>
                    <a:pt x="39" y="78"/>
                  </a:lnTo>
                  <a:lnTo>
                    <a:pt x="53" y="99"/>
                  </a:lnTo>
                  <a:lnTo>
                    <a:pt x="68" y="121"/>
                  </a:lnTo>
                  <a:lnTo>
                    <a:pt x="99" y="161"/>
                  </a:lnTo>
                  <a:lnTo>
                    <a:pt x="115" y="182"/>
                  </a:lnTo>
                  <a:lnTo>
                    <a:pt x="130" y="203"/>
                  </a:lnTo>
                  <a:lnTo>
                    <a:pt x="130" y="203"/>
                  </a:lnTo>
                  <a:lnTo>
                    <a:pt x="137" y="214"/>
                  </a:lnTo>
                  <a:lnTo>
                    <a:pt x="145" y="226"/>
                  </a:lnTo>
                  <a:lnTo>
                    <a:pt x="163" y="248"/>
                  </a:lnTo>
                  <a:lnTo>
                    <a:pt x="182" y="267"/>
                  </a:lnTo>
                  <a:lnTo>
                    <a:pt x="200" y="287"/>
                  </a:lnTo>
                  <a:lnTo>
                    <a:pt x="219" y="306"/>
                  </a:lnTo>
                  <a:lnTo>
                    <a:pt x="238" y="326"/>
                  </a:lnTo>
                  <a:lnTo>
                    <a:pt x="255" y="346"/>
                  </a:lnTo>
                  <a:lnTo>
                    <a:pt x="271" y="366"/>
                  </a:lnTo>
                  <a:lnTo>
                    <a:pt x="299" y="376"/>
                  </a:lnTo>
                  <a:lnTo>
                    <a:pt x="299" y="376"/>
                  </a:lnTo>
                  <a:lnTo>
                    <a:pt x="309" y="346"/>
                  </a:lnTo>
                  <a:lnTo>
                    <a:pt x="316" y="315"/>
                  </a:lnTo>
                  <a:lnTo>
                    <a:pt x="320" y="300"/>
                  </a:lnTo>
                  <a:lnTo>
                    <a:pt x="321" y="285"/>
                  </a:lnTo>
                  <a:lnTo>
                    <a:pt x="322" y="270"/>
                  </a:lnTo>
                  <a:lnTo>
                    <a:pt x="323" y="255"/>
                  </a:lnTo>
                  <a:lnTo>
                    <a:pt x="330" y="222"/>
                  </a:lnTo>
                  <a:lnTo>
                    <a:pt x="330" y="222"/>
                  </a:lnTo>
                  <a:lnTo>
                    <a:pt x="282" y="197"/>
                  </a:lnTo>
                  <a:lnTo>
                    <a:pt x="234" y="172"/>
                  </a:lnTo>
                  <a:lnTo>
                    <a:pt x="187" y="145"/>
                  </a:lnTo>
                  <a:lnTo>
                    <a:pt x="164" y="131"/>
                  </a:lnTo>
                  <a:lnTo>
                    <a:pt x="142" y="116"/>
                  </a:lnTo>
                  <a:lnTo>
                    <a:pt x="142" y="116"/>
                  </a:lnTo>
                  <a:lnTo>
                    <a:pt x="104" y="89"/>
                  </a:lnTo>
                  <a:lnTo>
                    <a:pt x="69" y="60"/>
                  </a:lnTo>
                  <a:lnTo>
                    <a:pt x="34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5B9189A5-780F-943E-9FBB-A480F20BF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5" y="1857"/>
              <a:ext cx="165" cy="188"/>
            </a:xfrm>
            <a:custGeom>
              <a:avLst/>
              <a:gdLst>
                <a:gd name="T0" fmla="*/ 0 w 330"/>
                <a:gd name="T1" fmla="*/ 0 h 376"/>
                <a:gd name="T2" fmla="*/ 16 w 330"/>
                <a:gd name="T3" fmla="*/ 32 h 376"/>
                <a:gd name="T4" fmla="*/ 16 w 330"/>
                <a:gd name="T5" fmla="*/ 32 h 376"/>
                <a:gd name="T6" fmla="*/ 26 w 330"/>
                <a:gd name="T7" fmla="*/ 55 h 376"/>
                <a:gd name="T8" fmla="*/ 39 w 330"/>
                <a:gd name="T9" fmla="*/ 78 h 376"/>
                <a:gd name="T10" fmla="*/ 53 w 330"/>
                <a:gd name="T11" fmla="*/ 99 h 376"/>
                <a:gd name="T12" fmla="*/ 68 w 330"/>
                <a:gd name="T13" fmla="*/ 121 h 376"/>
                <a:gd name="T14" fmla="*/ 99 w 330"/>
                <a:gd name="T15" fmla="*/ 161 h 376"/>
                <a:gd name="T16" fmla="*/ 115 w 330"/>
                <a:gd name="T17" fmla="*/ 182 h 376"/>
                <a:gd name="T18" fmla="*/ 130 w 330"/>
                <a:gd name="T19" fmla="*/ 203 h 376"/>
                <a:gd name="T20" fmla="*/ 130 w 330"/>
                <a:gd name="T21" fmla="*/ 203 h 376"/>
                <a:gd name="T22" fmla="*/ 137 w 330"/>
                <a:gd name="T23" fmla="*/ 214 h 376"/>
                <a:gd name="T24" fmla="*/ 145 w 330"/>
                <a:gd name="T25" fmla="*/ 226 h 376"/>
                <a:gd name="T26" fmla="*/ 163 w 330"/>
                <a:gd name="T27" fmla="*/ 248 h 376"/>
                <a:gd name="T28" fmla="*/ 182 w 330"/>
                <a:gd name="T29" fmla="*/ 267 h 376"/>
                <a:gd name="T30" fmla="*/ 200 w 330"/>
                <a:gd name="T31" fmla="*/ 287 h 376"/>
                <a:gd name="T32" fmla="*/ 219 w 330"/>
                <a:gd name="T33" fmla="*/ 306 h 376"/>
                <a:gd name="T34" fmla="*/ 238 w 330"/>
                <a:gd name="T35" fmla="*/ 326 h 376"/>
                <a:gd name="T36" fmla="*/ 255 w 330"/>
                <a:gd name="T37" fmla="*/ 346 h 376"/>
                <a:gd name="T38" fmla="*/ 271 w 330"/>
                <a:gd name="T39" fmla="*/ 366 h 376"/>
                <a:gd name="T40" fmla="*/ 299 w 330"/>
                <a:gd name="T41" fmla="*/ 376 h 376"/>
                <a:gd name="T42" fmla="*/ 299 w 330"/>
                <a:gd name="T43" fmla="*/ 376 h 376"/>
                <a:gd name="T44" fmla="*/ 309 w 330"/>
                <a:gd name="T45" fmla="*/ 346 h 376"/>
                <a:gd name="T46" fmla="*/ 316 w 330"/>
                <a:gd name="T47" fmla="*/ 315 h 376"/>
                <a:gd name="T48" fmla="*/ 320 w 330"/>
                <a:gd name="T49" fmla="*/ 300 h 376"/>
                <a:gd name="T50" fmla="*/ 321 w 330"/>
                <a:gd name="T51" fmla="*/ 285 h 376"/>
                <a:gd name="T52" fmla="*/ 322 w 330"/>
                <a:gd name="T53" fmla="*/ 270 h 376"/>
                <a:gd name="T54" fmla="*/ 323 w 330"/>
                <a:gd name="T55" fmla="*/ 255 h 376"/>
                <a:gd name="T56" fmla="*/ 330 w 330"/>
                <a:gd name="T57" fmla="*/ 222 h 376"/>
                <a:gd name="T58" fmla="*/ 330 w 330"/>
                <a:gd name="T59" fmla="*/ 222 h 376"/>
                <a:gd name="T60" fmla="*/ 282 w 330"/>
                <a:gd name="T61" fmla="*/ 197 h 376"/>
                <a:gd name="T62" fmla="*/ 234 w 330"/>
                <a:gd name="T63" fmla="*/ 172 h 376"/>
                <a:gd name="T64" fmla="*/ 187 w 330"/>
                <a:gd name="T65" fmla="*/ 145 h 376"/>
                <a:gd name="T66" fmla="*/ 164 w 330"/>
                <a:gd name="T67" fmla="*/ 131 h 376"/>
                <a:gd name="T68" fmla="*/ 142 w 330"/>
                <a:gd name="T69" fmla="*/ 116 h 376"/>
                <a:gd name="T70" fmla="*/ 142 w 330"/>
                <a:gd name="T71" fmla="*/ 116 h 376"/>
                <a:gd name="T72" fmla="*/ 104 w 330"/>
                <a:gd name="T73" fmla="*/ 89 h 376"/>
                <a:gd name="T74" fmla="*/ 69 w 330"/>
                <a:gd name="T75" fmla="*/ 60 h 376"/>
                <a:gd name="T76" fmla="*/ 34 w 330"/>
                <a:gd name="T77" fmla="*/ 30 h 376"/>
                <a:gd name="T78" fmla="*/ 0 w 330"/>
                <a:gd name="T79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0" h="376">
                  <a:moveTo>
                    <a:pt x="0" y="0"/>
                  </a:moveTo>
                  <a:lnTo>
                    <a:pt x="16" y="32"/>
                  </a:lnTo>
                  <a:lnTo>
                    <a:pt x="16" y="32"/>
                  </a:lnTo>
                  <a:lnTo>
                    <a:pt x="26" y="55"/>
                  </a:lnTo>
                  <a:lnTo>
                    <a:pt x="39" y="78"/>
                  </a:lnTo>
                  <a:lnTo>
                    <a:pt x="53" y="99"/>
                  </a:lnTo>
                  <a:lnTo>
                    <a:pt x="68" y="121"/>
                  </a:lnTo>
                  <a:lnTo>
                    <a:pt x="99" y="161"/>
                  </a:lnTo>
                  <a:lnTo>
                    <a:pt x="115" y="182"/>
                  </a:lnTo>
                  <a:lnTo>
                    <a:pt x="130" y="203"/>
                  </a:lnTo>
                  <a:lnTo>
                    <a:pt x="130" y="203"/>
                  </a:lnTo>
                  <a:lnTo>
                    <a:pt x="137" y="214"/>
                  </a:lnTo>
                  <a:lnTo>
                    <a:pt x="145" y="226"/>
                  </a:lnTo>
                  <a:lnTo>
                    <a:pt x="163" y="248"/>
                  </a:lnTo>
                  <a:lnTo>
                    <a:pt x="182" y="267"/>
                  </a:lnTo>
                  <a:lnTo>
                    <a:pt x="200" y="287"/>
                  </a:lnTo>
                  <a:lnTo>
                    <a:pt x="219" y="306"/>
                  </a:lnTo>
                  <a:lnTo>
                    <a:pt x="238" y="326"/>
                  </a:lnTo>
                  <a:lnTo>
                    <a:pt x="255" y="346"/>
                  </a:lnTo>
                  <a:lnTo>
                    <a:pt x="271" y="366"/>
                  </a:lnTo>
                  <a:lnTo>
                    <a:pt x="299" y="376"/>
                  </a:lnTo>
                  <a:lnTo>
                    <a:pt x="299" y="376"/>
                  </a:lnTo>
                  <a:lnTo>
                    <a:pt x="309" y="346"/>
                  </a:lnTo>
                  <a:lnTo>
                    <a:pt x="316" y="315"/>
                  </a:lnTo>
                  <a:lnTo>
                    <a:pt x="320" y="300"/>
                  </a:lnTo>
                  <a:lnTo>
                    <a:pt x="321" y="285"/>
                  </a:lnTo>
                  <a:lnTo>
                    <a:pt x="322" y="270"/>
                  </a:lnTo>
                  <a:lnTo>
                    <a:pt x="323" y="255"/>
                  </a:lnTo>
                  <a:lnTo>
                    <a:pt x="330" y="222"/>
                  </a:lnTo>
                  <a:lnTo>
                    <a:pt x="330" y="222"/>
                  </a:lnTo>
                  <a:lnTo>
                    <a:pt x="282" y="197"/>
                  </a:lnTo>
                  <a:lnTo>
                    <a:pt x="234" y="172"/>
                  </a:lnTo>
                  <a:lnTo>
                    <a:pt x="187" y="145"/>
                  </a:lnTo>
                  <a:lnTo>
                    <a:pt x="164" y="131"/>
                  </a:lnTo>
                  <a:lnTo>
                    <a:pt x="142" y="116"/>
                  </a:lnTo>
                  <a:lnTo>
                    <a:pt x="142" y="116"/>
                  </a:lnTo>
                  <a:lnTo>
                    <a:pt x="104" y="89"/>
                  </a:lnTo>
                  <a:lnTo>
                    <a:pt x="69" y="60"/>
                  </a:lnTo>
                  <a:lnTo>
                    <a:pt x="34" y="3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0817A2D2-9B43-DD8E-D453-C0EB7741ED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" y="395"/>
              <a:ext cx="740" cy="421"/>
            </a:xfrm>
            <a:custGeom>
              <a:avLst/>
              <a:gdLst>
                <a:gd name="T0" fmla="*/ 1445 w 1480"/>
                <a:gd name="T1" fmla="*/ 288 h 842"/>
                <a:gd name="T2" fmla="*/ 1400 w 1480"/>
                <a:gd name="T3" fmla="*/ 181 h 842"/>
                <a:gd name="T4" fmla="*/ 1357 w 1480"/>
                <a:gd name="T5" fmla="*/ 116 h 842"/>
                <a:gd name="T6" fmla="*/ 1277 w 1480"/>
                <a:gd name="T7" fmla="*/ 51 h 842"/>
                <a:gd name="T8" fmla="*/ 1224 w 1480"/>
                <a:gd name="T9" fmla="*/ 28 h 842"/>
                <a:gd name="T10" fmla="*/ 1134 w 1480"/>
                <a:gd name="T11" fmla="*/ 9 h 842"/>
                <a:gd name="T12" fmla="*/ 980 w 1480"/>
                <a:gd name="T13" fmla="*/ 0 h 842"/>
                <a:gd name="T14" fmla="*/ 847 w 1480"/>
                <a:gd name="T15" fmla="*/ 5 h 842"/>
                <a:gd name="T16" fmla="*/ 749 w 1480"/>
                <a:gd name="T17" fmla="*/ 20 h 842"/>
                <a:gd name="T18" fmla="*/ 626 w 1480"/>
                <a:gd name="T19" fmla="*/ 55 h 842"/>
                <a:gd name="T20" fmla="*/ 514 w 1480"/>
                <a:gd name="T21" fmla="*/ 116 h 842"/>
                <a:gd name="T22" fmla="*/ 497 w 1480"/>
                <a:gd name="T23" fmla="*/ 132 h 842"/>
                <a:gd name="T24" fmla="*/ 460 w 1480"/>
                <a:gd name="T25" fmla="*/ 134 h 842"/>
                <a:gd name="T26" fmla="*/ 432 w 1480"/>
                <a:gd name="T27" fmla="*/ 142 h 842"/>
                <a:gd name="T28" fmla="*/ 389 w 1480"/>
                <a:gd name="T29" fmla="*/ 160 h 842"/>
                <a:gd name="T30" fmla="*/ 330 w 1480"/>
                <a:gd name="T31" fmla="*/ 172 h 842"/>
                <a:gd name="T32" fmla="*/ 239 w 1480"/>
                <a:gd name="T33" fmla="*/ 176 h 842"/>
                <a:gd name="T34" fmla="*/ 163 w 1480"/>
                <a:gd name="T35" fmla="*/ 164 h 842"/>
                <a:gd name="T36" fmla="*/ 117 w 1480"/>
                <a:gd name="T37" fmla="*/ 160 h 842"/>
                <a:gd name="T38" fmla="*/ 73 w 1480"/>
                <a:gd name="T39" fmla="*/ 171 h 842"/>
                <a:gd name="T40" fmla="*/ 40 w 1480"/>
                <a:gd name="T41" fmla="*/ 202 h 842"/>
                <a:gd name="T42" fmla="*/ 25 w 1480"/>
                <a:gd name="T43" fmla="*/ 237 h 842"/>
                <a:gd name="T44" fmla="*/ 11 w 1480"/>
                <a:gd name="T45" fmla="*/ 298 h 842"/>
                <a:gd name="T46" fmla="*/ 8 w 1480"/>
                <a:gd name="T47" fmla="*/ 405 h 842"/>
                <a:gd name="T48" fmla="*/ 7 w 1480"/>
                <a:gd name="T49" fmla="*/ 511 h 842"/>
                <a:gd name="T50" fmla="*/ 0 w 1480"/>
                <a:gd name="T51" fmla="*/ 835 h 842"/>
                <a:gd name="T52" fmla="*/ 4 w 1480"/>
                <a:gd name="T53" fmla="*/ 842 h 842"/>
                <a:gd name="T54" fmla="*/ 13 w 1480"/>
                <a:gd name="T55" fmla="*/ 839 h 842"/>
                <a:gd name="T56" fmla="*/ 15 w 1480"/>
                <a:gd name="T57" fmla="*/ 675 h 842"/>
                <a:gd name="T58" fmla="*/ 22 w 1480"/>
                <a:gd name="T59" fmla="*/ 486 h 842"/>
                <a:gd name="T60" fmla="*/ 22 w 1480"/>
                <a:gd name="T61" fmla="*/ 336 h 842"/>
                <a:gd name="T62" fmla="*/ 34 w 1480"/>
                <a:gd name="T63" fmla="*/ 251 h 842"/>
                <a:gd name="T64" fmla="*/ 58 w 1480"/>
                <a:gd name="T65" fmla="*/ 201 h 842"/>
                <a:gd name="T66" fmla="*/ 79 w 1480"/>
                <a:gd name="T67" fmla="*/ 183 h 842"/>
                <a:gd name="T68" fmla="*/ 129 w 1480"/>
                <a:gd name="T69" fmla="*/ 174 h 842"/>
                <a:gd name="T70" fmla="*/ 179 w 1480"/>
                <a:gd name="T71" fmla="*/ 182 h 842"/>
                <a:gd name="T72" fmla="*/ 234 w 1480"/>
                <a:gd name="T73" fmla="*/ 189 h 842"/>
                <a:gd name="T74" fmla="*/ 337 w 1480"/>
                <a:gd name="T75" fmla="*/ 185 h 842"/>
                <a:gd name="T76" fmla="*/ 401 w 1480"/>
                <a:gd name="T77" fmla="*/ 170 h 842"/>
                <a:gd name="T78" fmla="*/ 447 w 1480"/>
                <a:gd name="T79" fmla="*/ 152 h 842"/>
                <a:gd name="T80" fmla="*/ 451 w 1480"/>
                <a:gd name="T81" fmla="*/ 149 h 842"/>
                <a:gd name="T82" fmla="*/ 467 w 1480"/>
                <a:gd name="T83" fmla="*/ 148 h 842"/>
                <a:gd name="T84" fmla="*/ 497 w 1480"/>
                <a:gd name="T85" fmla="*/ 146 h 842"/>
                <a:gd name="T86" fmla="*/ 515 w 1480"/>
                <a:gd name="T87" fmla="*/ 132 h 842"/>
                <a:gd name="T88" fmla="*/ 583 w 1480"/>
                <a:gd name="T89" fmla="*/ 89 h 842"/>
                <a:gd name="T90" fmla="*/ 663 w 1480"/>
                <a:gd name="T91" fmla="*/ 57 h 842"/>
                <a:gd name="T92" fmla="*/ 773 w 1480"/>
                <a:gd name="T93" fmla="*/ 30 h 842"/>
                <a:gd name="T94" fmla="*/ 859 w 1480"/>
                <a:gd name="T95" fmla="*/ 18 h 842"/>
                <a:gd name="T96" fmla="*/ 1033 w 1480"/>
                <a:gd name="T97" fmla="*/ 15 h 842"/>
                <a:gd name="T98" fmla="*/ 1140 w 1480"/>
                <a:gd name="T99" fmla="*/ 24 h 842"/>
                <a:gd name="T100" fmla="*/ 1244 w 1480"/>
                <a:gd name="T101" fmla="*/ 50 h 842"/>
                <a:gd name="T102" fmla="*/ 1302 w 1480"/>
                <a:gd name="T103" fmla="*/ 85 h 842"/>
                <a:gd name="T104" fmla="*/ 1365 w 1480"/>
                <a:gd name="T105" fmla="*/ 151 h 842"/>
                <a:gd name="T106" fmla="*/ 1400 w 1480"/>
                <a:gd name="T107" fmla="*/ 213 h 842"/>
                <a:gd name="T108" fmla="*/ 1451 w 1480"/>
                <a:gd name="T109" fmla="*/ 352 h 842"/>
                <a:gd name="T110" fmla="*/ 1467 w 1480"/>
                <a:gd name="T111" fmla="*/ 406 h 842"/>
                <a:gd name="T112" fmla="*/ 1477 w 1480"/>
                <a:gd name="T113" fmla="*/ 408 h 842"/>
                <a:gd name="T114" fmla="*/ 1480 w 1480"/>
                <a:gd name="T115" fmla="*/ 399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80" h="842">
                  <a:moveTo>
                    <a:pt x="1480" y="399"/>
                  </a:moveTo>
                  <a:lnTo>
                    <a:pt x="1480" y="399"/>
                  </a:lnTo>
                  <a:lnTo>
                    <a:pt x="1464" y="344"/>
                  </a:lnTo>
                  <a:lnTo>
                    <a:pt x="1445" y="288"/>
                  </a:lnTo>
                  <a:lnTo>
                    <a:pt x="1436" y="261"/>
                  </a:lnTo>
                  <a:lnTo>
                    <a:pt x="1426" y="234"/>
                  </a:lnTo>
                  <a:lnTo>
                    <a:pt x="1413" y="207"/>
                  </a:lnTo>
                  <a:lnTo>
                    <a:pt x="1400" y="181"/>
                  </a:lnTo>
                  <a:lnTo>
                    <a:pt x="1400" y="181"/>
                  </a:lnTo>
                  <a:lnTo>
                    <a:pt x="1387" y="159"/>
                  </a:lnTo>
                  <a:lnTo>
                    <a:pt x="1373" y="137"/>
                  </a:lnTo>
                  <a:lnTo>
                    <a:pt x="1357" y="116"/>
                  </a:lnTo>
                  <a:lnTo>
                    <a:pt x="1338" y="98"/>
                  </a:lnTo>
                  <a:lnTo>
                    <a:pt x="1320" y="80"/>
                  </a:lnTo>
                  <a:lnTo>
                    <a:pt x="1299" y="65"/>
                  </a:lnTo>
                  <a:lnTo>
                    <a:pt x="1277" y="51"/>
                  </a:lnTo>
                  <a:lnTo>
                    <a:pt x="1253" y="40"/>
                  </a:lnTo>
                  <a:lnTo>
                    <a:pt x="1253" y="40"/>
                  </a:lnTo>
                  <a:lnTo>
                    <a:pt x="1239" y="34"/>
                  </a:lnTo>
                  <a:lnTo>
                    <a:pt x="1224" y="28"/>
                  </a:lnTo>
                  <a:lnTo>
                    <a:pt x="1194" y="20"/>
                  </a:lnTo>
                  <a:lnTo>
                    <a:pt x="1164" y="13"/>
                  </a:lnTo>
                  <a:lnTo>
                    <a:pt x="1134" y="9"/>
                  </a:lnTo>
                  <a:lnTo>
                    <a:pt x="1134" y="9"/>
                  </a:lnTo>
                  <a:lnTo>
                    <a:pt x="1073" y="3"/>
                  </a:lnTo>
                  <a:lnTo>
                    <a:pt x="1012" y="1"/>
                  </a:lnTo>
                  <a:lnTo>
                    <a:pt x="1012" y="1"/>
                  </a:lnTo>
                  <a:lnTo>
                    <a:pt x="980" y="0"/>
                  </a:lnTo>
                  <a:lnTo>
                    <a:pt x="947" y="0"/>
                  </a:lnTo>
                  <a:lnTo>
                    <a:pt x="913" y="1"/>
                  </a:lnTo>
                  <a:lnTo>
                    <a:pt x="880" y="3"/>
                  </a:lnTo>
                  <a:lnTo>
                    <a:pt x="847" y="5"/>
                  </a:lnTo>
                  <a:lnTo>
                    <a:pt x="813" y="10"/>
                  </a:lnTo>
                  <a:lnTo>
                    <a:pt x="781" y="15"/>
                  </a:lnTo>
                  <a:lnTo>
                    <a:pt x="749" y="20"/>
                  </a:lnTo>
                  <a:lnTo>
                    <a:pt x="749" y="20"/>
                  </a:lnTo>
                  <a:lnTo>
                    <a:pt x="718" y="27"/>
                  </a:lnTo>
                  <a:lnTo>
                    <a:pt x="687" y="35"/>
                  </a:lnTo>
                  <a:lnTo>
                    <a:pt x="656" y="44"/>
                  </a:lnTo>
                  <a:lnTo>
                    <a:pt x="626" y="55"/>
                  </a:lnTo>
                  <a:lnTo>
                    <a:pt x="597" y="68"/>
                  </a:lnTo>
                  <a:lnTo>
                    <a:pt x="568" y="81"/>
                  </a:lnTo>
                  <a:lnTo>
                    <a:pt x="541" y="98"/>
                  </a:lnTo>
                  <a:lnTo>
                    <a:pt x="514" y="116"/>
                  </a:lnTo>
                  <a:lnTo>
                    <a:pt x="514" y="116"/>
                  </a:lnTo>
                  <a:lnTo>
                    <a:pt x="492" y="134"/>
                  </a:lnTo>
                  <a:lnTo>
                    <a:pt x="492" y="134"/>
                  </a:lnTo>
                  <a:lnTo>
                    <a:pt x="497" y="132"/>
                  </a:lnTo>
                  <a:lnTo>
                    <a:pt x="497" y="132"/>
                  </a:lnTo>
                  <a:lnTo>
                    <a:pt x="473" y="133"/>
                  </a:lnTo>
                  <a:lnTo>
                    <a:pt x="473" y="133"/>
                  </a:lnTo>
                  <a:lnTo>
                    <a:pt x="460" y="134"/>
                  </a:lnTo>
                  <a:lnTo>
                    <a:pt x="453" y="134"/>
                  </a:lnTo>
                  <a:lnTo>
                    <a:pt x="447" y="137"/>
                  </a:lnTo>
                  <a:lnTo>
                    <a:pt x="447" y="137"/>
                  </a:lnTo>
                  <a:lnTo>
                    <a:pt x="432" y="142"/>
                  </a:lnTo>
                  <a:lnTo>
                    <a:pt x="419" y="149"/>
                  </a:lnTo>
                  <a:lnTo>
                    <a:pt x="419" y="149"/>
                  </a:lnTo>
                  <a:lnTo>
                    <a:pt x="404" y="155"/>
                  </a:lnTo>
                  <a:lnTo>
                    <a:pt x="389" y="160"/>
                  </a:lnTo>
                  <a:lnTo>
                    <a:pt x="389" y="160"/>
                  </a:lnTo>
                  <a:lnTo>
                    <a:pt x="360" y="168"/>
                  </a:lnTo>
                  <a:lnTo>
                    <a:pt x="330" y="172"/>
                  </a:lnTo>
                  <a:lnTo>
                    <a:pt x="330" y="172"/>
                  </a:lnTo>
                  <a:lnTo>
                    <a:pt x="299" y="175"/>
                  </a:lnTo>
                  <a:lnTo>
                    <a:pt x="269" y="176"/>
                  </a:lnTo>
                  <a:lnTo>
                    <a:pt x="269" y="176"/>
                  </a:lnTo>
                  <a:lnTo>
                    <a:pt x="239" y="176"/>
                  </a:lnTo>
                  <a:lnTo>
                    <a:pt x="224" y="175"/>
                  </a:lnTo>
                  <a:lnTo>
                    <a:pt x="209" y="172"/>
                  </a:lnTo>
                  <a:lnTo>
                    <a:pt x="209" y="172"/>
                  </a:lnTo>
                  <a:lnTo>
                    <a:pt x="163" y="164"/>
                  </a:lnTo>
                  <a:lnTo>
                    <a:pt x="140" y="161"/>
                  </a:lnTo>
                  <a:lnTo>
                    <a:pt x="129" y="161"/>
                  </a:lnTo>
                  <a:lnTo>
                    <a:pt x="117" y="160"/>
                  </a:lnTo>
                  <a:lnTo>
                    <a:pt x="117" y="160"/>
                  </a:lnTo>
                  <a:lnTo>
                    <a:pt x="106" y="161"/>
                  </a:lnTo>
                  <a:lnTo>
                    <a:pt x="94" y="163"/>
                  </a:lnTo>
                  <a:lnTo>
                    <a:pt x="83" y="167"/>
                  </a:lnTo>
                  <a:lnTo>
                    <a:pt x="73" y="171"/>
                  </a:lnTo>
                  <a:lnTo>
                    <a:pt x="63" y="177"/>
                  </a:lnTo>
                  <a:lnTo>
                    <a:pt x="55" y="184"/>
                  </a:lnTo>
                  <a:lnTo>
                    <a:pt x="47" y="193"/>
                  </a:lnTo>
                  <a:lnTo>
                    <a:pt x="40" y="202"/>
                  </a:lnTo>
                  <a:lnTo>
                    <a:pt x="40" y="202"/>
                  </a:lnTo>
                  <a:lnTo>
                    <a:pt x="34" y="214"/>
                  </a:lnTo>
                  <a:lnTo>
                    <a:pt x="28" y="225"/>
                  </a:lnTo>
                  <a:lnTo>
                    <a:pt x="25" y="237"/>
                  </a:lnTo>
                  <a:lnTo>
                    <a:pt x="20" y="249"/>
                  </a:lnTo>
                  <a:lnTo>
                    <a:pt x="15" y="274"/>
                  </a:lnTo>
                  <a:lnTo>
                    <a:pt x="11" y="298"/>
                  </a:lnTo>
                  <a:lnTo>
                    <a:pt x="11" y="298"/>
                  </a:lnTo>
                  <a:lnTo>
                    <a:pt x="9" y="325"/>
                  </a:lnTo>
                  <a:lnTo>
                    <a:pt x="8" y="351"/>
                  </a:lnTo>
                  <a:lnTo>
                    <a:pt x="7" y="378"/>
                  </a:lnTo>
                  <a:lnTo>
                    <a:pt x="8" y="405"/>
                  </a:lnTo>
                  <a:lnTo>
                    <a:pt x="8" y="458"/>
                  </a:lnTo>
                  <a:lnTo>
                    <a:pt x="8" y="485"/>
                  </a:lnTo>
                  <a:lnTo>
                    <a:pt x="7" y="511"/>
                  </a:lnTo>
                  <a:lnTo>
                    <a:pt x="7" y="511"/>
                  </a:lnTo>
                  <a:lnTo>
                    <a:pt x="3" y="592"/>
                  </a:lnTo>
                  <a:lnTo>
                    <a:pt x="1" y="674"/>
                  </a:lnTo>
                  <a:lnTo>
                    <a:pt x="1" y="755"/>
                  </a:lnTo>
                  <a:lnTo>
                    <a:pt x="0" y="835"/>
                  </a:lnTo>
                  <a:lnTo>
                    <a:pt x="0" y="835"/>
                  </a:lnTo>
                  <a:lnTo>
                    <a:pt x="1" y="839"/>
                  </a:lnTo>
                  <a:lnTo>
                    <a:pt x="2" y="841"/>
                  </a:lnTo>
                  <a:lnTo>
                    <a:pt x="4" y="842"/>
                  </a:lnTo>
                  <a:lnTo>
                    <a:pt x="7" y="842"/>
                  </a:lnTo>
                  <a:lnTo>
                    <a:pt x="10" y="842"/>
                  </a:lnTo>
                  <a:lnTo>
                    <a:pt x="11" y="841"/>
                  </a:lnTo>
                  <a:lnTo>
                    <a:pt x="13" y="839"/>
                  </a:lnTo>
                  <a:lnTo>
                    <a:pt x="13" y="835"/>
                  </a:lnTo>
                  <a:lnTo>
                    <a:pt x="13" y="835"/>
                  </a:lnTo>
                  <a:lnTo>
                    <a:pt x="13" y="756"/>
                  </a:lnTo>
                  <a:lnTo>
                    <a:pt x="15" y="675"/>
                  </a:lnTo>
                  <a:lnTo>
                    <a:pt x="17" y="595"/>
                  </a:lnTo>
                  <a:lnTo>
                    <a:pt x="20" y="516"/>
                  </a:lnTo>
                  <a:lnTo>
                    <a:pt x="20" y="516"/>
                  </a:lnTo>
                  <a:lnTo>
                    <a:pt x="22" y="486"/>
                  </a:lnTo>
                  <a:lnTo>
                    <a:pt x="22" y="456"/>
                  </a:lnTo>
                  <a:lnTo>
                    <a:pt x="20" y="396"/>
                  </a:lnTo>
                  <a:lnTo>
                    <a:pt x="20" y="366"/>
                  </a:lnTo>
                  <a:lnTo>
                    <a:pt x="22" y="336"/>
                  </a:lnTo>
                  <a:lnTo>
                    <a:pt x="24" y="306"/>
                  </a:lnTo>
                  <a:lnTo>
                    <a:pt x="28" y="277"/>
                  </a:lnTo>
                  <a:lnTo>
                    <a:pt x="28" y="277"/>
                  </a:lnTo>
                  <a:lnTo>
                    <a:pt x="34" y="251"/>
                  </a:lnTo>
                  <a:lnTo>
                    <a:pt x="39" y="237"/>
                  </a:lnTo>
                  <a:lnTo>
                    <a:pt x="45" y="224"/>
                  </a:lnTo>
                  <a:lnTo>
                    <a:pt x="50" y="212"/>
                  </a:lnTo>
                  <a:lnTo>
                    <a:pt x="58" y="201"/>
                  </a:lnTo>
                  <a:lnTo>
                    <a:pt x="68" y="191"/>
                  </a:lnTo>
                  <a:lnTo>
                    <a:pt x="73" y="187"/>
                  </a:lnTo>
                  <a:lnTo>
                    <a:pt x="79" y="183"/>
                  </a:lnTo>
                  <a:lnTo>
                    <a:pt x="79" y="183"/>
                  </a:lnTo>
                  <a:lnTo>
                    <a:pt x="91" y="178"/>
                  </a:lnTo>
                  <a:lnTo>
                    <a:pt x="103" y="175"/>
                  </a:lnTo>
                  <a:lnTo>
                    <a:pt x="116" y="174"/>
                  </a:lnTo>
                  <a:lnTo>
                    <a:pt x="129" y="174"/>
                  </a:lnTo>
                  <a:lnTo>
                    <a:pt x="141" y="175"/>
                  </a:lnTo>
                  <a:lnTo>
                    <a:pt x="154" y="177"/>
                  </a:lnTo>
                  <a:lnTo>
                    <a:pt x="179" y="182"/>
                  </a:lnTo>
                  <a:lnTo>
                    <a:pt x="179" y="182"/>
                  </a:lnTo>
                  <a:lnTo>
                    <a:pt x="207" y="186"/>
                  </a:lnTo>
                  <a:lnTo>
                    <a:pt x="221" y="187"/>
                  </a:lnTo>
                  <a:lnTo>
                    <a:pt x="234" y="189"/>
                  </a:lnTo>
                  <a:lnTo>
                    <a:pt x="234" y="189"/>
                  </a:lnTo>
                  <a:lnTo>
                    <a:pt x="269" y="190"/>
                  </a:lnTo>
                  <a:lnTo>
                    <a:pt x="303" y="189"/>
                  </a:lnTo>
                  <a:lnTo>
                    <a:pt x="303" y="189"/>
                  </a:lnTo>
                  <a:lnTo>
                    <a:pt x="337" y="185"/>
                  </a:lnTo>
                  <a:lnTo>
                    <a:pt x="353" y="183"/>
                  </a:lnTo>
                  <a:lnTo>
                    <a:pt x="369" y="179"/>
                  </a:lnTo>
                  <a:lnTo>
                    <a:pt x="385" y="176"/>
                  </a:lnTo>
                  <a:lnTo>
                    <a:pt x="401" y="170"/>
                  </a:lnTo>
                  <a:lnTo>
                    <a:pt x="416" y="166"/>
                  </a:lnTo>
                  <a:lnTo>
                    <a:pt x="432" y="159"/>
                  </a:lnTo>
                  <a:lnTo>
                    <a:pt x="432" y="159"/>
                  </a:lnTo>
                  <a:lnTo>
                    <a:pt x="447" y="152"/>
                  </a:lnTo>
                  <a:lnTo>
                    <a:pt x="447" y="152"/>
                  </a:lnTo>
                  <a:lnTo>
                    <a:pt x="450" y="151"/>
                  </a:lnTo>
                  <a:lnTo>
                    <a:pt x="451" y="149"/>
                  </a:lnTo>
                  <a:lnTo>
                    <a:pt x="451" y="149"/>
                  </a:lnTo>
                  <a:lnTo>
                    <a:pt x="452" y="149"/>
                  </a:lnTo>
                  <a:lnTo>
                    <a:pt x="452" y="149"/>
                  </a:lnTo>
                  <a:lnTo>
                    <a:pt x="459" y="148"/>
                  </a:lnTo>
                  <a:lnTo>
                    <a:pt x="467" y="148"/>
                  </a:lnTo>
                  <a:lnTo>
                    <a:pt x="467" y="148"/>
                  </a:lnTo>
                  <a:lnTo>
                    <a:pt x="482" y="147"/>
                  </a:lnTo>
                  <a:lnTo>
                    <a:pt x="497" y="146"/>
                  </a:lnTo>
                  <a:lnTo>
                    <a:pt x="497" y="146"/>
                  </a:lnTo>
                  <a:lnTo>
                    <a:pt x="501" y="144"/>
                  </a:lnTo>
                  <a:lnTo>
                    <a:pt x="506" y="140"/>
                  </a:lnTo>
                  <a:lnTo>
                    <a:pt x="515" y="132"/>
                  </a:lnTo>
                  <a:lnTo>
                    <a:pt x="515" y="132"/>
                  </a:lnTo>
                  <a:lnTo>
                    <a:pt x="537" y="117"/>
                  </a:lnTo>
                  <a:lnTo>
                    <a:pt x="537" y="117"/>
                  </a:lnTo>
                  <a:lnTo>
                    <a:pt x="560" y="102"/>
                  </a:lnTo>
                  <a:lnTo>
                    <a:pt x="583" y="89"/>
                  </a:lnTo>
                  <a:lnTo>
                    <a:pt x="583" y="89"/>
                  </a:lnTo>
                  <a:lnTo>
                    <a:pt x="608" y="77"/>
                  </a:lnTo>
                  <a:lnTo>
                    <a:pt x="635" y="66"/>
                  </a:lnTo>
                  <a:lnTo>
                    <a:pt x="663" y="57"/>
                  </a:lnTo>
                  <a:lnTo>
                    <a:pt x="689" y="48"/>
                  </a:lnTo>
                  <a:lnTo>
                    <a:pt x="717" y="41"/>
                  </a:lnTo>
                  <a:lnTo>
                    <a:pt x="745" y="35"/>
                  </a:lnTo>
                  <a:lnTo>
                    <a:pt x="773" y="30"/>
                  </a:lnTo>
                  <a:lnTo>
                    <a:pt x="801" y="25"/>
                  </a:lnTo>
                  <a:lnTo>
                    <a:pt x="801" y="25"/>
                  </a:lnTo>
                  <a:lnTo>
                    <a:pt x="831" y="21"/>
                  </a:lnTo>
                  <a:lnTo>
                    <a:pt x="859" y="18"/>
                  </a:lnTo>
                  <a:lnTo>
                    <a:pt x="888" y="16"/>
                  </a:lnTo>
                  <a:lnTo>
                    <a:pt x="917" y="15"/>
                  </a:lnTo>
                  <a:lnTo>
                    <a:pt x="976" y="13"/>
                  </a:lnTo>
                  <a:lnTo>
                    <a:pt x="1033" y="15"/>
                  </a:lnTo>
                  <a:lnTo>
                    <a:pt x="1033" y="15"/>
                  </a:lnTo>
                  <a:lnTo>
                    <a:pt x="1086" y="18"/>
                  </a:lnTo>
                  <a:lnTo>
                    <a:pt x="1114" y="20"/>
                  </a:lnTo>
                  <a:lnTo>
                    <a:pt x="1140" y="24"/>
                  </a:lnTo>
                  <a:lnTo>
                    <a:pt x="1167" y="27"/>
                  </a:lnTo>
                  <a:lnTo>
                    <a:pt x="1193" y="33"/>
                  </a:lnTo>
                  <a:lnTo>
                    <a:pt x="1218" y="41"/>
                  </a:lnTo>
                  <a:lnTo>
                    <a:pt x="1244" y="50"/>
                  </a:lnTo>
                  <a:lnTo>
                    <a:pt x="1244" y="50"/>
                  </a:lnTo>
                  <a:lnTo>
                    <a:pt x="1265" y="61"/>
                  </a:lnTo>
                  <a:lnTo>
                    <a:pt x="1284" y="72"/>
                  </a:lnTo>
                  <a:lnTo>
                    <a:pt x="1302" y="85"/>
                  </a:lnTo>
                  <a:lnTo>
                    <a:pt x="1320" y="99"/>
                  </a:lnTo>
                  <a:lnTo>
                    <a:pt x="1336" y="115"/>
                  </a:lnTo>
                  <a:lnTo>
                    <a:pt x="1351" y="132"/>
                  </a:lnTo>
                  <a:lnTo>
                    <a:pt x="1365" y="151"/>
                  </a:lnTo>
                  <a:lnTo>
                    <a:pt x="1377" y="169"/>
                  </a:lnTo>
                  <a:lnTo>
                    <a:pt x="1377" y="169"/>
                  </a:lnTo>
                  <a:lnTo>
                    <a:pt x="1390" y="191"/>
                  </a:lnTo>
                  <a:lnTo>
                    <a:pt x="1400" y="213"/>
                  </a:lnTo>
                  <a:lnTo>
                    <a:pt x="1411" y="236"/>
                  </a:lnTo>
                  <a:lnTo>
                    <a:pt x="1420" y="258"/>
                  </a:lnTo>
                  <a:lnTo>
                    <a:pt x="1436" y="305"/>
                  </a:lnTo>
                  <a:lnTo>
                    <a:pt x="1451" y="352"/>
                  </a:lnTo>
                  <a:lnTo>
                    <a:pt x="1451" y="352"/>
                  </a:lnTo>
                  <a:lnTo>
                    <a:pt x="1466" y="404"/>
                  </a:lnTo>
                  <a:lnTo>
                    <a:pt x="1466" y="404"/>
                  </a:lnTo>
                  <a:lnTo>
                    <a:pt x="1467" y="406"/>
                  </a:lnTo>
                  <a:lnTo>
                    <a:pt x="1469" y="408"/>
                  </a:lnTo>
                  <a:lnTo>
                    <a:pt x="1472" y="409"/>
                  </a:lnTo>
                  <a:lnTo>
                    <a:pt x="1475" y="409"/>
                  </a:lnTo>
                  <a:lnTo>
                    <a:pt x="1477" y="408"/>
                  </a:lnTo>
                  <a:lnTo>
                    <a:pt x="1479" y="405"/>
                  </a:lnTo>
                  <a:lnTo>
                    <a:pt x="1480" y="403"/>
                  </a:lnTo>
                  <a:lnTo>
                    <a:pt x="1480" y="399"/>
                  </a:lnTo>
                  <a:lnTo>
                    <a:pt x="1480" y="3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DC8BC4EE-983E-08BA-DC8B-0A8B9F252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7" y="617"/>
              <a:ext cx="108" cy="249"/>
            </a:xfrm>
            <a:custGeom>
              <a:avLst/>
              <a:gdLst>
                <a:gd name="T0" fmla="*/ 1 w 216"/>
                <a:gd name="T1" fmla="*/ 11 h 497"/>
                <a:gd name="T2" fmla="*/ 1 w 216"/>
                <a:gd name="T3" fmla="*/ 11 h 497"/>
                <a:gd name="T4" fmla="*/ 23 w 216"/>
                <a:gd name="T5" fmla="*/ 55 h 497"/>
                <a:gd name="T6" fmla="*/ 47 w 216"/>
                <a:gd name="T7" fmla="*/ 98 h 497"/>
                <a:gd name="T8" fmla="*/ 71 w 216"/>
                <a:gd name="T9" fmla="*/ 141 h 497"/>
                <a:gd name="T10" fmla="*/ 94 w 216"/>
                <a:gd name="T11" fmla="*/ 185 h 497"/>
                <a:gd name="T12" fmla="*/ 94 w 216"/>
                <a:gd name="T13" fmla="*/ 185 h 497"/>
                <a:gd name="T14" fmla="*/ 106 w 216"/>
                <a:gd name="T15" fmla="*/ 208 h 497"/>
                <a:gd name="T16" fmla="*/ 117 w 216"/>
                <a:gd name="T17" fmla="*/ 231 h 497"/>
                <a:gd name="T18" fmla="*/ 126 w 216"/>
                <a:gd name="T19" fmla="*/ 254 h 497"/>
                <a:gd name="T20" fmla="*/ 136 w 216"/>
                <a:gd name="T21" fmla="*/ 278 h 497"/>
                <a:gd name="T22" fmla="*/ 136 w 216"/>
                <a:gd name="T23" fmla="*/ 278 h 497"/>
                <a:gd name="T24" fmla="*/ 144 w 216"/>
                <a:gd name="T25" fmla="*/ 302 h 497"/>
                <a:gd name="T26" fmla="*/ 152 w 216"/>
                <a:gd name="T27" fmla="*/ 328 h 497"/>
                <a:gd name="T28" fmla="*/ 166 w 216"/>
                <a:gd name="T29" fmla="*/ 379 h 497"/>
                <a:gd name="T30" fmla="*/ 166 w 216"/>
                <a:gd name="T31" fmla="*/ 379 h 497"/>
                <a:gd name="T32" fmla="*/ 183 w 216"/>
                <a:gd name="T33" fmla="*/ 436 h 497"/>
                <a:gd name="T34" fmla="*/ 192 w 216"/>
                <a:gd name="T35" fmla="*/ 465 h 497"/>
                <a:gd name="T36" fmla="*/ 202 w 216"/>
                <a:gd name="T37" fmla="*/ 493 h 497"/>
                <a:gd name="T38" fmla="*/ 202 w 216"/>
                <a:gd name="T39" fmla="*/ 493 h 497"/>
                <a:gd name="T40" fmla="*/ 205 w 216"/>
                <a:gd name="T41" fmla="*/ 495 h 497"/>
                <a:gd name="T42" fmla="*/ 207 w 216"/>
                <a:gd name="T43" fmla="*/ 497 h 497"/>
                <a:gd name="T44" fmla="*/ 209 w 216"/>
                <a:gd name="T45" fmla="*/ 497 h 497"/>
                <a:gd name="T46" fmla="*/ 212 w 216"/>
                <a:gd name="T47" fmla="*/ 497 h 497"/>
                <a:gd name="T48" fmla="*/ 214 w 216"/>
                <a:gd name="T49" fmla="*/ 496 h 497"/>
                <a:gd name="T50" fmla="*/ 216 w 216"/>
                <a:gd name="T51" fmla="*/ 494 h 497"/>
                <a:gd name="T52" fmla="*/ 216 w 216"/>
                <a:gd name="T53" fmla="*/ 491 h 497"/>
                <a:gd name="T54" fmla="*/ 216 w 216"/>
                <a:gd name="T55" fmla="*/ 489 h 497"/>
                <a:gd name="T56" fmla="*/ 216 w 216"/>
                <a:gd name="T57" fmla="*/ 489 h 497"/>
                <a:gd name="T58" fmla="*/ 207 w 216"/>
                <a:gd name="T59" fmla="*/ 464 h 497"/>
                <a:gd name="T60" fmla="*/ 198 w 216"/>
                <a:gd name="T61" fmla="*/ 438 h 497"/>
                <a:gd name="T62" fmla="*/ 183 w 216"/>
                <a:gd name="T63" fmla="*/ 388 h 497"/>
                <a:gd name="T64" fmla="*/ 168 w 216"/>
                <a:gd name="T65" fmla="*/ 336 h 497"/>
                <a:gd name="T66" fmla="*/ 153 w 216"/>
                <a:gd name="T67" fmla="*/ 285 h 497"/>
                <a:gd name="T68" fmla="*/ 153 w 216"/>
                <a:gd name="T69" fmla="*/ 285 h 497"/>
                <a:gd name="T70" fmla="*/ 144 w 216"/>
                <a:gd name="T71" fmla="*/ 261 h 497"/>
                <a:gd name="T72" fmla="*/ 135 w 216"/>
                <a:gd name="T73" fmla="*/ 238 h 497"/>
                <a:gd name="T74" fmla="*/ 124 w 216"/>
                <a:gd name="T75" fmla="*/ 215 h 497"/>
                <a:gd name="T76" fmla="*/ 114 w 216"/>
                <a:gd name="T77" fmla="*/ 192 h 497"/>
                <a:gd name="T78" fmla="*/ 90 w 216"/>
                <a:gd name="T79" fmla="*/ 147 h 497"/>
                <a:gd name="T80" fmla="*/ 65 w 216"/>
                <a:gd name="T81" fmla="*/ 103 h 497"/>
                <a:gd name="T82" fmla="*/ 65 w 216"/>
                <a:gd name="T83" fmla="*/ 103 h 497"/>
                <a:gd name="T84" fmla="*/ 38 w 216"/>
                <a:gd name="T85" fmla="*/ 53 h 497"/>
                <a:gd name="T86" fmla="*/ 13 w 216"/>
                <a:gd name="T87" fmla="*/ 4 h 497"/>
                <a:gd name="T88" fmla="*/ 13 w 216"/>
                <a:gd name="T89" fmla="*/ 4 h 497"/>
                <a:gd name="T90" fmla="*/ 11 w 216"/>
                <a:gd name="T91" fmla="*/ 2 h 497"/>
                <a:gd name="T92" fmla="*/ 9 w 216"/>
                <a:gd name="T93" fmla="*/ 0 h 497"/>
                <a:gd name="T94" fmla="*/ 7 w 216"/>
                <a:gd name="T95" fmla="*/ 0 h 497"/>
                <a:gd name="T96" fmla="*/ 4 w 216"/>
                <a:gd name="T97" fmla="*/ 2 h 497"/>
                <a:gd name="T98" fmla="*/ 2 w 216"/>
                <a:gd name="T99" fmla="*/ 3 h 497"/>
                <a:gd name="T100" fmla="*/ 1 w 216"/>
                <a:gd name="T101" fmla="*/ 5 h 497"/>
                <a:gd name="T102" fmla="*/ 0 w 216"/>
                <a:gd name="T103" fmla="*/ 9 h 497"/>
                <a:gd name="T104" fmla="*/ 1 w 216"/>
                <a:gd name="T105" fmla="*/ 11 h 497"/>
                <a:gd name="T106" fmla="*/ 1 w 216"/>
                <a:gd name="T107" fmla="*/ 11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6" h="497">
                  <a:moveTo>
                    <a:pt x="1" y="11"/>
                  </a:moveTo>
                  <a:lnTo>
                    <a:pt x="1" y="11"/>
                  </a:lnTo>
                  <a:lnTo>
                    <a:pt x="23" y="55"/>
                  </a:lnTo>
                  <a:lnTo>
                    <a:pt x="47" y="98"/>
                  </a:lnTo>
                  <a:lnTo>
                    <a:pt x="71" y="141"/>
                  </a:lnTo>
                  <a:lnTo>
                    <a:pt x="94" y="185"/>
                  </a:lnTo>
                  <a:lnTo>
                    <a:pt x="94" y="185"/>
                  </a:lnTo>
                  <a:lnTo>
                    <a:pt x="106" y="208"/>
                  </a:lnTo>
                  <a:lnTo>
                    <a:pt x="117" y="231"/>
                  </a:lnTo>
                  <a:lnTo>
                    <a:pt x="126" y="254"/>
                  </a:lnTo>
                  <a:lnTo>
                    <a:pt x="136" y="278"/>
                  </a:lnTo>
                  <a:lnTo>
                    <a:pt x="136" y="278"/>
                  </a:lnTo>
                  <a:lnTo>
                    <a:pt x="144" y="302"/>
                  </a:lnTo>
                  <a:lnTo>
                    <a:pt x="152" y="328"/>
                  </a:lnTo>
                  <a:lnTo>
                    <a:pt x="166" y="379"/>
                  </a:lnTo>
                  <a:lnTo>
                    <a:pt x="166" y="379"/>
                  </a:lnTo>
                  <a:lnTo>
                    <a:pt x="183" y="436"/>
                  </a:lnTo>
                  <a:lnTo>
                    <a:pt x="192" y="465"/>
                  </a:lnTo>
                  <a:lnTo>
                    <a:pt x="202" y="493"/>
                  </a:lnTo>
                  <a:lnTo>
                    <a:pt x="202" y="493"/>
                  </a:lnTo>
                  <a:lnTo>
                    <a:pt x="205" y="495"/>
                  </a:lnTo>
                  <a:lnTo>
                    <a:pt x="207" y="497"/>
                  </a:lnTo>
                  <a:lnTo>
                    <a:pt x="209" y="497"/>
                  </a:lnTo>
                  <a:lnTo>
                    <a:pt x="212" y="497"/>
                  </a:lnTo>
                  <a:lnTo>
                    <a:pt x="214" y="496"/>
                  </a:lnTo>
                  <a:lnTo>
                    <a:pt x="216" y="494"/>
                  </a:lnTo>
                  <a:lnTo>
                    <a:pt x="216" y="491"/>
                  </a:lnTo>
                  <a:lnTo>
                    <a:pt x="216" y="489"/>
                  </a:lnTo>
                  <a:lnTo>
                    <a:pt x="216" y="489"/>
                  </a:lnTo>
                  <a:lnTo>
                    <a:pt x="207" y="464"/>
                  </a:lnTo>
                  <a:lnTo>
                    <a:pt x="198" y="438"/>
                  </a:lnTo>
                  <a:lnTo>
                    <a:pt x="183" y="388"/>
                  </a:lnTo>
                  <a:lnTo>
                    <a:pt x="168" y="336"/>
                  </a:lnTo>
                  <a:lnTo>
                    <a:pt x="153" y="285"/>
                  </a:lnTo>
                  <a:lnTo>
                    <a:pt x="153" y="285"/>
                  </a:lnTo>
                  <a:lnTo>
                    <a:pt x="144" y="261"/>
                  </a:lnTo>
                  <a:lnTo>
                    <a:pt x="135" y="238"/>
                  </a:lnTo>
                  <a:lnTo>
                    <a:pt x="124" y="215"/>
                  </a:lnTo>
                  <a:lnTo>
                    <a:pt x="114" y="192"/>
                  </a:lnTo>
                  <a:lnTo>
                    <a:pt x="90" y="147"/>
                  </a:lnTo>
                  <a:lnTo>
                    <a:pt x="65" y="103"/>
                  </a:lnTo>
                  <a:lnTo>
                    <a:pt x="65" y="103"/>
                  </a:lnTo>
                  <a:lnTo>
                    <a:pt x="38" y="53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3D705F4C-2026-3A49-E2E1-C45AA10CF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3" y="719"/>
              <a:ext cx="199" cy="362"/>
            </a:xfrm>
            <a:custGeom>
              <a:avLst/>
              <a:gdLst>
                <a:gd name="T0" fmla="*/ 129 w 397"/>
                <a:gd name="T1" fmla="*/ 724 h 725"/>
                <a:gd name="T2" fmla="*/ 167 w 397"/>
                <a:gd name="T3" fmla="*/ 723 h 725"/>
                <a:gd name="T4" fmla="*/ 201 w 397"/>
                <a:gd name="T5" fmla="*/ 707 h 725"/>
                <a:gd name="T6" fmla="*/ 233 w 397"/>
                <a:gd name="T7" fmla="*/ 683 h 725"/>
                <a:gd name="T8" fmla="*/ 283 w 397"/>
                <a:gd name="T9" fmla="*/ 622 h 725"/>
                <a:gd name="T10" fmla="*/ 317 w 397"/>
                <a:gd name="T11" fmla="*/ 567 h 725"/>
                <a:gd name="T12" fmla="*/ 346 w 397"/>
                <a:gd name="T13" fmla="*/ 510 h 725"/>
                <a:gd name="T14" fmla="*/ 376 w 397"/>
                <a:gd name="T15" fmla="*/ 433 h 725"/>
                <a:gd name="T16" fmla="*/ 388 w 397"/>
                <a:gd name="T17" fmla="*/ 392 h 725"/>
                <a:gd name="T18" fmla="*/ 397 w 397"/>
                <a:gd name="T19" fmla="*/ 315 h 725"/>
                <a:gd name="T20" fmla="*/ 395 w 397"/>
                <a:gd name="T21" fmla="*/ 247 h 725"/>
                <a:gd name="T22" fmla="*/ 386 w 397"/>
                <a:gd name="T23" fmla="*/ 193 h 725"/>
                <a:gd name="T24" fmla="*/ 370 w 397"/>
                <a:gd name="T25" fmla="*/ 139 h 725"/>
                <a:gd name="T26" fmla="*/ 355 w 397"/>
                <a:gd name="T27" fmla="*/ 105 h 725"/>
                <a:gd name="T28" fmla="*/ 327 w 397"/>
                <a:gd name="T29" fmla="*/ 59 h 725"/>
                <a:gd name="T30" fmla="*/ 290 w 397"/>
                <a:gd name="T31" fmla="*/ 19 h 725"/>
                <a:gd name="T32" fmla="*/ 276 w 397"/>
                <a:gd name="T33" fmla="*/ 8 h 725"/>
                <a:gd name="T34" fmla="*/ 260 w 397"/>
                <a:gd name="T35" fmla="*/ 0 h 725"/>
                <a:gd name="T36" fmla="*/ 240 w 397"/>
                <a:gd name="T37" fmla="*/ 4 h 725"/>
                <a:gd name="T38" fmla="*/ 230 w 397"/>
                <a:gd name="T39" fmla="*/ 4 h 725"/>
                <a:gd name="T40" fmla="*/ 195 w 397"/>
                <a:gd name="T41" fmla="*/ 10 h 725"/>
                <a:gd name="T42" fmla="*/ 163 w 397"/>
                <a:gd name="T43" fmla="*/ 21 h 725"/>
                <a:gd name="T44" fmla="*/ 115 w 397"/>
                <a:gd name="T45" fmla="*/ 49 h 725"/>
                <a:gd name="T46" fmla="*/ 73 w 397"/>
                <a:gd name="T47" fmla="*/ 86 h 725"/>
                <a:gd name="T48" fmla="*/ 50 w 397"/>
                <a:gd name="T49" fmla="*/ 113 h 725"/>
                <a:gd name="T50" fmla="*/ 22 w 397"/>
                <a:gd name="T51" fmla="*/ 161 h 725"/>
                <a:gd name="T52" fmla="*/ 3 w 397"/>
                <a:gd name="T53" fmla="*/ 212 h 725"/>
                <a:gd name="T54" fmla="*/ 0 w 397"/>
                <a:gd name="T55" fmla="*/ 247 h 725"/>
                <a:gd name="T56" fmla="*/ 1 w 397"/>
                <a:gd name="T57" fmla="*/ 265 h 725"/>
                <a:gd name="T58" fmla="*/ 8 w 397"/>
                <a:gd name="T59" fmla="*/ 270 h 725"/>
                <a:gd name="T60" fmla="*/ 14 w 397"/>
                <a:gd name="T61" fmla="*/ 265 h 725"/>
                <a:gd name="T62" fmla="*/ 14 w 397"/>
                <a:gd name="T63" fmla="*/ 242 h 725"/>
                <a:gd name="T64" fmla="*/ 26 w 397"/>
                <a:gd name="T65" fmla="*/ 185 h 725"/>
                <a:gd name="T66" fmla="*/ 55 w 397"/>
                <a:gd name="T67" fmla="*/ 131 h 725"/>
                <a:gd name="T68" fmla="*/ 80 w 397"/>
                <a:gd name="T69" fmla="*/ 99 h 725"/>
                <a:gd name="T70" fmla="*/ 126 w 397"/>
                <a:gd name="T71" fmla="*/ 58 h 725"/>
                <a:gd name="T72" fmla="*/ 180 w 397"/>
                <a:gd name="T73" fmla="*/ 28 h 725"/>
                <a:gd name="T74" fmla="*/ 210 w 397"/>
                <a:gd name="T75" fmla="*/ 20 h 725"/>
                <a:gd name="T76" fmla="*/ 240 w 397"/>
                <a:gd name="T77" fmla="*/ 18 h 725"/>
                <a:gd name="T78" fmla="*/ 264 w 397"/>
                <a:gd name="T79" fmla="*/ 14 h 725"/>
                <a:gd name="T80" fmla="*/ 269 w 397"/>
                <a:gd name="T81" fmla="*/ 20 h 725"/>
                <a:gd name="T82" fmla="*/ 313 w 397"/>
                <a:gd name="T83" fmla="*/ 64 h 725"/>
                <a:gd name="T84" fmla="*/ 351 w 397"/>
                <a:gd name="T85" fmla="*/ 127 h 725"/>
                <a:gd name="T86" fmla="*/ 367 w 397"/>
                <a:gd name="T87" fmla="*/ 174 h 725"/>
                <a:gd name="T88" fmla="*/ 381 w 397"/>
                <a:gd name="T89" fmla="*/ 247 h 725"/>
                <a:gd name="T90" fmla="*/ 383 w 397"/>
                <a:gd name="T91" fmla="*/ 322 h 725"/>
                <a:gd name="T92" fmla="*/ 377 w 397"/>
                <a:gd name="T93" fmla="*/ 371 h 725"/>
                <a:gd name="T94" fmla="*/ 362 w 397"/>
                <a:gd name="T95" fmla="*/ 431 h 725"/>
                <a:gd name="T96" fmla="*/ 334 w 397"/>
                <a:gd name="T97" fmla="*/ 504 h 725"/>
                <a:gd name="T98" fmla="*/ 305 w 397"/>
                <a:gd name="T99" fmla="*/ 562 h 725"/>
                <a:gd name="T100" fmla="*/ 270 w 397"/>
                <a:gd name="T101" fmla="*/ 617 h 725"/>
                <a:gd name="T102" fmla="*/ 244 w 397"/>
                <a:gd name="T103" fmla="*/ 650 h 725"/>
                <a:gd name="T104" fmla="*/ 209 w 397"/>
                <a:gd name="T105" fmla="*/ 685 h 725"/>
                <a:gd name="T106" fmla="*/ 166 w 397"/>
                <a:gd name="T107" fmla="*/ 709 h 725"/>
                <a:gd name="T108" fmla="*/ 142 w 397"/>
                <a:gd name="T109" fmla="*/ 711 h 725"/>
                <a:gd name="T110" fmla="*/ 126 w 397"/>
                <a:gd name="T111" fmla="*/ 710 h 725"/>
                <a:gd name="T112" fmla="*/ 116 w 397"/>
                <a:gd name="T113" fmla="*/ 707 h 725"/>
                <a:gd name="T114" fmla="*/ 110 w 397"/>
                <a:gd name="T115" fmla="*/ 713 h 725"/>
                <a:gd name="T116" fmla="*/ 113 w 397"/>
                <a:gd name="T117" fmla="*/ 720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7" h="725">
                  <a:moveTo>
                    <a:pt x="115" y="721"/>
                  </a:moveTo>
                  <a:lnTo>
                    <a:pt x="115" y="721"/>
                  </a:lnTo>
                  <a:lnTo>
                    <a:pt x="129" y="724"/>
                  </a:lnTo>
                  <a:lnTo>
                    <a:pt x="141" y="725"/>
                  </a:lnTo>
                  <a:lnTo>
                    <a:pt x="154" y="725"/>
                  </a:lnTo>
                  <a:lnTo>
                    <a:pt x="167" y="723"/>
                  </a:lnTo>
                  <a:lnTo>
                    <a:pt x="178" y="720"/>
                  </a:lnTo>
                  <a:lnTo>
                    <a:pt x="190" y="714"/>
                  </a:lnTo>
                  <a:lnTo>
                    <a:pt x="201" y="707"/>
                  </a:lnTo>
                  <a:lnTo>
                    <a:pt x="213" y="700"/>
                  </a:lnTo>
                  <a:lnTo>
                    <a:pt x="223" y="692"/>
                  </a:lnTo>
                  <a:lnTo>
                    <a:pt x="233" y="683"/>
                  </a:lnTo>
                  <a:lnTo>
                    <a:pt x="252" y="663"/>
                  </a:lnTo>
                  <a:lnTo>
                    <a:pt x="269" y="642"/>
                  </a:lnTo>
                  <a:lnTo>
                    <a:pt x="283" y="622"/>
                  </a:lnTo>
                  <a:lnTo>
                    <a:pt x="283" y="622"/>
                  </a:lnTo>
                  <a:lnTo>
                    <a:pt x="301" y="595"/>
                  </a:lnTo>
                  <a:lnTo>
                    <a:pt x="317" y="567"/>
                  </a:lnTo>
                  <a:lnTo>
                    <a:pt x="332" y="539"/>
                  </a:lnTo>
                  <a:lnTo>
                    <a:pt x="346" y="510"/>
                  </a:lnTo>
                  <a:lnTo>
                    <a:pt x="346" y="510"/>
                  </a:lnTo>
                  <a:lnTo>
                    <a:pt x="357" y="484"/>
                  </a:lnTo>
                  <a:lnTo>
                    <a:pt x="367" y="459"/>
                  </a:lnTo>
                  <a:lnTo>
                    <a:pt x="376" y="433"/>
                  </a:lnTo>
                  <a:lnTo>
                    <a:pt x="384" y="407"/>
                  </a:lnTo>
                  <a:lnTo>
                    <a:pt x="384" y="407"/>
                  </a:lnTo>
                  <a:lnTo>
                    <a:pt x="388" y="392"/>
                  </a:lnTo>
                  <a:lnTo>
                    <a:pt x="391" y="377"/>
                  </a:lnTo>
                  <a:lnTo>
                    <a:pt x="395" y="346"/>
                  </a:lnTo>
                  <a:lnTo>
                    <a:pt x="397" y="315"/>
                  </a:lnTo>
                  <a:lnTo>
                    <a:pt x="397" y="285"/>
                  </a:lnTo>
                  <a:lnTo>
                    <a:pt x="397" y="285"/>
                  </a:lnTo>
                  <a:lnTo>
                    <a:pt x="395" y="247"/>
                  </a:lnTo>
                  <a:lnTo>
                    <a:pt x="392" y="229"/>
                  </a:lnTo>
                  <a:lnTo>
                    <a:pt x="390" y="210"/>
                  </a:lnTo>
                  <a:lnTo>
                    <a:pt x="386" y="193"/>
                  </a:lnTo>
                  <a:lnTo>
                    <a:pt x="382" y="174"/>
                  </a:lnTo>
                  <a:lnTo>
                    <a:pt x="376" y="156"/>
                  </a:lnTo>
                  <a:lnTo>
                    <a:pt x="370" y="139"/>
                  </a:lnTo>
                  <a:lnTo>
                    <a:pt x="370" y="139"/>
                  </a:lnTo>
                  <a:lnTo>
                    <a:pt x="363" y="122"/>
                  </a:lnTo>
                  <a:lnTo>
                    <a:pt x="355" y="105"/>
                  </a:lnTo>
                  <a:lnTo>
                    <a:pt x="347" y="89"/>
                  </a:lnTo>
                  <a:lnTo>
                    <a:pt x="338" y="74"/>
                  </a:lnTo>
                  <a:lnTo>
                    <a:pt x="327" y="59"/>
                  </a:lnTo>
                  <a:lnTo>
                    <a:pt x="316" y="45"/>
                  </a:lnTo>
                  <a:lnTo>
                    <a:pt x="304" y="31"/>
                  </a:lnTo>
                  <a:lnTo>
                    <a:pt x="290" y="19"/>
                  </a:lnTo>
                  <a:lnTo>
                    <a:pt x="290" y="19"/>
                  </a:lnTo>
                  <a:lnTo>
                    <a:pt x="276" y="8"/>
                  </a:lnTo>
                  <a:lnTo>
                    <a:pt x="276" y="8"/>
                  </a:lnTo>
                  <a:lnTo>
                    <a:pt x="269" y="3"/>
                  </a:lnTo>
                  <a:lnTo>
                    <a:pt x="264" y="1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51" y="3"/>
                  </a:lnTo>
                  <a:lnTo>
                    <a:pt x="240" y="4"/>
                  </a:lnTo>
                  <a:lnTo>
                    <a:pt x="240" y="4"/>
                  </a:lnTo>
                  <a:lnTo>
                    <a:pt x="230" y="4"/>
                  </a:lnTo>
                  <a:lnTo>
                    <a:pt x="230" y="4"/>
                  </a:lnTo>
                  <a:lnTo>
                    <a:pt x="212" y="6"/>
                  </a:lnTo>
                  <a:lnTo>
                    <a:pt x="212" y="6"/>
                  </a:lnTo>
                  <a:lnTo>
                    <a:pt x="195" y="10"/>
                  </a:lnTo>
                  <a:lnTo>
                    <a:pt x="179" y="14"/>
                  </a:lnTo>
                  <a:lnTo>
                    <a:pt x="179" y="14"/>
                  </a:lnTo>
                  <a:lnTo>
                    <a:pt x="163" y="21"/>
                  </a:lnTo>
                  <a:lnTo>
                    <a:pt x="146" y="29"/>
                  </a:lnTo>
                  <a:lnTo>
                    <a:pt x="130" y="38"/>
                  </a:lnTo>
                  <a:lnTo>
                    <a:pt x="115" y="49"/>
                  </a:lnTo>
                  <a:lnTo>
                    <a:pt x="100" y="60"/>
                  </a:lnTo>
                  <a:lnTo>
                    <a:pt x="86" y="73"/>
                  </a:lnTo>
                  <a:lnTo>
                    <a:pt x="73" y="86"/>
                  </a:lnTo>
                  <a:lnTo>
                    <a:pt x="62" y="99"/>
                  </a:lnTo>
                  <a:lnTo>
                    <a:pt x="62" y="99"/>
                  </a:lnTo>
                  <a:lnTo>
                    <a:pt x="50" y="113"/>
                  </a:lnTo>
                  <a:lnTo>
                    <a:pt x="40" y="128"/>
                  </a:lnTo>
                  <a:lnTo>
                    <a:pt x="30" y="144"/>
                  </a:lnTo>
                  <a:lnTo>
                    <a:pt x="22" y="161"/>
                  </a:lnTo>
                  <a:lnTo>
                    <a:pt x="15" y="177"/>
                  </a:lnTo>
                  <a:lnTo>
                    <a:pt x="8" y="194"/>
                  </a:lnTo>
                  <a:lnTo>
                    <a:pt x="3" y="212"/>
                  </a:lnTo>
                  <a:lnTo>
                    <a:pt x="1" y="230"/>
                  </a:lnTo>
                  <a:lnTo>
                    <a:pt x="1" y="230"/>
                  </a:lnTo>
                  <a:lnTo>
                    <a:pt x="0" y="247"/>
                  </a:lnTo>
                  <a:lnTo>
                    <a:pt x="0" y="263"/>
                  </a:lnTo>
                  <a:lnTo>
                    <a:pt x="0" y="263"/>
                  </a:lnTo>
                  <a:lnTo>
                    <a:pt x="1" y="265"/>
                  </a:lnTo>
                  <a:lnTo>
                    <a:pt x="2" y="268"/>
                  </a:lnTo>
                  <a:lnTo>
                    <a:pt x="6" y="269"/>
                  </a:lnTo>
                  <a:lnTo>
                    <a:pt x="8" y="270"/>
                  </a:lnTo>
                  <a:lnTo>
                    <a:pt x="10" y="269"/>
                  </a:lnTo>
                  <a:lnTo>
                    <a:pt x="12" y="268"/>
                  </a:lnTo>
                  <a:lnTo>
                    <a:pt x="14" y="265"/>
                  </a:lnTo>
                  <a:lnTo>
                    <a:pt x="14" y="263"/>
                  </a:lnTo>
                  <a:lnTo>
                    <a:pt x="14" y="263"/>
                  </a:lnTo>
                  <a:lnTo>
                    <a:pt x="14" y="242"/>
                  </a:lnTo>
                  <a:lnTo>
                    <a:pt x="16" y="223"/>
                  </a:lnTo>
                  <a:lnTo>
                    <a:pt x="19" y="203"/>
                  </a:lnTo>
                  <a:lnTo>
                    <a:pt x="26" y="185"/>
                  </a:lnTo>
                  <a:lnTo>
                    <a:pt x="34" y="165"/>
                  </a:lnTo>
                  <a:lnTo>
                    <a:pt x="44" y="148"/>
                  </a:lnTo>
                  <a:lnTo>
                    <a:pt x="55" y="131"/>
                  </a:lnTo>
                  <a:lnTo>
                    <a:pt x="67" y="114"/>
                  </a:lnTo>
                  <a:lnTo>
                    <a:pt x="67" y="114"/>
                  </a:lnTo>
                  <a:lnTo>
                    <a:pt x="80" y="99"/>
                  </a:lnTo>
                  <a:lnTo>
                    <a:pt x="94" y="84"/>
                  </a:lnTo>
                  <a:lnTo>
                    <a:pt x="109" y="71"/>
                  </a:lnTo>
                  <a:lnTo>
                    <a:pt x="126" y="58"/>
                  </a:lnTo>
                  <a:lnTo>
                    <a:pt x="144" y="46"/>
                  </a:lnTo>
                  <a:lnTo>
                    <a:pt x="162" y="36"/>
                  </a:lnTo>
                  <a:lnTo>
                    <a:pt x="180" y="28"/>
                  </a:lnTo>
                  <a:lnTo>
                    <a:pt x="200" y="22"/>
                  </a:lnTo>
                  <a:lnTo>
                    <a:pt x="200" y="22"/>
                  </a:lnTo>
                  <a:lnTo>
                    <a:pt x="210" y="20"/>
                  </a:lnTo>
                  <a:lnTo>
                    <a:pt x="221" y="19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53" y="16"/>
                  </a:lnTo>
                  <a:lnTo>
                    <a:pt x="264" y="14"/>
                  </a:lnTo>
                  <a:lnTo>
                    <a:pt x="264" y="14"/>
                  </a:lnTo>
                  <a:lnTo>
                    <a:pt x="259" y="13"/>
                  </a:lnTo>
                  <a:lnTo>
                    <a:pt x="259" y="13"/>
                  </a:lnTo>
                  <a:lnTo>
                    <a:pt x="269" y="20"/>
                  </a:lnTo>
                  <a:lnTo>
                    <a:pt x="279" y="28"/>
                  </a:lnTo>
                  <a:lnTo>
                    <a:pt x="297" y="45"/>
                  </a:lnTo>
                  <a:lnTo>
                    <a:pt x="313" y="64"/>
                  </a:lnTo>
                  <a:lnTo>
                    <a:pt x="328" y="83"/>
                  </a:lnTo>
                  <a:lnTo>
                    <a:pt x="340" y="105"/>
                  </a:lnTo>
                  <a:lnTo>
                    <a:pt x="351" y="127"/>
                  </a:lnTo>
                  <a:lnTo>
                    <a:pt x="360" y="150"/>
                  </a:lnTo>
                  <a:lnTo>
                    <a:pt x="367" y="174"/>
                  </a:lnTo>
                  <a:lnTo>
                    <a:pt x="367" y="174"/>
                  </a:lnTo>
                  <a:lnTo>
                    <a:pt x="373" y="197"/>
                  </a:lnTo>
                  <a:lnTo>
                    <a:pt x="377" y="223"/>
                  </a:lnTo>
                  <a:lnTo>
                    <a:pt x="381" y="247"/>
                  </a:lnTo>
                  <a:lnTo>
                    <a:pt x="383" y="272"/>
                  </a:lnTo>
                  <a:lnTo>
                    <a:pt x="383" y="297"/>
                  </a:lnTo>
                  <a:lnTo>
                    <a:pt x="383" y="322"/>
                  </a:lnTo>
                  <a:lnTo>
                    <a:pt x="381" y="346"/>
                  </a:lnTo>
                  <a:lnTo>
                    <a:pt x="377" y="371"/>
                  </a:lnTo>
                  <a:lnTo>
                    <a:pt x="377" y="371"/>
                  </a:lnTo>
                  <a:lnTo>
                    <a:pt x="375" y="386"/>
                  </a:lnTo>
                  <a:lnTo>
                    <a:pt x="372" y="401"/>
                  </a:lnTo>
                  <a:lnTo>
                    <a:pt x="362" y="431"/>
                  </a:lnTo>
                  <a:lnTo>
                    <a:pt x="362" y="431"/>
                  </a:lnTo>
                  <a:lnTo>
                    <a:pt x="349" y="467"/>
                  </a:lnTo>
                  <a:lnTo>
                    <a:pt x="334" y="504"/>
                  </a:lnTo>
                  <a:lnTo>
                    <a:pt x="334" y="504"/>
                  </a:lnTo>
                  <a:lnTo>
                    <a:pt x="315" y="542"/>
                  </a:lnTo>
                  <a:lnTo>
                    <a:pt x="305" y="562"/>
                  </a:lnTo>
                  <a:lnTo>
                    <a:pt x="294" y="580"/>
                  </a:lnTo>
                  <a:lnTo>
                    <a:pt x="283" y="599"/>
                  </a:lnTo>
                  <a:lnTo>
                    <a:pt x="270" y="617"/>
                  </a:lnTo>
                  <a:lnTo>
                    <a:pt x="258" y="634"/>
                  </a:lnTo>
                  <a:lnTo>
                    <a:pt x="244" y="650"/>
                  </a:lnTo>
                  <a:lnTo>
                    <a:pt x="244" y="650"/>
                  </a:lnTo>
                  <a:lnTo>
                    <a:pt x="233" y="662"/>
                  </a:lnTo>
                  <a:lnTo>
                    <a:pt x="222" y="673"/>
                  </a:lnTo>
                  <a:lnTo>
                    <a:pt x="209" y="685"/>
                  </a:lnTo>
                  <a:lnTo>
                    <a:pt x="195" y="694"/>
                  </a:lnTo>
                  <a:lnTo>
                    <a:pt x="182" y="702"/>
                  </a:lnTo>
                  <a:lnTo>
                    <a:pt x="166" y="709"/>
                  </a:lnTo>
                  <a:lnTo>
                    <a:pt x="159" y="710"/>
                  </a:lnTo>
                  <a:lnTo>
                    <a:pt x="151" y="711"/>
                  </a:lnTo>
                  <a:lnTo>
                    <a:pt x="142" y="711"/>
                  </a:lnTo>
                  <a:lnTo>
                    <a:pt x="133" y="711"/>
                  </a:lnTo>
                  <a:lnTo>
                    <a:pt x="133" y="711"/>
                  </a:lnTo>
                  <a:lnTo>
                    <a:pt x="126" y="710"/>
                  </a:lnTo>
                  <a:lnTo>
                    <a:pt x="118" y="708"/>
                  </a:lnTo>
                  <a:lnTo>
                    <a:pt x="118" y="708"/>
                  </a:lnTo>
                  <a:lnTo>
                    <a:pt x="116" y="707"/>
                  </a:lnTo>
                  <a:lnTo>
                    <a:pt x="114" y="708"/>
                  </a:lnTo>
                  <a:lnTo>
                    <a:pt x="111" y="710"/>
                  </a:lnTo>
                  <a:lnTo>
                    <a:pt x="110" y="713"/>
                  </a:lnTo>
                  <a:lnTo>
                    <a:pt x="110" y="715"/>
                  </a:lnTo>
                  <a:lnTo>
                    <a:pt x="111" y="717"/>
                  </a:lnTo>
                  <a:lnTo>
                    <a:pt x="113" y="720"/>
                  </a:lnTo>
                  <a:lnTo>
                    <a:pt x="115" y="721"/>
                  </a:lnTo>
                  <a:lnTo>
                    <a:pt x="115" y="7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7A2AD568-43CC-A4E5-76BE-6F78EEC9C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1089"/>
              <a:ext cx="176" cy="445"/>
            </a:xfrm>
            <a:custGeom>
              <a:avLst/>
              <a:gdLst>
                <a:gd name="T0" fmla="*/ 0 w 351"/>
                <a:gd name="T1" fmla="*/ 6 h 891"/>
                <a:gd name="T2" fmla="*/ 0 w 351"/>
                <a:gd name="T3" fmla="*/ 6 h 891"/>
                <a:gd name="T4" fmla="*/ 2 w 351"/>
                <a:gd name="T5" fmla="*/ 53 h 891"/>
                <a:gd name="T6" fmla="*/ 6 w 351"/>
                <a:gd name="T7" fmla="*/ 101 h 891"/>
                <a:gd name="T8" fmla="*/ 11 w 351"/>
                <a:gd name="T9" fmla="*/ 147 h 891"/>
                <a:gd name="T10" fmla="*/ 20 w 351"/>
                <a:gd name="T11" fmla="*/ 193 h 891"/>
                <a:gd name="T12" fmla="*/ 30 w 351"/>
                <a:gd name="T13" fmla="*/ 239 h 891"/>
                <a:gd name="T14" fmla="*/ 41 w 351"/>
                <a:gd name="T15" fmla="*/ 284 h 891"/>
                <a:gd name="T16" fmla="*/ 54 w 351"/>
                <a:gd name="T17" fmla="*/ 329 h 891"/>
                <a:gd name="T18" fmla="*/ 69 w 351"/>
                <a:gd name="T19" fmla="*/ 374 h 891"/>
                <a:gd name="T20" fmla="*/ 69 w 351"/>
                <a:gd name="T21" fmla="*/ 374 h 891"/>
                <a:gd name="T22" fmla="*/ 86 w 351"/>
                <a:gd name="T23" fmla="*/ 418 h 891"/>
                <a:gd name="T24" fmla="*/ 104 w 351"/>
                <a:gd name="T25" fmla="*/ 460 h 891"/>
                <a:gd name="T26" fmla="*/ 122 w 351"/>
                <a:gd name="T27" fmla="*/ 503 h 891"/>
                <a:gd name="T28" fmla="*/ 143 w 351"/>
                <a:gd name="T29" fmla="*/ 544 h 891"/>
                <a:gd name="T30" fmla="*/ 163 w 351"/>
                <a:gd name="T31" fmla="*/ 586 h 891"/>
                <a:gd name="T32" fmla="*/ 185 w 351"/>
                <a:gd name="T33" fmla="*/ 627 h 891"/>
                <a:gd name="T34" fmla="*/ 207 w 351"/>
                <a:gd name="T35" fmla="*/ 668 h 891"/>
                <a:gd name="T36" fmla="*/ 230 w 351"/>
                <a:gd name="T37" fmla="*/ 708 h 891"/>
                <a:gd name="T38" fmla="*/ 230 w 351"/>
                <a:gd name="T39" fmla="*/ 708 h 891"/>
                <a:gd name="T40" fmla="*/ 283 w 351"/>
                <a:gd name="T41" fmla="*/ 798 h 891"/>
                <a:gd name="T42" fmla="*/ 338 w 351"/>
                <a:gd name="T43" fmla="*/ 888 h 891"/>
                <a:gd name="T44" fmla="*/ 338 w 351"/>
                <a:gd name="T45" fmla="*/ 888 h 891"/>
                <a:gd name="T46" fmla="*/ 341 w 351"/>
                <a:gd name="T47" fmla="*/ 890 h 891"/>
                <a:gd name="T48" fmla="*/ 343 w 351"/>
                <a:gd name="T49" fmla="*/ 891 h 891"/>
                <a:gd name="T50" fmla="*/ 345 w 351"/>
                <a:gd name="T51" fmla="*/ 891 h 891"/>
                <a:gd name="T52" fmla="*/ 348 w 351"/>
                <a:gd name="T53" fmla="*/ 890 h 891"/>
                <a:gd name="T54" fmla="*/ 350 w 351"/>
                <a:gd name="T55" fmla="*/ 889 h 891"/>
                <a:gd name="T56" fmla="*/ 351 w 351"/>
                <a:gd name="T57" fmla="*/ 887 h 891"/>
                <a:gd name="T58" fmla="*/ 351 w 351"/>
                <a:gd name="T59" fmla="*/ 883 h 891"/>
                <a:gd name="T60" fmla="*/ 350 w 351"/>
                <a:gd name="T61" fmla="*/ 881 h 891"/>
                <a:gd name="T62" fmla="*/ 350 w 351"/>
                <a:gd name="T63" fmla="*/ 881 h 891"/>
                <a:gd name="T64" fmla="*/ 302 w 351"/>
                <a:gd name="T65" fmla="*/ 801 h 891"/>
                <a:gd name="T66" fmla="*/ 254 w 351"/>
                <a:gd name="T67" fmla="*/ 722 h 891"/>
                <a:gd name="T68" fmla="*/ 208 w 351"/>
                <a:gd name="T69" fmla="*/ 641 h 891"/>
                <a:gd name="T70" fmla="*/ 186 w 351"/>
                <a:gd name="T71" fmla="*/ 600 h 891"/>
                <a:gd name="T72" fmla="*/ 165 w 351"/>
                <a:gd name="T73" fmla="*/ 559 h 891"/>
                <a:gd name="T74" fmla="*/ 165 w 351"/>
                <a:gd name="T75" fmla="*/ 559 h 891"/>
                <a:gd name="T76" fmla="*/ 145 w 351"/>
                <a:gd name="T77" fmla="*/ 518 h 891"/>
                <a:gd name="T78" fmla="*/ 125 w 351"/>
                <a:gd name="T79" fmla="*/ 476 h 891"/>
                <a:gd name="T80" fmla="*/ 108 w 351"/>
                <a:gd name="T81" fmla="*/ 434 h 891"/>
                <a:gd name="T82" fmla="*/ 91 w 351"/>
                <a:gd name="T83" fmla="*/ 391 h 891"/>
                <a:gd name="T84" fmla="*/ 75 w 351"/>
                <a:gd name="T85" fmla="*/ 348 h 891"/>
                <a:gd name="T86" fmla="*/ 61 w 351"/>
                <a:gd name="T87" fmla="*/ 305 h 891"/>
                <a:gd name="T88" fmla="*/ 49 w 351"/>
                <a:gd name="T89" fmla="*/ 260 h 891"/>
                <a:gd name="T90" fmla="*/ 38 w 351"/>
                <a:gd name="T91" fmla="*/ 216 h 891"/>
                <a:gd name="T92" fmla="*/ 38 w 351"/>
                <a:gd name="T93" fmla="*/ 216 h 891"/>
                <a:gd name="T94" fmla="*/ 29 w 351"/>
                <a:gd name="T95" fmla="*/ 164 h 891"/>
                <a:gd name="T96" fmla="*/ 21 w 351"/>
                <a:gd name="T97" fmla="*/ 112 h 891"/>
                <a:gd name="T98" fmla="*/ 16 w 351"/>
                <a:gd name="T99" fmla="*/ 59 h 891"/>
                <a:gd name="T100" fmla="*/ 14 w 351"/>
                <a:gd name="T101" fmla="*/ 6 h 891"/>
                <a:gd name="T102" fmla="*/ 14 w 351"/>
                <a:gd name="T103" fmla="*/ 6 h 891"/>
                <a:gd name="T104" fmla="*/ 14 w 351"/>
                <a:gd name="T105" fmla="*/ 4 h 891"/>
                <a:gd name="T106" fmla="*/ 11 w 351"/>
                <a:gd name="T107" fmla="*/ 1 h 891"/>
                <a:gd name="T108" fmla="*/ 9 w 351"/>
                <a:gd name="T109" fmla="*/ 0 h 891"/>
                <a:gd name="T110" fmla="*/ 7 w 351"/>
                <a:gd name="T111" fmla="*/ 0 h 891"/>
                <a:gd name="T112" fmla="*/ 5 w 351"/>
                <a:gd name="T113" fmla="*/ 0 h 891"/>
                <a:gd name="T114" fmla="*/ 2 w 351"/>
                <a:gd name="T115" fmla="*/ 1 h 891"/>
                <a:gd name="T116" fmla="*/ 1 w 351"/>
                <a:gd name="T117" fmla="*/ 4 h 891"/>
                <a:gd name="T118" fmla="*/ 0 w 351"/>
                <a:gd name="T119" fmla="*/ 6 h 891"/>
                <a:gd name="T120" fmla="*/ 0 w 351"/>
                <a:gd name="T121" fmla="*/ 6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51" h="891">
                  <a:moveTo>
                    <a:pt x="0" y="6"/>
                  </a:moveTo>
                  <a:lnTo>
                    <a:pt x="0" y="6"/>
                  </a:lnTo>
                  <a:lnTo>
                    <a:pt x="2" y="53"/>
                  </a:lnTo>
                  <a:lnTo>
                    <a:pt x="6" y="101"/>
                  </a:lnTo>
                  <a:lnTo>
                    <a:pt x="11" y="147"/>
                  </a:lnTo>
                  <a:lnTo>
                    <a:pt x="20" y="193"/>
                  </a:lnTo>
                  <a:lnTo>
                    <a:pt x="30" y="239"/>
                  </a:lnTo>
                  <a:lnTo>
                    <a:pt x="41" y="284"/>
                  </a:lnTo>
                  <a:lnTo>
                    <a:pt x="54" y="329"/>
                  </a:lnTo>
                  <a:lnTo>
                    <a:pt x="69" y="374"/>
                  </a:lnTo>
                  <a:lnTo>
                    <a:pt x="69" y="374"/>
                  </a:lnTo>
                  <a:lnTo>
                    <a:pt x="86" y="418"/>
                  </a:lnTo>
                  <a:lnTo>
                    <a:pt x="104" y="460"/>
                  </a:lnTo>
                  <a:lnTo>
                    <a:pt x="122" y="503"/>
                  </a:lnTo>
                  <a:lnTo>
                    <a:pt x="143" y="544"/>
                  </a:lnTo>
                  <a:lnTo>
                    <a:pt x="163" y="586"/>
                  </a:lnTo>
                  <a:lnTo>
                    <a:pt x="185" y="627"/>
                  </a:lnTo>
                  <a:lnTo>
                    <a:pt x="207" y="668"/>
                  </a:lnTo>
                  <a:lnTo>
                    <a:pt x="230" y="708"/>
                  </a:lnTo>
                  <a:lnTo>
                    <a:pt x="230" y="708"/>
                  </a:lnTo>
                  <a:lnTo>
                    <a:pt x="283" y="798"/>
                  </a:lnTo>
                  <a:lnTo>
                    <a:pt x="338" y="888"/>
                  </a:lnTo>
                  <a:lnTo>
                    <a:pt x="338" y="888"/>
                  </a:lnTo>
                  <a:lnTo>
                    <a:pt x="341" y="890"/>
                  </a:lnTo>
                  <a:lnTo>
                    <a:pt x="343" y="891"/>
                  </a:lnTo>
                  <a:lnTo>
                    <a:pt x="345" y="891"/>
                  </a:lnTo>
                  <a:lnTo>
                    <a:pt x="348" y="890"/>
                  </a:lnTo>
                  <a:lnTo>
                    <a:pt x="350" y="889"/>
                  </a:lnTo>
                  <a:lnTo>
                    <a:pt x="351" y="887"/>
                  </a:lnTo>
                  <a:lnTo>
                    <a:pt x="351" y="883"/>
                  </a:lnTo>
                  <a:lnTo>
                    <a:pt x="350" y="881"/>
                  </a:lnTo>
                  <a:lnTo>
                    <a:pt x="350" y="881"/>
                  </a:lnTo>
                  <a:lnTo>
                    <a:pt x="302" y="801"/>
                  </a:lnTo>
                  <a:lnTo>
                    <a:pt x="254" y="722"/>
                  </a:lnTo>
                  <a:lnTo>
                    <a:pt x="208" y="641"/>
                  </a:lnTo>
                  <a:lnTo>
                    <a:pt x="186" y="600"/>
                  </a:lnTo>
                  <a:lnTo>
                    <a:pt x="165" y="559"/>
                  </a:lnTo>
                  <a:lnTo>
                    <a:pt x="165" y="559"/>
                  </a:lnTo>
                  <a:lnTo>
                    <a:pt x="145" y="518"/>
                  </a:lnTo>
                  <a:lnTo>
                    <a:pt x="125" y="476"/>
                  </a:lnTo>
                  <a:lnTo>
                    <a:pt x="108" y="434"/>
                  </a:lnTo>
                  <a:lnTo>
                    <a:pt x="91" y="391"/>
                  </a:lnTo>
                  <a:lnTo>
                    <a:pt x="75" y="348"/>
                  </a:lnTo>
                  <a:lnTo>
                    <a:pt x="61" y="305"/>
                  </a:lnTo>
                  <a:lnTo>
                    <a:pt x="49" y="260"/>
                  </a:lnTo>
                  <a:lnTo>
                    <a:pt x="38" y="216"/>
                  </a:lnTo>
                  <a:lnTo>
                    <a:pt x="38" y="216"/>
                  </a:lnTo>
                  <a:lnTo>
                    <a:pt x="29" y="164"/>
                  </a:lnTo>
                  <a:lnTo>
                    <a:pt x="21" y="112"/>
                  </a:lnTo>
                  <a:lnTo>
                    <a:pt x="16" y="59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4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6B29DEC7-500E-FA54-90CC-1DB35AAB1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1565"/>
              <a:ext cx="88" cy="291"/>
            </a:xfrm>
            <a:custGeom>
              <a:avLst/>
              <a:gdLst>
                <a:gd name="T0" fmla="*/ 4 w 177"/>
                <a:gd name="T1" fmla="*/ 13 h 582"/>
                <a:gd name="T2" fmla="*/ 19 w 177"/>
                <a:gd name="T3" fmla="*/ 26 h 582"/>
                <a:gd name="T4" fmla="*/ 31 w 177"/>
                <a:gd name="T5" fmla="*/ 43 h 582"/>
                <a:gd name="T6" fmla="*/ 51 w 177"/>
                <a:gd name="T7" fmla="*/ 79 h 582"/>
                <a:gd name="T8" fmla="*/ 61 w 177"/>
                <a:gd name="T9" fmla="*/ 103 h 582"/>
                <a:gd name="T10" fmla="*/ 78 w 177"/>
                <a:gd name="T11" fmla="*/ 152 h 582"/>
                <a:gd name="T12" fmla="*/ 85 w 177"/>
                <a:gd name="T13" fmla="*/ 178 h 582"/>
                <a:gd name="T14" fmla="*/ 109 w 177"/>
                <a:gd name="T15" fmla="*/ 271 h 582"/>
                <a:gd name="T16" fmla="*/ 126 w 177"/>
                <a:gd name="T17" fmla="*/ 337 h 582"/>
                <a:gd name="T18" fmla="*/ 138 w 177"/>
                <a:gd name="T19" fmla="*/ 403 h 582"/>
                <a:gd name="T20" fmla="*/ 145 w 177"/>
                <a:gd name="T21" fmla="*/ 446 h 582"/>
                <a:gd name="T22" fmla="*/ 164 w 177"/>
                <a:gd name="T23" fmla="*/ 578 h 582"/>
                <a:gd name="T24" fmla="*/ 165 w 177"/>
                <a:gd name="T25" fmla="*/ 580 h 582"/>
                <a:gd name="T26" fmla="*/ 169 w 177"/>
                <a:gd name="T27" fmla="*/ 582 h 582"/>
                <a:gd name="T28" fmla="*/ 174 w 177"/>
                <a:gd name="T29" fmla="*/ 581 h 582"/>
                <a:gd name="T30" fmla="*/ 177 w 177"/>
                <a:gd name="T31" fmla="*/ 577 h 582"/>
                <a:gd name="T32" fmla="*/ 177 w 177"/>
                <a:gd name="T33" fmla="*/ 574 h 582"/>
                <a:gd name="T34" fmla="*/ 154 w 177"/>
                <a:gd name="T35" fmla="*/ 415 h 582"/>
                <a:gd name="T36" fmla="*/ 147 w 177"/>
                <a:gd name="T37" fmla="*/ 377 h 582"/>
                <a:gd name="T38" fmla="*/ 141 w 177"/>
                <a:gd name="T39" fmla="*/ 338 h 582"/>
                <a:gd name="T40" fmla="*/ 124 w 177"/>
                <a:gd name="T41" fmla="*/ 275 h 582"/>
                <a:gd name="T42" fmla="*/ 113 w 177"/>
                <a:gd name="T43" fmla="*/ 225 h 582"/>
                <a:gd name="T44" fmla="*/ 92 w 177"/>
                <a:gd name="T45" fmla="*/ 151 h 582"/>
                <a:gd name="T46" fmla="*/ 76 w 177"/>
                <a:gd name="T47" fmla="*/ 103 h 582"/>
                <a:gd name="T48" fmla="*/ 66 w 177"/>
                <a:gd name="T49" fmla="*/ 80 h 582"/>
                <a:gd name="T50" fmla="*/ 51 w 177"/>
                <a:gd name="T51" fmla="*/ 46 h 582"/>
                <a:gd name="T52" fmla="*/ 37 w 177"/>
                <a:gd name="T53" fmla="*/ 26 h 582"/>
                <a:gd name="T54" fmla="*/ 21 w 177"/>
                <a:gd name="T55" fmla="*/ 8 h 582"/>
                <a:gd name="T56" fmla="*/ 10 w 177"/>
                <a:gd name="T57" fmla="*/ 2 h 582"/>
                <a:gd name="T58" fmla="*/ 6 w 177"/>
                <a:gd name="T59" fmla="*/ 0 h 582"/>
                <a:gd name="T60" fmla="*/ 1 w 177"/>
                <a:gd name="T61" fmla="*/ 4 h 582"/>
                <a:gd name="T62" fmla="*/ 0 w 177"/>
                <a:gd name="T63" fmla="*/ 8 h 582"/>
                <a:gd name="T64" fmla="*/ 4 w 177"/>
                <a:gd name="T65" fmla="*/ 1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7" h="582">
                  <a:moveTo>
                    <a:pt x="4" y="13"/>
                  </a:moveTo>
                  <a:lnTo>
                    <a:pt x="4" y="13"/>
                  </a:lnTo>
                  <a:lnTo>
                    <a:pt x="12" y="19"/>
                  </a:lnTo>
                  <a:lnTo>
                    <a:pt x="19" y="26"/>
                  </a:lnTo>
                  <a:lnTo>
                    <a:pt x="25" y="34"/>
                  </a:lnTo>
                  <a:lnTo>
                    <a:pt x="31" y="43"/>
                  </a:lnTo>
                  <a:lnTo>
                    <a:pt x="42" y="60"/>
                  </a:lnTo>
                  <a:lnTo>
                    <a:pt x="51" y="79"/>
                  </a:lnTo>
                  <a:lnTo>
                    <a:pt x="51" y="79"/>
                  </a:lnTo>
                  <a:lnTo>
                    <a:pt x="61" y="103"/>
                  </a:lnTo>
                  <a:lnTo>
                    <a:pt x="70" y="127"/>
                  </a:lnTo>
                  <a:lnTo>
                    <a:pt x="78" y="152"/>
                  </a:lnTo>
                  <a:lnTo>
                    <a:pt x="85" y="178"/>
                  </a:lnTo>
                  <a:lnTo>
                    <a:pt x="85" y="178"/>
                  </a:lnTo>
                  <a:lnTo>
                    <a:pt x="98" y="225"/>
                  </a:lnTo>
                  <a:lnTo>
                    <a:pt x="109" y="271"/>
                  </a:lnTo>
                  <a:lnTo>
                    <a:pt x="109" y="271"/>
                  </a:lnTo>
                  <a:lnTo>
                    <a:pt x="126" y="337"/>
                  </a:lnTo>
                  <a:lnTo>
                    <a:pt x="132" y="370"/>
                  </a:lnTo>
                  <a:lnTo>
                    <a:pt x="138" y="403"/>
                  </a:lnTo>
                  <a:lnTo>
                    <a:pt x="138" y="403"/>
                  </a:lnTo>
                  <a:lnTo>
                    <a:pt x="145" y="446"/>
                  </a:lnTo>
                  <a:lnTo>
                    <a:pt x="151" y="490"/>
                  </a:lnTo>
                  <a:lnTo>
                    <a:pt x="164" y="578"/>
                  </a:lnTo>
                  <a:lnTo>
                    <a:pt x="164" y="578"/>
                  </a:lnTo>
                  <a:lnTo>
                    <a:pt x="165" y="580"/>
                  </a:lnTo>
                  <a:lnTo>
                    <a:pt x="167" y="582"/>
                  </a:lnTo>
                  <a:lnTo>
                    <a:pt x="169" y="582"/>
                  </a:lnTo>
                  <a:lnTo>
                    <a:pt x="172" y="582"/>
                  </a:lnTo>
                  <a:lnTo>
                    <a:pt x="174" y="581"/>
                  </a:lnTo>
                  <a:lnTo>
                    <a:pt x="176" y="579"/>
                  </a:lnTo>
                  <a:lnTo>
                    <a:pt x="177" y="577"/>
                  </a:lnTo>
                  <a:lnTo>
                    <a:pt x="177" y="574"/>
                  </a:lnTo>
                  <a:lnTo>
                    <a:pt x="177" y="574"/>
                  </a:lnTo>
                  <a:lnTo>
                    <a:pt x="166" y="495"/>
                  </a:lnTo>
                  <a:lnTo>
                    <a:pt x="154" y="415"/>
                  </a:lnTo>
                  <a:lnTo>
                    <a:pt x="154" y="415"/>
                  </a:lnTo>
                  <a:lnTo>
                    <a:pt x="147" y="377"/>
                  </a:lnTo>
                  <a:lnTo>
                    <a:pt x="141" y="338"/>
                  </a:lnTo>
                  <a:lnTo>
                    <a:pt x="141" y="338"/>
                  </a:lnTo>
                  <a:lnTo>
                    <a:pt x="132" y="306"/>
                  </a:lnTo>
                  <a:lnTo>
                    <a:pt x="124" y="275"/>
                  </a:lnTo>
                  <a:lnTo>
                    <a:pt x="124" y="275"/>
                  </a:lnTo>
                  <a:lnTo>
                    <a:pt x="113" y="225"/>
                  </a:lnTo>
                  <a:lnTo>
                    <a:pt x="99" y="176"/>
                  </a:lnTo>
                  <a:lnTo>
                    <a:pt x="92" y="151"/>
                  </a:lnTo>
                  <a:lnTo>
                    <a:pt x="84" y="127"/>
                  </a:lnTo>
                  <a:lnTo>
                    <a:pt x="76" y="103"/>
                  </a:lnTo>
                  <a:lnTo>
                    <a:pt x="66" y="80"/>
                  </a:lnTo>
                  <a:lnTo>
                    <a:pt x="66" y="80"/>
                  </a:lnTo>
                  <a:lnTo>
                    <a:pt x="56" y="58"/>
                  </a:lnTo>
                  <a:lnTo>
                    <a:pt x="51" y="46"/>
                  </a:lnTo>
                  <a:lnTo>
                    <a:pt x="44" y="36"/>
                  </a:lnTo>
                  <a:lnTo>
                    <a:pt x="37" y="26"/>
                  </a:lnTo>
                  <a:lnTo>
                    <a:pt x="29" y="16"/>
                  </a:lnTo>
                  <a:lnTo>
                    <a:pt x="21" y="8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1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FBD29BAB-83DA-7456-A40B-C1B450349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7" y="1542"/>
              <a:ext cx="549" cy="323"/>
            </a:xfrm>
            <a:custGeom>
              <a:avLst/>
              <a:gdLst>
                <a:gd name="T0" fmla="*/ 7 w 1097"/>
                <a:gd name="T1" fmla="*/ 643 h 647"/>
                <a:gd name="T2" fmla="*/ 65 w 1097"/>
                <a:gd name="T3" fmla="*/ 647 h 647"/>
                <a:gd name="T4" fmla="*/ 122 w 1097"/>
                <a:gd name="T5" fmla="*/ 646 h 647"/>
                <a:gd name="T6" fmla="*/ 180 w 1097"/>
                <a:gd name="T7" fmla="*/ 639 h 647"/>
                <a:gd name="T8" fmla="*/ 236 w 1097"/>
                <a:gd name="T9" fmla="*/ 628 h 647"/>
                <a:gd name="T10" fmla="*/ 263 w 1097"/>
                <a:gd name="T11" fmla="*/ 620 h 647"/>
                <a:gd name="T12" fmla="*/ 313 w 1097"/>
                <a:gd name="T13" fmla="*/ 603 h 647"/>
                <a:gd name="T14" fmla="*/ 364 w 1097"/>
                <a:gd name="T15" fmla="*/ 581 h 647"/>
                <a:gd name="T16" fmla="*/ 411 w 1097"/>
                <a:gd name="T17" fmla="*/ 556 h 647"/>
                <a:gd name="T18" fmla="*/ 435 w 1097"/>
                <a:gd name="T19" fmla="*/ 542 h 647"/>
                <a:gd name="T20" fmla="*/ 485 w 1097"/>
                <a:gd name="T21" fmla="*/ 510 h 647"/>
                <a:gd name="T22" fmla="*/ 533 w 1097"/>
                <a:gd name="T23" fmla="*/ 475 h 647"/>
                <a:gd name="T24" fmla="*/ 625 w 1097"/>
                <a:gd name="T25" fmla="*/ 399 h 647"/>
                <a:gd name="T26" fmla="*/ 679 w 1097"/>
                <a:gd name="T27" fmla="*/ 353 h 647"/>
                <a:gd name="T28" fmla="*/ 846 w 1097"/>
                <a:gd name="T29" fmla="*/ 217 h 647"/>
                <a:gd name="T30" fmla="*/ 958 w 1097"/>
                <a:gd name="T31" fmla="*/ 127 h 647"/>
                <a:gd name="T32" fmla="*/ 1067 w 1097"/>
                <a:gd name="T33" fmla="*/ 35 h 647"/>
                <a:gd name="T34" fmla="*/ 1095 w 1097"/>
                <a:gd name="T35" fmla="*/ 12 h 647"/>
                <a:gd name="T36" fmla="*/ 1096 w 1097"/>
                <a:gd name="T37" fmla="*/ 9 h 647"/>
                <a:gd name="T38" fmla="*/ 1096 w 1097"/>
                <a:gd name="T39" fmla="*/ 5 h 647"/>
                <a:gd name="T40" fmla="*/ 1092 w 1097"/>
                <a:gd name="T41" fmla="*/ 1 h 647"/>
                <a:gd name="T42" fmla="*/ 1087 w 1097"/>
                <a:gd name="T43" fmla="*/ 0 h 647"/>
                <a:gd name="T44" fmla="*/ 1084 w 1097"/>
                <a:gd name="T45" fmla="*/ 1 h 647"/>
                <a:gd name="T46" fmla="*/ 976 w 1097"/>
                <a:gd name="T47" fmla="*/ 94 h 647"/>
                <a:gd name="T48" fmla="*/ 866 w 1097"/>
                <a:gd name="T49" fmla="*/ 184 h 647"/>
                <a:gd name="T50" fmla="*/ 700 w 1097"/>
                <a:gd name="T51" fmla="*/ 318 h 647"/>
                <a:gd name="T52" fmla="*/ 646 w 1097"/>
                <a:gd name="T53" fmla="*/ 363 h 647"/>
                <a:gd name="T54" fmla="*/ 551 w 1097"/>
                <a:gd name="T55" fmla="*/ 442 h 647"/>
                <a:gd name="T56" fmla="*/ 478 w 1097"/>
                <a:gd name="T57" fmla="*/ 497 h 647"/>
                <a:gd name="T58" fmla="*/ 453 w 1097"/>
                <a:gd name="T59" fmla="*/ 514 h 647"/>
                <a:gd name="T60" fmla="*/ 406 w 1097"/>
                <a:gd name="T61" fmla="*/ 543 h 647"/>
                <a:gd name="T62" fmla="*/ 359 w 1097"/>
                <a:gd name="T63" fmla="*/ 567 h 647"/>
                <a:gd name="T64" fmla="*/ 310 w 1097"/>
                <a:gd name="T65" fmla="*/ 589 h 647"/>
                <a:gd name="T66" fmla="*/ 259 w 1097"/>
                <a:gd name="T67" fmla="*/ 608 h 647"/>
                <a:gd name="T68" fmla="*/ 232 w 1097"/>
                <a:gd name="T69" fmla="*/ 615 h 647"/>
                <a:gd name="T70" fmla="*/ 177 w 1097"/>
                <a:gd name="T71" fmla="*/ 626 h 647"/>
                <a:gd name="T72" fmla="*/ 121 w 1097"/>
                <a:gd name="T73" fmla="*/ 632 h 647"/>
                <a:gd name="T74" fmla="*/ 66 w 1097"/>
                <a:gd name="T75" fmla="*/ 633 h 647"/>
                <a:gd name="T76" fmla="*/ 37 w 1097"/>
                <a:gd name="T77" fmla="*/ 632 h 647"/>
                <a:gd name="T78" fmla="*/ 7 w 1097"/>
                <a:gd name="T79" fmla="*/ 630 h 647"/>
                <a:gd name="T80" fmla="*/ 3 w 1097"/>
                <a:gd name="T81" fmla="*/ 631 h 647"/>
                <a:gd name="T82" fmla="*/ 0 w 1097"/>
                <a:gd name="T83" fmla="*/ 635 h 647"/>
                <a:gd name="T84" fmla="*/ 3 w 1097"/>
                <a:gd name="T85" fmla="*/ 640 h 647"/>
                <a:gd name="T86" fmla="*/ 7 w 1097"/>
                <a:gd name="T87" fmla="*/ 643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97" h="647">
                  <a:moveTo>
                    <a:pt x="7" y="643"/>
                  </a:moveTo>
                  <a:lnTo>
                    <a:pt x="7" y="643"/>
                  </a:lnTo>
                  <a:lnTo>
                    <a:pt x="36" y="646"/>
                  </a:lnTo>
                  <a:lnTo>
                    <a:pt x="65" y="647"/>
                  </a:lnTo>
                  <a:lnTo>
                    <a:pt x="93" y="647"/>
                  </a:lnTo>
                  <a:lnTo>
                    <a:pt x="122" y="646"/>
                  </a:lnTo>
                  <a:lnTo>
                    <a:pt x="151" y="643"/>
                  </a:lnTo>
                  <a:lnTo>
                    <a:pt x="180" y="639"/>
                  </a:lnTo>
                  <a:lnTo>
                    <a:pt x="209" y="634"/>
                  </a:lnTo>
                  <a:lnTo>
                    <a:pt x="236" y="628"/>
                  </a:lnTo>
                  <a:lnTo>
                    <a:pt x="236" y="628"/>
                  </a:lnTo>
                  <a:lnTo>
                    <a:pt x="263" y="620"/>
                  </a:lnTo>
                  <a:lnTo>
                    <a:pt x="288" y="612"/>
                  </a:lnTo>
                  <a:lnTo>
                    <a:pt x="313" y="603"/>
                  </a:lnTo>
                  <a:lnTo>
                    <a:pt x="339" y="593"/>
                  </a:lnTo>
                  <a:lnTo>
                    <a:pt x="364" y="581"/>
                  </a:lnTo>
                  <a:lnTo>
                    <a:pt x="388" y="568"/>
                  </a:lnTo>
                  <a:lnTo>
                    <a:pt x="411" y="556"/>
                  </a:lnTo>
                  <a:lnTo>
                    <a:pt x="435" y="542"/>
                  </a:lnTo>
                  <a:lnTo>
                    <a:pt x="435" y="542"/>
                  </a:lnTo>
                  <a:lnTo>
                    <a:pt x="459" y="526"/>
                  </a:lnTo>
                  <a:lnTo>
                    <a:pt x="485" y="510"/>
                  </a:lnTo>
                  <a:lnTo>
                    <a:pt x="509" y="492"/>
                  </a:lnTo>
                  <a:lnTo>
                    <a:pt x="533" y="475"/>
                  </a:lnTo>
                  <a:lnTo>
                    <a:pt x="579" y="438"/>
                  </a:lnTo>
                  <a:lnTo>
                    <a:pt x="625" y="399"/>
                  </a:lnTo>
                  <a:lnTo>
                    <a:pt x="625" y="399"/>
                  </a:lnTo>
                  <a:lnTo>
                    <a:pt x="679" y="353"/>
                  </a:lnTo>
                  <a:lnTo>
                    <a:pt x="734" y="308"/>
                  </a:lnTo>
                  <a:lnTo>
                    <a:pt x="846" y="217"/>
                  </a:lnTo>
                  <a:lnTo>
                    <a:pt x="846" y="217"/>
                  </a:lnTo>
                  <a:lnTo>
                    <a:pt x="958" y="127"/>
                  </a:lnTo>
                  <a:lnTo>
                    <a:pt x="1013" y="81"/>
                  </a:lnTo>
                  <a:lnTo>
                    <a:pt x="1067" y="35"/>
                  </a:lnTo>
                  <a:lnTo>
                    <a:pt x="1067" y="35"/>
                  </a:lnTo>
                  <a:lnTo>
                    <a:pt x="1095" y="12"/>
                  </a:lnTo>
                  <a:lnTo>
                    <a:pt x="1095" y="12"/>
                  </a:lnTo>
                  <a:lnTo>
                    <a:pt x="1096" y="9"/>
                  </a:lnTo>
                  <a:lnTo>
                    <a:pt x="1097" y="7"/>
                  </a:lnTo>
                  <a:lnTo>
                    <a:pt x="1096" y="5"/>
                  </a:lnTo>
                  <a:lnTo>
                    <a:pt x="1095" y="3"/>
                  </a:lnTo>
                  <a:lnTo>
                    <a:pt x="1092" y="1"/>
                  </a:lnTo>
                  <a:lnTo>
                    <a:pt x="1090" y="0"/>
                  </a:lnTo>
                  <a:lnTo>
                    <a:pt x="1087" y="0"/>
                  </a:lnTo>
                  <a:lnTo>
                    <a:pt x="1084" y="1"/>
                  </a:lnTo>
                  <a:lnTo>
                    <a:pt x="1084" y="1"/>
                  </a:lnTo>
                  <a:lnTo>
                    <a:pt x="1030" y="49"/>
                  </a:lnTo>
                  <a:lnTo>
                    <a:pt x="976" y="94"/>
                  </a:lnTo>
                  <a:lnTo>
                    <a:pt x="866" y="184"/>
                  </a:lnTo>
                  <a:lnTo>
                    <a:pt x="866" y="184"/>
                  </a:lnTo>
                  <a:lnTo>
                    <a:pt x="755" y="273"/>
                  </a:lnTo>
                  <a:lnTo>
                    <a:pt x="700" y="318"/>
                  </a:lnTo>
                  <a:lnTo>
                    <a:pt x="646" y="363"/>
                  </a:lnTo>
                  <a:lnTo>
                    <a:pt x="646" y="363"/>
                  </a:lnTo>
                  <a:lnTo>
                    <a:pt x="599" y="403"/>
                  </a:lnTo>
                  <a:lnTo>
                    <a:pt x="551" y="442"/>
                  </a:lnTo>
                  <a:lnTo>
                    <a:pt x="503" y="480"/>
                  </a:lnTo>
                  <a:lnTo>
                    <a:pt x="478" y="497"/>
                  </a:lnTo>
                  <a:lnTo>
                    <a:pt x="453" y="514"/>
                  </a:lnTo>
                  <a:lnTo>
                    <a:pt x="453" y="514"/>
                  </a:lnTo>
                  <a:lnTo>
                    <a:pt x="430" y="529"/>
                  </a:lnTo>
                  <a:lnTo>
                    <a:pt x="406" y="543"/>
                  </a:lnTo>
                  <a:lnTo>
                    <a:pt x="383" y="556"/>
                  </a:lnTo>
                  <a:lnTo>
                    <a:pt x="359" y="567"/>
                  </a:lnTo>
                  <a:lnTo>
                    <a:pt x="335" y="579"/>
                  </a:lnTo>
                  <a:lnTo>
                    <a:pt x="310" y="589"/>
                  </a:lnTo>
                  <a:lnTo>
                    <a:pt x="284" y="598"/>
                  </a:lnTo>
                  <a:lnTo>
                    <a:pt x="259" y="608"/>
                  </a:lnTo>
                  <a:lnTo>
                    <a:pt x="259" y="608"/>
                  </a:lnTo>
                  <a:lnTo>
                    <a:pt x="232" y="615"/>
                  </a:lnTo>
                  <a:lnTo>
                    <a:pt x="205" y="620"/>
                  </a:lnTo>
                  <a:lnTo>
                    <a:pt x="177" y="626"/>
                  </a:lnTo>
                  <a:lnTo>
                    <a:pt x="150" y="630"/>
                  </a:lnTo>
                  <a:lnTo>
                    <a:pt x="121" y="632"/>
                  </a:lnTo>
                  <a:lnTo>
                    <a:pt x="93" y="633"/>
                  </a:lnTo>
                  <a:lnTo>
                    <a:pt x="66" y="633"/>
                  </a:lnTo>
                  <a:lnTo>
                    <a:pt x="37" y="632"/>
                  </a:lnTo>
                  <a:lnTo>
                    <a:pt x="37" y="632"/>
                  </a:lnTo>
                  <a:lnTo>
                    <a:pt x="7" y="630"/>
                  </a:lnTo>
                  <a:lnTo>
                    <a:pt x="7" y="630"/>
                  </a:lnTo>
                  <a:lnTo>
                    <a:pt x="4" y="630"/>
                  </a:lnTo>
                  <a:lnTo>
                    <a:pt x="3" y="631"/>
                  </a:lnTo>
                  <a:lnTo>
                    <a:pt x="0" y="633"/>
                  </a:lnTo>
                  <a:lnTo>
                    <a:pt x="0" y="635"/>
                  </a:lnTo>
                  <a:lnTo>
                    <a:pt x="0" y="638"/>
                  </a:lnTo>
                  <a:lnTo>
                    <a:pt x="3" y="640"/>
                  </a:lnTo>
                  <a:lnTo>
                    <a:pt x="4" y="642"/>
                  </a:lnTo>
                  <a:lnTo>
                    <a:pt x="7" y="643"/>
                  </a:lnTo>
                  <a:lnTo>
                    <a:pt x="7" y="6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D02242B9-8AA2-FED0-DA54-9C3E2E686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2" y="818"/>
              <a:ext cx="901" cy="737"/>
            </a:xfrm>
            <a:custGeom>
              <a:avLst/>
              <a:gdLst>
                <a:gd name="T0" fmla="*/ 1787 w 1803"/>
                <a:gd name="T1" fmla="*/ 609 h 1474"/>
                <a:gd name="T2" fmla="*/ 1775 w 1803"/>
                <a:gd name="T3" fmla="*/ 696 h 1474"/>
                <a:gd name="T4" fmla="*/ 1737 w 1803"/>
                <a:gd name="T5" fmla="*/ 834 h 1474"/>
                <a:gd name="T6" fmla="*/ 1693 w 1803"/>
                <a:gd name="T7" fmla="*/ 931 h 1474"/>
                <a:gd name="T8" fmla="*/ 1615 w 1803"/>
                <a:gd name="T9" fmla="*/ 1047 h 1474"/>
                <a:gd name="T10" fmla="*/ 1536 w 1803"/>
                <a:gd name="T11" fmla="*/ 1127 h 1474"/>
                <a:gd name="T12" fmla="*/ 1410 w 1803"/>
                <a:gd name="T13" fmla="*/ 1219 h 1474"/>
                <a:gd name="T14" fmla="*/ 1273 w 1803"/>
                <a:gd name="T15" fmla="*/ 1306 h 1474"/>
                <a:gd name="T16" fmla="*/ 1121 w 1803"/>
                <a:gd name="T17" fmla="*/ 1386 h 1474"/>
                <a:gd name="T18" fmla="*/ 1003 w 1803"/>
                <a:gd name="T19" fmla="*/ 1431 h 1474"/>
                <a:gd name="T20" fmla="*/ 922 w 1803"/>
                <a:gd name="T21" fmla="*/ 1452 h 1474"/>
                <a:gd name="T22" fmla="*/ 891 w 1803"/>
                <a:gd name="T23" fmla="*/ 1457 h 1474"/>
                <a:gd name="T24" fmla="*/ 843 w 1803"/>
                <a:gd name="T25" fmla="*/ 1459 h 1474"/>
                <a:gd name="T26" fmla="*/ 790 w 1803"/>
                <a:gd name="T27" fmla="*/ 1458 h 1474"/>
                <a:gd name="T28" fmla="*/ 736 w 1803"/>
                <a:gd name="T29" fmla="*/ 1442 h 1474"/>
                <a:gd name="T30" fmla="*/ 674 w 1803"/>
                <a:gd name="T31" fmla="*/ 1400 h 1474"/>
                <a:gd name="T32" fmla="*/ 587 w 1803"/>
                <a:gd name="T33" fmla="*/ 1318 h 1474"/>
                <a:gd name="T34" fmla="*/ 504 w 1803"/>
                <a:gd name="T35" fmla="*/ 1228 h 1474"/>
                <a:gd name="T36" fmla="*/ 402 w 1803"/>
                <a:gd name="T37" fmla="*/ 1096 h 1474"/>
                <a:gd name="T38" fmla="*/ 334 w 1803"/>
                <a:gd name="T39" fmla="*/ 990 h 1474"/>
                <a:gd name="T40" fmla="*/ 260 w 1803"/>
                <a:gd name="T41" fmla="*/ 847 h 1474"/>
                <a:gd name="T42" fmla="*/ 203 w 1803"/>
                <a:gd name="T43" fmla="*/ 697 h 1474"/>
                <a:gd name="T44" fmla="*/ 174 w 1803"/>
                <a:gd name="T45" fmla="*/ 579 h 1474"/>
                <a:gd name="T46" fmla="*/ 141 w 1803"/>
                <a:gd name="T47" fmla="*/ 381 h 1474"/>
                <a:gd name="T48" fmla="*/ 107 w 1803"/>
                <a:gd name="T49" fmla="*/ 224 h 1474"/>
                <a:gd name="T50" fmla="*/ 53 w 1803"/>
                <a:gd name="T51" fmla="*/ 73 h 1474"/>
                <a:gd name="T52" fmla="*/ 13 w 1803"/>
                <a:gd name="T53" fmla="*/ 3 h 1474"/>
                <a:gd name="T54" fmla="*/ 4 w 1803"/>
                <a:gd name="T55" fmla="*/ 1 h 1474"/>
                <a:gd name="T56" fmla="*/ 1 w 1803"/>
                <a:gd name="T57" fmla="*/ 10 h 1474"/>
                <a:gd name="T58" fmla="*/ 42 w 1803"/>
                <a:gd name="T59" fmla="*/ 82 h 1474"/>
                <a:gd name="T60" fmla="*/ 97 w 1803"/>
                <a:gd name="T61" fmla="*/ 237 h 1474"/>
                <a:gd name="T62" fmla="*/ 129 w 1803"/>
                <a:gd name="T63" fmla="*/ 400 h 1474"/>
                <a:gd name="T64" fmla="*/ 174 w 1803"/>
                <a:gd name="T65" fmla="*/ 642 h 1474"/>
                <a:gd name="T66" fmla="*/ 209 w 1803"/>
                <a:gd name="T67" fmla="*/ 758 h 1474"/>
                <a:gd name="T68" fmla="*/ 273 w 1803"/>
                <a:gd name="T69" fmla="*/ 907 h 1474"/>
                <a:gd name="T70" fmla="*/ 333 w 1803"/>
                <a:gd name="T71" fmla="*/ 1015 h 1474"/>
                <a:gd name="T72" fmla="*/ 428 w 1803"/>
                <a:gd name="T73" fmla="*/ 1156 h 1474"/>
                <a:gd name="T74" fmla="*/ 508 w 1803"/>
                <a:gd name="T75" fmla="*/ 1254 h 1474"/>
                <a:gd name="T76" fmla="*/ 594 w 1803"/>
                <a:gd name="T77" fmla="*/ 1345 h 1474"/>
                <a:gd name="T78" fmla="*/ 667 w 1803"/>
                <a:gd name="T79" fmla="*/ 1413 h 1474"/>
                <a:gd name="T80" fmla="*/ 715 w 1803"/>
                <a:gd name="T81" fmla="*/ 1446 h 1474"/>
                <a:gd name="T82" fmla="*/ 782 w 1803"/>
                <a:gd name="T83" fmla="*/ 1470 h 1474"/>
                <a:gd name="T84" fmla="*/ 853 w 1803"/>
                <a:gd name="T85" fmla="*/ 1472 h 1474"/>
                <a:gd name="T86" fmla="*/ 895 w 1803"/>
                <a:gd name="T87" fmla="*/ 1470 h 1474"/>
                <a:gd name="T88" fmla="*/ 933 w 1803"/>
                <a:gd name="T89" fmla="*/ 1464 h 1474"/>
                <a:gd name="T90" fmla="*/ 1056 w 1803"/>
                <a:gd name="T91" fmla="*/ 1428 h 1474"/>
                <a:gd name="T92" fmla="*/ 1212 w 1803"/>
                <a:gd name="T93" fmla="*/ 1356 h 1474"/>
                <a:gd name="T94" fmla="*/ 1324 w 1803"/>
                <a:gd name="T95" fmla="*/ 1292 h 1474"/>
                <a:gd name="T96" fmla="*/ 1463 w 1803"/>
                <a:gd name="T97" fmla="*/ 1198 h 1474"/>
                <a:gd name="T98" fmla="*/ 1555 w 1803"/>
                <a:gd name="T99" fmla="*/ 1129 h 1474"/>
                <a:gd name="T100" fmla="*/ 1651 w 1803"/>
                <a:gd name="T101" fmla="*/ 1024 h 1474"/>
                <a:gd name="T102" fmla="*/ 1723 w 1803"/>
                <a:gd name="T103" fmla="*/ 902 h 1474"/>
                <a:gd name="T104" fmla="*/ 1765 w 1803"/>
                <a:gd name="T105" fmla="*/ 797 h 1474"/>
                <a:gd name="T106" fmla="*/ 1797 w 1803"/>
                <a:gd name="T107" fmla="*/ 649 h 1474"/>
                <a:gd name="T108" fmla="*/ 1803 w 1803"/>
                <a:gd name="T109" fmla="*/ 522 h 1474"/>
                <a:gd name="T110" fmla="*/ 1799 w 1803"/>
                <a:gd name="T111" fmla="*/ 515 h 1474"/>
                <a:gd name="T112" fmla="*/ 1790 w 1803"/>
                <a:gd name="T113" fmla="*/ 518 h 1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803" h="1474">
                  <a:moveTo>
                    <a:pt x="1789" y="522"/>
                  </a:moveTo>
                  <a:lnTo>
                    <a:pt x="1789" y="522"/>
                  </a:lnTo>
                  <a:lnTo>
                    <a:pt x="1789" y="566"/>
                  </a:lnTo>
                  <a:lnTo>
                    <a:pt x="1787" y="609"/>
                  </a:lnTo>
                  <a:lnTo>
                    <a:pt x="1782" y="652"/>
                  </a:lnTo>
                  <a:lnTo>
                    <a:pt x="1780" y="674"/>
                  </a:lnTo>
                  <a:lnTo>
                    <a:pt x="1775" y="696"/>
                  </a:lnTo>
                  <a:lnTo>
                    <a:pt x="1775" y="696"/>
                  </a:lnTo>
                  <a:lnTo>
                    <a:pt x="1768" y="730"/>
                  </a:lnTo>
                  <a:lnTo>
                    <a:pt x="1759" y="766"/>
                  </a:lnTo>
                  <a:lnTo>
                    <a:pt x="1749" y="801"/>
                  </a:lnTo>
                  <a:lnTo>
                    <a:pt x="1737" y="834"/>
                  </a:lnTo>
                  <a:lnTo>
                    <a:pt x="1737" y="834"/>
                  </a:lnTo>
                  <a:lnTo>
                    <a:pt x="1724" y="868"/>
                  </a:lnTo>
                  <a:lnTo>
                    <a:pt x="1709" y="900"/>
                  </a:lnTo>
                  <a:lnTo>
                    <a:pt x="1693" y="931"/>
                  </a:lnTo>
                  <a:lnTo>
                    <a:pt x="1676" y="961"/>
                  </a:lnTo>
                  <a:lnTo>
                    <a:pt x="1656" y="991"/>
                  </a:lnTo>
                  <a:lnTo>
                    <a:pt x="1637" y="1020"/>
                  </a:lnTo>
                  <a:lnTo>
                    <a:pt x="1615" y="1047"/>
                  </a:lnTo>
                  <a:lnTo>
                    <a:pt x="1591" y="1074"/>
                  </a:lnTo>
                  <a:lnTo>
                    <a:pt x="1591" y="1074"/>
                  </a:lnTo>
                  <a:lnTo>
                    <a:pt x="1564" y="1102"/>
                  </a:lnTo>
                  <a:lnTo>
                    <a:pt x="1536" y="1127"/>
                  </a:lnTo>
                  <a:lnTo>
                    <a:pt x="1506" y="1151"/>
                  </a:lnTo>
                  <a:lnTo>
                    <a:pt x="1475" y="1175"/>
                  </a:lnTo>
                  <a:lnTo>
                    <a:pt x="1442" y="1197"/>
                  </a:lnTo>
                  <a:lnTo>
                    <a:pt x="1410" y="1219"/>
                  </a:lnTo>
                  <a:lnTo>
                    <a:pt x="1346" y="1261"/>
                  </a:lnTo>
                  <a:lnTo>
                    <a:pt x="1346" y="1261"/>
                  </a:lnTo>
                  <a:lnTo>
                    <a:pt x="1310" y="1284"/>
                  </a:lnTo>
                  <a:lnTo>
                    <a:pt x="1273" y="1306"/>
                  </a:lnTo>
                  <a:lnTo>
                    <a:pt x="1236" y="1328"/>
                  </a:lnTo>
                  <a:lnTo>
                    <a:pt x="1198" y="1348"/>
                  </a:lnTo>
                  <a:lnTo>
                    <a:pt x="1160" y="1368"/>
                  </a:lnTo>
                  <a:lnTo>
                    <a:pt x="1121" y="1386"/>
                  </a:lnTo>
                  <a:lnTo>
                    <a:pt x="1082" y="1402"/>
                  </a:lnTo>
                  <a:lnTo>
                    <a:pt x="1043" y="1419"/>
                  </a:lnTo>
                  <a:lnTo>
                    <a:pt x="1043" y="1419"/>
                  </a:lnTo>
                  <a:lnTo>
                    <a:pt x="1003" y="1431"/>
                  </a:lnTo>
                  <a:lnTo>
                    <a:pt x="962" y="1443"/>
                  </a:lnTo>
                  <a:lnTo>
                    <a:pt x="962" y="1443"/>
                  </a:lnTo>
                  <a:lnTo>
                    <a:pt x="922" y="1452"/>
                  </a:lnTo>
                  <a:lnTo>
                    <a:pt x="922" y="1452"/>
                  </a:lnTo>
                  <a:lnTo>
                    <a:pt x="906" y="1454"/>
                  </a:lnTo>
                  <a:lnTo>
                    <a:pt x="899" y="1455"/>
                  </a:lnTo>
                  <a:lnTo>
                    <a:pt x="891" y="1457"/>
                  </a:lnTo>
                  <a:lnTo>
                    <a:pt x="891" y="1457"/>
                  </a:lnTo>
                  <a:lnTo>
                    <a:pt x="870" y="1457"/>
                  </a:lnTo>
                  <a:lnTo>
                    <a:pt x="870" y="1457"/>
                  </a:lnTo>
                  <a:lnTo>
                    <a:pt x="857" y="1458"/>
                  </a:lnTo>
                  <a:lnTo>
                    <a:pt x="843" y="1459"/>
                  </a:lnTo>
                  <a:lnTo>
                    <a:pt x="843" y="1459"/>
                  </a:lnTo>
                  <a:lnTo>
                    <a:pt x="825" y="1460"/>
                  </a:lnTo>
                  <a:lnTo>
                    <a:pt x="807" y="1459"/>
                  </a:lnTo>
                  <a:lnTo>
                    <a:pt x="790" y="1458"/>
                  </a:lnTo>
                  <a:lnTo>
                    <a:pt x="771" y="1454"/>
                  </a:lnTo>
                  <a:lnTo>
                    <a:pt x="771" y="1454"/>
                  </a:lnTo>
                  <a:lnTo>
                    <a:pt x="753" y="1449"/>
                  </a:lnTo>
                  <a:lnTo>
                    <a:pt x="736" y="1442"/>
                  </a:lnTo>
                  <a:lnTo>
                    <a:pt x="720" y="1432"/>
                  </a:lnTo>
                  <a:lnTo>
                    <a:pt x="703" y="1422"/>
                  </a:lnTo>
                  <a:lnTo>
                    <a:pt x="689" y="1412"/>
                  </a:lnTo>
                  <a:lnTo>
                    <a:pt x="674" y="1400"/>
                  </a:lnTo>
                  <a:lnTo>
                    <a:pt x="645" y="1375"/>
                  </a:lnTo>
                  <a:lnTo>
                    <a:pt x="645" y="1375"/>
                  </a:lnTo>
                  <a:lnTo>
                    <a:pt x="616" y="1347"/>
                  </a:lnTo>
                  <a:lnTo>
                    <a:pt x="587" y="1318"/>
                  </a:lnTo>
                  <a:lnTo>
                    <a:pt x="560" y="1289"/>
                  </a:lnTo>
                  <a:lnTo>
                    <a:pt x="532" y="1260"/>
                  </a:lnTo>
                  <a:lnTo>
                    <a:pt x="532" y="1260"/>
                  </a:lnTo>
                  <a:lnTo>
                    <a:pt x="504" y="1228"/>
                  </a:lnTo>
                  <a:lnTo>
                    <a:pt x="478" y="1196"/>
                  </a:lnTo>
                  <a:lnTo>
                    <a:pt x="451" y="1163"/>
                  </a:lnTo>
                  <a:lnTo>
                    <a:pt x="426" y="1129"/>
                  </a:lnTo>
                  <a:lnTo>
                    <a:pt x="402" y="1096"/>
                  </a:lnTo>
                  <a:lnTo>
                    <a:pt x="379" y="1061"/>
                  </a:lnTo>
                  <a:lnTo>
                    <a:pt x="356" y="1026"/>
                  </a:lnTo>
                  <a:lnTo>
                    <a:pt x="334" y="990"/>
                  </a:lnTo>
                  <a:lnTo>
                    <a:pt x="334" y="990"/>
                  </a:lnTo>
                  <a:lnTo>
                    <a:pt x="314" y="955"/>
                  </a:lnTo>
                  <a:lnTo>
                    <a:pt x="295" y="919"/>
                  </a:lnTo>
                  <a:lnTo>
                    <a:pt x="277" y="884"/>
                  </a:lnTo>
                  <a:lnTo>
                    <a:pt x="260" y="847"/>
                  </a:lnTo>
                  <a:lnTo>
                    <a:pt x="244" y="810"/>
                  </a:lnTo>
                  <a:lnTo>
                    <a:pt x="229" y="773"/>
                  </a:lnTo>
                  <a:lnTo>
                    <a:pt x="216" y="735"/>
                  </a:lnTo>
                  <a:lnTo>
                    <a:pt x="203" y="697"/>
                  </a:lnTo>
                  <a:lnTo>
                    <a:pt x="203" y="697"/>
                  </a:lnTo>
                  <a:lnTo>
                    <a:pt x="192" y="658"/>
                  </a:lnTo>
                  <a:lnTo>
                    <a:pt x="182" y="619"/>
                  </a:lnTo>
                  <a:lnTo>
                    <a:pt x="174" y="579"/>
                  </a:lnTo>
                  <a:lnTo>
                    <a:pt x="166" y="540"/>
                  </a:lnTo>
                  <a:lnTo>
                    <a:pt x="153" y="461"/>
                  </a:lnTo>
                  <a:lnTo>
                    <a:pt x="141" y="381"/>
                  </a:lnTo>
                  <a:lnTo>
                    <a:pt x="141" y="381"/>
                  </a:lnTo>
                  <a:lnTo>
                    <a:pt x="134" y="342"/>
                  </a:lnTo>
                  <a:lnTo>
                    <a:pt x="126" y="302"/>
                  </a:lnTo>
                  <a:lnTo>
                    <a:pt x="118" y="263"/>
                  </a:lnTo>
                  <a:lnTo>
                    <a:pt x="107" y="224"/>
                  </a:lnTo>
                  <a:lnTo>
                    <a:pt x="97" y="185"/>
                  </a:lnTo>
                  <a:lnTo>
                    <a:pt x="84" y="147"/>
                  </a:lnTo>
                  <a:lnTo>
                    <a:pt x="69" y="110"/>
                  </a:lnTo>
                  <a:lnTo>
                    <a:pt x="53" y="73"/>
                  </a:lnTo>
                  <a:lnTo>
                    <a:pt x="53" y="73"/>
                  </a:lnTo>
                  <a:lnTo>
                    <a:pt x="35" y="38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13" y="27"/>
                  </a:lnTo>
                  <a:lnTo>
                    <a:pt x="23" y="46"/>
                  </a:lnTo>
                  <a:lnTo>
                    <a:pt x="42" y="82"/>
                  </a:lnTo>
                  <a:lnTo>
                    <a:pt x="59" y="120"/>
                  </a:lnTo>
                  <a:lnTo>
                    <a:pt x="73" y="159"/>
                  </a:lnTo>
                  <a:lnTo>
                    <a:pt x="85" y="198"/>
                  </a:lnTo>
                  <a:lnTo>
                    <a:pt x="97" y="237"/>
                  </a:lnTo>
                  <a:lnTo>
                    <a:pt x="107" y="279"/>
                  </a:lnTo>
                  <a:lnTo>
                    <a:pt x="115" y="319"/>
                  </a:lnTo>
                  <a:lnTo>
                    <a:pt x="115" y="319"/>
                  </a:lnTo>
                  <a:lnTo>
                    <a:pt x="129" y="400"/>
                  </a:lnTo>
                  <a:lnTo>
                    <a:pt x="143" y="480"/>
                  </a:lnTo>
                  <a:lnTo>
                    <a:pt x="157" y="561"/>
                  </a:lnTo>
                  <a:lnTo>
                    <a:pt x="165" y="601"/>
                  </a:lnTo>
                  <a:lnTo>
                    <a:pt x="174" y="642"/>
                  </a:lnTo>
                  <a:lnTo>
                    <a:pt x="174" y="642"/>
                  </a:lnTo>
                  <a:lnTo>
                    <a:pt x="184" y="681"/>
                  </a:lnTo>
                  <a:lnTo>
                    <a:pt x="196" y="719"/>
                  </a:lnTo>
                  <a:lnTo>
                    <a:pt x="209" y="758"/>
                  </a:lnTo>
                  <a:lnTo>
                    <a:pt x="224" y="796"/>
                  </a:lnTo>
                  <a:lnTo>
                    <a:pt x="239" y="833"/>
                  </a:lnTo>
                  <a:lnTo>
                    <a:pt x="255" y="870"/>
                  </a:lnTo>
                  <a:lnTo>
                    <a:pt x="273" y="907"/>
                  </a:lnTo>
                  <a:lnTo>
                    <a:pt x="291" y="943"/>
                  </a:lnTo>
                  <a:lnTo>
                    <a:pt x="291" y="943"/>
                  </a:lnTo>
                  <a:lnTo>
                    <a:pt x="312" y="979"/>
                  </a:lnTo>
                  <a:lnTo>
                    <a:pt x="333" y="1015"/>
                  </a:lnTo>
                  <a:lnTo>
                    <a:pt x="356" y="1052"/>
                  </a:lnTo>
                  <a:lnTo>
                    <a:pt x="379" y="1087"/>
                  </a:lnTo>
                  <a:lnTo>
                    <a:pt x="403" y="1121"/>
                  </a:lnTo>
                  <a:lnTo>
                    <a:pt x="428" y="1156"/>
                  </a:lnTo>
                  <a:lnTo>
                    <a:pt x="455" y="1189"/>
                  </a:lnTo>
                  <a:lnTo>
                    <a:pt x="481" y="1221"/>
                  </a:lnTo>
                  <a:lnTo>
                    <a:pt x="481" y="1221"/>
                  </a:lnTo>
                  <a:lnTo>
                    <a:pt x="508" y="1254"/>
                  </a:lnTo>
                  <a:lnTo>
                    <a:pt x="535" y="1285"/>
                  </a:lnTo>
                  <a:lnTo>
                    <a:pt x="564" y="1315"/>
                  </a:lnTo>
                  <a:lnTo>
                    <a:pt x="594" y="1345"/>
                  </a:lnTo>
                  <a:lnTo>
                    <a:pt x="594" y="1345"/>
                  </a:lnTo>
                  <a:lnTo>
                    <a:pt x="623" y="1372"/>
                  </a:lnTo>
                  <a:lnTo>
                    <a:pt x="653" y="1400"/>
                  </a:lnTo>
                  <a:lnTo>
                    <a:pt x="653" y="1400"/>
                  </a:lnTo>
                  <a:lnTo>
                    <a:pt x="667" y="1413"/>
                  </a:lnTo>
                  <a:lnTo>
                    <a:pt x="683" y="1424"/>
                  </a:lnTo>
                  <a:lnTo>
                    <a:pt x="698" y="1436"/>
                  </a:lnTo>
                  <a:lnTo>
                    <a:pt x="715" y="1446"/>
                  </a:lnTo>
                  <a:lnTo>
                    <a:pt x="715" y="1446"/>
                  </a:lnTo>
                  <a:lnTo>
                    <a:pt x="731" y="1454"/>
                  </a:lnTo>
                  <a:lnTo>
                    <a:pt x="747" y="1461"/>
                  </a:lnTo>
                  <a:lnTo>
                    <a:pt x="764" y="1466"/>
                  </a:lnTo>
                  <a:lnTo>
                    <a:pt x="782" y="1470"/>
                  </a:lnTo>
                  <a:lnTo>
                    <a:pt x="799" y="1473"/>
                  </a:lnTo>
                  <a:lnTo>
                    <a:pt x="817" y="1474"/>
                  </a:lnTo>
                  <a:lnTo>
                    <a:pt x="835" y="1474"/>
                  </a:lnTo>
                  <a:lnTo>
                    <a:pt x="853" y="1472"/>
                  </a:lnTo>
                  <a:lnTo>
                    <a:pt x="853" y="1472"/>
                  </a:lnTo>
                  <a:lnTo>
                    <a:pt x="874" y="1470"/>
                  </a:lnTo>
                  <a:lnTo>
                    <a:pt x="895" y="1470"/>
                  </a:lnTo>
                  <a:lnTo>
                    <a:pt x="895" y="1470"/>
                  </a:lnTo>
                  <a:lnTo>
                    <a:pt x="904" y="1469"/>
                  </a:lnTo>
                  <a:lnTo>
                    <a:pt x="914" y="1468"/>
                  </a:lnTo>
                  <a:lnTo>
                    <a:pt x="933" y="1464"/>
                  </a:lnTo>
                  <a:lnTo>
                    <a:pt x="933" y="1464"/>
                  </a:lnTo>
                  <a:lnTo>
                    <a:pt x="974" y="1454"/>
                  </a:lnTo>
                  <a:lnTo>
                    <a:pt x="974" y="1454"/>
                  </a:lnTo>
                  <a:lnTo>
                    <a:pt x="1015" y="1442"/>
                  </a:lnTo>
                  <a:lnTo>
                    <a:pt x="1056" y="1428"/>
                  </a:lnTo>
                  <a:lnTo>
                    <a:pt x="1096" y="1413"/>
                  </a:lnTo>
                  <a:lnTo>
                    <a:pt x="1135" y="1396"/>
                  </a:lnTo>
                  <a:lnTo>
                    <a:pt x="1174" y="1376"/>
                  </a:lnTo>
                  <a:lnTo>
                    <a:pt x="1212" y="1356"/>
                  </a:lnTo>
                  <a:lnTo>
                    <a:pt x="1250" y="1336"/>
                  </a:lnTo>
                  <a:lnTo>
                    <a:pt x="1287" y="1314"/>
                  </a:lnTo>
                  <a:lnTo>
                    <a:pt x="1287" y="1314"/>
                  </a:lnTo>
                  <a:lnTo>
                    <a:pt x="1324" y="1292"/>
                  </a:lnTo>
                  <a:lnTo>
                    <a:pt x="1360" y="1268"/>
                  </a:lnTo>
                  <a:lnTo>
                    <a:pt x="1432" y="1220"/>
                  </a:lnTo>
                  <a:lnTo>
                    <a:pt x="1432" y="1220"/>
                  </a:lnTo>
                  <a:lnTo>
                    <a:pt x="1463" y="1198"/>
                  </a:lnTo>
                  <a:lnTo>
                    <a:pt x="1494" y="1177"/>
                  </a:lnTo>
                  <a:lnTo>
                    <a:pt x="1525" y="1153"/>
                  </a:lnTo>
                  <a:lnTo>
                    <a:pt x="1555" y="1129"/>
                  </a:lnTo>
                  <a:lnTo>
                    <a:pt x="1555" y="1129"/>
                  </a:lnTo>
                  <a:lnTo>
                    <a:pt x="1580" y="1104"/>
                  </a:lnTo>
                  <a:lnTo>
                    <a:pt x="1605" y="1079"/>
                  </a:lnTo>
                  <a:lnTo>
                    <a:pt x="1629" y="1052"/>
                  </a:lnTo>
                  <a:lnTo>
                    <a:pt x="1651" y="1024"/>
                  </a:lnTo>
                  <a:lnTo>
                    <a:pt x="1670" y="996"/>
                  </a:lnTo>
                  <a:lnTo>
                    <a:pt x="1690" y="966"/>
                  </a:lnTo>
                  <a:lnTo>
                    <a:pt x="1707" y="934"/>
                  </a:lnTo>
                  <a:lnTo>
                    <a:pt x="1723" y="902"/>
                  </a:lnTo>
                  <a:lnTo>
                    <a:pt x="1723" y="902"/>
                  </a:lnTo>
                  <a:lnTo>
                    <a:pt x="1739" y="869"/>
                  </a:lnTo>
                  <a:lnTo>
                    <a:pt x="1753" y="833"/>
                  </a:lnTo>
                  <a:lnTo>
                    <a:pt x="1765" y="797"/>
                  </a:lnTo>
                  <a:lnTo>
                    <a:pt x="1776" y="760"/>
                  </a:lnTo>
                  <a:lnTo>
                    <a:pt x="1784" y="724"/>
                  </a:lnTo>
                  <a:lnTo>
                    <a:pt x="1792" y="687"/>
                  </a:lnTo>
                  <a:lnTo>
                    <a:pt x="1797" y="649"/>
                  </a:lnTo>
                  <a:lnTo>
                    <a:pt x="1800" y="612"/>
                  </a:lnTo>
                  <a:lnTo>
                    <a:pt x="1800" y="612"/>
                  </a:lnTo>
                  <a:lnTo>
                    <a:pt x="1803" y="567"/>
                  </a:lnTo>
                  <a:lnTo>
                    <a:pt x="1803" y="522"/>
                  </a:lnTo>
                  <a:lnTo>
                    <a:pt x="1803" y="522"/>
                  </a:lnTo>
                  <a:lnTo>
                    <a:pt x="1803" y="518"/>
                  </a:lnTo>
                  <a:lnTo>
                    <a:pt x="1800" y="516"/>
                  </a:lnTo>
                  <a:lnTo>
                    <a:pt x="1799" y="515"/>
                  </a:lnTo>
                  <a:lnTo>
                    <a:pt x="1796" y="515"/>
                  </a:lnTo>
                  <a:lnTo>
                    <a:pt x="1793" y="515"/>
                  </a:lnTo>
                  <a:lnTo>
                    <a:pt x="1791" y="516"/>
                  </a:lnTo>
                  <a:lnTo>
                    <a:pt x="1790" y="518"/>
                  </a:lnTo>
                  <a:lnTo>
                    <a:pt x="1789" y="522"/>
                  </a:lnTo>
                  <a:lnTo>
                    <a:pt x="1789" y="5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511781AC-D1B9-90ED-65EB-E8F04F4E0F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7" y="818"/>
              <a:ext cx="131" cy="337"/>
            </a:xfrm>
            <a:custGeom>
              <a:avLst/>
              <a:gdLst>
                <a:gd name="T0" fmla="*/ 0 w 262"/>
                <a:gd name="T1" fmla="*/ 10 h 673"/>
                <a:gd name="T2" fmla="*/ 20 w 262"/>
                <a:gd name="T3" fmla="*/ 49 h 673"/>
                <a:gd name="T4" fmla="*/ 37 w 262"/>
                <a:gd name="T5" fmla="*/ 92 h 673"/>
                <a:gd name="T6" fmla="*/ 49 w 262"/>
                <a:gd name="T7" fmla="*/ 135 h 673"/>
                <a:gd name="T8" fmla="*/ 56 w 262"/>
                <a:gd name="T9" fmla="*/ 178 h 673"/>
                <a:gd name="T10" fmla="*/ 58 w 262"/>
                <a:gd name="T11" fmla="*/ 200 h 673"/>
                <a:gd name="T12" fmla="*/ 60 w 262"/>
                <a:gd name="T13" fmla="*/ 244 h 673"/>
                <a:gd name="T14" fmla="*/ 55 w 262"/>
                <a:gd name="T15" fmla="*/ 309 h 673"/>
                <a:gd name="T16" fmla="*/ 49 w 262"/>
                <a:gd name="T17" fmla="*/ 351 h 673"/>
                <a:gd name="T18" fmla="*/ 32 w 262"/>
                <a:gd name="T19" fmla="*/ 445 h 673"/>
                <a:gd name="T20" fmla="*/ 28 w 262"/>
                <a:gd name="T21" fmla="*/ 469 h 673"/>
                <a:gd name="T22" fmla="*/ 25 w 262"/>
                <a:gd name="T23" fmla="*/ 517 h 673"/>
                <a:gd name="T24" fmla="*/ 26 w 262"/>
                <a:gd name="T25" fmla="*/ 540 h 673"/>
                <a:gd name="T26" fmla="*/ 27 w 262"/>
                <a:gd name="T27" fmla="*/ 552 h 673"/>
                <a:gd name="T28" fmla="*/ 32 w 262"/>
                <a:gd name="T29" fmla="*/ 574 h 673"/>
                <a:gd name="T30" fmla="*/ 40 w 262"/>
                <a:gd name="T31" fmla="*/ 593 h 673"/>
                <a:gd name="T32" fmla="*/ 52 w 262"/>
                <a:gd name="T33" fmla="*/ 613 h 673"/>
                <a:gd name="T34" fmla="*/ 57 w 262"/>
                <a:gd name="T35" fmla="*/ 622 h 673"/>
                <a:gd name="T36" fmla="*/ 83 w 262"/>
                <a:gd name="T37" fmla="*/ 646 h 673"/>
                <a:gd name="T38" fmla="*/ 114 w 262"/>
                <a:gd name="T39" fmla="*/ 664 h 673"/>
                <a:gd name="T40" fmla="*/ 123 w 262"/>
                <a:gd name="T41" fmla="*/ 668 h 673"/>
                <a:gd name="T42" fmla="*/ 142 w 262"/>
                <a:gd name="T43" fmla="*/ 672 h 673"/>
                <a:gd name="T44" fmla="*/ 162 w 262"/>
                <a:gd name="T45" fmla="*/ 673 h 673"/>
                <a:gd name="T46" fmla="*/ 182 w 262"/>
                <a:gd name="T47" fmla="*/ 672 h 673"/>
                <a:gd name="T48" fmla="*/ 209 w 262"/>
                <a:gd name="T49" fmla="*/ 664 h 673"/>
                <a:gd name="T50" fmla="*/ 244 w 262"/>
                <a:gd name="T51" fmla="*/ 645 h 673"/>
                <a:gd name="T52" fmla="*/ 260 w 262"/>
                <a:gd name="T53" fmla="*/ 634 h 673"/>
                <a:gd name="T54" fmla="*/ 262 w 262"/>
                <a:gd name="T55" fmla="*/ 628 h 673"/>
                <a:gd name="T56" fmla="*/ 260 w 262"/>
                <a:gd name="T57" fmla="*/ 623 h 673"/>
                <a:gd name="T58" fmla="*/ 255 w 262"/>
                <a:gd name="T59" fmla="*/ 621 h 673"/>
                <a:gd name="T60" fmla="*/ 249 w 262"/>
                <a:gd name="T61" fmla="*/ 623 h 673"/>
                <a:gd name="T62" fmla="*/ 237 w 262"/>
                <a:gd name="T63" fmla="*/ 634 h 673"/>
                <a:gd name="T64" fmla="*/ 207 w 262"/>
                <a:gd name="T65" fmla="*/ 650 h 673"/>
                <a:gd name="T66" fmla="*/ 175 w 262"/>
                <a:gd name="T67" fmla="*/ 659 h 673"/>
                <a:gd name="T68" fmla="*/ 141 w 262"/>
                <a:gd name="T69" fmla="*/ 658 h 673"/>
                <a:gd name="T70" fmla="*/ 125 w 262"/>
                <a:gd name="T71" fmla="*/ 653 h 673"/>
                <a:gd name="T72" fmla="*/ 95 w 262"/>
                <a:gd name="T73" fmla="*/ 638 h 673"/>
                <a:gd name="T74" fmla="*/ 71 w 262"/>
                <a:gd name="T75" fmla="*/ 616 h 673"/>
                <a:gd name="T76" fmla="*/ 64 w 262"/>
                <a:gd name="T77" fmla="*/ 608 h 673"/>
                <a:gd name="T78" fmla="*/ 54 w 262"/>
                <a:gd name="T79" fmla="*/ 590 h 673"/>
                <a:gd name="T80" fmla="*/ 46 w 262"/>
                <a:gd name="T81" fmla="*/ 570 h 673"/>
                <a:gd name="T82" fmla="*/ 41 w 262"/>
                <a:gd name="T83" fmla="*/ 550 h 673"/>
                <a:gd name="T84" fmla="*/ 39 w 262"/>
                <a:gd name="T85" fmla="*/ 539 h 673"/>
                <a:gd name="T86" fmla="*/ 40 w 262"/>
                <a:gd name="T87" fmla="*/ 492 h 673"/>
                <a:gd name="T88" fmla="*/ 47 w 262"/>
                <a:gd name="T89" fmla="*/ 445 h 673"/>
                <a:gd name="T90" fmla="*/ 55 w 262"/>
                <a:gd name="T91" fmla="*/ 400 h 673"/>
                <a:gd name="T92" fmla="*/ 63 w 262"/>
                <a:gd name="T93" fmla="*/ 354 h 673"/>
                <a:gd name="T94" fmla="*/ 72 w 262"/>
                <a:gd name="T95" fmla="*/ 269 h 673"/>
                <a:gd name="T96" fmla="*/ 73 w 262"/>
                <a:gd name="T97" fmla="*/ 228 h 673"/>
                <a:gd name="T98" fmla="*/ 71 w 262"/>
                <a:gd name="T99" fmla="*/ 186 h 673"/>
                <a:gd name="T100" fmla="*/ 68 w 262"/>
                <a:gd name="T101" fmla="*/ 162 h 673"/>
                <a:gd name="T102" fmla="*/ 58 w 262"/>
                <a:gd name="T103" fmla="*/ 114 h 673"/>
                <a:gd name="T104" fmla="*/ 43 w 262"/>
                <a:gd name="T105" fmla="*/ 69 h 673"/>
                <a:gd name="T106" fmla="*/ 24 w 262"/>
                <a:gd name="T107" fmla="*/ 24 h 673"/>
                <a:gd name="T108" fmla="*/ 12 w 262"/>
                <a:gd name="T109" fmla="*/ 3 h 673"/>
                <a:gd name="T110" fmla="*/ 8 w 262"/>
                <a:gd name="T111" fmla="*/ 0 h 673"/>
                <a:gd name="T112" fmla="*/ 3 w 262"/>
                <a:gd name="T113" fmla="*/ 1 h 673"/>
                <a:gd name="T114" fmla="*/ 0 w 262"/>
                <a:gd name="T115" fmla="*/ 4 h 673"/>
                <a:gd name="T116" fmla="*/ 0 w 262"/>
                <a:gd name="T117" fmla="*/ 1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2" h="673">
                  <a:moveTo>
                    <a:pt x="0" y="10"/>
                  </a:moveTo>
                  <a:lnTo>
                    <a:pt x="0" y="10"/>
                  </a:lnTo>
                  <a:lnTo>
                    <a:pt x="11" y="30"/>
                  </a:lnTo>
                  <a:lnTo>
                    <a:pt x="20" y="49"/>
                  </a:lnTo>
                  <a:lnTo>
                    <a:pt x="30" y="70"/>
                  </a:lnTo>
                  <a:lnTo>
                    <a:pt x="37" y="92"/>
                  </a:lnTo>
                  <a:lnTo>
                    <a:pt x="43" y="113"/>
                  </a:lnTo>
                  <a:lnTo>
                    <a:pt x="49" y="135"/>
                  </a:lnTo>
                  <a:lnTo>
                    <a:pt x="54" y="156"/>
                  </a:lnTo>
                  <a:lnTo>
                    <a:pt x="56" y="178"/>
                  </a:lnTo>
                  <a:lnTo>
                    <a:pt x="56" y="178"/>
                  </a:lnTo>
                  <a:lnTo>
                    <a:pt x="58" y="200"/>
                  </a:lnTo>
                  <a:lnTo>
                    <a:pt x="60" y="222"/>
                  </a:lnTo>
                  <a:lnTo>
                    <a:pt x="60" y="244"/>
                  </a:lnTo>
                  <a:lnTo>
                    <a:pt x="58" y="266"/>
                  </a:lnTo>
                  <a:lnTo>
                    <a:pt x="55" y="309"/>
                  </a:lnTo>
                  <a:lnTo>
                    <a:pt x="49" y="351"/>
                  </a:lnTo>
                  <a:lnTo>
                    <a:pt x="49" y="351"/>
                  </a:lnTo>
                  <a:lnTo>
                    <a:pt x="41" y="399"/>
                  </a:lnTo>
                  <a:lnTo>
                    <a:pt x="32" y="445"/>
                  </a:lnTo>
                  <a:lnTo>
                    <a:pt x="32" y="445"/>
                  </a:lnTo>
                  <a:lnTo>
                    <a:pt x="28" y="469"/>
                  </a:lnTo>
                  <a:lnTo>
                    <a:pt x="26" y="493"/>
                  </a:lnTo>
                  <a:lnTo>
                    <a:pt x="25" y="517"/>
                  </a:lnTo>
                  <a:lnTo>
                    <a:pt x="25" y="529"/>
                  </a:lnTo>
                  <a:lnTo>
                    <a:pt x="26" y="540"/>
                  </a:lnTo>
                  <a:lnTo>
                    <a:pt x="26" y="540"/>
                  </a:lnTo>
                  <a:lnTo>
                    <a:pt x="27" y="552"/>
                  </a:lnTo>
                  <a:lnTo>
                    <a:pt x="30" y="562"/>
                  </a:lnTo>
                  <a:lnTo>
                    <a:pt x="32" y="574"/>
                  </a:lnTo>
                  <a:lnTo>
                    <a:pt x="35" y="584"/>
                  </a:lnTo>
                  <a:lnTo>
                    <a:pt x="40" y="593"/>
                  </a:lnTo>
                  <a:lnTo>
                    <a:pt x="46" y="604"/>
                  </a:lnTo>
                  <a:lnTo>
                    <a:pt x="52" y="613"/>
                  </a:lnTo>
                  <a:lnTo>
                    <a:pt x="57" y="622"/>
                  </a:lnTo>
                  <a:lnTo>
                    <a:pt x="57" y="622"/>
                  </a:lnTo>
                  <a:lnTo>
                    <a:pt x="70" y="635"/>
                  </a:lnTo>
                  <a:lnTo>
                    <a:pt x="83" y="646"/>
                  </a:lnTo>
                  <a:lnTo>
                    <a:pt x="98" y="657"/>
                  </a:lnTo>
                  <a:lnTo>
                    <a:pt x="114" y="664"/>
                  </a:lnTo>
                  <a:lnTo>
                    <a:pt x="114" y="664"/>
                  </a:lnTo>
                  <a:lnTo>
                    <a:pt x="123" y="668"/>
                  </a:lnTo>
                  <a:lnTo>
                    <a:pt x="133" y="671"/>
                  </a:lnTo>
                  <a:lnTo>
                    <a:pt x="142" y="672"/>
                  </a:lnTo>
                  <a:lnTo>
                    <a:pt x="152" y="673"/>
                  </a:lnTo>
                  <a:lnTo>
                    <a:pt x="162" y="673"/>
                  </a:lnTo>
                  <a:lnTo>
                    <a:pt x="171" y="673"/>
                  </a:lnTo>
                  <a:lnTo>
                    <a:pt x="182" y="672"/>
                  </a:lnTo>
                  <a:lnTo>
                    <a:pt x="191" y="669"/>
                  </a:lnTo>
                  <a:lnTo>
                    <a:pt x="209" y="664"/>
                  </a:lnTo>
                  <a:lnTo>
                    <a:pt x="228" y="656"/>
                  </a:lnTo>
                  <a:lnTo>
                    <a:pt x="244" y="645"/>
                  </a:lnTo>
                  <a:lnTo>
                    <a:pt x="260" y="634"/>
                  </a:lnTo>
                  <a:lnTo>
                    <a:pt x="260" y="634"/>
                  </a:lnTo>
                  <a:lnTo>
                    <a:pt x="261" y="630"/>
                  </a:lnTo>
                  <a:lnTo>
                    <a:pt x="262" y="628"/>
                  </a:lnTo>
                  <a:lnTo>
                    <a:pt x="261" y="626"/>
                  </a:lnTo>
                  <a:lnTo>
                    <a:pt x="260" y="623"/>
                  </a:lnTo>
                  <a:lnTo>
                    <a:pt x="258" y="622"/>
                  </a:lnTo>
                  <a:lnTo>
                    <a:pt x="255" y="621"/>
                  </a:lnTo>
                  <a:lnTo>
                    <a:pt x="252" y="622"/>
                  </a:lnTo>
                  <a:lnTo>
                    <a:pt x="249" y="623"/>
                  </a:lnTo>
                  <a:lnTo>
                    <a:pt x="249" y="623"/>
                  </a:lnTo>
                  <a:lnTo>
                    <a:pt x="237" y="634"/>
                  </a:lnTo>
                  <a:lnTo>
                    <a:pt x="222" y="643"/>
                  </a:lnTo>
                  <a:lnTo>
                    <a:pt x="207" y="650"/>
                  </a:lnTo>
                  <a:lnTo>
                    <a:pt x="191" y="656"/>
                  </a:lnTo>
                  <a:lnTo>
                    <a:pt x="175" y="659"/>
                  </a:lnTo>
                  <a:lnTo>
                    <a:pt x="159" y="659"/>
                  </a:lnTo>
                  <a:lnTo>
                    <a:pt x="141" y="658"/>
                  </a:lnTo>
                  <a:lnTo>
                    <a:pt x="125" y="653"/>
                  </a:lnTo>
                  <a:lnTo>
                    <a:pt x="125" y="653"/>
                  </a:lnTo>
                  <a:lnTo>
                    <a:pt x="110" y="647"/>
                  </a:lnTo>
                  <a:lnTo>
                    <a:pt x="95" y="638"/>
                  </a:lnTo>
                  <a:lnTo>
                    <a:pt x="83" y="629"/>
                  </a:lnTo>
                  <a:lnTo>
                    <a:pt x="71" y="616"/>
                  </a:lnTo>
                  <a:lnTo>
                    <a:pt x="71" y="616"/>
                  </a:lnTo>
                  <a:lnTo>
                    <a:pt x="64" y="608"/>
                  </a:lnTo>
                  <a:lnTo>
                    <a:pt x="58" y="599"/>
                  </a:lnTo>
                  <a:lnTo>
                    <a:pt x="54" y="590"/>
                  </a:lnTo>
                  <a:lnTo>
                    <a:pt x="49" y="581"/>
                  </a:lnTo>
                  <a:lnTo>
                    <a:pt x="46" y="570"/>
                  </a:lnTo>
                  <a:lnTo>
                    <a:pt x="42" y="560"/>
                  </a:lnTo>
                  <a:lnTo>
                    <a:pt x="41" y="550"/>
                  </a:lnTo>
                  <a:lnTo>
                    <a:pt x="39" y="539"/>
                  </a:lnTo>
                  <a:lnTo>
                    <a:pt x="39" y="539"/>
                  </a:lnTo>
                  <a:lnTo>
                    <a:pt x="39" y="515"/>
                  </a:lnTo>
                  <a:lnTo>
                    <a:pt x="40" y="492"/>
                  </a:lnTo>
                  <a:lnTo>
                    <a:pt x="42" y="468"/>
                  </a:lnTo>
                  <a:lnTo>
                    <a:pt x="47" y="445"/>
                  </a:lnTo>
                  <a:lnTo>
                    <a:pt x="47" y="445"/>
                  </a:lnTo>
                  <a:lnTo>
                    <a:pt x="55" y="400"/>
                  </a:lnTo>
                  <a:lnTo>
                    <a:pt x="63" y="354"/>
                  </a:lnTo>
                  <a:lnTo>
                    <a:pt x="63" y="354"/>
                  </a:lnTo>
                  <a:lnTo>
                    <a:pt x="69" y="312"/>
                  </a:lnTo>
                  <a:lnTo>
                    <a:pt x="72" y="269"/>
                  </a:lnTo>
                  <a:lnTo>
                    <a:pt x="73" y="249"/>
                  </a:lnTo>
                  <a:lnTo>
                    <a:pt x="73" y="228"/>
                  </a:lnTo>
                  <a:lnTo>
                    <a:pt x="72" y="207"/>
                  </a:lnTo>
                  <a:lnTo>
                    <a:pt x="71" y="186"/>
                  </a:lnTo>
                  <a:lnTo>
                    <a:pt x="71" y="186"/>
                  </a:lnTo>
                  <a:lnTo>
                    <a:pt x="68" y="162"/>
                  </a:lnTo>
                  <a:lnTo>
                    <a:pt x="64" y="138"/>
                  </a:lnTo>
                  <a:lnTo>
                    <a:pt x="58" y="114"/>
                  </a:lnTo>
                  <a:lnTo>
                    <a:pt x="52" y="91"/>
                  </a:lnTo>
                  <a:lnTo>
                    <a:pt x="43" y="69"/>
                  </a:lnTo>
                  <a:lnTo>
                    <a:pt x="34" y="46"/>
                  </a:lnTo>
                  <a:lnTo>
                    <a:pt x="24" y="24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D8C7F401-F2E4-2E71-8460-429DD8A1D5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" y="1165"/>
              <a:ext cx="248" cy="103"/>
            </a:xfrm>
            <a:custGeom>
              <a:avLst/>
              <a:gdLst>
                <a:gd name="T0" fmla="*/ 4 w 496"/>
                <a:gd name="T1" fmla="*/ 166 h 207"/>
                <a:gd name="T2" fmla="*/ 52 w 496"/>
                <a:gd name="T3" fmla="*/ 186 h 207"/>
                <a:gd name="T4" fmla="*/ 103 w 496"/>
                <a:gd name="T5" fmla="*/ 202 h 207"/>
                <a:gd name="T6" fmla="*/ 115 w 496"/>
                <a:gd name="T7" fmla="*/ 204 h 207"/>
                <a:gd name="T8" fmla="*/ 142 w 496"/>
                <a:gd name="T9" fmla="*/ 207 h 207"/>
                <a:gd name="T10" fmla="*/ 167 w 496"/>
                <a:gd name="T11" fmla="*/ 207 h 207"/>
                <a:gd name="T12" fmla="*/ 194 w 496"/>
                <a:gd name="T13" fmla="*/ 203 h 207"/>
                <a:gd name="T14" fmla="*/ 206 w 496"/>
                <a:gd name="T15" fmla="*/ 200 h 207"/>
                <a:gd name="T16" fmla="*/ 235 w 496"/>
                <a:gd name="T17" fmla="*/ 191 h 207"/>
                <a:gd name="T18" fmla="*/ 264 w 496"/>
                <a:gd name="T19" fmla="*/ 178 h 207"/>
                <a:gd name="T20" fmla="*/ 318 w 496"/>
                <a:gd name="T21" fmla="*/ 148 h 207"/>
                <a:gd name="T22" fmla="*/ 344 w 496"/>
                <a:gd name="T23" fmla="*/ 132 h 207"/>
                <a:gd name="T24" fmla="*/ 372 w 496"/>
                <a:gd name="T25" fmla="*/ 117 h 207"/>
                <a:gd name="T26" fmla="*/ 409 w 496"/>
                <a:gd name="T27" fmla="*/ 97 h 207"/>
                <a:gd name="T28" fmla="*/ 420 w 496"/>
                <a:gd name="T29" fmla="*/ 89 h 207"/>
                <a:gd name="T30" fmla="*/ 440 w 496"/>
                <a:gd name="T31" fmla="*/ 72 h 207"/>
                <a:gd name="T32" fmla="*/ 477 w 496"/>
                <a:gd name="T33" fmla="*/ 32 h 207"/>
                <a:gd name="T34" fmla="*/ 494 w 496"/>
                <a:gd name="T35" fmla="*/ 12 h 207"/>
                <a:gd name="T36" fmla="*/ 496 w 496"/>
                <a:gd name="T37" fmla="*/ 7 h 207"/>
                <a:gd name="T38" fmla="*/ 494 w 496"/>
                <a:gd name="T39" fmla="*/ 3 h 207"/>
                <a:gd name="T40" fmla="*/ 489 w 496"/>
                <a:gd name="T41" fmla="*/ 0 h 207"/>
                <a:gd name="T42" fmla="*/ 485 w 496"/>
                <a:gd name="T43" fmla="*/ 3 h 207"/>
                <a:gd name="T44" fmla="*/ 469 w 496"/>
                <a:gd name="T45" fmla="*/ 19 h 207"/>
                <a:gd name="T46" fmla="*/ 439 w 496"/>
                <a:gd name="T47" fmla="*/ 53 h 207"/>
                <a:gd name="T48" fmla="*/ 421 w 496"/>
                <a:gd name="T49" fmla="*/ 70 h 207"/>
                <a:gd name="T50" fmla="*/ 402 w 496"/>
                <a:gd name="T51" fmla="*/ 86 h 207"/>
                <a:gd name="T52" fmla="*/ 380 w 496"/>
                <a:gd name="T53" fmla="*/ 97 h 207"/>
                <a:gd name="T54" fmla="*/ 354 w 496"/>
                <a:gd name="T55" fmla="*/ 111 h 207"/>
                <a:gd name="T56" fmla="*/ 327 w 496"/>
                <a:gd name="T57" fmla="*/ 125 h 207"/>
                <a:gd name="T58" fmla="*/ 275 w 496"/>
                <a:gd name="T59" fmla="*/ 156 h 207"/>
                <a:gd name="T60" fmla="*/ 235 w 496"/>
                <a:gd name="T61" fmla="*/ 176 h 207"/>
                <a:gd name="T62" fmla="*/ 221 w 496"/>
                <a:gd name="T63" fmla="*/ 181 h 207"/>
                <a:gd name="T64" fmla="*/ 196 w 496"/>
                <a:gd name="T65" fmla="*/ 188 h 207"/>
                <a:gd name="T66" fmla="*/ 171 w 496"/>
                <a:gd name="T67" fmla="*/ 193 h 207"/>
                <a:gd name="T68" fmla="*/ 145 w 496"/>
                <a:gd name="T69" fmla="*/ 193 h 207"/>
                <a:gd name="T70" fmla="*/ 119 w 496"/>
                <a:gd name="T71" fmla="*/ 191 h 207"/>
                <a:gd name="T72" fmla="*/ 105 w 496"/>
                <a:gd name="T73" fmla="*/ 188 h 207"/>
                <a:gd name="T74" fmla="*/ 63 w 496"/>
                <a:gd name="T75" fmla="*/ 176 h 207"/>
                <a:gd name="T76" fmla="*/ 11 w 496"/>
                <a:gd name="T77" fmla="*/ 154 h 207"/>
                <a:gd name="T78" fmla="*/ 7 w 496"/>
                <a:gd name="T79" fmla="*/ 154 h 207"/>
                <a:gd name="T80" fmla="*/ 3 w 496"/>
                <a:gd name="T81" fmla="*/ 155 h 207"/>
                <a:gd name="T82" fmla="*/ 0 w 496"/>
                <a:gd name="T83" fmla="*/ 159 h 207"/>
                <a:gd name="T84" fmla="*/ 1 w 496"/>
                <a:gd name="T85" fmla="*/ 164 h 207"/>
                <a:gd name="T86" fmla="*/ 4 w 496"/>
                <a:gd name="T87" fmla="*/ 16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96" h="207">
                  <a:moveTo>
                    <a:pt x="4" y="166"/>
                  </a:moveTo>
                  <a:lnTo>
                    <a:pt x="4" y="166"/>
                  </a:lnTo>
                  <a:lnTo>
                    <a:pt x="28" y="177"/>
                  </a:lnTo>
                  <a:lnTo>
                    <a:pt x="52" y="186"/>
                  </a:lnTo>
                  <a:lnTo>
                    <a:pt x="77" y="195"/>
                  </a:lnTo>
                  <a:lnTo>
                    <a:pt x="103" y="202"/>
                  </a:lnTo>
                  <a:lnTo>
                    <a:pt x="103" y="202"/>
                  </a:lnTo>
                  <a:lnTo>
                    <a:pt x="115" y="204"/>
                  </a:lnTo>
                  <a:lnTo>
                    <a:pt x="129" y="206"/>
                  </a:lnTo>
                  <a:lnTo>
                    <a:pt x="142" y="207"/>
                  </a:lnTo>
                  <a:lnTo>
                    <a:pt x="154" y="207"/>
                  </a:lnTo>
                  <a:lnTo>
                    <a:pt x="167" y="207"/>
                  </a:lnTo>
                  <a:lnTo>
                    <a:pt x="181" y="206"/>
                  </a:lnTo>
                  <a:lnTo>
                    <a:pt x="194" y="203"/>
                  </a:lnTo>
                  <a:lnTo>
                    <a:pt x="206" y="200"/>
                  </a:lnTo>
                  <a:lnTo>
                    <a:pt x="206" y="200"/>
                  </a:lnTo>
                  <a:lnTo>
                    <a:pt x="221" y="195"/>
                  </a:lnTo>
                  <a:lnTo>
                    <a:pt x="235" y="191"/>
                  </a:lnTo>
                  <a:lnTo>
                    <a:pt x="250" y="185"/>
                  </a:lnTo>
                  <a:lnTo>
                    <a:pt x="264" y="178"/>
                  </a:lnTo>
                  <a:lnTo>
                    <a:pt x="290" y="163"/>
                  </a:lnTo>
                  <a:lnTo>
                    <a:pt x="318" y="148"/>
                  </a:lnTo>
                  <a:lnTo>
                    <a:pt x="318" y="148"/>
                  </a:lnTo>
                  <a:lnTo>
                    <a:pt x="344" y="132"/>
                  </a:lnTo>
                  <a:lnTo>
                    <a:pt x="372" y="117"/>
                  </a:lnTo>
                  <a:lnTo>
                    <a:pt x="372" y="117"/>
                  </a:lnTo>
                  <a:lnTo>
                    <a:pt x="396" y="104"/>
                  </a:lnTo>
                  <a:lnTo>
                    <a:pt x="409" y="97"/>
                  </a:lnTo>
                  <a:lnTo>
                    <a:pt x="420" y="89"/>
                  </a:lnTo>
                  <a:lnTo>
                    <a:pt x="420" y="89"/>
                  </a:lnTo>
                  <a:lnTo>
                    <a:pt x="431" y="81"/>
                  </a:lnTo>
                  <a:lnTo>
                    <a:pt x="440" y="72"/>
                  </a:lnTo>
                  <a:lnTo>
                    <a:pt x="458" y="52"/>
                  </a:lnTo>
                  <a:lnTo>
                    <a:pt x="477" y="32"/>
                  </a:lnTo>
                  <a:lnTo>
                    <a:pt x="494" y="12"/>
                  </a:lnTo>
                  <a:lnTo>
                    <a:pt x="494" y="12"/>
                  </a:lnTo>
                  <a:lnTo>
                    <a:pt x="496" y="10"/>
                  </a:lnTo>
                  <a:lnTo>
                    <a:pt x="496" y="7"/>
                  </a:lnTo>
                  <a:lnTo>
                    <a:pt x="496" y="5"/>
                  </a:lnTo>
                  <a:lnTo>
                    <a:pt x="494" y="3"/>
                  </a:lnTo>
                  <a:lnTo>
                    <a:pt x="492" y="2"/>
                  </a:lnTo>
                  <a:lnTo>
                    <a:pt x="489" y="0"/>
                  </a:lnTo>
                  <a:lnTo>
                    <a:pt x="487" y="0"/>
                  </a:lnTo>
                  <a:lnTo>
                    <a:pt x="485" y="3"/>
                  </a:lnTo>
                  <a:lnTo>
                    <a:pt x="485" y="3"/>
                  </a:lnTo>
                  <a:lnTo>
                    <a:pt x="469" y="19"/>
                  </a:lnTo>
                  <a:lnTo>
                    <a:pt x="454" y="37"/>
                  </a:lnTo>
                  <a:lnTo>
                    <a:pt x="439" y="53"/>
                  </a:lnTo>
                  <a:lnTo>
                    <a:pt x="421" y="70"/>
                  </a:lnTo>
                  <a:lnTo>
                    <a:pt x="421" y="70"/>
                  </a:lnTo>
                  <a:lnTo>
                    <a:pt x="412" y="78"/>
                  </a:lnTo>
                  <a:lnTo>
                    <a:pt x="402" y="86"/>
                  </a:lnTo>
                  <a:lnTo>
                    <a:pt x="390" y="91"/>
                  </a:lnTo>
                  <a:lnTo>
                    <a:pt x="380" y="97"/>
                  </a:lnTo>
                  <a:lnTo>
                    <a:pt x="380" y="97"/>
                  </a:lnTo>
                  <a:lnTo>
                    <a:pt x="354" y="111"/>
                  </a:lnTo>
                  <a:lnTo>
                    <a:pt x="327" y="125"/>
                  </a:lnTo>
                  <a:lnTo>
                    <a:pt x="327" y="125"/>
                  </a:lnTo>
                  <a:lnTo>
                    <a:pt x="302" y="141"/>
                  </a:lnTo>
                  <a:lnTo>
                    <a:pt x="275" y="156"/>
                  </a:lnTo>
                  <a:lnTo>
                    <a:pt x="249" y="170"/>
                  </a:lnTo>
                  <a:lnTo>
                    <a:pt x="235" y="176"/>
                  </a:lnTo>
                  <a:lnTo>
                    <a:pt x="221" y="181"/>
                  </a:lnTo>
                  <a:lnTo>
                    <a:pt x="221" y="181"/>
                  </a:lnTo>
                  <a:lnTo>
                    <a:pt x="209" y="185"/>
                  </a:lnTo>
                  <a:lnTo>
                    <a:pt x="196" y="188"/>
                  </a:lnTo>
                  <a:lnTo>
                    <a:pt x="183" y="191"/>
                  </a:lnTo>
                  <a:lnTo>
                    <a:pt x="171" y="193"/>
                  </a:lnTo>
                  <a:lnTo>
                    <a:pt x="158" y="193"/>
                  </a:lnTo>
                  <a:lnTo>
                    <a:pt x="145" y="193"/>
                  </a:lnTo>
                  <a:lnTo>
                    <a:pt x="131" y="193"/>
                  </a:lnTo>
                  <a:lnTo>
                    <a:pt x="119" y="191"/>
                  </a:lnTo>
                  <a:lnTo>
                    <a:pt x="119" y="191"/>
                  </a:lnTo>
                  <a:lnTo>
                    <a:pt x="105" y="188"/>
                  </a:lnTo>
                  <a:lnTo>
                    <a:pt x="91" y="185"/>
                  </a:lnTo>
                  <a:lnTo>
                    <a:pt x="63" y="176"/>
                  </a:lnTo>
                  <a:lnTo>
                    <a:pt x="37" y="165"/>
                  </a:lnTo>
                  <a:lnTo>
                    <a:pt x="11" y="154"/>
                  </a:lnTo>
                  <a:lnTo>
                    <a:pt x="11" y="154"/>
                  </a:lnTo>
                  <a:lnTo>
                    <a:pt x="7" y="154"/>
                  </a:lnTo>
                  <a:lnTo>
                    <a:pt x="5" y="154"/>
                  </a:lnTo>
                  <a:lnTo>
                    <a:pt x="3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0" y="162"/>
                  </a:lnTo>
                  <a:lnTo>
                    <a:pt x="1" y="164"/>
                  </a:lnTo>
                  <a:lnTo>
                    <a:pt x="4" y="166"/>
                  </a:lnTo>
                  <a:lnTo>
                    <a:pt x="4" y="1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D79ABB86-65C6-F0E3-5BD9-8B1765DE3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" y="754"/>
              <a:ext cx="201" cy="69"/>
            </a:xfrm>
            <a:custGeom>
              <a:avLst/>
              <a:gdLst>
                <a:gd name="T0" fmla="*/ 13 w 400"/>
                <a:gd name="T1" fmla="*/ 133 h 138"/>
                <a:gd name="T2" fmla="*/ 20 w 400"/>
                <a:gd name="T3" fmla="*/ 118 h 138"/>
                <a:gd name="T4" fmla="*/ 31 w 400"/>
                <a:gd name="T5" fmla="*/ 105 h 138"/>
                <a:gd name="T6" fmla="*/ 57 w 400"/>
                <a:gd name="T7" fmla="*/ 81 h 138"/>
                <a:gd name="T8" fmla="*/ 74 w 400"/>
                <a:gd name="T9" fmla="*/ 71 h 138"/>
                <a:gd name="T10" fmla="*/ 113 w 400"/>
                <a:gd name="T11" fmla="*/ 54 h 138"/>
                <a:gd name="T12" fmla="*/ 133 w 400"/>
                <a:gd name="T13" fmla="*/ 47 h 138"/>
                <a:gd name="T14" fmla="*/ 177 w 400"/>
                <a:gd name="T15" fmla="*/ 34 h 138"/>
                <a:gd name="T16" fmla="*/ 223 w 400"/>
                <a:gd name="T17" fmla="*/ 25 h 138"/>
                <a:gd name="T18" fmla="*/ 314 w 400"/>
                <a:gd name="T19" fmla="*/ 16 h 138"/>
                <a:gd name="T20" fmla="*/ 353 w 400"/>
                <a:gd name="T21" fmla="*/ 13 h 138"/>
                <a:gd name="T22" fmla="*/ 393 w 400"/>
                <a:gd name="T23" fmla="*/ 15 h 138"/>
                <a:gd name="T24" fmla="*/ 398 w 400"/>
                <a:gd name="T25" fmla="*/ 12 h 138"/>
                <a:gd name="T26" fmla="*/ 400 w 400"/>
                <a:gd name="T27" fmla="*/ 8 h 138"/>
                <a:gd name="T28" fmla="*/ 398 w 400"/>
                <a:gd name="T29" fmla="*/ 3 h 138"/>
                <a:gd name="T30" fmla="*/ 393 w 400"/>
                <a:gd name="T31" fmla="*/ 1 h 138"/>
                <a:gd name="T32" fmla="*/ 352 w 400"/>
                <a:gd name="T33" fmla="*/ 0 h 138"/>
                <a:gd name="T34" fmla="*/ 270 w 400"/>
                <a:gd name="T35" fmla="*/ 5 h 138"/>
                <a:gd name="T36" fmla="*/ 230 w 400"/>
                <a:gd name="T37" fmla="*/ 11 h 138"/>
                <a:gd name="T38" fmla="*/ 181 w 400"/>
                <a:gd name="T39" fmla="*/ 19 h 138"/>
                <a:gd name="T40" fmla="*/ 135 w 400"/>
                <a:gd name="T41" fmla="*/ 31 h 138"/>
                <a:gd name="T42" fmla="*/ 115 w 400"/>
                <a:gd name="T43" fmla="*/ 38 h 138"/>
                <a:gd name="T44" fmla="*/ 73 w 400"/>
                <a:gd name="T45" fmla="*/ 56 h 138"/>
                <a:gd name="T46" fmla="*/ 54 w 400"/>
                <a:gd name="T47" fmla="*/ 66 h 138"/>
                <a:gd name="T48" fmla="*/ 29 w 400"/>
                <a:gd name="T49" fmla="*/ 86 h 138"/>
                <a:gd name="T50" fmla="*/ 14 w 400"/>
                <a:gd name="T51" fmla="*/ 102 h 138"/>
                <a:gd name="T52" fmla="*/ 4 w 400"/>
                <a:gd name="T53" fmla="*/ 119 h 138"/>
                <a:gd name="T54" fmla="*/ 0 w 400"/>
                <a:gd name="T55" fmla="*/ 130 h 138"/>
                <a:gd name="T56" fmla="*/ 0 w 400"/>
                <a:gd name="T57" fmla="*/ 136 h 138"/>
                <a:gd name="T58" fmla="*/ 4 w 400"/>
                <a:gd name="T59" fmla="*/ 138 h 138"/>
                <a:gd name="T60" fmla="*/ 9 w 400"/>
                <a:gd name="T61" fmla="*/ 138 h 138"/>
                <a:gd name="T62" fmla="*/ 13 w 400"/>
                <a:gd name="T63" fmla="*/ 133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138">
                  <a:moveTo>
                    <a:pt x="13" y="133"/>
                  </a:moveTo>
                  <a:lnTo>
                    <a:pt x="13" y="133"/>
                  </a:lnTo>
                  <a:lnTo>
                    <a:pt x="17" y="125"/>
                  </a:lnTo>
                  <a:lnTo>
                    <a:pt x="20" y="118"/>
                  </a:lnTo>
                  <a:lnTo>
                    <a:pt x="25" y="111"/>
                  </a:lnTo>
                  <a:lnTo>
                    <a:pt x="31" y="105"/>
                  </a:lnTo>
                  <a:lnTo>
                    <a:pt x="43" y="92"/>
                  </a:lnTo>
                  <a:lnTo>
                    <a:pt x="57" y="81"/>
                  </a:lnTo>
                  <a:lnTo>
                    <a:pt x="57" y="81"/>
                  </a:lnTo>
                  <a:lnTo>
                    <a:pt x="74" y="71"/>
                  </a:lnTo>
                  <a:lnTo>
                    <a:pt x="94" y="61"/>
                  </a:lnTo>
                  <a:lnTo>
                    <a:pt x="113" y="54"/>
                  </a:lnTo>
                  <a:lnTo>
                    <a:pt x="133" y="47"/>
                  </a:lnTo>
                  <a:lnTo>
                    <a:pt x="133" y="47"/>
                  </a:lnTo>
                  <a:lnTo>
                    <a:pt x="155" y="40"/>
                  </a:lnTo>
                  <a:lnTo>
                    <a:pt x="177" y="34"/>
                  </a:lnTo>
                  <a:lnTo>
                    <a:pt x="200" y="30"/>
                  </a:lnTo>
                  <a:lnTo>
                    <a:pt x="223" y="25"/>
                  </a:lnTo>
                  <a:lnTo>
                    <a:pt x="268" y="19"/>
                  </a:lnTo>
                  <a:lnTo>
                    <a:pt x="314" y="16"/>
                  </a:lnTo>
                  <a:lnTo>
                    <a:pt x="314" y="16"/>
                  </a:lnTo>
                  <a:lnTo>
                    <a:pt x="353" y="13"/>
                  </a:lnTo>
                  <a:lnTo>
                    <a:pt x="393" y="15"/>
                  </a:lnTo>
                  <a:lnTo>
                    <a:pt x="393" y="15"/>
                  </a:lnTo>
                  <a:lnTo>
                    <a:pt x="397" y="13"/>
                  </a:lnTo>
                  <a:lnTo>
                    <a:pt x="398" y="12"/>
                  </a:lnTo>
                  <a:lnTo>
                    <a:pt x="399" y="10"/>
                  </a:lnTo>
                  <a:lnTo>
                    <a:pt x="400" y="8"/>
                  </a:lnTo>
                  <a:lnTo>
                    <a:pt x="399" y="5"/>
                  </a:lnTo>
                  <a:lnTo>
                    <a:pt x="398" y="3"/>
                  </a:lnTo>
                  <a:lnTo>
                    <a:pt x="397" y="1"/>
                  </a:lnTo>
                  <a:lnTo>
                    <a:pt x="393" y="1"/>
                  </a:lnTo>
                  <a:lnTo>
                    <a:pt x="393" y="1"/>
                  </a:lnTo>
                  <a:lnTo>
                    <a:pt x="352" y="0"/>
                  </a:lnTo>
                  <a:lnTo>
                    <a:pt x="311" y="2"/>
                  </a:lnTo>
                  <a:lnTo>
                    <a:pt x="270" y="5"/>
                  </a:lnTo>
                  <a:lnTo>
                    <a:pt x="230" y="11"/>
                  </a:lnTo>
                  <a:lnTo>
                    <a:pt x="230" y="11"/>
                  </a:lnTo>
                  <a:lnTo>
                    <a:pt x="206" y="15"/>
                  </a:lnTo>
                  <a:lnTo>
                    <a:pt x="181" y="19"/>
                  </a:lnTo>
                  <a:lnTo>
                    <a:pt x="158" y="25"/>
                  </a:lnTo>
                  <a:lnTo>
                    <a:pt x="135" y="31"/>
                  </a:lnTo>
                  <a:lnTo>
                    <a:pt x="135" y="31"/>
                  </a:lnTo>
                  <a:lnTo>
                    <a:pt x="115" y="38"/>
                  </a:lnTo>
                  <a:lnTo>
                    <a:pt x="94" y="46"/>
                  </a:lnTo>
                  <a:lnTo>
                    <a:pt x="73" y="56"/>
                  </a:lnTo>
                  <a:lnTo>
                    <a:pt x="54" y="66"/>
                  </a:lnTo>
                  <a:lnTo>
                    <a:pt x="54" y="66"/>
                  </a:lnTo>
                  <a:lnTo>
                    <a:pt x="37" y="79"/>
                  </a:lnTo>
                  <a:lnTo>
                    <a:pt x="29" y="86"/>
                  </a:lnTo>
                  <a:lnTo>
                    <a:pt x="21" y="94"/>
                  </a:lnTo>
                  <a:lnTo>
                    <a:pt x="14" y="102"/>
                  </a:lnTo>
                  <a:lnTo>
                    <a:pt x="9" y="110"/>
                  </a:lnTo>
                  <a:lnTo>
                    <a:pt x="4" y="119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0" y="132"/>
                  </a:lnTo>
                  <a:lnTo>
                    <a:pt x="0" y="136"/>
                  </a:lnTo>
                  <a:lnTo>
                    <a:pt x="2" y="137"/>
                  </a:lnTo>
                  <a:lnTo>
                    <a:pt x="4" y="138"/>
                  </a:lnTo>
                  <a:lnTo>
                    <a:pt x="6" y="138"/>
                  </a:lnTo>
                  <a:lnTo>
                    <a:pt x="9" y="138"/>
                  </a:lnTo>
                  <a:lnTo>
                    <a:pt x="11" y="136"/>
                  </a:lnTo>
                  <a:lnTo>
                    <a:pt x="13" y="133"/>
                  </a:lnTo>
                  <a:lnTo>
                    <a:pt x="13" y="1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259B3135-A227-CAFB-D2BA-92D048AD7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675"/>
              <a:ext cx="277" cy="42"/>
            </a:xfrm>
            <a:custGeom>
              <a:avLst/>
              <a:gdLst>
                <a:gd name="T0" fmla="*/ 11 w 554"/>
                <a:gd name="T1" fmla="*/ 83 h 84"/>
                <a:gd name="T2" fmla="*/ 11 w 554"/>
                <a:gd name="T3" fmla="*/ 83 h 84"/>
                <a:gd name="T4" fmla="*/ 34 w 554"/>
                <a:gd name="T5" fmla="*/ 68 h 84"/>
                <a:gd name="T6" fmla="*/ 57 w 554"/>
                <a:gd name="T7" fmla="*/ 56 h 84"/>
                <a:gd name="T8" fmla="*/ 81 w 554"/>
                <a:gd name="T9" fmla="*/ 45 h 84"/>
                <a:gd name="T10" fmla="*/ 106 w 554"/>
                <a:gd name="T11" fmla="*/ 37 h 84"/>
                <a:gd name="T12" fmla="*/ 132 w 554"/>
                <a:gd name="T13" fmla="*/ 30 h 84"/>
                <a:gd name="T14" fmla="*/ 158 w 554"/>
                <a:gd name="T15" fmla="*/ 24 h 84"/>
                <a:gd name="T16" fmla="*/ 185 w 554"/>
                <a:gd name="T17" fmla="*/ 19 h 84"/>
                <a:gd name="T18" fmla="*/ 211 w 554"/>
                <a:gd name="T19" fmla="*/ 17 h 84"/>
                <a:gd name="T20" fmla="*/ 211 w 554"/>
                <a:gd name="T21" fmla="*/ 17 h 84"/>
                <a:gd name="T22" fmla="*/ 239 w 554"/>
                <a:gd name="T23" fmla="*/ 15 h 84"/>
                <a:gd name="T24" fmla="*/ 266 w 554"/>
                <a:gd name="T25" fmla="*/ 14 h 84"/>
                <a:gd name="T26" fmla="*/ 294 w 554"/>
                <a:gd name="T27" fmla="*/ 14 h 84"/>
                <a:gd name="T28" fmla="*/ 322 w 554"/>
                <a:gd name="T29" fmla="*/ 14 h 84"/>
                <a:gd name="T30" fmla="*/ 378 w 554"/>
                <a:gd name="T31" fmla="*/ 17 h 84"/>
                <a:gd name="T32" fmla="*/ 433 w 554"/>
                <a:gd name="T33" fmla="*/ 23 h 84"/>
                <a:gd name="T34" fmla="*/ 433 w 554"/>
                <a:gd name="T35" fmla="*/ 23 h 84"/>
                <a:gd name="T36" fmla="*/ 490 w 554"/>
                <a:gd name="T37" fmla="*/ 30 h 84"/>
                <a:gd name="T38" fmla="*/ 547 w 554"/>
                <a:gd name="T39" fmla="*/ 37 h 84"/>
                <a:gd name="T40" fmla="*/ 547 w 554"/>
                <a:gd name="T41" fmla="*/ 37 h 84"/>
                <a:gd name="T42" fmla="*/ 549 w 554"/>
                <a:gd name="T43" fmla="*/ 37 h 84"/>
                <a:gd name="T44" fmla="*/ 552 w 554"/>
                <a:gd name="T45" fmla="*/ 35 h 84"/>
                <a:gd name="T46" fmla="*/ 553 w 554"/>
                <a:gd name="T47" fmla="*/ 33 h 84"/>
                <a:gd name="T48" fmla="*/ 554 w 554"/>
                <a:gd name="T49" fmla="*/ 30 h 84"/>
                <a:gd name="T50" fmla="*/ 554 w 554"/>
                <a:gd name="T51" fmla="*/ 30 h 84"/>
                <a:gd name="T52" fmla="*/ 553 w 554"/>
                <a:gd name="T53" fmla="*/ 27 h 84"/>
                <a:gd name="T54" fmla="*/ 552 w 554"/>
                <a:gd name="T55" fmla="*/ 25 h 84"/>
                <a:gd name="T56" fmla="*/ 549 w 554"/>
                <a:gd name="T57" fmla="*/ 24 h 84"/>
                <a:gd name="T58" fmla="*/ 547 w 554"/>
                <a:gd name="T59" fmla="*/ 23 h 84"/>
                <a:gd name="T60" fmla="*/ 547 w 554"/>
                <a:gd name="T61" fmla="*/ 23 h 84"/>
                <a:gd name="T62" fmla="*/ 494 w 554"/>
                <a:gd name="T63" fmla="*/ 16 h 84"/>
                <a:gd name="T64" fmla="*/ 441 w 554"/>
                <a:gd name="T65" fmla="*/ 10 h 84"/>
                <a:gd name="T66" fmla="*/ 387 w 554"/>
                <a:gd name="T67" fmla="*/ 4 h 84"/>
                <a:gd name="T68" fmla="*/ 334 w 554"/>
                <a:gd name="T69" fmla="*/ 1 h 84"/>
                <a:gd name="T70" fmla="*/ 334 w 554"/>
                <a:gd name="T71" fmla="*/ 1 h 84"/>
                <a:gd name="T72" fmla="*/ 307 w 554"/>
                <a:gd name="T73" fmla="*/ 0 h 84"/>
                <a:gd name="T74" fmla="*/ 279 w 554"/>
                <a:gd name="T75" fmla="*/ 0 h 84"/>
                <a:gd name="T76" fmla="*/ 250 w 554"/>
                <a:gd name="T77" fmla="*/ 0 h 84"/>
                <a:gd name="T78" fmla="*/ 223 w 554"/>
                <a:gd name="T79" fmla="*/ 2 h 84"/>
                <a:gd name="T80" fmla="*/ 195 w 554"/>
                <a:gd name="T81" fmla="*/ 4 h 84"/>
                <a:gd name="T82" fmla="*/ 166 w 554"/>
                <a:gd name="T83" fmla="*/ 8 h 84"/>
                <a:gd name="T84" fmla="*/ 140 w 554"/>
                <a:gd name="T85" fmla="*/ 14 h 84"/>
                <a:gd name="T86" fmla="*/ 112 w 554"/>
                <a:gd name="T87" fmla="*/ 20 h 84"/>
                <a:gd name="T88" fmla="*/ 112 w 554"/>
                <a:gd name="T89" fmla="*/ 20 h 84"/>
                <a:gd name="T90" fmla="*/ 83 w 554"/>
                <a:gd name="T91" fmla="*/ 30 h 84"/>
                <a:gd name="T92" fmla="*/ 56 w 554"/>
                <a:gd name="T93" fmla="*/ 41 h 84"/>
                <a:gd name="T94" fmla="*/ 29 w 554"/>
                <a:gd name="T95" fmla="*/ 54 h 84"/>
                <a:gd name="T96" fmla="*/ 17 w 554"/>
                <a:gd name="T97" fmla="*/ 62 h 84"/>
                <a:gd name="T98" fmla="*/ 4 w 554"/>
                <a:gd name="T99" fmla="*/ 70 h 84"/>
                <a:gd name="T100" fmla="*/ 4 w 554"/>
                <a:gd name="T101" fmla="*/ 70 h 84"/>
                <a:gd name="T102" fmla="*/ 2 w 554"/>
                <a:gd name="T103" fmla="*/ 72 h 84"/>
                <a:gd name="T104" fmla="*/ 0 w 554"/>
                <a:gd name="T105" fmla="*/ 75 h 84"/>
                <a:gd name="T106" fmla="*/ 2 w 554"/>
                <a:gd name="T107" fmla="*/ 78 h 84"/>
                <a:gd name="T108" fmla="*/ 2 w 554"/>
                <a:gd name="T109" fmla="*/ 80 h 84"/>
                <a:gd name="T110" fmla="*/ 4 w 554"/>
                <a:gd name="T111" fmla="*/ 83 h 84"/>
                <a:gd name="T112" fmla="*/ 6 w 554"/>
                <a:gd name="T113" fmla="*/ 84 h 84"/>
                <a:gd name="T114" fmla="*/ 9 w 554"/>
                <a:gd name="T115" fmla="*/ 84 h 84"/>
                <a:gd name="T116" fmla="*/ 11 w 554"/>
                <a:gd name="T117" fmla="*/ 83 h 84"/>
                <a:gd name="T118" fmla="*/ 11 w 554"/>
                <a:gd name="T119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54" h="84">
                  <a:moveTo>
                    <a:pt x="11" y="83"/>
                  </a:moveTo>
                  <a:lnTo>
                    <a:pt x="11" y="83"/>
                  </a:lnTo>
                  <a:lnTo>
                    <a:pt x="34" y="68"/>
                  </a:lnTo>
                  <a:lnTo>
                    <a:pt x="57" y="56"/>
                  </a:lnTo>
                  <a:lnTo>
                    <a:pt x="81" y="45"/>
                  </a:lnTo>
                  <a:lnTo>
                    <a:pt x="106" y="37"/>
                  </a:lnTo>
                  <a:lnTo>
                    <a:pt x="132" y="30"/>
                  </a:lnTo>
                  <a:lnTo>
                    <a:pt x="158" y="24"/>
                  </a:lnTo>
                  <a:lnTo>
                    <a:pt x="185" y="19"/>
                  </a:lnTo>
                  <a:lnTo>
                    <a:pt x="211" y="17"/>
                  </a:lnTo>
                  <a:lnTo>
                    <a:pt x="211" y="17"/>
                  </a:lnTo>
                  <a:lnTo>
                    <a:pt x="239" y="15"/>
                  </a:lnTo>
                  <a:lnTo>
                    <a:pt x="266" y="14"/>
                  </a:lnTo>
                  <a:lnTo>
                    <a:pt x="294" y="14"/>
                  </a:lnTo>
                  <a:lnTo>
                    <a:pt x="322" y="14"/>
                  </a:lnTo>
                  <a:lnTo>
                    <a:pt x="378" y="17"/>
                  </a:lnTo>
                  <a:lnTo>
                    <a:pt x="433" y="23"/>
                  </a:lnTo>
                  <a:lnTo>
                    <a:pt x="433" y="23"/>
                  </a:lnTo>
                  <a:lnTo>
                    <a:pt x="490" y="30"/>
                  </a:lnTo>
                  <a:lnTo>
                    <a:pt x="547" y="37"/>
                  </a:lnTo>
                  <a:lnTo>
                    <a:pt x="547" y="37"/>
                  </a:lnTo>
                  <a:lnTo>
                    <a:pt x="549" y="37"/>
                  </a:lnTo>
                  <a:lnTo>
                    <a:pt x="552" y="35"/>
                  </a:lnTo>
                  <a:lnTo>
                    <a:pt x="553" y="33"/>
                  </a:lnTo>
                  <a:lnTo>
                    <a:pt x="554" y="30"/>
                  </a:lnTo>
                  <a:lnTo>
                    <a:pt x="554" y="30"/>
                  </a:lnTo>
                  <a:lnTo>
                    <a:pt x="553" y="27"/>
                  </a:lnTo>
                  <a:lnTo>
                    <a:pt x="552" y="25"/>
                  </a:lnTo>
                  <a:lnTo>
                    <a:pt x="549" y="24"/>
                  </a:lnTo>
                  <a:lnTo>
                    <a:pt x="547" y="23"/>
                  </a:lnTo>
                  <a:lnTo>
                    <a:pt x="547" y="23"/>
                  </a:lnTo>
                  <a:lnTo>
                    <a:pt x="494" y="16"/>
                  </a:lnTo>
                  <a:lnTo>
                    <a:pt x="441" y="10"/>
                  </a:lnTo>
                  <a:lnTo>
                    <a:pt x="387" y="4"/>
                  </a:lnTo>
                  <a:lnTo>
                    <a:pt x="334" y="1"/>
                  </a:lnTo>
                  <a:lnTo>
                    <a:pt x="334" y="1"/>
                  </a:lnTo>
                  <a:lnTo>
                    <a:pt x="307" y="0"/>
                  </a:lnTo>
                  <a:lnTo>
                    <a:pt x="279" y="0"/>
                  </a:lnTo>
                  <a:lnTo>
                    <a:pt x="250" y="0"/>
                  </a:lnTo>
                  <a:lnTo>
                    <a:pt x="223" y="2"/>
                  </a:lnTo>
                  <a:lnTo>
                    <a:pt x="195" y="4"/>
                  </a:lnTo>
                  <a:lnTo>
                    <a:pt x="166" y="8"/>
                  </a:lnTo>
                  <a:lnTo>
                    <a:pt x="140" y="14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83" y="30"/>
                  </a:lnTo>
                  <a:lnTo>
                    <a:pt x="56" y="41"/>
                  </a:lnTo>
                  <a:lnTo>
                    <a:pt x="29" y="54"/>
                  </a:lnTo>
                  <a:lnTo>
                    <a:pt x="17" y="62"/>
                  </a:lnTo>
                  <a:lnTo>
                    <a:pt x="4" y="70"/>
                  </a:lnTo>
                  <a:lnTo>
                    <a:pt x="4" y="70"/>
                  </a:lnTo>
                  <a:lnTo>
                    <a:pt x="2" y="72"/>
                  </a:lnTo>
                  <a:lnTo>
                    <a:pt x="0" y="75"/>
                  </a:lnTo>
                  <a:lnTo>
                    <a:pt x="2" y="78"/>
                  </a:lnTo>
                  <a:lnTo>
                    <a:pt x="2" y="80"/>
                  </a:lnTo>
                  <a:lnTo>
                    <a:pt x="4" y="83"/>
                  </a:lnTo>
                  <a:lnTo>
                    <a:pt x="6" y="84"/>
                  </a:lnTo>
                  <a:lnTo>
                    <a:pt x="9" y="84"/>
                  </a:lnTo>
                  <a:lnTo>
                    <a:pt x="11" y="83"/>
                  </a:lnTo>
                  <a:lnTo>
                    <a:pt x="11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5D4EAE65-A27C-D1C7-9E0C-F980994EF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" y="3069"/>
              <a:ext cx="603" cy="193"/>
            </a:xfrm>
            <a:custGeom>
              <a:avLst/>
              <a:gdLst>
                <a:gd name="T0" fmla="*/ 7 w 1207"/>
                <a:gd name="T1" fmla="*/ 14 h 387"/>
                <a:gd name="T2" fmla="*/ 69 w 1207"/>
                <a:gd name="T3" fmla="*/ 19 h 387"/>
                <a:gd name="T4" fmla="*/ 133 w 1207"/>
                <a:gd name="T5" fmla="*/ 30 h 387"/>
                <a:gd name="T6" fmla="*/ 195 w 1207"/>
                <a:gd name="T7" fmla="*/ 43 h 387"/>
                <a:gd name="T8" fmla="*/ 256 w 1207"/>
                <a:gd name="T9" fmla="*/ 60 h 387"/>
                <a:gd name="T10" fmla="*/ 378 w 1207"/>
                <a:gd name="T11" fmla="*/ 99 h 387"/>
                <a:gd name="T12" fmla="*/ 499 w 1207"/>
                <a:gd name="T13" fmla="*/ 141 h 387"/>
                <a:gd name="T14" fmla="*/ 621 w 1207"/>
                <a:gd name="T15" fmla="*/ 183 h 387"/>
                <a:gd name="T16" fmla="*/ 746 w 1207"/>
                <a:gd name="T17" fmla="*/ 221 h 387"/>
                <a:gd name="T18" fmla="*/ 874 w 1207"/>
                <a:gd name="T19" fmla="*/ 257 h 387"/>
                <a:gd name="T20" fmla="*/ 935 w 1207"/>
                <a:gd name="T21" fmla="*/ 273 h 387"/>
                <a:gd name="T22" fmla="*/ 995 w 1207"/>
                <a:gd name="T23" fmla="*/ 291 h 387"/>
                <a:gd name="T24" fmla="*/ 1042 w 1207"/>
                <a:gd name="T25" fmla="*/ 306 h 387"/>
                <a:gd name="T26" fmla="*/ 1090 w 1207"/>
                <a:gd name="T27" fmla="*/ 321 h 387"/>
                <a:gd name="T28" fmla="*/ 1135 w 1207"/>
                <a:gd name="T29" fmla="*/ 341 h 387"/>
                <a:gd name="T30" fmla="*/ 1167 w 1207"/>
                <a:gd name="T31" fmla="*/ 360 h 387"/>
                <a:gd name="T32" fmla="*/ 1177 w 1207"/>
                <a:gd name="T33" fmla="*/ 369 h 387"/>
                <a:gd name="T34" fmla="*/ 1195 w 1207"/>
                <a:gd name="T35" fmla="*/ 385 h 387"/>
                <a:gd name="T36" fmla="*/ 1197 w 1207"/>
                <a:gd name="T37" fmla="*/ 387 h 387"/>
                <a:gd name="T38" fmla="*/ 1202 w 1207"/>
                <a:gd name="T39" fmla="*/ 387 h 387"/>
                <a:gd name="T40" fmla="*/ 1205 w 1207"/>
                <a:gd name="T41" fmla="*/ 382 h 387"/>
                <a:gd name="T42" fmla="*/ 1205 w 1207"/>
                <a:gd name="T43" fmla="*/ 378 h 387"/>
                <a:gd name="T44" fmla="*/ 1204 w 1207"/>
                <a:gd name="T45" fmla="*/ 375 h 387"/>
                <a:gd name="T46" fmla="*/ 1186 w 1207"/>
                <a:gd name="T47" fmla="*/ 358 h 387"/>
                <a:gd name="T48" fmla="*/ 1166 w 1207"/>
                <a:gd name="T49" fmla="*/ 343 h 387"/>
                <a:gd name="T50" fmla="*/ 1121 w 1207"/>
                <a:gd name="T51" fmla="*/ 320 h 387"/>
                <a:gd name="T52" fmla="*/ 1073 w 1207"/>
                <a:gd name="T53" fmla="*/ 302 h 387"/>
                <a:gd name="T54" fmla="*/ 1026 w 1207"/>
                <a:gd name="T55" fmla="*/ 287 h 387"/>
                <a:gd name="T56" fmla="*/ 980 w 1207"/>
                <a:gd name="T57" fmla="*/ 272 h 387"/>
                <a:gd name="T58" fmla="*/ 914 w 1207"/>
                <a:gd name="T59" fmla="*/ 253 h 387"/>
                <a:gd name="T60" fmla="*/ 785 w 1207"/>
                <a:gd name="T61" fmla="*/ 218 h 387"/>
                <a:gd name="T62" fmla="*/ 722 w 1207"/>
                <a:gd name="T63" fmla="*/ 199 h 387"/>
                <a:gd name="T64" fmla="*/ 595 w 1207"/>
                <a:gd name="T65" fmla="*/ 160 h 387"/>
                <a:gd name="T66" fmla="*/ 532 w 1207"/>
                <a:gd name="T67" fmla="*/ 139 h 387"/>
                <a:gd name="T68" fmla="*/ 350 w 1207"/>
                <a:gd name="T69" fmla="*/ 75 h 387"/>
                <a:gd name="T70" fmla="*/ 289 w 1207"/>
                <a:gd name="T71" fmla="*/ 55 h 387"/>
                <a:gd name="T72" fmla="*/ 196 w 1207"/>
                <a:gd name="T73" fmla="*/ 30 h 387"/>
                <a:gd name="T74" fmla="*/ 134 w 1207"/>
                <a:gd name="T75" fmla="*/ 16 h 387"/>
                <a:gd name="T76" fmla="*/ 71 w 1207"/>
                <a:gd name="T77" fmla="*/ 5 h 387"/>
                <a:gd name="T78" fmla="*/ 38 w 1207"/>
                <a:gd name="T79" fmla="*/ 2 h 387"/>
                <a:gd name="T80" fmla="*/ 7 w 1207"/>
                <a:gd name="T81" fmla="*/ 0 h 387"/>
                <a:gd name="T82" fmla="*/ 2 w 1207"/>
                <a:gd name="T83" fmla="*/ 2 h 387"/>
                <a:gd name="T84" fmla="*/ 0 w 1207"/>
                <a:gd name="T85" fmla="*/ 7 h 387"/>
                <a:gd name="T86" fmla="*/ 2 w 1207"/>
                <a:gd name="T87" fmla="*/ 11 h 387"/>
                <a:gd name="T88" fmla="*/ 7 w 1207"/>
                <a:gd name="T89" fmla="*/ 1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7" h="387">
                  <a:moveTo>
                    <a:pt x="7" y="14"/>
                  </a:moveTo>
                  <a:lnTo>
                    <a:pt x="7" y="14"/>
                  </a:lnTo>
                  <a:lnTo>
                    <a:pt x="38" y="16"/>
                  </a:lnTo>
                  <a:lnTo>
                    <a:pt x="69" y="19"/>
                  </a:lnTo>
                  <a:lnTo>
                    <a:pt x="102" y="24"/>
                  </a:lnTo>
                  <a:lnTo>
                    <a:pt x="133" y="30"/>
                  </a:lnTo>
                  <a:lnTo>
                    <a:pt x="164" y="35"/>
                  </a:lnTo>
                  <a:lnTo>
                    <a:pt x="195" y="43"/>
                  </a:lnTo>
                  <a:lnTo>
                    <a:pt x="256" y="60"/>
                  </a:lnTo>
                  <a:lnTo>
                    <a:pt x="256" y="60"/>
                  </a:lnTo>
                  <a:lnTo>
                    <a:pt x="317" y="78"/>
                  </a:lnTo>
                  <a:lnTo>
                    <a:pt x="378" y="99"/>
                  </a:lnTo>
                  <a:lnTo>
                    <a:pt x="499" y="141"/>
                  </a:lnTo>
                  <a:lnTo>
                    <a:pt x="499" y="141"/>
                  </a:lnTo>
                  <a:lnTo>
                    <a:pt x="560" y="162"/>
                  </a:lnTo>
                  <a:lnTo>
                    <a:pt x="621" y="183"/>
                  </a:lnTo>
                  <a:lnTo>
                    <a:pt x="621" y="183"/>
                  </a:lnTo>
                  <a:lnTo>
                    <a:pt x="746" y="221"/>
                  </a:lnTo>
                  <a:lnTo>
                    <a:pt x="746" y="221"/>
                  </a:lnTo>
                  <a:lnTo>
                    <a:pt x="874" y="257"/>
                  </a:lnTo>
                  <a:lnTo>
                    <a:pt x="874" y="257"/>
                  </a:lnTo>
                  <a:lnTo>
                    <a:pt x="935" y="273"/>
                  </a:lnTo>
                  <a:lnTo>
                    <a:pt x="965" y="281"/>
                  </a:lnTo>
                  <a:lnTo>
                    <a:pt x="995" y="291"/>
                  </a:lnTo>
                  <a:lnTo>
                    <a:pt x="995" y="291"/>
                  </a:lnTo>
                  <a:lnTo>
                    <a:pt x="1042" y="306"/>
                  </a:lnTo>
                  <a:lnTo>
                    <a:pt x="1066" y="313"/>
                  </a:lnTo>
                  <a:lnTo>
                    <a:pt x="1090" y="321"/>
                  </a:lnTo>
                  <a:lnTo>
                    <a:pt x="1113" y="330"/>
                  </a:lnTo>
                  <a:lnTo>
                    <a:pt x="1135" y="341"/>
                  </a:lnTo>
                  <a:lnTo>
                    <a:pt x="1157" y="354"/>
                  </a:lnTo>
                  <a:lnTo>
                    <a:pt x="1167" y="360"/>
                  </a:lnTo>
                  <a:lnTo>
                    <a:pt x="1177" y="369"/>
                  </a:lnTo>
                  <a:lnTo>
                    <a:pt x="1177" y="369"/>
                  </a:lnTo>
                  <a:lnTo>
                    <a:pt x="1186" y="377"/>
                  </a:lnTo>
                  <a:lnTo>
                    <a:pt x="1195" y="385"/>
                  </a:lnTo>
                  <a:lnTo>
                    <a:pt x="1195" y="385"/>
                  </a:lnTo>
                  <a:lnTo>
                    <a:pt x="1197" y="387"/>
                  </a:lnTo>
                  <a:lnTo>
                    <a:pt x="1200" y="387"/>
                  </a:lnTo>
                  <a:lnTo>
                    <a:pt x="1202" y="387"/>
                  </a:lnTo>
                  <a:lnTo>
                    <a:pt x="1204" y="385"/>
                  </a:lnTo>
                  <a:lnTo>
                    <a:pt x="1205" y="382"/>
                  </a:lnTo>
                  <a:lnTo>
                    <a:pt x="1207" y="380"/>
                  </a:lnTo>
                  <a:lnTo>
                    <a:pt x="1205" y="378"/>
                  </a:lnTo>
                  <a:lnTo>
                    <a:pt x="1204" y="375"/>
                  </a:lnTo>
                  <a:lnTo>
                    <a:pt x="1204" y="375"/>
                  </a:lnTo>
                  <a:lnTo>
                    <a:pt x="1195" y="366"/>
                  </a:lnTo>
                  <a:lnTo>
                    <a:pt x="1186" y="358"/>
                  </a:lnTo>
                  <a:lnTo>
                    <a:pt x="1177" y="350"/>
                  </a:lnTo>
                  <a:lnTo>
                    <a:pt x="1166" y="343"/>
                  </a:lnTo>
                  <a:lnTo>
                    <a:pt x="1144" y="330"/>
                  </a:lnTo>
                  <a:lnTo>
                    <a:pt x="1121" y="320"/>
                  </a:lnTo>
                  <a:lnTo>
                    <a:pt x="1097" y="310"/>
                  </a:lnTo>
                  <a:lnTo>
                    <a:pt x="1073" y="302"/>
                  </a:lnTo>
                  <a:lnTo>
                    <a:pt x="1026" y="287"/>
                  </a:lnTo>
                  <a:lnTo>
                    <a:pt x="1026" y="287"/>
                  </a:lnTo>
                  <a:lnTo>
                    <a:pt x="1003" y="279"/>
                  </a:lnTo>
                  <a:lnTo>
                    <a:pt x="980" y="272"/>
                  </a:lnTo>
                  <a:lnTo>
                    <a:pt x="980" y="272"/>
                  </a:lnTo>
                  <a:lnTo>
                    <a:pt x="914" y="253"/>
                  </a:lnTo>
                  <a:lnTo>
                    <a:pt x="914" y="253"/>
                  </a:lnTo>
                  <a:lnTo>
                    <a:pt x="785" y="218"/>
                  </a:lnTo>
                  <a:lnTo>
                    <a:pt x="785" y="218"/>
                  </a:lnTo>
                  <a:lnTo>
                    <a:pt x="722" y="199"/>
                  </a:lnTo>
                  <a:lnTo>
                    <a:pt x="659" y="179"/>
                  </a:lnTo>
                  <a:lnTo>
                    <a:pt x="595" y="160"/>
                  </a:lnTo>
                  <a:lnTo>
                    <a:pt x="532" y="139"/>
                  </a:lnTo>
                  <a:lnTo>
                    <a:pt x="532" y="139"/>
                  </a:lnTo>
                  <a:lnTo>
                    <a:pt x="411" y="95"/>
                  </a:lnTo>
                  <a:lnTo>
                    <a:pt x="350" y="75"/>
                  </a:lnTo>
                  <a:lnTo>
                    <a:pt x="289" y="55"/>
                  </a:lnTo>
                  <a:lnTo>
                    <a:pt x="289" y="55"/>
                  </a:lnTo>
                  <a:lnTo>
                    <a:pt x="227" y="38"/>
                  </a:lnTo>
                  <a:lnTo>
                    <a:pt x="196" y="30"/>
                  </a:lnTo>
                  <a:lnTo>
                    <a:pt x="165" y="22"/>
                  </a:lnTo>
                  <a:lnTo>
                    <a:pt x="134" y="16"/>
                  </a:lnTo>
                  <a:lnTo>
                    <a:pt x="103" y="10"/>
                  </a:lnTo>
                  <a:lnTo>
                    <a:pt x="71" y="5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4" y="14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F3D9DD1F-8368-0C55-66C6-7B482A062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2975"/>
              <a:ext cx="458" cy="484"/>
            </a:xfrm>
            <a:custGeom>
              <a:avLst/>
              <a:gdLst>
                <a:gd name="T0" fmla="*/ 3 w 915"/>
                <a:gd name="T1" fmla="*/ 13 h 967"/>
                <a:gd name="T2" fmla="*/ 55 w 915"/>
                <a:gd name="T3" fmla="*/ 47 h 967"/>
                <a:gd name="T4" fmla="*/ 103 w 915"/>
                <a:gd name="T5" fmla="*/ 85 h 967"/>
                <a:gd name="T6" fmla="*/ 151 w 915"/>
                <a:gd name="T7" fmla="*/ 126 h 967"/>
                <a:gd name="T8" fmla="*/ 196 w 915"/>
                <a:gd name="T9" fmla="*/ 168 h 967"/>
                <a:gd name="T10" fmla="*/ 284 w 915"/>
                <a:gd name="T11" fmla="*/ 259 h 967"/>
                <a:gd name="T12" fmla="*/ 370 w 915"/>
                <a:gd name="T13" fmla="*/ 351 h 967"/>
                <a:gd name="T14" fmla="*/ 458 w 915"/>
                <a:gd name="T15" fmla="*/ 441 h 967"/>
                <a:gd name="T16" fmla="*/ 482 w 915"/>
                <a:gd name="T17" fmla="*/ 464 h 967"/>
                <a:gd name="T18" fmla="*/ 556 w 915"/>
                <a:gd name="T19" fmla="*/ 530 h 967"/>
                <a:gd name="T20" fmla="*/ 606 w 915"/>
                <a:gd name="T21" fmla="*/ 577 h 967"/>
                <a:gd name="T22" fmla="*/ 655 w 915"/>
                <a:gd name="T23" fmla="*/ 626 h 967"/>
                <a:gd name="T24" fmla="*/ 678 w 915"/>
                <a:gd name="T25" fmla="*/ 650 h 967"/>
                <a:gd name="T26" fmla="*/ 722 w 915"/>
                <a:gd name="T27" fmla="*/ 702 h 967"/>
                <a:gd name="T28" fmla="*/ 742 w 915"/>
                <a:gd name="T29" fmla="*/ 728 h 967"/>
                <a:gd name="T30" fmla="*/ 778 w 915"/>
                <a:gd name="T31" fmla="*/ 781 h 967"/>
                <a:gd name="T32" fmla="*/ 829 w 915"/>
                <a:gd name="T33" fmla="*/ 863 h 967"/>
                <a:gd name="T34" fmla="*/ 864 w 915"/>
                <a:gd name="T35" fmla="*/ 916 h 967"/>
                <a:gd name="T36" fmla="*/ 884 w 915"/>
                <a:gd name="T37" fmla="*/ 942 h 967"/>
                <a:gd name="T38" fmla="*/ 903 w 915"/>
                <a:gd name="T39" fmla="*/ 965 h 967"/>
                <a:gd name="T40" fmla="*/ 909 w 915"/>
                <a:gd name="T41" fmla="*/ 967 h 967"/>
                <a:gd name="T42" fmla="*/ 913 w 915"/>
                <a:gd name="T43" fmla="*/ 965 h 967"/>
                <a:gd name="T44" fmla="*/ 915 w 915"/>
                <a:gd name="T45" fmla="*/ 960 h 967"/>
                <a:gd name="T46" fmla="*/ 914 w 915"/>
                <a:gd name="T47" fmla="*/ 954 h 967"/>
                <a:gd name="T48" fmla="*/ 893 w 915"/>
                <a:gd name="T49" fmla="*/ 930 h 967"/>
                <a:gd name="T50" fmla="*/ 855 w 915"/>
                <a:gd name="T51" fmla="*/ 878 h 967"/>
                <a:gd name="T52" fmla="*/ 804 w 915"/>
                <a:gd name="T53" fmla="*/ 798 h 967"/>
                <a:gd name="T54" fmla="*/ 770 w 915"/>
                <a:gd name="T55" fmla="*/ 743 h 967"/>
                <a:gd name="T56" fmla="*/ 750 w 915"/>
                <a:gd name="T57" fmla="*/ 716 h 967"/>
                <a:gd name="T58" fmla="*/ 708 w 915"/>
                <a:gd name="T59" fmla="*/ 663 h 967"/>
                <a:gd name="T60" fmla="*/ 662 w 915"/>
                <a:gd name="T61" fmla="*/ 613 h 967"/>
                <a:gd name="T62" fmla="*/ 589 w 915"/>
                <a:gd name="T63" fmla="*/ 542 h 967"/>
                <a:gd name="T64" fmla="*/ 539 w 915"/>
                <a:gd name="T65" fmla="*/ 497 h 967"/>
                <a:gd name="T66" fmla="*/ 488 w 915"/>
                <a:gd name="T67" fmla="*/ 451 h 967"/>
                <a:gd name="T68" fmla="*/ 444 w 915"/>
                <a:gd name="T69" fmla="*/ 408 h 967"/>
                <a:gd name="T70" fmla="*/ 400 w 915"/>
                <a:gd name="T71" fmla="*/ 363 h 967"/>
                <a:gd name="T72" fmla="*/ 269 w 915"/>
                <a:gd name="T73" fmla="*/ 224 h 967"/>
                <a:gd name="T74" fmla="*/ 225 w 915"/>
                <a:gd name="T75" fmla="*/ 179 h 967"/>
                <a:gd name="T76" fmla="*/ 158 w 915"/>
                <a:gd name="T77" fmla="*/ 114 h 967"/>
                <a:gd name="T78" fmla="*/ 110 w 915"/>
                <a:gd name="T79" fmla="*/ 73 h 967"/>
                <a:gd name="T80" fmla="*/ 61 w 915"/>
                <a:gd name="T81" fmla="*/ 35 h 967"/>
                <a:gd name="T82" fmla="*/ 36 w 915"/>
                <a:gd name="T83" fmla="*/ 17 h 967"/>
                <a:gd name="T84" fmla="*/ 10 w 915"/>
                <a:gd name="T85" fmla="*/ 1 h 967"/>
                <a:gd name="T86" fmla="*/ 6 w 915"/>
                <a:gd name="T87" fmla="*/ 0 h 967"/>
                <a:gd name="T88" fmla="*/ 1 w 915"/>
                <a:gd name="T89" fmla="*/ 3 h 967"/>
                <a:gd name="T90" fmla="*/ 0 w 915"/>
                <a:gd name="T91" fmla="*/ 9 h 967"/>
                <a:gd name="T92" fmla="*/ 3 w 915"/>
                <a:gd name="T93" fmla="*/ 13 h 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15" h="967">
                  <a:moveTo>
                    <a:pt x="3" y="13"/>
                  </a:moveTo>
                  <a:lnTo>
                    <a:pt x="3" y="13"/>
                  </a:lnTo>
                  <a:lnTo>
                    <a:pt x="30" y="30"/>
                  </a:lnTo>
                  <a:lnTo>
                    <a:pt x="55" y="47"/>
                  </a:lnTo>
                  <a:lnTo>
                    <a:pt x="79" y="66"/>
                  </a:lnTo>
                  <a:lnTo>
                    <a:pt x="103" y="85"/>
                  </a:lnTo>
                  <a:lnTo>
                    <a:pt x="128" y="105"/>
                  </a:lnTo>
                  <a:lnTo>
                    <a:pt x="151" y="126"/>
                  </a:lnTo>
                  <a:lnTo>
                    <a:pt x="196" y="168"/>
                  </a:lnTo>
                  <a:lnTo>
                    <a:pt x="196" y="168"/>
                  </a:lnTo>
                  <a:lnTo>
                    <a:pt x="240" y="213"/>
                  </a:lnTo>
                  <a:lnTo>
                    <a:pt x="284" y="259"/>
                  </a:lnTo>
                  <a:lnTo>
                    <a:pt x="370" y="351"/>
                  </a:lnTo>
                  <a:lnTo>
                    <a:pt x="370" y="351"/>
                  </a:lnTo>
                  <a:lnTo>
                    <a:pt x="414" y="396"/>
                  </a:lnTo>
                  <a:lnTo>
                    <a:pt x="458" y="441"/>
                  </a:lnTo>
                  <a:lnTo>
                    <a:pt x="458" y="441"/>
                  </a:lnTo>
                  <a:lnTo>
                    <a:pt x="482" y="464"/>
                  </a:lnTo>
                  <a:lnTo>
                    <a:pt x="506" y="486"/>
                  </a:lnTo>
                  <a:lnTo>
                    <a:pt x="556" y="530"/>
                  </a:lnTo>
                  <a:lnTo>
                    <a:pt x="556" y="530"/>
                  </a:lnTo>
                  <a:lnTo>
                    <a:pt x="606" y="577"/>
                  </a:lnTo>
                  <a:lnTo>
                    <a:pt x="631" y="602"/>
                  </a:lnTo>
                  <a:lnTo>
                    <a:pt x="655" y="626"/>
                  </a:lnTo>
                  <a:lnTo>
                    <a:pt x="655" y="626"/>
                  </a:lnTo>
                  <a:lnTo>
                    <a:pt x="678" y="650"/>
                  </a:lnTo>
                  <a:lnTo>
                    <a:pt x="701" y="675"/>
                  </a:lnTo>
                  <a:lnTo>
                    <a:pt x="722" y="702"/>
                  </a:lnTo>
                  <a:lnTo>
                    <a:pt x="742" y="728"/>
                  </a:lnTo>
                  <a:lnTo>
                    <a:pt x="742" y="728"/>
                  </a:lnTo>
                  <a:lnTo>
                    <a:pt x="761" y="755"/>
                  </a:lnTo>
                  <a:lnTo>
                    <a:pt x="778" y="781"/>
                  </a:lnTo>
                  <a:lnTo>
                    <a:pt x="812" y="836"/>
                  </a:lnTo>
                  <a:lnTo>
                    <a:pt x="829" y="863"/>
                  </a:lnTo>
                  <a:lnTo>
                    <a:pt x="846" y="890"/>
                  </a:lnTo>
                  <a:lnTo>
                    <a:pt x="864" y="916"/>
                  </a:lnTo>
                  <a:lnTo>
                    <a:pt x="884" y="942"/>
                  </a:lnTo>
                  <a:lnTo>
                    <a:pt x="884" y="942"/>
                  </a:lnTo>
                  <a:lnTo>
                    <a:pt x="903" y="965"/>
                  </a:lnTo>
                  <a:lnTo>
                    <a:pt x="903" y="965"/>
                  </a:lnTo>
                  <a:lnTo>
                    <a:pt x="906" y="966"/>
                  </a:lnTo>
                  <a:lnTo>
                    <a:pt x="909" y="967"/>
                  </a:lnTo>
                  <a:lnTo>
                    <a:pt x="911" y="966"/>
                  </a:lnTo>
                  <a:lnTo>
                    <a:pt x="913" y="965"/>
                  </a:lnTo>
                  <a:lnTo>
                    <a:pt x="915" y="962"/>
                  </a:lnTo>
                  <a:lnTo>
                    <a:pt x="915" y="960"/>
                  </a:lnTo>
                  <a:lnTo>
                    <a:pt x="915" y="958"/>
                  </a:lnTo>
                  <a:lnTo>
                    <a:pt x="914" y="954"/>
                  </a:lnTo>
                  <a:lnTo>
                    <a:pt x="914" y="954"/>
                  </a:lnTo>
                  <a:lnTo>
                    <a:pt x="893" y="930"/>
                  </a:lnTo>
                  <a:lnTo>
                    <a:pt x="873" y="905"/>
                  </a:lnTo>
                  <a:lnTo>
                    <a:pt x="855" y="878"/>
                  </a:lnTo>
                  <a:lnTo>
                    <a:pt x="838" y="852"/>
                  </a:lnTo>
                  <a:lnTo>
                    <a:pt x="804" y="798"/>
                  </a:lnTo>
                  <a:lnTo>
                    <a:pt x="787" y="770"/>
                  </a:lnTo>
                  <a:lnTo>
                    <a:pt x="770" y="743"/>
                  </a:lnTo>
                  <a:lnTo>
                    <a:pt x="770" y="743"/>
                  </a:lnTo>
                  <a:lnTo>
                    <a:pt x="750" y="716"/>
                  </a:lnTo>
                  <a:lnTo>
                    <a:pt x="730" y="689"/>
                  </a:lnTo>
                  <a:lnTo>
                    <a:pt x="708" y="663"/>
                  </a:lnTo>
                  <a:lnTo>
                    <a:pt x="685" y="637"/>
                  </a:lnTo>
                  <a:lnTo>
                    <a:pt x="662" y="613"/>
                  </a:lnTo>
                  <a:lnTo>
                    <a:pt x="637" y="589"/>
                  </a:lnTo>
                  <a:lnTo>
                    <a:pt x="589" y="542"/>
                  </a:lnTo>
                  <a:lnTo>
                    <a:pt x="589" y="542"/>
                  </a:lnTo>
                  <a:lnTo>
                    <a:pt x="539" y="497"/>
                  </a:lnTo>
                  <a:lnTo>
                    <a:pt x="513" y="474"/>
                  </a:lnTo>
                  <a:lnTo>
                    <a:pt x="488" y="451"/>
                  </a:lnTo>
                  <a:lnTo>
                    <a:pt x="488" y="451"/>
                  </a:lnTo>
                  <a:lnTo>
                    <a:pt x="444" y="408"/>
                  </a:lnTo>
                  <a:lnTo>
                    <a:pt x="400" y="363"/>
                  </a:lnTo>
                  <a:lnTo>
                    <a:pt x="400" y="363"/>
                  </a:lnTo>
                  <a:lnTo>
                    <a:pt x="313" y="270"/>
                  </a:lnTo>
                  <a:lnTo>
                    <a:pt x="269" y="224"/>
                  </a:lnTo>
                  <a:lnTo>
                    <a:pt x="225" y="179"/>
                  </a:lnTo>
                  <a:lnTo>
                    <a:pt x="225" y="179"/>
                  </a:lnTo>
                  <a:lnTo>
                    <a:pt x="181" y="135"/>
                  </a:lnTo>
                  <a:lnTo>
                    <a:pt x="158" y="114"/>
                  </a:lnTo>
                  <a:lnTo>
                    <a:pt x="135" y="93"/>
                  </a:lnTo>
                  <a:lnTo>
                    <a:pt x="110" y="73"/>
                  </a:lnTo>
                  <a:lnTo>
                    <a:pt x="86" y="54"/>
                  </a:lnTo>
                  <a:lnTo>
                    <a:pt x="61" y="35"/>
                  </a:lnTo>
                  <a:lnTo>
                    <a:pt x="36" y="17"/>
                  </a:lnTo>
                  <a:lnTo>
                    <a:pt x="36" y="17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809DABB6-798C-A5A5-C41F-0A6E45A5D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5" y="3465"/>
              <a:ext cx="37" cy="385"/>
            </a:xfrm>
            <a:custGeom>
              <a:avLst/>
              <a:gdLst>
                <a:gd name="T0" fmla="*/ 61 w 74"/>
                <a:gd name="T1" fmla="*/ 5 h 769"/>
                <a:gd name="T2" fmla="*/ 61 w 74"/>
                <a:gd name="T3" fmla="*/ 5 h 769"/>
                <a:gd name="T4" fmla="*/ 59 w 74"/>
                <a:gd name="T5" fmla="*/ 80 h 769"/>
                <a:gd name="T6" fmla="*/ 57 w 74"/>
                <a:gd name="T7" fmla="*/ 155 h 769"/>
                <a:gd name="T8" fmla="*/ 54 w 74"/>
                <a:gd name="T9" fmla="*/ 230 h 769"/>
                <a:gd name="T10" fmla="*/ 49 w 74"/>
                <a:gd name="T11" fmla="*/ 304 h 769"/>
                <a:gd name="T12" fmla="*/ 49 w 74"/>
                <a:gd name="T13" fmla="*/ 304 h 769"/>
                <a:gd name="T14" fmla="*/ 43 w 74"/>
                <a:gd name="T15" fmla="*/ 378 h 769"/>
                <a:gd name="T16" fmla="*/ 36 w 74"/>
                <a:gd name="T17" fmla="*/ 450 h 769"/>
                <a:gd name="T18" fmla="*/ 28 w 74"/>
                <a:gd name="T19" fmla="*/ 524 h 769"/>
                <a:gd name="T20" fmla="*/ 20 w 74"/>
                <a:gd name="T21" fmla="*/ 597 h 769"/>
                <a:gd name="T22" fmla="*/ 20 w 74"/>
                <a:gd name="T23" fmla="*/ 597 h 769"/>
                <a:gd name="T24" fmla="*/ 0 w 74"/>
                <a:gd name="T25" fmla="*/ 763 h 769"/>
                <a:gd name="T26" fmla="*/ 0 w 74"/>
                <a:gd name="T27" fmla="*/ 763 h 769"/>
                <a:gd name="T28" fmla="*/ 0 w 74"/>
                <a:gd name="T29" fmla="*/ 766 h 769"/>
                <a:gd name="T30" fmla="*/ 2 w 74"/>
                <a:gd name="T31" fmla="*/ 767 h 769"/>
                <a:gd name="T32" fmla="*/ 3 w 74"/>
                <a:gd name="T33" fmla="*/ 769 h 769"/>
                <a:gd name="T34" fmla="*/ 5 w 74"/>
                <a:gd name="T35" fmla="*/ 769 h 769"/>
                <a:gd name="T36" fmla="*/ 9 w 74"/>
                <a:gd name="T37" fmla="*/ 769 h 769"/>
                <a:gd name="T38" fmla="*/ 11 w 74"/>
                <a:gd name="T39" fmla="*/ 767 h 769"/>
                <a:gd name="T40" fmla="*/ 12 w 74"/>
                <a:gd name="T41" fmla="*/ 766 h 769"/>
                <a:gd name="T42" fmla="*/ 13 w 74"/>
                <a:gd name="T43" fmla="*/ 763 h 769"/>
                <a:gd name="T44" fmla="*/ 13 w 74"/>
                <a:gd name="T45" fmla="*/ 763 h 769"/>
                <a:gd name="T46" fmla="*/ 32 w 74"/>
                <a:gd name="T47" fmla="*/ 616 h 769"/>
                <a:gd name="T48" fmla="*/ 48 w 74"/>
                <a:gd name="T49" fmla="*/ 470 h 769"/>
                <a:gd name="T50" fmla="*/ 48 w 74"/>
                <a:gd name="T51" fmla="*/ 470 h 769"/>
                <a:gd name="T52" fmla="*/ 55 w 74"/>
                <a:gd name="T53" fmla="*/ 396 h 769"/>
                <a:gd name="T54" fmla="*/ 61 w 74"/>
                <a:gd name="T55" fmla="*/ 322 h 769"/>
                <a:gd name="T56" fmla="*/ 66 w 74"/>
                <a:gd name="T57" fmla="*/ 248 h 769"/>
                <a:gd name="T58" fmla="*/ 70 w 74"/>
                <a:gd name="T59" fmla="*/ 175 h 769"/>
                <a:gd name="T60" fmla="*/ 70 w 74"/>
                <a:gd name="T61" fmla="*/ 175 h 769"/>
                <a:gd name="T62" fmla="*/ 73 w 74"/>
                <a:gd name="T63" fmla="*/ 91 h 769"/>
                <a:gd name="T64" fmla="*/ 74 w 74"/>
                <a:gd name="T65" fmla="*/ 5 h 769"/>
                <a:gd name="T66" fmla="*/ 74 w 74"/>
                <a:gd name="T67" fmla="*/ 5 h 769"/>
                <a:gd name="T68" fmla="*/ 73 w 74"/>
                <a:gd name="T69" fmla="*/ 3 h 769"/>
                <a:gd name="T70" fmla="*/ 72 w 74"/>
                <a:gd name="T71" fmla="*/ 1 h 769"/>
                <a:gd name="T72" fmla="*/ 70 w 74"/>
                <a:gd name="T73" fmla="*/ 0 h 769"/>
                <a:gd name="T74" fmla="*/ 68 w 74"/>
                <a:gd name="T75" fmla="*/ 0 h 769"/>
                <a:gd name="T76" fmla="*/ 64 w 74"/>
                <a:gd name="T77" fmla="*/ 0 h 769"/>
                <a:gd name="T78" fmla="*/ 62 w 74"/>
                <a:gd name="T79" fmla="*/ 1 h 769"/>
                <a:gd name="T80" fmla="*/ 61 w 74"/>
                <a:gd name="T81" fmla="*/ 3 h 769"/>
                <a:gd name="T82" fmla="*/ 61 w 74"/>
                <a:gd name="T83" fmla="*/ 5 h 769"/>
                <a:gd name="T84" fmla="*/ 61 w 74"/>
                <a:gd name="T85" fmla="*/ 5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769">
                  <a:moveTo>
                    <a:pt x="61" y="5"/>
                  </a:moveTo>
                  <a:lnTo>
                    <a:pt x="61" y="5"/>
                  </a:lnTo>
                  <a:lnTo>
                    <a:pt x="59" y="80"/>
                  </a:lnTo>
                  <a:lnTo>
                    <a:pt x="57" y="155"/>
                  </a:lnTo>
                  <a:lnTo>
                    <a:pt x="54" y="230"/>
                  </a:lnTo>
                  <a:lnTo>
                    <a:pt x="49" y="304"/>
                  </a:lnTo>
                  <a:lnTo>
                    <a:pt x="49" y="304"/>
                  </a:lnTo>
                  <a:lnTo>
                    <a:pt x="43" y="378"/>
                  </a:lnTo>
                  <a:lnTo>
                    <a:pt x="36" y="450"/>
                  </a:lnTo>
                  <a:lnTo>
                    <a:pt x="28" y="524"/>
                  </a:lnTo>
                  <a:lnTo>
                    <a:pt x="20" y="597"/>
                  </a:lnTo>
                  <a:lnTo>
                    <a:pt x="20" y="597"/>
                  </a:lnTo>
                  <a:lnTo>
                    <a:pt x="0" y="763"/>
                  </a:lnTo>
                  <a:lnTo>
                    <a:pt x="0" y="763"/>
                  </a:lnTo>
                  <a:lnTo>
                    <a:pt x="0" y="766"/>
                  </a:lnTo>
                  <a:lnTo>
                    <a:pt x="2" y="767"/>
                  </a:lnTo>
                  <a:lnTo>
                    <a:pt x="3" y="769"/>
                  </a:lnTo>
                  <a:lnTo>
                    <a:pt x="5" y="769"/>
                  </a:lnTo>
                  <a:lnTo>
                    <a:pt x="9" y="769"/>
                  </a:lnTo>
                  <a:lnTo>
                    <a:pt x="11" y="767"/>
                  </a:lnTo>
                  <a:lnTo>
                    <a:pt x="12" y="766"/>
                  </a:lnTo>
                  <a:lnTo>
                    <a:pt x="13" y="763"/>
                  </a:lnTo>
                  <a:lnTo>
                    <a:pt x="13" y="763"/>
                  </a:lnTo>
                  <a:lnTo>
                    <a:pt x="32" y="616"/>
                  </a:lnTo>
                  <a:lnTo>
                    <a:pt x="48" y="470"/>
                  </a:lnTo>
                  <a:lnTo>
                    <a:pt x="48" y="470"/>
                  </a:lnTo>
                  <a:lnTo>
                    <a:pt x="55" y="396"/>
                  </a:lnTo>
                  <a:lnTo>
                    <a:pt x="61" y="322"/>
                  </a:lnTo>
                  <a:lnTo>
                    <a:pt x="66" y="248"/>
                  </a:lnTo>
                  <a:lnTo>
                    <a:pt x="70" y="175"/>
                  </a:lnTo>
                  <a:lnTo>
                    <a:pt x="70" y="175"/>
                  </a:lnTo>
                  <a:lnTo>
                    <a:pt x="73" y="91"/>
                  </a:lnTo>
                  <a:lnTo>
                    <a:pt x="74" y="5"/>
                  </a:lnTo>
                  <a:lnTo>
                    <a:pt x="74" y="5"/>
                  </a:lnTo>
                  <a:lnTo>
                    <a:pt x="73" y="3"/>
                  </a:lnTo>
                  <a:lnTo>
                    <a:pt x="72" y="1"/>
                  </a:lnTo>
                  <a:lnTo>
                    <a:pt x="70" y="0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62" y="1"/>
                  </a:lnTo>
                  <a:lnTo>
                    <a:pt x="61" y="3"/>
                  </a:lnTo>
                  <a:lnTo>
                    <a:pt x="61" y="5"/>
                  </a:lnTo>
                  <a:lnTo>
                    <a:pt x="6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B63AC485-4495-2712-C58B-0EBDF41BED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1" y="2097"/>
              <a:ext cx="156" cy="349"/>
            </a:xfrm>
            <a:custGeom>
              <a:avLst/>
              <a:gdLst>
                <a:gd name="T0" fmla="*/ 312 w 312"/>
                <a:gd name="T1" fmla="*/ 108 h 698"/>
                <a:gd name="T2" fmla="*/ 302 w 312"/>
                <a:gd name="T3" fmla="*/ 57 h 698"/>
                <a:gd name="T4" fmla="*/ 294 w 312"/>
                <a:gd name="T5" fmla="*/ 38 h 698"/>
                <a:gd name="T6" fmla="*/ 278 w 312"/>
                <a:gd name="T7" fmla="*/ 18 h 698"/>
                <a:gd name="T8" fmla="*/ 255 w 312"/>
                <a:gd name="T9" fmla="*/ 4 h 698"/>
                <a:gd name="T10" fmla="*/ 234 w 312"/>
                <a:gd name="T11" fmla="*/ 0 h 698"/>
                <a:gd name="T12" fmla="*/ 202 w 312"/>
                <a:gd name="T13" fmla="*/ 8 h 698"/>
                <a:gd name="T14" fmla="*/ 164 w 312"/>
                <a:gd name="T15" fmla="*/ 31 h 698"/>
                <a:gd name="T16" fmla="*/ 129 w 312"/>
                <a:gd name="T17" fmla="*/ 66 h 698"/>
                <a:gd name="T18" fmla="*/ 100 w 312"/>
                <a:gd name="T19" fmla="*/ 105 h 698"/>
                <a:gd name="T20" fmla="*/ 65 w 312"/>
                <a:gd name="T21" fmla="*/ 172 h 698"/>
                <a:gd name="T22" fmla="*/ 35 w 312"/>
                <a:gd name="T23" fmla="*/ 244 h 698"/>
                <a:gd name="T24" fmla="*/ 17 w 312"/>
                <a:gd name="T25" fmla="*/ 293 h 698"/>
                <a:gd name="T26" fmla="*/ 1 w 312"/>
                <a:gd name="T27" fmla="*/ 367 h 698"/>
                <a:gd name="T28" fmla="*/ 1 w 312"/>
                <a:gd name="T29" fmla="*/ 441 h 698"/>
                <a:gd name="T30" fmla="*/ 11 w 312"/>
                <a:gd name="T31" fmla="*/ 490 h 698"/>
                <a:gd name="T32" fmla="*/ 37 w 312"/>
                <a:gd name="T33" fmla="*/ 562 h 698"/>
                <a:gd name="T34" fmla="*/ 76 w 312"/>
                <a:gd name="T35" fmla="*/ 629 h 698"/>
                <a:gd name="T36" fmla="*/ 105 w 312"/>
                <a:gd name="T37" fmla="*/ 671 h 698"/>
                <a:gd name="T38" fmla="*/ 124 w 312"/>
                <a:gd name="T39" fmla="*/ 697 h 698"/>
                <a:gd name="T40" fmla="*/ 131 w 312"/>
                <a:gd name="T41" fmla="*/ 697 h 698"/>
                <a:gd name="T42" fmla="*/ 135 w 312"/>
                <a:gd name="T43" fmla="*/ 690 h 698"/>
                <a:gd name="T44" fmla="*/ 104 w 312"/>
                <a:gd name="T45" fmla="*/ 647 h 698"/>
                <a:gd name="T46" fmla="*/ 63 w 312"/>
                <a:gd name="T47" fmla="*/ 582 h 698"/>
                <a:gd name="T48" fmla="*/ 32 w 312"/>
                <a:gd name="T49" fmla="*/ 514 h 698"/>
                <a:gd name="T50" fmla="*/ 20 w 312"/>
                <a:gd name="T51" fmla="*/ 469 h 698"/>
                <a:gd name="T52" fmla="*/ 13 w 312"/>
                <a:gd name="T53" fmla="*/ 401 h 698"/>
                <a:gd name="T54" fmla="*/ 21 w 312"/>
                <a:gd name="T55" fmla="*/ 332 h 698"/>
                <a:gd name="T56" fmla="*/ 36 w 312"/>
                <a:gd name="T57" fmla="*/ 283 h 698"/>
                <a:gd name="T58" fmla="*/ 72 w 312"/>
                <a:gd name="T59" fmla="*/ 189 h 698"/>
                <a:gd name="T60" fmla="*/ 92 w 312"/>
                <a:gd name="T61" fmla="*/ 147 h 698"/>
                <a:gd name="T62" fmla="*/ 130 w 312"/>
                <a:gd name="T63" fmla="*/ 87 h 698"/>
                <a:gd name="T64" fmla="*/ 161 w 312"/>
                <a:gd name="T65" fmla="*/ 52 h 698"/>
                <a:gd name="T66" fmla="*/ 198 w 312"/>
                <a:gd name="T67" fmla="*/ 25 h 698"/>
                <a:gd name="T68" fmla="*/ 220 w 312"/>
                <a:gd name="T69" fmla="*/ 17 h 698"/>
                <a:gd name="T70" fmla="*/ 246 w 312"/>
                <a:gd name="T71" fmla="*/ 15 h 698"/>
                <a:gd name="T72" fmla="*/ 268 w 312"/>
                <a:gd name="T73" fmla="*/ 28 h 698"/>
                <a:gd name="T74" fmla="*/ 283 w 312"/>
                <a:gd name="T75" fmla="*/ 49 h 698"/>
                <a:gd name="T76" fmla="*/ 297 w 312"/>
                <a:gd name="T77" fmla="*/ 93 h 698"/>
                <a:gd name="T78" fmla="*/ 298 w 312"/>
                <a:gd name="T79" fmla="*/ 129 h 698"/>
                <a:gd name="T80" fmla="*/ 301 w 312"/>
                <a:gd name="T81" fmla="*/ 134 h 698"/>
                <a:gd name="T82" fmla="*/ 307 w 312"/>
                <a:gd name="T83" fmla="*/ 135 h 698"/>
                <a:gd name="T84" fmla="*/ 312 w 312"/>
                <a:gd name="T85" fmla="*/ 129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2" h="698">
                  <a:moveTo>
                    <a:pt x="312" y="129"/>
                  </a:moveTo>
                  <a:lnTo>
                    <a:pt x="312" y="129"/>
                  </a:lnTo>
                  <a:lnTo>
                    <a:pt x="312" y="108"/>
                  </a:lnTo>
                  <a:lnTo>
                    <a:pt x="310" y="87"/>
                  </a:lnTo>
                  <a:lnTo>
                    <a:pt x="305" y="66"/>
                  </a:lnTo>
                  <a:lnTo>
                    <a:pt x="302" y="57"/>
                  </a:lnTo>
                  <a:lnTo>
                    <a:pt x="298" y="46"/>
                  </a:lnTo>
                  <a:lnTo>
                    <a:pt x="298" y="46"/>
                  </a:lnTo>
                  <a:lnTo>
                    <a:pt x="294" y="38"/>
                  </a:lnTo>
                  <a:lnTo>
                    <a:pt x="289" y="30"/>
                  </a:lnTo>
                  <a:lnTo>
                    <a:pt x="283" y="23"/>
                  </a:lnTo>
                  <a:lnTo>
                    <a:pt x="278" y="18"/>
                  </a:lnTo>
                  <a:lnTo>
                    <a:pt x="271" y="12"/>
                  </a:lnTo>
                  <a:lnTo>
                    <a:pt x="263" y="7"/>
                  </a:lnTo>
                  <a:lnTo>
                    <a:pt x="255" y="4"/>
                  </a:lnTo>
                  <a:lnTo>
                    <a:pt x="245" y="2"/>
                  </a:lnTo>
                  <a:lnTo>
                    <a:pt x="245" y="2"/>
                  </a:lnTo>
                  <a:lnTo>
                    <a:pt x="234" y="0"/>
                  </a:lnTo>
                  <a:lnTo>
                    <a:pt x="223" y="2"/>
                  </a:lnTo>
                  <a:lnTo>
                    <a:pt x="212" y="4"/>
                  </a:lnTo>
                  <a:lnTo>
                    <a:pt x="202" y="8"/>
                  </a:lnTo>
                  <a:lnTo>
                    <a:pt x="192" y="13"/>
                  </a:lnTo>
                  <a:lnTo>
                    <a:pt x="182" y="19"/>
                  </a:lnTo>
                  <a:lnTo>
                    <a:pt x="164" y="31"/>
                  </a:lnTo>
                  <a:lnTo>
                    <a:pt x="164" y="31"/>
                  </a:lnTo>
                  <a:lnTo>
                    <a:pt x="145" y="48"/>
                  </a:lnTo>
                  <a:lnTo>
                    <a:pt x="129" y="66"/>
                  </a:lnTo>
                  <a:lnTo>
                    <a:pt x="114" y="86"/>
                  </a:lnTo>
                  <a:lnTo>
                    <a:pt x="100" y="105"/>
                  </a:lnTo>
                  <a:lnTo>
                    <a:pt x="100" y="105"/>
                  </a:lnTo>
                  <a:lnTo>
                    <a:pt x="88" y="127"/>
                  </a:lnTo>
                  <a:lnTo>
                    <a:pt x="76" y="149"/>
                  </a:lnTo>
                  <a:lnTo>
                    <a:pt x="65" y="172"/>
                  </a:lnTo>
                  <a:lnTo>
                    <a:pt x="55" y="195"/>
                  </a:lnTo>
                  <a:lnTo>
                    <a:pt x="55" y="195"/>
                  </a:lnTo>
                  <a:lnTo>
                    <a:pt x="35" y="244"/>
                  </a:lnTo>
                  <a:lnTo>
                    <a:pt x="26" y="269"/>
                  </a:lnTo>
                  <a:lnTo>
                    <a:pt x="17" y="293"/>
                  </a:lnTo>
                  <a:lnTo>
                    <a:pt x="17" y="293"/>
                  </a:lnTo>
                  <a:lnTo>
                    <a:pt x="11" y="317"/>
                  </a:lnTo>
                  <a:lnTo>
                    <a:pt x="6" y="342"/>
                  </a:lnTo>
                  <a:lnTo>
                    <a:pt x="1" y="367"/>
                  </a:lnTo>
                  <a:lnTo>
                    <a:pt x="0" y="391"/>
                  </a:lnTo>
                  <a:lnTo>
                    <a:pt x="0" y="416"/>
                  </a:lnTo>
                  <a:lnTo>
                    <a:pt x="1" y="441"/>
                  </a:lnTo>
                  <a:lnTo>
                    <a:pt x="5" y="466"/>
                  </a:lnTo>
                  <a:lnTo>
                    <a:pt x="11" y="490"/>
                  </a:lnTo>
                  <a:lnTo>
                    <a:pt x="11" y="490"/>
                  </a:lnTo>
                  <a:lnTo>
                    <a:pt x="17" y="514"/>
                  </a:lnTo>
                  <a:lnTo>
                    <a:pt x="27" y="539"/>
                  </a:lnTo>
                  <a:lnTo>
                    <a:pt x="37" y="562"/>
                  </a:lnTo>
                  <a:lnTo>
                    <a:pt x="50" y="585"/>
                  </a:lnTo>
                  <a:lnTo>
                    <a:pt x="62" y="607"/>
                  </a:lnTo>
                  <a:lnTo>
                    <a:pt x="76" y="629"/>
                  </a:lnTo>
                  <a:lnTo>
                    <a:pt x="90" y="650"/>
                  </a:lnTo>
                  <a:lnTo>
                    <a:pt x="105" y="671"/>
                  </a:lnTo>
                  <a:lnTo>
                    <a:pt x="105" y="671"/>
                  </a:lnTo>
                  <a:lnTo>
                    <a:pt x="122" y="694"/>
                  </a:lnTo>
                  <a:lnTo>
                    <a:pt x="122" y="694"/>
                  </a:lnTo>
                  <a:lnTo>
                    <a:pt x="124" y="697"/>
                  </a:lnTo>
                  <a:lnTo>
                    <a:pt x="127" y="698"/>
                  </a:lnTo>
                  <a:lnTo>
                    <a:pt x="129" y="697"/>
                  </a:lnTo>
                  <a:lnTo>
                    <a:pt x="131" y="697"/>
                  </a:lnTo>
                  <a:lnTo>
                    <a:pt x="134" y="694"/>
                  </a:lnTo>
                  <a:lnTo>
                    <a:pt x="135" y="692"/>
                  </a:lnTo>
                  <a:lnTo>
                    <a:pt x="135" y="690"/>
                  </a:lnTo>
                  <a:lnTo>
                    <a:pt x="134" y="687"/>
                  </a:lnTo>
                  <a:lnTo>
                    <a:pt x="134" y="687"/>
                  </a:lnTo>
                  <a:lnTo>
                    <a:pt x="104" y="647"/>
                  </a:lnTo>
                  <a:lnTo>
                    <a:pt x="90" y="626"/>
                  </a:lnTo>
                  <a:lnTo>
                    <a:pt x="76" y="604"/>
                  </a:lnTo>
                  <a:lnTo>
                    <a:pt x="63" y="582"/>
                  </a:lnTo>
                  <a:lnTo>
                    <a:pt x="52" y="561"/>
                  </a:lnTo>
                  <a:lnTo>
                    <a:pt x="42" y="537"/>
                  </a:lnTo>
                  <a:lnTo>
                    <a:pt x="32" y="514"/>
                  </a:lnTo>
                  <a:lnTo>
                    <a:pt x="32" y="514"/>
                  </a:lnTo>
                  <a:lnTo>
                    <a:pt x="26" y="491"/>
                  </a:lnTo>
                  <a:lnTo>
                    <a:pt x="20" y="469"/>
                  </a:lnTo>
                  <a:lnTo>
                    <a:pt x="16" y="446"/>
                  </a:lnTo>
                  <a:lnTo>
                    <a:pt x="14" y="423"/>
                  </a:lnTo>
                  <a:lnTo>
                    <a:pt x="13" y="401"/>
                  </a:lnTo>
                  <a:lnTo>
                    <a:pt x="14" y="378"/>
                  </a:lnTo>
                  <a:lnTo>
                    <a:pt x="17" y="355"/>
                  </a:lnTo>
                  <a:lnTo>
                    <a:pt x="21" y="332"/>
                  </a:lnTo>
                  <a:lnTo>
                    <a:pt x="21" y="332"/>
                  </a:lnTo>
                  <a:lnTo>
                    <a:pt x="28" y="307"/>
                  </a:lnTo>
                  <a:lnTo>
                    <a:pt x="36" y="283"/>
                  </a:lnTo>
                  <a:lnTo>
                    <a:pt x="54" y="233"/>
                  </a:lnTo>
                  <a:lnTo>
                    <a:pt x="54" y="233"/>
                  </a:lnTo>
                  <a:lnTo>
                    <a:pt x="72" y="189"/>
                  </a:lnTo>
                  <a:lnTo>
                    <a:pt x="82" y="167"/>
                  </a:lnTo>
                  <a:lnTo>
                    <a:pt x="92" y="147"/>
                  </a:lnTo>
                  <a:lnTo>
                    <a:pt x="92" y="147"/>
                  </a:lnTo>
                  <a:lnTo>
                    <a:pt x="104" y="126"/>
                  </a:lnTo>
                  <a:lnTo>
                    <a:pt x="116" y="105"/>
                  </a:lnTo>
                  <a:lnTo>
                    <a:pt x="130" y="87"/>
                  </a:lnTo>
                  <a:lnTo>
                    <a:pt x="146" y="68"/>
                  </a:lnTo>
                  <a:lnTo>
                    <a:pt x="146" y="68"/>
                  </a:lnTo>
                  <a:lnTo>
                    <a:pt x="161" y="52"/>
                  </a:lnTo>
                  <a:lnTo>
                    <a:pt x="180" y="37"/>
                  </a:lnTo>
                  <a:lnTo>
                    <a:pt x="189" y="30"/>
                  </a:lnTo>
                  <a:lnTo>
                    <a:pt x="198" y="25"/>
                  </a:lnTo>
                  <a:lnTo>
                    <a:pt x="209" y="20"/>
                  </a:lnTo>
                  <a:lnTo>
                    <a:pt x="220" y="17"/>
                  </a:lnTo>
                  <a:lnTo>
                    <a:pt x="220" y="17"/>
                  </a:lnTo>
                  <a:lnTo>
                    <a:pt x="229" y="14"/>
                  </a:lnTo>
                  <a:lnTo>
                    <a:pt x="238" y="14"/>
                  </a:lnTo>
                  <a:lnTo>
                    <a:pt x="246" y="15"/>
                  </a:lnTo>
                  <a:lnTo>
                    <a:pt x="255" y="19"/>
                  </a:lnTo>
                  <a:lnTo>
                    <a:pt x="261" y="22"/>
                  </a:lnTo>
                  <a:lnTo>
                    <a:pt x="268" y="28"/>
                  </a:lnTo>
                  <a:lnTo>
                    <a:pt x="274" y="34"/>
                  </a:lnTo>
                  <a:lnTo>
                    <a:pt x="279" y="41"/>
                  </a:lnTo>
                  <a:lnTo>
                    <a:pt x="283" y="49"/>
                  </a:lnTo>
                  <a:lnTo>
                    <a:pt x="287" y="57"/>
                  </a:lnTo>
                  <a:lnTo>
                    <a:pt x="293" y="74"/>
                  </a:lnTo>
                  <a:lnTo>
                    <a:pt x="297" y="93"/>
                  </a:lnTo>
                  <a:lnTo>
                    <a:pt x="298" y="109"/>
                  </a:lnTo>
                  <a:lnTo>
                    <a:pt x="298" y="109"/>
                  </a:lnTo>
                  <a:lnTo>
                    <a:pt x="298" y="129"/>
                  </a:lnTo>
                  <a:lnTo>
                    <a:pt x="298" y="129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3" y="135"/>
                  </a:lnTo>
                  <a:lnTo>
                    <a:pt x="305" y="136"/>
                  </a:lnTo>
                  <a:lnTo>
                    <a:pt x="307" y="135"/>
                  </a:lnTo>
                  <a:lnTo>
                    <a:pt x="310" y="134"/>
                  </a:lnTo>
                  <a:lnTo>
                    <a:pt x="311" y="132"/>
                  </a:lnTo>
                  <a:lnTo>
                    <a:pt x="312" y="129"/>
                  </a:lnTo>
                  <a:lnTo>
                    <a:pt x="312" y="1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7A7C6A6A-6B79-67C4-3CA6-8A02C6C9E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1" y="2457"/>
              <a:ext cx="37" cy="163"/>
            </a:xfrm>
            <a:custGeom>
              <a:avLst/>
              <a:gdLst>
                <a:gd name="T0" fmla="*/ 43 w 72"/>
                <a:gd name="T1" fmla="*/ 8 h 326"/>
                <a:gd name="T2" fmla="*/ 47 w 72"/>
                <a:gd name="T3" fmla="*/ 24 h 326"/>
                <a:gd name="T4" fmla="*/ 46 w 72"/>
                <a:gd name="T5" fmla="*/ 40 h 326"/>
                <a:gd name="T6" fmla="*/ 38 w 72"/>
                <a:gd name="T7" fmla="*/ 70 h 326"/>
                <a:gd name="T8" fmla="*/ 25 w 72"/>
                <a:gd name="T9" fmla="*/ 99 h 326"/>
                <a:gd name="T10" fmla="*/ 11 w 72"/>
                <a:gd name="T11" fmla="*/ 128 h 326"/>
                <a:gd name="T12" fmla="*/ 6 w 72"/>
                <a:gd name="T13" fmla="*/ 143 h 326"/>
                <a:gd name="T14" fmla="*/ 0 w 72"/>
                <a:gd name="T15" fmla="*/ 176 h 326"/>
                <a:gd name="T16" fmla="*/ 0 w 72"/>
                <a:gd name="T17" fmla="*/ 192 h 326"/>
                <a:gd name="T18" fmla="*/ 7 w 72"/>
                <a:gd name="T19" fmla="*/ 224 h 326"/>
                <a:gd name="T20" fmla="*/ 22 w 72"/>
                <a:gd name="T21" fmla="*/ 254 h 326"/>
                <a:gd name="T22" fmla="*/ 40 w 72"/>
                <a:gd name="T23" fmla="*/ 287 h 326"/>
                <a:gd name="T24" fmla="*/ 58 w 72"/>
                <a:gd name="T25" fmla="*/ 321 h 326"/>
                <a:gd name="T26" fmla="*/ 60 w 72"/>
                <a:gd name="T27" fmla="*/ 323 h 326"/>
                <a:gd name="T28" fmla="*/ 64 w 72"/>
                <a:gd name="T29" fmla="*/ 326 h 326"/>
                <a:gd name="T30" fmla="*/ 70 w 72"/>
                <a:gd name="T31" fmla="*/ 325 h 326"/>
                <a:gd name="T32" fmla="*/ 72 w 72"/>
                <a:gd name="T33" fmla="*/ 320 h 326"/>
                <a:gd name="T34" fmla="*/ 71 w 72"/>
                <a:gd name="T35" fmla="*/ 318 h 326"/>
                <a:gd name="T36" fmla="*/ 56 w 72"/>
                <a:gd name="T37" fmla="*/ 287 h 326"/>
                <a:gd name="T38" fmla="*/ 39 w 72"/>
                <a:gd name="T39" fmla="*/ 257 h 326"/>
                <a:gd name="T40" fmla="*/ 24 w 72"/>
                <a:gd name="T41" fmla="*/ 228 h 326"/>
                <a:gd name="T42" fmla="*/ 14 w 72"/>
                <a:gd name="T43" fmla="*/ 197 h 326"/>
                <a:gd name="T44" fmla="*/ 14 w 72"/>
                <a:gd name="T45" fmla="*/ 189 h 326"/>
                <a:gd name="T46" fmla="*/ 15 w 72"/>
                <a:gd name="T47" fmla="*/ 164 h 326"/>
                <a:gd name="T48" fmla="*/ 24 w 72"/>
                <a:gd name="T49" fmla="*/ 132 h 326"/>
                <a:gd name="T50" fmla="*/ 31 w 72"/>
                <a:gd name="T51" fmla="*/ 118 h 326"/>
                <a:gd name="T52" fmla="*/ 45 w 72"/>
                <a:gd name="T53" fmla="*/ 90 h 326"/>
                <a:gd name="T54" fmla="*/ 52 w 72"/>
                <a:gd name="T55" fmla="*/ 75 h 326"/>
                <a:gd name="T56" fmla="*/ 58 w 72"/>
                <a:gd name="T57" fmla="*/ 49 h 326"/>
                <a:gd name="T58" fmla="*/ 61 w 72"/>
                <a:gd name="T59" fmla="*/ 31 h 326"/>
                <a:gd name="T60" fmla="*/ 60 w 72"/>
                <a:gd name="T61" fmla="*/ 13 h 326"/>
                <a:gd name="T62" fmla="*/ 57 w 72"/>
                <a:gd name="T63" fmla="*/ 4 h 326"/>
                <a:gd name="T64" fmla="*/ 54 w 72"/>
                <a:gd name="T65" fmla="*/ 1 h 326"/>
                <a:gd name="T66" fmla="*/ 48 w 72"/>
                <a:gd name="T67" fmla="*/ 0 h 326"/>
                <a:gd name="T68" fmla="*/ 45 w 72"/>
                <a:gd name="T69" fmla="*/ 3 h 326"/>
                <a:gd name="T70" fmla="*/ 43 w 72"/>
                <a:gd name="T71" fmla="*/ 8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" h="326">
                  <a:moveTo>
                    <a:pt x="43" y="8"/>
                  </a:moveTo>
                  <a:lnTo>
                    <a:pt x="43" y="8"/>
                  </a:lnTo>
                  <a:lnTo>
                    <a:pt x="46" y="16"/>
                  </a:lnTo>
                  <a:lnTo>
                    <a:pt x="47" y="24"/>
                  </a:lnTo>
                  <a:lnTo>
                    <a:pt x="47" y="32"/>
                  </a:lnTo>
                  <a:lnTo>
                    <a:pt x="46" y="40"/>
                  </a:lnTo>
                  <a:lnTo>
                    <a:pt x="43" y="55"/>
                  </a:lnTo>
                  <a:lnTo>
                    <a:pt x="38" y="70"/>
                  </a:lnTo>
                  <a:lnTo>
                    <a:pt x="32" y="84"/>
                  </a:lnTo>
                  <a:lnTo>
                    <a:pt x="25" y="99"/>
                  </a:lnTo>
                  <a:lnTo>
                    <a:pt x="18" y="113"/>
                  </a:lnTo>
                  <a:lnTo>
                    <a:pt x="11" y="128"/>
                  </a:lnTo>
                  <a:lnTo>
                    <a:pt x="11" y="128"/>
                  </a:lnTo>
                  <a:lnTo>
                    <a:pt x="6" y="143"/>
                  </a:lnTo>
                  <a:lnTo>
                    <a:pt x="2" y="159"/>
                  </a:lnTo>
                  <a:lnTo>
                    <a:pt x="0" y="176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2" y="208"/>
                  </a:lnTo>
                  <a:lnTo>
                    <a:pt x="7" y="224"/>
                  </a:lnTo>
                  <a:lnTo>
                    <a:pt x="14" y="239"/>
                  </a:lnTo>
                  <a:lnTo>
                    <a:pt x="22" y="254"/>
                  </a:lnTo>
                  <a:lnTo>
                    <a:pt x="22" y="254"/>
                  </a:lnTo>
                  <a:lnTo>
                    <a:pt x="40" y="287"/>
                  </a:lnTo>
                  <a:lnTo>
                    <a:pt x="50" y="304"/>
                  </a:lnTo>
                  <a:lnTo>
                    <a:pt x="58" y="321"/>
                  </a:lnTo>
                  <a:lnTo>
                    <a:pt x="58" y="321"/>
                  </a:lnTo>
                  <a:lnTo>
                    <a:pt x="60" y="323"/>
                  </a:lnTo>
                  <a:lnTo>
                    <a:pt x="62" y="325"/>
                  </a:lnTo>
                  <a:lnTo>
                    <a:pt x="64" y="326"/>
                  </a:lnTo>
                  <a:lnTo>
                    <a:pt x="68" y="326"/>
                  </a:lnTo>
                  <a:lnTo>
                    <a:pt x="70" y="325"/>
                  </a:lnTo>
                  <a:lnTo>
                    <a:pt x="71" y="322"/>
                  </a:lnTo>
                  <a:lnTo>
                    <a:pt x="72" y="320"/>
                  </a:lnTo>
                  <a:lnTo>
                    <a:pt x="71" y="318"/>
                  </a:lnTo>
                  <a:lnTo>
                    <a:pt x="71" y="318"/>
                  </a:lnTo>
                  <a:lnTo>
                    <a:pt x="64" y="302"/>
                  </a:lnTo>
                  <a:lnTo>
                    <a:pt x="56" y="287"/>
                  </a:lnTo>
                  <a:lnTo>
                    <a:pt x="39" y="257"/>
                  </a:lnTo>
                  <a:lnTo>
                    <a:pt x="39" y="257"/>
                  </a:lnTo>
                  <a:lnTo>
                    <a:pt x="31" y="243"/>
                  </a:lnTo>
                  <a:lnTo>
                    <a:pt x="24" y="228"/>
                  </a:lnTo>
                  <a:lnTo>
                    <a:pt x="18" y="213"/>
                  </a:lnTo>
                  <a:lnTo>
                    <a:pt x="14" y="197"/>
                  </a:lnTo>
                  <a:lnTo>
                    <a:pt x="14" y="197"/>
                  </a:lnTo>
                  <a:lnTo>
                    <a:pt x="14" y="189"/>
                  </a:lnTo>
                  <a:lnTo>
                    <a:pt x="14" y="181"/>
                  </a:lnTo>
                  <a:lnTo>
                    <a:pt x="15" y="164"/>
                  </a:lnTo>
                  <a:lnTo>
                    <a:pt x="18" y="148"/>
                  </a:lnTo>
                  <a:lnTo>
                    <a:pt x="24" y="132"/>
                  </a:lnTo>
                  <a:lnTo>
                    <a:pt x="24" y="132"/>
                  </a:lnTo>
                  <a:lnTo>
                    <a:pt x="31" y="118"/>
                  </a:lnTo>
                  <a:lnTo>
                    <a:pt x="38" y="103"/>
                  </a:lnTo>
                  <a:lnTo>
                    <a:pt x="45" y="90"/>
                  </a:lnTo>
                  <a:lnTo>
                    <a:pt x="52" y="75"/>
                  </a:lnTo>
                  <a:lnTo>
                    <a:pt x="52" y="75"/>
                  </a:lnTo>
                  <a:lnTo>
                    <a:pt x="57" y="57"/>
                  </a:lnTo>
                  <a:lnTo>
                    <a:pt x="58" y="49"/>
                  </a:lnTo>
                  <a:lnTo>
                    <a:pt x="60" y="40"/>
                  </a:lnTo>
                  <a:lnTo>
                    <a:pt x="61" y="31"/>
                  </a:lnTo>
                  <a:lnTo>
                    <a:pt x="61" y="23"/>
                  </a:lnTo>
                  <a:lnTo>
                    <a:pt x="60" y="13"/>
                  </a:lnTo>
                  <a:lnTo>
                    <a:pt x="57" y="4"/>
                  </a:lnTo>
                  <a:lnTo>
                    <a:pt x="57" y="4"/>
                  </a:lnTo>
                  <a:lnTo>
                    <a:pt x="56" y="2"/>
                  </a:lnTo>
                  <a:lnTo>
                    <a:pt x="54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1"/>
                  </a:lnTo>
                  <a:lnTo>
                    <a:pt x="45" y="3"/>
                  </a:lnTo>
                  <a:lnTo>
                    <a:pt x="43" y="5"/>
                  </a:lnTo>
                  <a:lnTo>
                    <a:pt x="43" y="8"/>
                  </a:lnTo>
                  <a:lnTo>
                    <a:pt x="4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6151410C-FAA9-A8A7-F844-BBE6B979E7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4" y="2165"/>
              <a:ext cx="280" cy="124"/>
            </a:xfrm>
            <a:custGeom>
              <a:avLst/>
              <a:gdLst>
                <a:gd name="T0" fmla="*/ 7 w 561"/>
                <a:gd name="T1" fmla="*/ 14 h 248"/>
                <a:gd name="T2" fmla="*/ 7 w 561"/>
                <a:gd name="T3" fmla="*/ 14 h 248"/>
                <a:gd name="T4" fmla="*/ 37 w 561"/>
                <a:gd name="T5" fmla="*/ 15 h 248"/>
                <a:gd name="T6" fmla="*/ 66 w 561"/>
                <a:gd name="T7" fmla="*/ 18 h 248"/>
                <a:gd name="T8" fmla="*/ 96 w 561"/>
                <a:gd name="T9" fmla="*/ 21 h 248"/>
                <a:gd name="T10" fmla="*/ 124 w 561"/>
                <a:gd name="T11" fmla="*/ 28 h 248"/>
                <a:gd name="T12" fmla="*/ 124 w 561"/>
                <a:gd name="T13" fmla="*/ 28 h 248"/>
                <a:gd name="T14" fmla="*/ 152 w 561"/>
                <a:gd name="T15" fmla="*/ 35 h 248"/>
                <a:gd name="T16" fmla="*/ 180 w 561"/>
                <a:gd name="T17" fmla="*/ 44 h 248"/>
                <a:gd name="T18" fmla="*/ 207 w 561"/>
                <a:gd name="T19" fmla="*/ 55 h 248"/>
                <a:gd name="T20" fmla="*/ 234 w 561"/>
                <a:gd name="T21" fmla="*/ 66 h 248"/>
                <a:gd name="T22" fmla="*/ 234 w 561"/>
                <a:gd name="T23" fmla="*/ 66 h 248"/>
                <a:gd name="T24" fmla="*/ 286 w 561"/>
                <a:gd name="T25" fmla="*/ 93 h 248"/>
                <a:gd name="T26" fmla="*/ 337 w 561"/>
                <a:gd name="T27" fmla="*/ 119 h 248"/>
                <a:gd name="T28" fmla="*/ 337 w 561"/>
                <a:gd name="T29" fmla="*/ 119 h 248"/>
                <a:gd name="T30" fmla="*/ 390 w 561"/>
                <a:gd name="T31" fmla="*/ 147 h 248"/>
                <a:gd name="T32" fmla="*/ 442 w 561"/>
                <a:gd name="T33" fmla="*/ 176 h 248"/>
                <a:gd name="T34" fmla="*/ 442 w 561"/>
                <a:gd name="T35" fmla="*/ 176 h 248"/>
                <a:gd name="T36" fmla="*/ 470 w 561"/>
                <a:gd name="T37" fmla="*/ 192 h 248"/>
                <a:gd name="T38" fmla="*/ 497 w 561"/>
                <a:gd name="T39" fmla="*/ 209 h 248"/>
                <a:gd name="T40" fmla="*/ 524 w 561"/>
                <a:gd name="T41" fmla="*/ 227 h 248"/>
                <a:gd name="T42" fmla="*/ 549 w 561"/>
                <a:gd name="T43" fmla="*/ 247 h 248"/>
                <a:gd name="T44" fmla="*/ 549 w 561"/>
                <a:gd name="T45" fmla="*/ 247 h 248"/>
                <a:gd name="T46" fmla="*/ 551 w 561"/>
                <a:gd name="T47" fmla="*/ 248 h 248"/>
                <a:gd name="T48" fmla="*/ 555 w 561"/>
                <a:gd name="T49" fmla="*/ 248 h 248"/>
                <a:gd name="T50" fmla="*/ 557 w 561"/>
                <a:gd name="T51" fmla="*/ 248 h 248"/>
                <a:gd name="T52" fmla="*/ 560 w 561"/>
                <a:gd name="T53" fmla="*/ 246 h 248"/>
                <a:gd name="T54" fmla="*/ 561 w 561"/>
                <a:gd name="T55" fmla="*/ 244 h 248"/>
                <a:gd name="T56" fmla="*/ 561 w 561"/>
                <a:gd name="T57" fmla="*/ 241 h 248"/>
                <a:gd name="T58" fmla="*/ 561 w 561"/>
                <a:gd name="T59" fmla="*/ 239 h 248"/>
                <a:gd name="T60" fmla="*/ 558 w 561"/>
                <a:gd name="T61" fmla="*/ 237 h 248"/>
                <a:gd name="T62" fmla="*/ 558 w 561"/>
                <a:gd name="T63" fmla="*/ 237 h 248"/>
                <a:gd name="T64" fmla="*/ 535 w 561"/>
                <a:gd name="T65" fmla="*/ 219 h 248"/>
                <a:gd name="T66" fmla="*/ 511 w 561"/>
                <a:gd name="T67" fmla="*/ 202 h 248"/>
                <a:gd name="T68" fmla="*/ 486 w 561"/>
                <a:gd name="T69" fmla="*/ 185 h 248"/>
                <a:gd name="T70" fmla="*/ 461 w 561"/>
                <a:gd name="T71" fmla="*/ 170 h 248"/>
                <a:gd name="T72" fmla="*/ 409 w 561"/>
                <a:gd name="T73" fmla="*/ 141 h 248"/>
                <a:gd name="T74" fmla="*/ 356 w 561"/>
                <a:gd name="T75" fmla="*/ 113 h 248"/>
                <a:gd name="T76" fmla="*/ 356 w 561"/>
                <a:gd name="T77" fmla="*/ 113 h 248"/>
                <a:gd name="T78" fmla="*/ 304 w 561"/>
                <a:gd name="T79" fmla="*/ 86 h 248"/>
                <a:gd name="T80" fmla="*/ 251 w 561"/>
                <a:gd name="T81" fmla="*/ 59 h 248"/>
                <a:gd name="T82" fmla="*/ 225 w 561"/>
                <a:gd name="T83" fmla="*/ 48 h 248"/>
                <a:gd name="T84" fmla="*/ 197 w 561"/>
                <a:gd name="T85" fmla="*/ 36 h 248"/>
                <a:gd name="T86" fmla="*/ 169 w 561"/>
                <a:gd name="T87" fmla="*/ 26 h 248"/>
                <a:gd name="T88" fmla="*/ 141 w 561"/>
                <a:gd name="T89" fmla="*/ 18 h 248"/>
                <a:gd name="T90" fmla="*/ 141 w 561"/>
                <a:gd name="T91" fmla="*/ 18 h 248"/>
                <a:gd name="T92" fmla="*/ 108 w 561"/>
                <a:gd name="T93" fmla="*/ 10 h 248"/>
                <a:gd name="T94" fmla="*/ 75 w 561"/>
                <a:gd name="T95" fmla="*/ 5 h 248"/>
                <a:gd name="T96" fmla="*/ 42 w 561"/>
                <a:gd name="T97" fmla="*/ 2 h 248"/>
                <a:gd name="T98" fmla="*/ 7 w 561"/>
                <a:gd name="T99" fmla="*/ 0 h 248"/>
                <a:gd name="T100" fmla="*/ 7 w 561"/>
                <a:gd name="T101" fmla="*/ 0 h 248"/>
                <a:gd name="T102" fmla="*/ 5 w 561"/>
                <a:gd name="T103" fmla="*/ 2 h 248"/>
                <a:gd name="T104" fmla="*/ 2 w 561"/>
                <a:gd name="T105" fmla="*/ 3 h 248"/>
                <a:gd name="T106" fmla="*/ 1 w 561"/>
                <a:gd name="T107" fmla="*/ 5 h 248"/>
                <a:gd name="T108" fmla="*/ 0 w 561"/>
                <a:gd name="T109" fmla="*/ 7 h 248"/>
                <a:gd name="T110" fmla="*/ 1 w 561"/>
                <a:gd name="T111" fmla="*/ 10 h 248"/>
                <a:gd name="T112" fmla="*/ 2 w 561"/>
                <a:gd name="T113" fmla="*/ 12 h 248"/>
                <a:gd name="T114" fmla="*/ 5 w 561"/>
                <a:gd name="T115" fmla="*/ 14 h 248"/>
                <a:gd name="T116" fmla="*/ 7 w 561"/>
                <a:gd name="T117" fmla="*/ 14 h 248"/>
                <a:gd name="T118" fmla="*/ 7 w 561"/>
                <a:gd name="T119" fmla="*/ 1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1" h="248">
                  <a:moveTo>
                    <a:pt x="7" y="14"/>
                  </a:moveTo>
                  <a:lnTo>
                    <a:pt x="7" y="14"/>
                  </a:lnTo>
                  <a:lnTo>
                    <a:pt x="37" y="15"/>
                  </a:lnTo>
                  <a:lnTo>
                    <a:pt x="66" y="18"/>
                  </a:lnTo>
                  <a:lnTo>
                    <a:pt x="96" y="21"/>
                  </a:lnTo>
                  <a:lnTo>
                    <a:pt x="124" y="28"/>
                  </a:lnTo>
                  <a:lnTo>
                    <a:pt x="124" y="28"/>
                  </a:lnTo>
                  <a:lnTo>
                    <a:pt x="152" y="35"/>
                  </a:lnTo>
                  <a:lnTo>
                    <a:pt x="180" y="44"/>
                  </a:lnTo>
                  <a:lnTo>
                    <a:pt x="207" y="55"/>
                  </a:lnTo>
                  <a:lnTo>
                    <a:pt x="234" y="66"/>
                  </a:lnTo>
                  <a:lnTo>
                    <a:pt x="234" y="66"/>
                  </a:lnTo>
                  <a:lnTo>
                    <a:pt x="286" y="93"/>
                  </a:lnTo>
                  <a:lnTo>
                    <a:pt x="337" y="119"/>
                  </a:lnTo>
                  <a:lnTo>
                    <a:pt x="337" y="119"/>
                  </a:lnTo>
                  <a:lnTo>
                    <a:pt x="390" y="147"/>
                  </a:lnTo>
                  <a:lnTo>
                    <a:pt x="442" y="176"/>
                  </a:lnTo>
                  <a:lnTo>
                    <a:pt x="442" y="176"/>
                  </a:lnTo>
                  <a:lnTo>
                    <a:pt x="470" y="192"/>
                  </a:lnTo>
                  <a:lnTo>
                    <a:pt x="497" y="209"/>
                  </a:lnTo>
                  <a:lnTo>
                    <a:pt x="524" y="227"/>
                  </a:lnTo>
                  <a:lnTo>
                    <a:pt x="549" y="247"/>
                  </a:lnTo>
                  <a:lnTo>
                    <a:pt x="549" y="247"/>
                  </a:lnTo>
                  <a:lnTo>
                    <a:pt x="551" y="248"/>
                  </a:lnTo>
                  <a:lnTo>
                    <a:pt x="555" y="248"/>
                  </a:lnTo>
                  <a:lnTo>
                    <a:pt x="557" y="248"/>
                  </a:lnTo>
                  <a:lnTo>
                    <a:pt x="560" y="246"/>
                  </a:lnTo>
                  <a:lnTo>
                    <a:pt x="561" y="244"/>
                  </a:lnTo>
                  <a:lnTo>
                    <a:pt x="561" y="241"/>
                  </a:lnTo>
                  <a:lnTo>
                    <a:pt x="561" y="239"/>
                  </a:lnTo>
                  <a:lnTo>
                    <a:pt x="558" y="237"/>
                  </a:lnTo>
                  <a:lnTo>
                    <a:pt x="558" y="237"/>
                  </a:lnTo>
                  <a:lnTo>
                    <a:pt x="535" y="219"/>
                  </a:lnTo>
                  <a:lnTo>
                    <a:pt x="511" y="202"/>
                  </a:lnTo>
                  <a:lnTo>
                    <a:pt x="486" y="185"/>
                  </a:lnTo>
                  <a:lnTo>
                    <a:pt x="461" y="170"/>
                  </a:lnTo>
                  <a:lnTo>
                    <a:pt x="409" y="141"/>
                  </a:lnTo>
                  <a:lnTo>
                    <a:pt x="356" y="113"/>
                  </a:lnTo>
                  <a:lnTo>
                    <a:pt x="356" y="113"/>
                  </a:lnTo>
                  <a:lnTo>
                    <a:pt x="304" y="86"/>
                  </a:lnTo>
                  <a:lnTo>
                    <a:pt x="251" y="59"/>
                  </a:lnTo>
                  <a:lnTo>
                    <a:pt x="225" y="48"/>
                  </a:lnTo>
                  <a:lnTo>
                    <a:pt x="197" y="36"/>
                  </a:lnTo>
                  <a:lnTo>
                    <a:pt x="169" y="26"/>
                  </a:lnTo>
                  <a:lnTo>
                    <a:pt x="141" y="18"/>
                  </a:lnTo>
                  <a:lnTo>
                    <a:pt x="141" y="18"/>
                  </a:lnTo>
                  <a:lnTo>
                    <a:pt x="108" y="10"/>
                  </a:lnTo>
                  <a:lnTo>
                    <a:pt x="75" y="5"/>
                  </a:lnTo>
                  <a:lnTo>
                    <a:pt x="42" y="2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5" y="14"/>
                  </a:lnTo>
                  <a:lnTo>
                    <a:pt x="7" y="14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F3BAD67B-163B-8291-C185-64108665C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3" y="2166"/>
              <a:ext cx="1499" cy="1133"/>
            </a:xfrm>
            <a:custGeom>
              <a:avLst/>
              <a:gdLst>
                <a:gd name="T0" fmla="*/ 17 w 2998"/>
                <a:gd name="T1" fmla="*/ 163 h 2267"/>
                <a:gd name="T2" fmla="*/ 13 w 2998"/>
                <a:gd name="T3" fmla="*/ 55 h 2267"/>
                <a:gd name="T4" fmla="*/ 24 w 2998"/>
                <a:gd name="T5" fmla="*/ 19 h 2267"/>
                <a:gd name="T6" fmla="*/ 63 w 2998"/>
                <a:gd name="T7" fmla="*/ 18 h 2267"/>
                <a:gd name="T8" fmla="*/ 138 w 2998"/>
                <a:gd name="T9" fmla="*/ 59 h 2267"/>
                <a:gd name="T10" fmla="*/ 279 w 2998"/>
                <a:gd name="T11" fmla="*/ 163 h 2267"/>
                <a:gd name="T12" fmla="*/ 438 w 2998"/>
                <a:gd name="T13" fmla="*/ 258 h 2267"/>
                <a:gd name="T14" fmla="*/ 620 w 2998"/>
                <a:gd name="T15" fmla="*/ 356 h 2267"/>
                <a:gd name="T16" fmla="*/ 746 w 2998"/>
                <a:gd name="T17" fmla="*/ 474 h 2267"/>
                <a:gd name="T18" fmla="*/ 816 w 2998"/>
                <a:gd name="T19" fmla="*/ 590 h 2267"/>
                <a:gd name="T20" fmla="*/ 925 w 2998"/>
                <a:gd name="T21" fmla="*/ 828 h 2267"/>
                <a:gd name="T22" fmla="*/ 1039 w 2998"/>
                <a:gd name="T23" fmla="*/ 1003 h 2267"/>
                <a:gd name="T24" fmla="*/ 1116 w 2998"/>
                <a:gd name="T25" fmla="*/ 1080 h 2267"/>
                <a:gd name="T26" fmla="*/ 1157 w 2998"/>
                <a:gd name="T27" fmla="*/ 1099 h 2267"/>
                <a:gd name="T28" fmla="*/ 1163 w 2998"/>
                <a:gd name="T29" fmla="*/ 1115 h 2267"/>
                <a:gd name="T30" fmla="*/ 1218 w 2998"/>
                <a:gd name="T31" fmla="*/ 1191 h 2267"/>
                <a:gd name="T32" fmla="*/ 1307 w 2998"/>
                <a:gd name="T33" fmla="*/ 1265 h 2267"/>
                <a:gd name="T34" fmla="*/ 1503 w 2998"/>
                <a:gd name="T35" fmla="*/ 1375 h 2267"/>
                <a:gd name="T36" fmla="*/ 1678 w 2998"/>
                <a:gd name="T37" fmla="*/ 1493 h 2267"/>
                <a:gd name="T38" fmla="*/ 2170 w 2998"/>
                <a:gd name="T39" fmla="*/ 1867 h 2267"/>
                <a:gd name="T40" fmla="*/ 2443 w 2998"/>
                <a:gd name="T41" fmla="*/ 2075 h 2267"/>
                <a:gd name="T42" fmla="*/ 2636 w 2998"/>
                <a:gd name="T43" fmla="*/ 2187 h 2267"/>
                <a:gd name="T44" fmla="*/ 2792 w 2998"/>
                <a:gd name="T45" fmla="*/ 2249 h 2267"/>
                <a:gd name="T46" fmla="*/ 2840 w 2998"/>
                <a:gd name="T47" fmla="*/ 2267 h 2267"/>
                <a:gd name="T48" fmla="*/ 2883 w 2998"/>
                <a:gd name="T49" fmla="*/ 2239 h 2267"/>
                <a:gd name="T50" fmla="*/ 2901 w 2998"/>
                <a:gd name="T51" fmla="*/ 2226 h 2267"/>
                <a:gd name="T52" fmla="*/ 2922 w 2998"/>
                <a:gd name="T53" fmla="*/ 2162 h 2267"/>
                <a:gd name="T54" fmla="*/ 2986 w 2998"/>
                <a:gd name="T55" fmla="*/ 1981 h 2267"/>
                <a:gd name="T56" fmla="*/ 2998 w 2998"/>
                <a:gd name="T57" fmla="*/ 1871 h 2267"/>
                <a:gd name="T58" fmla="*/ 2986 w 2998"/>
                <a:gd name="T59" fmla="*/ 1867 h 2267"/>
                <a:gd name="T60" fmla="*/ 2983 w 2998"/>
                <a:gd name="T61" fmla="*/ 1922 h 2267"/>
                <a:gd name="T62" fmla="*/ 2921 w 2998"/>
                <a:gd name="T63" fmla="*/ 2127 h 2267"/>
                <a:gd name="T64" fmla="*/ 2894 w 2998"/>
                <a:gd name="T65" fmla="*/ 2202 h 2267"/>
                <a:gd name="T66" fmla="*/ 2892 w 2998"/>
                <a:gd name="T67" fmla="*/ 2217 h 2267"/>
                <a:gd name="T68" fmla="*/ 2833 w 2998"/>
                <a:gd name="T69" fmla="*/ 2255 h 2267"/>
                <a:gd name="T70" fmla="*/ 2694 w 2998"/>
                <a:gd name="T71" fmla="*/ 2196 h 2267"/>
                <a:gd name="T72" fmla="*/ 2514 w 2998"/>
                <a:gd name="T73" fmla="*/ 2105 h 2267"/>
                <a:gd name="T74" fmla="*/ 2304 w 2998"/>
                <a:gd name="T75" fmla="*/ 1957 h 2267"/>
                <a:gd name="T76" fmla="*/ 1888 w 2998"/>
                <a:gd name="T77" fmla="*/ 1630 h 2267"/>
                <a:gd name="T78" fmla="*/ 1564 w 2998"/>
                <a:gd name="T79" fmla="*/ 1395 h 2267"/>
                <a:gd name="T80" fmla="*/ 1445 w 2998"/>
                <a:gd name="T81" fmla="*/ 1327 h 2267"/>
                <a:gd name="T82" fmla="*/ 1278 w 2998"/>
                <a:gd name="T83" fmla="*/ 1227 h 2267"/>
                <a:gd name="T84" fmla="*/ 1190 w 2998"/>
                <a:gd name="T85" fmla="*/ 1133 h 2267"/>
                <a:gd name="T86" fmla="*/ 1162 w 2998"/>
                <a:gd name="T87" fmla="*/ 1086 h 2267"/>
                <a:gd name="T88" fmla="*/ 1126 w 2998"/>
                <a:gd name="T89" fmla="*/ 1069 h 2267"/>
                <a:gd name="T90" fmla="*/ 1055 w 2998"/>
                <a:gd name="T91" fmla="*/ 1000 h 2267"/>
                <a:gd name="T92" fmla="*/ 948 w 2998"/>
                <a:gd name="T93" fmla="*/ 842 h 2267"/>
                <a:gd name="T94" fmla="*/ 829 w 2998"/>
                <a:gd name="T95" fmla="*/ 586 h 2267"/>
                <a:gd name="T96" fmla="*/ 757 w 2998"/>
                <a:gd name="T97" fmla="*/ 466 h 2267"/>
                <a:gd name="T98" fmla="*/ 675 w 2998"/>
                <a:gd name="T99" fmla="*/ 381 h 2267"/>
                <a:gd name="T100" fmla="*/ 522 w 2998"/>
                <a:gd name="T101" fmla="*/ 283 h 2267"/>
                <a:gd name="T102" fmla="*/ 355 w 2998"/>
                <a:gd name="T103" fmla="*/ 197 h 2267"/>
                <a:gd name="T104" fmla="*/ 156 w 2998"/>
                <a:gd name="T105" fmla="*/ 56 h 2267"/>
                <a:gd name="T106" fmla="*/ 78 w 2998"/>
                <a:gd name="T107" fmla="*/ 10 h 2267"/>
                <a:gd name="T108" fmla="*/ 24 w 2998"/>
                <a:gd name="T109" fmla="*/ 3 h 2267"/>
                <a:gd name="T110" fmla="*/ 4 w 2998"/>
                <a:gd name="T111" fmla="*/ 26 h 2267"/>
                <a:gd name="T112" fmla="*/ 2 w 2998"/>
                <a:gd name="T113" fmla="*/ 110 h 2267"/>
                <a:gd name="T114" fmla="*/ 6 w 2998"/>
                <a:gd name="T115" fmla="*/ 204 h 2267"/>
                <a:gd name="T116" fmla="*/ 18 w 2998"/>
                <a:gd name="T117" fmla="*/ 232 h 2267"/>
                <a:gd name="T118" fmla="*/ 26 w 2998"/>
                <a:gd name="T119" fmla="*/ 224 h 2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98" h="2267">
                  <a:moveTo>
                    <a:pt x="26" y="224"/>
                  </a:moveTo>
                  <a:lnTo>
                    <a:pt x="26" y="224"/>
                  </a:lnTo>
                  <a:lnTo>
                    <a:pt x="21" y="209"/>
                  </a:lnTo>
                  <a:lnTo>
                    <a:pt x="19" y="194"/>
                  </a:lnTo>
                  <a:lnTo>
                    <a:pt x="17" y="178"/>
                  </a:lnTo>
                  <a:lnTo>
                    <a:pt x="17" y="163"/>
                  </a:lnTo>
                  <a:lnTo>
                    <a:pt x="17" y="132"/>
                  </a:lnTo>
                  <a:lnTo>
                    <a:pt x="16" y="102"/>
                  </a:lnTo>
                  <a:lnTo>
                    <a:pt x="16" y="102"/>
                  </a:lnTo>
                  <a:lnTo>
                    <a:pt x="14" y="84"/>
                  </a:lnTo>
                  <a:lnTo>
                    <a:pt x="13" y="64"/>
                  </a:lnTo>
                  <a:lnTo>
                    <a:pt x="13" y="55"/>
                  </a:lnTo>
                  <a:lnTo>
                    <a:pt x="13" y="46"/>
                  </a:lnTo>
                  <a:lnTo>
                    <a:pt x="16" y="36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20" y="24"/>
                  </a:lnTo>
                  <a:lnTo>
                    <a:pt x="24" y="19"/>
                  </a:lnTo>
                  <a:lnTo>
                    <a:pt x="27" y="17"/>
                  </a:lnTo>
                  <a:lnTo>
                    <a:pt x="32" y="15"/>
                  </a:lnTo>
                  <a:lnTo>
                    <a:pt x="36" y="13"/>
                  </a:lnTo>
                  <a:lnTo>
                    <a:pt x="42" y="13"/>
                  </a:lnTo>
                  <a:lnTo>
                    <a:pt x="52" y="15"/>
                  </a:lnTo>
                  <a:lnTo>
                    <a:pt x="63" y="18"/>
                  </a:lnTo>
                  <a:lnTo>
                    <a:pt x="74" y="21"/>
                  </a:lnTo>
                  <a:lnTo>
                    <a:pt x="92" y="29"/>
                  </a:lnTo>
                  <a:lnTo>
                    <a:pt x="92" y="29"/>
                  </a:lnTo>
                  <a:lnTo>
                    <a:pt x="103" y="36"/>
                  </a:lnTo>
                  <a:lnTo>
                    <a:pt x="116" y="43"/>
                  </a:lnTo>
                  <a:lnTo>
                    <a:pt x="138" y="59"/>
                  </a:lnTo>
                  <a:lnTo>
                    <a:pt x="181" y="93"/>
                  </a:lnTo>
                  <a:lnTo>
                    <a:pt x="181" y="93"/>
                  </a:lnTo>
                  <a:lnTo>
                    <a:pt x="206" y="111"/>
                  </a:lnTo>
                  <a:lnTo>
                    <a:pt x="230" y="129"/>
                  </a:lnTo>
                  <a:lnTo>
                    <a:pt x="279" y="163"/>
                  </a:lnTo>
                  <a:lnTo>
                    <a:pt x="279" y="163"/>
                  </a:lnTo>
                  <a:lnTo>
                    <a:pt x="306" y="180"/>
                  </a:lnTo>
                  <a:lnTo>
                    <a:pt x="331" y="199"/>
                  </a:lnTo>
                  <a:lnTo>
                    <a:pt x="357" y="215"/>
                  </a:lnTo>
                  <a:lnTo>
                    <a:pt x="385" y="231"/>
                  </a:lnTo>
                  <a:lnTo>
                    <a:pt x="385" y="231"/>
                  </a:lnTo>
                  <a:lnTo>
                    <a:pt x="438" y="258"/>
                  </a:lnTo>
                  <a:lnTo>
                    <a:pt x="492" y="283"/>
                  </a:lnTo>
                  <a:lnTo>
                    <a:pt x="544" y="310"/>
                  </a:lnTo>
                  <a:lnTo>
                    <a:pt x="570" y="325"/>
                  </a:lnTo>
                  <a:lnTo>
                    <a:pt x="596" y="340"/>
                  </a:lnTo>
                  <a:lnTo>
                    <a:pt x="596" y="340"/>
                  </a:lnTo>
                  <a:lnTo>
                    <a:pt x="620" y="356"/>
                  </a:lnTo>
                  <a:lnTo>
                    <a:pt x="643" y="373"/>
                  </a:lnTo>
                  <a:lnTo>
                    <a:pt x="666" y="391"/>
                  </a:lnTo>
                  <a:lnTo>
                    <a:pt x="688" y="410"/>
                  </a:lnTo>
                  <a:lnTo>
                    <a:pt x="708" y="431"/>
                  </a:lnTo>
                  <a:lnTo>
                    <a:pt x="728" y="453"/>
                  </a:lnTo>
                  <a:lnTo>
                    <a:pt x="746" y="474"/>
                  </a:lnTo>
                  <a:lnTo>
                    <a:pt x="763" y="499"/>
                  </a:lnTo>
                  <a:lnTo>
                    <a:pt x="763" y="499"/>
                  </a:lnTo>
                  <a:lnTo>
                    <a:pt x="778" y="521"/>
                  </a:lnTo>
                  <a:lnTo>
                    <a:pt x="791" y="542"/>
                  </a:lnTo>
                  <a:lnTo>
                    <a:pt x="803" y="565"/>
                  </a:lnTo>
                  <a:lnTo>
                    <a:pt x="816" y="590"/>
                  </a:lnTo>
                  <a:lnTo>
                    <a:pt x="837" y="637"/>
                  </a:lnTo>
                  <a:lnTo>
                    <a:pt x="858" y="685"/>
                  </a:lnTo>
                  <a:lnTo>
                    <a:pt x="858" y="685"/>
                  </a:lnTo>
                  <a:lnTo>
                    <a:pt x="879" y="733"/>
                  </a:lnTo>
                  <a:lnTo>
                    <a:pt x="901" y="781"/>
                  </a:lnTo>
                  <a:lnTo>
                    <a:pt x="925" y="828"/>
                  </a:lnTo>
                  <a:lnTo>
                    <a:pt x="950" y="874"/>
                  </a:lnTo>
                  <a:lnTo>
                    <a:pt x="977" y="919"/>
                  </a:lnTo>
                  <a:lnTo>
                    <a:pt x="992" y="940"/>
                  </a:lnTo>
                  <a:lnTo>
                    <a:pt x="1007" y="962"/>
                  </a:lnTo>
                  <a:lnTo>
                    <a:pt x="1023" y="983"/>
                  </a:lnTo>
                  <a:lnTo>
                    <a:pt x="1039" y="1003"/>
                  </a:lnTo>
                  <a:lnTo>
                    <a:pt x="1056" y="1023"/>
                  </a:lnTo>
                  <a:lnTo>
                    <a:pt x="1074" y="1041"/>
                  </a:lnTo>
                  <a:lnTo>
                    <a:pt x="1074" y="1041"/>
                  </a:lnTo>
                  <a:lnTo>
                    <a:pt x="1087" y="1055"/>
                  </a:lnTo>
                  <a:lnTo>
                    <a:pt x="1101" y="1068"/>
                  </a:lnTo>
                  <a:lnTo>
                    <a:pt x="1116" y="1080"/>
                  </a:lnTo>
                  <a:lnTo>
                    <a:pt x="1124" y="1085"/>
                  </a:lnTo>
                  <a:lnTo>
                    <a:pt x="1132" y="1089"/>
                  </a:lnTo>
                  <a:lnTo>
                    <a:pt x="1132" y="1089"/>
                  </a:lnTo>
                  <a:lnTo>
                    <a:pt x="1145" y="1093"/>
                  </a:lnTo>
                  <a:lnTo>
                    <a:pt x="1152" y="1096"/>
                  </a:lnTo>
                  <a:lnTo>
                    <a:pt x="1157" y="1099"/>
                  </a:lnTo>
                  <a:lnTo>
                    <a:pt x="1157" y="1099"/>
                  </a:lnTo>
                  <a:lnTo>
                    <a:pt x="1157" y="1100"/>
                  </a:lnTo>
                  <a:lnTo>
                    <a:pt x="1157" y="1105"/>
                  </a:lnTo>
                  <a:lnTo>
                    <a:pt x="1157" y="1105"/>
                  </a:lnTo>
                  <a:lnTo>
                    <a:pt x="1160" y="1111"/>
                  </a:lnTo>
                  <a:lnTo>
                    <a:pt x="1163" y="1115"/>
                  </a:lnTo>
                  <a:lnTo>
                    <a:pt x="1163" y="1115"/>
                  </a:lnTo>
                  <a:lnTo>
                    <a:pt x="1176" y="1137"/>
                  </a:lnTo>
                  <a:lnTo>
                    <a:pt x="1176" y="1137"/>
                  </a:lnTo>
                  <a:lnTo>
                    <a:pt x="1190" y="1157"/>
                  </a:lnTo>
                  <a:lnTo>
                    <a:pt x="1203" y="1174"/>
                  </a:lnTo>
                  <a:lnTo>
                    <a:pt x="1218" y="1191"/>
                  </a:lnTo>
                  <a:lnTo>
                    <a:pt x="1234" y="1207"/>
                  </a:lnTo>
                  <a:lnTo>
                    <a:pt x="1252" y="1224"/>
                  </a:lnTo>
                  <a:lnTo>
                    <a:pt x="1270" y="1237"/>
                  </a:lnTo>
                  <a:lnTo>
                    <a:pt x="1289" y="1251"/>
                  </a:lnTo>
                  <a:lnTo>
                    <a:pt x="1307" y="1265"/>
                  </a:lnTo>
                  <a:lnTo>
                    <a:pt x="1307" y="1265"/>
                  </a:lnTo>
                  <a:lnTo>
                    <a:pt x="1328" y="1278"/>
                  </a:lnTo>
                  <a:lnTo>
                    <a:pt x="1348" y="1290"/>
                  </a:lnTo>
                  <a:lnTo>
                    <a:pt x="1391" y="1314"/>
                  </a:lnTo>
                  <a:lnTo>
                    <a:pt x="1476" y="1360"/>
                  </a:lnTo>
                  <a:lnTo>
                    <a:pt x="1476" y="1360"/>
                  </a:lnTo>
                  <a:lnTo>
                    <a:pt x="1503" y="1375"/>
                  </a:lnTo>
                  <a:lnTo>
                    <a:pt x="1529" y="1390"/>
                  </a:lnTo>
                  <a:lnTo>
                    <a:pt x="1554" y="1406"/>
                  </a:lnTo>
                  <a:lnTo>
                    <a:pt x="1579" y="1423"/>
                  </a:lnTo>
                  <a:lnTo>
                    <a:pt x="1628" y="1458"/>
                  </a:lnTo>
                  <a:lnTo>
                    <a:pt x="1678" y="1493"/>
                  </a:lnTo>
                  <a:lnTo>
                    <a:pt x="1678" y="1493"/>
                  </a:lnTo>
                  <a:lnTo>
                    <a:pt x="1779" y="1567"/>
                  </a:lnTo>
                  <a:lnTo>
                    <a:pt x="1881" y="1642"/>
                  </a:lnTo>
                  <a:lnTo>
                    <a:pt x="1981" y="1717"/>
                  </a:lnTo>
                  <a:lnTo>
                    <a:pt x="2080" y="1795"/>
                  </a:lnTo>
                  <a:lnTo>
                    <a:pt x="2080" y="1795"/>
                  </a:lnTo>
                  <a:lnTo>
                    <a:pt x="2170" y="1867"/>
                  </a:lnTo>
                  <a:lnTo>
                    <a:pt x="2259" y="1939"/>
                  </a:lnTo>
                  <a:lnTo>
                    <a:pt x="2305" y="1974"/>
                  </a:lnTo>
                  <a:lnTo>
                    <a:pt x="2350" y="2009"/>
                  </a:lnTo>
                  <a:lnTo>
                    <a:pt x="2397" y="2043"/>
                  </a:lnTo>
                  <a:lnTo>
                    <a:pt x="2443" y="2075"/>
                  </a:lnTo>
                  <a:lnTo>
                    <a:pt x="2443" y="2075"/>
                  </a:lnTo>
                  <a:lnTo>
                    <a:pt x="2490" y="2107"/>
                  </a:lnTo>
                  <a:lnTo>
                    <a:pt x="2537" y="2135"/>
                  </a:lnTo>
                  <a:lnTo>
                    <a:pt x="2587" y="2163"/>
                  </a:lnTo>
                  <a:lnTo>
                    <a:pt x="2611" y="2176"/>
                  </a:lnTo>
                  <a:lnTo>
                    <a:pt x="2636" y="2187"/>
                  </a:lnTo>
                  <a:lnTo>
                    <a:pt x="2636" y="2187"/>
                  </a:lnTo>
                  <a:lnTo>
                    <a:pt x="2660" y="2198"/>
                  </a:lnTo>
                  <a:lnTo>
                    <a:pt x="2685" y="2208"/>
                  </a:lnTo>
                  <a:lnTo>
                    <a:pt x="2734" y="2226"/>
                  </a:lnTo>
                  <a:lnTo>
                    <a:pt x="2734" y="2226"/>
                  </a:lnTo>
                  <a:lnTo>
                    <a:pt x="2792" y="2249"/>
                  </a:lnTo>
                  <a:lnTo>
                    <a:pt x="2792" y="2249"/>
                  </a:lnTo>
                  <a:lnTo>
                    <a:pt x="2808" y="2255"/>
                  </a:lnTo>
                  <a:lnTo>
                    <a:pt x="2824" y="2262"/>
                  </a:lnTo>
                  <a:lnTo>
                    <a:pt x="2824" y="2262"/>
                  </a:lnTo>
                  <a:lnTo>
                    <a:pt x="2832" y="2267"/>
                  </a:lnTo>
                  <a:lnTo>
                    <a:pt x="2837" y="2267"/>
                  </a:lnTo>
                  <a:lnTo>
                    <a:pt x="2840" y="2267"/>
                  </a:lnTo>
                  <a:lnTo>
                    <a:pt x="2840" y="2267"/>
                  </a:lnTo>
                  <a:lnTo>
                    <a:pt x="2843" y="2266"/>
                  </a:lnTo>
                  <a:lnTo>
                    <a:pt x="2847" y="2263"/>
                  </a:lnTo>
                  <a:lnTo>
                    <a:pt x="2854" y="2257"/>
                  </a:lnTo>
                  <a:lnTo>
                    <a:pt x="2854" y="2257"/>
                  </a:lnTo>
                  <a:lnTo>
                    <a:pt x="2883" y="2239"/>
                  </a:lnTo>
                  <a:lnTo>
                    <a:pt x="2883" y="2239"/>
                  </a:lnTo>
                  <a:lnTo>
                    <a:pt x="2891" y="2234"/>
                  </a:lnTo>
                  <a:lnTo>
                    <a:pt x="2895" y="2232"/>
                  </a:lnTo>
                  <a:lnTo>
                    <a:pt x="2899" y="2230"/>
                  </a:lnTo>
                  <a:lnTo>
                    <a:pt x="2899" y="2230"/>
                  </a:lnTo>
                  <a:lnTo>
                    <a:pt x="2901" y="2226"/>
                  </a:lnTo>
                  <a:lnTo>
                    <a:pt x="2902" y="2223"/>
                  </a:lnTo>
                  <a:lnTo>
                    <a:pt x="2904" y="2216"/>
                  </a:lnTo>
                  <a:lnTo>
                    <a:pt x="2904" y="2216"/>
                  </a:lnTo>
                  <a:lnTo>
                    <a:pt x="2914" y="2187"/>
                  </a:lnTo>
                  <a:lnTo>
                    <a:pt x="2914" y="2187"/>
                  </a:lnTo>
                  <a:lnTo>
                    <a:pt x="2922" y="2162"/>
                  </a:lnTo>
                  <a:lnTo>
                    <a:pt x="2932" y="2135"/>
                  </a:lnTo>
                  <a:lnTo>
                    <a:pt x="2952" y="2085"/>
                  </a:lnTo>
                  <a:lnTo>
                    <a:pt x="2962" y="2059"/>
                  </a:lnTo>
                  <a:lnTo>
                    <a:pt x="2971" y="2034"/>
                  </a:lnTo>
                  <a:lnTo>
                    <a:pt x="2979" y="2007"/>
                  </a:lnTo>
                  <a:lnTo>
                    <a:pt x="2986" y="1981"/>
                  </a:lnTo>
                  <a:lnTo>
                    <a:pt x="2986" y="1981"/>
                  </a:lnTo>
                  <a:lnTo>
                    <a:pt x="2992" y="1954"/>
                  </a:lnTo>
                  <a:lnTo>
                    <a:pt x="2997" y="1927"/>
                  </a:lnTo>
                  <a:lnTo>
                    <a:pt x="2998" y="1899"/>
                  </a:lnTo>
                  <a:lnTo>
                    <a:pt x="2998" y="1871"/>
                  </a:lnTo>
                  <a:lnTo>
                    <a:pt x="2998" y="1871"/>
                  </a:lnTo>
                  <a:lnTo>
                    <a:pt x="2998" y="1869"/>
                  </a:lnTo>
                  <a:lnTo>
                    <a:pt x="2995" y="1867"/>
                  </a:lnTo>
                  <a:lnTo>
                    <a:pt x="2993" y="1866"/>
                  </a:lnTo>
                  <a:lnTo>
                    <a:pt x="2991" y="1864"/>
                  </a:lnTo>
                  <a:lnTo>
                    <a:pt x="2988" y="1866"/>
                  </a:lnTo>
                  <a:lnTo>
                    <a:pt x="2986" y="1867"/>
                  </a:lnTo>
                  <a:lnTo>
                    <a:pt x="2985" y="1869"/>
                  </a:lnTo>
                  <a:lnTo>
                    <a:pt x="2984" y="1871"/>
                  </a:lnTo>
                  <a:lnTo>
                    <a:pt x="2984" y="1871"/>
                  </a:lnTo>
                  <a:lnTo>
                    <a:pt x="2985" y="1889"/>
                  </a:lnTo>
                  <a:lnTo>
                    <a:pt x="2984" y="1905"/>
                  </a:lnTo>
                  <a:lnTo>
                    <a:pt x="2983" y="1922"/>
                  </a:lnTo>
                  <a:lnTo>
                    <a:pt x="2980" y="1938"/>
                  </a:lnTo>
                  <a:lnTo>
                    <a:pt x="2974" y="1970"/>
                  </a:lnTo>
                  <a:lnTo>
                    <a:pt x="2965" y="2002"/>
                  </a:lnTo>
                  <a:lnTo>
                    <a:pt x="2956" y="2034"/>
                  </a:lnTo>
                  <a:lnTo>
                    <a:pt x="2945" y="2065"/>
                  </a:lnTo>
                  <a:lnTo>
                    <a:pt x="2921" y="2127"/>
                  </a:lnTo>
                  <a:lnTo>
                    <a:pt x="2921" y="2127"/>
                  </a:lnTo>
                  <a:lnTo>
                    <a:pt x="2909" y="2157"/>
                  </a:lnTo>
                  <a:lnTo>
                    <a:pt x="2899" y="2188"/>
                  </a:lnTo>
                  <a:lnTo>
                    <a:pt x="2899" y="2188"/>
                  </a:lnTo>
                  <a:lnTo>
                    <a:pt x="2894" y="2202"/>
                  </a:lnTo>
                  <a:lnTo>
                    <a:pt x="2894" y="2202"/>
                  </a:lnTo>
                  <a:lnTo>
                    <a:pt x="2892" y="2211"/>
                  </a:lnTo>
                  <a:lnTo>
                    <a:pt x="2892" y="2211"/>
                  </a:lnTo>
                  <a:lnTo>
                    <a:pt x="2889" y="2214"/>
                  </a:lnTo>
                  <a:lnTo>
                    <a:pt x="2889" y="2216"/>
                  </a:lnTo>
                  <a:lnTo>
                    <a:pt x="2891" y="2217"/>
                  </a:lnTo>
                  <a:lnTo>
                    <a:pt x="2892" y="2217"/>
                  </a:lnTo>
                  <a:lnTo>
                    <a:pt x="2892" y="2217"/>
                  </a:lnTo>
                  <a:lnTo>
                    <a:pt x="2888" y="2219"/>
                  </a:lnTo>
                  <a:lnTo>
                    <a:pt x="2885" y="2222"/>
                  </a:lnTo>
                  <a:lnTo>
                    <a:pt x="2885" y="2222"/>
                  </a:lnTo>
                  <a:lnTo>
                    <a:pt x="2833" y="2255"/>
                  </a:lnTo>
                  <a:lnTo>
                    <a:pt x="2833" y="2255"/>
                  </a:lnTo>
                  <a:lnTo>
                    <a:pt x="2840" y="2255"/>
                  </a:lnTo>
                  <a:lnTo>
                    <a:pt x="2840" y="2255"/>
                  </a:lnTo>
                  <a:lnTo>
                    <a:pt x="2817" y="2244"/>
                  </a:lnTo>
                  <a:lnTo>
                    <a:pt x="2793" y="2233"/>
                  </a:lnTo>
                  <a:lnTo>
                    <a:pt x="2743" y="2215"/>
                  </a:lnTo>
                  <a:lnTo>
                    <a:pt x="2694" y="2196"/>
                  </a:lnTo>
                  <a:lnTo>
                    <a:pt x="2670" y="2187"/>
                  </a:lnTo>
                  <a:lnTo>
                    <a:pt x="2645" y="2177"/>
                  </a:lnTo>
                  <a:lnTo>
                    <a:pt x="2645" y="2177"/>
                  </a:lnTo>
                  <a:lnTo>
                    <a:pt x="2601" y="2155"/>
                  </a:lnTo>
                  <a:lnTo>
                    <a:pt x="2557" y="2131"/>
                  </a:lnTo>
                  <a:lnTo>
                    <a:pt x="2514" y="2105"/>
                  </a:lnTo>
                  <a:lnTo>
                    <a:pt x="2473" y="2079"/>
                  </a:lnTo>
                  <a:lnTo>
                    <a:pt x="2473" y="2079"/>
                  </a:lnTo>
                  <a:lnTo>
                    <a:pt x="2430" y="2050"/>
                  </a:lnTo>
                  <a:lnTo>
                    <a:pt x="2388" y="2019"/>
                  </a:lnTo>
                  <a:lnTo>
                    <a:pt x="2345" y="1988"/>
                  </a:lnTo>
                  <a:lnTo>
                    <a:pt x="2304" y="1957"/>
                  </a:lnTo>
                  <a:lnTo>
                    <a:pt x="2222" y="1891"/>
                  </a:lnTo>
                  <a:lnTo>
                    <a:pt x="2140" y="1825"/>
                  </a:lnTo>
                  <a:lnTo>
                    <a:pt x="2140" y="1825"/>
                  </a:lnTo>
                  <a:lnTo>
                    <a:pt x="2057" y="1760"/>
                  </a:lnTo>
                  <a:lnTo>
                    <a:pt x="1973" y="1695"/>
                  </a:lnTo>
                  <a:lnTo>
                    <a:pt x="1888" y="1630"/>
                  </a:lnTo>
                  <a:lnTo>
                    <a:pt x="1803" y="1567"/>
                  </a:lnTo>
                  <a:lnTo>
                    <a:pt x="1803" y="1567"/>
                  </a:lnTo>
                  <a:lnTo>
                    <a:pt x="1705" y="1497"/>
                  </a:lnTo>
                  <a:lnTo>
                    <a:pt x="1609" y="1426"/>
                  </a:lnTo>
                  <a:lnTo>
                    <a:pt x="1609" y="1426"/>
                  </a:lnTo>
                  <a:lnTo>
                    <a:pt x="1564" y="1395"/>
                  </a:lnTo>
                  <a:lnTo>
                    <a:pt x="1541" y="1380"/>
                  </a:lnTo>
                  <a:lnTo>
                    <a:pt x="1518" y="1367"/>
                  </a:lnTo>
                  <a:lnTo>
                    <a:pt x="1518" y="1367"/>
                  </a:lnTo>
                  <a:lnTo>
                    <a:pt x="1481" y="1347"/>
                  </a:lnTo>
                  <a:lnTo>
                    <a:pt x="1445" y="1327"/>
                  </a:lnTo>
                  <a:lnTo>
                    <a:pt x="1445" y="1327"/>
                  </a:lnTo>
                  <a:lnTo>
                    <a:pt x="1407" y="1308"/>
                  </a:lnTo>
                  <a:lnTo>
                    <a:pt x="1369" y="1286"/>
                  </a:lnTo>
                  <a:lnTo>
                    <a:pt x="1331" y="1264"/>
                  </a:lnTo>
                  <a:lnTo>
                    <a:pt x="1314" y="1252"/>
                  </a:lnTo>
                  <a:lnTo>
                    <a:pt x="1295" y="1240"/>
                  </a:lnTo>
                  <a:lnTo>
                    <a:pt x="1278" y="1227"/>
                  </a:lnTo>
                  <a:lnTo>
                    <a:pt x="1261" y="1213"/>
                  </a:lnTo>
                  <a:lnTo>
                    <a:pt x="1245" y="1198"/>
                  </a:lnTo>
                  <a:lnTo>
                    <a:pt x="1230" y="1183"/>
                  </a:lnTo>
                  <a:lnTo>
                    <a:pt x="1216" y="1167"/>
                  </a:lnTo>
                  <a:lnTo>
                    <a:pt x="1202" y="1151"/>
                  </a:lnTo>
                  <a:lnTo>
                    <a:pt x="1190" y="1133"/>
                  </a:lnTo>
                  <a:lnTo>
                    <a:pt x="1178" y="1114"/>
                  </a:lnTo>
                  <a:lnTo>
                    <a:pt x="1178" y="1114"/>
                  </a:lnTo>
                  <a:lnTo>
                    <a:pt x="1171" y="1099"/>
                  </a:lnTo>
                  <a:lnTo>
                    <a:pt x="1167" y="1092"/>
                  </a:lnTo>
                  <a:lnTo>
                    <a:pt x="1164" y="1089"/>
                  </a:lnTo>
                  <a:lnTo>
                    <a:pt x="1162" y="1086"/>
                  </a:lnTo>
                  <a:lnTo>
                    <a:pt x="1162" y="1086"/>
                  </a:lnTo>
                  <a:lnTo>
                    <a:pt x="1152" y="1082"/>
                  </a:lnTo>
                  <a:lnTo>
                    <a:pt x="1141" y="1077"/>
                  </a:lnTo>
                  <a:lnTo>
                    <a:pt x="1141" y="1077"/>
                  </a:lnTo>
                  <a:lnTo>
                    <a:pt x="1133" y="1074"/>
                  </a:lnTo>
                  <a:lnTo>
                    <a:pt x="1126" y="1069"/>
                  </a:lnTo>
                  <a:lnTo>
                    <a:pt x="1112" y="1059"/>
                  </a:lnTo>
                  <a:lnTo>
                    <a:pt x="1099" y="1047"/>
                  </a:lnTo>
                  <a:lnTo>
                    <a:pt x="1087" y="1035"/>
                  </a:lnTo>
                  <a:lnTo>
                    <a:pt x="1087" y="1035"/>
                  </a:lnTo>
                  <a:lnTo>
                    <a:pt x="1070" y="1017"/>
                  </a:lnTo>
                  <a:lnTo>
                    <a:pt x="1055" y="1000"/>
                  </a:lnTo>
                  <a:lnTo>
                    <a:pt x="1039" y="982"/>
                  </a:lnTo>
                  <a:lnTo>
                    <a:pt x="1025" y="962"/>
                  </a:lnTo>
                  <a:lnTo>
                    <a:pt x="997" y="923"/>
                  </a:lnTo>
                  <a:lnTo>
                    <a:pt x="972" y="882"/>
                  </a:lnTo>
                  <a:lnTo>
                    <a:pt x="972" y="882"/>
                  </a:lnTo>
                  <a:lnTo>
                    <a:pt x="948" y="842"/>
                  </a:lnTo>
                  <a:lnTo>
                    <a:pt x="926" y="799"/>
                  </a:lnTo>
                  <a:lnTo>
                    <a:pt x="905" y="757"/>
                  </a:lnTo>
                  <a:lnTo>
                    <a:pt x="886" y="714"/>
                  </a:lnTo>
                  <a:lnTo>
                    <a:pt x="886" y="714"/>
                  </a:lnTo>
                  <a:lnTo>
                    <a:pt x="849" y="629"/>
                  </a:lnTo>
                  <a:lnTo>
                    <a:pt x="829" y="586"/>
                  </a:lnTo>
                  <a:lnTo>
                    <a:pt x="807" y="545"/>
                  </a:lnTo>
                  <a:lnTo>
                    <a:pt x="807" y="545"/>
                  </a:lnTo>
                  <a:lnTo>
                    <a:pt x="796" y="525"/>
                  </a:lnTo>
                  <a:lnTo>
                    <a:pt x="783" y="504"/>
                  </a:lnTo>
                  <a:lnTo>
                    <a:pt x="771" y="486"/>
                  </a:lnTo>
                  <a:lnTo>
                    <a:pt x="757" y="466"/>
                  </a:lnTo>
                  <a:lnTo>
                    <a:pt x="743" y="449"/>
                  </a:lnTo>
                  <a:lnTo>
                    <a:pt x="728" y="432"/>
                  </a:lnTo>
                  <a:lnTo>
                    <a:pt x="712" y="414"/>
                  </a:lnTo>
                  <a:lnTo>
                    <a:pt x="695" y="398"/>
                  </a:lnTo>
                  <a:lnTo>
                    <a:pt x="695" y="398"/>
                  </a:lnTo>
                  <a:lnTo>
                    <a:pt x="675" y="381"/>
                  </a:lnTo>
                  <a:lnTo>
                    <a:pt x="656" y="365"/>
                  </a:lnTo>
                  <a:lnTo>
                    <a:pt x="634" y="349"/>
                  </a:lnTo>
                  <a:lnTo>
                    <a:pt x="613" y="335"/>
                  </a:lnTo>
                  <a:lnTo>
                    <a:pt x="590" y="321"/>
                  </a:lnTo>
                  <a:lnTo>
                    <a:pt x="568" y="307"/>
                  </a:lnTo>
                  <a:lnTo>
                    <a:pt x="522" y="283"/>
                  </a:lnTo>
                  <a:lnTo>
                    <a:pt x="522" y="283"/>
                  </a:lnTo>
                  <a:lnTo>
                    <a:pt x="474" y="259"/>
                  </a:lnTo>
                  <a:lnTo>
                    <a:pt x="425" y="236"/>
                  </a:lnTo>
                  <a:lnTo>
                    <a:pt x="401" y="223"/>
                  </a:lnTo>
                  <a:lnTo>
                    <a:pt x="378" y="210"/>
                  </a:lnTo>
                  <a:lnTo>
                    <a:pt x="355" y="197"/>
                  </a:lnTo>
                  <a:lnTo>
                    <a:pt x="332" y="183"/>
                  </a:lnTo>
                  <a:lnTo>
                    <a:pt x="332" y="183"/>
                  </a:lnTo>
                  <a:lnTo>
                    <a:pt x="287" y="152"/>
                  </a:lnTo>
                  <a:lnTo>
                    <a:pt x="242" y="121"/>
                  </a:lnTo>
                  <a:lnTo>
                    <a:pt x="199" y="88"/>
                  </a:lnTo>
                  <a:lnTo>
                    <a:pt x="156" y="56"/>
                  </a:lnTo>
                  <a:lnTo>
                    <a:pt x="156" y="56"/>
                  </a:lnTo>
                  <a:lnTo>
                    <a:pt x="138" y="42"/>
                  </a:lnTo>
                  <a:lnTo>
                    <a:pt x="118" y="29"/>
                  </a:lnTo>
                  <a:lnTo>
                    <a:pt x="99" y="18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63" y="4"/>
                  </a:lnTo>
                  <a:lnTo>
                    <a:pt x="55" y="2"/>
                  </a:lnTo>
                  <a:lnTo>
                    <a:pt x="47" y="1"/>
                  </a:lnTo>
                  <a:lnTo>
                    <a:pt x="39" y="0"/>
                  </a:lnTo>
                  <a:lnTo>
                    <a:pt x="32" y="1"/>
                  </a:lnTo>
                  <a:lnTo>
                    <a:pt x="24" y="3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2" y="11"/>
                  </a:lnTo>
                  <a:lnTo>
                    <a:pt x="9" y="16"/>
                  </a:lnTo>
                  <a:lnTo>
                    <a:pt x="6" y="20"/>
                  </a:lnTo>
                  <a:lnTo>
                    <a:pt x="4" y="26"/>
                  </a:lnTo>
                  <a:lnTo>
                    <a:pt x="2" y="38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69"/>
                  </a:lnTo>
                  <a:lnTo>
                    <a:pt x="1" y="89"/>
                  </a:lnTo>
                  <a:lnTo>
                    <a:pt x="2" y="110"/>
                  </a:lnTo>
                  <a:lnTo>
                    <a:pt x="3" y="130"/>
                  </a:lnTo>
                  <a:lnTo>
                    <a:pt x="3" y="130"/>
                  </a:lnTo>
                  <a:lnTo>
                    <a:pt x="3" y="155"/>
                  </a:lnTo>
                  <a:lnTo>
                    <a:pt x="3" y="179"/>
                  </a:lnTo>
                  <a:lnTo>
                    <a:pt x="4" y="192"/>
                  </a:lnTo>
                  <a:lnTo>
                    <a:pt x="6" y="204"/>
                  </a:lnTo>
                  <a:lnTo>
                    <a:pt x="9" y="216"/>
                  </a:lnTo>
                  <a:lnTo>
                    <a:pt x="12" y="228"/>
                  </a:lnTo>
                  <a:lnTo>
                    <a:pt x="12" y="228"/>
                  </a:lnTo>
                  <a:lnTo>
                    <a:pt x="13" y="230"/>
                  </a:lnTo>
                  <a:lnTo>
                    <a:pt x="16" y="231"/>
                  </a:lnTo>
                  <a:lnTo>
                    <a:pt x="18" y="232"/>
                  </a:lnTo>
                  <a:lnTo>
                    <a:pt x="21" y="232"/>
                  </a:lnTo>
                  <a:lnTo>
                    <a:pt x="24" y="231"/>
                  </a:lnTo>
                  <a:lnTo>
                    <a:pt x="25" y="229"/>
                  </a:lnTo>
                  <a:lnTo>
                    <a:pt x="26" y="227"/>
                  </a:lnTo>
                  <a:lnTo>
                    <a:pt x="26" y="224"/>
                  </a:lnTo>
                  <a:lnTo>
                    <a:pt x="26" y="2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328A6941-8B93-8E13-D193-C7F09AC63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1552"/>
              <a:ext cx="547" cy="775"/>
            </a:xfrm>
            <a:custGeom>
              <a:avLst/>
              <a:gdLst>
                <a:gd name="T0" fmla="*/ 15 w 1094"/>
                <a:gd name="T1" fmla="*/ 1533 h 1549"/>
                <a:gd name="T2" fmla="*/ 21 w 1094"/>
                <a:gd name="T3" fmla="*/ 1503 h 1549"/>
                <a:gd name="T4" fmla="*/ 38 w 1094"/>
                <a:gd name="T5" fmla="*/ 1467 h 1549"/>
                <a:gd name="T6" fmla="*/ 81 w 1094"/>
                <a:gd name="T7" fmla="*/ 1406 h 1549"/>
                <a:gd name="T8" fmla="*/ 124 w 1094"/>
                <a:gd name="T9" fmla="*/ 1355 h 1549"/>
                <a:gd name="T10" fmla="*/ 174 w 1094"/>
                <a:gd name="T11" fmla="*/ 1306 h 1549"/>
                <a:gd name="T12" fmla="*/ 237 w 1094"/>
                <a:gd name="T13" fmla="*/ 1259 h 1549"/>
                <a:gd name="T14" fmla="*/ 288 w 1094"/>
                <a:gd name="T15" fmla="*/ 1228 h 1549"/>
                <a:gd name="T16" fmla="*/ 391 w 1094"/>
                <a:gd name="T17" fmla="*/ 1173 h 1549"/>
                <a:gd name="T18" fmla="*/ 467 w 1094"/>
                <a:gd name="T19" fmla="*/ 1139 h 1549"/>
                <a:gd name="T20" fmla="*/ 579 w 1094"/>
                <a:gd name="T21" fmla="*/ 1102 h 1549"/>
                <a:gd name="T22" fmla="*/ 668 w 1094"/>
                <a:gd name="T23" fmla="*/ 1075 h 1549"/>
                <a:gd name="T24" fmla="*/ 778 w 1094"/>
                <a:gd name="T25" fmla="*/ 1035 h 1549"/>
                <a:gd name="T26" fmla="*/ 839 w 1094"/>
                <a:gd name="T27" fmla="*/ 1003 h 1549"/>
                <a:gd name="T28" fmla="*/ 896 w 1094"/>
                <a:gd name="T29" fmla="*/ 962 h 1549"/>
                <a:gd name="T30" fmla="*/ 944 w 1094"/>
                <a:gd name="T31" fmla="*/ 912 h 1549"/>
                <a:gd name="T32" fmla="*/ 973 w 1094"/>
                <a:gd name="T33" fmla="*/ 867 h 1549"/>
                <a:gd name="T34" fmla="*/ 997 w 1094"/>
                <a:gd name="T35" fmla="*/ 821 h 1549"/>
                <a:gd name="T36" fmla="*/ 1029 w 1094"/>
                <a:gd name="T37" fmla="*/ 745 h 1549"/>
                <a:gd name="T38" fmla="*/ 1046 w 1094"/>
                <a:gd name="T39" fmla="*/ 693 h 1549"/>
                <a:gd name="T40" fmla="*/ 1067 w 1094"/>
                <a:gd name="T41" fmla="*/ 612 h 1549"/>
                <a:gd name="T42" fmla="*/ 1085 w 1094"/>
                <a:gd name="T43" fmla="*/ 504 h 1549"/>
                <a:gd name="T44" fmla="*/ 1094 w 1094"/>
                <a:gd name="T45" fmla="*/ 392 h 1549"/>
                <a:gd name="T46" fmla="*/ 1090 w 1094"/>
                <a:gd name="T47" fmla="*/ 224 h 1549"/>
                <a:gd name="T48" fmla="*/ 1073 w 1094"/>
                <a:gd name="T49" fmla="*/ 56 h 1549"/>
                <a:gd name="T50" fmla="*/ 1065 w 1094"/>
                <a:gd name="T51" fmla="*/ 6 h 1549"/>
                <a:gd name="T52" fmla="*/ 1059 w 1094"/>
                <a:gd name="T53" fmla="*/ 0 h 1549"/>
                <a:gd name="T54" fmla="*/ 1053 w 1094"/>
                <a:gd name="T55" fmla="*/ 3 h 1549"/>
                <a:gd name="T56" fmla="*/ 1051 w 1094"/>
                <a:gd name="T57" fmla="*/ 9 h 1549"/>
                <a:gd name="T58" fmla="*/ 1073 w 1094"/>
                <a:gd name="T59" fmla="*/ 175 h 1549"/>
                <a:gd name="T60" fmla="*/ 1080 w 1094"/>
                <a:gd name="T61" fmla="*/ 342 h 1549"/>
                <a:gd name="T62" fmla="*/ 1076 w 1094"/>
                <a:gd name="T63" fmla="*/ 454 h 1549"/>
                <a:gd name="T64" fmla="*/ 1058 w 1094"/>
                <a:gd name="T65" fmla="*/ 591 h 1549"/>
                <a:gd name="T66" fmla="*/ 1038 w 1094"/>
                <a:gd name="T67" fmla="*/ 672 h 1549"/>
                <a:gd name="T68" fmla="*/ 1013 w 1094"/>
                <a:gd name="T69" fmla="*/ 750 h 1549"/>
                <a:gd name="T70" fmla="*/ 978 w 1094"/>
                <a:gd name="T71" fmla="*/ 825 h 1549"/>
                <a:gd name="T72" fmla="*/ 952 w 1094"/>
                <a:gd name="T73" fmla="*/ 874 h 1549"/>
                <a:gd name="T74" fmla="*/ 909 w 1094"/>
                <a:gd name="T75" fmla="*/ 930 h 1549"/>
                <a:gd name="T76" fmla="*/ 875 w 1094"/>
                <a:gd name="T77" fmla="*/ 962 h 1549"/>
                <a:gd name="T78" fmla="*/ 817 w 1094"/>
                <a:gd name="T79" fmla="*/ 1000 h 1549"/>
                <a:gd name="T80" fmla="*/ 775 w 1094"/>
                <a:gd name="T81" fmla="*/ 1021 h 1549"/>
                <a:gd name="T82" fmla="*/ 687 w 1094"/>
                <a:gd name="T83" fmla="*/ 1055 h 1549"/>
                <a:gd name="T84" fmla="*/ 554 w 1094"/>
                <a:gd name="T85" fmla="*/ 1094 h 1549"/>
                <a:gd name="T86" fmla="*/ 467 w 1094"/>
                <a:gd name="T87" fmla="*/ 1124 h 1549"/>
                <a:gd name="T88" fmla="*/ 311 w 1094"/>
                <a:gd name="T89" fmla="*/ 1199 h 1549"/>
                <a:gd name="T90" fmla="*/ 236 w 1094"/>
                <a:gd name="T91" fmla="*/ 1243 h 1549"/>
                <a:gd name="T92" fmla="*/ 166 w 1094"/>
                <a:gd name="T93" fmla="*/ 1294 h 1549"/>
                <a:gd name="T94" fmla="*/ 136 w 1094"/>
                <a:gd name="T95" fmla="*/ 1322 h 1549"/>
                <a:gd name="T96" fmla="*/ 76 w 1094"/>
                <a:gd name="T97" fmla="*/ 1390 h 1549"/>
                <a:gd name="T98" fmla="*/ 46 w 1094"/>
                <a:gd name="T99" fmla="*/ 1428 h 1549"/>
                <a:gd name="T100" fmla="*/ 13 w 1094"/>
                <a:gd name="T101" fmla="*/ 1487 h 1549"/>
                <a:gd name="T102" fmla="*/ 6 w 1094"/>
                <a:gd name="T103" fmla="*/ 1508 h 1549"/>
                <a:gd name="T104" fmla="*/ 0 w 1094"/>
                <a:gd name="T105" fmla="*/ 1542 h 1549"/>
                <a:gd name="T106" fmla="*/ 2 w 1094"/>
                <a:gd name="T107" fmla="*/ 1548 h 1549"/>
                <a:gd name="T108" fmla="*/ 10 w 1094"/>
                <a:gd name="T109" fmla="*/ 1549 h 1549"/>
                <a:gd name="T110" fmla="*/ 14 w 1094"/>
                <a:gd name="T111" fmla="*/ 1542 h 1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094" h="1549">
                  <a:moveTo>
                    <a:pt x="14" y="1542"/>
                  </a:moveTo>
                  <a:lnTo>
                    <a:pt x="14" y="1542"/>
                  </a:lnTo>
                  <a:lnTo>
                    <a:pt x="15" y="1533"/>
                  </a:lnTo>
                  <a:lnTo>
                    <a:pt x="16" y="1523"/>
                  </a:lnTo>
                  <a:lnTo>
                    <a:pt x="19" y="1513"/>
                  </a:lnTo>
                  <a:lnTo>
                    <a:pt x="21" y="1503"/>
                  </a:lnTo>
                  <a:lnTo>
                    <a:pt x="29" y="1485"/>
                  </a:lnTo>
                  <a:lnTo>
                    <a:pt x="38" y="1467"/>
                  </a:lnTo>
                  <a:lnTo>
                    <a:pt x="38" y="1467"/>
                  </a:lnTo>
                  <a:lnTo>
                    <a:pt x="51" y="1445"/>
                  </a:lnTo>
                  <a:lnTo>
                    <a:pt x="66" y="1426"/>
                  </a:lnTo>
                  <a:lnTo>
                    <a:pt x="81" y="1406"/>
                  </a:lnTo>
                  <a:lnTo>
                    <a:pt x="96" y="1388"/>
                  </a:lnTo>
                  <a:lnTo>
                    <a:pt x="96" y="1388"/>
                  </a:lnTo>
                  <a:lnTo>
                    <a:pt x="124" y="1355"/>
                  </a:lnTo>
                  <a:lnTo>
                    <a:pt x="154" y="1323"/>
                  </a:lnTo>
                  <a:lnTo>
                    <a:pt x="154" y="1323"/>
                  </a:lnTo>
                  <a:lnTo>
                    <a:pt x="174" y="1306"/>
                  </a:lnTo>
                  <a:lnTo>
                    <a:pt x="193" y="1289"/>
                  </a:lnTo>
                  <a:lnTo>
                    <a:pt x="215" y="1274"/>
                  </a:lnTo>
                  <a:lnTo>
                    <a:pt x="237" y="1259"/>
                  </a:lnTo>
                  <a:lnTo>
                    <a:pt x="237" y="1259"/>
                  </a:lnTo>
                  <a:lnTo>
                    <a:pt x="263" y="1243"/>
                  </a:lnTo>
                  <a:lnTo>
                    <a:pt x="288" y="1228"/>
                  </a:lnTo>
                  <a:lnTo>
                    <a:pt x="313" y="1214"/>
                  </a:lnTo>
                  <a:lnTo>
                    <a:pt x="339" y="1200"/>
                  </a:lnTo>
                  <a:lnTo>
                    <a:pt x="391" y="1173"/>
                  </a:lnTo>
                  <a:lnTo>
                    <a:pt x="446" y="1148"/>
                  </a:lnTo>
                  <a:lnTo>
                    <a:pt x="446" y="1148"/>
                  </a:lnTo>
                  <a:lnTo>
                    <a:pt x="467" y="1139"/>
                  </a:lnTo>
                  <a:lnTo>
                    <a:pt x="489" y="1131"/>
                  </a:lnTo>
                  <a:lnTo>
                    <a:pt x="534" y="1116"/>
                  </a:lnTo>
                  <a:lnTo>
                    <a:pt x="579" y="1102"/>
                  </a:lnTo>
                  <a:lnTo>
                    <a:pt x="624" y="1088"/>
                  </a:lnTo>
                  <a:lnTo>
                    <a:pt x="624" y="1088"/>
                  </a:lnTo>
                  <a:lnTo>
                    <a:pt x="668" y="1075"/>
                  </a:lnTo>
                  <a:lnTo>
                    <a:pt x="713" y="1060"/>
                  </a:lnTo>
                  <a:lnTo>
                    <a:pt x="756" y="1044"/>
                  </a:lnTo>
                  <a:lnTo>
                    <a:pt x="778" y="1035"/>
                  </a:lnTo>
                  <a:lnTo>
                    <a:pt x="799" y="1025"/>
                  </a:lnTo>
                  <a:lnTo>
                    <a:pt x="820" y="1014"/>
                  </a:lnTo>
                  <a:lnTo>
                    <a:pt x="839" y="1003"/>
                  </a:lnTo>
                  <a:lnTo>
                    <a:pt x="859" y="990"/>
                  </a:lnTo>
                  <a:lnTo>
                    <a:pt x="877" y="977"/>
                  </a:lnTo>
                  <a:lnTo>
                    <a:pt x="896" y="962"/>
                  </a:lnTo>
                  <a:lnTo>
                    <a:pt x="913" y="946"/>
                  </a:lnTo>
                  <a:lnTo>
                    <a:pt x="929" y="930"/>
                  </a:lnTo>
                  <a:lnTo>
                    <a:pt x="944" y="912"/>
                  </a:lnTo>
                  <a:lnTo>
                    <a:pt x="944" y="912"/>
                  </a:lnTo>
                  <a:lnTo>
                    <a:pt x="959" y="890"/>
                  </a:lnTo>
                  <a:lnTo>
                    <a:pt x="973" y="867"/>
                  </a:lnTo>
                  <a:lnTo>
                    <a:pt x="985" y="844"/>
                  </a:lnTo>
                  <a:lnTo>
                    <a:pt x="997" y="821"/>
                  </a:lnTo>
                  <a:lnTo>
                    <a:pt x="997" y="821"/>
                  </a:lnTo>
                  <a:lnTo>
                    <a:pt x="1008" y="795"/>
                  </a:lnTo>
                  <a:lnTo>
                    <a:pt x="1020" y="771"/>
                  </a:lnTo>
                  <a:lnTo>
                    <a:pt x="1029" y="745"/>
                  </a:lnTo>
                  <a:lnTo>
                    <a:pt x="1038" y="719"/>
                  </a:lnTo>
                  <a:lnTo>
                    <a:pt x="1038" y="719"/>
                  </a:lnTo>
                  <a:lnTo>
                    <a:pt x="1046" y="693"/>
                  </a:lnTo>
                  <a:lnTo>
                    <a:pt x="1054" y="666"/>
                  </a:lnTo>
                  <a:lnTo>
                    <a:pt x="1061" y="640"/>
                  </a:lnTo>
                  <a:lnTo>
                    <a:pt x="1067" y="612"/>
                  </a:lnTo>
                  <a:lnTo>
                    <a:pt x="1073" y="586"/>
                  </a:lnTo>
                  <a:lnTo>
                    <a:pt x="1077" y="558"/>
                  </a:lnTo>
                  <a:lnTo>
                    <a:pt x="1085" y="504"/>
                  </a:lnTo>
                  <a:lnTo>
                    <a:pt x="1085" y="504"/>
                  </a:lnTo>
                  <a:lnTo>
                    <a:pt x="1090" y="447"/>
                  </a:lnTo>
                  <a:lnTo>
                    <a:pt x="1094" y="392"/>
                  </a:lnTo>
                  <a:lnTo>
                    <a:pt x="1094" y="335"/>
                  </a:lnTo>
                  <a:lnTo>
                    <a:pt x="1094" y="279"/>
                  </a:lnTo>
                  <a:lnTo>
                    <a:pt x="1090" y="224"/>
                  </a:lnTo>
                  <a:lnTo>
                    <a:pt x="1085" y="167"/>
                  </a:lnTo>
                  <a:lnTo>
                    <a:pt x="1080" y="112"/>
                  </a:lnTo>
                  <a:lnTo>
                    <a:pt x="1073" y="56"/>
                  </a:lnTo>
                  <a:lnTo>
                    <a:pt x="1073" y="56"/>
                  </a:lnTo>
                  <a:lnTo>
                    <a:pt x="1065" y="6"/>
                  </a:lnTo>
                  <a:lnTo>
                    <a:pt x="1065" y="6"/>
                  </a:lnTo>
                  <a:lnTo>
                    <a:pt x="1064" y="2"/>
                  </a:lnTo>
                  <a:lnTo>
                    <a:pt x="1062" y="1"/>
                  </a:lnTo>
                  <a:lnTo>
                    <a:pt x="1059" y="0"/>
                  </a:lnTo>
                  <a:lnTo>
                    <a:pt x="1057" y="1"/>
                  </a:lnTo>
                  <a:lnTo>
                    <a:pt x="1054" y="1"/>
                  </a:lnTo>
                  <a:lnTo>
                    <a:pt x="1053" y="3"/>
                  </a:lnTo>
                  <a:lnTo>
                    <a:pt x="1052" y="6"/>
                  </a:lnTo>
                  <a:lnTo>
                    <a:pt x="1051" y="9"/>
                  </a:lnTo>
                  <a:lnTo>
                    <a:pt x="1051" y="9"/>
                  </a:lnTo>
                  <a:lnTo>
                    <a:pt x="1060" y="65"/>
                  </a:lnTo>
                  <a:lnTo>
                    <a:pt x="1067" y="120"/>
                  </a:lnTo>
                  <a:lnTo>
                    <a:pt x="1073" y="175"/>
                  </a:lnTo>
                  <a:lnTo>
                    <a:pt x="1077" y="231"/>
                  </a:lnTo>
                  <a:lnTo>
                    <a:pt x="1080" y="287"/>
                  </a:lnTo>
                  <a:lnTo>
                    <a:pt x="1080" y="342"/>
                  </a:lnTo>
                  <a:lnTo>
                    <a:pt x="1079" y="398"/>
                  </a:lnTo>
                  <a:lnTo>
                    <a:pt x="1076" y="454"/>
                  </a:lnTo>
                  <a:lnTo>
                    <a:pt x="1076" y="454"/>
                  </a:lnTo>
                  <a:lnTo>
                    <a:pt x="1070" y="508"/>
                  </a:lnTo>
                  <a:lnTo>
                    <a:pt x="1062" y="564"/>
                  </a:lnTo>
                  <a:lnTo>
                    <a:pt x="1058" y="591"/>
                  </a:lnTo>
                  <a:lnTo>
                    <a:pt x="1052" y="618"/>
                  </a:lnTo>
                  <a:lnTo>
                    <a:pt x="1046" y="644"/>
                  </a:lnTo>
                  <a:lnTo>
                    <a:pt x="1038" y="672"/>
                  </a:lnTo>
                  <a:lnTo>
                    <a:pt x="1031" y="698"/>
                  </a:lnTo>
                  <a:lnTo>
                    <a:pt x="1022" y="724"/>
                  </a:lnTo>
                  <a:lnTo>
                    <a:pt x="1013" y="750"/>
                  </a:lnTo>
                  <a:lnTo>
                    <a:pt x="1003" y="776"/>
                  </a:lnTo>
                  <a:lnTo>
                    <a:pt x="991" y="801"/>
                  </a:lnTo>
                  <a:lnTo>
                    <a:pt x="978" y="825"/>
                  </a:lnTo>
                  <a:lnTo>
                    <a:pt x="966" y="851"/>
                  </a:lnTo>
                  <a:lnTo>
                    <a:pt x="952" y="874"/>
                  </a:lnTo>
                  <a:lnTo>
                    <a:pt x="952" y="874"/>
                  </a:lnTo>
                  <a:lnTo>
                    <a:pt x="938" y="894"/>
                  </a:lnTo>
                  <a:lnTo>
                    <a:pt x="924" y="913"/>
                  </a:lnTo>
                  <a:lnTo>
                    <a:pt x="909" y="930"/>
                  </a:lnTo>
                  <a:lnTo>
                    <a:pt x="892" y="947"/>
                  </a:lnTo>
                  <a:lnTo>
                    <a:pt x="892" y="947"/>
                  </a:lnTo>
                  <a:lnTo>
                    <a:pt x="875" y="962"/>
                  </a:lnTo>
                  <a:lnTo>
                    <a:pt x="856" y="976"/>
                  </a:lnTo>
                  <a:lnTo>
                    <a:pt x="837" y="989"/>
                  </a:lnTo>
                  <a:lnTo>
                    <a:pt x="817" y="1000"/>
                  </a:lnTo>
                  <a:lnTo>
                    <a:pt x="817" y="1000"/>
                  </a:lnTo>
                  <a:lnTo>
                    <a:pt x="797" y="1011"/>
                  </a:lnTo>
                  <a:lnTo>
                    <a:pt x="775" y="1021"/>
                  </a:lnTo>
                  <a:lnTo>
                    <a:pt x="754" y="1030"/>
                  </a:lnTo>
                  <a:lnTo>
                    <a:pt x="732" y="1038"/>
                  </a:lnTo>
                  <a:lnTo>
                    <a:pt x="687" y="1055"/>
                  </a:lnTo>
                  <a:lnTo>
                    <a:pt x="642" y="1068"/>
                  </a:lnTo>
                  <a:lnTo>
                    <a:pt x="642" y="1068"/>
                  </a:lnTo>
                  <a:lnTo>
                    <a:pt x="554" y="1094"/>
                  </a:lnTo>
                  <a:lnTo>
                    <a:pt x="510" y="1109"/>
                  </a:lnTo>
                  <a:lnTo>
                    <a:pt x="467" y="1124"/>
                  </a:lnTo>
                  <a:lnTo>
                    <a:pt x="467" y="1124"/>
                  </a:lnTo>
                  <a:lnTo>
                    <a:pt x="414" y="1147"/>
                  </a:lnTo>
                  <a:lnTo>
                    <a:pt x="362" y="1172"/>
                  </a:lnTo>
                  <a:lnTo>
                    <a:pt x="311" y="1199"/>
                  </a:lnTo>
                  <a:lnTo>
                    <a:pt x="261" y="1228"/>
                  </a:lnTo>
                  <a:lnTo>
                    <a:pt x="261" y="1228"/>
                  </a:lnTo>
                  <a:lnTo>
                    <a:pt x="236" y="1243"/>
                  </a:lnTo>
                  <a:lnTo>
                    <a:pt x="212" y="1259"/>
                  </a:lnTo>
                  <a:lnTo>
                    <a:pt x="189" y="1276"/>
                  </a:lnTo>
                  <a:lnTo>
                    <a:pt x="166" y="1294"/>
                  </a:lnTo>
                  <a:lnTo>
                    <a:pt x="166" y="1294"/>
                  </a:lnTo>
                  <a:lnTo>
                    <a:pt x="151" y="1308"/>
                  </a:lnTo>
                  <a:lnTo>
                    <a:pt x="136" y="1322"/>
                  </a:lnTo>
                  <a:lnTo>
                    <a:pt x="107" y="1353"/>
                  </a:lnTo>
                  <a:lnTo>
                    <a:pt x="107" y="1353"/>
                  </a:lnTo>
                  <a:lnTo>
                    <a:pt x="76" y="1390"/>
                  </a:lnTo>
                  <a:lnTo>
                    <a:pt x="61" y="1408"/>
                  </a:lnTo>
                  <a:lnTo>
                    <a:pt x="46" y="1428"/>
                  </a:lnTo>
                  <a:lnTo>
                    <a:pt x="46" y="1428"/>
                  </a:lnTo>
                  <a:lnTo>
                    <a:pt x="35" y="1447"/>
                  </a:lnTo>
                  <a:lnTo>
                    <a:pt x="23" y="1466"/>
                  </a:lnTo>
                  <a:lnTo>
                    <a:pt x="13" y="1487"/>
                  </a:lnTo>
                  <a:lnTo>
                    <a:pt x="9" y="1497"/>
                  </a:lnTo>
                  <a:lnTo>
                    <a:pt x="6" y="1508"/>
                  </a:lnTo>
                  <a:lnTo>
                    <a:pt x="6" y="1508"/>
                  </a:lnTo>
                  <a:lnTo>
                    <a:pt x="1" y="1525"/>
                  </a:lnTo>
                  <a:lnTo>
                    <a:pt x="1" y="1534"/>
                  </a:lnTo>
                  <a:lnTo>
                    <a:pt x="0" y="1542"/>
                  </a:lnTo>
                  <a:lnTo>
                    <a:pt x="0" y="1542"/>
                  </a:lnTo>
                  <a:lnTo>
                    <a:pt x="1" y="1546"/>
                  </a:lnTo>
                  <a:lnTo>
                    <a:pt x="2" y="1548"/>
                  </a:lnTo>
                  <a:lnTo>
                    <a:pt x="5" y="1549"/>
                  </a:lnTo>
                  <a:lnTo>
                    <a:pt x="8" y="1549"/>
                  </a:lnTo>
                  <a:lnTo>
                    <a:pt x="10" y="1549"/>
                  </a:lnTo>
                  <a:lnTo>
                    <a:pt x="13" y="1548"/>
                  </a:lnTo>
                  <a:lnTo>
                    <a:pt x="14" y="1546"/>
                  </a:lnTo>
                  <a:lnTo>
                    <a:pt x="14" y="1542"/>
                  </a:lnTo>
                  <a:lnTo>
                    <a:pt x="14" y="15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562D6A18-931E-370D-6B7E-4E745A88CC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" y="1229"/>
              <a:ext cx="187" cy="328"/>
            </a:xfrm>
            <a:custGeom>
              <a:avLst/>
              <a:gdLst>
                <a:gd name="T0" fmla="*/ 357 w 373"/>
                <a:gd name="T1" fmla="*/ 105 h 657"/>
                <a:gd name="T2" fmla="*/ 313 w 373"/>
                <a:gd name="T3" fmla="*/ 51 h 657"/>
                <a:gd name="T4" fmla="*/ 281 w 373"/>
                <a:gd name="T5" fmla="*/ 25 h 657"/>
                <a:gd name="T6" fmla="*/ 244 w 373"/>
                <a:gd name="T7" fmla="*/ 6 h 657"/>
                <a:gd name="T8" fmla="*/ 203 w 373"/>
                <a:gd name="T9" fmla="*/ 0 h 657"/>
                <a:gd name="T10" fmla="*/ 174 w 373"/>
                <a:gd name="T11" fmla="*/ 3 h 657"/>
                <a:gd name="T12" fmla="*/ 133 w 373"/>
                <a:gd name="T13" fmla="*/ 18 h 657"/>
                <a:gd name="T14" fmla="*/ 96 w 373"/>
                <a:gd name="T15" fmla="*/ 42 h 657"/>
                <a:gd name="T16" fmla="*/ 65 w 373"/>
                <a:gd name="T17" fmla="*/ 72 h 657"/>
                <a:gd name="T18" fmla="*/ 38 w 373"/>
                <a:gd name="T19" fmla="*/ 108 h 657"/>
                <a:gd name="T20" fmla="*/ 24 w 373"/>
                <a:gd name="T21" fmla="*/ 133 h 657"/>
                <a:gd name="T22" fmla="*/ 9 w 373"/>
                <a:gd name="T23" fmla="*/ 173 h 657"/>
                <a:gd name="T24" fmla="*/ 1 w 373"/>
                <a:gd name="T25" fmla="*/ 215 h 657"/>
                <a:gd name="T26" fmla="*/ 0 w 373"/>
                <a:gd name="T27" fmla="*/ 244 h 657"/>
                <a:gd name="T28" fmla="*/ 9 w 373"/>
                <a:gd name="T29" fmla="*/ 320 h 657"/>
                <a:gd name="T30" fmla="*/ 23 w 373"/>
                <a:gd name="T31" fmla="*/ 370 h 657"/>
                <a:gd name="T32" fmla="*/ 57 w 373"/>
                <a:gd name="T33" fmla="*/ 446 h 657"/>
                <a:gd name="T34" fmla="*/ 100 w 373"/>
                <a:gd name="T35" fmla="*/ 518 h 657"/>
                <a:gd name="T36" fmla="*/ 134 w 373"/>
                <a:gd name="T37" fmla="*/ 558 h 657"/>
                <a:gd name="T38" fmla="*/ 192 w 373"/>
                <a:gd name="T39" fmla="*/ 610 h 657"/>
                <a:gd name="T40" fmla="*/ 260 w 373"/>
                <a:gd name="T41" fmla="*/ 646 h 657"/>
                <a:gd name="T42" fmla="*/ 286 w 373"/>
                <a:gd name="T43" fmla="*/ 653 h 657"/>
                <a:gd name="T44" fmla="*/ 312 w 373"/>
                <a:gd name="T45" fmla="*/ 657 h 657"/>
                <a:gd name="T46" fmla="*/ 316 w 373"/>
                <a:gd name="T47" fmla="*/ 650 h 657"/>
                <a:gd name="T48" fmla="*/ 314 w 373"/>
                <a:gd name="T49" fmla="*/ 646 h 657"/>
                <a:gd name="T50" fmla="*/ 309 w 373"/>
                <a:gd name="T51" fmla="*/ 644 h 657"/>
                <a:gd name="T52" fmla="*/ 263 w 373"/>
                <a:gd name="T53" fmla="*/ 632 h 657"/>
                <a:gd name="T54" fmla="*/ 199 w 373"/>
                <a:gd name="T55" fmla="*/ 597 h 657"/>
                <a:gd name="T56" fmla="*/ 145 w 373"/>
                <a:gd name="T57" fmla="*/ 550 h 657"/>
                <a:gd name="T58" fmla="*/ 112 w 373"/>
                <a:gd name="T59" fmla="*/ 510 h 657"/>
                <a:gd name="T60" fmla="*/ 69 w 373"/>
                <a:gd name="T61" fmla="*/ 443 h 657"/>
                <a:gd name="T62" fmla="*/ 38 w 373"/>
                <a:gd name="T63" fmla="*/ 370 h 657"/>
                <a:gd name="T64" fmla="*/ 24 w 373"/>
                <a:gd name="T65" fmla="*/ 321 h 657"/>
                <a:gd name="T66" fmla="*/ 14 w 373"/>
                <a:gd name="T67" fmla="*/ 246 h 657"/>
                <a:gd name="T68" fmla="*/ 21 w 373"/>
                <a:gd name="T69" fmla="*/ 184 h 657"/>
                <a:gd name="T70" fmla="*/ 29 w 373"/>
                <a:gd name="T71" fmla="*/ 158 h 657"/>
                <a:gd name="T72" fmla="*/ 47 w 373"/>
                <a:gd name="T73" fmla="*/ 120 h 657"/>
                <a:gd name="T74" fmla="*/ 70 w 373"/>
                <a:gd name="T75" fmla="*/ 86 h 657"/>
                <a:gd name="T76" fmla="*/ 100 w 373"/>
                <a:gd name="T77" fmla="*/ 56 h 657"/>
                <a:gd name="T78" fmla="*/ 135 w 373"/>
                <a:gd name="T79" fmla="*/ 33 h 657"/>
                <a:gd name="T80" fmla="*/ 174 w 373"/>
                <a:gd name="T81" fmla="*/ 18 h 657"/>
                <a:gd name="T82" fmla="*/ 199 w 373"/>
                <a:gd name="T83" fmla="*/ 14 h 657"/>
                <a:gd name="T84" fmla="*/ 236 w 373"/>
                <a:gd name="T85" fmla="*/ 19 h 657"/>
                <a:gd name="T86" fmla="*/ 272 w 373"/>
                <a:gd name="T87" fmla="*/ 35 h 657"/>
                <a:gd name="T88" fmla="*/ 293 w 373"/>
                <a:gd name="T89" fmla="*/ 51 h 657"/>
                <a:gd name="T90" fmla="*/ 329 w 373"/>
                <a:gd name="T91" fmla="*/ 90 h 657"/>
                <a:gd name="T92" fmla="*/ 359 w 373"/>
                <a:gd name="T93" fmla="*/ 135 h 657"/>
                <a:gd name="T94" fmla="*/ 364 w 373"/>
                <a:gd name="T95" fmla="*/ 139 h 657"/>
                <a:gd name="T96" fmla="*/ 371 w 373"/>
                <a:gd name="T97" fmla="*/ 135 h 657"/>
                <a:gd name="T98" fmla="*/ 372 w 373"/>
                <a:gd name="T99" fmla="*/ 128 h 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3" h="657">
                  <a:moveTo>
                    <a:pt x="372" y="128"/>
                  </a:moveTo>
                  <a:lnTo>
                    <a:pt x="372" y="128"/>
                  </a:lnTo>
                  <a:lnTo>
                    <a:pt x="357" y="105"/>
                  </a:lnTo>
                  <a:lnTo>
                    <a:pt x="341" y="82"/>
                  </a:lnTo>
                  <a:lnTo>
                    <a:pt x="323" y="60"/>
                  </a:lnTo>
                  <a:lnTo>
                    <a:pt x="313" y="51"/>
                  </a:lnTo>
                  <a:lnTo>
                    <a:pt x="303" y="41"/>
                  </a:lnTo>
                  <a:lnTo>
                    <a:pt x="291" y="33"/>
                  </a:lnTo>
                  <a:lnTo>
                    <a:pt x="281" y="25"/>
                  </a:lnTo>
                  <a:lnTo>
                    <a:pt x="270" y="18"/>
                  </a:lnTo>
                  <a:lnTo>
                    <a:pt x="257" y="11"/>
                  </a:lnTo>
                  <a:lnTo>
                    <a:pt x="244" y="6"/>
                  </a:lnTo>
                  <a:lnTo>
                    <a:pt x="230" y="3"/>
                  </a:lnTo>
                  <a:lnTo>
                    <a:pt x="217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4" y="3"/>
                  </a:lnTo>
                  <a:lnTo>
                    <a:pt x="160" y="6"/>
                  </a:lnTo>
                  <a:lnTo>
                    <a:pt x="146" y="12"/>
                  </a:lnTo>
                  <a:lnTo>
                    <a:pt x="133" y="18"/>
                  </a:lnTo>
                  <a:lnTo>
                    <a:pt x="120" y="25"/>
                  </a:lnTo>
                  <a:lnTo>
                    <a:pt x="107" y="33"/>
                  </a:lnTo>
                  <a:lnTo>
                    <a:pt x="96" y="42"/>
                  </a:lnTo>
                  <a:lnTo>
                    <a:pt x="85" y="51"/>
                  </a:lnTo>
                  <a:lnTo>
                    <a:pt x="74" y="61"/>
                  </a:lnTo>
                  <a:lnTo>
                    <a:pt x="65" y="72"/>
                  </a:lnTo>
                  <a:lnTo>
                    <a:pt x="56" y="83"/>
                  </a:lnTo>
                  <a:lnTo>
                    <a:pt x="46" y="96"/>
                  </a:lnTo>
                  <a:lnTo>
                    <a:pt x="38" y="108"/>
                  </a:lnTo>
                  <a:lnTo>
                    <a:pt x="31" y="120"/>
                  </a:lnTo>
                  <a:lnTo>
                    <a:pt x="24" y="133"/>
                  </a:lnTo>
                  <a:lnTo>
                    <a:pt x="24" y="133"/>
                  </a:lnTo>
                  <a:lnTo>
                    <a:pt x="19" y="146"/>
                  </a:lnTo>
                  <a:lnTo>
                    <a:pt x="14" y="159"/>
                  </a:lnTo>
                  <a:lnTo>
                    <a:pt x="9" y="173"/>
                  </a:lnTo>
                  <a:lnTo>
                    <a:pt x="6" y="187"/>
                  </a:lnTo>
                  <a:lnTo>
                    <a:pt x="4" y="201"/>
                  </a:lnTo>
                  <a:lnTo>
                    <a:pt x="1" y="215"/>
                  </a:lnTo>
                  <a:lnTo>
                    <a:pt x="0" y="229"/>
                  </a:lnTo>
                  <a:lnTo>
                    <a:pt x="0" y="244"/>
                  </a:lnTo>
                  <a:lnTo>
                    <a:pt x="0" y="244"/>
                  </a:lnTo>
                  <a:lnTo>
                    <a:pt x="1" y="269"/>
                  </a:lnTo>
                  <a:lnTo>
                    <a:pt x="5" y="294"/>
                  </a:lnTo>
                  <a:lnTo>
                    <a:pt x="9" y="320"/>
                  </a:lnTo>
                  <a:lnTo>
                    <a:pt x="15" y="344"/>
                  </a:lnTo>
                  <a:lnTo>
                    <a:pt x="15" y="344"/>
                  </a:lnTo>
                  <a:lnTo>
                    <a:pt x="23" y="370"/>
                  </a:lnTo>
                  <a:lnTo>
                    <a:pt x="34" y="397"/>
                  </a:lnTo>
                  <a:lnTo>
                    <a:pt x="44" y="422"/>
                  </a:lnTo>
                  <a:lnTo>
                    <a:pt x="57" y="446"/>
                  </a:lnTo>
                  <a:lnTo>
                    <a:pt x="69" y="472"/>
                  </a:lnTo>
                  <a:lnTo>
                    <a:pt x="84" y="495"/>
                  </a:lnTo>
                  <a:lnTo>
                    <a:pt x="100" y="518"/>
                  </a:lnTo>
                  <a:lnTo>
                    <a:pt x="118" y="540"/>
                  </a:lnTo>
                  <a:lnTo>
                    <a:pt x="118" y="540"/>
                  </a:lnTo>
                  <a:lnTo>
                    <a:pt x="134" y="558"/>
                  </a:lnTo>
                  <a:lnTo>
                    <a:pt x="152" y="577"/>
                  </a:lnTo>
                  <a:lnTo>
                    <a:pt x="172" y="594"/>
                  </a:lnTo>
                  <a:lnTo>
                    <a:pt x="192" y="610"/>
                  </a:lnTo>
                  <a:lnTo>
                    <a:pt x="214" y="624"/>
                  </a:lnTo>
                  <a:lnTo>
                    <a:pt x="237" y="637"/>
                  </a:lnTo>
                  <a:lnTo>
                    <a:pt x="260" y="646"/>
                  </a:lnTo>
                  <a:lnTo>
                    <a:pt x="273" y="650"/>
                  </a:lnTo>
                  <a:lnTo>
                    <a:pt x="286" y="653"/>
                  </a:lnTo>
                  <a:lnTo>
                    <a:pt x="286" y="653"/>
                  </a:lnTo>
                  <a:lnTo>
                    <a:pt x="309" y="657"/>
                  </a:lnTo>
                  <a:lnTo>
                    <a:pt x="309" y="657"/>
                  </a:lnTo>
                  <a:lnTo>
                    <a:pt x="312" y="657"/>
                  </a:lnTo>
                  <a:lnTo>
                    <a:pt x="314" y="655"/>
                  </a:lnTo>
                  <a:lnTo>
                    <a:pt x="316" y="653"/>
                  </a:lnTo>
                  <a:lnTo>
                    <a:pt x="316" y="650"/>
                  </a:lnTo>
                  <a:lnTo>
                    <a:pt x="316" y="650"/>
                  </a:lnTo>
                  <a:lnTo>
                    <a:pt x="316" y="648"/>
                  </a:lnTo>
                  <a:lnTo>
                    <a:pt x="314" y="646"/>
                  </a:lnTo>
                  <a:lnTo>
                    <a:pt x="312" y="645"/>
                  </a:lnTo>
                  <a:lnTo>
                    <a:pt x="309" y="644"/>
                  </a:lnTo>
                  <a:lnTo>
                    <a:pt x="309" y="644"/>
                  </a:lnTo>
                  <a:lnTo>
                    <a:pt x="297" y="641"/>
                  </a:lnTo>
                  <a:lnTo>
                    <a:pt x="286" y="639"/>
                  </a:lnTo>
                  <a:lnTo>
                    <a:pt x="263" y="632"/>
                  </a:lnTo>
                  <a:lnTo>
                    <a:pt x="241" y="623"/>
                  </a:lnTo>
                  <a:lnTo>
                    <a:pt x="219" y="611"/>
                  </a:lnTo>
                  <a:lnTo>
                    <a:pt x="199" y="597"/>
                  </a:lnTo>
                  <a:lnTo>
                    <a:pt x="180" y="582"/>
                  </a:lnTo>
                  <a:lnTo>
                    <a:pt x="163" y="567"/>
                  </a:lnTo>
                  <a:lnTo>
                    <a:pt x="145" y="550"/>
                  </a:lnTo>
                  <a:lnTo>
                    <a:pt x="145" y="550"/>
                  </a:lnTo>
                  <a:lnTo>
                    <a:pt x="128" y="531"/>
                  </a:lnTo>
                  <a:lnTo>
                    <a:pt x="112" y="510"/>
                  </a:lnTo>
                  <a:lnTo>
                    <a:pt x="96" y="488"/>
                  </a:lnTo>
                  <a:lnTo>
                    <a:pt x="82" y="466"/>
                  </a:lnTo>
                  <a:lnTo>
                    <a:pt x="69" y="443"/>
                  </a:lnTo>
                  <a:lnTo>
                    <a:pt x="58" y="419"/>
                  </a:lnTo>
                  <a:lnTo>
                    <a:pt x="47" y="395"/>
                  </a:lnTo>
                  <a:lnTo>
                    <a:pt x="38" y="370"/>
                  </a:lnTo>
                  <a:lnTo>
                    <a:pt x="38" y="370"/>
                  </a:lnTo>
                  <a:lnTo>
                    <a:pt x="30" y="346"/>
                  </a:lnTo>
                  <a:lnTo>
                    <a:pt x="24" y="321"/>
                  </a:lnTo>
                  <a:lnTo>
                    <a:pt x="19" y="297"/>
                  </a:lnTo>
                  <a:lnTo>
                    <a:pt x="16" y="271"/>
                  </a:lnTo>
                  <a:lnTo>
                    <a:pt x="14" y="246"/>
                  </a:lnTo>
                  <a:lnTo>
                    <a:pt x="15" y="221"/>
                  </a:lnTo>
                  <a:lnTo>
                    <a:pt x="19" y="195"/>
                  </a:lnTo>
                  <a:lnTo>
                    <a:pt x="21" y="184"/>
                  </a:lnTo>
                  <a:lnTo>
                    <a:pt x="24" y="171"/>
                  </a:lnTo>
                  <a:lnTo>
                    <a:pt x="24" y="171"/>
                  </a:lnTo>
                  <a:lnTo>
                    <a:pt x="29" y="158"/>
                  </a:lnTo>
                  <a:lnTo>
                    <a:pt x="35" y="146"/>
                  </a:lnTo>
                  <a:lnTo>
                    <a:pt x="41" y="133"/>
                  </a:lnTo>
                  <a:lnTo>
                    <a:pt x="47" y="120"/>
                  </a:lnTo>
                  <a:lnTo>
                    <a:pt x="54" y="109"/>
                  </a:lnTo>
                  <a:lnTo>
                    <a:pt x="62" y="96"/>
                  </a:lnTo>
                  <a:lnTo>
                    <a:pt x="70" y="86"/>
                  </a:lnTo>
                  <a:lnTo>
                    <a:pt x="80" y="75"/>
                  </a:lnTo>
                  <a:lnTo>
                    <a:pt x="90" y="65"/>
                  </a:lnTo>
                  <a:lnTo>
                    <a:pt x="100" y="56"/>
                  </a:lnTo>
                  <a:lnTo>
                    <a:pt x="112" y="46"/>
                  </a:lnTo>
                  <a:lnTo>
                    <a:pt x="123" y="40"/>
                  </a:lnTo>
                  <a:lnTo>
                    <a:pt x="135" y="33"/>
                  </a:lnTo>
                  <a:lnTo>
                    <a:pt x="148" y="26"/>
                  </a:lnTo>
                  <a:lnTo>
                    <a:pt x="160" y="21"/>
                  </a:lnTo>
                  <a:lnTo>
                    <a:pt x="174" y="18"/>
                  </a:lnTo>
                  <a:lnTo>
                    <a:pt x="174" y="18"/>
                  </a:lnTo>
                  <a:lnTo>
                    <a:pt x="187" y="15"/>
                  </a:lnTo>
                  <a:lnTo>
                    <a:pt x="199" y="14"/>
                  </a:lnTo>
                  <a:lnTo>
                    <a:pt x="212" y="14"/>
                  </a:lnTo>
                  <a:lnTo>
                    <a:pt x="225" y="15"/>
                  </a:lnTo>
                  <a:lnTo>
                    <a:pt x="236" y="19"/>
                  </a:lnTo>
                  <a:lnTo>
                    <a:pt x="249" y="23"/>
                  </a:lnTo>
                  <a:lnTo>
                    <a:pt x="260" y="28"/>
                  </a:lnTo>
                  <a:lnTo>
                    <a:pt x="272" y="35"/>
                  </a:lnTo>
                  <a:lnTo>
                    <a:pt x="272" y="35"/>
                  </a:lnTo>
                  <a:lnTo>
                    <a:pt x="282" y="42"/>
                  </a:lnTo>
                  <a:lnTo>
                    <a:pt x="293" y="51"/>
                  </a:lnTo>
                  <a:lnTo>
                    <a:pt x="303" y="59"/>
                  </a:lnTo>
                  <a:lnTo>
                    <a:pt x="312" y="70"/>
                  </a:lnTo>
                  <a:lnTo>
                    <a:pt x="329" y="90"/>
                  </a:lnTo>
                  <a:lnTo>
                    <a:pt x="344" y="111"/>
                  </a:lnTo>
                  <a:lnTo>
                    <a:pt x="344" y="111"/>
                  </a:lnTo>
                  <a:lnTo>
                    <a:pt x="359" y="135"/>
                  </a:lnTo>
                  <a:lnTo>
                    <a:pt x="359" y="135"/>
                  </a:lnTo>
                  <a:lnTo>
                    <a:pt x="362" y="138"/>
                  </a:lnTo>
                  <a:lnTo>
                    <a:pt x="364" y="139"/>
                  </a:lnTo>
                  <a:lnTo>
                    <a:pt x="367" y="139"/>
                  </a:lnTo>
                  <a:lnTo>
                    <a:pt x="370" y="138"/>
                  </a:lnTo>
                  <a:lnTo>
                    <a:pt x="371" y="135"/>
                  </a:lnTo>
                  <a:lnTo>
                    <a:pt x="372" y="134"/>
                  </a:lnTo>
                  <a:lnTo>
                    <a:pt x="373" y="131"/>
                  </a:lnTo>
                  <a:lnTo>
                    <a:pt x="372" y="128"/>
                  </a:lnTo>
                  <a:lnTo>
                    <a:pt x="372" y="1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9C30088C-E5F5-E67A-7C6C-6342CCC83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8" y="1149"/>
              <a:ext cx="86" cy="156"/>
            </a:xfrm>
            <a:custGeom>
              <a:avLst/>
              <a:gdLst>
                <a:gd name="T0" fmla="*/ 8 w 173"/>
                <a:gd name="T1" fmla="*/ 313 h 313"/>
                <a:gd name="T2" fmla="*/ 8 w 173"/>
                <a:gd name="T3" fmla="*/ 313 h 313"/>
                <a:gd name="T4" fmla="*/ 25 w 173"/>
                <a:gd name="T5" fmla="*/ 308 h 313"/>
                <a:gd name="T6" fmla="*/ 41 w 173"/>
                <a:gd name="T7" fmla="*/ 301 h 313"/>
                <a:gd name="T8" fmla="*/ 56 w 173"/>
                <a:gd name="T9" fmla="*/ 292 h 313"/>
                <a:gd name="T10" fmla="*/ 69 w 173"/>
                <a:gd name="T11" fmla="*/ 281 h 313"/>
                <a:gd name="T12" fmla="*/ 82 w 173"/>
                <a:gd name="T13" fmla="*/ 269 h 313"/>
                <a:gd name="T14" fmla="*/ 92 w 173"/>
                <a:gd name="T15" fmla="*/ 256 h 313"/>
                <a:gd name="T16" fmla="*/ 101 w 173"/>
                <a:gd name="T17" fmla="*/ 241 h 313"/>
                <a:gd name="T18" fmla="*/ 111 w 173"/>
                <a:gd name="T19" fmla="*/ 226 h 313"/>
                <a:gd name="T20" fmla="*/ 111 w 173"/>
                <a:gd name="T21" fmla="*/ 226 h 313"/>
                <a:gd name="T22" fmla="*/ 119 w 173"/>
                <a:gd name="T23" fmla="*/ 209 h 313"/>
                <a:gd name="T24" fmla="*/ 125 w 173"/>
                <a:gd name="T25" fmla="*/ 190 h 313"/>
                <a:gd name="T26" fmla="*/ 131 w 173"/>
                <a:gd name="T27" fmla="*/ 173 h 313"/>
                <a:gd name="T28" fmla="*/ 137 w 173"/>
                <a:gd name="T29" fmla="*/ 155 h 313"/>
                <a:gd name="T30" fmla="*/ 146 w 173"/>
                <a:gd name="T31" fmla="*/ 118 h 313"/>
                <a:gd name="T32" fmla="*/ 155 w 173"/>
                <a:gd name="T33" fmla="*/ 81 h 313"/>
                <a:gd name="T34" fmla="*/ 155 w 173"/>
                <a:gd name="T35" fmla="*/ 81 h 313"/>
                <a:gd name="T36" fmla="*/ 163 w 173"/>
                <a:gd name="T37" fmla="*/ 44 h 313"/>
                <a:gd name="T38" fmla="*/ 168 w 173"/>
                <a:gd name="T39" fmla="*/ 27 h 313"/>
                <a:gd name="T40" fmla="*/ 173 w 173"/>
                <a:gd name="T41" fmla="*/ 9 h 313"/>
                <a:gd name="T42" fmla="*/ 173 w 173"/>
                <a:gd name="T43" fmla="*/ 9 h 313"/>
                <a:gd name="T44" fmla="*/ 173 w 173"/>
                <a:gd name="T45" fmla="*/ 6 h 313"/>
                <a:gd name="T46" fmla="*/ 173 w 173"/>
                <a:gd name="T47" fmla="*/ 4 h 313"/>
                <a:gd name="T48" fmla="*/ 170 w 173"/>
                <a:gd name="T49" fmla="*/ 2 h 313"/>
                <a:gd name="T50" fmla="*/ 168 w 173"/>
                <a:gd name="T51" fmla="*/ 1 h 313"/>
                <a:gd name="T52" fmla="*/ 166 w 173"/>
                <a:gd name="T53" fmla="*/ 0 h 313"/>
                <a:gd name="T54" fmla="*/ 163 w 173"/>
                <a:gd name="T55" fmla="*/ 1 h 313"/>
                <a:gd name="T56" fmla="*/ 161 w 173"/>
                <a:gd name="T57" fmla="*/ 2 h 313"/>
                <a:gd name="T58" fmla="*/ 159 w 173"/>
                <a:gd name="T59" fmla="*/ 6 h 313"/>
                <a:gd name="T60" fmla="*/ 159 w 173"/>
                <a:gd name="T61" fmla="*/ 6 h 313"/>
                <a:gd name="T62" fmla="*/ 151 w 173"/>
                <a:gd name="T63" fmla="*/ 38 h 313"/>
                <a:gd name="T64" fmla="*/ 143 w 173"/>
                <a:gd name="T65" fmla="*/ 72 h 313"/>
                <a:gd name="T66" fmla="*/ 135 w 173"/>
                <a:gd name="T67" fmla="*/ 104 h 313"/>
                <a:gd name="T68" fmla="*/ 127 w 173"/>
                <a:gd name="T69" fmla="*/ 137 h 313"/>
                <a:gd name="T70" fmla="*/ 127 w 173"/>
                <a:gd name="T71" fmla="*/ 137 h 313"/>
                <a:gd name="T72" fmla="*/ 117 w 173"/>
                <a:gd name="T73" fmla="*/ 171 h 313"/>
                <a:gd name="T74" fmla="*/ 112 w 173"/>
                <a:gd name="T75" fmla="*/ 188 h 313"/>
                <a:gd name="T76" fmla="*/ 105 w 173"/>
                <a:gd name="T77" fmla="*/ 204 h 313"/>
                <a:gd name="T78" fmla="*/ 98 w 173"/>
                <a:gd name="T79" fmla="*/ 220 h 313"/>
                <a:gd name="T80" fmla="*/ 89 w 173"/>
                <a:gd name="T81" fmla="*/ 236 h 313"/>
                <a:gd name="T82" fmla="*/ 78 w 173"/>
                <a:gd name="T83" fmla="*/ 251 h 313"/>
                <a:gd name="T84" fmla="*/ 68 w 173"/>
                <a:gd name="T85" fmla="*/ 264 h 313"/>
                <a:gd name="T86" fmla="*/ 68 w 173"/>
                <a:gd name="T87" fmla="*/ 264 h 313"/>
                <a:gd name="T88" fmla="*/ 61 w 173"/>
                <a:gd name="T89" fmla="*/ 271 h 313"/>
                <a:gd name="T90" fmla="*/ 54 w 173"/>
                <a:gd name="T91" fmla="*/ 277 h 313"/>
                <a:gd name="T92" fmla="*/ 46 w 173"/>
                <a:gd name="T93" fmla="*/ 283 h 313"/>
                <a:gd name="T94" fmla="*/ 39 w 173"/>
                <a:gd name="T95" fmla="*/ 287 h 313"/>
                <a:gd name="T96" fmla="*/ 31 w 173"/>
                <a:gd name="T97" fmla="*/ 291 h 313"/>
                <a:gd name="T98" fmla="*/ 22 w 173"/>
                <a:gd name="T99" fmla="*/ 294 h 313"/>
                <a:gd name="T100" fmla="*/ 14 w 173"/>
                <a:gd name="T101" fmla="*/ 298 h 313"/>
                <a:gd name="T102" fmla="*/ 5 w 173"/>
                <a:gd name="T103" fmla="*/ 299 h 313"/>
                <a:gd name="T104" fmla="*/ 5 w 173"/>
                <a:gd name="T105" fmla="*/ 299 h 313"/>
                <a:gd name="T106" fmla="*/ 2 w 173"/>
                <a:gd name="T107" fmla="*/ 300 h 313"/>
                <a:gd name="T108" fmla="*/ 0 w 173"/>
                <a:gd name="T109" fmla="*/ 302 h 313"/>
                <a:gd name="T110" fmla="*/ 0 w 173"/>
                <a:gd name="T111" fmla="*/ 304 h 313"/>
                <a:gd name="T112" fmla="*/ 0 w 173"/>
                <a:gd name="T113" fmla="*/ 307 h 313"/>
                <a:gd name="T114" fmla="*/ 1 w 173"/>
                <a:gd name="T115" fmla="*/ 309 h 313"/>
                <a:gd name="T116" fmla="*/ 2 w 173"/>
                <a:gd name="T117" fmla="*/ 311 h 313"/>
                <a:gd name="T118" fmla="*/ 5 w 173"/>
                <a:gd name="T119" fmla="*/ 313 h 313"/>
                <a:gd name="T120" fmla="*/ 8 w 173"/>
                <a:gd name="T121" fmla="*/ 313 h 313"/>
                <a:gd name="T122" fmla="*/ 8 w 173"/>
                <a:gd name="T123" fmla="*/ 313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73" h="313">
                  <a:moveTo>
                    <a:pt x="8" y="313"/>
                  </a:moveTo>
                  <a:lnTo>
                    <a:pt x="8" y="313"/>
                  </a:lnTo>
                  <a:lnTo>
                    <a:pt x="25" y="308"/>
                  </a:lnTo>
                  <a:lnTo>
                    <a:pt x="41" y="301"/>
                  </a:lnTo>
                  <a:lnTo>
                    <a:pt x="56" y="292"/>
                  </a:lnTo>
                  <a:lnTo>
                    <a:pt x="69" y="281"/>
                  </a:lnTo>
                  <a:lnTo>
                    <a:pt x="82" y="269"/>
                  </a:lnTo>
                  <a:lnTo>
                    <a:pt x="92" y="256"/>
                  </a:lnTo>
                  <a:lnTo>
                    <a:pt x="101" y="241"/>
                  </a:lnTo>
                  <a:lnTo>
                    <a:pt x="111" y="226"/>
                  </a:lnTo>
                  <a:lnTo>
                    <a:pt x="111" y="226"/>
                  </a:lnTo>
                  <a:lnTo>
                    <a:pt x="119" y="209"/>
                  </a:lnTo>
                  <a:lnTo>
                    <a:pt x="125" y="190"/>
                  </a:lnTo>
                  <a:lnTo>
                    <a:pt x="131" y="173"/>
                  </a:lnTo>
                  <a:lnTo>
                    <a:pt x="137" y="155"/>
                  </a:lnTo>
                  <a:lnTo>
                    <a:pt x="146" y="118"/>
                  </a:lnTo>
                  <a:lnTo>
                    <a:pt x="155" y="81"/>
                  </a:lnTo>
                  <a:lnTo>
                    <a:pt x="155" y="81"/>
                  </a:lnTo>
                  <a:lnTo>
                    <a:pt x="163" y="44"/>
                  </a:lnTo>
                  <a:lnTo>
                    <a:pt x="168" y="27"/>
                  </a:lnTo>
                  <a:lnTo>
                    <a:pt x="173" y="9"/>
                  </a:lnTo>
                  <a:lnTo>
                    <a:pt x="173" y="9"/>
                  </a:lnTo>
                  <a:lnTo>
                    <a:pt x="173" y="6"/>
                  </a:lnTo>
                  <a:lnTo>
                    <a:pt x="173" y="4"/>
                  </a:lnTo>
                  <a:lnTo>
                    <a:pt x="170" y="2"/>
                  </a:lnTo>
                  <a:lnTo>
                    <a:pt x="168" y="1"/>
                  </a:lnTo>
                  <a:lnTo>
                    <a:pt x="166" y="0"/>
                  </a:lnTo>
                  <a:lnTo>
                    <a:pt x="163" y="1"/>
                  </a:lnTo>
                  <a:lnTo>
                    <a:pt x="161" y="2"/>
                  </a:lnTo>
                  <a:lnTo>
                    <a:pt x="159" y="6"/>
                  </a:lnTo>
                  <a:lnTo>
                    <a:pt x="159" y="6"/>
                  </a:lnTo>
                  <a:lnTo>
                    <a:pt x="151" y="38"/>
                  </a:lnTo>
                  <a:lnTo>
                    <a:pt x="143" y="72"/>
                  </a:lnTo>
                  <a:lnTo>
                    <a:pt x="135" y="104"/>
                  </a:lnTo>
                  <a:lnTo>
                    <a:pt x="127" y="137"/>
                  </a:lnTo>
                  <a:lnTo>
                    <a:pt x="127" y="137"/>
                  </a:lnTo>
                  <a:lnTo>
                    <a:pt x="117" y="171"/>
                  </a:lnTo>
                  <a:lnTo>
                    <a:pt x="112" y="188"/>
                  </a:lnTo>
                  <a:lnTo>
                    <a:pt x="105" y="204"/>
                  </a:lnTo>
                  <a:lnTo>
                    <a:pt x="98" y="220"/>
                  </a:lnTo>
                  <a:lnTo>
                    <a:pt x="89" y="236"/>
                  </a:lnTo>
                  <a:lnTo>
                    <a:pt x="78" y="251"/>
                  </a:lnTo>
                  <a:lnTo>
                    <a:pt x="68" y="264"/>
                  </a:lnTo>
                  <a:lnTo>
                    <a:pt x="68" y="264"/>
                  </a:lnTo>
                  <a:lnTo>
                    <a:pt x="61" y="271"/>
                  </a:lnTo>
                  <a:lnTo>
                    <a:pt x="54" y="277"/>
                  </a:lnTo>
                  <a:lnTo>
                    <a:pt x="46" y="283"/>
                  </a:lnTo>
                  <a:lnTo>
                    <a:pt x="39" y="287"/>
                  </a:lnTo>
                  <a:lnTo>
                    <a:pt x="31" y="291"/>
                  </a:lnTo>
                  <a:lnTo>
                    <a:pt x="22" y="294"/>
                  </a:lnTo>
                  <a:lnTo>
                    <a:pt x="14" y="298"/>
                  </a:lnTo>
                  <a:lnTo>
                    <a:pt x="5" y="299"/>
                  </a:lnTo>
                  <a:lnTo>
                    <a:pt x="5" y="299"/>
                  </a:lnTo>
                  <a:lnTo>
                    <a:pt x="2" y="300"/>
                  </a:lnTo>
                  <a:lnTo>
                    <a:pt x="0" y="302"/>
                  </a:lnTo>
                  <a:lnTo>
                    <a:pt x="0" y="304"/>
                  </a:lnTo>
                  <a:lnTo>
                    <a:pt x="0" y="307"/>
                  </a:lnTo>
                  <a:lnTo>
                    <a:pt x="1" y="309"/>
                  </a:lnTo>
                  <a:lnTo>
                    <a:pt x="2" y="311"/>
                  </a:lnTo>
                  <a:lnTo>
                    <a:pt x="5" y="313"/>
                  </a:lnTo>
                  <a:lnTo>
                    <a:pt x="8" y="313"/>
                  </a:lnTo>
                  <a:lnTo>
                    <a:pt x="8" y="3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90F94450-8CFF-95AF-8D57-687117325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8" y="901"/>
              <a:ext cx="726" cy="523"/>
            </a:xfrm>
            <a:custGeom>
              <a:avLst/>
              <a:gdLst>
                <a:gd name="T0" fmla="*/ 1414 w 1451"/>
                <a:gd name="T1" fmla="*/ 914 h 1045"/>
                <a:gd name="T2" fmla="*/ 1445 w 1451"/>
                <a:gd name="T3" fmla="*/ 744 h 1045"/>
                <a:gd name="T4" fmla="*/ 1450 w 1451"/>
                <a:gd name="T5" fmla="*/ 615 h 1045"/>
                <a:gd name="T6" fmla="*/ 1429 w 1451"/>
                <a:gd name="T7" fmla="*/ 464 h 1045"/>
                <a:gd name="T8" fmla="*/ 1400 w 1451"/>
                <a:gd name="T9" fmla="*/ 328 h 1045"/>
                <a:gd name="T10" fmla="*/ 1365 w 1451"/>
                <a:gd name="T11" fmla="*/ 215 h 1045"/>
                <a:gd name="T12" fmla="*/ 1323 w 1451"/>
                <a:gd name="T13" fmla="*/ 128 h 1045"/>
                <a:gd name="T14" fmla="*/ 1288 w 1451"/>
                <a:gd name="T15" fmla="*/ 77 h 1045"/>
                <a:gd name="T16" fmla="*/ 1227 w 1451"/>
                <a:gd name="T17" fmla="*/ 31 h 1045"/>
                <a:gd name="T18" fmla="*/ 1189 w 1451"/>
                <a:gd name="T19" fmla="*/ 20 h 1045"/>
                <a:gd name="T20" fmla="*/ 1170 w 1451"/>
                <a:gd name="T21" fmla="*/ 20 h 1045"/>
                <a:gd name="T22" fmla="*/ 1159 w 1451"/>
                <a:gd name="T23" fmla="*/ 22 h 1045"/>
                <a:gd name="T24" fmla="*/ 1159 w 1451"/>
                <a:gd name="T25" fmla="*/ 22 h 1045"/>
                <a:gd name="T26" fmla="*/ 1109 w 1451"/>
                <a:gd name="T27" fmla="*/ 14 h 1045"/>
                <a:gd name="T28" fmla="*/ 1077 w 1451"/>
                <a:gd name="T29" fmla="*/ 4 h 1045"/>
                <a:gd name="T30" fmla="*/ 1017 w 1451"/>
                <a:gd name="T31" fmla="*/ 0 h 1045"/>
                <a:gd name="T32" fmla="*/ 970 w 1451"/>
                <a:gd name="T33" fmla="*/ 5 h 1045"/>
                <a:gd name="T34" fmla="*/ 865 w 1451"/>
                <a:gd name="T35" fmla="*/ 42 h 1045"/>
                <a:gd name="T36" fmla="*/ 783 w 1451"/>
                <a:gd name="T37" fmla="*/ 91 h 1045"/>
                <a:gd name="T38" fmla="*/ 632 w 1451"/>
                <a:gd name="T39" fmla="*/ 208 h 1045"/>
                <a:gd name="T40" fmla="*/ 469 w 1451"/>
                <a:gd name="T41" fmla="*/ 342 h 1045"/>
                <a:gd name="T42" fmla="*/ 352 w 1451"/>
                <a:gd name="T43" fmla="*/ 426 h 1045"/>
                <a:gd name="T44" fmla="*/ 222 w 1451"/>
                <a:gd name="T45" fmla="*/ 501 h 1045"/>
                <a:gd name="T46" fmla="*/ 80 w 1451"/>
                <a:gd name="T47" fmla="*/ 548 h 1045"/>
                <a:gd name="T48" fmla="*/ 7 w 1451"/>
                <a:gd name="T49" fmla="*/ 559 h 1045"/>
                <a:gd name="T50" fmla="*/ 0 w 1451"/>
                <a:gd name="T51" fmla="*/ 566 h 1045"/>
                <a:gd name="T52" fmla="*/ 7 w 1451"/>
                <a:gd name="T53" fmla="*/ 573 h 1045"/>
                <a:gd name="T54" fmla="*/ 116 w 1451"/>
                <a:gd name="T55" fmla="*/ 554 h 1045"/>
                <a:gd name="T56" fmla="*/ 253 w 1451"/>
                <a:gd name="T57" fmla="*/ 501 h 1045"/>
                <a:gd name="T58" fmla="*/ 350 w 1451"/>
                <a:gd name="T59" fmla="*/ 445 h 1045"/>
                <a:gd name="T60" fmla="*/ 530 w 1451"/>
                <a:gd name="T61" fmla="*/ 311 h 1045"/>
                <a:gd name="T62" fmla="*/ 674 w 1451"/>
                <a:gd name="T63" fmla="*/ 190 h 1045"/>
                <a:gd name="T64" fmla="*/ 775 w 1451"/>
                <a:gd name="T65" fmla="*/ 113 h 1045"/>
                <a:gd name="T66" fmla="*/ 888 w 1451"/>
                <a:gd name="T67" fmla="*/ 47 h 1045"/>
                <a:gd name="T68" fmla="*/ 979 w 1451"/>
                <a:gd name="T69" fmla="*/ 18 h 1045"/>
                <a:gd name="T70" fmla="*/ 1038 w 1451"/>
                <a:gd name="T71" fmla="*/ 14 h 1045"/>
                <a:gd name="T72" fmla="*/ 1082 w 1451"/>
                <a:gd name="T73" fmla="*/ 19 h 1045"/>
                <a:gd name="T74" fmla="*/ 1113 w 1451"/>
                <a:gd name="T75" fmla="*/ 29 h 1045"/>
                <a:gd name="T76" fmla="*/ 1159 w 1451"/>
                <a:gd name="T77" fmla="*/ 35 h 1045"/>
                <a:gd name="T78" fmla="*/ 1191 w 1451"/>
                <a:gd name="T79" fmla="*/ 34 h 1045"/>
                <a:gd name="T80" fmla="*/ 1224 w 1451"/>
                <a:gd name="T81" fmla="*/ 45 h 1045"/>
                <a:gd name="T82" fmla="*/ 1274 w 1451"/>
                <a:gd name="T83" fmla="*/ 83 h 1045"/>
                <a:gd name="T84" fmla="*/ 1314 w 1451"/>
                <a:gd name="T85" fmla="*/ 138 h 1045"/>
                <a:gd name="T86" fmla="*/ 1360 w 1451"/>
                <a:gd name="T87" fmla="*/ 242 h 1045"/>
                <a:gd name="T88" fmla="*/ 1399 w 1451"/>
                <a:gd name="T89" fmla="*/ 381 h 1045"/>
                <a:gd name="T90" fmla="*/ 1422 w 1451"/>
                <a:gd name="T91" fmla="*/ 503 h 1045"/>
                <a:gd name="T92" fmla="*/ 1436 w 1451"/>
                <a:gd name="T93" fmla="*/ 617 h 1045"/>
                <a:gd name="T94" fmla="*/ 1431 w 1451"/>
                <a:gd name="T95" fmla="*/ 745 h 1045"/>
                <a:gd name="T96" fmla="*/ 1400 w 1451"/>
                <a:gd name="T97" fmla="*/ 913 h 1045"/>
                <a:gd name="T98" fmla="*/ 1369 w 1451"/>
                <a:gd name="T99" fmla="*/ 1036 h 1045"/>
                <a:gd name="T100" fmla="*/ 1375 w 1451"/>
                <a:gd name="T101" fmla="*/ 1044 h 1045"/>
                <a:gd name="T102" fmla="*/ 1383 w 1451"/>
                <a:gd name="T103" fmla="*/ 1039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51" h="1045">
                  <a:moveTo>
                    <a:pt x="1383" y="1039"/>
                  </a:moveTo>
                  <a:lnTo>
                    <a:pt x="1383" y="1039"/>
                  </a:lnTo>
                  <a:lnTo>
                    <a:pt x="1404" y="956"/>
                  </a:lnTo>
                  <a:lnTo>
                    <a:pt x="1414" y="914"/>
                  </a:lnTo>
                  <a:lnTo>
                    <a:pt x="1423" y="872"/>
                  </a:lnTo>
                  <a:lnTo>
                    <a:pt x="1433" y="830"/>
                  </a:lnTo>
                  <a:lnTo>
                    <a:pt x="1440" y="787"/>
                  </a:lnTo>
                  <a:lnTo>
                    <a:pt x="1445" y="744"/>
                  </a:lnTo>
                  <a:lnTo>
                    <a:pt x="1449" y="700"/>
                  </a:lnTo>
                  <a:lnTo>
                    <a:pt x="1449" y="700"/>
                  </a:lnTo>
                  <a:lnTo>
                    <a:pt x="1451" y="658"/>
                  </a:lnTo>
                  <a:lnTo>
                    <a:pt x="1450" y="615"/>
                  </a:lnTo>
                  <a:lnTo>
                    <a:pt x="1446" y="573"/>
                  </a:lnTo>
                  <a:lnTo>
                    <a:pt x="1440" y="529"/>
                  </a:lnTo>
                  <a:lnTo>
                    <a:pt x="1440" y="529"/>
                  </a:lnTo>
                  <a:lnTo>
                    <a:pt x="1429" y="464"/>
                  </a:lnTo>
                  <a:lnTo>
                    <a:pt x="1429" y="464"/>
                  </a:lnTo>
                  <a:lnTo>
                    <a:pt x="1421" y="419"/>
                  </a:lnTo>
                  <a:lnTo>
                    <a:pt x="1412" y="373"/>
                  </a:lnTo>
                  <a:lnTo>
                    <a:pt x="1400" y="328"/>
                  </a:lnTo>
                  <a:lnTo>
                    <a:pt x="1388" y="284"/>
                  </a:lnTo>
                  <a:lnTo>
                    <a:pt x="1388" y="284"/>
                  </a:lnTo>
                  <a:lnTo>
                    <a:pt x="1373" y="238"/>
                  </a:lnTo>
                  <a:lnTo>
                    <a:pt x="1365" y="215"/>
                  </a:lnTo>
                  <a:lnTo>
                    <a:pt x="1356" y="192"/>
                  </a:lnTo>
                  <a:lnTo>
                    <a:pt x="1346" y="170"/>
                  </a:lnTo>
                  <a:lnTo>
                    <a:pt x="1336" y="148"/>
                  </a:lnTo>
                  <a:lnTo>
                    <a:pt x="1323" y="128"/>
                  </a:lnTo>
                  <a:lnTo>
                    <a:pt x="1311" y="107"/>
                  </a:lnTo>
                  <a:lnTo>
                    <a:pt x="1311" y="107"/>
                  </a:lnTo>
                  <a:lnTo>
                    <a:pt x="1300" y="92"/>
                  </a:lnTo>
                  <a:lnTo>
                    <a:pt x="1288" y="77"/>
                  </a:lnTo>
                  <a:lnTo>
                    <a:pt x="1274" y="63"/>
                  </a:lnTo>
                  <a:lnTo>
                    <a:pt x="1259" y="50"/>
                  </a:lnTo>
                  <a:lnTo>
                    <a:pt x="1244" y="39"/>
                  </a:lnTo>
                  <a:lnTo>
                    <a:pt x="1227" y="31"/>
                  </a:lnTo>
                  <a:lnTo>
                    <a:pt x="1217" y="27"/>
                  </a:lnTo>
                  <a:lnTo>
                    <a:pt x="1208" y="24"/>
                  </a:lnTo>
                  <a:lnTo>
                    <a:pt x="1199" y="22"/>
                  </a:lnTo>
                  <a:lnTo>
                    <a:pt x="1189" y="20"/>
                  </a:lnTo>
                  <a:lnTo>
                    <a:pt x="1189" y="20"/>
                  </a:lnTo>
                  <a:lnTo>
                    <a:pt x="1179" y="20"/>
                  </a:lnTo>
                  <a:lnTo>
                    <a:pt x="1170" y="20"/>
                  </a:lnTo>
                  <a:lnTo>
                    <a:pt x="1170" y="20"/>
                  </a:lnTo>
                  <a:lnTo>
                    <a:pt x="1166" y="20"/>
                  </a:lnTo>
                  <a:lnTo>
                    <a:pt x="1160" y="22"/>
                  </a:lnTo>
                  <a:lnTo>
                    <a:pt x="1160" y="22"/>
                  </a:lnTo>
                  <a:lnTo>
                    <a:pt x="1159" y="22"/>
                  </a:lnTo>
                  <a:lnTo>
                    <a:pt x="1160" y="22"/>
                  </a:lnTo>
                  <a:lnTo>
                    <a:pt x="1161" y="22"/>
                  </a:lnTo>
                  <a:lnTo>
                    <a:pt x="1161" y="22"/>
                  </a:lnTo>
                  <a:lnTo>
                    <a:pt x="1159" y="22"/>
                  </a:lnTo>
                  <a:lnTo>
                    <a:pt x="1159" y="22"/>
                  </a:lnTo>
                  <a:lnTo>
                    <a:pt x="1120" y="16"/>
                  </a:lnTo>
                  <a:lnTo>
                    <a:pt x="1120" y="16"/>
                  </a:lnTo>
                  <a:lnTo>
                    <a:pt x="1109" y="14"/>
                  </a:lnTo>
                  <a:lnTo>
                    <a:pt x="1098" y="10"/>
                  </a:lnTo>
                  <a:lnTo>
                    <a:pt x="1087" y="8"/>
                  </a:lnTo>
                  <a:lnTo>
                    <a:pt x="1077" y="4"/>
                  </a:lnTo>
                  <a:lnTo>
                    <a:pt x="1077" y="4"/>
                  </a:lnTo>
                  <a:lnTo>
                    <a:pt x="1062" y="2"/>
                  </a:lnTo>
                  <a:lnTo>
                    <a:pt x="1047" y="1"/>
                  </a:lnTo>
                  <a:lnTo>
                    <a:pt x="1032" y="0"/>
                  </a:lnTo>
                  <a:lnTo>
                    <a:pt x="1017" y="0"/>
                  </a:lnTo>
                  <a:lnTo>
                    <a:pt x="1017" y="0"/>
                  </a:lnTo>
                  <a:lnTo>
                    <a:pt x="1002" y="1"/>
                  </a:lnTo>
                  <a:lnTo>
                    <a:pt x="986" y="2"/>
                  </a:lnTo>
                  <a:lnTo>
                    <a:pt x="970" y="5"/>
                  </a:lnTo>
                  <a:lnTo>
                    <a:pt x="955" y="9"/>
                  </a:lnTo>
                  <a:lnTo>
                    <a:pt x="925" y="17"/>
                  </a:lnTo>
                  <a:lnTo>
                    <a:pt x="895" y="29"/>
                  </a:lnTo>
                  <a:lnTo>
                    <a:pt x="865" y="42"/>
                  </a:lnTo>
                  <a:lnTo>
                    <a:pt x="838" y="57"/>
                  </a:lnTo>
                  <a:lnTo>
                    <a:pt x="810" y="73"/>
                  </a:lnTo>
                  <a:lnTo>
                    <a:pt x="783" y="91"/>
                  </a:lnTo>
                  <a:lnTo>
                    <a:pt x="783" y="91"/>
                  </a:lnTo>
                  <a:lnTo>
                    <a:pt x="757" y="109"/>
                  </a:lnTo>
                  <a:lnTo>
                    <a:pt x="732" y="128"/>
                  </a:lnTo>
                  <a:lnTo>
                    <a:pt x="681" y="167"/>
                  </a:lnTo>
                  <a:lnTo>
                    <a:pt x="632" y="208"/>
                  </a:lnTo>
                  <a:lnTo>
                    <a:pt x="582" y="250"/>
                  </a:lnTo>
                  <a:lnTo>
                    <a:pt x="582" y="250"/>
                  </a:lnTo>
                  <a:lnTo>
                    <a:pt x="527" y="296"/>
                  </a:lnTo>
                  <a:lnTo>
                    <a:pt x="469" y="342"/>
                  </a:lnTo>
                  <a:lnTo>
                    <a:pt x="412" y="385"/>
                  </a:lnTo>
                  <a:lnTo>
                    <a:pt x="382" y="407"/>
                  </a:lnTo>
                  <a:lnTo>
                    <a:pt x="352" y="426"/>
                  </a:lnTo>
                  <a:lnTo>
                    <a:pt x="352" y="426"/>
                  </a:lnTo>
                  <a:lnTo>
                    <a:pt x="321" y="447"/>
                  </a:lnTo>
                  <a:lnTo>
                    <a:pt x="289" y="466"/>
                  </a:lnTo>
                  <a:lnTo>
                    <a:pt x="255" y="484"/>
                  </a:lnTo>
                  <a:lnTo>
                    <a:pt x="222" y="501"/>
                  </a:lnTo>
                  <a:lnTo>
                    <a:pt x="187" y="515"/>
                  </a:lnTo>
                  <a:lnTo>
                    <a:pt x="153" y="529"/>
                  </a:lnTo>
                  <a:lnTo>
                    <a:pt x="117" y="539"/>
                  </a:lnTo>
                  <a:lnTo>
                    <a:pt x="80" y="548"/>
                  </a:lnTo>
                  <a:lnTo>
                    <a:pt x="80" y="548"/>
                  </a:lnTo>
                  <a:lnTo>
                    <a:pt x="43" y="554"/>
                  </a:lnTo>
                  <a:lnTo>
                    <a:pt x="7" y="559"/>
                  </a:lnTo>
                  <a:lnTo>
                    <a:pt x="7" y="559"/>
                  </a:lnTo>
                  <a:lnTo>
                    <a:pt x="3" y="559"/>
                  </a:lnTo>
                  <a:lnTo>
                    <a:pt x="1" y="561"/>
                  </a:lnTo>
                  <a:lnTo>
                    <a:pt x="0" y="563"/>
                  </a:lnTo>
                  <a:lnTo>
                    <a:pt x="0" y="566"/>
                  </a:lnTo>
                  <a:lnTo>
                    <a:pt x="0" y="568"/>
                  </a:lnTo>
                  <a:lnTo>
                    <a:pt x="1" y="570"/>
                  </a:lnTo>
                  <a:lnTo>
                    <a:pt x="3" y="571"/>
                  </a:lnTo>
                  <a:lnTo>
                    <a:pt x="7" y="573"/>
                  </a:lnTo>
                  <a:lnTo>
                    <a:pt x="7" y="573"/>
                  </a:lnTo>
                  <a:lnTo>
                    <a:pt x="43" y="568"/>
                  </a:lnTo>
                  <a:lnTo>
                    <a:pt x="79" y="562"/>
                  </a:lnTo>
                  <a:lnTo>
                    <a:pt x="116" y="554"/>
                  </a:lnTo>
                  <a:lnTo>
                    <a:pt x="150" y="544"/>
                  </a:lnTo>
                  <a:lnTo>
                    <a:pt x="185" y="531"/>
                  </a:lnTo>
                  <a:lnTo>
                    <a:pt x="220" y="517"/>
                  </a:lnTo>
                  <a:lnTo>
                    <a:pt x="253" y="501"/>
                  </a:lnTo>
                  <a:lnTo>
                    <a:pt x="285" y="484"/>
                  </a:lnTo>
                  <a:lnTo>
                    <a:pt x="285" y="484"/>
                  </a:lnTo>
                  <a:lnTo>
                    <a:pt x="317" y="464"/>
                  </a:lnTo>
                  <a:lnTo>
                    <a:pt x="350" y="445"/>
                  </a:lnTo>
                  <a:lnTo>
                    <a:pt x="381" y="424"/>
                  </a:lnTo>
                  <a:lnTo>
                    <a:pt x="412" y="402"/>
                  </a:lnTo>
                  <a:lnTo>
                    <a:pt x="472" y="357"/>
                  </a:lnTo>
                  <a:lnTo>
                    <a:pt x="530" y="311"/>
                  </a:lnTo>
                  <a:lnTo>
                    <a:pt x="530" y="311"/>
                  </a:lnTo>
                  <a:lnTo>
                    <a:pt x="579" y="271"/>
                  </a:lnTo>
                  <a:lnTo>
                    <a:pt x="626" y="230"/>
                  </a:lnTo>
                  <a:lnTo>
                    <a:pt x="674" y="190"/>
                  </a:lnTo>
                  <a:lnTo>
                    <a:pt x="722" y="152"/>
                  </a:lnTo>
                  <a:lnTo>
                    <a:pt x="722" y="152"/>
                  </a:lnTo>
                  <a:lnTo>
                    <a:pt x="749" y="132"/>
                  </a:lnTo>
                  <a:lnTo>
                    <a:pt x="775" y="113"/>
                  </a:lnTo>
                  <a:lnTo>
                    <a:pt x="802" y="94"/>
                  </a:lnTo>
                  <a:lnTo>
                    <a:pt x="831" y="77"/>
                  </a:lnTo>
                  <a:lnTo>
                    <a:pt x="859" y="61"/>
                  </a:lnTo>
                  <a:lnTo>
                    <a:pt x="888" y="47"/>
                  </a:lnTo>
                  <a:lnTo>
                    <a:pt x="918" y="34"/>
                  </a:lnTo>
                  <a:lnTo>
                    <a:pt x="949" y="24"/>
                  </a:lnTo>
                  <a:lnTo>
                    <a:pt x="949" y="24"/>
                  </a:lnTo>
                  <a:lnTo>
                    <a:pt x="979" y="18"/>
                  </a:lnTo>
                  <a:lnTo>
                    <a:pt x="993" y="16"/>
                  </a:lnTo>
                  <a:lnTo>
                    <a:pt x="1008" y="14"/>
                  </a:lnTo>
                  <a:lnTo>
                    <a:pt x="1023" y="14"/>
                  </a:lnTo>
                  <a:lnTo>
                    <a:pt x="1038" y="14"/>
                  </a:lnTo>
                  <a:lnTo>
                    <a:pt x="1053" y="15"/>
                  </a:lnTo>
                  <a:lnTo>
                    <a:pt x="1067" y="17"/>
                  </a:lnTo>
                  <a:lnTo>
                    <a:pt x="1067" y="17"/>
                  </a:lnTo>
                  <a:lnTo>
                    <a:pt x="1082" y="19"/>
                  </a:lnTo>
                  <a:lnTo>
                    <a:pt x="1095" y="24"/>
                  </a:lnTo>
                  <a:lnTo>
                    <a:pt x="1095" y="24"/>
                  </a:lnTo>
                  <a:lnTo>
                    <a:pt x="1103" y="26"/>
                  </a:lnTo>
                  <a:lnTo>
                    <a:pt x="1113" y="29"/>
                  </a:lnTo>
                  <a:lnTo>
                    <a:pt x="1113" y="29"/>
                  </a:lnTo>
                  <a:lnTo>
                    <a:pt x="1152" y="34"/>
                  </a:lnTo>
                  <a:lnTo>
                    <a:pt x="1152" y="34"/>
                  </a:lnTo>
                  <a:lnTo>
                    <a:pt x="1159" y="35"/>
                  </a:lnTo>
                  <a:lnTo>
                    <a:pt x="1167" y="34"/>
                  </a:lnTo>
                  <a:lnTo>
                    <a:pt x="1182" y="34"/>
                  </a:lnTo>
                  <a:lnTo>
                    <a:pt x="1182" y="34"/>
                  </a:lnTo>
                  <a:lnTo>
                    <a:pt x="1191" y="34"/>
                  </a:lnTo>
                  <a:lnTo>
                    <a:pt x="1199" y="37"/>
                  </a:lnTo>
                  <a:lnTo>
                    <a:pt x="1216" y="41"/>
                  </a:lnTo>
                  <a:lnTo>
                    <a:pt x="1216" y="41"/>
                  </a:lnTo>
                  <a:lnTo>
                    <a:pt x="1224" y="45"/>
                  </a:lnTo>
                  <a:lnTo>
                    <a:pt x="1232" y="48"/>
                  </a:lnTo>
                  <a:lnTo>
                    <a:pt x="1247" y="58"/>
                  </a:lnTo>
                  <a:lnTo>
                    <a:pt x="1261" y="70"/>
                  </a:lnTo>
                  <a:lnTo>
                    <a:pt x="1274" y="83"/>
                  </a:lnTo>
                  <a:lnTo>
                    <a:pt x="1274" y="83"/>
                  </a:lnTo>
                  <a:lnTo>
                    <a:pt x="1289" y="100"/>
                  </a:lnTo>
                  <a:lnTo>
                    <a:pt x="1303" y="118"/>
                  </a:lnTo>
                  <a:lnTo>
                    <a:pt x="1314" y="138"/>
                  </a:lnTo>
                  <a:lnTo>
                    <a:pt x="1324" y="158"/>
                  </a:lnTo>
                  <a:lnTo>
                    <a:pt x="1335" y="178"/>
                  </a:lnTo>
                  <a:lnTo>
                    <a:pt x="1344" y="199"/>
                  </a:lnTo>
                  <a:lnTo>
                    <a:pt x="1360" y="242"/>
                  </a:lnTo>
                  <a:lnTo>
                    <a:pt x="1360" y="242"/>
                  </a:lnTo>
                  <a:lnTo>
                    <a:pt x="1375" y="288"/>
                  </a:lnTo>
                  <a:lnTo>
                    <a:pt x="1388" y="334"/>
                  </a:lnTo>
                  <a:lnTo>
                    <a:pt x="1399" y="381"/>
                  </a:lnTo>
                  <a:lnTo>
                    <a:pt x="1408" y="427"/>
                  </a:lnTo>
                  <a:lnTo>
                    <a:pt x="1408" y="427"/>
                  </a:lnTo>
                  <a:lnTo>
                    <a:pt x="1415" y="465"/>
                  </a:lnTo>
                  <a:lnTo>
                    <a:pt x="1422" y="503"/>
                  </a:lnTo>
                  <a:lnTo>
                    <a:pt x="1422" y="503"/>
                  </a:lnTo>
                  <a:lnTo>
                    <a:pt x="1430" y="560"/>
                  </a:lnTo>
                  <a:lnTo>
                    <a:pt x="1434" y="589"/>
                  </a:lnTo>
                  <a:lnTo>
                    <a:pt x="1436" y="617"/>
                  </a:lnTo>
                  <a:lnTo>
                    <a:pt x="1436" y="617"/>
                  </a:lnTo>
                  <a:lnTo>
                    <a:pt x="1437" y="660"/>
                  </a:lnTo>
                  <a:lnTo>
                    <a:pt x="1435" y="703"/>
                  </a:lnTo>
                  <a:lnTo>
                    <a:pt x="1431" y="745"/>
                  </a:lnTo>
                  <a:lnTo>
                    <a:pt x="1426" y="787"/>
                  </a:lnTo>
                  <a:lnTo>
                    <a:pt x="1418" y="830"/>
                  </a:lnTo>
                  <a:lnTo>
                    <a:pt x="1410" y="871"/>
                  </a:lnTo>
                  <a:lnTo>
                    <a:pt x="1400" y="913"/>
                  </a:lnTo>
                  <a:lnTo>
                    <a:pt x="1390" y="953"/>
                  </a:lnTo>
                  <a:lnTo>
                    <a:pt x="1390" y="953"/>
                  </a:lnTo>
                  <a:lnTo>
                    <a:pt x="1369" y="1036"/>
                  </a:lnTo>
                  <a:lnTo>
                    <a:pt x="1369" y="1036"/>
                  </a:lnTo>
                  <a:lnTo>
                    <a:pt x="1369" y="1039"/>
                  </a:lnTo>
                  <a:lnTo>
                    <a:pt x="1370" y="1042"/>
                  </a:lnTo>
                  <a:lnTo>
                    <a:pt x="1373" y="1044"/>
                  </a:lnTo>
                  <a:lnTo>
                    <a:pt x="1375" y="1044"/>
                  </a:lnTo>
                  <a:lnTo>
                    <a:pt x="1377" y="1045"/>
                  </a:lnTo>
                  <a:lnTo>
                    <a:pt x="1380" y="1044"/>
                  </a:lnTo>
                  <a:lnTo>
                    <a:pt x="1382" y="1043"/>
                  </a:lnTo>
                  <a:lnTo>
                    <a:pt x="1383" y="1039"/>
                  </a:lnTo>
                  <a:lnTo>
                    <a:pt x="1383" y="10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C1834583-FD66-AA32-4D6F-9716592E1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1417"/>
              <a:ext cx="440" cy="566"/>
            </a:xfrm>
            <a:custGeom>
              <a:avLst/>
              <a:gdLst>
                <a:gd name="T0" fmla="*/ 23 w 879"/>
                <a:gd name="T1" fmla="*/ 1116 h 1132"/>
                <a:gd name="T2" fmla="*/ 79 w 879"/>
                <a:gd name="T3" fmla="*/ 1129 h 1132"/>
                <a:gd name="T4" fmla="*/ 137 w 879"/>
                <a:gd name="T5" fmla="*/ 1132 h 1132"/>
                <a:gd name="T6" fmla="*/ 175 w 879"/>
                <a:gd name="T7" fmla="*/ 1130 h 1132"/>
                <a:gd name="T8" fmla="*/ 229 w 879"/>
                <a:gd name="T9" fmla="*/ 1121 h 1132"/>
                <a:gd name="T10" fmla="*/ 299 w 879"/>
                <a:gd name="T11" fmla="*/ 1098 h 1132"/>
                <a:gd name="T12" fmla="*/ 366 w 879"/>
                <a:gd name="T13" fmla="*/ 1064 h 1132"/>
                <a:gd name="T14" fmla="*/ 429 w 879"/>
                <a:gd name="T15" fmla="*/ 1024 h 1132"/>
                <a:gd name="T16" fmla="*/ 515 w 879"/>
                <a:gd name="T17" fmla="*/ 955 h 1132"/>
                <a:gd name="T18" fmla="*/ 566 w 879"/>
                <a:gd name="T19" fmla="*/ 905 h 1132"/>
                <a:gd name="T20" fmla="*/ 635 w 879"/>
                <a:gd name="T21" fmla="*/ 829 h 1132"/>
                <a:gd name="T22" fmla="*/ 705 w 879"/>
                <a:gd name="T23" fmla="*/ 741 h 1132"/>
                <a:gd name="T24" fmla="*/ 743 w 879"/>
                <a:gd name="T25" fmla="*/ 685 h 1132"/>
                <a:gd name="T26" fmla="*/ 765 w 879"/>
                <a:gd name="T27" fmla="*/ 643 h 1132"/>
                <a:gd name="T28" fmla="*/ 782 w 879"/>
                <a:gd name="T29" fmla="*/ 601 h 1132"/>
                <a:gd name="T30" fmla="*/ 803 w 879"/>
                <a:gd name="T31" fmla="*/ 535 h 1132"/>
                <a:gd name="T32" fmla="*/ 824 w 879"/>
                <a:gd name="T33" fmla="*/ 422 h 1132"/>
                <a:gd name="T34" fmla="*/ 833 w 879"/>
                <a:gd name="T35" fmla="*/ 330 h 1132"/>
                <a:gd name="T36" fmla="*/ 846 w 879"/>
                <a:gd name="T37" fmla="*/ 190 h 1132"/>
                <a:gd name="T38" fmla="*/ 868 w 879"/>
                <a:gd name="T39" fmla="*/ 52 h 1132"/>
                <a:gd name="T40" fmla="*/ 879 w 879"/>
                <a:gd name="T41" fmla="*/ 8 h 1132"/>
                <a:gd name="T42" fmla="*/ 877 w 879"/>
                <a:gd name="T43" fmla="*/ 1 h 1132"/>
                <a:gd name="T44" fmla="*/ 869 w 879"/>
                <a:gd name="T45" fmla="*/ 1 h 1132"/>
                <a:gd name="T46" fmla="*/ 865 w 879"/>
                <a:gd name="T47" fmla="*/ 5 h 1132"/>
                <a:gd name="T48" fmla="*/ 845 w 879"/>
                <a:gd name="T49" fmla="*/ 95 h 1132"/>
                <a:gd name="T50" fmla="*/ 827 w 879"/>
                <a:gd name="T51" fmla="*/ 232 h 1132"/>
                <a:gd name="T52" fmla="*/ 816 w 879"/>
                <a:gd name="T53" fmla="*/ 369 h 1132"/>
                <a:gd name="T54" fmla="*/ 795 w 879"/>
                <a:gd name="T55" fmla="*/ 505 h 1132"/>
                <a:gd name="T56" fmla="*/ 778 w 879"/>
                <a:gd name="T57" fmla="*/ 572 h 1132"/>
                <a:gd name="T58" fmla="*/ 754 w 879"/>
                <a:gd name="T59" fmla="*/ 635 h 1132"/>
                <a:gd name="T60" fmla="*/ 720 w 879"/>
                <a:gd name="T61" fmla="*/ 695 h 1132"/>
                <a:gd name="T62" fmla="*/ 673 w 879"/>
                <a:gd name="T63" fmla="*/ 761 h 1132"/>
                <a:gd name="T64" fmla="*/ 560 w 879"/>
                <a:gd name="T65" fmla="*/ 891 h 1132"/>
                <a:gd name="T66" fmla="*/ 509 w 879"/>
                <a:gd name="T67" fmla="*/ 942 h 1132"/>
                <a:gd name="T68" fmla="*/ 423 w 879"/>
                <a:gd name="T69" fmla="*/ 1011 h 1132"/>
                <a:gd name="T70" fmla="*/ 329 w 879"/>
                <a:gd name="T71" fmla="*/ 1069 h 1132"/>
                <a:gd name="T72" fmla="*/ 262 w 879"/>
                <a:gd name="T73" fmla="*/ 1096 h 1132"/>
                <a:gd name="T74" fmla="*/ 209 w 879"/>
                <a:gd name="T75" fmla="*/ 1111 h 1132"/>
                <a:gd name="T76" fmla="*/ 174 w 879"/>
                <a:gd name="T77" fmla="*/ 1117 h 1132"/>
                <a:gd name="T78" fmla="*/ 118 w 879"/>
                <a:gd name="T79" fmla="*/ 1118 h 1132"/>
                <a:gd name="T80" fmla="*/ 63 w 879"/>
                <a:gd name="T81" fmla="*/ 1113 h 1132"/>
                <a:gd name="T82" fmla="*/ 26 w 879"/>
                <a:gd name="T83" fmla="*/ 1103 h 1132"/>
                <a:gd name="T84" fmla="*/ 6 w 879"/>
                <a:gd name="T85" fmla="*/ 1096 h 1132"/>
                <a:gd name="T86" fmla="*/ 0 w 879"/>
                <a:gd name="T87" fmla="*/ 1101 h 1132"/>
                <a:gd name="T88" fmla="*/ 2 w 879"/>
                <a:gd name="T89" fmla="*/ 1109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79" h="1132">
                  <a:moveTo>
                    <a:pt x="4" y="1110"/>
                  </a:moveTo>
                  <a:lnTo>
                    <a:pt x="4" y="1110"/>
                  </a:lnTo>
                  <a:lnTo>
                    <a:pt x="23" y="1116"/>
                  </a:lnTo>
                  <a:lnTo>
                    <a:pt x="41" y="1122"/>
                  </a:lnTo>
                  <a:lnTo>
                    <a:pt x="60" y="1125"/>
                  </a:lnTo>
                  <a:lnTo>
                    <a:pt x="79" y="1129"/>
                  </a:lnTo>
                  <a:lnTo>
                    <a:pt x="99" y="1131"/>
                  </a:lnTo>
                  <a:lnTo>
                    <a:pt x="117" y="1132"/>
                  </a:lnTo>
                  <a:lnTo>
                    <a:pt x="137" y="1132"/>
                  </a:lnTo>
                  <a:lnTo>
                    <a:pt x="156" y="1132"/>
                  </a:lnTo>
                  <a:lnTo>
                    <a:pt x="156" y="1132"/>
                  </a:lnTo>
                  <a:lnTo>
                    <a:pt x="175" y="1130"/>
                  </a:lnTo>
                  <a:lnTo>
                    <a:pt x="193" y="1128"/>
                  </a:lnTo>
                  <a:lnTo>
                    <a:pt x="210" y="1125"/>
                  </a:lnTo>
                  <a:lnTo>
                    <a:pt x="229" y="1121"/>
                  </a:lnTo>
                  <a:lnTo>
                    <a:pt x="246" y="1116"/>
                  </a:lnTo>
                  <a:lnTo>
                    <a:pt x="265" y="1110"/>
                  </a:lnTo>
                  <a:lnTo>
                    <a:pt x="299" y="1098"/>
                  </a:lnTo>
                  <a:lnTo>
                    <a:pt x="299" y="1098"/>
                  </a:lnTo>
                  <a:lnTo>
                    <a:pt x="332" y="1083"/>
                  </a:lnTo>
                  <a:lnTo>
                    <a:pt x="366" y="1064"/>
                  </a:lnTo>
                  <a:lnTo>
                    <a:pt x="398" y="1046"/>
                  </a:lnTo>
                  <a:lnTo>
                    <a:pt x="429" y="1024"/>
                  </a:lnTo>
                  <a:lnTo>
                    <a:pt x="429" y="1024"/>
                  </a:lnTo>
                  <a:lnTo>
                    <a:pt x="458" y="1002"/>
                  </a:lnTo>
                  <a:lnTo>
                    <a:pt x="487" y="979"/>
                  </a:lnTo>
                  <a:lnTo>
                    <a:pt x="515" y="955"/>
                  </a:lnTo>
                  <a:lnTo>
                    <a:pt x="542" y="929"/>
                  </a:lnTo>
                  <a:lnTo>
                    <a:pt x="542" y="929"/>
                  </a:lnTo>
                  <a:lnTo>
                    <a:pt x="566" y="905"/>
                  </a:lnTo>
                  <a:lnTo>
                    <a:pt x="590" y="881"/>
                  </a:lnTo>
                  <a:lnTo>
                    <a:pt x="613" y="856"/>
                  </a:lnTo>
                  <a:lnTo>
                    <a:pt x="635" y="829"/>
                  </a:lnTo>
                  <a:lnTo>
                    <a:pt x="635" y="829"/>
                  </a:lnTo>
                  <a:lnTo>
                    <a:pt x="671" y="786"/>
                  </a:lnTo>
                  <a:lnTo>
                    <a:pt x="705" y="741"/>
                  </a:lnTo>
                  <a:lnTo>
                    <a:pt x="705" y="741"/>
                  </a:lnTo>
                  <a:lnTo>
                    <a:pt x="725" y="714"/>
                  </a:lnTo>
                  <a:lnTo>
                    <a:pt x="743" y="685"/>
                  </a:lnTo>
                  <a:lnTo>
                    <a:pt x="743" y="685"/>
                  </a:lnTo>
                  <a:lnTo>
                    <a:pt x="755" y="664"/>
                  </a:lnTo>
                  <a:lnTo>
                    <a:pt x="765" y="643"/>
                  </a:lnTo>
                  <a:lnTo>
                    <a:pt x="774" y="623"/>
                  </a:lnTo>
                  <a:lnTo>
                    <a:pt x="782" y="601"/>
                  </a:lnTo>
                  <a:lnTo>
                    <a:pt x="782" y="601"/>
                  </a:lnTo>
                  <a:lnTo>
                    <a:pt x="791" y="579"/>
                  </a:lnTo>
                  <a:lnTo>
                    <a:pt x="796" y="557"/>
                  </a:lnTo>
                  <a:lnTo>
                    <a:pt x="803" y="535"/>
                  </a:lnTo>
                  <a:lnTo>
                    <a:pt x="808" y="513"/>
                  </a:lnTo>
                  <a:lnTo>
                    <a:pt x="817" y="468"/>
                  </a:lnTo>
                  <a:lnTo>
                    <a:pt x="824" y="422"/>
                  </a:lnTo>
                  <a:lnTo>
                    <a:pt x="824" y="422"/>
                  </a:lnTo>
                  <a:lnTo>
                    <a:pt x="828" y="376"/>
                  </a:lnTo>
                  <a:lnTo>
                    <a:pt x="833" y="330"/>
                  </a:lnTo>
                  <a:lnTo>
                    <a:pt x="841" y="237"/>
                  </a:lnTo>
                  <a:lnTo>
                    <a:pt x="841" y="237"/>
                  </a:lnTo>
                  <a:lnTo>
                    <a:pt x="846" y="190"/>
                  </a:lnTo>
                  <a:lnTo>
                    <a:pt x="852" y="144"/>
                  </a:lnTo>
                  <a:lnTo>
                    <a:pt x="858" y="98"/>
                  </a:lnTo>
                  <a:lnTo>
                    <a:pt x="868" y="52"/>
                  </a:lnTo>
                  <a:lnTo>
                    <a:pt x="868" y="52"/>
                  </a:lnTo>
                  <a:lnTo>
                    <a:pt x="879" y="8"/>
                  </a:lnTo>
                  <a:lnTo>
                    <a:pt x="879" y="8"/>
                  </a:lnTo>
                  <a:lnTo>
                    <a:pt x="879" y="6"/>
                  </a:lnTo>
                  <a:lnTo>
                    <a:pt x="878" y="4"/>
                  </a:lnTo>
                  <a:lnTo>
                    <a:pt x="877" y="1"/>
                  </a:lnTo>
                  <a:lnTo>
                    <a:pt x="875" y="0"/>
                  </a:lnTo>
                  <a:lnTo>
                    <a:pt x="871" y="0"/>
                  </a:lnTo>
                  <a:lnTo>
                    <a:pt x="869" y="1"/>
                  </a:lnTo>
                  <a:lnTo>
                    <a:pt x="868" y="3"/>
                  </a:lnTo>
                  <a:lnTo>
                    <a:pt x="865" y="5"/>
                  </a:lnTo>
                  <a:lnTo>
                    <a:pt x="865" y="5"/>
                  </a:lnTo>
                  <a:lnTo>
                    <a:pt x="860" y="28"/>
                  </a:lnTo>
                  <a:lnTo>
                    <a:pt x="854" y="50"/>
                  </a:lnTo>
                  <a:lnTo>
                    <a:pt x="845" y="95"/>
                  </a:lnTo>
                  <a:lnTo>
                    <a:pt x="838" y="141"/>
                  </a:lnTo>
                  <a:lnTo>
                    <a:pt x="832" y="186"/>
                  </a:lnTo>
                  <a:lnTo>
                    <a:pt x="827" y="232"/>
                  </a:lnTo>
                  <a:lnTo>
                    <a:pt x="824" y="278"/>
                  </a:lnTo>
                  <a:lnTo>
                    <a:pt x="816" y="369"/>
                  </a:lnTo>
                  <a:lnTo>
                    <a:pt x="816" y="369"/>
                  </a:lnTo>
                  <a:lnTo>
                    <a:pt x="811" y="415"/>
                  </a:lnTo>
                  <a:lnTo>
                    <a:pt x="804" y="460"/>
                  </a:lnTo>
                  <a:lnTo>
                    <a:pt x="795" y="505"/>
                  </a:lnTo>
                  <a:lnTo>
                    <a:pt x="791" y="528"/>
                  </a:lnTo>
                  <a:lnTo>
                    <a:pt x="785" y="550"/>
                  </a:lnTo>
                  <a:lnTo>
                    <a:pt x="778" y="572"/>
                  </a:lnTo>
                  <a:lnTo>
                    <a:pt x="771" y="593"/>
                  </a:lnTo>
                  <a:lnTo>
                    <a:pt x="762" y="615"/>
                  </a:lnTo>
                  <a:lnTo>
                    <a:pt x="754" y="635"/>
                  </a:lnTo>
                  <a:lnTo>
                    <a:pt x="743" y="656"/>
                  </a:lnTo>
                  <a:lnTo>
                    <a:pt x="733" y="676"/>
                  </a:lnTo>
                  <a:lnTo>
                    <a:pt x="720" y="695"/>
                  </a:lnTo>
                  <a:lnTo>
                    <a:pt x="708" y="715"/>
                  </a:lnTo>
                  <a:lnTo>
                    <a:pt x="708" y="715"/>
                  </a:lnTo>
                  <a:lnTo>
                    <a:pt x="673" y="761"/>
                  </a:lnTo>
                  <a:lnTo>
                    <a:pt x="637" y="806"/>
                  </a:lnTo>
                  <a:lnTo>
                    <a:pt x="599" y="850"/>
                  </a:lnTo>
                  <a:lnTo>
                    <a:pt x="560" y="891"/>
                  </a:lnTo>
                  <a:lnTo>
                    <a:pt x="560" y="891"/>
                  </a:lnTo>
                  <a:lnTo>
                    <a:pt x="535" y="918"/>
                  </a:lnTo>
                  <a:lnTo>
                    <a:pt x="509" y="942"/>
                  </a:lnTo>
                  <a:lnTo>
                    <a:pt x="481" y="966"/>
                  </a:lnTo>
                  <a:lnTo>
                    <a:pt x="452" y="989"/>
                  </a:lnTo>
                  <a:lnTo>
                    <a:pt x="423" y="1011"/>
                  </a:lnTo>
                  <a:lnTo>
                    <a:pt x="392" y="1032"/>
                  </a:lnTo>
                  <a:lnTo>
                    <a:pt x="361" y="1051"/>
                  </a:lnTo>
                  <a:lnTo>
                    <a:pt x="329" y="1069"/>
                  </a:lnTo>
                  <a:lnTo>
                    <a:pt x="329" y="1069"/>
                  </a:lnTo>
                  <a:lnTo>
                    <a:pt x="297" y="1084"/>
                  </a:lnTo>
                  <a:lnTo>
                    <a:pt x="262" y="1096"/>
                  </a:lnTo>
                  <a:lnTo>
                    <a:pt x="245" y="1102"/>
                  </a:lnTo>
                  <a:lnTo>
                    <a:pt x="228" y="1107"/>
                  </a:lnTo>
                  <a:lnTo>
                    <a:pt x="209" y="1111"/>
                  </a:lnTo>
                  <a:lnTo>
                    <a:pt x="192" y="1114"/>
                  </a:lnTo>
                  <a:lnTo>
                    <a:pt x="192" y="1114"/>
                  </a:lnTo>
                  <a:lnTo>
                    <a:pt x="174" y="1117"/>
                  </a:lnTo>
                  <a:lnTo>
                    <a:pt x="155" y="1118"/>
                  </a:lnTo>
                  <a:lnTo>
                    <a:pt x="137" y="1118"/>
                  </a:lnTo>
                  <a:lnTo>
                    <a:pt x="118" y="1118"/>
                  </a:lnTo>
                  <a:lnTo>
                    <a:pt x="100" y="1117"/>
                  </a:lnTo>
                  <a:lnTo>
                    <a:pt x="82" y="1115"/>
                  </a:lnTo>
                  <a:lnTo>
                    <a:pt x="63" y="1113"/>
                  </a:lnTo>
                  <a:lnTo>
                    <a:pt x="45" y="1108"/>
                  </a:lnTo>
                  <a:lnTo>
                    <a:pt x="45" y="1108"/>
                  </a:lnTo>
                  <a:lnTo>
                    <a:pt x="26" y="1103"/>
                  </a:lnTo>
                  <a:lnTo>
                    <a:pt x="8" y="1096"/>
                  </a:lnTo>
                  <a:lnTo>
                    <a:pt x="8" y="1096"/>
                  </a:lnTo>
                  <a:lnTo>
                    <a:pt x="6" y="1096"/>
                  </a:lnTo>
                  <a:lnTo>
                    <a:pt x="3" y="1098"/>
                  </a:lnTo>
                  <a:lnTo>
                    <a:pt x="1" y="1099"/>
                  </a:lnTo>
                  <a:lnTo>
                    <a:pt x="0" y="1101"/>
                  </a:lnTo>
                  <a:lnTo>
                    <a:pt x="0" y="1103"/>
                  </a:lnTo>
                  <a:lnTo>
                    <a:pt x="0" y="1107"/>
                  </a:lnTo>
                  <a:lnTo>
                    <a:pt x="2" y="1109"/>
                  </a:lnTo>
                  <a:lnTo>
                    <a:pt x="4" y="1110"/>
                  </a:lnTo>
                  <a:lnTo>
                    <a:pt x="4" y="11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E7AB61E5-9561-E235-11C4-C3E477F5F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649"/>
              <a:ext cx="1610" cy="1936"/>
            </a:xfrm>
            <a:custGeom>
              <a:avLst/>
              <a:gdLst>
                <a:gd name="T0" fmla="*/ 2312 w 3219"/>
                <a:gd name="T1" fmla="*/ 3869 h 3873"/>
                <a:gd name="T2" fmla="*/ 2461 w 3219"/>
                <a:gd name="T3" fmla="*/ 3782 h 3873"/>
                <a:gd name="T4" fmla="*/ 2496 w 3219"/>
                <a:gd name="T5" fmla="*/ 3734 h 3873"/>
                <a:gd name="T6" fmla="*/ 2531 w 3219"/>
                <a:gd name="T7" fmla="*/ 3800 h 3873"/>
                <a:gd name="T8" fmla="*/ 2667 w 3219"/>
                <a:gd name="T9" fmla="*/ 3640 h 3873"/>
                <a:gd name="T10" fmla="*/ 2823 w 3219"/>
                <a:gd name="T11" fmla="*/ 3189 h 3873"/>
                <a:gd name="T12" fmla="*/ 2912 w 3219"/>
                <a:gd name="T13" fmla="*/ 3181 h 3873"/>
                <a:gd name="T14" fmla="*/ 2951 w 3219"/>
                <a:gd name="T15" fmla="*/ 3488 h 3873"/>
                <a:gd name="T16" fmla="*/ 2962 w 3219"/>
                <a:gd name="T17" fmla="*/ 3870 h 3873"/>
                <a:gd name="T18" fmla="*/ 3095 w 3219"/>
                <a:gd name="T19" fmla="*/ 3762 h 3873"/>
                <a:gd name="T20" fmla="*/ 3206 w 3219"/>
                <a:gd name="T21" fmla="*/ 3453 h 3873"/>
                <a:gd name="T22" fmla="*/ 3168 w 3219"/>
                <a:gd name="T23" fmla="*/ 2918 h 3873"/>
                <a:gd name="T24" fmla="*/ 3038 w 3219"/>
                <a:gd name="T25" fmla="*/ 2609 h 3873"/>
                <a:gd name="T26" fmla="*/ 3044 w 3219"/>
                <a:gd name="T27" fmla="*/ 2533 h 3873"/>
                <a:gd name="T28" fmla="*/ 2937 w 3219"/>
                <a:gd name="T29" fmla="*/ 2076 h 3873"/>
                <a:gd name="T30" fmla="*/ 2977 w 3219"/>
                <a:gd name="T31" fmla="*/ 1577 h 3873"/>
                <a:gd name="T32" fmla="*/ 3035 w 3219"/>
                <a:gd name="T33" fmla="*/ 898 h 3873"/>
                <a:gd name="T34" fmla="*/ 2909 w 3219"/>
                <a:gd name="T35" fmla="*/ 456 h 3873"/>
                <a:gd name="T36" fmla="*/ 2694 w 3219"/>
                <a:gd name="T37" fmla="*/ 234 h 3873"/>
                <a:gd name="T38" fmla="*/ 2240 w 3219"/>
                <a:gd name="T39" fmla="*/ 71 h 3873"/>
                <a:gd name="T40" fmla="*/ 2097 w 3219"/>
                <a:gd name="T41" fmla="*/ 21 h 3873"/>
                <a:gd name="T42" fmla="*/ 1716 w 3219"/>
                <a:gd name="T43" fmla="*/ 15 h 3873"/>
                <a:gd name="T44" fmla="*/ 1306 w 3219"/>
                <a:gd name="T45" fmla="*/ 129 h 3873"/>
                <a:gd name="T46" fmla="*/ 1018 w 3219"/>
                <a:gd name="T47" fmla="*/ 365 h 3873"/>
                <a:gd name="T48" fmla="*/ 755 w 3219"/>
                <a:gd name="T49" fmla="*/ 748 h 3873"/>
                <a:gd name="T50" fmla="*/ 541 w 3219"/>
                <a:gd name="T51" fmla="*/ 1381 h 3873"/>
                <a:gd name="T52" fmla="*/ 387 w 3219"/>
                <a:gd name="T53" fmla="*/ 2009 h 3873"/>
                <a:gd name="T54" fmla="*/ 251 w 3219"/>
                <a:gd name="T55" fmla="*/ 2298 h 3873"/>
                <a:gd name="T56" fmla="*/ 1 w 3219"/>
                <a:gd name="T57" fmla="*/ 2552 h 3873"/>
                <a:gd name="T58" fmla="*/ 154 w 3219"/>
                <a:gd name="T59" fmla="*/ 2421 h 3873"/>
                <a:gd name="T60" fmla="*/ 345 w 3219"/>
                <a:gd name="T61" fmla="*/ 2162 h 3873"/>
                <a:gd name="T62" fmla="*/ 524 w 3219"/>
                <a:gd name="T63" fmla="*/ 1551 h 3873"/>
                <a:gd name="T64" fmla="*/ 679 w 3219"/>
                <a:gd name="T65" fmla="*/ 985 h 3873"/>
                <a:gd name="T66" fmla="*/ 914 w 3219"/>
                <a:gd name="T67" fmla="*/ 510 h 3873"/>
                <a:gd name="T68" fmla="*/ 1237 w 3219"/>
                <a:gd name="T69" fmla="*/ 188 h 3873"/>
                <a:gd name="T70" fmla="*/ 1555 w 3219"/>
                <a:gd name="T71" fmla="*/ 60 h 3873"/>
                <a:gd name="T72" fmla="*/ 1993 w 3219"/>
                <a:gd name="T73" fmla="*/ 16 h 3873"/>
                <a:gd name="T74" fmla="*/ 2173 w 3219"/>
                <a:gd name="T75" fmla="*/ 68 h 3873"/>
                <a:gd name="T76" fmla="*/ 2557 w 3219"/>
                <a:gd name="T77" fmla="*/ 177 h 3873"/>
                <a:gd name="T78" fmla="*/ 2866 w 3219"/>
                <a:gd name="T79" fmla="*/ 414 h 3873"/>
                <a:gd name="T80" fmla="*/ 3007 w 3219"/>
                <a:gd name="T81" fmla="*/ 797 h 3873"/>
                <a:gd name="T82" fmla="*/ 3004 w 3219"/>
                <a:gd name="T83" fmla="*/ 1359 h 3873"/>
                <a:gd name="T84" fmla="*/ 2919 w 3219"/>
                <a:gd name="T85" fmla="*/ 2003 h 3873"/>
                <a:gd name="T86" fmla="*/ 3013 w 3219"/>
                <a:gd name="T87" fmla="*/ 2454 h 3873"/>
                <a:gd name="T88" fmla="*/ 3025 w 3219"/>
                <a:gd name="T89" fmla="*/ 2605 h 3873"/>
                <a:gd name="T90" fmla="*/ 3174 w 3219"/>
                <a:gd name="T91" fmla="*/ 2992 h 3873"/>
                <a:gd name="T92" fmla="*/ 3190 w 3219"/>
                <a:gd name="T93" fmla="*/ 3473 h 3873"/>
                <a:gd name="T94" fmla="*/ 3089 w 3219"/>
                <a:gd name="T95" fmla="*/ 3748 h 3873"/>
                <a:gd name="T96" fmla="*/ 2969 w 3219"/>
                <a:gd name="T97" fmla="*/ 3844 h 3873"/>
                <a:gd name="T98" fmla="*/ 2961 w 3219"/>
                <a:gd name="T99" fmla="*/ 3326 h 3873"/>
                <a:gd name="T100" fmla="*/ 2873 w 3219"/>
                <a:gd name="T101" fmla="*/ 3082 h 3873"/>
                <a:gd name="T102" fmla="*/ 2793 w 3219"/>
                <a:gd name="T103" fmla="*/ 3259 h 3873"/>
                <a:gd name="T104" fmla="*/ 2630 w 3219"/>
                <a:gd name="T105" fmla="*/ 3673 h 3873"/>
                <a:gd name="T106" fmla="*/ 2525 w 3219"/>
                <a:gd name="T107" fmla="*/ 3786 h 3873"/>
                <a:gd name="T108" fmla="*/ 2511 w 3219"/>
                <a:gd name="T109" fmla="*/ 3647 h 3873"/>
                <a:gd name="T110" fmla="*/ 2478 w 3219"/>
                <a:gd name="T111" fmla="*/ 3718 h 3873"/>
                <a:gd name="T112" fmla="*/ 2373 w 3219"/>
                <a:gd name="T113" fmla="*/ 3844 h 3873"/>
                <a:gd name="T114" fmla="*/ 2137 w 3219"/>
                <a:gd name="T115" fmla="*/ 3785 h 3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19" h="3873">
                  <a:moveTo>
                    <a:pt x="2119" y="3792"/>
                  </a:moveTo>
                  <a:lnTo>
                    <a:pt x="2119" y="3792"/>
                  </a:lnTo>
                  <a:lnTo>
                    <a:pt x="2135" y="3799"/>
                  </a:lnTo>
                  <a:lnTo>
                    <a:pt x="2151" y="3807"/>
                  </a:lnTo>
                  <a:lnTo>
                    <a:pt x="2183" y="3823"/>
                  </a:lnTo>
                  <a:lnTo>
                    <a:pt x="2214" y="3839"/>
                  </a:lnTo>
                  <a:lnTo>
                    <a:pt x="2230" y="3846"/>
                  </a:lnTo>
                  <a:lnTo>
                    <a:pt x="2246" y="3853"/>
                  </a:lnTo>
                  <a:lnTo>
                    <a:pt x="2263" y="3859"/>
                  </a:lnTo>
                  <a:lnTo>
                    <a:pt x="2279" y="3863"/>
                  </a:lnTo>
                  <a:lnTo>
                    <a:pt x="2295" y="3867"/>
                  </a:lnTo>
                  <a:lnTo>
                    <a:pt x="2312" y="3869"/>
                  </a:lnTo>
                  <a:lnTo>
                    <a:pt x="2328" y="3868"/>
                  </a:lnTo>
                  <a:lnTo>
                    <a:pt x="2345" y="3867"/>
                  </a:lnTo>
                  <a:lnTo>
                    <a:pt x="2364" y="3862"/>
                  </a:lnTo>
                  <a:lnTo>
                    <a:pt x="2382" y="3855"/>
                  </a:lnTo>
                  <a:lnTo>
                    <a:pt x="2382" y="3855"/>
                  </a:lnTo>
                  <a:lnTo>
                    <a:pt x="2395" y="3847"/>
                  </a:lnTo>
                  <a:lnTo>
                    <a:pt x="2409" y="3839"/>
                  </a:lnTo>
                  <a:lnTo>
                    <a:pt x="2420" y="3830"/>
                  </a:lnTo>
                  <a:lnTo>
                    <a:pt x="2432" y="3818"/>
                  </a:lnTo>
                  <a:lnTo>
                    <a:pt x="2442" y="3807"/>
                  </a:lnTo>
                  <a:lnTo>
                    <a:pt x="2453" y="3794"/>
                  </a:lnTo>
                  <a:lnTo>
                    <a:pt x="2461" y="3782"/>
                  </a:lnTo>
                  <a:lnTo>
                    <a:pt x="2470" y="3768"/>
                  </a:lnTo>
                  <a:lnTo>
                    <a:pt x="2477" y="3754"/>
                  </a:lnTo>
                  <a:lnTo>
                    <a:pt x="2484" y="3739"/>
                  </a:lnTo>
                  <a:lnTo>
                    <a:pt x="2489" y="3724"/>
                  </a:lnTo>
                  <a:lnTo>
                    <a:pt x="2495" y="3709"/>
                  </a:lnTo>
                  <a:lnTo>
                    <a:pt x="2504" y="3679"/>
                  </a:lnTo>
                  <a:lnTo>
                    <a:pt x="2510" y="3649"/>
                  </a:lnTo>
                  <a:lnTo>
                    <a:pt x="2510" y="3649"/>
                  </a:lnTo>
                  <a:lnTo>
                    <a:pt x="2497" y="3647"/>
                  </a:lnTo>
                  <a:lnTo>
                    <a:pt x="2497" y="3647"/>
                  </a:lnTo>
                  <a:lnTo>
                    <a:pt x="2496" y="3691"/>
                  </a:lnTo>
                  <a:lnTo>
                    <a:pt x="2496" y="3734"/>
                  </a:lnTo>
                  <a:lnTo>
                    <a:pt x="2496" y="3734"/>
                  </a:lnTo>
                  <a:lnTo>
                    <a:pt x="2496" y="3748"/>
                  </a:lnTo>
                  <a:lnTo>
                    <a:pt x="2497" y="3762"/>
                  </a:lnTo>
                  <a:lnTo>
                    <a:pt x="2499" y="3770"/>
                  </a:lnTo>
                  <a:lnTo>
                    <a:pt x="2501" y="3777"/>
                  </a:lnTo>
                  <a:lnTo>
                    <a:pt x="2503" y="3783"/>
                  </a:lnTo>
                  <a:lnTo>
                    <a:pt x="2507" y="3790"/>
                  </a:lnTo>
                  <a:lnTo>
                    <a:pt x="2507" y="3790"/>
                  </a:lnTo>
                  <a:lnTo>
                    <a:pt x="2512" y="3795"/>
                  </a:lnTo>
                  <a:lnTo>
                    <a:pt x="2518" y="3799"/>
                  </a:lnTo>
                  <a:lnTo>
                    <a:pt x="2524" y="3800"/>
                  </a:lnTo>
                  <a:lnTo>
                    <a:pt x="2531" y="3800"/>
                  </a:lnTo>
                  <a:lnTo>
                    <a:pt x="2538" y="3798"/>
                  </a:lnTo>
                  <a:lnTo>
                    <a:pt x="2546" y="3793"/>
                  </a:lnTo>
                  <a:lnTo>
                    <a:pt x="2553" y="3788"/>
                  </a:lnTo>
                  <a:lnTo>
                    <a:pt x="2560" y="3783"/>
                  </a:lnTo>
                  <a:lnTo>
                    <a:pt x="2573" y="3770"/>
                  </a:lnTo>
                  <a:lnTo>
                    <a:pt x="2586" y="3756"/>
                  </a:lnTo>
                  <a:lnTo>
                    <a:pt x="2602" y="3734"/>
                  </a:lnTo>
                  <a:lnTo>
                    <a:pt x="2602" y="3734"/>
                  </a:lnTo>
                  <a:lnTo>
                    <a:pt x="2619" y="3711"/>
                  </a:lnTo>
                  <a:lnTo>
                    <a:pt x="2637" y="3688"/>
                  </a:lnTo>
                  <a:lnTo>
                    <a:pt x="2652" y="3665"/>
                  </a:lnTo>
                  <a:lnTo>
                    <a:pt x="2667" y="3640"/>
                  </a:lnTo>
                  <a:lnTo>
                    <a:pt x="2680" y="3616"/>
                  </a:lnTo>
                  <a:lnTo>
                    <a:pt x="2694" y="3590"/>
                  </a:lnTo>
                  <a:lnTo>
                    <a:pt x="2707" y="3565"/>
                  </a:lnTo>
                  <a:lnTo>
                    <a:pt x="2718" y="3540"/>
                  </a:lnTo>
                  <a:lnTo>
                    <a:pt x="2730" y="3513"/>
                  </a:lnTo>
                  <a:lnTo>
                    <a:pt x="2740" y="3487"/>
                  </a:lnTo>
                  <a:lnTo>
                    <a:pt x="2760" y="3433"/>
                  </a:lnTo>
                  <a:lnTo>
                    <a:pt x="2777" y="3379"/>
                  </a:lnTo>
                  <a:lnTo>
                    <a:pt x="2792" y="3324"/>
                  </a:lnTo>
                  <a:lnTo>
                    <a:pt x="2792" y="3324"/>
                  </a:lnTo>
                  <a:lnTo>
                    <a:pt x="2808" y="3256"/>
                  </a:lnTo>
                  <a:lnTo>
                    <a:pt x="2823" y="3189"/>
                  </a:lnTo>
                  <a:lnTo>
                    <a:pt x="2835" y="3120"/>
                  </a:lnTo>
                  <a:lnTo>
                    <a:pt x="2846" y="3052"/>
                  </a:lnTo>
                  <a:lnTo>
                    <a:pt x="2846" y="3052"/>
                  </a:lnTo>
                  <a:lnTo>
                    <a:pt x="2835" y="3055"/>
                  </a:lnTo>
                  <a:lnTo>
                    <a:pt x="2835" y="3055"/>
                  </a:lnTo>
                  <a:lnTo>
                    <a:pt x="2848" y="3072"/>
                  </a:lnTo>
                  <a:lnTo>
                    <a:pt x="2861" y="3089"/>
                  </a:lnTo>
                  <a:lnTo>
                    <a:pt x="2873" y="3106"/>
                  </a:lnTo>
                  <a:lnTo>
                    <a:pt x="2884" y="3125"/>
                  </a:lnTo>
                  <a:lnTo>
                    <a:pt x="2894" y="3143"/>
                  </a:lnTo>
                  <a:lnTo>
                    <a:pt x="2903" y="3161"/>
                  </a:lnTo>
                  <a:lnTo>
                    <a:pt x="2912" y="3181"/>
                  </a:lnTo>
                  <a:lnTo>
                    <a:pt x="2919" y="3201"/>
                  </a:lnTo>
                  <a:lnTo>
                    <a:pt x="2926" y="3220"/>
                  </a:lnTo>
                  <a:lnTo>
                    <a:pt x="2931" y="3241"/>
                  </a:lnTo>
                  <a:lnTo>
                    <a:pt x="2936" y="3261"/>
                  </a:lnTo>
                  <a:lnTo>
                    <a:pt x="2940" y="3281"/>
                  </a:lnTo>
                  <a:lnTo>
                    <a:pt x="2944" y="3302"/>
                  </a:lnTo>
                  <a:lnTo>
                    <a:pt x="2946" y="3324"/>
                  </a:lnTo>
                  <a:lnTo>
                    <a:pt x="2951" y="3367"/>
                  </a:lnTo>
                  <a:lnTo>
                    <a:pt x="2951" y="3367"/>
                  </a:lnTo>
                  <a:lnTo>
                    <a:pt x="2952" y="3407"/>
                  </a:lnTo>
                  <a:lnTo>
                    <a:pt x="2952" y="3447"/>
                  </a:lnTo>
                  <a:lnTo>
                    <a:pt x="2951" y="3488"/>
                  </a:lnTo>
                  <a:lnTo>
                    <a:pt x="2950" y="3528"/>
                  </a:lnTo>
                  <a:lnTo>
                    <a:pt x="2946" y="3610"/>
                  </a:lnTo>
                  <a:lnTo>
                    <a:pt x="2945" y="3650"/>
                  </a:lnTo>
                  <a:lnTo>
                    <a:pt x="2944" y="3691"/>
                  </a:lnTo>
                  <a:lnTo>
                    <a:pt x="2944" y="3691"/>
                  </a:lnTo>
                  <a:lnTo>
                    <a:pt x="2945" y="3735"/>
                  </a:lnTo>
                  <a:lnTo>
                    <a:pt x="2947" y="3779"/>
                  </a:lnTo>
                  <a:lnTo>
                    <a:pt x="2953" y="3824"/>
                  </a:lnTo>
                  <a:lnTo>
                    <a:pt x="2957" y="3846"/>
                  </a:lnTo>
                  <a:lnTo>
                    <a:pt x="2960" y="3868"/>
                  </a:lnTo>
                  <a:lnTo>
                    <a:pt x="2960" y="3868"/>
                  </a:lnTo>
                  <a:lnTo>
                    <a:pt x="2962" y="3870"/>
                  </a:lnTo>
                  <a:lnTo>
                    <a:pt x="2965" y="3873"/>
                  </a:lnTo>
                  <a:lnTo>
                    <a:pt x="2968" y="3873"/>
                  </a:lnTo>
                  <a:lnTo>
                    <a:pt x="2970" y="3871"/>
                  </a:lnTo>
                  <a:lnTo>
                    <a:pt x="2970" y="3871"/>
                  </a:lnTo>
                  <a:lnTo>
                    <a:pt x="2989" y="3861"/>
                  </a:lnTo>
                  <a:lnTo>
                    <a:pt x="3007" y="3848"/>
                  </a:lnTo>
                  <a:lnTo>
                    <a:pt x="3023" y="3836"/>
                  </a:lnTo>
                  <a:lnTo>
                    <a:pt x="3039" y="3823"/>
                  </a:lnTo>
                  <a:lnTo>
                    <a:pt x="3054" y="3808"/>
                  </a:lnTo>
                  <a:lnTo>
                    <a:pt x="3069" y="3793"/>
                  </a:lnTo>
                  <a:lnTo>
                    <a:pt x="3082" y="3778"/>
                  </a:lnTo>
                  <a:lnTo>
                    <a:pt x="3095" y="3762"/>
                  </a:lnTo>
                  <a:lnTo>
                    <a:pt x="3107" y="3746"/>
                  </a:lnTo>
                  <a:lnTo>
                    <a:pt x="3118" y="3729"/>
                  </a:lnTo>
                  <a:lnTo>
                    <a:pt x="3128" y="3711"/>
                  </a:lnTo>
                  <a:lnTo>
                    <a:pt x="3138" y="3693"/>
                  </a:lnTo>
                  <a:lnTo>
                    <a:pt x="3147" y="3674"/>
                  </a:lnTo>
                  <a:lnTo>
                    <a:pt x="3156" y="3656"/>
                  </a:lnTo>
                  <a:lnTo>
                    <a:pt x="3163" y="3636"/>
                  </a:lnTo>
                  <a:lnTo>
                    <a:pt x="3170" y="3617"/>
                  </a:lnTo>
                  <a:lnTo>
                    <a:pt x="3182" y="3576"/>
                  </a:lnTo>
                  <a:lnTo>
                    <a:pt x="3193" y="3536"/>
                  </a:lnTo>
                  <a:lnTo>
                    <a:pt x="3201" y="3495"/>
                  </a:lnTo>
                  <a:lnTo>
                    <a:pt x="3206" y="3453"/>
                  </a:lnTo>
                  <a:lnTo>
                    <a:pt x="3212" y="3410"/>
                  </a:lnTo>
                  <a:lnTo>
                    <a:pt x="3216" y="3369"/>
                  </a:lnTo>
                  <a:lnTo>
                    <a:pt x="3218" y="3327"/>
                  </a:lnTo>
                  <a:lnTo>
                    <a:pt x="3219" y="3287"/>
                  </a:lnTo>
                  <a:lnTo>
                    <a:pt x="3219" y="3287"/>
                  </a:lnTo>
                  <a:lnTo>
                    <a:pt x="3218" y="3233"/>
                  </a:lnTo>
                  <a:lnTo>
                    <a:pt x="3216" y="3180"/>
                  </a:lnTo>
                  <a:lnTo>
                    <a:pt x="3211" y="3127"/>
                  </a:lnTo>
                  <a:lnTo>
                    <a:pt x="3204" y="3075"/>
                  </a:lnTo>
                  <a:lnTo>
                    <a:pt x="3195" y="3022"/>
                  </a:lnTo>
                  <a:lnTo>
                    <a:pt x="3183" y="2970"/>
                  </a:lnTo>
                  <a:lnTo>
                    <a:pt x="3168" y="2918"/>
                  </a:lnTo>
                  <a:lnTo>
                    <a:pt x="3152" y="2868"/>
                  </a:lnTo>
                  <a:lnTo>
                    <a:pt x="3152" y="2868"/>
                  </a:lnTo>
                  <a:lnTo>
                    <a:pt x="3134" y="2816"/>
                  </a:lnTo>
                  <a:lnTo>
                    <a:pt x="3113" y="2765"/>
                  </a:lnTo>
                  <a:lnTo>
                    <a:pt x="3091" y="2715"/>
                  </a:lnTo>
                  <a:lnTo>
                    <a:pt x="3068" y="2666"/>
                  </a:lnTo>
                  <a:lnTo>
                    <a:pt x="3068" y="2666"/>
                  </a:lnTo>
                  <a:lnTo>
                    <a:pt x="3057" y="2640"/>
                  </a:lnTo>
                  <a:lnTo>
                    <a:pt x="3043" y="2616"/>
                  </a:lnTo>
                  <a:lnTo>
                    <a:pt x="3043" y="2616"/>
                  </a:lnTo>
                  <a:lnTo>
                    <a:pt x="3039" y="2611"/>
                  </a:lnTo>
                  <a:lnTo>
                    <a:pt x="3038" y="2609"/>
                  </a:lnTo>
                  <a:lnTo>
                    <a:pt x="3038" y="2606"/>
                  </a:lnTo>
                  <a:lnTo>
                    <a:pt x="3038" y="2606"/>
                  </a:lnTo>
                  <a:lnTo>
                    <a:pt x="3039" y="2599"/>
                  </a:lnTo>
                  <a:lnTo>
                    <a:pt x="3042" y="2592"/>
                  </a:lnTo>
                  <a:lnTo>
                    <a:pt x="3042" y="2592"/>
                  </a:lnTo>
                  <a:lnTo>
                    <a:pt x="3045" y="2579"/>
                  </a:lnTo>
                  <a:lnTo>
                    <a:pt x="3048" y="2568"/>
                  </a:lnTo>
                  <a:lnTo>
                    <a:pt x="3048" y="2568"/>
                  </a:lnTo>
                  <a:lnTo>
                    <a:pt x="3048" y="2560"/>
                  </a:lnTo>
                  <a:lnTo>
                    <a:pt x="3048" y="2551"/>
                  </a:lnTo>
                  <a:lnTo>
                    <a:pt x="3044" y="2533"/>
                  </a:lnTo>
                  <a:lnTo>
                    <a:pt x="3044" y="2533"/>
                  </a:lnTo>
                  <a:lnTo>
                    <a:pt x="3038" y="2506"/>
                  </a:lnTo>
                  <a:lnTo>
                    <a:pt x="3034" y="2479"/>
                  </a:lnTo>
                  <a:lnTo>
                    <a:pt x="3021" y="2425"/>
                  </a:lnTo>
                  <a:lnTo>
                    <a:pt x="3006" y="2372"/>
                  </a:lnTo>
                  <a:lnTo>
                    <a:pt x="2991" y="2319"/>
                  </a:lnTo>
                  <a:lnTo>
                    <a:pt x="2977" y="2266"/>
                  </a:lnTo>
                  <a:lnTo>
                    <a:pt x="2964" y="2213"/>
                  </a:lnTo>
                  <a:lnTo>
                    <a:pt x="2951" y="2159"/>
                  </a:lnTo>
                  <a:lnTo>
                    <a:pt x="2945" y="2132"/>
                  </a:lnTo>
                  <a:lnTo>
                    <a:pt x="2940" y="2105"/>
                  </a:lnTo>
                  <a:lnTo>
                    <a:pt x="2940" y="2105"/>
                  </a:lnTo>
                  <a:lnTo>
                    <a:pt x="2937" y="2076"/>
                  </a:lnTo>
                  <a:lnTo>
                    <a:pt x="2934" y="2046"/>
                  </a:lnTo>
                  <a:lnTo>
                    <a:pt x="2932" y="2017"/>
                  </a:lnTo>
                  <a:lnTo>
                    <a:pt x="2931" y="1987"/>
                  </a:lnTo>
                  <a:lnTo>
                    <a:pt x="2931" y="1957"/>
                  </a:lnTo>
                  <a:lnTo>
                    <a:pt x="2931" y="1927"/>
                  </a:lnTo>
                  <a:lnTo>
                    <a:pt x="2935" y="1868"/>
                  </a:lnTo>
                  <a:lnTo>
                    <a:pt x="2940" y="1809"/>
                  </a:lnTo>
                  <a:lnTo>
                    <a:pt x="2947" y="1750"/>
                  </a:lnTo>
                  <a:lnTo>
                    <a:pt x="2957" y="1691"/>
                  </a:lnTo>
                  <a:lnTo>
                    <a:pt x="2967" y="1633"/>
                  </a:lnTo>
                  <a:lnTo>
                    <a:pt x="2967" y="1633"/>
                  </a:lnTo>
                  <a:lnTo>
                    <a:pt x="2977" y="1577"/>
                  </a:lnTo>
                  <a:lnTo>
                    <a:pt x="2988" y="1520"/>
                  </a:lnTo>
                  <a:lnTo>
                    <a:pt x="3010" y="1407"/>
                  </a:lnTo>
                  <a:lnTo>
                    <a:pt x="3020" y="1351"/>
                  </a:lnTo>
                  <a:lnTo>
                    <a:pt x="3029" y="1294"/>
                  </a:lnTo>
                  <a:lnTo>
                    <a:pt x="3036" y="1238"/>
                  </a:lnTo>
                  <a:lnTo>
                    <a:pt x="3042" y="1180"/>
                  </a:lnTo>
                  <a:lnTo>
                    <a:pt x="3042" y="1180"/>
                  </a:lnTo>
                  <a:lnTo>
                    <a:pt x="3044" y="1124"/>
                  </a:lnTo>
                  <a:lnTo>
                    <a:pt x="3045" y="1067"/>
                  </a:lnTo>
                  <a:lnTo>
                    <a:pt x="3044" y="1011"/>
                  </a:lnTo>
                  <a:lnTo>
                    <a:pt x="3041" y="954"/>
                  </a:lnTo>
                  <a:lnTo>
                    <a:pt x="3035" y="898"/>
                  </a:lnTo>
                  <a:lnTo>
                    <a:pt x="3028" y="841"/>
                  </a:lnTo>
                  <a:lnTo>
                    <a:pt x="3019" y="786"/>
                  </a:lnTo>
                  <a:lnTo>
                    <a:pt x="3007" y="731"/>
                  </a:lnTo>
                  <a:lnTo>
                    <a:pt x="3007" y="731"/>
                  </a:lnTo>
                  <a:lnTo>
                    <a:pt x="2996" y="683"/>
                  </a:lnTo>
                  <a:lnTo>
                    <a:pt x="2983" y="636"/>
                  </a:lnTo>
                  <a:lnTo>
                    <a:pt x="2968" y="590"/>
                  </a:lnTo>
                  <a:lnTo>
                    <a:pt x="2951" y="544"/>
                  </a:lnTo>
                  <a:lnTo>
                    <a:pt x="2942" y="522"/>
                  </a:lnTo>
                  <a:lnTo>
                    <a:pt x="2931" y="500"/>
                  </a:lnTo>
                  <a:lnTo>
                    <a:pt x="2921" y="478"/>
                  </a:lnTo>
                  <a:lnTo>
                    <a:pt x="2909" y="456"/>
                  </a:lnTo>
                  <a:lnTo>
                    <a:pt x="2897" y="436"/>
                  </a:lnTo>
                  <a:lnTo>
                    <a:pt x="2884" y="415"/>
                  </a:lnTo>
                  <a:lnTo>
                    <a:pt x="2870" y="395"/>
                  </a:lnTo>
                  <a:lnTo>
                    <a:pt x="2855" y="376"/>
                  </a:lnTo>
                  <a:lnTo>
                    <a:pt x="2855" y="376"/>
                  </a:lnTo>
                  <a:lnTo>
                    <a:pt x="2842" y="359"/>
                  </a:lnTo>
                  <a:lnTo>
                    <a:pt x="2827" y="343"/>
                  </a:lnTo>
                  <a:lnTo>
                    <a:pt x="2812" y="327"/>
                  </a:lnTo>
                  <a:lnTo>
                    <a:pt x="2797" y="312"/>
                  </a:lnTo>
                  <a:lnTo>
                    <a:pt x="2764" y="285"/>
                  </a:lnTo>
                  <a:lnTo>
                    <a:pt x="2730" y="258"/>
                  </a:lnTo>
                  <a:lnTo>
                    <a:pt x="2694" y="234"/>
                  </a:lnTo>
                  <a:lnTo>
                    <a:pt x="2657" y="211"/>
                  </a:lnTo>
                  <a:lnTo>
                    <a:pt x="2619" y="190"/>
                  </a:lnTo>
                  <a:lnTo>
                    <a:pt x="2581" y="172"/>
                  </a:lnTo>
                  <a:lnTo>
                    <a:pt x="2581" y="172"/>
                  </a:lnTo>
                  <a:lnTo>
                    <a:pt x="2540" y="154"/>
                  </a:lnTo>
                  <a:lnTo>
                    <a:pt x="2499" y="138"/>
                  </a:lnTo>
                  <a:lnTo>
                    <a:pt x="2456" y="123"/>
                  </a:lnTo>
                  <a:lnTo>
                    <a:pt x="2413" y="110"/>
                  </a:lnTo>
                  <a:lnTo>
                    <a:pt x="2371" y="99"/>
                  </a:lnTo>
                  <a:lnTo>
                    <a:pt x="2327" y="89"/>
                  </a:lnTo>
                  <a:lnTo>
                    <a:pt x="2283" y="79"/>
                  </a:lnTo>
                  <a:lnTo>
                    <a:pt x="2240" y="71"/>
                  </a:lnTo>
                  <a:lnTo>
                    <a:pt x="2240" y="71"/>
                  </a:lnTo>
                  <a:lnTo>
                    <a:pt x="2226" y="69"/>
                  </a:lnTo>
                  <a:lnTo>
                    <a:pt x="2213" y="66"/>
                  </a:lnTo>
                  <a:lnTo>
                    <a:pt x="2188" y="57"/>
                  </a:lnTo>
                  <a:lnTo>
                    <a:pt x="2188" y="57"/>
                  </a:lnTo>
                  <a:lnTo>
                    <a:pt x="2174" y="53"/>
                  </a:lnTo>
                  <a:lnTo>
                    <a:pt x="2161" y="47"/>
                  </a:lnTo>
                  <a:lnTo>
                    <a:pt x="2149" y="40"/>
                  </a:lnTo>
                  <a:lnTo>
                    <a:pt x="2136" y="34"/>
                  </a:lnTo>
                  <a:lnTo>
                    <a:pt x="2136" y="34"/>
                  </a:lnTo>
                  <a:lnTo>
                    <a:pt x="2116" y="28"/>
                  </a:lnTo>
                  <a:lnTo>
                    <a:pt x="2097" y="21"/>
                  </a:lnTo>
                  <a:lnTo>
                    <a:pt x="2077" y="16"/>
                  </a:lnTo>
                  <a:lnTo>
                    <a:pt x="2058" y="11"/>
                  </a:lnTo>
                  <a:lnTo>
                    <a:pt x="2037" y="8"/>
                  </a:lnTo>
                  <a:lnTo>
                    <a:pt x="2016" y="6"/>
                  </a:lnTo>
                  <a:lnTo>
                    <a:pt x="1976" y="2"/>
                  </a:lnTo>
                  <a:lnTo>
                    <a:pt x="1976" y="2"/>
                  </a:lnTo>
                  <a:lnTo>
                    <a:pt x="1933" y="0"/>
                  </a:lnTo>
                  <a:lnTo>
                    <a:pt x="1890" y="0"/>
                  </a:lnTo>
                  <a:lnTo>
                    <a:pt x="1846" y="1"/>
                  </a:lnTo>
                  <a:lnTo>
                    <a:pt x="1802" y="4"/>
                  </a:lnTo>
                  <a:lnTo>
                    <a:pt x="1760" y="9"/>
                  </a:lnTo>
                  <a:lnTo>
                    <a:pt x="1716" y="15"/>
                  </a:lnTo>
                  <a:lnTo>
                    <a:pt x="1673" y="22"/>
                  </a:lnTo>
                  <a:lnTo>
                    <a:pt x="1631" y="30"/>
                  </a:lnTo>
                  <a:lnTo>
                    <a:pt x="1631" y="30"/>
                  </a:lnTo>
                  <a:lnTo>
                    <a:pt x="1579" y="40"/>
                  </a:lnTo>
                  <a:lnTo>
                    <a:pt x="1528" y="52"/>
                  </a:lnTo>
                  <a:lnTo>
                    <a:pt x="1478" y="64"/>
                  </a:lnTo>
                  <a:lnTo>
                    <a:pt x="1427" y="79"/>
                  </a:lnTo>
                  <a:lnTo>
                    <a:pt x="1402" y="89"/>
                  </a:lnTo>
                  <a:lnTo>
                    <a:pt x="1378" y="97"/>
                  </a:lnTo>
                  <a:lnTo>
                    <a:pt x="1353" y="107"/>
                  </a:lnTo>
                  <a:lnTo>
                    <a:pt x="1329" y="117"/>
                  </a:lnTo>
                  <a:lnTo>
                    <a:pt x="1306" y="129"/>
                  </a:lnTo>
                  <a:lnTo>
                    <a:pt x="1283" y="142"/>
                  </a:lnTo>
                  <a:lnTo>
                    <a:pt x="1260" y="155"/>
                  </a:lnTo>
                  <a:lnTo>
                    <a:pt x="1238" y="169"/>
                  </a:lnTo>
                  <a:lnTo>
                    <a:pt x="1238" y="169"/>
                  </a:lnTo>
                  <a:lnTo>
                    <a:pt x="1219" y="184"/>
                  </a:lnTo>
                  <a:lnTo>
                    <a:pt x="1198" y="199"/>
                  </a:lnTo>
                  <a:lnTo>
                    <a:pt x="1160" y="230"/>
                  </a:lnTo>
                  <a:lnTo>
                    <a:pt x="1122" y="264"/>
                  </a:lnTo>
                  <a:lnTo>
                    <a:pt x="1086" y="297"/>
                  </a:lnTo>
                  <a:lnTo>
                    <a:pt x="1086" y="297"/>
                  </a:lnTo>
                  <a:lnTo>
                    <a:pt x="1052" y="331"/>
                  </a:lnTo>
                  <a:lnTo>
                    <a:pt x="1018" y="365"/>
                  </a:lnTo>
                  <a:lnTo>
                    <a:pt x="986" y="400"/>
                  </a:lnTo>
                  <a:lnTo>
                    <a:pt x="955" y="436"/>
                  </a:lnTo>
                  <a:lnTo>
                    <a:pt x="955" y="436"/>
                  </a:lnTo>
                  <a:lnTo>
                    <a:pt x="926" y="471"/>
                  </a:lnTo>
                  <a:lnTo>
                    <a:pt x="898" y="509"/>
                  </a:lnTo>
                  <a:lnTo>
                    <a:pt x="871" y="546"/>
                  </a:lnTo>
                  <a:lnTo>
                    <a:pt x="845" y="585"/>
                  </a:lnTo>
                  <a:lnTo>
                    <a:pt x="821" y="625"/>
                  </a:lnTo>
                  <a:lnTo>
                    <a:pt x="797" y="665"/>
                  </a:lnTo>
                  <a:lnTo>
                    <a:pt x="776" y="706"/>
                  </a:lnTo>
                  <a:lnTo>
                    <a:pt x="755" y="748"/>
                  </a:lnTo>
                  <a:lnTo>
                    <a:pt x="755" y="748"/>
                  </a:lnTo>
                  <a:lnTo>
                    <a:pt x="733" y="797"/>
                  </a:lnTo>
                  <a:lnTo>
                    <a:pt x="712" y="847"/>
                  </a:lnTo>
                  <a:lnTo>
                    <a:pt x="693" y="898"/>
                  </a:lnTo>
                  <a:lnTo>
                    <a:pt x="675" y="948"/>
                  </a:lnTo>
                  <a:lnTo>
                    <a:pt x="641" y="1050"/>
                  </a:lnTo>
                  <a:lnTo>
                    <a:pt x="608" y="1152"/>
                  </a:lnTo>
                  <a:lnTo>
                    <a:pt x="608" y="1152"/>
                  </a:lnTo>
                  <a:lnTo>
                    <a:pt x="588" y="1209"/>
                  </a:lnTo>
                  <a:lnTo>
                    <a:pt x="571" y="1265"/>
                  </a:lnTo>
                  <a:lnTo>
                    <a:pt x="555" y="1323"/>
                  </a:lnTo>
                  <a:lnTo>
                    <a:pt x="541" y="1381"/>
                  </a:lnTo>
                  <a:lnTo>
                    <a:pt x="541" y="1381"/>
                  </a:lnTo>
                  <a:lnTo>
                    <a:pt x="529" y="1439"/>
                  </a:lnTo>
                  <a:lnTo>
                    <a:pt x="519" y="1499"/>
                  </a:lnTo>
                  <a:lnTo>
                    <a:pt x="507" y="1558"/>
                  </a:lnTo>
                  <a:lnTo>
                    <a:pt x="496" y="1617"/>
                  </a:lnTo>
                  <a:lnTo>
                    <a:pt x="496" y="1617"/>
                  </a:lnTo>
                  <a:lnTo>
                    <a:pt x="482" y="1676"/>
                  </a:lnTo>
                  <a:lnTo>
                    <a:pt x="467" y="1735"/>
                  </a:lnTo>
                  <a:lnTo>
                    <a:pt x="452" y="1792"/>
                  </a:lnTo>
                  <a:lnTo>
                    <a:pt x="434" y="1850"/>
                  </a:lnTo>
                  <a:lnTo>
                    <a:pt x="434" y="1850"/>
                  </a:lnTo>
                  <a:lnTo>
                    <a:pt x="403" y="1956"/>
                  </a:lnTo>
                  <a:lnTo>
                    <a:pt x="387" y="2009"/>
                  </a:lnTo>
                  <a:lnTo>
                    <a:pt x="370" y="2061"/>
                  </a:lnTo>
                  <a:lnTo>
                    <a:pt x="370" y="2061"/>
                  </a:lnTo>
                  <a:lnTo>
                    <a:pt x="352" y="2111"/>
                  </a:lnTo>
                  <a:lnTo>
                    <a:pt x="343" y="2137"/>
                  </a:lnTo>
                  <a:lnTo>
                    <a:pt x="331" y="2161"/>
                  </a:lnTo>
                  <a:lnTo>
                    <a:pt x="321" y="2185"/>
                  </a:lnTo>
                  <a:lnTo>
                    <a:pt x="308" y="2209"/>
                  </a:lnTo>
                  <a:lnTo>
                    <a:pt x="296" y="2232"/>
                  </a:lnTo>
                  <a:lnTo>
                    <a:pt x="281" y="2256"/>
                  </a:lnTo>
                  <a:lnTo>
                    <a:pt x="281" y="2256"/>
                  </a:lnTo>
                  <a:lnTo>
                    <a:pt x="267" y="2277"/>
                  </a:lnTo>
                  <a:lnTo>
                    <a:pt x="251" y="2298"/>
                  </a:lnTo>
                  <a:lnTo>
                    <a:pt x="235" y="2318"/>
                  </a:lnTo>
                  <a:lnTo>
                    <a:pt x="219" y="2338"/>
                  </a:lnTo>
                  <a:lnTo>
                    <a:pt x="201" y="2357"/>
                  </a:lnTo>
                  <a:lnTo>
                    <a:pt x="184" y="2375"/>
                  </a:lnTo>
                  <a:lnTo>
                    <a:pt x="146" y="2412"/>
                  </a:lnTo>
                  <a:lnTo>
                    <a:pt x="146" y="2412"/>
                  </a:lnTo>
                  <a:lnTo>
                    <a:pt x="72" y="2479"/>
                  </a:lnTo>
                  <a:lnTo>
                    <a:pt x="37" y="2514"/>
                  </a:lnTo>
                  <a:lnTo>
                    <a:pt x="19" y="2531"/>
                  </a:lnTo>
                  <a:lnTo>
                    <a:pt x="2" y="2549"/>
                  </a:lnTo>
                  <a:lnTo>
                    <a:pt x="2" y="2549"/>
                  </a:lnTo>
                  <a:lnTo>
                    <a:pt x="1" y="2552"/>
                  </a:lnTo>
                  <a:lnTo>
                    <a:pt x="0" y="2554"/>
                  </a:lnTo>
                  <a:lnTo>
                    <a:pt x="1" y="2557"/>
                  </a:lnTo>
                  <a:lnTo>
                    <a:pt x="2" y="2559"/>
                  </a:lnTo>
                  <a:lnTo>
                    <a:pt x="5" y="2561"/>
                  </a:lnTo>
                  <a:lnTo>
                    <a:pt x="7" y="2561"/>
                  </a:lnTo>
                  <a:lnTo>
                    <a:pt x="9" y="2561"/>
                  </a:lnTo>
                  <a:lnTo>
                    <a:pt x="11" y="2559"/>
                  </a:lnTo>
                  <a:lnTo>
                    <a:pt x="11" y="2559"/>
                  </a:lnTo>
                  <a:lnTo>
                    <a:pt x="29" y="2541"/>
                  </a:lnTo>
                  <a:lnTo>
                    <a:pt x="46" y="2523"/>
                  </a:lnTo>
                  <a:lnTo>
                    <a:pt x="82" y="2488"/>
                  </a:lnTo>
                  <a:lnTo>
                    <a:pt x="154" y="2421"/>
                  </a:lnTo>
                  <a:lnTo>
                    <a:pt x="189" y="2388"/>
                  </a:lnTo>
                  <a:lnTo>
                    <a:pt x="223" y="2352"/>
                  </a:lnTo>
                  <a:lnTo>
                    <a:pt x="239" y="2334"/>
                  </a:lnTo>
                  <a:lnTo>
                    <a:pt x="255" y="2315"/>
                  </a:lnTo>
                  <a:lnTo>
                    <a:pt x="270" y="2296"/>
                  </a:lnTo>
                  <a:lnTo>
                    <a:pt x="284" y="2275"/>
                  </a:lnTo>
                  <a:lnTo>
                    <a:pt x="284" y="2275"/>
                  </a:lnTo>
                  <a:lnTo>
                    <a:pt x="298" y="2253"/>
                  </a:lnTo>
                  <a:lnTo>
                    <a:pt x="312" y="2231"/>
                  </a:lnTo>
                  <a:lnTo>
                    <a:pt x="323" y="2208"/>
                  </a:lnTo>
                  <a:lnTo>
                    <a:pt x="335" y="2185"/>
                  </a:lnTo>
                  <a:lnTo>
                    <a:pt x="345" y="2162"/>
                  </a:lnTo>
                  <a:lnTo>
                    <a:pt x="356" y="2138"/>
                  </a:lnTo>
                  <a:lnTo>
                    <a:pt x="373" y="2091"/>
                  </a:lnTo>
                  <a:lnTo>
                    <a:pt x="389" y="2042"/>
                  </a:lnTo>
                  <a:lnTo>
                    <a:pt x="405" y="1994"/>
                  </a:lnTo>
                  <a:lnTo>
                    <a:pt x="434" y="1895"/>
                  </a:lnTo>
                  <a:lnTo>
                    <a:pt x="434" y="1895"/>
                  </a:lnTo>
                  <a:lnTo>
                    <a:pt x="451" y="1838"/>
                  </a:lnTo>
                  <a:lnTo>
                    <a:pt x="468" y="1781"/>
                  </a:lnTo>
                  <a:lnTo>
                    <a:pt x="483" y="1724"/>
                  </a:lnTo>
                  <a:lnTo>
                    <a:pt x="497" y="1667"/>
                  </a:lnTo>
                  <a:lnTo>
                    <a:pt x="511" y="1609"/>
                  </a:lnTo>
                  <a:lnTo>
                    <a:pt x="524" y="1551"/>
                  </a:lnTo>
                  <a:lnTo>
                    <a:pt x="535" y="1494"/>
                  </a:lnTo>
                  <a:lnTo>
                    <a:pt x="545" y="1435"/>
                  </a:lnTo>
                  <a:lnTo>
                    <a:pt x="545" y="1435"/>
                  </a:lnTo>
                  <a:lnTo>
                    <a:pt x="551" y="1406"/>
                  </a:lnTo>
                  <a:lnTo>
                    <a:pt x="557" y="1377"/>
                  </a:lnTo>
                  <a:lnTo>
                    <a:pt x="571" y="1320"/>
                  </a:lnTo>
                  <a:lnTo>
                    <a:pt x="586" y="1264"/>
                  </a:lnTo>
                  <a:lnTo>
                    <a:pt x="603" y="1208"/>
                  </a:lnTo>
                  <a:lnTo>
                    <a:pt x="621" y="1152"/>
                  </a:lnTo>
                  <a:lnTo>
                    <a:pt x="641" y="1097"/>
                  </a:lnTo>
                  <a:lnTo>
                    <a:pt x="679" y="985"/>
                  </a:lnTo>
                  <a:lnTo>
                    <a:pt x="679" y="985"/>
                  </a:lnTo>
                  <a:lnTo>
                    <a:pt x="695" y="939"/>
                  </a:lnTo>
                  <a:lnTo>
                    <a:pt x="711" y="893"/>
                  </a:lnTo>
                  <a:lnTo>
                    <a:pt x="728" y="847"/>
                  </a:lnTo>
                  <a:lnTo>
                    <a:pt x="747" y="802"/>
                  </a:lnTo>
                  <a:lnTo>
                    <a:pt x="766" y="757"/>
                  </a:lnTo>
                  <a:lnTo>
                    <a:pt x="788" y="713"/>
                  </a:lnTo>
                  <a:lnTo>
                    <a:pt x="810" y="670"/>
                  </a:lnTo>
                  <a:lnTo>
                    <a:pt x="835" y="627"/>
                  </a:lnTo>
                  <a:lnTo>
                    <a:pt x="835" y="627"/>
                  </a:lnTo>
                  <a:lnTo>
                    <a:pt x="860" y="588"/>
                  </a:lnTo>
                  <a:lnTo>
                    <a:pt x="886" y="548"/>
                  </a:lnTo>
                  <a:lnTo>
                    <a:pt x="914" y="510"/>
                  </a:lnTo>
                  <a:lnTo>
                    <a:pt x="941" y="474"/>
                  </a:lnTo>
                  <a:lnTo>
                    <a:pt x="971" y="438"/>
                  </a:lnTo>
                  <a:lnTo>
                    <a:pt x="1002" y="403"/>
                  </a:lnTo>
                  <a:lnTo>
                    <a:pt x="1033" y="369"/>
                  </a:lnTo>
                  <a:lnTo>
                    <a:pt x="1067" y="336"/>
                  </a:lnTo>
                  <a:lnTo>
                    <a:pt x="1067" y="336"/>
                  </a:lnTo>
                  <a:lnTo>
                    <a:pt x="1102" y="302"/>
                  </a:lnTo>
                  <a:lnTo>
                    <a:pt x="1139" y="267"/>
                  </a:lnTo>
                  <a:lnTo>
                    <a:pt x="1176" y="235"/>
                  </a:lnTo>
                  <a:lnTo>
                    <a:pt x="1215" y="204"/>
                  </a:lnTo>
                  <a:lnTo>
                    <a:pt x="1215" y="204"/>
                  </a:lnTo>
                  <a:lnTo>
                    <a:pt x="1237" y="188"/>
                  </a:lnTo>
                  <a:lnTo>
                    <a:pt x="1259" y="173"/>
                  </a:lnTo>
                  <a:lnTo>
                    <a:pt x="1282" y="159"/>
                  </a:lnTo>
                  <a:lnTo>
                    <a:pt x="1305" y="145"/>
                  </a:lnTo>
                  <a:lnTo>
                    <a:pt x="1329" y="134"/>
                  </a:lnTo>
                  <a:lnTo>
                    <a:pt x="1353" y="122"/>
                  </a:lnTo>
                  <a:lnTo>
                    <a:pt x="1379" y="112"/>
                  </a:lnTo>
                  <a:lnTo>
                    <a:pt x="1404" y="102"/>
                  </a:lnTo>
                  <a:lnTo>
                    <a:pt x="1404" y="102"/>
                  </a:lnTo>
                  <a:lnTo>
                    <a:pt x="1428" y="93"/>
                  </a:lnTo>
                  <a:lnTo>
                    <a:pt x="1454" y="85"/>
                  </a:lnTo>
                  <a:lnTo>
                    <a:pt x="1504" y="71"/>
                  </a:lnTo>
                  <a:lnTo>
                    <a:pt x="1555" y="60"/>
                  </a:lnTo>
                  <a:lnTo>
                    <a:pt x="1607" y="48"/>
                  </a:lnTo>
                  <a:lnTo>
                    <a:pt x="1607" y="48"/>
                  </a:lnTo>
                  <a:lnTo>
                    <a:pt x="1648" y="40"/>
                  </a:lnTo>
                  <a:lnTo>
                    <a:pt x="1691" y="33"/>
                  </a:lnTo>
                  <a:lnTo>
                    <a:pt x="1733" y="26"/>
                  </a:lnTo>
                  <a:lnTo>
                    <a:pt x="1776" y="22"/>
                  </a:lnTo>
                  <a:lnTo>
                    <a:pt x="1776" y="22"/>
                  </a:lnTo>
                  <a:lnTo>
                    <a:pt x="1818" y="17"/>
                  </a:lnTo>
                  <a:lnTo>
                    <a:pt x="1861" y="15"/>
                  </a:lnTo>
                  <a:lnTo>
                    <a:pt x="1905" y="13"/>
                  </a:lnTo>
                  <a:lnTo>
                    <a:pt x="1950" y="13"/>
                  </a:lnTo>
                  <a:lnTo>
                    <a:pt x="1993" y="16"/>
                  </a:lnTo>
                  <a:lnTo>
                    <a:pt x="2014" y="18"/>
                  </a:lnTo>
                  <a:lnTo>
                    <a:pt x="2036" y="21"/>
                  </a:lnTo>
                  <a:lnTo>
                    <a:pt x="2058" y="25"/>
                  </a:lnTo>
                  <a:lnTo>
                    <a:pt x="2078" y="30"/>
                  </a:lnTo>
                  <a:lnTo>
                    <a:pt x="2099" y="36"/>
                  </a:lnTo>
                  <a:lnTo>
                    <a:pt x="2119" y="42"/>
                  </a:lnTo>
                  <a:lnTo>
                    <a:pt x="2119" y="42"/>
                  </a:lnTo>
                  <a:lnTo>
                    <a:pt x="2133" y="48"/>
                  </a:lnTo>
                  <a:lnTo>
                    <a:pt x="2146" y="55"/>
                  </a:lnTo>
                  <a:lnTo>
                    <a:pt x="2159" y="62"/>
                  </a:lnTo>
                  <a:lnTo>
                    <a:pt x="2173" y="68"/>
                  </a:lnTo>
                  <a:lnTo>
                    <a:pt x="2173" y="68"/>
                  </a:lnTo>
                  <a:lnTo>
                    <a:pt x="2196" y="76"/>
                  </a:lnTo>
                  <a:lnTo>
                    <a:pt x="2209" y="79"/>
                  </a:lnTo>
                  <a:lnTo>
                    <a:pt x="2220" y="83"/>
                  </a:lnTo>
                  <a:lnTo>
                    <a:pt x="2220" y="83"/>
                  </a:lnTo>
                  <a:lnTo>
                    <a:pt x="2305" y="99"/>
                  </a:lnTo>
                  <a:lnTo>
                    <a:pt x="2348" y="108"/>
                  </a:lnTo>
                  <a:lnTo>
                    <a:pt x="2390" y="119"/>
                  </a:lnTo>
                  <a:lnTo>
                    <a:pt x="2390" y="119"/>
                  </a:lnTo>
                  <a:lnTo>
                    <a:pt x="2432" y="131"/>
                  </a:lnTo>
                  <a:lnTo>
                    <a:pt x="2474" y="145"/>
                  </a:lnTo>
                  <a:lnTo>
                    <a:pt x="2516" y="160"/>
                  </a:lnTo>
                  <a:lnTo>
                    <a:pt x="2557" y="177"/>
                  </a:lnTo>
                  <a:lnTo>
                    <a:pt x="2596" y="196"/>
                  </a:lnTo>
                  <a:lnTo>
                    <a:pt x="2636" y="215"/>
                  </a:lnTo>
                  <a:lnTo>
                    <a:pt x="2673" y="238"/>
                  </a:lnTo>
                  <a:lnTo>
                    <a:pt x="2710" y="263"/>
                  </a:lnTo>
                  <a:lnTo>
                    <a:pt x="2745" y="288"/>
                  </a:lnTo>
                  <a:lnTo>
                    <a:pt x="2778" y="317"/>
                  </a:lnTo>
                  <a:lnTo>
                    <a:pt x="2794" y="332"/>
                  </a:lnTo>
                  <a:lnTo>
                    <a:pt x="2809" y="347"/>
                  </a:lnTo>
                  <a:lnTo>
                    <a:pt x="2824" y="363"/>
                  </a:lnTo>
                  <a:lnTo>
                    <a:pt x="2839" y="379"/>
                  </a:lnTo>
                  <a:lnTo>
                    <a:pt x="2853" y="396"/>
                  </a:lnTo>
                  <a:lnTo>
                    <a:pt x="2866" y="414"/>
                  </a:lnTo>
                  <a:lnTo>
                    <a:pt x="2878" y="431"/>
                  </a:lnTo>
                  <a:lnTo>
                    <a:pt x="2890" y="451"/>
                  </a:lnTo>
                  <a:lnTo>
                    <a:pt x="2901" y="469"/>
                  </a:lnTo>
                  <a:lnTo>
                    <a:pt x="2912" y="489"/>
                  </a:lnTo>
                  <a:lnTo>
                    <a:pt x="2922" y="509"/>
                  </a:lnTo>
                  <a:lnTo>
                    <a:pt x="2931" y="530"/>
                  </a:lnTo>
                  <a:lnTo>
                    <a:pt x="2931" y="530"/>
                  </a:lnTo>
                  <a:lnTo>
                    <a:pt x="2951" y="582"/>
                  </a:lnTo>
                  <a:lnTo>
                    <a:pt x="2968" y="635"/>
                  </a:lnTo>
                  <a:lnTo>
                    <a:pt x="2983" y="689"/>
                  </a:lnTo>
                  <a:lnTo>
                    <a:pt x="2997" y="743"/>
                  </a:lnTo>
                  <a:lnTo>
                    <a:pt x="3007" y="797"/>
                  </a:lnTo>
                  <a:lnTo>
                    <a:pt x="3016" y="853"/>
                  </a:lnTo>
                  <a:lnTo>
                    <a:pt x="3022" y="908"/>
                  </a:lnTo>
                  <a:lnTo>
                    <a:pt x="3028" y="963"/>
                  </a:lnTo>
                  <a:lnTo>
                    <a:pt x="3028" y="963"/>
                  </a:lnTo>
                  <a:lnTo>
                    <a:pt x="3030" y="1020"/>
                  </a:lnTo>
                  <a:lnTo>
                    <a:pt x="3031" y="1078"/>
                  </a:lnTo>
                  <a:lnTo>
                    <a:pt x="3030" y="1134"/>
                  </a:lnTo>
                  <a:lnTo>
                    <a:pt x="3027" y="1190"/>
                  </a:lnTo>
                  <a:lnTo>
                    <a:pt x="3027" y="1190"/>
                  </a:lnTo>
                  <a:lnTo>
                    <a:pt x="3021" y="1247"/>
                  </a:lnTo>
                  <a:lnTo>
                    <a:pt x="3013" y="1302"/>
                  </a:lnTo>
                  <a:lnTo>
                    <a:pt x="3004" y="1359"/>
                  </a:lnTo>
                  <a:lnTo>
                    <a:pt x="2993" y="1414"/>
                  </a:lnTo>
                  <a:lnTo>
                    <a:pt x="2993" y="1414"/>
                  </a:lnTo>
                  <a:lnTo>
                    <a:pt x="2973" y="1525"/>
                  </a:lnTo>
                  <a:lnTo>
                    <a:pt x="2952" y="1637"/>
                  </a:lnTo>
                  <a:lnTo>
                    <a:pt x="2943" y="1692"/>
                  </a:lnTo>
                  <a:lnTo>
                    <a:pt x="2935" y="1748"/>
                  </a:lnTo>
                  <a:lnTo>
                    <a:pt x="2928" y="1804"/>
                  </a:lnTo>
                  <a:lnTo>
                    <a:pt x="2922" y="1860"/>
                  </a:lnTo>
                  <a:lnTo>
                    <a:pt x="2922" y="1860"/>
                  </a:lnTo>
                  <a:lnTo>
                    <a:pt x="2919" y="1918"/>
                  </a:lnTo>
                  <a:lnTo>
                    <a:pt x="2917" y="1974"/>
                  </a:lnTo>
                  <a:lnTo>
                    <a:pt x="2919" y="2003"/>
                  </a:lnTo>
                  <a:lnTo>
                    <a:pt x="2920" y="2032"/>
                  </a:lnTo>
                  <a:lnTo>
                    <a:pt x="2922" y="2060"/>
                  </a:lnTo>
                  <a:lnTo>
                    <a:pt x="2924" y="2088"/>
                  </a:lnTo>
                  <a:lnTo>
                    <a:pt x="2924" y="2088"/>
                  </a:lnTo>
                  <a:lnTo>
                    <a:pt x="2929" y="2115"/>
                  </a:lnTo>
                  <a:lnTo>
                    <a:pt x="2934" y="2141"/>
                  </a:lnTo>
                  <a:lnTo>
                    <a:pt x="2944" y="2193"/>
                  </a:lnTo>
                  <a:lnTo>
                    <a:pt x="2957" y="2245"/>
                  </a:lnTo>
                  <a:lnTo>
                    <a:pt x="2970" y="2296"/>
                  </a:lnTo>
                  <a:lnTo>
                    <a:pt x="2970" y="2296"/>
                  </a:lnTo>
                  <a:lnTo>
                    <a:pt x="3000" y="2401"/>
                  </a:lnTo>
                  <a:lnTo>
                    <a:pt x="3013" y="2454"/>
                  </a:lnTo>
                  <a:lnTo>
                    <a:pt x="3025" y="2508"/>
                  </a:lnTo>
                  <a:lnTo>
                    <a:pt x="3025" y="2508"/>
                  </a:lnTo>
                  <a:lnTo>
                    <a:pt x="3029" y="2532"/>
                  </a:lnTo>
                  <a:lnTo>
                    <a:pt x="3034" y="2556"/>
                  </a:lnTo>
                  <a:lnTo>
                    <a:pt x="3034" y="2556"/>
                  </a:lnTo>
                  <a:lnTo>
                    <a:pt x="3034" y="2563"/>
                  </a:lnTo>
                  <a:lnTo>
                    <a:pt x="3034" y="2569"/>
                  </a:lnTo>
                  <a:lnTo>
                    <a:pt x="3030" y="2581"/>
                  </a:lnTo>
                  <a:lnTo>
                    <a:pt x="3030" y="2581"/>
                  </a:lnTo>
                  <a:lnTo>
                    <a:pt x="3027" y="2592"/>
                  </a:lnTo>
                  <a:lnTo>
                    <a:pt x="3026" y="2599"/>
                  </a:lnTo>
                  <a:lnTo>
                    <a:pt x="3025" y="2605"/>
                  </a:lnTo>
                  <a:lnTo>
                    <a:pt x="3025" y="2605"/>
                  </a:lnTo>
                  <a:lnTo>
                    <a:pt x="3026" y="2611"/>
                  </a:lnTo>
                  <a:lnTo>
                    <a:pt x="3028" y="2617"/>
                  </a:lnTo>
                  <a:lnTo>
                    <a:pt x="3035" y="2629"/>
                  </a:lnTo>
                  <a:lnTo>
                    <a:pt x="3035" y="2629"/>
                  </a:lnTo>
                  <a:lnTo>
                    <a:pt x="3059" y="2680"/>
                  </a:lnTo>
                  <a:lnTo>
                    <a:pt x="3083" y="2729"/>
                  </a:lnTo>
                  <a:lnTo>
                    <a:pt x="3105" y="2781"/>
                  </a:lnTo>
                  <a:lnTo>
                    <a:pt x="3126" y="2833"/>
                  </a:lnTo>
                  <a:lnTo>
                    <a:pt x="3144" y="2885"/>
                  </a:lnTo>
                  <a:lnTo>
                    <a:pt x="3160" y="2938"/>
                  </a:lnTo>
                  <a:lnTo>
                    <a:pt x="3174" y="2992"/>
                  </a:lnTo>
                  <a:lnTo>
                    <a:pt x="3186" y="3046"/>
                  </a:lnTo>
                  <a:lnTo>
                    <a:pt x="3186" y="3046"/>
                  </a:lnTo>
                  <a:lnTo>
                    <a:pt x="3194" y="3093"/>
                  </a:lnTo>
                  <a:lnTo>
                    <a:pt x="3199" y="3142"/>
                  </a:lnTo>
                  <a:lnTo>
                    <a:pt x="3203" y="3190"/>
                  </a:lnTo>
                  <a:lnTo>
                    <a:pt x="3205" y="3239"/>
                  </a:lnTo>
                  <a:lnTo>
                    <a:pt x="3205" y="3287"/>
                  </a:lnTo>
                  <a:lnTo>
                    <a:pt x="3204" y="3334"/>
                  </a:lnTo>
                  <a:lnTo>
                    <a:pt x="3201" y="3383"/>
                  </a:lnTo>
                  <a:lnTo>
                    <a:pt x="3196" y="3431"/>
                  </a:lnTo>
                  <a:lnTo>
                    <a:pt x="3196" y="3431"/>
                  </a:lnTo>
                  <a:lnTo>
                    <a:pt x="3190" y="3473"/>
                  </a:lnTo>
                  <a:lnTo>
                    <a:pt x="3183" y="3514"/>
                  </a:lnTo>
                  <a:lnTo>
                    <a:pt x="3174" y="3556"/>
                  </a:lnTo>
                  <a:lnTo>
                    <a:pt x="3163" y="3597"/>
                  </a:lnTo>
                  <a:lnTo>
                    <a:pt x="3156" y="3617"/>
                  </a:lnTo>
                  <a:lnTo>
                    <a:pt x="3149" y="3637"/>
                  </a:lnTo>
                  <a:lnTo>
                    <a:pt x="3141" y="3657"/>
                  </a:lnTo>
                  <a:lnTo>
                    <a:pt x="3132" y="3676"/>
                  </a:lnTo>
                  <a:lnTo>
                    <a:pt x="3122" y="3695"/>
                  </a:lnTo>
                  <a:lnTo>
                    <a:pt x="3112" y="3714"/>
                  </a:lnTo>
                  <a:lnTo>
                    <a:pt x="3100" y="3731"/>
                  </a:lnTo>
                  <a:lnTo>
                    <a:pt x="3089" y="3748"/>
                  </a:lnTo>
                  <a:lnTo>
                    <a:pt x="3089" y="3748"/>
                  </a:lnTo>
                  <a:lnTo>
                    <a:pt x="3075" y="3765"/>
                  </a:lnTo>
                  <a:lnTo>
                    <a:pt x="3062" y="3782"/>
                  </a:lnTo>
                  <a:lnTo>
                    <a:pt x="3048" y="3797"/>
                  </a:lnTo>
                  <a:lnTo>
                    <a:pt x="3033" y="3812"/>
                  </a:lnTo>
                  <a:lnTo>
                    <a:pt x="3016" y="3824"/>
                  </a:lnTo>
                  <a:lnTo>
                    <a:pt x="2999" y="3837"/>
                  </a:lnTo>
                  <a:lnTo>
                    <a:pt x="2982" y="3850"/>
                  </a:lnTo>
                  <a:lnTo>
                    <a:pt x="2964" y="3860"/>
                  </a:lnTo>
                  <a:lnTo>
                    <a:pt x="2964" y="3860"/>
                  </a:lnTo>
                  <a:lnTo>
                    <a:pt x="2974" y="3863"/>
                  </a:lnTo>
                  <a:lnTo>
                    <a:pt x="2974" y="3863"/>
                  </a:lnTo>
                  <a:lnTo>
                    <a:pt x="2969" y="3844"/>
                  </a:lnTo>
                  <a:lnTo>
                    <a:pt x="2967" y="3823"/>
                  </a:lnTo>
                  <a:lnTo>
                    <a:pt x="2961" y="3782"/>
                  </a:lnTo>
                  <a:lnTo>
                    <a:pt x="2959" y="3741"/>
                  </a:lnTo>
                  <a:lnTo>
                    <a:pt x="2958" y="3700"/>
                  </a:lnTo>
                  <a:lnTo>
                    <a:pt x="2959" y="3658"/>
                  </a:lnTo>
                  <a:lnTo>
                    <a:pt x="2960" y="3617"/>
                  </a:lnTo>
                  <a:lnTo>
                    <a:pt x="2964" y="3534"/>
                  </a:lnTo>
                  <a:lnTo>
                    <a:pt x="2966" y="3491"/>
                  </a:lnTo>
                  <a:lnTo>
                    <a:pt x="2967" y="3450"/>
                  </a:lnTo>
                  <a:lnTo>
                    <a:pt x="2967" y="3409"/>
                  </a:lnTo>
                  <a:lnTo>
                    <a:pt x="2965" y="3368"/>
                  </a:lnTo>
                  <a:lnTo>
                    <a:pt x="2961" y="3326"/>
                  </a:lnTo>
                  <a:lnTo>
                    <a:pt x="2955" y="3286"/>
                  </a:lnTo>
                  <a:lnTo>
                    <a:pt x="2952" y="3265"/>
                  </a:lnTo>
                  <a:lnTo>
                    <a:pt x="2947" y="3246"/>
                  </a:lnTo>
                  <a:lnTo>
                    <a:pt x="2942" y="3225"/>
                  </a:lnTo>
                  <a:lnTo>
                    <a:pt x="2936" y="3205"/>
                  </a:lnTo>
                  <a:lnTo>
                    <a:pt x="2936" y="3205"/>
                  </a:lnTo>
                  <a:lnTo>
                    <a:pt x="2928" y="3183"/>
                  </a:lnTo>
                  <a:lnTo>
                    <a:pt x="2919" y="3161"/>
                  </a:lnTo>
                  <a:lnTo>
                    <a:pt x="2909" y="3141"/>
                  </a:lnTo>
                  <a:lnTo>
                    <a:pt x="2898" y="3120"/>
                  </a:lnTo>
                  <a:lnTo>
                    <a:pt x="2886" y="3100"/>
                  </a:lnTo>
                  <a:lnTo>
                    <a:pt x="2873" y="3082"/>
                  </a:lnTo>
                  <a:lnTo>
                    <a:pt x="2859" y="3063"/>
                  </a:lnTo>
                  <a:lnTo>
                    <a:pt x="2844" y="3045"/>
                  </a:lnTo>
                  <a:lnTo>
                    <a:pt x="2844" y="3045"/>
                  </a:lnTo>
                  <a:lnTo>
                    <a:pt x="2842" y="3044"/>
                  </a:lnTo>
                  <a:lnTo>
                    <a:pt x="2838" y="3044"/>
                  </a:lnTo>
                  <a:lnTo>
                    <a:pt x="2835" y="3045"/>
                  </a:lnTo>
                  <a:lnTo>
                    <a:pt x="2832" y="3049"/>
                  </a:lnTo>
                  <a:lnTo>
                    <a:pt x="2832" y="3049"/>
                  </a:lnTo>
                  <a:lnTo>
                    <a:pt x="2824" y="3102"/>
                  </a:lnTo>
                  <a:lnTo>
                    <a:pt x="2815" y="3155"/>
                  </a:lnTo>
                  <a:lnTo>
                    <a:pt x="2805" y="3208"/>
                  </a:lnTo>
                  <a:lnTo>
                    <a:pt x="2793" y="3259"/>
                  </a:lnTo>
                  <a:lnTo>
                    <a:pt x="2781" y="3311"/>
                  </a:lnTo>
                  <a:lnTo>
                    <a:pt x="2767" y="3363"/>
                  </a:lnTo>
                  <a:lnTo>
                    <a:pt x="2751" y="3415"/>
                  </a:lnTo>
                  <a:lnTo>
                    <a:pt x="2733" y="3466"/>
                  </a:lnTo>
                  <a:lnTo>
                    <a:pt x="2733" y="3466"/>
                  </a:lnTo>
                  <a:lnTo>
                    <a:pt x="2715" y="3514"/>
                  </a:lnTo>
                  <a:lnTo>
                    <a:pt x="2694" y="3560"/>
                  </a:lnTo>
                  <a:lnTo>
                    <a:pt x="2670" y="3606"/>
                  </a:lnTo>
                  <a:lnTo>
                    <a:pt x="2657" y="3628"/>
                  </a:lnTo>
                  <a:lnTo>
                    <a:pt x="2645" y="3650"/>
                  </a:lnTo>
                  <a:lnTo>
                    <a:pt x="2645" y="3650"/>
                  </a:lnTo>
                  <a:lnTo>
                    <a:pt x="2630" y="3673"/>
                  </a:lnTo>
                  <a:lnTo>
                    <a:pt x="2615" y="3695"/>
                  </a:lnTo>
                  <a:lnTo>
                    <a:pt x="2600" y="3716"/>
                  </a:lnTo>
                  <a:lnTo>
                    <a:pt x="2584" y="3737"/>
                  </a:lnTo>
                  <a:lnTo>
                    <a:pt x="2584" y="3737"/>
                  </a:lnTo>
                  <a:lnTo>
                    <a:pt x="2570" y="3753"/>
                  </a:lnTo>
                  <a:lnTo>
                    <a:pt x="2555" y="3767"/>
                  </a:lnTo>
                  <a:lnTo>
                    <a:pt x="2555" y="3767"/>
                  </a:lnTo>
                  <a:lnTo>
                    <a:pt x="2549" y="3772"/>
                  </a:lnTo>
                  <a:lnTo>
                    <a:pt x="2542" y="3779"/>
                  </a:lnTo>
                  <a:lnTo>
                    <a:pt x="2534" y="3784"/>
                  </a:lnTo>
                  <a:lnTo>
                    <a:pt x="2530" y="3785"/>
                  </a:lnTo>
                  <a:lnTo>
                    <a:pt x="2525" y="3786"/>
                  </a:lnTo>
                  <a:lnTo>
                    <a:pt x="2525" y="3786"/>
                  </a:lnTo>
                  <a:lnTo>
                    <a:pt x="2523" y="3785"/>
                  </a:lnTo>
                  <a:lnTo>
                    <a:pt x="2520" y="3784"/>
                  </a:lnTo>
                  <a:lnTo>
                    <a:pt x="2516" y="3779"/>
                  </a:lnTo>
                  <a:lnTo>
                    <a:pt x="2514" y="3772"/>
                  </a:lnTo>
                  <a:lnTo>
                    <a:pt x="2511" y="3763"/>
                  </a:lnTo>
                  <a:lnTo>
                    <a:pt x="2510" y="3747"/>
                  </a:lnTo>
                  <a:lnTo>
                    <a:pt x="2510" y="3734"/>
                  </a:lnTo>
                  <a:lnTo>
                    <a:pt x="2510" y="3734"/>
                  </a:lnTo>
                  <a:lnTo>
                    <a:pt x="2510" y="3691"/>
                  </a:lnTo>
                  <a:lnTo>
                    <a:pt x="2511" y="3647"/>
                  </a:lnTo>
                  <a:lnTo>
                    <a:pt x="2511" y="3647"/>
                  </a:lnTo>
                  <a:lnTo>
                    <a:pt x="2510" y="3644"/>
                  </a:lnTo>
                  <a:lnTo>
                    <a:pt x="2509" y="3642"/>
                  </a:lnTo>
                  <a:lnTo>
                    <a:pt x="2507" y="3641"/>
                  </a:lnTo>
                  <a:lnTo>
                    <a:pt x="2504" y="3641"/>
                  </a:lnTo>
                  <a:lnTo>
                    <a:pt x="2502" y="3641"/>
                  </a:lnTo>
                  <a:lnTo>
                    <a:pt x="2500" y="3641"/>
                  </a:lnTo>
                  <a:lnTo>
                    <a:pt x="2499" y="3643"/>
                  </a:lnTo>
                  <a:lnTo>
                    <a:pt x="2497" y="3646"/>
                  </a:lnTo>
                  <a:lnTo>
                    <a:pt x="2497" y="3646"/>
                  </a:lnTo>
                  <a:lnTo>
                    <a:pt x="2492" y="3673"/>
                  </a:lnTo>
                  <a:lnTo>
                    <a:pt x="2482" y="3703"/>
                  </a:lnTo>
                  <a:lnTo>
                    <a:pt x="2478" y="3718"/>
                  </a:lnTo>
                  <a:lnTo>
                    <a:pt x="2472" y="3732"/>
                  </a:lnTo>
                  <a:lnTo>
                    <a:pt x="2465" y="3747"/>
                  </a:lnTo>
                  <a:lnTo>
                    <a:pt x="2457" y="3761"/>
                  </a:lnTo>
                  <a:lnTo>
                    <a:pt x="2450" y="3774"/>
                  </a:lnTo>
                  <a:lnTo>
                    <a:pt x="2441" y="3786"/>
                  </a:lnTo>
                  <a:lnTo>
                    <a:pt x="2432" y="3799"/>
                  </a:lnTo>
                  <a:lnTo>
                    <a:pt x="2421" y="3810"/>
                  </a:lnTo>
                  <a:lnTo>
                    <a:pt x="2410" y="3820"/>
                  </a:lnTo>
                  <a:lnTo>
                    <a:pt x="2398" y="3829"/>
                  </a:lnTo>
                  <a:lnTo>
                    <a:pt x="2386" y="3837"/>
                  </a:lnTo>
                  <a:lnTo>
                    <a:pt x="2373" y="3844"/>
                  </a:lnTo>
                  <a:lnTo>
                    <a:pt x="2373" y="3844"/>
                  </a:lnTo>
                  <a:lnTo>
                    <a:pt x="2356" y="3850"/>
                  </a:lnTo>
                  <a:lnTo>
                    <a:pt x="2339" y="3853"/>
                  </a:lnTo>
                  <a:lnTo>
                    <a:pt x="2322" y="3855"/>
                  </a:lnTo>
                  <a:lnTo>
                    <a:pt x="2306" y="3854"/>
                  </a:lnTo>
                  <a:lnTo>
                    <a:pt x="2290" y="3853"/>
                  </a:lnTo>
                  <a:lnTo>
                    <a:pt x="2274" y="3848"/>
                  </a:lnTo>
                  <a:lnTo>
                    <a:pt x="2259" y="3844"/>
                  </a:lnTo>
                  <a:lnTo>
                    <a:pt x="2243" y="3838"/>
                  </a:lnTo>
                  <a:lnTo>
                    <a:pt x="2213" y="3824"/>
                  </a:lnTo>
                  <a:lnTo>
                    <a:pt x="2183" y="3808"/>
                  </a:lnTo>
                  <a:lnTo>
                    <a:pt x="2153" y="3793"/>
                  </a:lnTo>
                  <a:lnTo>
                    <a:pt x="2137" y="3785"/>
                  </a:lnTo>
                  <a:lnTo>
                    <a:pt x="2122" y="3779"/>
                  </a:lnTo>
                  <a:lnTo>
                    <a:pt x="2122" y="3779"/>
                  </a:lnTo>
                  <a:lnTo>
                    <a:pt x="2120" y="3778"/>
                  </a:lnTo>
                  <a:lnTo>
                    <a:pt x="2118" y="3779"/>
                  </a:lnTo>
                  <a:lnTo>
                    <a:pt x="2115" y="3782"/>
                  </a:lnTo>
                  <a:lnTo>
                    <a:pt x="2114" y="3784"/>
                  </a:lnTo>
                  <a:lnTo>
                    <a:pt x="2114" y="3786"/>
                  </a:lnTo>
                  <a:lnTo>
                    <a:pt x="2115" y="3788"/>
                  </a:lnTo>
                  <a:lnTo>
                    <a:pt x="2116" y="3791"/>
                  </a:lnTo>
                  <a:lnTo>
                    <a:pt x="2119" y="3792"/>
                  </a:lnTo>
                  <a:lnTo>
                    <a:pt x="2119" y="37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EC527A05-5EFB-5482-2C6C-BCAACDAD8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" y="1786"/>
              <a:ext cx="241" cy="186"/>
            </a:xfrm>
            <a:custGeom>
              <a:avLst/>
              <a:gdLst>
                <a:gd name="T0" fmla="*/ 479 w 483"/>
                <a:gd name="T1" fmla="*/ 360 h 372"/>
                <a:gd name="T2" fmla="*/ 479 w 483"/>
                <a:gd name="T3" fmla="*/ 360 h 372"/>
                <a:gd name="T4" fmla="*/ 427 w 483"/>
                <a:gd name="T5" fmla="*/ 332 h 372"/>
                <a:gd name="T6" fmla="*/ 376 w 483"/>
                <a:gd name="T7" fmla="*/ 304 h 372"/>
                <a:gd name="T8" fmla="*/ 350 w 483"/>
                <a:gd name="T9" fmla="*/ 290 h 372"/>
                <a:gd name="T10" fmla="*/ 325 w 483"/>
                <a:gd name="T11" fmla="*/ 275 h 372"/>
                <a:gd name="T12" fmla="*/ 301 w 483"/>
                <a:gd name="T13" fmla="*/ 259 h 372"/>
                <a:gd name="T14" fmla="*/ 277 w 483"/>
                <a:gd name="T15" fmla="*/ 243 h 372"/>
                <a:gd name="T16" fmla="*/ 277 w 483"/>
                <a:gd name="T17" fmla="*/ 243 h 372"/>
                <a:gd name="T18" fmla="*/ 232 w 483"/>
                <a:gd name="T19" fmla="*/ 207 h 372"/>
                <a:gd name="T20" fmla="*/ 188 w 483"/>
                <a:gd name="T21" fmla="*/ 171 h 372"/>
                <a:gd name="T22" fmla="*/ 144 w 483"/>
                <a:gd name="T23" fmla="*/ 133 h 372"/>
                <a:gd name="T24" fmla="*/ 103 w 483"/>
                <a:gd name="T25" fmla="*/ 93 h 372"/>
                <a:gd name="T26" fmla="*/ 103 w 483"/>
                <a:gd name="T27" fmla="*/ 93 h 372"/>
                <a:gd name="T28" fmla="*/ 57 w 483"/>
                <a:gd name="T29" fmla="*/ 48 h 372"/>
                <a:gd name="T30" fmla="*/ 12 w 483"/>
                <a:gd name="T31" fmla="*/ 1 h 372"/>
                <a:gd name="T32" fmla="*/ 12 w 483"/>
                <a:gd name="T33" fmla="*/ 1 h 372"/>
                <a:gd name="T34" fmla="*/ 10 w 483"/>
                <a:gd name="T35" fmla="*/ 0 h 372"/>
                <a:gd name="T36" fmla="*/ 7 w 483"/>
                <a:gd name="T37" fmla="*/ 0 h 372"/>
                <a:gd name="T38" fmla="*/ 4 w 483"/>
                <a:gd name="T39" fmla="*/ 0 h 372"/>
                <a:gd name="T40" fmla="*/ 3 w 483"/>
                <a:gd name="T41" fmla="*/ 2 h 372"/>
                <a:gd name="T42" fmla="*/ 0 w 483"/>
                <a:gd name="T43" fmla="*/ 3 h 372"/>
                <a:gd name="T44" fmla="*/ 0 w 483"/>
                <a:gd name="T45" fmla="*/ 7 h 372"/>
                <a:gd name="T46" fmla="*/ 0 w 483"/>
                <a:gd name="T47" fmla="*/ 9 h 372"/>
                <a:gd name="T48" fmla="*/ 2 w 483"/>
                <a:gd name="T49" fmla="*/ 11 h 372"/>
                <a:gd name="T50" fmla="*/ 2 w 483"/>
                <a:gd name="T51" fmla="*/ 11 h 372"/>
                <a:gd name="T52" fmla="*/ 42 w 483"/>
                <a:gd name="T53" fmla="*/ 53 h 372"/>
                <a:gd name="T54" fmla="*/ 83 w 483"/>
                <a:gd name="T55" fmla="*/ 93 h 372"/>
                <a:gd name="T56" fmla="*/ 125 w 483"/>
                <a:gd name="T57" fmla="*/ 134 h 372"/>
                <a:gd name="T58" fmla="*/ 167 w 483"/>
                <a:gd name="T59" fmla="*/ 172 h 372"/>
                <a:gd name="T60" fmla="*/ 167 w 483"/>
                <a:gd name="T61" fmla="*/ 172 h 372"/>
                <a:gd name="T62" fmla="*/ 212 w 483"/>
                <a:gd name="T63" fmla="*/ 210 h 372"/>
                <a:gd name="T64" fmla="*/ 235 w 483"/>
                <a:gd name="T65" fmla="*/ 228 h 372"/>
                <a:gd name="T66" fmla="*/ 258 w 483"/>
                <a:gd name="T67" fmla="*/ 245 h 372"/>
                <a:gd name="T68" fmla="*/ 281 w 483"/>
                <a:gd name="T69" fmla="*/ 263 h 372"/>
                <a:gd name="T70" fmla="*/ 305 w 483"/>
                <a:gd name="T71" fmla="*/ 279 h 372"/>
                <a:gd name="T72" fmla="*/ 330 w 483"/>
                <a:gd name="T73" fmla="*/ 295 h 372"/>
                <a:gd name="T74" fmla="*/ 355 w 483"/>
                <a:gd name="T75" fmla="*/ 309 h 372"/>
                <a:gd name="T76" fmla="*/ 355 w 483"/>
                <a:gd name="T77" fmla="*/ 309 h 372"/>
                <a:gd name="T78" fmla="*/ 414 w 483"/>
                <a:gd name="T79" fmla="*/ 340 h 372"/>
                <a:gd name="T80" fmla="*/ 472 w 483"/>
                <a:gd name="T81" fmla="*/ 371 h 372"/>
                <a:gd name="T82" fmla="*/ 472 w 483"/>
                <a:gd name="T83" fmla="*/ 371 h 372"/>
                <a:gd name="T84" fmla="*/ 475 w 483"/>
                <a:gd name="T85" fmla="*/ 372 h 372"/>
                <a:gd name="T86" fmla="*/ 477 w 483"/>
                <a:gd name="T87" fmla="*/ 372 h 372"/>
                <a:gd name="T88" fmla="*/ 479 w 483"/>
                <a:gd name="T89" fmla="*/ 371 h 372"/>
                <a:gd name="T90" fmla="*/ 481 w 483"/>
                <a:gd name="T91" fmla="*/ 369 h 372"/>
                <a:gd name="T92" fmla="*/ 483 w 483"/>
                <a:gd name="T93" fmla="*/ 366 h 372"/>
                <a:gd name="T94" fmla="*/ 483 w 483"/>
                <a:gd name="T95" fmla="*/ 364 h 372"/>
                <a:gd name="T96" fmla="*/ 481 w 483"/>
                <a:gd name="T97" fmla="*/ 362 h 372"/>
                <a:gd name="T98" fmla="*/ 479 w 483"/>
                <a:gd name="T99" fmla="*/ 360 h 372"/>
                <a:gd name="T100" fmla="*/ 479 w 483"/>
                <a:gd name="T101" fmla="*/ 36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83" h="372">
                  <a:moveTo>
                    <a:pt x="479" y="360"/>
                  </a:moveTo>
                  <a:lnTo>
                    <a:pt x="479" y="360"/>
                  </a:lnTo>
                  <a:lnTo>
                    <a:pt x="427" y="332"/>
                  </a:lnTo>
                  <a:lnTo>
                    <a:pt x="376" y="304"/>
                  </a:lnTo>
                  <a:lnTo>
                    <a:pt x="350" y="290"/>
                  </a:lnTo>
                  <a:lnTo>
                    <a:pt x="325" y="275"/>
                  </a:lnTo>
                  <a:lnTo>
                    <a:pt x="301" y="259"/>
                  </a:lnTo>
                  <a:lnTo>
                    <a:pt x="277" y="243"/>
                  </a:lnTo>
                  <a:lnTo>
                    <a:pt x="277" y="243"/>
                  </a:lnTo>
                  <a:lnTo>
                    <a:pt x="232" y="207"/>
                  </a:lnTo>
                  <a:lnTo>
                    <a:pt x="188" y="171"/>
                  </a:lnTo>
                  <a:lnTo>
                    <a:pt x="144" y="133"/>
                  </a:lnTo>
                  <a:lnTo>
                    <a:pt x="103" y="93"/>
                  </a:lnTo>
                  <a:lnTo>
                    <a:pt x="103" y="93"/>
                  </a:lnTo>
                  <a:lnTo>
                    <a:pt x="57" y="48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42" y="53"/>
                  </a:lnTo>
                  <a:lnTo>
                    <a:pt x="83" y="93"/>
                  </a:lnTo>
                  <a:lnTo>
                    <a:pt x="125" y="134"/>
                  </a:lnTo>
                  <a:lnTo>
                    <a:pt x="167" y="172"/>
                  </a:lnTo>
                  <a:lnTo>
                    <a:pt x="167" y="172"/>
                  </a:lnTo>
                  <a:lnTo>
                    <a:pt x="212" y="210"/>
                  </a:lnTo>
                  <a:lnTo>
                    <a:pt x="235" y="228"/>
                  </a:lnTo>
                  <a:lnTo>
                    <a:pt x="258" y="245"/>
                  </a:lnTo>
                  <a:lnTo>
                    <a:pt x="281" y="263"/>
                  </a:lnTo>
                  <a:lnTo>
                    <a:pt x="305" y="279"/>
                  </a:lnTo>
                  <a:lnTo>
                    <a:pt x="330" y="295"/>
                  </a:lnTo>
                  <a:lnTo>
                    <a:pt x="355" y="309"/>
                  </a:lnTo>
                  <a:lnTo>
                    <a:pt x="355" y="309"/>
                  </a:lnTo>
                  <a:lnTo>
                    <a:pt x="414" y="340"/>
                  </a:lnTo>
                  <a:lnTo>
                    <a:pt x="472" y="371"/>
                  </a:lnTo>
                  <a:lnTo>
                    <a:pt x="472" y="371"/>
                  </a:lnTo>
                  <a:lnTo>
                    <a:pt x="475" y="372"/>
                  </a:lnTo>
                  <a:lnTo>
                    <a:pt x="477" y="372"/>
                  </a:lnTo>
                  <a:lnTo>
                    <a:pt x="479" y="371"/>
                  </a:lnTo>
                  <a:lnTo>
                    <a:pt x="481" y="369"/>
                  </a:lnTo>
                  <a:lnTo>
                    <a:pt x="483" y="366"/>
                  </a:lnTo>
                  <a:lnTo>
                    <a:pt x="483" y="364"/>
                  </a:lnTo>
                  <a:lnTo>
                    <a:pt x="481" y="362"/>
                  </a:lnTo>
                  <a:lnTo>
                    <a:pt x="479" y="360"/>
                  </a:lnTo>
                  <a:lnTo>
                    <a:pt x="479" y="3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553FEBBA-2455-FF93-BBB6-673BAF5D9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2100"/>
              <a:ext cx="571" cy="318"/>
            </a:xfrm>
            <a:custGeom>
              <a:avLst/>
              <a:gdLst>
                <a:gd name="T0" fmla="*/ 8 w 1141"/>
                <a:gd name="T1" fmla="*/ 20 h 635"/>
                <a:gd name="T2" fmla="*/ 63 w 1141"/>
                <a:gd name="T3" fmla="*/ 13 h 635"/>
                <a:gd name="T4" fmla="*/ 118 w 1141"/>
                <a:gd name="T5" fmla="*/ 16 h 635"/>
                <a:gd name="T6" fmla="*/ 173 w 1141"/>
                <a:gd name="T7" fmla="*/ 27 h 635"/>
                <a:gd name="T8" fmla="*/ 226 w 1141"/>
                <a:gd name="T9" fmla="*/ 44 h 635"/>
                <a:gd name="T10" fmla="*/ 255 w 1141"/>
                <a:gd name="T11" fmla="*/ 55 h 635"/>
                <a:gd name="T12" fmla="*/ 310 w 1141"/>
                <a:gd name="T13" fmla="*/ 82 h 635"/>
                <a:gd name="T14" fmla="*/ 364 w 1141"/>
                <a:gd name="T15" fmla="*/ 112 h 635"/>
                <a:gd name="T16" fmla="*/ 443 w 1141"/>
                <a:gd name="T17" fmla="*/ 161 h 635"/>
                <a:gd name="T18" fmla="*/ 491 w 1141"/>
                <a:gd name="T19" fmla="*/ 196 h 635"/>
                <a:gd name="T20" fmla="*/ 585 w 1141"/>
                <a:gd name="T21" fmla="*/ 270 h 635"/>
                <a:gd name="T22" fmla="*/ 631 w 1141"/>
                <a:gd name="T23" fmla="*/ 308 h 635"/>
                <a:gd name="T24" fmla="*/ 741 w 1141"/>
                <a:gd name="T25" fmla="*/ 398 h 635"/>
                <a:gd name="T26" fmla="*/ 853 w 1141"/>
                <a:gd name="T27" fmla="*/ 484 h 635"/>
                <a:gd name="T28" fmla="*/ 917 w 1141"/>
                <a:gd name="T29" fmla="*/ 531 h 635"/>
                <a:gd name="T30" fmla="*/ 975 w 1141"/>
                <a:gd name="T31" fmla="*/ 576 h 635"/>
                <a:gd name="T32" fmla="*/ 990 w 1141"/>
                <a:gd name="T33" fmla="*/ 586 h 635"/>
                <a:gd name="T34" fmla="*/ 1020 w 1141"/>
                <a:gd name="T35" fmla="*/ 604 h 635"/>
                <a:gd name="T36" fmla="*/ 1036 w 1141"/>
                <a:gd name="T37" fmla="*/ 611 h 635"/>
                <a:gd name="T38" fmla="*/ 1069 w 1141"/>
                <a:gd name="T39" fmla="*/ 619 h 635"/>
                <a:gd name="T40" fmla="*/ 1102 w 1141"/>
                <a:gd name="T41" fmla="*/ 625 h 635"/>
                <a:gd name="T42" fmla="*/ 1124 w 1141"/>
                <a:gd name="T43" fmla="*/ 631 h 635"/>
                <a:gd name="T44" fmla="*/ 1131 w 1141"/>
                <a:gd name="T45" fmla="*/ 634 h 635"/>
                <a:gd name="T46" fmla="*/ 1137 w 1141"/>
                <a:gd name="T47" fmla="*/ 634 h 635"/>
                <a:gd name="T48" fmla="*/ 1140 w 1141"/>
                <a:gd name="T49" fmla="*/ 631 h 635"/>
                <a:gd name="T50" fmla="*/ 1141 w 1141"/>
                <a:gd name="T51" fmla="*/ 626 h 635"/>
                <a:gd name="T52" fmla="*/ 1138 w 1141"/>
                <a:gd name="T53" fmla="*/ 621 h 635"/>
                <a:gd name="T54" fmla="*/ 1131 w 1141"/>
                <a:gd name="T55" fmla="*/ 618 h 635"/>
                <a:gd name="T56" fmla="*/ 1107 w 1141"/>
                <a:gd name="T57" fmla="*/ 611 h 635"/>
                <a:gd name="T58" fmla="*/ 1074 w 1141"/>
                <a:gd name="T59" fmla="*/ 606 h 635"/>
                <a:gd name="T60" fmla="*/ 1042 w 1141"/>
                <a:gd name="T61" fmla="*/ 597 h 635"/>
                <a:gd name="T62" fmla="*/ 1011 w 1141"/>
                <a:gd name="T63" fmla="*/ 582 h 635"/>
                <a:gd name="T64" fmla="*/ 996 w 1141"/>
                <a:gd name="T65" fmla="*/ 573 h 635"/>
                <a:gd name="T66" fmla="*/ 952 w 1141"/>
                <a:gd name="T67" fmla="*/ 541 h 635"/>
                <a:gd name="T68" fmla="*/ 889 w 1141"/>
                <a:gd name="T69" fmla="*/ 495 h 635"/>
                <a:gd name="T70" fmla="*/ 826 w 1141"/>
                <a:gd name="T71" fmla="*/ 446 h 635"/>
                <a:gd name="T72" fmla="*/ 763 w 1141"/>
                <a:gd name="T73" fmla="*/ 397 h 635"/>
                <a:gd name="T74" fmla="*/ 656 w 1141"/>
                <a:gd name="T75" fmla="*/ 310 h 635"/>
                <a:gd name="T76" fmla="*/ 609 w 1141"/>
                <a:gd name="T77" fmla="*/ 272 h 635"/>
                <a:gd name="T78" fmla="*/ 517 w 1141"/>
                <a:gd name="T79" fmla="*/ 200 h 635"/>
                <a:gd name="T80" fmla="*/ 469 w 1141"/>
                <a:gd name="T81" fmla="*/ 164 h 635"/>
                <a:gd name="T82" fmla="*/ 392 w 1141"/>
                <a:gd name="T83" fmla="*/ 112 h 635"/>
                <a:gd name="T84" fmla="*/ 338 w 1141"/>
                <a:gd name="T85" fmla="*/ 81 h 635"/>
                <a:gd name="T86" fmla="*/ 281 w 1141"/>
                <a:gd name="T87" fmla="*/ 52 h 635"/>
                <a:gd name="T88" fmla="*/ 253 w 1141"/>
                <a:gd name="T89" fmla="*/ 39 h 635"/>
                <a:gd name="T90" fmla="*/ 200 w 1141"/>
                <a:gd name="T91" fmla="*/ 21 h 635"/>
                <a:gd name="T92" fmla="*/ 145 w 1141"/>
                <a:gd name="T93" fmla="*/ 6 h 635"/>
                <a:gd name="T94" fmla="*/ 88 w 1141"/>
                <a:gd name="T95" fmla="*/ 0 h 635"/>
                <a:gd name="T96" fmla="*/ 32 w 1141"/>
                <a:gd name="T97" fmla="*/ 1 h 635"/>
                <a:gd name="T98" fmla="*/ 4 w 1141"/>
                <a:gd name="T99" fmla="*/ 6 h 635"/>
                <a:gd name="T100" fmla="*/ 2 w 1141"/>
                <a:gd name="T101" fmla="*/ 7 h 635"/>
                <a:gd name="T102" fmla="*/ 0 w 1141"/>
                <a:gd name="T103" fmla="*/ 12 h 635"/>
                <a:gd name="T104" fmla="*/ 1 w 1141"/>
                <a:gd name="T105" fmla="*/ 16 h 635"/>
                <a:gd name="T106" fmla="*/ 5 w 1141"/>
                <a:gd name="T107" fmla="*/ 20 h 635"/>
                <a:gd name="T108" fmla="*/ 8 w 1141"/>
                <a:gd name="T109" fmla="*/ 20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41" h="635">
                  <a:moveTo>
                    <a:pt x="8" y="20"/>
                  </a:moveTo>
                  <a:lnTo>
                    <a:pt x="8" y="20"/>
                  </a:lnTo>
                  <a:lnTo>
                    <a:pt x="35" y="15"/>
                  </a:lnTo>
                  <a:lnTo>
                    <a:pt x="63" y="13"/>
                  </a:lnTo>
                  <a:lnTo>
                    <a:pt x="90" y="14"/>
                  </a:lnTo>
                  <a:lnTo>
                    <a:pt x="118" y="16"/>
                  </a:lnTo>
                  <a:lnTo>
                    <a:pt x="146" y="21"/>
                  </a:lnTo>
                  <a:lnTo>
                    <a:pt x="173" y="27"/>
                  </a:lnTo>
                  <a:lnTo>
                    <a:pt x="200" y="35"/>
                  </a:lnTo>
                  <a:lnTo>
                    <a:pt x="226" y="44"/>
                  </a:lnTo>
                  <a:lnTo>
                    <a:pt x="226" y="44"/>
                  </a:lnTo>
                  <a:lnTo>
                    <a:pt x="255" y="55"/>
                  </a:lnTo>
                  <a:lnTo>
                    <a:pt x="283" y="68"/>
                  </a:lnTo>
                  <a:lnTo>
                    <a:pt x="310" y="82"/>
                  </a:lnTo>
                  <a:lnTo>
                    <a:pt x="338" y="96"/>
                  </a:lnTo>
                  <a:lnTo>
                    <a:pt x="364" y="112"/>
                  </a:lnTo>
                  <a:lnTo>
                    <a:pt x="391" y="128"/>
                  </a:lnTo>
                  <a:lnTo>
                    <a:pt x="443" y="161"/>
                  </a:lnTo>
                  <a:lnTo>
                    <a:pt x="443" y="161"/>
                  </a:lnTo>
                  <a:lnTo>
                    <a:pt x="491" y="196"/>
                  </a:lnTo>
                  <a:lnTo>
                    <a:pt x="538" y="233"/>
                  </a:lnTo>
                  <a:lnTo>
                    <a:pt x="585" y="270"/>
                  </a:lnTo>
                  <a:lnTo>
                    <a:pt x="631" y="308"/>
                  </a:lnTo>
                  <a:lnTo>
                    <a:pt x="631" y="308"/>
                  </a:lnTo>
                  <a:lnTo>
                    <a:pt x="685" y="353"/>
                  </a:lnTo>
                  <a:lnTo>
                    <a:pt x="741" y="398"/>
                  </a:lnTo>
                  <a:lnTo>
                    <a:pt x="797" y="442"/>
                  </a:lnTo>
                  <a:lnTo>
                    <a:pt x="853" y="484"/>
                  </a:lnTo>
                  <a:lnTo>
                    <a:pt x="853" y="484"/>
                  </a:lnTo>
                  <a:lnTo>
                    <a:pt x="917" y="531"/>
                  </a:lnTo>
                  <a:lnTo>
                    <a:pt x="917" y="531"/>
                  </a:lnTo>
                  <a:lnTo>
                    <a:pt x="975" y="576"/>
                  </a:lnTo>
                  <a:lnTo>
                    <a:pt x="975" y="576"/>
                  </a:lnTo>
                  <a:lnTo>
                    <a:pt x="990" y="586"/>
                  </a:lnTo>
                  <a:lnTo>
                    <a:pt x="1005" y="595"/>
                  </a:lnTo>
                  <a:lnTo>
                    <a:pt x="1020" y="604"/>
                  </a:lnTo>
                  <a:lnTo>
                    <a:pt x="1036" y="611"/>
                  </a:lnTo>
                  <a:lnTo>
                    <a:pt x="1036" y="611"/>
                  </a:lnTo>
                  <a:lnTo>
                    <a:pt x="1053" y="616"/>
                  </a:lnTo>
                  <a:lnTo>
                    <a:pt x="1069" y="619"/>
                  </a:lnTo>
                  <a:lnTo>
                    <a:pt x="1102" y="625"/>
                  </a:lnTo>
                  <a:lnTo>
                    <a:pt x="1102" y="625"/>
                  </a:lnTo>
                  <a:lnTo>
                    <a:pt x="1117" y="628"/>
                  </a:lnTo>
                  <a:lnTo>
                    <a:pt x="1124" y="631"/>
                  </a:lnTo>
                  <a:lnTo>
                    <a:pt x="1131" y="634"/>
                  </a:lnTo>
                  <a:lnTo>
                    <a:pt x="1131" y="634"/>
                  </a:lnTo>
                  <a:lnTo>
                    <a:pt x="1134" y="635"/>
                  </a:lnTo>
                  <a:lnTo>
                    <a:pt x="1137" y="634"/>
                  </a:lnTo>
                  <a:lnTo>
                    <a:pt x="1139" y="633"/>
                  </a:lnTo>
                  <a:lnTo>
                    <a:pt x="1140" y="631"/>
                  </a:lnTo>
                  <a:lnTo>
                    <a:pt x="1141" y="628"/>
                  </a:lnTo>
                  <a:lnTo>
                    <a:pt x="1141" y="626"/>
                  </a:lnTo>
                  <a:lnTo>
                    <a:pt x="1140" y="624"/>
                  </a:lnTo>
                  <a:lnTo>
                    <a:pt x="1138" y="621"/>
                  </a:lnTo>
                  <a:lnTo>
                    <a:pt x="1138" y="621"/>
                  </a:lnTo>
                  <a:lnTo>
                    <a:pt x="1131" y="618"/>
                  </a:lnTo>
                  <a:lnTo>
                    <a:pt x="1123" y="616"/>
                  </a:lnTo>
                  <a:lnTo>
                    <a:pt x="1107" y="611"/>
                  </a:lnTo>
                  <a:lnTo>
                    <a:pt x="1074" y="606"/>
                  </a:lnTo>
                  <a:lnTo>
                    <a:pt x="1074" y="606"/>
                  </a:lnTo>
                  <a:lnTo>
                    <a:pt x="1058" y="603"/>
                  </a:lnTo>
                  <a:lnTo>
                    <a:pt x="1042" y="597"/>
                  </a:lnTo>
                  <a:lnTo>
                    <a:pt x="1026" y="590"/>
                  </a:lnTo>
                  <a:lnTo>
                    <a:pt x="1011" y="582"/>
                  </a:lnTo>
                  <a:lnTo>
                    <a:pt x="1011" y="582"/>
                  </a:lnTo>
                  <a:lnTo>
                    <a:pt x="996" y="573"/>
                  </a:lnTo>
                  <a:lnTo>
                    <a:pt x="981" y="563"/>
                  </a:lnTo>
                  <a:lnTo>
                    <a:pt x="952" y="541"/>
                  </a:lnTo>
                  <a:lnTo>
                    <a:pt x="952" y="541"/>
                  </a:lnTo>
                  <a:lnTo>
                    <a:pt x="889" y="495"/>
                  </a:lnTo>
                  <a:lnTo>
                    <a:pt x="889" y="495"/>
                  </a:lnTo>
                  <a:lnTo>
                    <a:pt x="826" y="446"/>
                  </a:lnTo>
                  <a:lnTo>
                    <a:pt x="763" y="397"/>
                  </a:lnTo>
                  <a:lnTo>
                    <a:pt x="763" y="397"/>
                  </a:lnTo>
                  <a:lnTo>
                    <a:pt x="708" y="354"/>
                  </a:lnTo>
                  <a:lnTo>
                    <a:pt x="656" y="310"/>
                  </a:lnTo>
                  <a:lnTo>
                    <a:pt x="656" y="310"/>
                  </a:lnTo>
                  <a:lnTo>
                    <a:pt x="609" y="272"/>
                  </a:lnTo>
                  <a:lnTo>
                    <a:pt x="563" y="235"/>
                  </a:lnTo>
                  <a:lnTo>
                    <a:pt x="517" y="200"/>
                  </a:lnTo>
                  <a:lnTo>
                    <a:pt x="469" y="164"/>
                  </a:lnTo>
                  <a:lnTo>
                    <a:pt x="469" y="164"/>
                  </a:lnTo>
                  <a:lnTo>
                    <a:pt x="418" y="129"/>
                  </a:lnTo>
                  <a:lnTo>
                    <a:pt x="392" y="112"/>
                  </a:lnTo>
                  <a:lnTo>
                    <a:pt x="364" y="96"/>
                  </a:lnTo>
                  <a:lnTo>
                    <a:pt x="338" y="81"/>
                  </a:lnTo>
                  <a:lnTo>
                    <a:pt x="310" y="66"/>
                  </a:lnTo>
                  <a:lnTo>
                    <a:pt x="281" y="52"/>
                  </a:lnTo>
                  <a:lnTo>
                    <a:pt x="253" y="39"/>
                  </a:lnTo>
                  <a:lnTo>
                    <a:pt x="253" y="39"/>
                  </a:lnTo>
                  <a:lnTo>
                    <a:pt x="227" y="29"/>
                  </a:lnTo>
                  <a:lnTo>
                    <a:pt x="200" y="21"/>
                  </a:lnTo>
                  <a:lnTo>
                    <a:pt x="172" y="13"/>
                  </a:lnTo>
                  <a:lnTo>
                    <a:pt x="145" y="6"/>
                  </a:lnTo>
                  <a:lnTo>
                    <a:pt x="117" y="2"/>
                  </a:lnTo>
                  <a:lnTo>
                    <a:pt x="88" y="0"/>
                  </a:lnTo>
                  <a:lnTo>
                    <a:pt x="59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7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2" y="19"/>
                  </a:lnTo>
                  <a:lnTo>
                    <a:pt x="5" y="20"/>
                  </a:lnTo>
                  <a:lnTo>
                    <a:pt x="8" y="20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6F6BEABF-B958-0450-00FB-53CCA6AD18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9" y="3234"/>
              <a:ext cx="521" cy="145"/>
            </a:xfrm>
            <a:custGeom>
              <a:avLst/>
              <a:gdLst>
                <a:gd name="T0" fmla="*/ 8 w 1043"/>
                <a:gd name="T1" fmla="*/ 290 h 290"/>
                <a:gd name="T2" fmla="*/ 188 w 1043"/>
                <a:gd name="T3" fmla="*/ 217 h 290"/>
                <a:gd name="T4" fmla="*/ 247 w 1043"/>
                <a:gd name="T5" fmla="*/ 194 h 290"/>
                <a:gd name="T6" fmla="*/ 368 w 1043"/>
                <a:gd name="T7" fmla="*/ 151 h 290"/>
                <a:gd name="T8" fmla="*/ 490 w 1043"/>
                <a:gd name="T9" fmla="*/ 113 h 290"/>
                <a:gd name="T10" fmla="*/ 539 w 1043"/>
                <a:gd name="T11" fmla="*/ 100 h 290"/>
                <a:gd name="T12" fmla="*/ 685 w 1043"/>
                <a:gd name="T13" fmla="*/ 60 h 290"/>
                <a:gd name="T14" fmla="*/ 727 w 1043"/>
                <a:gd name="T15" fmla="*/ 49 h 290"/>
                <a:gd name="T16" fmla="*/ 815 w 1043"/>
                <a:gd name="T17" fmla="*/ 28 h 290"/>
                <a:gd name="T18" fmla="*/ 859 w 1043"/>
                <a:gd name="T19" fmla="*/ 21 h 290"/>
                <a:gd name="T20" fmla="*/ 901 w 1043"/>
                <a:gd name="T21" fmla="*/ 15 h 290"/>
                <a:gd name="T22" fmla="*/ 945 w 1043"/>
                <a:gd name="T23" fmla="*/ 14 h 290"/>
                <a:gd name="T24" fmla="*/ 963 w 1043"/>
                <a:gd name="T25" fmla="*/ 15 h 290"/>
                <a:gd name="T26" fmla="*/ 1000 w 1043"/>
                <a:gd name="T27" fmla="*/ 21 h 290"/>
                <a:gd name="T28" fmla="*/ 1019 w 1043"/>
                <a:gd name="T29" fmla="*/ 27 h 290"/>
                <a:gd name="T30" fmla="*/ 1032 w 1043"/>
                <a:gd name="T31" fmla="*/ 33 h 290"/>
                <a:gd name="T32" fmla="*/ 1038 w 1043"/>
                <a:gd name="T33" fmla="*/ 34 h 290"/>
                <a:gd name="T34" fmla="*/ 1042 w 1043"/>
                <a:gd name="T35" fmla="*/ 30 h 290"/>
                <a:gd name="T36" fmla="*/ 1043 w 1043"/>
                <a:gd name="T37" fmla="*/ 25 h 290"/>
                <a:gd name="T38" fmla="*/ 1039 w 1043"/>
                <a:gd name="T39" fmla="*/ 21 h 290"/>
                <a:gd name="T40" fmla="*/ 1023 w 1043"/>
                <a:gd name="T41" fmla="*/ 13 h 290"/>
                <a:gd name="T42" fmla="*/ 987 w 1043"/>
                <a:gd name="T43" fmla="*/ 4 h 290"/>
                <a:gd name="T44" fmla="*/ 970 w 1043"/>
                <a:gd name="T45" fmla="*/ 2 h 290"/>
                <a:gd name="T46" fmla="*/ 926 w 1043"/>
                <a:gd name="T47" fmla="*/ 0 h 290"/>
                <a:gd name="T48" fmla="*/ 884 w 1043"/>
                <a:gd name="T49" fmla="*/ 4 h 290"/>
                <a:gd name="T50" fmla="*/ 839 w 1043"/>
                <a:gd name="T51" fmla="*/ 10 h 290"/>
                <a:gd name="T52" fmla="*/ 749 w 1043"/>
                <a:gd name="T53" fmla="*/ 29 h 290"/>
                <a:gd name="T54" fmla="*/ 706 w 1043"/>
                <a:gd name="T55" fmla="*/ 40 h 290"/>
                <a:gd name="T56" fmla="*/ 634 w 1043"/>
                <a:gd name="T57" fmla="*/ 59 h 290"/>
                <a:gd name="T58" fmla="*/ 523 w 1043"/>
                <a:gd name="T59" fmla="*/ 89 h 290"/>
                <a:gd name="T60" fmla="*/ 460 w 1043"/>
                <a:gd name="T61" fmla="*/ 108 h 290"/>
                <a:gd name="T62" fmla="*/ 337 w 1043"/>
                <a:gd name="T63" fmla="*/ 148 h 290"/>
                <a:gd name="T64" fmla="*/ 276 w 1043"/>
                <a:gd name="T65" fmla="*/ 169 h 290"/>
                <a:gd name="T66" fmla="*/ 155 w 1043"/>
                <a:gd name="T67" fmla="*/ 215 h 290"/>
                <a:gd name="T68" fmla="*/ 35 w 1043"/>
                <a:gd name="T69" fmla="*/ 263 h 290"/>
                <a:gd name="T70" fmla="*/ 5 w 1043"/>
                <a:gd name="T71" fmla="*/ 276 h 290"/>
                <a:gd name="T72" fmla="*/ 2 w 1043"/>
                <a:gd name="T73" fmla="*/ 277 h 290"/>
                <a:gd name="T74" fmla="*/ 0 w 1043"/>
                <a:gd name="T75" fmla="*/ 282 h 290"/>
                <a:gd name="T76" fmla="*/ 0 w 1043"/>
                <a:gd name="T77" fmla="*/ 285 h 290"/>
                <a:gd name="T78" fmla="*/ 3 w 1043"/>
                <a:gd name="T79" fmla="*/ 289 h 290"/>
                <a:gd name="T80" fmla="*/ 8 w 1043"/>
                <a:gd name="T81" fmla="*/ 29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43" h="290">
                  <a:moveTo>
                    <a:pt x="8" y="290"/>
                  </a:moveTo>
                  <a:lnTo>
                    <a:pt x="8" y="290"/>
                  </a:lnTo>
                  <a:lnTo>
                    <a:pt x="128" y="240"/>
                  </a:lnTo>
                  <a:lnTo>
                    <a:pt x="188" y="217"/>
                  </a:lnTo>
                  <a:lnTo>
                    <a:pt x="247" y="194"/>
                  </a:lnTo>
                  <a:lnTo>
                    <a:pt x="247" y="194"/>
                  </a:lnTo>
                  <a:lnTo>
                    <a:pt x="307" y="172"/>
                  </a:lnTo>
                  <a:lnTo>
                    <a:pt x="368" y="151"/>
                  </a:lnTo>
                  <a:lnTo>
                    <a:pt x="429" y="132"/>
                  </a:lnTo>
                  <a:lnTo>
                    <a:pt x="490" y="113"/>
                  </a:lnTo>
                  <a:lnTo>
                    <a:pt x="490" y="113"/>
                  </a:lnTo>
                  <a:lnTo>
                    <a:pt x="539" y="100"/>
                  </a:lnTo>
                  <a:lnTo>
                    <a:pt x="587" y="86"/>
                  </a:lnTo>
                  <a:lnTo>
                    <a:pt x="685" y="60"/>
                  </a:lnTo>
                  <a:lnTo>
                    <a:pt x="685" y="60"/>
                  </a:lnTo>
                  <a:lnTo>
                    <a:pt x="727" y="49"/>
                  </a:lnTo>
                  <a:lnTo>
                    <a:pt x="771" y="37"/>
                  </a:lnTo>
                  <a:lnTo>
                    <a:pt x="815" y="28"/>
                  </a:lnTo>
                  <a:lnTo>
                    <a:pt x="859" y="21"/>
                  </a:lnTo>
                  <a:lnTo>
                    <a:pt x="859" y="21"/>
                  </a:lnTo>
                  <a:lnTo>
                    <a:pt x="880" y="18"/>
                  </a:lnTo>
                  <a:lnTo>
                    <a:pt x="901" y="15"/>
                  </a:lnTo>
                  <a:lnTo>
                    <a:pt x="923" y="14"/>
                  </a:lnTo>
                  <a:lnTo>
                    <a:pt x="945" y="14"/>
                  </a:lnTo>
                  <a:lnTo>
                    <a:pt x="945" y="14"/>
                  </a:lnTo>
                  <a:lnTo>
                    <a:pt x="963" y="15"/>
                  </a:lnTo>
                  <a:lnTo>
                    <a:pt x="983" y="18"/>
                  </a:lnTo>
                  <a:lnTo>
                    <a:pt x="1000" y="21"/>
                  </a:lnTo>
                  <a:lnTo>
                    <a:pt x="1019" y="27"/>
                  </a:lnTo>
                  <a:lnTo>
                    <a:pt x="1019" y="27"/>
                  </a:lnTo>
                  <a:lnTo>
                    <a:pt x="1032" y="33"/>
                  </a:lnTo>
                  <a:lnTo>
                    <a:pt x="1032" y="33"/>
                  </a:lnTo>
                  <a:lnTo>
                    <a:pt x="1035" y="34"/>
                  </a:lnTo>
                  <a:lnTo>
                    <a:pt x="1038" y="34"/>
                  </a:lnTo>
                  <a:lnTo>
                    <a:pt x="1040" y="32"/>
                  </a:lnTo>
                  <a:lnTo>
                    <a:pt x="1042" y="30"/>
                  </a:lnTo>
                  <a:lnTo>
                    <a:pt x="1043" y="28"/>
                  </a:lnTo>
                  <a:lnTo>
                    <a:pt x="1043" y="25"/>
                  </a:lnTo>
                  <a:lnTo>
                    <a:pt x="1042" y="22"/>
                  </a:lnTo>
                  <a:lnTo>
                    <a:pt x="1039" y="21"/>
                  </a:lnTo>
                  <a:lnTo>
                    <a:pt x="1039" y="21"/>
                  </a:lnTo>
                  <a:lnTo>
                    <a:pt x="1023" y="13"/>
                  </a:lnTo>
                  <a:lnTo>
                    <a:pt x="1006" y="7"/>
                  </a:lnTo>
                  <a:lnTo>
                    <a:pt x="987" y="4"/>
                  </a:lnTo>
                  <a:lnTo>
                    <a:pt x="970" y="2"/>
                  </a:lnTo>
                  <a:lnTo>
                    <a:pt x="970" y="2"/>
                  </a:lnTo>
                  <a:lnTo>
                    <a:pt x="948" y="0"/>
                  </a:lnTo>
                  <a:lnTo>
                    <a:pt x="926" y="0"/>
                  </a:lnTo>
                  <a:lnTo>
                    <a:pt x="906" y="2"/>
                  </a:lnTo>
                  <a:lnTo>
                    <a:pt x="884" y="4"/>
                  </a:lnTo>
                  <a:lnTo>
                    <a:pt x="884" y="4"/>
                  </a:lnTo>
                  <a:lnTo>
                    <a:pt x="839" y="10"/>
                  </a:lnTo>
                  <a:lnTo>
                    <a:pt x="794" y="19"/>
                  </a:lnTo>
                  <a:lnTo>
                    <a:pt x="749" y="29"/>
                  </a:lnTo>
                  <a:lnTo>
                    <a:pt x="706" y="40"/>
                  </a:lnTo>
                  <a:lnTo>
                    <a:pt x="706" y="40"/>
                  </a:lnTo>
                  <a:lnTo>
                    <a:pt x="634" y="59"/>
                  </a:lnTo>
                  <a:lnTo>
                    <a:pt x="634" y="59"/>
                  </a:lnTo>
                  <a:lnTo>
                    <a:pt x="578" y="74"/>
                  </a:lnTo>
                  <a:lnTo>
                    <a:pt x="523" y="89"/>
                  </a:lnTo>
                  <a:lnTo>
                    <a:pt x="523" y="89"/>
                  </a:lnTo>
                  <a:lnTo>
                    <a:pt x="460" y="108"/>
                  </a:lnTo>
                  <a:lnTo>
                    <a:pt x="399" y="127"/>
                  </a:lnTo>
                  <a:lnTo>
                    <a:pt x="337" y="148"/>
                  </a:lnTo>
                  <a:lnTo>
                    <a:pt x="276" y="169"/>
                  </a:lnTo>
                  <a:lnTo>
                    <a:pt x="276" y="169"/>
                  </a:lnTo>
                  <a:lnTo>
                    <a:pt x="215" y="192"/>
                  </a:lnTo>
                  <a:lnTo>
                    <a:pt x="155" y="215"/>
                  </a:lnTo>
                  <a:lnTo>
                    <a:pt x="96" y="239"/>
                  </a:lnTo>
                  <a:lnTo>
                    <a:pt x="35" y="263"/>
                  </a:lnTo>
                  <a:lnTo>
                    <a:pt x="35" y="263"/>
                  </a:lnTo>
                  <a:lnTo>
                    <a:pt x="5" y="276"/>
                  </a:lnTo>
                  <a:lnTo>
                    <a:pt x="5" y="276"/>
                  </a:lnTo>
                  <a:lnTo>
                    <a:pt x="2" y="277"/>
                  </a:lnTo>
                  <a:lnTo>
                    <a:pt x="0" y="279"/>
                  </a:lnTo>
                  <a:lnTo>
                    <a:pt x="0" y="282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1" y="287"/>
                  </a:lnTo>
                  <a:lnTo>
                    <a:pt x="3" y="289"/>
                  </a:lnTo>
                  <a:lnTo>
                    <a:pt x="6" y="290"/>
                  </a:lnTo>
                  <a:lnTo>
                    <a:pt x="8" y="290"/>
                  </a:lnTo>
                  <a:lnTo>
                    <a:pt x="8" y="2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4D34FBA3-C9B6-D0F5-59F2-DF03402ED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5" y="3252"/>
              <a:ext cx="154" cy="360"/>
            </a:xfrm>
            <a:custGeom>
              <a:avLst/>
              <a:gdLst>
                <a:gd name="T0" fmla="*/ 0 w 308"/>
                <a:gd name="T1" fmla="*/ 8 h 720"/>
                <a:gd name="T2" fmla="*/ 0 w 308"/>
                <a:gd name="T3" fmla="*/ 8 h 720"/>
                <a:gd name="T4" fmla="*/ 29 w 308"/>
                <a:gd name="T5" fmla="*/ 85 h 720"/>
                <a:gd name="T6" fmla="*/ 59 w 308"/>
                <a:gd name="T7" fmla="*/ 163 h 720"/>
                <a:gd name="T8" fmla="*/ 89 w 308"/>
                <a:gd name="T9" fmla="*/ 241 h 720"/>
                <a:gd name="T10" fmla="*/ 119 w 308"/>
                <a:gd name="T11" fmla="*/ 318 h 720"/>
                <a:gd name="T12" fmla="*/ 119 w 308"/>
                <a:gd name="T13" fmla="*/ 318 h 720"/>
                <a:gd name="T14" fmla="*/ 135 w 308"/>
                <a:gd name="T15" fmla="*/ 354 h 720"/>
                <a:gd name="T16" fmla="*/ 150 w 308"/>
                <a:gd name="T17" fmla="*/ 391 h 720"/>
                <a:gd name="T18" fmla="*/ 150 w 308"/>
                <a:gd name="T19" fmla="*/ 391 h 720"/>
                <a:gd name="T20" fmla="*/ 173 w 308"/>
                <a:gd name="T21" fmla="*/ 453 h 720"/>
                <a:gd name="T22" fmla="*/ 173 w 308"/>
                <a:gd name="T23" fmla="*/ 453 h 720"/>
                <a:gd name="T24" fmla="*/ 197 w 308"/>
                <a:gd name="T25" fmla="*/ 519 h 720"/>
                <a:gd name="T26" fmla="*/ 210 w 308"/>
                <a:gd name="T27" fmla="*/ 552 h 720"/>
                <a:gd name="T28" fmla="*/ 224 w 308"/>
                <a:gd name="T29" fmla="*/ 584 h 720"/>
                <a:gd name="T30" fmla="*/ 224 w 308"/>
                <a:gd name="T31" fmla="*/ 584 h 720"/>
                <a:gd name="T32" fmla="*/ 239 w 308"/>
                <a:gd name="T33" fmla="*/ 619 h 720"/>
                <a:gd name="T34" fmla="*/ 255 w 308"/>
                <a:gd name="T35" fmla="*/ 652 h 720"/>
                <a:gd name="T36" fmla="*/ 275 w 308"/>
                <a:gd name="T37" fmla="*/ 686 h 720"/>
                <a:gd name="T38" fmla="*/ 284 w 308"/>
                <a:gd name="T39" fmla="*/ 702 h 720"/>
                <a:gd name="T40" fmla="*/ 295 w 308"/>
                <a:gd name="T41" fmla="*/ 717 h 720"/>
                <a:gd name="T42" fmla="*/ 295 w 308"/>
                <a:gd name="T43" fmla="*/ 717 h 720"/>
                <a:gd name="T44" fmla="*/ 298 w 308"/>
                <a:gd name="T45" fmla="*/ 719 h 720"/>
                <a:gd name="T46" fmla="*/ 300 w 308"/>
                <a:gd name="T47" fmla="*/ 720 h 720"/>
                <a:gd name="T48" fmla="*/ 302 w 308"/>
                <a:gd name="T49" fmla="*/ 719 h 720"/>
                <a:gd name="T50" fmla="*/ 304 w 308"/>
                <a:gd name="T51" fmla="*/ 719 h 720"/>
                <a:gd name="T52" fmla="*/ 307 w 308"/>
                <a:gd name="T53" fmla="*/ 717 h 720"/>
                <a:gd name="T54" fmla="*/ 308 w 308"/>
                <a:gd name="T55" fmla="*/ 715 h 720"/>
                <a:gd name="T56" fmla="*/ 308 w 308"/>
                <a:gd name="T57" fmla="*/ 712 h 720"/>
                <a:gd name="T58" fmla="*/ 307 w 308"/>
                <a:gd name="T59" fmla="*/ 710 h 720"/>
                <a:gd name="T60" fmla="*/ 307 w 308"/>
                <a:gd name="T61" fmla="*/ 710 h 720"/>
                <a:gd name="T62" fmla="*/ 287 w 308"/>
                <a:gd name="T63" fmla="*/ 681 h 720"/>
                <a:gd name="T64" fmla="*/ 271 w 308"/>
                <a:gd name="T65" fmla="*/ 652 h 720"/>
                <a:gd name="T66" fmla="*/ 255 w 308"/>
                <a:gd name="T67" fmla="*/ 622 h 720"/>
                <a:gd name="T68" fmla="*/ 241 w 308"/>
                <a:gd name="T69" fmla="*/ 591 h 720"/>
                <a:gd name="T70" fmla="*/ 227 w 308"/>
                <a:gd name="T71" fmla="*/ 559 h 720"/>
                <a:gd name="T72" fmla="*/ 216 w 308"/>
                <a:gd name="T73" fmla="*/ 528 h 720"/>
                <a:gd name="T74" fmla="*/ 192 w 308"/>
                <a:gd name="T75" fmla="*/ 463 h 720"/>
                <a:gd name="T76" fmla="*/ 192 w 308"/>
                <a:gd name="T77" fmla="*/ 463 h 720"/>
                <a:gd name="T78" fmla="*/ 169 w 308"/>
                <a:gd name="T79" fmla="*/ 400 h 720"/>
                <a:gd name="T80" fmla="*/ 169 w 308"/>
                <a:gd name="T81" fmla="*/ 400 h 720"/>
                <a:gd name="T82" fmla="*/ 155 w 308"/>
                <a:gd name="T83" fmla="*/ 365 h 720"/>
                <a:gd name="T84" fmla="*/ 140 w 308"/>
                <a:gd name="T85" fmla="*/ 331 h 720"/>
                <a:gd name="T86" fmla="*/ 140 w 308"/>
                <a:gd name="T87" fmla="*/ 331 h 720"/>
                <a:gd name="T88" fmla="*/ 109 w 308"/>
                <a:gd name="T89" fmla="*/ 255 h 720"/>
                <a:gd name="T90" fmla="*/ 80 w 308"/>
                <a:gd name="T91" fmla="*/ 179 h 720"/>
                <a:gd name="T92" fmla="*/ 80 w 308"/>
                <a:gd name="T93" fmla="*/ 179 h 720"/>
                <a:gd name="T94" fmla="*/ 47 w 308"/>
                <a:gd name="T95" fmla="*/ 91 h 720"/>
                <a:gd name="T96" fmla="*/ 13 w 308"/>
                <a:gd name="T97" fmla="*/ 5 h 720"/>
                <a:gd name="T98" fmla="*/ 13 w 308"/>
                <a:gd name="T99" fmla="*/ 5 h 720"/>
                <a:gd name="T100" fmla="*/ 11 w 308"/>
                <a:gd name="T101" fmla="*/ 1 h 720"/>
                <a:gd name="T102" fmla="*/ 9 w 308"/>
                <a:gd name="T103" fmla="*/ 0 h 720"/>
                <a:gd name="T104" fmla="*/ 6 w 308"/>
                <a:gd name="T105" fmla="*/ 0 h 720"/>
                <a:gd name="T106" fmla="*/ 4 w 308"/>
                <a:gd name="T107" fmla="*/ 0 h 720"/>
                <a:gd name="T108" fmla="*/ 2 w 308"/>
                <a:gd name="T109" fmla="*/ 1 h 720"/>
                <a:gd name="T110" fmla="*/ 0 w 308"/>
                <a:gd name="T111" fmla="*/ 2 h 720"/>
                <a:gd name="T112" fmla="*/ 0 w 308"/>
                <a:gd name="T113" fmla="*/ 5 h 720"/>
                <a:gd name="T114" fmla="*/ 0 w 308"/>
                <a:gd name="T115" fmla="*/ 8 h 720"/>
                <a:gd name="T116" fmla="*/ 0 w 308"/>
                <a:gd name="T117" fmla="*/ 8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8" h="720">
                  <a:moveTo>
                    <a:pt x="0" y="8"/>
                  </a:moveTo>
                  <a:lnTo>
                    <a:pt x="0" y="8"/>
                  </a:lnTo>
                  <a:lnTo>
                    <a:pt x="29" y="85"/>
                  </a:lnTo>
                  <a:lnTo>
                    <a:pt x="59" y="163"/>
                  </a:lnTo>
                  <a:lnTo>
                    <a:pt x="89" y="241"/>
                  </a:lnTo>
                  <a:lnTo>
                    <a:pt x="119" y="318"/>
                  </a:lnTo>
                  <a:lnTo>
                    <a:pt x="119" y="318"/>
                  </a:lnTo>
                  <a:lnTo>
                    <a:pt x="135" y="354"/>
                  </a:lnTo>
                  <a:lnTo>
                    <a:pt x="150" y="391"/>
                  </a:lnTo>
                  <a:lnTo>
                    <a:pt x="150" y="391"/>
                  </a:lnTo>
                  <a:lnTo>
                    <a:pt x="173" y="453"/>
                  </a:lnTo>
                  <a:lnTo>
                    <a:pt x="173" y="453"/>
                  </a:lnTo>
                  <a:lnTo>
                    <a:pt x="197" y="519"/>
                  </a:lnTo>
                  <a:lnTo>
                    <a:pt x="210" y="552"/>
                  </a:lnTo>
                  <a:lnTo>
                    <a:pt x="224" y="584"/>
                  </a:lnTo>
                  <a:lnTo>
                    <a:pt x="224" y="584"/>
                  </a:lnTo>
                  <a:lnTo>
                    <a:pt x="239" y="619"/>
                  </a:lnTo>
                  <a:lnTo>
                    <a:pt x="255" y="652"/>
                  </a:lnTo>
                  <a:lnTo>
                    <a:pt x="275" y="686"/>
                  </a:lnTo>
                  <a:lnTo>
                    <a:pt x="284" y="702"/>
                  </a:lnTo>
                  <a:lnTo>
                    <a:pt x="295" y="717"/>
                  </a:lnTo>
                  <a:lnTo>
                    <a:pt x="295" y="717"/>
                  </a:lnTo>
                  <a:lnTo>
                    <a:pt x="298" y="719"/>
                  </a:lnTo>
                  <a:lnTo>
                    <a:pt x="300" y="720"/>
                  </a:lnTo>
                  <a:lnTo>
                    <a:pt x="302" y="719"/>
                  </a:lnTo>
                  <a:lnTo>
                    <a:pt x="304" y="719"/>
                  </a:lnTo>
                  <a:lnTo>
                    <a:pt x="307" y="717"/>
                  </a:lnTo>
                  <a:lnTo>
                    <a:pt x="308" y="715"/>
                  </a:lnTo>
                  <a:lnTo>
                    <a:pt x="308" y="712"/>
                  </a:lnTo>
                  <a:lnTo>
                    <a:pt x="307" y="710"/>
                  </a:lnTo>
                  <a:lnTo>
                    <a:pt x="307" y="710"/>
                  </a:lnTo>
                  <a:lnTo>
                    <a:pt x="287" y="681"/>
                  </a:lnTo>
                  <a:lnTo>
                    <a:pt x="271" y="652"/>
                  </a:lnTo>
                  <a:lnTo>
                    <a:pt x="255" y="622"/>
                  </a:lnTo>
                  <a:lnTo>
                    <a:pt x="241" y="591"/>
                  </a:lnTo>
                  <a:lnTo>
                    <a:pt x="227" y="559"/>
                  </a:lnTo>
                  <a:lnTo>
                    <a:pt x="216" y="528"/>
                  </a:lnTo>
                  <a:lnTo>
                    <a:pt x="192" y="463"/>
                  </a:lnTo>
                  <a:lnTo>
                    <a:pt x="192" y="463"/>
                  </a:lnTo>
                  <a:lnTo>
                    <a:pt x="169" y="400"/>
                  </a:lnTo>
                  <a:lnTo>
                    <a:pt x="169" y="400"/>
                  </a:lnTo>
                  <a:lnTo>
                    <a:pt x="155" y="365"/>
                  </a:lnTo>
                  <a:lnTo>
                    <a:pt x="140" y="331"/>
                  </a:lnTo>
                  <a:lnTo>
                    <a:pt x="140" y="331"/>
                  </a:lnTo>
                  <a:lnTo>
                    <a:pt x="109" y="255"/>
                  </a:lnTo>
                  <a:lnTo>
                    <a:pt x="80" y="179"/>
                  </a:lnTo>
                  <a:lnTo>
                    <a:pt x="80" y="179"/>
                  </a:lnTo>
                  <a:lnTo>
                    <a:pt x="47" y="91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7BE50E46-FBD3-1A94-960E-20F9F8B6A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" y="2263"/>
              <a:ext cx="1136" cy="1327"/>
            </a:xfrm>
            <a:custGeom>
              <a:avLst/>
              <a:gdLst>
                <a:gd name="T0" fmla="*/ 2267 w 2272"/>
                <a:gd name="T1" fmla="*/ 120 h 2656"/>
                <a:gd name="T2" fmla="*/ 2272 w 2272"/>
                <a:gd name="T3" fmla="*/ 51 h 2656"/>
                <a:gd name="T4" fmla="*/ 2262 w 2272"/>
                <a:gd name="T5" fmla="*/ 29 h 2656"/>
                <a:gd name="T6" fmla="*/ 2245 w 2272"/>
                <a:gd name="T7" fmla="*/ 7 h 2656"/>
                <a:gd name="T8" fmla="*/ 2226 w 2272"/>
                <a:gd name="T9" fmla="*/ 0 h 2656"/>
                <a:gd name="T10" fmla="*/ 2208 w 2272"/>
                <a:gd name="T11" fmla="*/ 5 h 2656"/>
                <a:gd name="T12" fmla="*/ 2182 w 2272"/>
                <a:gd name="T13" fmla="*/ 30 h 2656"/>
                <a:gd name="T14" fmla="*/ 2151 w 2272"/>
                <a:gd name="T15" fmla="*/ 77 h 2656"/>
                <a:gd name="T16" fmla="*/ 2095 w 2272"/>
                <a:gd name="T17" fmla="*/ 134 h 2656"/>
                <a:gd name="T18" fmla="*/ 2016 w 2272"/>
                <a:gd name="T19" fmla="*/ 194 h 2656"/>
                <a:gd name="T20" fmla="*/ 1945 w 2272"/>
                <a:gd name="T21" fmla="*/ 249 h 2656"/>
                <a:gd name="T22" fmla="*/ 1802 w 2272"/>
                <a:gd name="T23" fmla="*/ 367 h 2656"/>
                <a:gd name="T24" fmla="*/ 1710 w 2272"/>
                <a:gd name="T25" fmla="*/ 468 h 2656"/>
                <a:gd name="T26" fmla="*/ 1659 w 2272"/>
                <a:gd name="T27" fmla="*/ 544 h 2656"/>
                <a:gd name="T28" fmla="*/ 1560 w 2272"/>
                <a:gd name="T29" fmla="*/ 746 h 2656"/>
                <a:gd name="T30" fmla="*/ 1499 w 2272"/>
                <a:gd name="T31" fmla="*/ 868 h 2656"/>
                <a:gd name="T32" fmla="*/ 1422 w 2272"/>
                <a:gd name="T33" fmla="*/ 982 h 2656"/>
                <a:gd name="T34" fmla="*/ 1381 w 2272"/>
                <a:gd name="T35" fmla="*/ 1029 h 2656"/>
                <a:gd name="T36" fmla="*/ 1362 w 2272"/>
                <a:gd name="T37" fmla="*/ 1051 h 2656"/>
                <a:gd name="T38" fmla="*/ 1344 w 2272"/>
                <a:gd name="T39" fmla="*/ 1099 h 2656"/>
                <a:gd name="T40" fmla="*/ 1288 w 2272"/>
                <a:gd name="T41" fmla="*/ 1208 h 2656"/>
                <a:gd name="T42" fmla="*/ 1175 w 2272"/>
                <a:gd name="T43" fmla="*/ 1369 h 2656"/>
                <a:gd name="T44" fmla="*/ 1022 w 2272"/>
                <a:gd name="T45" fmla="*/ 1571 h 2656"/>
                <a:gd name="T46" fmla="*/ 823 w 2272"/>
                <a:gd name="T47" fmla="*/ 1826 h 2656"/>
                <a:gd name="T48" fmla="*/ 722 w 2272"/>
                <a:gd name="T49" fmla="*/ 1947 h 2656"/>
                <a:gd name="T50" fmla="*/ 615 w 2272"/>
                <a:gd name="T51" fmla="*/ 2062 h 2656"/>
                <a:gd name="T52" fmla="*/ 388 w 2272"/>
                <a:gd name="T53" fmla="*/ 2275 h 2656"/>
                <a:gd name="T54" fmla="*/ 196 w 2272"/>
                <a:gd name="T55" fmla="*/ 2447 h 2656"/>
                <a:gd name="T56" fmla="*/ 65 w 2272"/>
                <a:gd name="T57" fmla="*/ 2559 h 2656"/>
                <a:gd name="T58" fmla="*/ 26 w 2272"/>
                <a:gd name="T59" fmla="*/ 2602 h 2656"/>
                <a:gd name="T60" fmla="*/ 1 w 2272"/>
                <a:gd name="T61" fmla="*/ 2647 h 2656"/>
                <a:gd name="T62" fmla="*/ 5 w 2272"/>
                <a:gd name="T63" fmla="*/ 2655 h 2656"/>
                <a:gd name="T64" fmla="*/ 13 w 2272"/>
                <a:gd name="T65" fmla="*/ 2651 h 2656"/>
                <a:gd name="T66" fmla="*/ 45 w 2272"/>
                <a:gd name="T67" fmla="*/ 2599 h 2656"/>
                <a:gd name="T68" fmla="*/ 118 w 2272"/>
                <a:gd name="T69" fmla="*/ 2531 h 2656"/>
                <a:gd name="T70" fmla="*/ 246 w 2272"/>
                <a:gd name="T71" fmla="*/ 2421 h 2656"/>
                <a:gd name="T72" fmla="*/ 556 w 2272"/>
                <a:gd name="T73" fmla="*/ 2141 h 2656"/>
                <a:gd name="T74" fmla="*/ 696 w 2272"/>
                <a:gd name="T75" fmla="*/ 1998 h 2656"/>
                <a:gd name="T76" fmla="*/ 825 w 2272"/>
                <a:gd name="T77" fmla="*/ 1844 h 2656"/>
                <a:gd name="T78" fmla="*/ 1021 w 2272"/>
                <a:gd name="T79" fmla="*/ 1594 h 2656"/>
                <a:gd name="T80" fmla="*/ 1201 w 2272"/>
                <a:gd name="T81" fmla="*/ 1359 h 2656"/>
                <a:gd name="T82" fmla="*/ 1308 w 2272"/>
                <a:gd name="T83" fmla="*/ 1200 h 2656"/>
                <a:gd name="T84" fmla="*/ 1351 w 2272"/>
                <a:gd name="T85" fmla="*/ 1117 h 2656"/>
                <a:gd name="T86" fmla="*/ 1375 w 2272"/>
                <a:gd name="T87" fmla="*/ 1057 h 2656"/>
                <a:gd name="T88" fmla="*/ 1396 w 2272"/>
                <a:gd name="T89" fmla="*/ 1033 h 2656"/>
                <a:gd name="T90" fmla="*/ 1465 w 2272"/>
                <a:gd name="T91" fmla="*/ 950 h 2656"/>
                <a:gd name="T92" fmla="*/ 1532 w 2272"/>
                <a:gd name="T93" fmla="*/ 836 h 2656"/>
                <a:gd name="T94" fmla="*/ 1627 w 2272"/>
                <a:gd name="T95" fmla="*/ 636 h 2656"/>
                <a:gd name="T96" fmla="*/ 1716 w 2272"/>
                <a:gd name="T97" fmla="*/ 482 h 2656"/>
                <a:gd name="T98" fmla="*/ 1759 w 2272"/>
                <a:gd name="T99" fmla="*/ 428 h 2656"/>
                <a:gd name="T100" fmla="*/ 1843 w 2272"/>
                <a:gd name="T101" fmla="*/ 347 h 2656"/>
                <a:gd name="T102" fmla="*/ 1982 w 2272"/>
                <a:gd name="T103" fmla="*/ 238 h 2656"/>
                <a:gd name="T104" fmla="*/ 2113 w 2272"/>
                <a:gd name="T105" fmla="*/ 137 h 2656"/>
                <a:gd name="T106" fmla="*/ 2151 w 2272"/>
                <a:gd name="T107" fmla="*/ 99 h 2656"/>
                <a:gd name="T108" fmla="*/ 2184 w 2272"/>
                <a:gd name="T109" fmla="*/ 50 h 2656"/>
                <a:gd name="T110" fmla="*/ 2207 w 2272"/>
                <a:gd name="T111" fmla="*/ 22 h 2656"/>
                <a:gd name="T112" fmla="*/ 2229 w 2272"/>
                <a:gd name="T113" fmla="*/ 15 h 2656"/>
                <a:gd name="T114" fmla="*/ 2244 w 2272"/>
                <a:gd name="T115" fmla="*/ 26 h 2656"/>
                <a:gd name="T116" fmla="*/ 2255 w 2272"/>
                <a:gd name="T117" fmla="*/ 45 h 2656"/>
                <a:gd name="T118" fmla="*/ 2258 w 2272"/>
                <a:gd name="T119" fmla="*/ 61 h 2656"/>
                <a:gd name="T120" fmla="*/ 2251 w 2272"/>
                <a:gd name="T121" fmla="*/ 149 h 2656"/>
                <a:gd name="T122" fmla="*/ 2253 w 2272"/>
                <a:gd name="T123" fmla="*/ 180 h 2656"/>
                <a:gd name="T124" fmla="*/ 2262 w 2272"/>
                <a:gd name="T125" fmla="*/ 18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72" h="2656">
                  <a:moveTo>
                    <a:pt x="2265" y="175"/>
                  </a:moveTo>
                  <a:lnTo>
                    <a:pt x="2265" y="175"/>
                  </a:lnTo>
                  <a:lnTo>
                    <a:pt x="2266" y="148"/>
                  </a:lnTo>
                  <a:lnTo>
                    <a:pt x="2267" y="120"/>
                  </a:lnTo>
                  <a:lnTo>
                    <a:pt x="2269" y="92"/>
                  </a:lnTo>
                  <a:lnTo>
                    <a:pt x="2272" y="65"/>
                  </a:lnTo>
                  <a:lnTo>
                    <a:pt x="2272" y="65"/>
                  </a:lnTo>
                  <a:lnTo>
                    <a:pt x="2272" y="51"/>
                  </a:lnTo>
                  <a:lnTo>
                    <a:pt x="2270" y="45"/>
                  </a:lnTo>
                  <a:lnTo>
                    <a:pt x="2268" y="38"/>
                  </a:lnTo>
                  <a:lnTo>
                    <a:pt x="2268" y="38"/>
                  </a:lnTo>
                  <a:lnTo>
                    <a:pt x="2262" y="29"/>
                  </a:lnTo>
                  <a:lnTo>
                    <a:pt x="2257" y="19"/>
                  </a:lnTo>
                  <a:lnTo>
                    <a:pt x="2257" y="19"/>
                  </a:lnTo>
                  <a:lnTo>
                    <a:pt x="2250" y="11"/>
                  </a:lnTo>
                  <a:lnTo>
                    <a:pt x="2245" y="7"/>
                  </a:lnTo>
                  <a:lnTo>
                    <a:pt x="2241" y="4"/>
                  </a:lnTo>
                  <a:lnTo>
                    <a:pt x="2236" y="1"/>
                  </a:lnTo>
                  <a:lnTo>
                    <a:pt x="2231" y="0"/>
                  </a:lnTo>
                  <a:lnTo>
                    <a:pt x="2226" y="0"/>
                  </a:lnTo>
                  <a:lnTo>
                    <a:pt x="2220" y="0"/>
                  </a:lnTo>
                  <a:lnTo>
                    <a:pt x="2220" y="0"/>
                  </a:lnTo>
                  <a:lnTo>
                    <a:pt x="2214" y="2"/>
                  </a:lnTo>
                  <a:lnTo>
                    <a:pt x="2208" y="5"/>
                  </a:lnTo>
                  <a:lnTo>
                    <a:pt x="2199" y="12"/>
                  </a:lnTo>
                  <a:lnTo>
                    <a:pt x="2190" y="21"/>
                  </a:lnTo>
                  <a:lnTo>
                    <a:pt x="2182" y="30"/>
                  </a:lnTo>
                  <a:lnTo>
                    <a:pt x="2182" y="30"/>
                  </a:lnTo>
                  <a:lnTo>
                    <a:pt x="2174" y="42"/>
                  </a:lnTo>
                  <a:lnTo>
                    <a:pt x="2166" y="53"/>
                  </a:lnTo>
                  <a:lnTo>
                    <a:pt x="2151" y="77"/>
                  </a:lnTo>
                  <a:lnTo>
                    <a:pt x="2151" y="77"/>
                  </a:lnTo>
                  <a:lnTo>
                    <a:pt x="2139" y="92"/>
                  </a:lnTo>
                  <a:lnTo>
                    <a:pt x="2125" y="107"/>
                  </a:lnTo>
                  <a:lnTo>
                    <a:pt x="2110" y="121"/>
                  </a:lnTo>
                  <a:lnTo>
                    <a:pt x="2095" y="134"/>
                  </a:lnTo>
                  <a:lnTo>
                    <a:pt x="2095" y="134"/>
                  </a:lnTo>
                  <a:lnTo>
                    <a:pt x="2076" y="150"/>
                  </a:lnTo>
                  <a:lnTo>
                    <a:pt x="2056" y="164"/>
                  </a:lnTo>
                  <a:lnTo>
                    <a:pt x="2016" y="194"/>
                  </a:lnTo>
                  <a:lnTo>
                    <a:pt x="2016" y="194"/>
                  </a:lnTo>
                  <a:lnTo>
                    <a:pt x="1980" y="221"/>
                  </a:lnTo>
                  <a:lnTo>
                    <a:pt x="1945" y="249"/>
                  </a:lnTo>
                  <a:lnTo>
                    <a:pt x="1945" y="249"/>
                  </a:lnTo>
                  <a:lnTo>
                    <a:pt x="1908" y="278"/>
                  </a:lnTo>
                  <a:lnTo>
                    <a:pt x="1872" y="307"/>
                  </a:lnTo>
                  <a:lnTo>
                    <a:pt x="1837" y="336"/>
                  </a:lnTo>
                  <a:lnTo>
                    <a:pt x="1802" y="367"/>
                  </a:lnTo>
                  <a:lnTo>
                    <a:pt x="1770" y="399"/>
                  </a:lnTo>
                  <a:lnTo>
                    <a:pt x="1739" y="432"/>
                  </a:lnTo>
                  <a:lnTo>
                    <a:pt x="1724" y="450"/>
                  </a:lnTo>
                  <a:lnTo>
                    <a:pt x="1710" y="468"/>
                  </a:lnTo>
                  <a:lnTo>
                    <a:pt x="1696" y="487"/>
                  </a:lnTo>
                  <a:lnTo>
                    <a:pt x="1683" y="506"/>
                  </a:lnTo>
                  <a:lnTo>
                    <a:pt x="1683" y="506"/>
                  </a:lnTo>
                  <a:lnTo>
                    <a:pt x="1659" y="544"/>
                  </a:lnTo>
                  <a:lnTo>
                    <a:pt x="1637" y="583"/>
                  </a:lnTo>
                  <a:lnTo>
                    <a:pt x="1618" y="624"/>
                  </a:lnTo>
                  <a:lnTo>
                    <a:pt x="1598" y="664"/>
                  </a:lnTo>
                  <a:lnTo>
                    <a:pt x="1560" y="746"/>
                  </a:lnTo>
                  <a:lnTo>
                    <a:pt x="1541" y="787"/>
                  </a:lnTo>
                  <a:lnTo>
                    <a:pt x="1521" y="827"/>
                  </a:lnTo>
                  <a:lnTo>
                    <a:pt x="1521" y="827"/>
                  </a:lnTo>
                  <a:lnTo>
                    <a:pt x="1499" y="868"/>
                  </a:lnTo>
                  <a:lnTo>
                    <a:pt x="1476" y="907"/>
                  </a:lnTo>
                  <a:lnTo>
                    <a:pt x="1451" y="946"/>
                  </a:lnTo>
                  <a:lnTo>
                    <a:pt x="1437" y="965"/>
                  </a:lnTo>
                  <a:lnTo>
                    <a:pt x="1422" y="982"/>
                  </a:lnTo>
                  <a:lnTo>
                    <a:pt x="1422" y="982"/>
                  </a:lnTo>
                  <a:lnTo>
                    <a:pt x="1403" y="1006"/>
                  </a:lnTo>
                  <a:lnTo>
                    <a:pt x="1381" y="1029"/>
                  </a:lnTo>
                  <a:lnTo>
                    <a:pt x="1381" y="1029"/>
                  </a:lnTo>
                  <a:lnTo>
                    <a:pt x="1373" y="1036"/>
                  </a:lnTo>
                  <a:lnTo>
                    <a:pt x="1366" y="1043"/>
                  </a:lnTo>
                  <a:lnTo>
                    <a:pt x="1366" y="1043"/>
                  </a:lnTo>
                  <a:lnTo>
                    <a:pt x="1362" y="1051"/>
                  </a:lnTo>
                  <a:lnTo>
                    <a:pt x="1359" y="1059"/>
                  </a:lnTo>
                  <a:lnTo>
                    <a:pt x="1353" y="1076"/>
                  </a:lnTo>
                  <a:lnTo>
                    <a:pt x="1353" y="1076"/>
                  </a:lnTo>
                  <a:lnTo>
                    <a:pt x="1344" y="1099"/>
                  </a:lnTo>
                  <a:lnTo>
                    <a:pt x="1335" y="1121"/>
                  </a:lnTo>
                  <a:lnTo>
                    <a:pt x="1323" y="1144"/>
                  </a:lnTo>
                  <a:lnTo>
                    <a:pt x="1313" y="1165"/>
                  </a:lnTo>
                  <a:lnTo>
                    <a:pt x="1288" y="1208"/>
                  </a:lnTo>
                  <a:lnTo>
                    <a:pt x="1262" y="1250"/>
                  </a:lnTo>
                  <a:lnTo>
                    <a:pt x="1233" y="1291"/>
                  </a:lnTo>
                  <a:lnTo>
                    <a:pt x="1205" y="1330"/>
                  </a:lnTo>
                  <a:lnTo>
                    <a:pt x="1175" y="1369"/>
                  </a:lnTo>
                  <a:lnTo>
                    <a:pt x="1145" y="1409"/>
                  </a:lnTo>
                  <a:lnTo>
                    <a:pt x="1145" y="1409"/>
                  </a:lnTo>
                  <a:lnTo>
                    <a:pt x="1084" y="1489"/>
                  </a:lnTo>
                  <a:lnTo>
                    <a:pt x="1022" y="1571"/>
                  </a:lnTo>
                  <a:lnTo>
                    <a:pt x="1022" y="1571"/>
                  </a:lnTo>
                  <a:lnTo>
                    <a:pt x="886" y="1743"/>
                  </a:lnTo>
                  <a:lnTo>
                    <a:pt x="886" y="1743"/>
                  </a:lnTo>
                  <a:lnTo>
                    <a:pt x="823" y="1826"/>
                  </a:lnTo>
                  <a:lnTo>
                    <a:pt x="790" y="1866"/>
                  </a:lnTo>
                  <a:lnTo>
                    <a:pt x="757" y="1908"/>
                  </a:lnTo>
                  <a:lnTo>
                    <a:pt x="757" y="1908"/>
                  </a:lnTo>
                  <a:lnTo>
                    <a:pt x="722" y="1947"/>
                  </a:lnTo>
                  <a:lnTo>
                    <a:pt x="688" y="1986"/>
                  </a:lnTo>
                  <a:lnTo>
                    <a:pt x="652" y="2024"/>
                  </a:lnTo>
                  <a:lnTo>
                    <a:pt x="615" y="2062"/>
                  </a:lnTo>
                  <a:lnTo>
                    <a:pt x="615" y="2062"/>
                  </a:lnTo>
                  <a:lnTo>
                    <a:pt x="579" y="2098"/>
                  </a:lnTo>
                  <a:lnTo>
                    <a:pt x="541" y="2135"/>
                  </a:lnTo>
                  <a:lnTo>
                    <a:pt x="465" y="2206"/>
                  </a:lnTo>
                  <a:lnTo>
                    <a:pt x="388" y="2275"/>
                  </a:lnTo>
                  <a:lnTo>
                    <a:pt x="309" y="2346"/>
                  </a:lnTo>
                  <a:lnTo>
                    <a:pt x="309" y="2346"/>
                  </a:lnTo>
                  <a:lnTo>
                    <a:pt x="234" y="2414"/>
                  </a:lnTo>
                  <a:lnTo>
                    <a:pt x="196" y="2447"/>
                  </a:lnTo>
                  <a:lnTo>
                    <a:pt x="158" y="2481"/>
                  </a:lnTo>
                  <a:lnTo>
                    <a:pt x="158" y="2481"/>
                  </a:lnTo>
                  <a:lnTo>
                    <a:pt x="95" y="2531"/>
                  </a:lnTo>
                  <a:lnTo>
                    <a:pt x="65" y="2559"/>
                  </a:lnTo>
                  <a:lnTo>
                    <a:pt x="51" y="2573"/>
                  </a:lnTo>
                  <a:lnTo>
                    <a:pt x="38" y="2588"/>
                  </a:lnTo>
                  <a:lnTo>
                    <a:pt x="38" y="2588"/>
                  </a:lnTo>
                  <a:lnTo>
                    <a:pt x="26" y="2602"/>
                  </a:lnTo>
                  <a:lnTo>
                    <a:pt x="17" y="2615"/>
                  </a:lnTo>
                  <a:lnTo>
                    <a:pt x="8" y="2630"/>
                  </a:lnTo>
                  <a:lnTo>
                    <a:pt x="1" y="2647"/>
                  </a:lnTo>
                  <a:lnTo>
                    <a:pt x="1" y="2647"/>
                  </a:lnTo>
                  <a:lnTo>
                    <a:pt x="0" y="2650"/>
                  </a:lnTo>
                  <a:lnTo>
                    <a:pt x="1" y="2652"/>
                  </a:lnTo>
                  <a:lnTo>
                    <a:pt x="3" y="2653"/>
                  </a:lnTo>
                  <a:lnTo>
                    <a:pt x="5" y="2655"/>
                  </a:lnTo>
                  <a:lnTo>
                    <a:pt x="8" y="2656"/>
                  </a:lnTo>
                  <a:lnTo>
                    <a:pt x="10" y="2655"/>
                  </a:lnTo>
                  <a:lnTo>
                    <a:pt x="12" y="2653"/>
                  </a:lnTo>
                  <a:lnTo>
                    <a:pt x="13" y="2651"/>
                  </a:lnTo>
                  <a:lnTo>
                    <a:pt x="13" y="2651"/>
                  </a:lnTo>
                  <a:lnTo>
                    <a:pt x="23" y="2633"/>
                  </a:lnTo>
                  <a:lnTo>
                    <a:pt x="33" y="2615"/>
                  </a:lnTo>
                  <a:lnTo>
                    <a:pt x="45" y="2599"/>
                  </a:lnTo>
                  <a:lnTo>
                    <a:pt x="58" y="2584"/>
                  </a:lnTo>
                  <a:lnTo>
                    <a:pt x="72" y="2570"/>
                  </a:lnTo>
                  <a:lnTo>
                    <a:pt x="87" y="2557"/>
                  </a:lnTo>
                  <a:lnTo>
                    <a:pt x="118" y="2531"/>
                  </a:lnTo>
                  <a:lnTo>
                    <a:pt x="118" y="2531"/>
                  </a:lnTo>
                  <a:lnTo>
                    <a:pt x="183" y="2476"/>
                  </a:lnTo>
                  <a:lnTo>
                    <a:pt x="246" y="2421"/>
                  </a:lnTo>
                  <a:lnTo>
                    <a:pt x="246" y="2421"/>
                  </a:lnTo>
                  <a:lnTo>
                    <a:pt x="402" y="2281"/>
                  </a:lnTo>
                  <a:lnTo>
                    <a:pt x="480" y="2211"/>
                  </a:lnTo>
                  <a:lnTo>
                    <a:pt x="556" y="2141"/>
                  </a:lnTo>
                  <a:lnTo>
                    <a:pt x="556" y="2141"/>
                  </a:lnTo>
                  <a:lnTo>
                    <a:pt x="591" y="2105"/>
                  </a:lnTo>
                  <a:lnTo>
                    <a:pt x="627" y="2070"/>
                  </a:lnTo>
                  <a:lnTo>
                    <a:pt x="661" y="2033"/>
                  </a:lnTo>
                  <a:lnTo>
                    <a:pt x="696" y="1998"/>
                  </a:lnTo>
                  <a:lnTo>
                    <a:pt x="729" y="1960"/>
                  </a:lnTo>
                  <a:lnTo>
                    <a:pt x="762" y="1922"/>
                  </a:lnTo>
                  <a:lnTo>
                    <a:pt x="794" y="1884"/>
                  </a:lnTo>
                  <a:lnTo>
                    <a:pt x="825" y="1844"/>
                  </a:lnTo>
                  <a:lnTo>
                    <a:pt x="825" y="1844"/>
                  </a:lnTo>
                  <a:lnTo>
                    <a:pt x="889" y="1760"/>
                  </a:lnTo>
                  <a:lnTo>
                    <a:pt x="955" y="1677"/>
                  </a:lnTo>
                  <a:lnTo>
                    <a:pt x="1021" y="1594"/>
                  </a:lnTo>
                  <a:lnTo>
                    <a:pt x="1085" y="1511"/>
                  </a:lnTo>
                  <a:lnTo>
                    <a:pt x="1085" y="1511"/>
                  </a:lnTo>
                  <a:lnTo>
                    <a:pt x="1143" y="1435"/>
                  </a:lnTo>
                  <a:lnTo>
                    <a:pt x="1201" y="1359"/>
                  </a:lnTo>
                  <a:lnTo>
                    <a:pt x="1230" y="1320"/>
                  </a:lnTo>
                  <a:lnTo>
                    <a:pt x="1256" y="1281"/>
                  </a:lnTo>
                  <a:lnTo>
                    <a:pt x="1283" y="1240"/>
                  </a:lnTo>
                  <a:lnTo>
                    <a:pt x="1308" y="1200"/>
                  </a:lnTo>
                  <a:lnTo>
                    <a:pt x="1308" y="1200"/>
                  </a:lnTo>
                  <a:lnTo>
                    <a:pt x="1330" y="1159"/>
                  </a:lnTo>
                  <a:lnTo>
                    <a:pt x="1351" y="1117"/>
                  </a:lnTo>
                  <a:lnTo>
                    <a:pt x="1351" y="1117"/>
                  </a:lnTo>
                  <a:lnTo>
                    <a:pt x="1367" y="1079"/>
                  </a:lnTo>
                  <a:lnTo>
                    <a:pt x="1367" y="1079"/>
                  </a:lnTo>
                  <a:lnTo>
                    <a:pt x="1372" y="1064"/>
                  </a:lnTo>
                  <a:lnTo>
                    <a:pt x="1375" y="1057"/>
                  </a:lnTo>
                  <a:lnTo>
                    <a:pt x="1378" y="1051"/>
                  </a:lnTo>
                  <a:lnTo>
                    <a:pt x="1378" y="1051"/>
                  </a:lnTo>
                  <a:lnTo>
                    <a:pt x="1387" y="1042"/>
                  </a:lnTo>
                  <a:lnTo>
                    <a:pt x="1396" y="1033"/>
                  </a:lnTo>
                  <a:lnTo>
                    <a:pt x="1413" y="1016"/>
                  </a:lnTo>
                  <a:lnTo>
                    <a:pt x="1413" y="1016"/>
                  </a:lnTo>
                  <a:lnTo>
                    <a:pt x="1439" y="983"/>
                  </a:lnTo>
                  <a:lnTo>
                    <a:pt x="1465" y="950"/>
                  </a:lnTo>
                  <a:lnTo>
                    <a:pt x="1465" y="950"/>
                  </a:lnTo>
                  <a:lnTo>
                    <a:pt x="1489" y="913"/>
                  </a:lnTo>
                  <a:lnTo>
                    <a:pt x="1511" y="875"/>
                  </a:lnTo>
                  <a:lnTo>
                    <a:pt x="1532" y="836"/>
                  </a:lnTo>
                  <a:lnTo>
                    <a:pt x="1552" y="797"/>
                  </a:lnTo>
                  <a:lnTo>
                    <a:pt x="1589" y="716"/>
                  </a:lnTo>
                  <a:lnTo>
                    <a:pt x="1627" y="636"/>
                  </a:lnTo>
                  <a:lnTo>
                    <a:pt x="1627" y="636"/>
                  </a:lnTo>
                  <a:lnTo>
                    <a:pt x="1647" y="597"/>
                  </a:lnTo>
                  <a:lnTo>
                    <a:pt x="1669" y="558"/>
                  </a:lnTo>
                  <a:lnTo>
                    <a:pt x="1690" y="519"/>
                  </a:lnTo>
                  <a:lnTo>
                    <a:pt x="1716" y="482"/>
                  </a:lnTo>
                  <a:lnTo>
                    <a:pt x="1716" y="482"/>
                  </a:lnTo>
                  <a:lnTo>
                    <a:pt x="1730" y="464"/>
                  </a:lnTo>
                  <a:lnTo>
                    <a:pt x="1744" y="446"/>
                  </a:lnTo>
                  <a:lnTo>
                    <a:pt x="1759" y="428"/>
                  </a:lnTo>
                  <a:lnTo>
                    <a:pt x="1776" y="412"/>
                  </a:lnTo>
                  <a:lnTo>
                    <a:pt x="1809" y="378"/>
                  </a:lnTo>
                  <a:lnTo>
                    <a:pt x="1843" y="347"/>
                  </a:lnTo>
                  <a:lnTo>
                    <a:pt x="1843" y="347"/>
                  </a:lnTo>
                  <a:lnTo>
                    <a:pt x="1877" y="319"/>
                  </a:lnTo>
                  <a:lnTo>
                    <a:pt x="1912" y="292"/>
                  </a:lnTo>
                  <a:lnTo>
                    <a:pt x="1982" y="238"/>
                  </a:lnTo>
                  <a:lnTo>
                    <a:pt x="1982" y="238"/>
                  </a:lnTo>
                  <a:lnTo>
                    <a:pt x="2020" y="209"/>
                  </a:lnTo>
                  <a:lnTo>
                    <a:pt x="2058" y="181"/>
                  </a:lnTo>
                  <a:lnTo>
                    <a:pt x="2094" y="152"/>
                  </a:lnTo>
                  <a:lnTo>
                    <a:pt x="2113" y="137"/>
                  </a:lnTo>
                  <a:lnTo>
                    <a:pt x="2130" y="121"/>
                  </a:lnTo>
                  <a:lnTo>
                    <a:pt x="2130" y="121"/>
                  </a:lnTo>
                  <a:lnTo>
                    <a:pt x="2140" y="111"/>
                  </a:lnTo>
                  <a:lnTo>
                    <a:pt x="2151" y="99"/>
                  </a:lnTo>
                  <a:lnTo>
                    <a:pt x="2160" y="87"/>
                  </a:lnTo>
                  <a:lnTo>
                    <a:pt x="2169" y="74"/>
                  </a:lnTo>
                  <a:lnTo>
                    <a:pt x="2169" y="74"/>
                  </a:lnTo>
                  <a:lnTo>
                    <a:pt x="2184" y="50"/>
                  </a:lnTo>
                  <a:lnTo>
                    <a:pt x="2193" y="38"/>
                  </a:lnTo>
                  <a:lnTo>
                    <a:pt x="2203" y="28"/>
                  </a:lnTo>
                  <a:lnTo>
                    <a:pt x="2203" y="28"/>
                  </a:lnTo>
                  <a:lnTo>
                    <a:pt x="2207" y="22"/>
                  </a:lnTo>
                  <a:lnTo>
                    <a:pt x="2213" y="19"/>
                  </a:lnTo>
                  <a:lnTo>
                    <a:pt x="2219" y="16"/>
                  </a:lnTo>
                  <a:lnTo>
                    <a:pt x="2223" y="15"/>
                  </a:lnTo>
                  <a:lnTo>
                    <a:pt x="2229" y="15"/>
                  </a:lnTo>
                  <a:lnTo>
                    <a:pt x="2235" y="16"/>
                  </a:lnTo>
                  <a:lnTo>
                    <a:pt x="2239" y="20"/>
                  </a:lnTo>
                  <a:lnTo>
                    <a:pt x="2244" y="26"/>
                  </a:lnTo>
                  <a:lnTo>
                    <a:pt x="2244" y="26"/>
                  </a:lnTo>
                  <a:lnTo>
                    <a:pt x="2249" y="34"/>
                  </a:lnTo>
                  <a:lnTo>
                    <a:pt x="2253" y="42"/>
                  </a:lnTo>
                  <a:lnTo>
                    <a:pt x="2253" y="42"/>
                  </a:lnTo>
                  <a:lnTo>
                    <a:pt x="2255" y="45"/>
                  </a:lnTo>
                  <a:lnTo>
                    <a:pt x="2258" y="50"/>
                  </a:lnTo>
                  <a:lnTo>
                    <a:pt x="2258" y="50"/>
                  </a:lnTo>
                  <a:lnTo>
                    <a:pt x="2259" y="54"/>
                  </a:lnTo>
                  <a:lnTo>
                    <a:pt x="2258" y="61"/>
                  </a:lnTo>
                  <a:lnTo>
                    <a:pt x="2257" y="73"/>
                  </a:lnTo>
                  <a:lnTo>
                    <a:pt x="2257" y="73"/>
                  </a:lnTo>
                  <a:lnTo>
                    <a:pt x="2253" y="123"/>
                  </a:lnTo>
                  <a:lnTo>
                    <a:pt x="2251" y="149"/>
                  </a:lnTo>
                  <a:lnTo>
                    <a:pt x="2251" y="175"/>
                  </a:lnTo>
                  <a:lnTo>
                    <a:pt x="2251" y="175"/>
                  </a:lnTo>
                  <a:lnTo>
                    <a:pt x="2251" y="178"/>
                  </a:lnTo>
                  <a:lnTo>
                    <a:pt x="2253" y="180"/>
                  </a:lnTo>
                  <a:lnTo>
                    <a:pt x="2255" y="181"/>
                  </a:lnTo>
                  <a:lnTo>
                    <a:pt x="2258" y="181"/>
                  </a:lnTo>
                  <a:lnTo>
                    <a:pt x="2260" y="181"/>
                  </a:lnTo>
                  <a:lnTo>
                    <a:pt x="2262" y="180"/>
                  </a:lnTo>
                  <a:lnTo>
                    <a:pt x="2264" y="178"/>
                  </a:lnTo>
                  <a:lnTo>
                    <a:pt x="2265" y="175"/>
                  </a:lnTo>
                  <a:lnTo>
                    <a:pt x="2265" y="1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1460AC9D-0A31-E96E-3791-7716DB65BD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7" y="2229"/>
              <a:ext cx="398" cy="307"/>
            </a:xfrm>
            <a:custGeom>
              <a:avLst/>
              <a:gdLst>
                <a:gd name="T0" fmla="*/ 29 w 795"/>
                <a:gd name="T1" fmla="*/ 222 h 615"/>
                <a:gd name="T2" fmla="*/ 83 w 795"/>
                <a:gd name="T3" fmla="*/ 185 h 615"/>
                <a:gd name="T4" fmla="*/ 161 w 795"/>
                <a:gd name="T5" fmla="*/ 143 h 615"/>
                <a:gd name="T6" fmla="*/ 242 w 795"/>
                <a:gd name="T7" fmla="*/ 109 h 615"/>
                <a:gd name="T8" fmla="*/ 345 w 795"/>
                <a:gd name="T9" fmla="*/ 65 h 615"/>
                <a:gd name="T10" fmla="*/ 417 w 795"/>
                <a:gd name="T11" fmla="*/ 41 h 615"/>
                <a:gd name="T12" fmla="*/ 464 w 795"/>
                <a:gd name="T13" fmla="*/ 30 h 615"/>
                <a:gd name="T14" fmla="*/ 500 w 795"/>
                <a:gd name="T15" fmla="*/ 28 h 615"/>
                <a:gd name="T16" fmla="*/ 528 w 795"/>
                <a:gd name="T17" fmla="*/ 35 h 615"/>
                <a:gd name="T18" fmla="*/ 564 w 795"/>
                <a:gd name="T19" fmla="*/ 43 h 615"/>
                <a:gd name="T20" fmla="*/ 582 w 795"/>
                <a:gd name="T21" fmla="*/ 42 h 615"/>
                <a:gd name="T22" fmla="*/ 607 w 795"/>
                <a:gd name="T23" fmla="*/ 26 h 615"/>
                <a:gd name="T24" fmla="*/ 622 w 795"/>
                <a:gd name="T25" fmla="*/ 15 h 615"/>
                <a:gd name="T26" fmla="*/ 635 w 795"/>
                <a:gd name="T27" fmla="*/ 13 h 615"/>
                <a:gd name="T28" fmla="*/ 662 w 795"/>
                <a:gd name="T29" fmla="*/ 20 h 615"/>
                <a:gd name="T30" fmla="*/ 685 w 795"/>
                <a:gd name="T31" fmla="*/ 36 h 615"/>
                <a:gd name="T32" fmla="*/ 700 w 795"/>
                <a:gd name="T33" fmla="*/ 52 h 615"/>
                <a:gd name="T34" fmla="*/ 731 w 795"/>
                <a:gd name="T35" fmla="*/ 105 h 615"/>
                <a:gd name="T36" fmla="*/ 750 w 795"/>
                <a:gd name="T37" fmla="*/ 156 h 615"/>
                <a:gd name="T38" fmla="*/ 772 w 795"/>
                <a:gd name="T39" fmla="*/ 241 h 615"/>
                <a:gd name="T40" fmla="*/ 779 w 795"/>
                <a:gd name="T41" fmla="*/ 295 h 615"/>
                <a:gd name="T42" fmla="*/ 782 w 795"/>
                <a:gd name="T43" fmla="*/ 350 h 615"/>
                <a:gd name="T44" fmla="*/ 778 w 795"/>
                <a:gd name="T45" fmla="*/ 393 h 615"/>
                <a:gd name="T46" fmla="*/ 763 w 795"/>
                <a:gd name="T47" fmla="*/ 436 h 615"/>
                <a:gd name="T48" fmla="*/ 723 w 795"/>
                <a:gd name="T49" fmla="*/ 510 h 615"/>
                <a:gd name="T50" fmla="*/ 686 w 795"/>
                <a:gd name="T51" fmla="*/ 560 h 615"/>
                <a:gd name="T52" fmla="*/ 661 w 795"/>
                <a:gd name="T53" fmla="*/ 590 h 615"/>
                <a:gd name="T54" fmla="*/ 647 w 795"/>
                <a:gd name="T55" fmla="*/ 605 h 615"/>
                <a:gd name="T56" fmla="*/ 648 w 795"/>
                <a:gd name="T57" fmla="*/ 612 h 615"/>
                <a:gd name="T58" fmla="*/ 656 w 795"/>
                <a:gd name="T59" fmla="*/ 615 h 615"/>
                <a:gd name="T60" fmla="*/ 672 w 795"/>
                <a:gd name="T61" fmla="*/ 599 h 615"/>
                <a:gd name="T62" fmla="*/ 710 w 795"/>
                <a:gd name="T63" fmla="*/ 552 h 615"/>
                <a:gd name="T64" fmla="*/ 734 w 795"/>
                <a:gd name="T65" fmla="*/ 516 h 615"/>
                <a:gd name="T66" fmla="*/ 773 w 795"/>
                <a:gd name="T67" fmla="*/ 446 h 615"/>
                <a:gd name="T68" fmla="*/ 787 w 795"/>
                <a:gd name="T69" fmla="*/ 414 h 615"/>
                <a:gd name="T70" fmla="*/ 794 w 795"/>
                <a:gd name="T71" fmla="*/ 374 h 615"/>
                <a:gd name="T72" fmla="*/ 795 w 795"/>
                <a:gd name="T73" fmla="*/ 320 h 615"/>
                <a:gd name="T74" fmla="*/ 790 w 795"/>
                <a:gd name="T75" fmla="*/ 267 h 615"/>
                <a:gd name="T76" fmla="*/ 771 w 795"/>
                <a:gd name="T77" fmla="*/ 178 h 615"/>
                <a:gd name="T78" fmla="*/ 754 w 795"/>
                <a:gd name="T79" fmla="*/ 124 h 615"/>
                <a:gd name="T80" fmla="*/ 723 w 795"/>
                <a:gd name="T81" fmla="*/ 63 h 615"/>
                <a:gd name="T82" fmla="*/ 702 w 795"/>
                <a:gd name="T83" fmla="*/ 35 h 615"/>
                <a:gd name="T84" fmla="*/ 678 w 795"/>
                <a:gd name="T85" fmla="*/ 13 h 615"/>
                <a:gd name="T86" fmla="*/ 649 w 795"/>
                <a:gd name="T87" fmla="*/ 1 h 615"/>
                <a:gd name="T88" fmla="*/ 628 w 795"/>
                <a:gd name="T89" fmla="*/ 0 h 615"/>
                <a:gd name="T90" fmla="*/ 616 w 795"/>
                <a:gd name="T91" fmla="*/ 4 h 615"/>
                <a:gd name="T92" fmla="*/ 604 w 795"/>
                <a:gd name="T93" fmla="*/ 11 h 615"/>
                <a:gd name="T94" fmla="*/ 582 w 795"/>
                <a:gd name="T95" fmla="*/ 27 h 615"/>
                <a:gd name="T96" fmla="*/ 566 w 795"/>
                <a:gd name="T97" fmla="*/ 29 h 615"/>
                <a:gd name="T98" fmla="*/ 550 w 795"/>
                <a:gd name="T99" fmla="*/ 27 h 615"/>
                <a:gd name="T100" fmla="*/ 511 w 795"/>
                <a:gd name="T101" fmla="*/ 15 h 615"/>
                <a:gd name="T102" fmla="*/ 488 w 795"/>
                <a:gd name="T103" fmla="*/ 14 h 615"/>
                <a:gd name="T104" fmla="*/ 440 w 795"/>
                <a:gd name="T105" fmla="*/ 21 h 615"/>
                <a:gd name="T106" fmla="*/ 366 w 795"/>
                <a:gd name="T107" fmla="*/ 43 h 615"/>
                <a:gd name="T108" fmla="*/ 277 w 795"/>
                <a:gd name="T109" fmla="*/ 80 h 615"/>
                <a:gd name="T110" fmla="*/ 195 w 795"/>
                <a:gd name="T111" fmla="*/ 113 h 615"/>
                <a:gd name="T112" fmla="*/ 92 w 795"/>
                <a:gd name="T113" fmla="*/ 163 h 615"/>
                <a:gd name="T114" fmla="*/ 36 w 795"/>
                <a:gd name="T115" fmla="*/ 199 h 615"/>
                <a:gd name="T116" fmla="*/ 2 w 795"/>
                <a:gd name="T117" fmla="*/ 226 h 615"/>
                <a:gd name="T118" fmla="*/ 0 w 795"/>
                <a:gd name="T119" fmla="*/ 231 h 615"/>
                <a:gd name="T120" fmla="*/ 5 w 795"/>
                <a:gd name="T121" fmla="*/ 238 h 615"/>
                <a:gd name="T122" fmla="*/ 13 w 795"/>
                <a:gd name="T123" fmla="*/ 237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95" h="615">
                  <a:moveTo>
                    <a:pt x="13" y="237"/>
                  </a:moveTo>
                  <a:lnTo>
                    <a:pt x="13" y="237"/>
                  </a:lnTo>
                  <a:lnTo>
                    <a:pt x="29" y="222"/>
                  </a:lnTo>
                  <a:lnTo>
                    <a:pt x="46" y="209"/>
                  </a:lnTo>
                  <a:lnTo>
                    <a:pt x="64" y="196"/>
                  </a:lnTo>
                  <a:lnTo>
                    <a:pt x="83" y="185"/>
                  </a:lnTo>
                  <a:lnTo>
                    <a:pt x="102" y="173"/>
                  </a:lnTo>
                  <a:lnTo>
                    <a:pt x="121" y="163"/>
                  </a:lnTo>
                  <a:lnTo>
                    <a:pt x="161" y="143"/>
                  </a:lnTo>
                  <a:lnTo>
                    <a:pt x="161" y="143"/>
                  </a:lnTo>
                  <a:lnTo>
                    <a:pt x="201" y="126"/>
                  </a:lnTo>
                  <a:lnTo>
                    <a:pt x="242" y="109"/>
                  </a:lnTo>
                  <a:lnTo>
                    <a:pt x="322" y="75"/>
                  </a:lnTo>
                  <a:lnTo>
                    <a:pt x="322" y="75"/>
                  </a:lnTo>
                  <a:lnTo>
                    <a:pt x="345" y="65"/>
                  </a:lnTo>
                  <a:lnTo>
                    <a:pt x="369" y="57"/>
                  </a:lnTo>
                  <a:lnTo>
                    <a:pt x="393" y="48"/>
                  </a:lnTo>
                  <a:lnTo>
                    <a:pt x="417" y="41"/>
                  </a:lnTo>
                  <a:lnTo>
                    <a:pt x="417" y="41"/>
                  </a:lnTo>
                  <a:lnTo>
                    <a:pt x="441" y="35"/>
                  </a:lnTo>
                  <a:lnTo>
                    <a:pt x="464" y="30"/>
                  </a:lnTo>
                  <a:lnTo>
                    <a:pt x="464" y="30"/>
                  </a:lnTo>
                  <a:lnTo>
                    <a:pt x="487" y="28"/>
                  </a:lnTo>
                  <a:lnTo>
                    <a:pt x="500" y="28"/>
                  </a:lnTo>
                  <a:lnTo>
                    <a:pt x="511" y="29"/>
                  </a:lnTo>
                  <a:lnTo>
                    <a:pt x="511" y="29"/>
                  </a:lnTo>
                  <a:lnTo>
                    <a:pt x="528" y="35"/>
                  </a:lnTo>
                  <a:lnTo>
                    <a:pt x="547" y="40"/>
                  </a:lnTo>
                  <a:lnTo>
                    <a:pt x="555" y="42"/>
                  </a:lnTo>
                  <a:lnTo>
                    <a:pt x="564" y="43"/>
                  </a:lnTo>
                  <a:lnTo>
                    <a:pt x="573" y="43"/>
                  </a:lnTo>
                  <a:lnTo>
                    <a:pt x="582" y="42"/>
                  </a:lnTo>
                  <a:lnTo>
                    <a:pt x="582" y="42"/>
                  </a:lnTo>
                  <a:lnTo>
                    <a:pt x="589" y="38"/>
                  </a:lnTo>
                  <a:lnTo>
                    <a:pt x="596" y="35"/>
                  </a:lnTo>
                  <a:lnTo>
                    <a:pt x="607" y="26"/>
                  </a:lnTo>
                  <a:lnTo>
                    <a:pt x="607" y="26"/>
                  </a:lnTo>
                  <a:lnTo>
                    <a:pt x="616" y="19"/>
                  </a:lnTo>
                  <a:lnTo>
                    <a:pt x="622" y="15"/>
                  </a:lnTo>
                  <a:lnTo>
                    <a:pt x="626" y="14"/>
                  </a:lnTo>
                  <a:lnTo>
                    <a:pt x="626" y="14"/>
                  </a:lnTo>
                  <a:lnTo>
                    <a:pt x="635" y="13"/>
                  </a:lnTo>
                  <a:lnTo>
                    <a:pt x="645" y="14"/>
                  </a:lnTo>
                  <a:lnTo>
                    <a:pt x="654" y="16"/>
                  </a:lnTo>
                  <a:lnTo>
                    <a:pt x="662" y="20"/>
                  </a:lnTo>
                  <a:lnTo>
                    <a:pt x="670" y="25"/>
                  </a:lnTo>
                  <a:lnTo>
                    <a:pt x="678" y="30"/>
                  </a:lnTo>
                  <a:lnTo>
                    <a:pt x="685" y="36"/>
                  </a:lnTo>
                  <a:lnTo>
                    <a:pt x="692" y="43"/>
                  </a:lnTo>
                  <a:lnTo>
                    <a:pt x="692" y="43"/>
                  </a:lnTo>
                  <a:lnTo>
                    <a:pt x="700" y="52"/>
                  </a:lnTo>
                  <a:lnTo>
                    <a:pt x="707" y="63"/>
                  </a:lnTo>
                  <a:lnTo>
                    <a:pt x="719" y="83"/>
                  </a:lnTo>
                  <a:lnTo>
                    <a:pt x="731" y="105"/>
                  </a:lnTo>
                  <a:lnTo>
                    <a:pt x="740" y="128"/>
                  </a:lnTo>
                  <a:lnTo>
                    <a:pt x="740" y="128"/>
                  </a:lnTo>
                  <a:lnTo>
                    <a:pt x="750" y="156"/>
                  </a:lnTo>
                  <a:lnTo>
                    <a:pt x="760" y="185"/>
                  </a:lnTo>
                  <a:lnTo>
                    <a:pt x="767" y="212"/>
                  </a:lnTo>
                  <a:lnTo>
                    <a:pt x="772" y="241"/>
                  </a:lnTo>
                  <a:lnTo>
                    <a:pt x="772" y="241"/>
                  </a:lnTo>
                  <a:lnTo>
                    <a:pt x="776" y="269"/>
                  </a:lnTo>
                  <a:lnTo>
                    <a:pt x="779" y="295"/>
                  </a:lnTo>
                  <a:lnTo>
                    <a:pt x="782" y="323"/>
                  </a:lnTo>
                  <a:lnTo>
                    <a:pt x="782" y="350"/>
                  </a:lnTo>
                  <a:lnTo>
                    <a:pt x="782" y="350"/>
                  </a:lnTo>
                  <a:lnTo>
                    <a:pt x="780" y="371"/>
                  </a:lnTo>
                  <a:lnTo>
                    <a:pt x="778" y="393"/>
                  </a:lnTo>
                  <a:lnTo>
                    <a:pt x="778" y="393"/>
                  </a:lnTo>
                  <a:lnTo>
                    <a:pt x="775" y="405"/>
                  </a:lnTo>
                  <a:lnTo>
                    <a:pt x="771" y="415"/>
                  </a:lnTo>
                  <a:lnTo>
                    <a:pt x="763" y="436"/>
                  </a:lnTo>
                  <a:lnTo>
                    <a:pt x="763" y="436"/>
                  </a:lnTo>
                  <a:lnTo>
                    <a:pt x="744" y="474"/>
                  </a:lnTo>
                  <a:lnTo>
                    <a:pt x="723" y="510"/>
                  </a:lnTo>
                  <a:lnTo>
                    <a:pt x="711" y="527"/>
                  </a:lnTo>
                  <a:lnTo>
                    <a:pt x="699" y="544"/>
                  </a:lnTo>
                  <a:lnTo>
                    <a:pt x="686" y="560"/>
                  </a:lnTo>
                  <a:lnTo>
                    <a:pt x="673" y="577"/>
                  </a:lnTo>
                  <a:lnTo>
                    <a:pt x="673" y="577"/>
                  </a:lnTo>
                  <a:lnTo>
                    <a:pt x="661" y="590"/>
                  </a:lnTo>
                  <a:lnTo>
                    <a:pt x="648" y="603"/>
                  </a:lnTo>
                  <a:lnTo>
                    <a:pt x="648" y="603"/>
                  </a:lnTo>
                  <a:lnTo>
                    <a:pt x="647" y="605"/>
                  </a:lnTo>
                  <a:lnTo>
                    <a:pt x="646" y="608"/>
                  </a:lnTo>
                  <a:lnTo>
                    <a:pt x="647" y="610"/>
                  </a:lnTo>
                  <a:lnTo>
                    <a:pt x="648" y="612"/>
                  </a:lnTo>
                  <a:lnTo>
                    <a:pt x="650" y="615"/>
                  </a:lnTo>
                  <a:lnTo>
                    <a:pt x="653" y="615"/>
                  </a:lnTo>
                  <a:lnTo>
                    <a:pt x="656" y="615"/>
                  </a:lnTo>
                  <a:lnTo>
                    <a:pt x="658" y="614"/>
                  </a:lnTo>
                  <a:lnTo>
                    <a:pt x="658" y="614"/>
                  </a:lnTo>
                  <a:lnTo>
                    <a:pt x="672" y="599"/>
                  </a:lnTo>
                  <a:lnTo>
                    <a:pt x="686" y="584"/>
                  </a:lnTo>
                  <a:lnTo>
                    <a:pt x="699" y="569"/>
                  </a:lnTo>
                  <a:lnTo>
                    <a:pt x="710" y="552"/>
                  </a:lnTo>
                  <a:lnTo>
                    <a:pt x="710" y="552"/>
                  </a:lnTo>
                  <a:lnTo>
                    <a:pt x="723" y="534"/>
                  </a:lnTo>
                  <a:lnTo>
                    <a:pt x="734" y="516"/>
                  </a:lnTo>
                  <a:lnTo>
                    <a:pt x="757" y="477"/>
                  </a:lnTo>
                  <a:lnTo>
                    <a:pt x="757" y="477"/>
                  </a:lnTo>
                  <a:lnTo>
                    <a:pt x="773" y="446"/>
                  </a:lnTo>
                  <a:lnTo>
                    <a:pt x="780" y="430"/>
                  </a:lnTo>
                  <a:lnTo>
                    <a:pt x="787" y="414"/>
                  </a:lnTo>
                  <a:lnTo>
                    <a:pt x="787" y="414"/>
                  </a:lnTo>
                  <a:lnTo>
                    <a:pt x="790" y="405"/>
                  </a:lnTo>
                  <a:lnTo>
                    <a:pt x="792" y="395"/>
                  </a:lnTo>
                  <a:lnTo>
                    <a:pt x="794" y="374"/>
                  </a:lnTo>
                  <a:lnTo>
                    <a:pt x="794" y="374"/>
                  </a:lnTo>
                  <a:lnTo>
                    <a:pt x="795" y="347"/>
                  </a:lnTo>
                  <a:lnTo>
                    <a:pt x="795" y="320"/>
                  </a:lnTo>
                  <a:lnTo>
                    <a:pt x="793" y="293"/>
                  </a:lnTo>
                  <a:lnTo>
                    <a:pt x="790" y="267"/>
                  </a:lnTo>
                  <a:lnTo>
                    <a:pt x="790" y="267"/>
                  </a:lnTo>
                  <a:lnTo>
                    <a:pt x="785" y="237"/>
                  </a:lnTo>
                  <a:lnTo>
                    <a:pt x="779" y="207"/>
                  </a:lnTo>
                  <a:lnTo>
                    <a:pt x="771" y="178"/>
                  </a:lnTo>
                  <a:lnTo>
                    <a:pt x="763" y="149"/>
                  </a:lnTo>
                  <a:lnTo>
                    <a:pt x="763" y="149"/>
                  </a:lnTo>
                  <a:lnTo>
                    <a:pt x="754" y="124"/>
                  </a:lnTo>
                  <a:lnTo>
                    <a:pt x="742" y="98"/>
                  </a:lnTo>
                  <a:lnTo>
                    <a:pt x="730" y="74"/>
                  </a:lnTo>
                  <a:lnTo>
                    <a:pt x="723" y="63"/>
                  </a:lnTo>
                  <a:lnTo>
                    <a:pt x="715" y="51"/>
                  </a:lnTo>
                  <a:lnTo>
                    <a:pt x="715" y="51"/>
                  </a:lnTo>
                  <a:lnTo>
                    <a:pt x="702" y="35"/>
                  </a:lnTo>
                  <a:lnTo>
                    <a:pt x="694" y="27"/>
                  </a:lnTo>
                  <a:lnTo>
                    <a:pt x="686" y="20"/>
                  </a:lnTo>
                  <a:lnTo>
                    <a:pt x="678" y="13"/>
                  </a:lnTo>
                  <a:lnTo>
                    <a:pt x="669" y="8"/>
                  </a:lnTo>
                  <a:lnTo>
                    <a:pt x="658" y="4"/>
                  </a:lnTo>
                  <a:lnTo>
                    <a:pt x="649" y="1"/>
                  </a:lnTo>
                  <a:lnTo>
                    <a:pt x="649" y="1"/>
                  </a:lnTo>
                  <a:lnTo>
                    <a:pt x="639" y="0"/>
                  </a:lnTo>
                  <a:lnTo>
                    <a:pt x="628" y="0"/>
                  </a:lnTo>
                  <a:lnTo>
                    <a:pt x="628" y="0"/>
                  </a:lnTo>
                  <a:lnTo>
                    <a:pt x="622" y="1"/>
                  </a:lnTo>
                  <a:lnTo>
                    <a:pt x="616" y="4"/>
                  </a:lnTo>
                  <a:lnTo>
                    <a:pt x="610" y="6"/>
                  </a:lnTo>
                  <a:lnTo>
                    <a:pt x="604" y="11"/>
                  </a:lnTo>
                  <a:lnTo>
                    <a:pt x="604" y="11"/>
                  </a:lnTo>
                  <a:lnTo>
                    <a:pt x="594" y="20"/>
                  </a:lnTo>
                  <a:lnTo>
                    <a:pt x="588" y="23"/>
                  </a:lnTo>
                  <a:lnTo>
                    <a:pt x="582" y="27"/>
                  </a:lnTo>
                  <a:lnTo>
                    <a:pt x="582" y="27"/>
                  </a:lnTo>
                  <a:lnTo>
                    <a:pt x="574" y="29"/>
                  </a:lnTo>
                  <a:lnTo>
                    <a:pt x="566" y="29"/>
                  </a:lnTo>
                  <a:lnTo>
                    <a:pt x="557" y="28"/>
                  </a:lnTo>
                  <a:lnTo>
                    <a:pt x="550" y="27"/>
                  </a:lnTo>
                  <a:lnTo>
                    <a:pt x="550" y="27"/>
                  </a:lnTo>
                  <a:lnTo>
                    <a:pt x="531" y="21"/>
                  </a:lnTo>
                  <a:lnTo>
                    <a:pt x="521" y="18"/>
                  </a:lnTo>
                  <a:lnTo>
                    <a:pt x="511" y="15"/>
                  </a:lnTo>
                  <a:lnTo>
                    <a:pt x="511" y="15"/>
                  </a:lnTo>
                  <a:lnTo>
                    <a:pt x="500" y="14"/>
                  </a:lnTo>
                  <a:lnTo>
                    <a:pt x="488" y="14"/>
                  </a:lnTo>
                  <a:lnTo>
                    <a:pt x="464" y="16"/>
                  </a:lnTo>
                  <a:lnTo>
                    <a:pt x="464" y="16"/>
                  </a:lnTo>
                  <a:lnTo>
                    <a:pt x="440" y="21"/>
                  </a:lnTo>
                  <a:lnTo>
                    <a:pt x="414" y="27"/>
                  </a:lnTo>
                  <a:lnTo>
                    <a:pt x="390" y="35"/>
                  </a:lnTo>
                  <a:lnTo>
                    <a:pt x="366" y="43"/>
                  </a:lnTo>
                  <a:lnTo>
                    <a:pt x="366" y="43"/>
                  </a:lnTo>
                  <a:lnTo>
                    <a:pt x="321" y="60"/>
                  </a:lnTo>
                  <a:lnTo>
                    <a:pt x="277" y="80"/>
                  </a:lnTo>
                  <a:lnTo>
                    <a:pt x="277" y="80"/>
                  </a:lnTo>
                  <a:lnTo>
                    <a:pt x="195" y="113"/>
                  </a:lnTo>
                  <a:lnTo>
                    <a:pt x="195" y="113"/>
                  </a:lnTo>
                  <a:lnTo>
                    <a:pt x="153" y="132"/>
                  </a:lnTo>
                  <a:lnTo>
                    <a:pt x="113" y="151"/>
                  </a:lnTo>
                  <a:lnTo>
                    <a:pt x="92" y="163"/>
                  </a:lnTo>
                  <a:lnTo>
                    <a:pt x="74" y="174"/>
                  </a:lnTo>
                  <a:lnTo>
                    <a:pt x="54" y="186"/>
                  </a:lnTo>
                  <a:lnTo>
                    <a:pt x="36" y="199"/>
                  </a:lnTo>
                  <a:lnTo>
                    <a:pt x="36" y="199"/>
                  </a:lnTo>
                  <a:lnTo>
                    <a:pt x="18" y="212"/>
                  </a:lnTo>
                  <a:lnTo>
                    <a:pt x="2" y="226"/>
                  </a:lnTo>
                  <a:lnTo>
                    <a:pt x="2" y="226"/>
                  </a:lnTo>
                  <a:lnTo>
                    <a:pt x="1" y="229"/>
                  </a:lnTo>
                  <a:lnTo>
                    <a:pt x="0" y="231"/>
                  </a:lnTo>
                  <a:lnTo>
                    <a:pt x="1" y="233"/>
                  </a:lnTo>
                  <a:lnTo>
                    <a:pt x="2" y="235"/>
                  </a:lnTo>
                  <a:lnTo>
                    <a:pt x="5" y="238"/>
                  </a:lnTo>
                  <a:lnTo>
                    <a:pt x="7" y="238"/>
                  </a:lnTo>
                  <a:lnTo>
                    <a:pt x="9" y="238"/>
                  </a:lnTo>
                  <a:lnTo>
                    <a:pt x="13" y="237"/>
                  </a:lnTo>
                  <a:lnTo>
                    <a:pt x="13" y="2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2748A061-8D27-105B-CC25-99D76B365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7" y="2"/>
              <a:ext cx="1187" cy="805"/>
            </a:xfrm>
            <a:custGeom>
              <a:avLst/>
              <a:gdLst>
                <a:gd name="T0" fmla="*/ 2374 w 2374"/>
                <a:gd name="T1" fmla="*/ 1203 h 1611"/>
                <a:gd name="T2" fmla="*/ 2344 w 2374"/>
                <a:gd name="T3" fmla="*/ 868 h 1611"/>
                <a:gd name="T4" fmla="*/ 2295 w 2374"/>
                <a:gd name="T5" fmla="*/ 678 h 1611"/>
                <a:gd name="T6" fmla="*/ 2230 w 2374"/>
                <a:gd name="T7" fmla="*/ 544 h 1611"/>
                <a:gd name="T8" fmla="*/ 2127 w 2374"/>
                <a:gd name="T9" fmla="*/ 440 h 1611"/>
                <a:gd name="T10" fmla="*/ 2055 w 2374"/>
                <a:gd name="T11" fmla="*/ 411 h 1611"/>
                <a:gd name="T12" fmla="*/ 1929 w 2374"/>
                <a:gd name="T13" fmla="*/ 343 h 1611"/>
                <a:gd name="T14" fmla="*/ 1750 w 2374"/>
                <a:gd name="T15" fmla="*/ 124 h 1611"/>
                <a:gd name="T16" fmla="*/ 1617 w 2374"/>
                <a:gd name="T17" fmla="*/ 38 h 1611"/>
                <a:gd name="T18" fmla="*/ 1500 w 2374"/>
                <a:gd name="T19" fmla="*/ 6 h 1611"/>
                <a:gd name="T20" fmla="*/ 1286 w 2374"/>
                <a:gd name="T21" fmla="*/ 5 h 1611"/>
                <a:gd name="T22" fmla="*/ 987 w 2374"/>
                <a:gd name="T23" fmla="*/ 41 h 1611"/>
                <a:gd name="T24" fmla="*/ 796 w 2374"/>
                <a:gd name="T25" fmla="*/ 51 h 1611"/>
                <a:gd name="T26" fmla="*/ 650 w 2374"/>
                <a:gd name="T27" fmla="*/ 67 h 1611"/>
                <a:gd name="T28" fmla="*/ 425 w 2374"/>
                <a:gd name="T29" fmla="*/ 133 h 1611"/>
                <a:gd name="T30" fmla="*/ 298 w 2374"/>
                <a:gd name="T31" fmla="*/ 224 h 1611"/>
                <a:gd name="T32" fmla="*/ 136 w 2374"/>
                <a:gd name="T33" fmla="*/ 367 h 1611"/>
                <a:gd name="T34" fmla="*/ 37 w 2374"/>
                <a:gd name="T35" fmla="*/ 427 h 1611"/>
                <a:gd name="T36" fmla="*/ 3 w 2374"/>
                <a:gd name="T37" fmla="*/ 472 h 1611"/>
                <a:gd name="T38" fmla="*/ 8 w 2374"/>
                <a:gd name="T39" fmla="*/ 533 h 1611"/>
                <a:gd name="T40" fmla="*/ 99 w 2374"/>
                <a:gd name="T41" fmla="*/ 668 h 1611"/>
                <a:gd name="T42" fmla="*/ 196 w 2374"/>
                <a:gd name="T43" fmla="*/ 793 h 1611"/>
                <a:gd name="T44" fmla="*/ 209 w 2374"/>
                <a:gd name="T45" fmla="*/ 819 h 1611"/>
                <a:gd name="T46" fmla="*/ 196 w 2374"/>
                <a:gd name="T47" fmla="*/ 845 h 1611"/>
                <a:gd name="T48" fmla="*/ 129 w 2374"/>
                <a:gd name="T49" fmla="*/ 895 h 1611"/>
                <a:gd name="T50" fmla="*/ 53 w 2374"/>
                <a:gd name="T51" fmla="*/ 1004 h 1611"/>
                <a:gd name="T52" fmla="*/ 63 w 2374"/>
                <a:gd name="T53" fmla="*/ 1122 h 1611"/>
                <a:gd name="T54" fmla="*/ 127 w 2374"/>
                <a:gd name="T55" fmla="*/ 1276 h 1611"/>
                <a:gd name="T56" fmla="*/ 287 w 2374"/>
                <a:gd name="T57" fmla="*/ 1523 h 1611"/>
                <a:gd name="T58" fmla="*/ 330 w 2374"/>
                <a:gd name="T59" fmla="*/ 1611 h 1611"/>
                <a:gd name="T60" fmla="*/ 339 w 2374"/>
                <a:gd name="T61" fmla="*/ 1603 h 1611"/>
                <a:gd name="T62" fmla="*/ 218 w 2374"/>
                <a:gd name="T63" fmla="*/ 1393 h 1611"/>
                <a:gd name="T64" fmla="*/ 120 w 2374"/>
                <a:gd name="T65" fmla="*/ 1233 h 1611"/>
                <a:gd name="T66" fmla="*/ 68 w 2374"/>
                <a:gd name="T67" fmla="*/ 1090 h 1611"/>
                <a:gd name="T68" fmla="*/ 69 w 2374"/>
                <a:gd name="T69" fmla="*/ 994 h 1611"/>
                <a:gd name="T70" fmla="*/ 117 w 2374"/>
                <a:gd name="T71" fmla="*/ 924 h 1611"/>
                <a:gd name="T72" fmla="*/ 208 w 2374"/>
                <a:gd name="T73" fmla="*/ 855 h 1611"/>
                <a:gd name="T74" fmla="*/ 221 w 2374"/>
                <a:gd name="T75" fmla="*/ 821 h 1611"/>
                <a:gd name="T76" fmla="*/ 176 w 2374"/>
                <a:gd name="T77" fmla="*/ 737 h 1611"/>
                <a:gd name="T78" fmla="*/ 50 w 2374"/>
                <a:gd name="T79" fmla="*/ 579 h 1611"/>
                <a:gd name="T80" fmla="*/ 14 w 2374"/>
                <a:gd name="T81" fmla="*/ 491 h 1611"/>
                <a:gd name="T82" fmla="*/ 42 w 2374"/>
                <a:gd name="T83" fmla="*/ 441 h 1611"/>
                <a:gd name="T84" fmla="*/ 132 w 2374"/>
                <a:gd name="T85" fmla="*/ 387 h 1611"/>
                <a:gd name="T86" fmla="*/ 271 w 2374"/>
                <a:gd name="T87" fmla="*/ 269 h 1611"/>
                <a:gd name="T88" fmla="*/ 422 w 2374"/>
                <a:gd name="T89" fmla="*/ 150 h 1611"/>
                <a:gd name="T90" fmla="*/ 590 w 2374"/>
                <a:gd name="T91" fmla="*/ 94 h 1611"/>
                <a:gd name="T92" fmla="*/ 782 w 2374"/>
                <a:gd name="T93" fmla="*/ 65 h 1611"/>
                <a:gd name="T94" fmla="*/ 1072 w 2374"/>
                <a:gd name="T95" fmla="*/ 40 h 1611"/>
                <a:gd name="T96" fmla="*/ 1330 w 2374"/>
                <a:gd name="T97" fmla="*/ 15 h 1611"/>
                <a:gd name="T98" fmla="*/ 1539 w 2374"/>
                <a:gd name="T99" fmla="*/ 27 h 1611"/>
                <a:gd name="T100" fmla="*/ 1711 w 2374"/>
                <a:gd name="T101" fmla="*/ 110 h 1611"/>
                <a:gd name="T102" fmla="*/ 1845 w 2374"/>
                <a:gd name="T103" fmla="*/ 247 h 1611"/>
                <a:gd name="T104" fmla="*/ 1952 w 2374"/>
                <a:gd name="T105" fmla="*/ 406 h 1611"/>
                <a:gd name="T106" fmla="*/ 1977 w 2374"/>
                <a:gd name="T107" fmla="*/ 421 h 1611"/>
                <a:gd name="T108" fmla="*/ 2112 w 2374"/>
                <a:gd name="T109" fmla="*/ 447 h 1611"/>
                <a:gd name="T110" fmla="*/ 2207 w 2374"/>
                <a:gd name="T111" fmla="*/ 534 h 1611"/>
                <a:gd name="T112" fmla="*/ 2270 w 2374"/>
                <a:gd name="T113" fmla="*/ 651 h 1611"/>
                <a:gd name="T114" fmla="*/ 2337 w 2374"/>
                <a:gd name="T115" fmla="*/ 914 h 1611"/>
                <a:gd name="T116" fmla="*/ 2360 w 2374"/>
                <a:gd name="T117" fmla="*/ 1188 h 1611"/>
                <a:gd name="T118" fmla="*/ 2341 w 2374"/>
                <a:gd name="T119" fmla="*/ 1408 h 1611"/>
                <a:gd name="T120" fmla="*/ 2352 w 2374"/>
                <a:gd name="T121" fmla="*/ 1416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74" h="1611">
                  <a:moveTo>
                    <a:pt x="2355" y="1411"/>
                  </a:moveTo>
                  <a:lnTo>
                    <a:pt x="2355" y="1411"/>
                  </a:lnTo>
                  <a:lnTo>
                    <a:pt x="2361" y="1370"/>
                  </a:lnTo>
                  <a:lnTo>
                    <a:pt x="2367" y="1328"/>
                  </a:lnTo>
                  <a:lnTo>
                    <a:pt x="2370" y="1287"/>
                  </a:lnTo>
                  <a:lnTo>
                    <a:pt x="2372" y="1244"/>
                  </a:lnTo>
                  <a:lnTo>
                    <a:pt x="2374" y="1203"/>
                  </a:lnTo>
                  <a:lnTo>
                    <a:pt x="2372" y="1161"/>
                  </a:lnTo>
                  <a:lnTo>
                    <a:pt x="2371" y="1120"/>
                  </a:lnTo>
                  <a:lnTo>
                    <a:pt x="2369" y="1077"/>
                  </a:lnTo>
                  <a:lnTo>
                    <a:pt x="2369" y="1077"/>
                  </a:lnTo>
                  <a:lnTo>
                    <a:pt x="2363" y="1008"/>
                  </a:lnTo>
                  <a:lnTo>
                    <a:pt x="2354" y="939"/>
                  </a:lnTo>
                  <a:lnTo>
                    <a:pt x="2344" y="868"/>
                  </a:lnTo>
                  <a:lnTo>
                    <a:pt x="2337" y="835"/>
                  </a:lnTo>
                  <a:lnTo>
                    <a:pt x="2330" y="800"/>
                  </a:lnTo>
                  <a:lnTo>
                    <a:pt x="2330" y="800"/>
                  </a:lnTo>
                  <a:lnTo>
                    <a:pt x="2318" y="751"/>
                  </a:lnTo>
                  <a:lnTo>
                    <a:pt x="2311" y="727"/>
                  </a:lnTo>
                  <a:lnTo>
                    <a:pt x="2303" y="702"/>
                  </a:lnTo>
                  <a:lnTo>
                    <a:pt x="2295" y="678"/>
                  </a:lnTo>
                  <a:lnTo>
                    <a:pt x="2286" y="655"/>
                  </a:lnTo>
                  <a:lnTo>
                    <a:pt x="2276" y="631"/>
                  </a:lnTo>
                  <a:lnTo>
                    <a:pt x="2265" y="608"/>
                  </a:lnTo>
                  <a:lnTo>
                    <a:pt x="2265" y="608"/>
                  </a:lnTo>
                  <a:lnTo>
                    <a:pt x="2255" y="587"/>
                  </a:lnTo>
                  <a:lnTo>
                    <a:pt x="2242" y="565"/>
                  </a:lnTo>
                  <a:lnTo>
                    <a:pt x="2230" y="544"/>
                  </a:lnTo>
                  <a:lnTo>
                    <a:pt x="2216" y="525"/>
                  </a:lnTo>
                  <a:lnTo>
                    <a:pt x="2201" y="505"/>
                  </a:lnTo>
                  <a:lnTo>
                    <a:pt x="2185" y="487"/>
                  </a:lnTo>
                  <a:lnTo>
                    <a:pt x="2168" y="470"/>
                  </a:lnTo>
                  <a:lnTo>
                    <a:pt x="2149" y="455"/>
                  </a:lnTo>
                  <a:lnTo>
                    <a:pt x="2149" y="455"/>
                  </a:lnTo>
                  <a:lnTo>
                    <a:pt x="2127" y="440"/>
                  </a:lnTo>
                  <a:lnTo>
                    <a:pt x="2116" y="433"/>
                  </a:lnTo>
                  <a:lnTo>
                    <a:pt x="2104" y="427"/>
                  </a:lnTo>
                  <a:lnTo>
                    <a:pt x="2092" y="422"/>
                  </a:lnTo>
                  <a:lnTo>
                    <a:pt x="2080" y="418"/>
                  </a:lnTo>
                  <a:lnTo>
                    <a:pt x="2067" y="414"/>
                  </a:lnTo>
                  <a:lnTo>
                    <a:pt x="2055" y="411"/>
                  </a:lnTo>
                  <a:lnTo>
                    <a:pt x="2055" y="411"/>
                  </a:lnTo>
                  <a:lnTo>
                    <a:pt x="2032" y="407"/>
                  </a:lnTo>
                  <a:lnTo>
                    <a:pt x="2010" y="407"/>
                  </a:lnTo>
                  <a:lnTo>
                    <a:pt x="1965" y="407"/>
                  </a:lnTo>
                  <a:lnTo>
                    <a:pt x="1965" y="407"/>
                  </a:lnTo>
                  <a:lnTo>
                    <a:pt x="1971" y="411"/>
                  </a:lnTo>
                  <a:lnTo>
                    <a:pt x="1971" y="411"/>
                  </a:lnTo>
                  <a:lnTo>
                    <a:pt x="1929" y="343"/>
                  </a:lnTo>
                  <a:lnTo>
                    <a:pt x="1906" y="309"/>
                  </a:lnTo>
                  <a:lnTo>
                    <a:pt x="1883" y="276"/>
                  </a:lnTo>
                  <a:lnTo>
                    <a:pt x="1859" y="244"/>
                  </a:lnTo>
                  <a:lnTo>
                    <a:pt x="1834" y="211"/>
                  </a:lnTo>
                  <a:lnTo>
                    <a:pt x="1807" y="180"/>
                  </a:lnTo>
                  <a:lnTo>
                    <a:pt x="1779" y="151"/>
                  </a:lnTo>
                  <a:lnTo>
                    <a:pt x="1750" y="124"/>
                  </a:lnTo>
                  <a:lnTo>
                    <a:pt x="1719" y="100"/>
                  </a:lnTo>
                  <a:lnTo>
                    <a:pt x="1703" y="87"/>
                  </a:lnTo>
                  <a:lnTo>
                    <a:pt x="1687" y="77"/>
                  </a:lnTo>
                  <a:lnTo>
                    <a:pt x="1670" y="66"/>
                  </a:lnTo>
                  <a:lnTo>
                    <a:pt x="1653" y="56"/>
                  </a:lnTo>
                  <a:lnTo>
                    <a:pt x="1636" y="47"/>
                  </a:lnTo>
                  <a:lnTo>
                    <a:pt x="1617" y="38"/>
                  </a:lnTo>
                  <a:lnTo>
                    <a:pt x="1599" y="30"/>
                  </a:lnTo>
                  <a:lnTo>
                    <a:pt x="1581" y="25"/>
                  </a:lnTo>
                  <a:lnTo>
                    <a:pt x="1561" y="19"/>
                  </a:lnTo>
                  <a:lnTo>
                    <a:pt x="1541" y="13"/>
                  </a:lnTo>
                  <a:lnTo>
                    <a:pt x="1521" y="10"/>
                  </a:lnTo>
                  <a:lnTo>
                    <a:pt x="1500" y="6"/>
                  </a:lnTo>
                  <a:lnTo>
                    <a:pt x="1500" y="6"/>
                  </a:lnTo>
                  <a:lnTo>
                    <a:pt x="1474" y="4"/>
                  </a:lnTo>
                  <a:lnTo>
                    <a:pt x="1446" y="2"/>
                  </a:lnTo>
                  <a:lnTo>
                    <a:pt x="1419" y="2"/>
                  </a:lnTo>
                  <a:lnTo>
                    <a:pt x="1393" y="0"/>
                  </a:lnTo>
                  <a:lnTo>
                    <a:pt x="1339" y="2"/>
                  </a:lnTo>
                  <a:lnTo>
                    <a:pt x="1286" y="5"/>
                  </a:lnTo>
                  <a:lnTo>
                    <a:pt x="1286" y="5"/>
                  </a:lnTo>
                  <a:lnTo>
                    <a:pt x="1231" y="9"/>
                  </a:lnTo>
                  <a:lnTo>
                    <a:pt x="1177" y="12"/>
                  </a:lnTo>
                  <a:lnTo>
                    <a:pt x="1123" y="18"/>
                  </a:lnTo>
                  <a:lnTo>
                    <a:pt x="1068" y="26"/>
                  </a:lnTo>
                  <a:lnTo>
                    <a:pt x="1068" y="26"/>
                  </a:lnTo>
                  <a:lnTo>
                    <a:pt x="1013" y="36"/>
                  </a:lnTo>
                  <a:lnTo>
                    <a:pt x="987" y="41"/>
                  </a:lnTo>
                  <a:lnTo>
                    <a:pt x="959" y="44"/>
                  </a:lnTo>
                  <a:lnTo>
                    <a:pt x="959" y="44"/>
                  </a:lnTo>
                  <a:lnTo>
                    <a:pt x="932" y="47"/>
                  </a:lnTo>
                  <a:lnTo>
                    <a:pt x="905" y="48"/>
                  </a:lnTo>
                  <a:lnTo>
                    <a:pt x="851" y="50"/>
                  </a:lnTo>
                  <a:lnTo>
                    <a:pt x="851" y="50"/>
                  </a:lnTo>
                  <a:lnTo>
                    <a:pt x="796" y="51"/>
                  </a:lnTo>
                  <a:lnTo>
                    <a:pt x="769" y="52"/>
                  </a:lnTo>
                  <a:lnTo>
                    <a:pt x="742" y="53"/>
                  </a:lnTo>
                  <a:lnTo>
                    <a:pt x="742" y="53"/>
                  </a:lnTo>
                  <a:lnTo>
                    <a:pt x="719" y="56"/>
                  </a:lnTo>
                  <a:lnTo>
                    <a:pt x="696" y="59"/>
                  </a:lnTo>
                  <a:lnTo>
                    <a:pt x="650" y="67"/>
                  </a:lnTo>
                  <a:lnTo>
                    <a:pt x="650" y="67"/>
                  </a:lnTo>
                  <a:lnTo>
                    <a:pt x="608" y="75"/>
                  </a:lnTo>
                  <a:lnTo>
                    <a:pt x="567" y="85"/>
                  </a:lnTo>
                  <a:lnTo>
                    <a:pt x="525" y="96"/>
                  </a:lnTo>
                  <a:lnTo>
                    <a:pt x="484" y="109"/>
                  </a:lnTo>
                  <a:lnTo>
                    <a:pt x="464" y="116"/>
                  </a:lnTo>
                  <a:lnTo>
                    <a:pt x="444" y="124"/>
                  </a:lnTo>
                  <a:lnTo>
                    <a:pt x="425" y="133"/>
                  </a:lnTo>
                  <a:lnTo>
                    <a:pt x="406" y="142"/>
                  </a:lnTo>
                  <a:lnTo>
                    <a:pt x="387" y="154"/>
                  </a:lnTo>
                  <a:lnTo>
                    <a:pt x="370" y="164"/>
                  </a:lnTo>
                  <a:lnTo>
                    <a:pt x="353" y="177"/>
                  </a:lnTo>
                  <a:lnTo>
                    <a:pt x="335" y="191"/>
                  </a:lnTo>
                  <a:lnTo>
                    <a:pt x="335" y="191"/>
                  </a:lnTo>
                  <a:lnTo>
                    <a:pt x="298" y="224"/>
                  </a:lnTo>
                  <a:lnTo>
                    <a:pt x="263" y="259"/>
                  </a:lnTo>
                  <a:lnTo>
                    <a:pt x="226" y="293"/>
                  </a:lnTo>
                  <a:lnTo>
                    <a:pt x="189" y="327"/>
                  </a:lnTo>
                  <a:lnTo>
                    <a:pt x="189" y="327"/>
                  </a:lnTo>
                  <a:lnTo>
                    <a:pt x="172" y="340"/>
                  </a:lnTo>
                  <a:lnTo>
                    <a:pt x="155" y="354"/>
                  </a:lnTo>
                  <a:lnTo>
                    <a:pt x="136" y="367"/>
                  </a:lnTo>
                  <a:lnTo>
                    <a:pt x="117" y="379"/>
                  </a:lnTo>
                  <a:lnTo>
                    <a:pt x="117" y="379"/>
                  </a:lnTo>
                  <a:lnTo>
                    <a:pt x="83" y="398"/>
                  </a:lnTo>
                  <a:lnTo>
                    <a:pt x="67" y="407"/>
                  </a:lnTo>
                  <a:lnTo>
                    <a:pt x="51" y="418"/>
                  </a:lnTo>
                  <a:lnTo>
                    <a:pt x="51" y="418"/>
                  </a:lnTo>
                  <a:lnTo>
                    <a:pt x="37" y="427"/>
                  </a:lnTo>
                  <a:lnTo>
                    <a:pt x="25" y="437"/>
                  </a:lnTo>
                  <a:lnTo>
                    <a:pt x="19" y="443"/>
                  </a:lnTo>
                  <a:lnTo>
                    <a:pt x="14" y="449"/>
                  </a:lnTo>
                  <a:lnTo>
                    <a:pt x="10" y="456"/>
                  </a:lnTo>
                  <a:lnTo>
                    <a:pt x="6" y="463"/>
                  </a:lnTo>
                  <a:lnTo>
                    <a:pt x="6" y="463"/>
                  </a:lnTo>
                  <a:lnTo>
                    <a:pt x="3" y="472"/>
                  </a:lnTo>
                  <a:lnTo>
                    <a:pt x="0" y="480"/>
                  </a:lnTo>
                  <a:lnTo>
                    <a:pt x="0" y="489"/>
                  </a:lnTo>
                  <a:lnTo>
                    <a:pt x="0" y="498"/>
                  </a:lnTo>
                  <a:lnTo>
                    <a:pt x="2" y="506"/>
                  </a:lnTo>
                  <a:lnTo>
                    <a:pt x="3" y="516"/>
                  </a:lnTo>
                  <a:lnTo>
                    <a:pt x="8" y="533"/>
                  </a:lnTo>
                  <a:lnTo>
                    <a:pt x="8" y="533"/>
                  </a:lnTo>
                  <a:lnTo>
                    <a:pt x="18" y="551"/>
                  </a:lnTo>
                  <a:lnTo>
                    <a:pt x="28" y="570"/>
                  </a:lnTo>
                  <a:lnTo>
                    <a:pt x="40" y="587"/>
                  </a:lnTo>
                  <a:lnTo>
                    <a:pt x="52" y="604"/>
                  </a:lnTo>
                  <a:lnTo>
                    <a:pt x="52" y="604"/>
                  </a:lnTo>
                  <a:lnTo>
                    <a:pt x="75" y="637"/>
                  </a:lnTo>
                  <a:lnTo>
                    <a:pt x="99" y="668"/>
                  </a:lnTo>
                  <a:lnTo>
                    <a:pt x="99" y="668"/>
                  </a:lnTo>
                  <a:lnTo>
                    <a:pt x="129" y="701"/>
                  </a:lnTo>
                  <a:lnTo>
                    <a:pt x="144" y="719"/>
                  </a:lnTo>
                  <a:lnTo>
                    <a:pt x="159" y="737"/>
                  </a:lnTo>
                  <a:lnTo>
                    <a:pt x="173" y="754"/>
                  </a:lnTo>
                  <a:lnTo>
                    <a:pt x="185" y="774"/>
                  </a:lnTo>
                  <a:lnTo>
                    <a:pt x="196" y="793"/>
                  </a:lnTo>
                  <a:lnTo>
                    <a:pt x="205" y="814"/>
                  </a:lnTo>
                  <a:lnTo>
                    <a:pt x="205" y="814"/>
                  </a:lnTo>
                  <a:lnTo>
                    <a:pt x="208" y="821"/>
                  </a:lnTo>
                  <a:lnTo>
                    <a:pt x="208" y="821"/>
                  </a:lnTo>
                  <a:lnTo>
                    <a:pt x="209" y="822"/>
                  </a:lnTo>
                  <a:lnTo>
                    <a:pt x="209" y="820"/>
                  </a:lnTo>
                  <a:lnTo>
                    <a:pt x="209" y="819"/>
                  </a:lnTo>
                  <a:lnTo>
                    <a:pt x="209" y="821"/>
                  </a:lnTo>
                  <a:lnTo>
                    <a:pt x="209" y="821"/>
                  </a:lnTo>
                  <a:lnTo>
                    <a:pt x="206" y="826"/>
                  </a:lnTo>
                  <a:lnTo>
                    <a:pt x="204" y="830"/>
                  </a:lnTo>
                  <a:lnTo>
                    <a:pt x="204" y="830"/>
                  </a:lnTo>
                  <a:lnTo>
                    <a:pt x="198" y="841"/>
                  </a:lnTo>
                  <a:lnTo>
                    <a:pt x="196" y="845"/>
                  </a:lnTo>
                  <a:lnTo>
                    <a:pt x="193" y="849"/>
                  </a:lnTo>
                  <a:lnTo>
                    <a:pt x="193" y="849"/>
                  </a:lnTo>
                  <a:lnTo>
                    <a:pt x="176" y="861"/>
                  </a:lnTo>
                  <a:lnTo>
                    <a:pt x="160" y="872"/>
                  </a:lnTo>
                  <a:lnTo>
                    <a:pt x="144" y="883"/>
                  </a:lnTo>
                  <a:lnTo>
                    <a:pt x="129" y="895"/>
                  </a:lnTo>
                  <a:lnTo>
                    <a:pt x="129" y="895"/>
                  </a:lnTo>
                  <a:lnTo>
                    <a:pt x="113" y="908"/>
                  </a:lnTo>
                  <a:lnTo>
                    <a:pt x="99" y="921"/>
                  </a:lnTo>
                  <a:lnTo>
                    <a:pt x="87" y="936"/>
                  </a:lnTo>
                  <a:lnTo>
                    <a:pt x="75" y="951"/>
                  </a:lnTo>
                  <a:lnTo>
                    <a:pt x="66" y="968"/>
                  </a:lnTo>
                  <a:lnTo>
                    <a:pt x="58" y="986"/>
                  </a:lnTo>
                  <a:lnTo>
                    <a:pt x="53" y="1004"/>
                  </a:lnTo>
                  <a:lnTo>
                    <a:pt x="50" y="1025"/>
                  </a:lnTo>
                  <a:lnTo>
                    <a:pt x="50" y="1025"/>
                  </a:lnTo>
                  <a:lnTo>
                    <a:pt x="50" y="1037"/>
                  </a:lnTo>
                  <a:lnTo>
                    <a:pt x="50" y="1049"/>
                  </a:lnTo>
                  <a:lnTo>
                    <a:pt x="52" y="1075"/>
                  </a:lnTo>
                  <a:lnTo>
                    <a:pt x="57" y="1099"/>
                  </a:lnTo>
                  <a:lnTo>
                    <a:pt x="63" y="1122"/>
                  </a:lnTo>
                  <a:lnTo>
                    <a:pt x="71" y="1146"/>
                  </a:lnTo>
                  <a:lnTo>
                    <a:pt x="79" y="1169"/>
                  </a:lnTo>
                  <a:lnTo>
                    <a:pt x="97" y="1215"/>
                  </a:lnTo>
                  <a:lnTo>
                    <a:pt x="97" y="1215"/>
                  </a:lnTo>
                  <a:lnTo>
                    <a:pt x="106" y="1236"/>
                  </a:lnTo>
                  <a:lnTo>
                    <a:pt x="117" y="1257"/>
                  </a:lnTo>
                  <a:lnTo>
                    <a:pt x="127" y="1276"/>
                  </a:lnTo>
                  <a:lnTo>
                    <a:pt x="139" y="1296"/>
                  </a:lnTo>
                  <a:lnTo>
                    <a:pt x="163" y="1334"/>
                  </a:lnTo>
                  <a:lnTo>
                    <a:pt x="188" y="1372"/>
                  </a:lnTo>
                  <a:lnTo>
                    <a:pt x="239" y="1446"/>
                  </a:lnTo>
                  <a:lnTo>
                    <a:pt x="264" y="1484"/>
                  </a:lnTo>
                  <a:lnTo>
                    <a:pt x="287" y="1523"/>
                  </a:lnTo>
                  <a:lnTo>
                    <a:pt x="287" y="1523"/>
                  </a:lnTo>
                  <a:lnTo>
                    <a:pt x="298" y="1544"/>
                  </a:lnTo>
                  <a:lnTo>
                    <a:pt x="308" y="1563"/>
                  </a:lnTo>
                  <a:lnTo>
                    <a:pt x="318" y="1585"/>
                  </a:lnTo>
                  <a:lnTo>
                    <a:pt x="326" y="1606"/>
                  </a:lnTo>
                  <a:lnTo>
                    <a:pt x="326" y="1606"/>
                  </a:lnTo>
                  <a:lnTo>
                    <a:pt x="327" y="1610"/>
                  </a:lnTo>
                  <a:lnTo>
                    <a:pt x="330" y="1611"/>
                  </a:lnTo>
                  <a:lnTo>
                    <a:pt x="332" y="1611"/>
                  </a:lnTo>
                  <a:lnTo>
                    <a:pt x="335" y="1611"/>
                  </a:lnTo>
                  <a:lnTo>
                    <a:pt x="338" y="1610"/>
                  </a:lnTo>
                  <a:lnTo>
                    <a:pt x="339" y="1608"/>
                  </a:lnTo>
                  <a:lnTo>
                    <a:pt x="340" y="1606"/>
                  </a:lnTo>
                  <a:lnTo>
                    <a:pt x="339" y="1603"/>
                  </a:lnTo>
                  <a:lnTo>
                    <a:pt x="339" y="1603"/>
                  </a:lnTo>
                  <a:lnTo>
                    <a:pt x="328" y="1575"/>
                  </a:lnTo>
                  <a:lnTo>
                    <a:pt x="315" y="1547"/>
                  </a:lnTo>
                  <a:lnTo>
                    <a:pt x="301" y="1520"/>
                  </a:lnTo>
                  <a:lnTo>
                    <a:pt x="286" y="1494"/>
                  </a:lnTo>
                  <a:lnTo>
                    <a:pt x="270" y="1468"/>
                  </a:lnTo>
                  <a:lnTo>
                    <a:pt x="252" y="1442"/>
                  </a:lnTo>
                  <a:lnTo>
                    <a:pt x="218" y="1393"/>
                  </a:lnTo>
                  <a:lnTo>
                    <a:pt x="218" y="1393"/>
                  </a:lnTo>
                  <a:lnTo>
                    <a:pt x="183" y="1341"/>
                  </a:lnTo>
                  <a:lnTo>
                    <a:pt x="166" y="1316"/>
                  </a:lnTo>
                  <a:lnTo>
                    <a:pt x="150" y="1289"/>
                  </a:lnTo>
                  <a:lnTo>
                    <a:pt x="150" y="1289"/>
                  </a:lnTo>
                  <a:lnTo>
                    <a:pt x="135" y="1261"/>
                  </a:lnTo>
                  <a:lnTo>
                    <a:pt x="120" y="1233"/>
                  </a:lnTo>
                  <a:lnTo>
                    <a:pt x="107" y="1204"/>
                  </a:lnTo>
                  <a:lnTo>
                    <a:pt x="96" y="1174"/>
                  </a:lnTo>
                  <a:lnTo>
                    <a:pt x="96" y="1174"/>
                  </a:lnTo>
                  <a:lnTo>
                    <a:pt x="83" y="1142"/>
                  </a:lnTo>
                  <a:lnTo>
                    <a:pt x="78" y="1124"/>
                  </a:lnTo>
                  <a:lnTo>
                    <a:pt x="73" y="1107"/>
                  </a:lnTo>
                  <a:lnTo>
                    <a:pt x="68" y="1090"/>
                  </a:lnTo>
                  <a:lnTo>
                    <a:pt x="66" y="1072"/>
                  </a:lnTo>
                  <a:lnTo>
                    <a:pt x="64" y="1055"/>
                  </a:lnTo>
                  <a:lnTo>
                    <a:pt x="64" y="1038"/>
                  </a:lnTo>
                  <a:lnTo>
                    <a:pt x="64" y="1038"/>
                  </a:lnTo>
                  <a:lnTo>
                    <a:pt x="65" y="1023"/>
                  </a:lnTo>
                  <a:lnTo>
                    <a:pt x="66" y="1008"/>
                  </a:lnTo>
                  <a:lnTo>
                    <a:pt x="69" y="994"/>
                  </a:lnTo>
                  <a:lnTo>
                    <a:pt x="75" y="981"/>
                  </a:lnTo>
                  <a:lnTo>
                    <a:pt x="81" y="969"/>
                  </a:lnTo>
                  <a:lnTo>
                    <a:pt x="88" y="956"/>
                  </a:lnTo>
                  <a:lnTo>
                    <a:pt x="97" y="944"/>
                  </a:lnTo>
                  <a:lnTo>
                    <a:pt x="106" y="933"/>
                  </a:lnTo>
                  <a:lnTo>
                    <a:pt x="106" y="933"/>
                  </a:lnTo>
                  <a:lnTo>
                    <a:pt x="117" y="924"/>
                  </a:lnTo>
                  <a:lnTo>
                    <a:pt x="127" y="914"/>
                  </a:lnTo>
                  <a:lnTo>
                    <a:pt x="148" y="898"/>
                  </a:lnTo>
                  <a:lnTo>
                    <a:pt x="193" y="866"/>
                  </a:lnTo>
                  <a:lnTo>
                    <a:pt x="193" y="866"/>
                  </a:lnTo>
                  <a:lnTo>
                    <a:pt x="201" y="860"/>
                  </a:lnTo>
                  <a:lnTo>
                    <a:pt x="204" y="858"/>
                  </a:lnTo>
                  <a:lnTo>
                    <a:pt x="208" y="855"/>
                  </a:lnTo>
                  <a:lnTo>
                    <a:pt x="208" y="855"/>
                  </a:lnTo>
                  <a:lnTo>
                    <a:pt x="211" y="848"/>
                  </a:lnTo>
                  <a:lnTo>
                    <a:pt x="213" y="842"/>
                  </a:lnTo>
                  <a:lnTo>
                    <a:pt x="213" y="842"/>
                  </a:lnTo>
                  <a:lnTo>
                    <a:pt x="218" y="835"/>
                  </a:lnTo>
                  <a:lnTo>
                    <a:pt x="220" y="828"/>
                  </a:lnTo>
                  <a:lnTo>
                    <a:pt x="221" y="821"/>
                  </a:lnTo>
                  <a:lnTo>
                    <a:pt x="220" y="814"/>
                  </a:lnTo>
                  <a:lnTo>
                    <a:pt x="220" y="814"/>
                  </a:lnTo>
                  <a:lnTo>
                    <a:pt x="214" y="800"/>
                  </a:lnTo>
                  <a:lnTo>
                    <a:pt x="208" y="787"/>
                  </a:lnTo>
                  <a:lnTo>
                    <a:pt x="201" y="774"/>
                  </a:lnTo>
                  <a:lnTo>
                    <a:pt x="194" y="761"/>
                  </a:lnTo>
                  <a:lnTo>
                    <a:pt x="176" y="737"/>
                  </a:lnTo>
                  <a:lnTo>
                    <a:pt x="158" y="714"/>
                  </a:lnTo>
                  <a:lnTo>
                    <a:pt x="120" y="670"/>
                  </a:lnTo>
                  <a:lnTo>
                    <a:pt x="101" y="647"/>
                  </a:lnTo>
                  <a:lnTo>
                    <a:pt x="82" y="624"/>
                  </a:lnTo>
                  <a:lnTo>
                    <a:pt x="82" y="624"/>
                  </a:lnTo>
                  <a:lnTo>
                    <a:pt x="66" y="602"/>
                  </a:lnTo>
                  <a:lnTo>
                    <a:pt x="50" y="579"/>
                  </a:lnTo>
                  <a:lnTo>
                    <a:pt x="35" y="556"/>
                  </a:lnTo>
                  <a:lnTo>
                    <a:pt x="29" y="543"/>
                  </a:lnTo>
                  <a:lnTo>
                    <a:pt x="23" y="531"/>
                  </a:lnTo>
                  <a:lnTo>
                    <a:pt x="23" y="531"/>
                  </a:lnTo>
                  <a:lnTo>
                    <a:pt x="18" y="518"/>
                  </a:lnTo>
                  <a:lnTo>
                    <a:pt x="15" y="505"/>
                  </a:lnTo>
                  <a:lnTo>
                    <a:pt x="14" y="491"/>
                  </a:lnTo>
                  <a:lnTo>
                    <a:pt x="14" y="485"/>
                  </a:lnTo>
                  <a:lnTo>
                    <a:pt x="15" y="478"/>
                  </a:lnTo>
                  <a:lnTo>
                    <a:pt x="15" y="478"/>
                  </a:lnTo>
                  <a:lnTo>
                    <a:pt x="20" y="466"/>
                  </a:lnTo>
                  <a:lnTo>
                    <a:pt x="26" y="457"/>
                  </a:lnTo>
                  <a:lnTo>
                    <a:pt x="34" y="448"/>
                  </a:lnTo>
                  <a:lnTo>
                    <a:pt x="42" y="441"/>
                  </a:lnTo>
                  <a:lnTo>
                    <a:pt x="42" y="441"/>
                  </a:lnTo>
                  <a:lnTo>
                    <a:pt x="52" y="433"/>
                  </a:lnTo>
                  <a:lnTo>
                    <a:pt x="64" y="425"/>
                  </a:lnTo>
                  <a:lnTo>
                    <a:pt x="86" y="412"/>
                  </a:lnTo>
                  <a:lnTo>
                    <a:pt x="109" y="399"/>
                  </a:lnTo>
                  <a:lnTo>
                    <a:pt x="132" y="387"/>
                  </a:lnTo>
                  <a:lnTo>
                    <a:pt x="132" y="387"/>
                  </a:lnTo>
                  <a:lnTo>
                    <a:pt x="157" y="369"/>
                  </a:lnTo>
                  <a:lnTo>
                    <a:pt x="180" y="352"/>
                  </a:lnTo>
                  <a:lnTo>
                    <a:pt x="203" y="332"/>
                  </a:lnTo>
                  <a:lnTo>
                    <a:pt x="225" y="313"/>
                  </a:lnTo>
                  <a:lnTo>
                    <a:pt x="225" y="313"/>
                  </a:lnTo>
                  <a:lnTo>
                    <a:pt x="248" y="291"/>
                  </a:lnTo>
                  <a:lnTo>
                    <a:pt x="271" y="269"/>
                  </a:lnTo>
                  <a:lnTo>
                    <a:pt x="294" y="246"/>
                  </a:lnTo>
                  <a:lnTo>
                    <a:pt x="318" y="224"/>
                  </a:lnTo>
                  <a:lnTo>
                    <a:pt x="342" y="203"/>
                  </a:lnTo>
                  <a:lnTo>
                    <a:pt x="366" y="184"/>
                  </a:lnTo>
                  <a:lnTo>
                    <a:pt x="393" y="166"/>
                  </a:lnTo>
                  <a:lnTo>
                    <a:pt x="407" y="158"/>
                  </a:lnTo>
                  <a:lnTo>
                    <a:pt x="422" y="150"/>
                  </a:lnTo>
                  <a:lnTo>
                    <a:pt x="422" y="150"/>
                  </a:lnTo>
                  <a:lnTo>
                    <a:pt x="448" y="138"/>
                  </a:lnTo>
                  <a:lnTo>
                    <a:pt x="476" y="127"/>
                  </a:lnTo>
                  <a:lnTo>
                    <a:pt x="503" y="117"/>
                  </a:lnTo>
                  <a:lnTo>
                    <a:pt x="532" y="109"/>
                  </a:lnTo>
                  <a:lnTo>
                    <a:pt x="561" y="101"/>
                  </a:lnTo>
                  <a:lnTo>
                    <a:pt x="590" y="94"/>
                  </a:lnTo>
                  <a:lnTo>
                    <a:pt x="648" y="81"/>
                  </a:lnTo>
                  <a:lnTo>
                    <a:pt x="648" y="81"/>
                  </a:lnTo>
                  <a:lnTo>
                    <a:pt x="682" y="75"/>
                  </a:lnTo>
                  <a:lnTo>
                    <a:pt x="714" y="71"/>
                  </a:lnTo>
                  <a:lnTo>
                    <a:pt x="747" y="67"/>
                  </a:lnTo>
                  <a:lnTo>
                    <a:pt x="782" y="65"/>
                  </a:lnTo>
                  <a:lnTo>
                    <a:pt x="782" y="65"/>
                  </a:lnTo>
                  <a:lnTo>
                    <a:pt x="854" y="64"/>
                  </a:lnTo>
                  <a:lnTo>
                    <a:pt x="891" y="63"/>
                  </a:lnTo>
                  <a:lnTo>
                    <a:pt x="928" y="60"/>
                  </a:lnTo>
                  <a:lnTo>
                    <a:pt x="928" y="60"/>
                  </a:lnTo>
                  <a:lnTo>
                    <a:pt x="964" y="57"/>
                  </a:lnTo>
                  <a:lnTo>
                    <a:pt x="1001" y="52"/>
                  </a:lnTo>
                  <a:lnTo>
                    <a:pt x="1072" y="40"/>
                  </a:lnTo>
                  <a:lnTo>
                    <a:pt x="1072" y="40"/>
                  </a:lnTo>
                  <a:lnTo>
                    <a:pt x="1109" y="34"/>
                  </a:lnTo>
                  <a:lnTo>
                    <a:pt x="1146" y="29"/>
                  </a:lnTo>
                  <a:lnTo>
                    <a:pt x="1220" y="24"/>
                  </a:lnTo>
                  <a:lnTo>
                    <a:pt x="1220" y="24"/>
                  </a:lnTo>
                  <a:lnTo>
                    <a:pt x="1293" y="18"/>
                  </a:lnTo>
                  <a:lnTo>
                    <a:pt x="1330" y="15"/>
                  </a:lnTo>
                  <a:lnTo>
                    <a:pt x="1367" y="14"/>
                  </a:lnTo>
                  <a:lnTo>
                    <a:pt x="1402" y="14"/>
                  </a:lnTo>
                  <a:lnTo>
                    <a:pt x="1439" y="15"/>
                  </a:lnTo>
                  <a:lnTo>
                    <a:pt x="1476" y="18"/>
                  </a:lnTo>
                  <a:lnTo>
                    <a:pt x="1512" y="22"/>
                  </a:lnTo>
                  <a:lnTo>
                    <a:pt x="1512" y="22"/>
                  </a:lnTo>
                  <a:lnTo>
                    <a:pt x="1539" y="27"/>
                  </a:lnTo>
                  <a:lnTo>
                    <a:pt x="1567" y="34"/>
                  </a:lnTo>
                  <a:lnTo>
                    <a:pt x="1592" y="43"/>
                  </a:lnTo>
                  <a:lnTo>
                    <a:pt x="1617" y="53"/>
                  </a:lnTo>
                  <a:lnTo>
                    <a:pt x="1642" y="66"/>
                  </a:lnTo>
                  <a:lnTo>
                    <a:pt x="1666" y="79"/>
                  </a:lnTo>
                  <a:lnTo>
                    <a:pt x="1688" y="94"/>
                  </a:lnTo>
                  <a:lnTo>
                    <a:pt x="1711" y="110"/>
                  </a:lnTo>
                  <a:lnTo>
                    <a:pt x="1731" y="127"/>
                  </a:lnTo>
                  <a:lnTo>
                    <a:pt x="1752" y="146"/>
                  </a:lnTo>
                  <a:lnTo>
                    <a:pt x="1772" y="164"/>
                  </a:lnTo>
                  <a:lnTo>
                    <a:pt x="1791" y="184"/>
                  </a:lnTo>
                  <a:lnTo>
                    <a:pt x="1810" y="204"/>
                  </a:lnTo>
                  <a:lnTo>
                    <a:pt x="1828" y="225"/>
                  </a:lnTo>
                  <a:lnTo>
                    <a:pt x="1845" y="247"/>
                  </a:lnTo>
                  <a:lnTo>
                    <a:pt x="1861" y="269"/>
                  </a:lnTo>
                  <a:lnTo>
                    <a:pt x="1861" y="269"/>
                  </a:lnTo>
                  <a:lnTo>
                    <a:pt x="1894" y="314"/>
                  </a:lnTo>
                  <a:lnTo>
                    <a:pt x="1924" y="361"/>
                  </a:lnTo>
                  <a:lnTo>
                    <a:pt x="1924" y="361"/>
                  </a:lnTo>
                  <a:lnTo>
                    <a:pt x="1952" y="406"/>
                  </a:lnTo>
                  <a:lnTo>
                    <a:pt x="1952" y="406"/>
                  </a:lnTo>
                  <a:lnTo>
                    <a:pt x="1957" y="415"/>
                  </a:lnTo>
                  <a:lnTo>
                    <a:pt x="1960" y="419"/>
                  </a:lnTo>
                  <a:lnTo>
                    <a:pt x="1965" y="421"/>
                  </a:lnTo>
                  <a:lnTo>
                    <a:pt x="1965" y="421"/>
                  </a:lnTo>
                  <a:lnTo>
                    <a:pt x="1971" y="421"/>
                  </a:lnTo>
                  <a:lnTo>
                    <a:pt x="1977" y="421"/>
                  </a:lnTo>
                  <a:lnTo>
                    <a:pt x="1977" y="421"/>
                  </a:lnTo>
                  <a:lnTo>
                    <a:pt x="2016" y="421"/>
                  </a:lnTo>
                  <a:lnTo>
                    <a:pt x="2035" y="422"/>
                  </a:lnTo>
                  <a:lnTo>
                    <a:pt x="2055" y="425"/>
                  </a:lnTo>
                  <a:lnTo>
                    <a:pt x="2055" y="425"/>
                  </a:lnTo>
                  <a:lnTo>
                    <a:pt x="2074" y="430"/>
                  </a:lnTo>
                  <a:lnTo>
                    <a:pt x="2094" y="437"/>
                  </a:lnTo>
                  <a:lnTo>
                    <a:pt x="2112" y="447"/>
                  </a:lnTo>
                  <a:lnTo>
                    <a:pt x="2130" y="458"/>
                  </a:lnTo>
                  <a:lnTo>
                    <a:pt x="2130" y="458"/>
                  </a:lnTo>
                  <a:lnTo>
                    <a:pt x="2147" y="471"/>
                  </a:lnTo>
                  <a:lnTo>
                    <a:pt x="2163" y="485"/>
                  </a:lnTo>
                  <a:lnTo>
                    <a:pt x="2179" y="501"/>
                  </a:lnTo>
                  <a:lnTo>
                    <a:pt x="2193" y="517"/>
                  </a:lnTo>
                  <a:lnTo>
                    <a:pt x="2207" y="534"/>
                  </a:lnTo>
                  <a:lnTo>
                    <a:pt x="2218" y="553"/>
                  </a:lnTo>
                  <a:lnTo>
                    <a:pt x="2230" y="571"/>
                  </a:lnTo>
                  <a:lnTo>
                    <a:pt x="2240" y="589"/>
                  </a:lnTo>
                  <a:lnTo>
                    <a:pt x="2240" y="589"/>
                  </a:lnTo>
                  <a:lnTo>
                    <a:pt x="2250" y="610"/>
                  </a:lnTo>
                  <a:lnTo>
                    <a:pt x="2261" y="630"/>
                  </a:lnTo>
                  <a:lnTo>
                    <a:pt x="2270" y="651"/>
                  </a:lnTo>
                  <a:lnTo>
                    <a:pt x="2278" y="672"/>
                  </a:lnTo>
                  <a:lnTo>
                    <a:pt x="2293" y="715"/>
                  </a:lnTo>
                  <a:lnTo>
                    <a:pt x="2306" y="759"/>
                  </a:lnTo>
                  <a:lnTo>
                    <a:pt x="2306" y="759"/>
                  </a:lnTo>
                  <a:lnTo>
                    <a:pt x="2318" y="811"/>
                  </a:lnTo>
                  <a:lnTo>
                    <a:pt x="2329" y="863"/>
                  </a:lnTo>
                  <a:lnTo>
                    <a:pt x="2337" y="914"/>
                  </a:lnTo>
                  <a:lnTo>
                    <a:pt x="2344" y="968"/>
                  </a:lnTo>
                  <a:lnTo>
                    <a:pt x="2344" y="968"/>
                  </a:lnTo>
                  <a:lnTo>
                    <a:pt x="2352" y="1040"/>
                  </a:lnTo>
                  <a:lnTo>
                    <a:pt x="2355" y="1077"/>
                  </a:lnTo>
                  <a:lnTo>
                    <a:pt x="2357" y="1114"/>
                  </a:lnTo>
                  <a:lnTo>
                    <a:pt x="2359" y="1151"/>
                  </a:lnTo>
                  <a:lnTo>
                    <a:pt x="2360" y="1188"/>
                  </a:lnTo>
                  <a:lnTo>
                    <a:pt x="2359" y="1225"/>
                  </a:lnTo>
                  <a:lnTo>
                    <a:pt x="2357" y="1261"/>
                  </a:lnTo>
                  <a:lnTo>
                    <a:pt x="2357" y="1261"/>
                  </a:lnTo>
                  <a:lnTo>
                    <a:pt x="2355" y="1298"/>
                  </a:lnTo>
                  <a:lnTo>
                    <a:pt x="2352" y="1335"/>
                  </a:lnTo>
                  <a:lnTo>
                    <a:pt x="2347" y="1371"/>
                  </a:lnTo>
                  <a:lnTo>
                    <a:pt x="2341" y="1408"/>
                  </a:lnTo>
                  <a:lnTo>
                    <a:pt x="2341" y="1408"/>
                  </a:lnTo>
                  <a:lnTo>
                    <a:pt x="2341" y="1410"/>
                  </a:lnTo>
                  <a:lnTo>
                    <a:pt x="2343" y="1412"/>
                  </a:lnTo>
                  <a:lnTo>
                    <a:pt x="2345" y="1415"/>
                  </a:lnTo>
                  <a:lnTo>
                    <a:pt x="2347" y="1416"/>
                  </a:lnTo>
                  <a:lnTo>
                    <a:pt x="2349" y="1416"/>
                  </a:lnTo>
                  <a:lnTo>
                    <a:pt x="2352" y="1416"/>
                  </a:lnTo>
                  <a:lnTo>
                    <a:pt x="2354" y="1414"/>
                  </a:lnTo>
                  <a:lnTo>
                    <a:pt x="2355" y="1411"/>
                  </a:lnTo>
                  <a:lnTo>
                    <a:pt x="2355" y="14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929DEC4B-BE26-23CB-AD22-60807DE03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" y="1768"/>
              <a:ext cx="705" cy="961"/>
            </a:xfrm>
            <a:custGeom>
              <a:avLst/>
              <a:gdLst>
                <a:gd name="T0" fmla="*/ 1398 w 1409"/>
                <a:gd name="T1" fmla="*/ 1 h 1923"/>
                <a:gd name="T2" fmla="*/ 1260 w 1409"/>
                <a:gd name="T3" fmla="*/ 82 h 1923"/>
                <a:gd name="T4" fmla="*/ 1170 w 1409"/>
                <a:gd name="T5" fmla="*/ 139 h 1923"/>
                <a:gd name="T6" fmla="*/ 1083 w 1409"/>
                <a:gd name="T7" fmla="*/ 200 h 1923"/>
                <a:gd name="T8" fmla="*/ 1039 w 1409"/>
                <a:gd name="T9" fmla="*/ 231 h 1923"/>
                <a:gd name="T10" fmla="*/ 960 w 1409"/>
                <a:gd name="T11" fmla="*/ 295 h 1923"/>
                <a:gd name="T12" fmla="*/ 883 w 1409"/>
                <a:gd name="T13" fmla="*/ 364 h 1923"/>
                <a:gd name="T14" fmla="*/ 810 w 1409"/>
                <a:gd name="T15" fmla="*/ 437 h 1923"/>
                <a:gd name="T16" fmla="*/ 742 w 1409"/>
                <a:gd name="T17" fmla="*/ 515 h 1923"/>
                <a:gd name="T18" fmla="*/ 705 w 1409"/>
                <a:gd name="T19" fmla="*/ 562 h 1923"/>
                <a:gd name="T20" fmla="*/ 637 w 1409"/>
                <a:gd name="T21" fmla="*/ 660 h 1923"/>
                <a:gd name="T22" fmla="*/ 574 w 1409"/>
                <a:gd name="T23" fmla="*/ 761 h 1923"/>
                <a:gd name="T24" fmla="*/ 482 w 1409"/>
                <a:gd name="T25" fmla="*/ 914 h 1923"/>
                <a:gd name="T26" fmla="*/ 415 w 1409"/>
                <a:gd name="T27" fmla="*/ 1027 h 1923"/>
                <a:gd name="T28" fmla="*/ 350 w 1409"/>
                <a:gd name="T29" fmla="*/ 1142 h 1923"/>
                <a:gd name="T30" fmla="*/ 289 w 1409"/>
                <a:gd name="T31" fmla="*/ 1259 h 1923"/>
                <a:gd name="T32" fmla="*/ 232 w 1409"/>
                <a:gd name="T33" fmla="*/ 1379 h 1923"/>
                <a:gd name="T34" fmla="*/ 206 w 1409"/>
                <a:gd name="T35" fmla="*/ 1439 h 1923"/>
                <a:gd name="T36" fmla="*/ 129 w 1409"/>
                <a:gd name="T37" fmla="*/ 1621 h 1923"/>
                <a:gd name="T38" fmla="*/ 77 w 1409"/>
                <a:gd name="T39" fmla="*/ 1740 h 1923"/>
                <a:gd name="T40" fmla="*/ 64 w 1409"/>
                <a:gd name="T41" fmla="*/ 1769 h 1923"/>
                <a:gd name="T42" fmla="*/ 53 w 1409"/>
                <a:gd name="T43" fmla="*/ 1799 h 1923"/>
                <a:gd name="T44" fmla="*/ 29 w 1409"/>
                <a:gd name="T45" fmla="*/ 1857 h 1923"/>
                <a:gd name="T46" fmla="*/ 1 w 1409"/>
                <a:gd name="T47" fmla="*/ 1912 h 1923"/>
                <a:gd name="T48" fmla="*/ 0 w 1409"/>
                <a:gd name="T49" fmla="*/ 1915 h 1923"/>
                <a:gd name="T50" fmla="*/ 2 w 1409"/>
                <a:gd name="T51" fmla="*/ 1920 h 1923"/>
                <a:gd name="T52" fmla="*/ 7 w 1409"/>
                <a:gd name="T53" fmla="*/ 1923 h 1923"/>
                <a:gd name="T54" fmla="*/ 11 w 1409"/>
                <a:gd name="T55" fmla="*/ 1922 h 1923"/>
                <a:gd name="T56" fmla="*/ 14 w 1409"/>
                <a:gd name="T57" fmla="*/ 1919 h 1923"/>
                <a:gd name="T58" fmla="*/ 53 w 1409"/>
                <a:gd name="T59" fmla="*/ 1836 h 1923"/>
                <a:gd name="T60" fmla="*/ 64 w 1409"/>
                <a:gd name="T61" fmla="*/ 1808 h 1923"/>
                <a:gd name="T62" fmla="*/ 88 w 1409"/>
                <a:gd name="T63" fmla="*/ 1746 h 1923"/>
                <a:gd name="T64" fmla="*/ 115 w 1409"/>
                <a:gd name="T65" fmla="*/ 1686 h 1923"/>
                <a:gd name="T66" fmla="*/ 217 w 1409"/>
                <a:gd name="T67" fmla="*/ 1446 h 1923"/>
                <a:gd name="T68" fmla="*/ 244 w 1409"/>
                <a:gd name="T69" fmla="*/ 1386 h 1923"/>
                <a:gd name="T70" fmla="*/ 299 w 1409"/>
                <a:gd name="T71" fmla="*/ 1268 h 1923"/>
                <a:gd name="T72" fmla="*/ 329 w 1409"/>
                <a:gd name="T73" fmla="*/ 1209 h 1923"/>
                <a:gd name="T74" fmla="*/ 392 w 1409"/>
                <a:gd name="T75" fmla="*/ 1094 h 1923"/>
                <a:gd name="T76" fmla="*/ 459 w 1409"/>
                <a:gd name="T77" fmla="*/ 981 h 1923"/>
                <a:gd name="T78" fmla="*/ 593 w 1409"/>
                <a:gd name="T79" fmla="*/ 757 h 1923"/>
                <a:gd name="T80" fmla="*/ 622 w 1409"/>
                <a:gd name="T81" fmla="*/ 708 h 1923"/>
                <a:gd name="T82" fmla="*/ 686 w 1409"/>
                <a:gd name="T83" fmla="*/ 612 h 1923"/>
                <a:gd name="T84" fmla="*/ 719 w 1409"/>
                <a:gd name="T85" fmla="*/ 566 h 1923"/>
                <a:gd name="T86" fmla="*/ 785 w 1409"/>
                <a:gd name="T87" fmla="*/ 487 h 1923"/>
                <a:gd name="T88" fmla="*/ 855 w 1409"/>
                <a:gd name="T89" fmla="*/ 411 h 1923"/>
                <a:gd name="T90" fmla="*/ 930 w 1409"/>
                <a:gd name="T91" fmla="*/ 339 h 1923"/>
                <a:gd name="T92" fmla="*/ 1008 w 1409"/>
                <a:gd name="T93" fmla="*/ 272 h 1923"/>
                <a:gd name="T94" fmla="*/ 1049 w 1409"/>
                <a:gd name="T95" fmla="*/ 240 h 1923"/>
                <a:gd name="T96" fmla="*/ 1136 w 1409"/>
                <a:gd name="T97" fmla="*/ 179 h 1923"/>
                <a:gd name="T98" fmla="*/ 1223 w 1409"/>
                <a:gd name="T99" fmla="*/ 121 h 1923"/>
                <a:gd name="T100" fmla="*/ 1313 w 1409"/>
                <a:gd name="T101" fmla="*/ 66 h 1923"/>
                <a:gd name="T102" fmla="*/ 1358 w 1409"/>
                <a:gd name="T103" fmla="*/ 39 h 1923"/>
                <a:gd name="T104" fmla="*/ 1405 w 1409"/>
                <a:gd name="T105" fmla="*/ 13 h 1923"/>
                <a:gd name="T106" fmla="*/ 1409 w 1409"/>
                <a:gd name="T107" fmla="*/ 8 h 1923"/>
                <a:gd name="T108" fmla="*/ 1407 w 1409"/>
                <a:gd name="T109" fmla="*/ 4 h 1923"/>
                <a:gd name="T110" fmla="*/ 1404 w 1409"/>
                <a:gd name="T111" fmla="*/ 0 h 1923"/>
                <a:gd name="T112" fmla="*/ 1398 w 1409"/>
                <a:gd name="T113" fmla="*/ 1 h 1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09" h="1923">
                  <a:moveTo>
                    <a:pt x="1398" y="1"/>
                  </a:moveTo>
                  <a:lnTo>
                    <a:pt x="1398" y="1"/>
                  </a:lnTo>
                  <a:lnTo>
                    <a:pt x="1306" y="54"/>
                  </a:lnTo>
                  <a:lnTo>
                    <a:pt x="1260" y="82"/>
                  </a:lnTo>
                  <a:lnTo>
                    <a:pt x="1215" y="110"/>
                  </a:lnTo>
                  <a:lnTo>
                    <a:pt x="1170" y="139"/>
                  </a:lnTo>
                  <a:lnTo>
                    <a:pt x="1125" y="169"/>
                  </a:lnTo>
                  <a:lnTo>
                    <a:pt x="1083" y="200"/>
                  </a:lnTo>
                  <a:lnTo>
                    <a:pt x="1039" y="231"/>
                  </a:lnTo>
                  <a:lnTo>
                    <a:pt x="1039" y="231"/>
                  </a:lnTo>
                  <a:lnTo>
                    <a:pt x="999" y="263"/>
                  </a:lnTo>
                  <a:lnTo>
                    <a:pt x="960" y="295"/>
                  </a:lnTo>
                  <a:lnTo>
                    <a:pt x="921" y="330"/>
                  </a:lnTo>
                  <a:lnTo>
                    <a:pt x="883" y="364"/>
                  </a:lnTo>
                  <a:lnTo>
                    <a:pt x="846" y="400"/>
                  </a:lnTo>
                  <a:lnTo>
                    <a:pt x="810" y="437"/>
                  </a:lnTo>
                  <a:lnTo>
                    <a:pt x="776" y="475"/>
                  </a:lnTo>
                  <a:lnTo>
                    <a:pt x="742" y="515"/>
                  </a:lnTo>
                  <a:lnTo>
                    <a:pt x="742" y="515"/>
                  </a:lnTo>
                  <a:lnTo>
                    <a:pt x="705" y="562"/>
                  </a:lnTo>
                  <a:lnTo>
                    <a:pt x="671" y="610"/>
                  </a:lnTo>
                  <a:lnTo>
                    <a:pt x="637" y="660"/>
                  </a:lnTo>
                  <a:lnTo>
                    <a:pt x="605" y="709"/>
                  </a:lnTo>
                  <a:lnTo>
                    <a:pt x="574" y="761"/>
                  </a:lnTo>
                  <a:lnTo>
                    <a:pt x="543" y="812"/>
                  </a:lnTo>
                  <a:lnTo>
                    <a:pt x="482" y="914"/>
                  </a:lnTo>
                  <a:lnTo>
                    <a:pt x="482" y="914"/>
                  </a:lnTo>
                  <a:lnTo>
                    <a:pt x="415" y="1027"/>
                  </a:lnTo>
                  <a:lnTo>
                    <a:pt x="350" y="1142"/>
                  </a:lnTo>
                  <a:lnTo>
                    <a:pt x="350" y="1142"/>
                  </a:lnTo>
                  <a:lnTo>
                    <a:pt x="319" y="1200"/>
                  </a:lnTo>
                  <a:lnTo>
                    <a:pt x="289" y="1259"/>
                  </a:lnTo>
                  <a:lnTo>
                    <a:pt x="260" y="1319"/>
                  </a:lnTo>
                  <a:lnTo>
                    <a:pt x="232" y="1379"/>
                  </a:lnTo>
                  <a:lnTo>
                    <a:pt x="232" y="1379"/>
                  </a:lnTo>
                  <a:lnTo>
                    <a:pt x="206" y="1439"/>
                  </a:lnTo>
                  <a:lnTo>
                    <a:pt x="179" y="1499"/>
                  </a:lnTo>
                  <a:lnTo>
                    <a:pt x="129" y="1621"/>
                  </a:lnTo>
                  <a:lnTo>
                    <a:pt x="129" y="1621"/>
                  </a:lnTo>
                  <a:lnTo>
                    <a:pt x="77" y="1740"/>
                  </a:lnTo>
                  <a:lnTo>
                    <a:pt x="77" y="1740"/>
                  </a:lnTo>
                  <a:lnTo>
                    <a:pt x="64" y="1769"/>
                  </a:lnTo>
                  <a:lnTo>
                    <a:pt x="53" y="1799"/>
                  </a:lnTo>
                  <a:lnTo>
                    <a:pt x="53" y="1799"/>
                  </a:lnTo>
                  <a:lnTo>
                    <a:pt x="41" y="1828"/>
                  </a:lnTo>
                  <a:lnTo>
                    <a:pt x="29" y="1857"/>
                  </a:lnTo>
                  <a:lnTo>
                    <a:pt x="29" y="1857"/>
                  </a:lnTo>
                  <a:lnTo>
                    <a:pt x="1" y="1912"/>
                  </a:lnTo>
                  <a:lnTo>
                    <a:pt x="1" y="1912"/>
                  </a:lnTo>
                  <a:lnTo>
                    <a:pt x="0" y="1915"/>
                  </a:lnTo>
                  <a:lnTo>
                    <a:pt x="1" y="1918"/>
                  </a:lnTo>
                  <a:lnTo>
                    <a:pt x="2" y="1920"/>
                  </a:lnTo>
                  <a:lnTo>
                    <a:pt x="4" y="1922"/>
                  </a:lnTo>
                  <a:lnTo>
                    <a:pt x="7" y="1923"/>
                  </a:lnTo>
                  <a:lnTo>
                    <a:pt x="9" y="1923"/>
                  </a:lnTo>
                  <a:lnTo>
                    <a:pt x="11" y="1922"/>
                  </a:lnTo>
                  <a:lnTo>
                    <a:pt x="14" y="1919"/>
                  </a:lnTo>
                  <a:lnTo>
                    <a:pt x="14" y="1919"/>
                  </a:lnTo>
                  <a:lnTo>
                    <a:pt x="40" y="1864"/>
                  </a:lnTo>
                  <a:lnTo>
                    <a:pt x="53" y="1836"/>
                  </a:lnTo>
                  <a:lnTo>
                    <a:pt x="64" y="1808"/>
                  </a:lnTo>
                  <a:lnTo>
                    <a:pt x="64" y="1808"/>
                  </a:lnTo>
                  <a:lnTo>
                    <a:pt x="76" y="1778"/>
                  </a:lnTo>
                  <a:lnTo>
                    <a:pt x="88" y="1746"/>
                  </a:lnTo>
                  <a:lnTo>
                    <a:pt x="115" y="1686"/>
                  </a:lnTo>
                  <a:lnTo>
                    <a:pt x="115" y="1686"/>
                  </a:lnTo>
                  <a:lnTo>
                    <a:pt x="166" y="1565"/>
                  </a:lnTo>
                  <a:lnTo>
                    <a:pt x="217" y="1446"/>
                  </a:lnTo>
                  <a:lnTo>
                    <a:pt x="217" y="1446"/>
                  </a:lnTo>
                  <a:lnTo>
                    <a:pt x="244" y="1386"/>
                  </a:lnTo>
                  <a:lnTo>
                    <a:pt x="271" y="1327"/>
                  </a:lnTo>
                  <a:lnTo>
                    <a:pt x="299" y="1268"/>
                  </a:lnTo>
                  <a:lnTo>
                    <a:pt x="329" y="1209"/>
                  </a:lnTo>
                  <a:lnTo>
                    <a:pt x="329" y="1209"/>
                  </a:lnTo>
                  <a:lnTo>
                    <a:pt x="360" y="1152"/>
                  </a:lnTo>
                  <a:lnTo>
                    <a:pt x="392" y="1094"/>
                  </a:lnTo>
                  <a:lnTo>
                    <a:pt x="459" y="981"/>
                  </a:lnTo>
                  <a:lnTo>
                    <a:pt x="459" y="981"/>
                  </a:lnTo>
                  <a:lnTo>
                    <a:pt x="526" y="869"/>
                  </a:lnTo>
                  <a:lnTo>
                    <a:pt x="593" y="757"/>
                  </a:lnTo>
                  <a:lnTo>
                    <a:pt x="593" y="757"/>
                  </a:lnTo>
                  <a:lnTo>
                    <a:pt x="622" y="708"/>
                  </a:lnTo>
                  <a:lnTo>
                    <a:pt x="654" y="661"/>
                  </a:lnTo>
                  <a:lnTo>
                    <a:pt x="686" y="612"/>
                  </a:lnTo>
                  <a:lnTo>
                    <a:pt x="719" y="566"/>
                  </a:lnTo>
                  <a:lnTo>
                    <a:pt x="719" y="566"/>
                  </a:lnTo>
                  <a:lnTo>
                    <a:pt x="751" y="526"/>
                  </a:lnTo>
                  <a:lnTo>
                    <a:pt x="785" y="487"/>
                  </a:lnTo>
                  <a:lnTo>
                    <a:pt x="819" y="447"/>
                  </a:lnTo>
                  <a:lnTo>
                    <a:pt x="855" y="411"/>
                  </a:lnTo>
                  <a:lnTo>
                    <a:pt x="892" y="375"/>
                  </a:lnTo>
                  <a:lnTo>
                    <a:pt x="930" y="339"/>
                  </a:lnTo>
                  <a:lnTo>
                    <a:pt x="969" y="306"/>
                  </a:lnTo>
                  <a:lnTo>
                    <a:pt x="1008" y="272"/>
                  </a:lnTo>
                  <a:lnTo>
                    <a:pt x="1008" y="272"/>
                  </a:lnTo>
                  <a:lnTo>
                    <a:pt x="1049" y="240"/>
                  </a:lnTo>
                  <a:lnTo>
                    <a:pt x="1092" y="209"/>
                  </a:lnTo>
                  <a:lnTo>
                    <a:pt x="1136" y="179"/>
                  </a:lnTo>
                  <a:lnTo>
                    <a:pt x="1178" y="149"/>
                  </a:lnTo>
                  <a:lnTo>
                    <a:pt x="1223" y="121"/>
                  </a:lnTo>
                  <a:lnTo>
                    <a:pt x="1268" y="94"/>
                  </a:lnTo>
                  <a:lnTo>
                    <a:pt x="1313" y="66"/>
                  </a:lnTo>
                  <a:lnTo>
                    <a:pt x="1358" y="39"/>
                  </a:lnTo>
                  <a:lnTo>
                    <a:pt x="1358" y="39"/>
                  </a:lnTo>
                  <a:lnTo>
                    <a:pt x="1405" y="13"/>
                  </a:lnTo>
                  <a:lnTo>
                    <a:pt x="1405" y="13"/>
                  </a:lnTo>
                  <a:lnTo>
                    <a:pt x="1407" y="11"/>
                  </a:lnTo>
                  <a:lnTo>
                    <a:pt x="1409" y="8"/>
                  </a:lnTo>
                  <a:lnTo>
                    <a:pt x="1409" y="6"/>
                  </a:lnTo>
                  <a:lnTo>
                    <a:pt x="1407" y="4"/>
                  </a:lnTo>
                  <a:lnTo>
                    <a:pt x="1406" y="1"/>
                  </a:lnTo>
                  <a:lnTo>
                    <a:pt x="1404" y="0"/>
                  </a:lnTo>
                  <a:lnTo>
                    <a:pt x="1402" y="0"/>
                  </a:lnTo>
                  <a:lnTo>
                    <a:pt x="1398" y="1"/>
                  </a:lnTo>
                  <a:lnTo>
                    <a:pt x="139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91747E58-FBB5-5F40-8053-421D5312E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5" y="1539"/>
              <a:ext cx="604" cy="1765"/>
            </a:xfrm>
            <a:custGeom>
              <a:avLst/>
              <a:gdLst>
                <a:gd name="T0" fmla="*/ 961 w 1207"/>
                <a:gd name="T1" fmla="*/ 3409 h 3531"/>
                <a:gd name="T2" fmla="*/ 984 w 1207"/>
                <a:gd name="T3" fmla="*/ 3179 h 3531"/>
                <a:gd name="T4" fmla="*/ 1017 w 1207"/>
                <a:gd name="T5" fmla="*/ 3010 h 3531"/>
                <a:gd name="T6" fmla="*/ 1058 w 1207"/>
                <a:gd name="T7" fmla="*/ 2842 h 3531"/>
                <a:gd name="T8" fmla="*/ 1093 w 1207"/>
                <a:gd name="T9" fmla="*/ 2613 h 3531"/>
                <a:gd name="T10" fmla="*/ 1117 w 1207"/>
                <a:gd name="T11" fmla="*/ 2374 h 3531"/>
                <a:gd name="T12" fmla="*/ 1150 w 1207"/>
                <a:gd name="T13" fmla="*/ 2145 h 3531"/>
                <a:gd name="T14" fmla="*/ 1185 w 1207"/>
                <a:gd name="T15" fmla="*/ 1797 h 3531"/>
                <a:gd name="T16" fmla="*/ 1192 w 1207"/>
                <a:gd name="T17" fmla="*/ 1622 h 3531"/>
                <a:gd name="T18" fmla="*/ 1193 w 1207"/>
                <a:gd name="T19" fmla="*/ 1578 h 3531"/>
                <a:gd name="T20" fmla="*/ 1205 w 1207"/>
                <a:gd name="T21" fmla="*/ 1531 h 3531"/>
                <a:gd name="T22" fmla="*/ 1207 w 1207"/>
                <a:gd name="T23" fmla="*/ 1494 h 3531"/>
                <a:gd name="T24" fmla="*/ 1198 w 1207"/>
                <a:gd name="T25" fmla="*/ 1355 h 3531"/>
                <a:gd name="T26" fmla="*/ 1174 w 1207"/>
                <a:gd name="T27" fmla="*/ 1200 h 3531"/>
                <a:gd name="T28" fmla="*/ 1119 w 1207"/>
                <a:gd name="T29" fmla="*/ 999 h 3531"/>
                <a:gd name="T30" fmla="*/ 1075 w 1207"/>
                <a:gd name="T31" fmla="*/ 894 h 3531"/>
                <a:gd name="T32" fmla="*/ 987 w 1207"/>
                <a:gd name="T33" fmla="*/ 730 h 3531"/>
                <a:gd name="T34" fmla="*/ 934 w 1207"/>
                <a:gd name="T35" fmla="*/ 646 h 3531"/>
                <a:gd name="T36" fmla="*/ 804 w 1207"/>
                <a:gd name="T37" fmla="*/ 493 h 3531"/>
                <a:gd name="T38" fmla="*/ 697 w 1207"/>
                <a:gd name="T39" fmla="*/ 392 h 3531"/>
                <a:gd name="T40" fmla="*/ 551 w 1207"/>
                <a:gd name="T41" fmla="*/ 276 h 3531"/>
                <a:gd name="T42" fmla="*/ 435 w 1207"/>
                <a:gd name="T43" fmla="*/ 196 h 3531"/>
                <a:gd name="T44" fmla="*/ 269 w 1207"/>
                <a:gd name="T45" fmla="*/ 98 h 3531"/>
                <a:gd name="T46" fmla="*/ 92 w 1207"/>
                <a:gd name="T47" fmla="*/ 22 h 3531"/>
                <a:gd name="T48" fmla="*/ 9 w 1207"/>
                <a:gd name="T49" fmla="*/ 0 h 3531"/>
                <a:gd name="T50" fmla="*/ 1 w 1207"/>
                <a:gd name="T51" fmla="*/ 4 h 3531"/>
                <a:gd name="T52" fmla="*/ 2 w 1207"/>
                <a:gd name="T53" fmla="*/ 13 h 3531"/>
                <a:gd name="T54" fmla="*/ 52 w 1207"/>
                <a:gd name="T55" fmla="*/ 25 h 3531"/>
                <a:gd name="T56" fmla="*/ 185 w 1207"/>
                <a:gd name="T57" fmla="*/ 72 h 3531"/>
                <a:gd name="T58" fmla="*/ 353 w 1207"/>
                <a:gd name="T59" fmla="*/ 162 h 3531"/>
                <a:gd name="T60" fmla="*/ 472 w 1207"/>
                <a:gd name="T61" fmla="*/ 237 h 3531"/>
                <a:gd name="T62" fmla="*/ 623 w 1207"/>
                <a:gd name="T63" fmla="*/ 349 h 3531"/>
                <a:gd name="T64" fmla="*/ 734 w 1207"/>
                <a:gd name="T65" fmla="*/ 444 h 3531"/>
                <a:gd name="T66" fmla="*/ 872 w 1207"/>
                <a:gd name="T67" fmla="*/ 588 h 3531"/>
                <a:gd name="T68" fmla="*/ 951 w 1207"/>
                <a:gd name="T69" fmla="*/ 697 h 3531"/>
                <a:gd name="T70" fmla="*/ 1029 w 1207"/>
                <a:gd name="T71" fmla="*/ 833 h 3531"/>
                <a:gd name="T72" fmla="*/ 1076 w 1207"/>
                <a:gd name="T73" fmla="*/ 928 h 3531"/>
                <a:gd name="T74" fmla="*/ 1143 w 1207"/>
                <a:gd name="T75" fmla="*/ 1125 h 3531"/>
                <a:gd name="T76" fmla="*/ 1174 w 1207"/>
                <a:gd name="T77" fmla="*/ 1279 h 3531"/>
                <a:gd name="T78" fmla="*/ 1192 w 1207"/>
                <a:gd name="T79" fmla="*/ 1487 h 3531"/>
                <a:gd name="T80" fmla="*/ 1190 w 1207"/>
                <a:gd name="T81" fmla="*/ 1532 h 3531"/>
                <a:gd name="T82" fmla="*/ 1180 w 1207"/>
                <a:gd name="T83" fmla="*/ 1582 h 3531"/>
                <a:gd name="T84" fmla="*/ 1176 w 1207"/>
                <a:gd name="T85" fmla="*/ 1710 h 3531"/>
                <a:gd name="T86" fmla="*/ 1160 w 1207"/>
                <a:gd name="T87" fmla="*/ 1940 h 3531"/>
                <a:gd name="T88" fmla="*/ 1116 w 1207"/>
                <a:gd name="T89" fmla="*/ 2285 h 3531"/>
                <a:gd name="T90" fmla="*/ 1086 w 1207"/>
                <a:gd name="T91" fmla="*/ 2513 h 3531"/>
                <a:gd name="T92" fmla="*/ 1067 w 1207"/>
                <a:gd name="T93" fmla="*/ 2723 h 3531"/>
                <a:gd name="T94" fmla="*/ 1038 w 1207"/>
                <a:gd name="T95" fmla="*/ 2865 h 3531"/>
                <a:gd name="T96" fmla="*/ 987 w 1207"/>
                <a:gd name="T97" fmla="*/ 3084 h 3531"/>
                <a:gd name="T98" fmla="*/ 954 w 1207"/>
                <a:gd name="T99" fmla="*/ 3302 h 3531"/>
                <a:gd name="T100" fmla="*/ 945 w 1207"/>
                <a:gd name="T101" fmla="*/ 3469 h 3531"/>
                <a:gd name="T102" fmla="*/ 946 w 1207"/>
                <a:gd name="T103" fmla="*/ 3530 h 3531"/>
                <a:gd name="T104" fmla="*/ 956 w 1207"/>
                <a:gd name="T105" fmla="*/ 3530 h 3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07" h="3531">
                  <a:moveTo>
                    <a:pt x="957" y="3524"/>
                  </a:moveTo>
                  <a:lnTo>
                    <a:pt x="957" y="3524"/>
                  </a:lnTo>
                  <a:lnTo>
                    <a:pt x="959" y="3466"/>
                  </a:lnTo>
                  <a:lnTo>
                    <a:pt x="961" y="3409"/>
                  </a:lnTo>
                  <a:lnTo>
                    <a:pt x="964" y="3351"/>
                  </a:lnTo>
                  <a:lnTo>
                    <a:pt x="969" y="3294"/>
                  </a:lnTo>
                  <a:lnTo>
                    <a:pt x="976" y="3237"/>
                  </a:lnTo>
                  <a:lnTo>
                    <a:pt x="984" y="3179"/>
                  </a:lnTo>
                  <a:lnTo>
                    <a:pt x="993" y="3123"/>
                  </a:lnTo>
                  <a:lnTo>
                    <a:pt x="1005" y="3065"/>
                  </a:lnTo>
                  <a:lnTo>
                    <a:pt x="1005" y="3065"/>
                  </a:lnTo>
                  <a:lnTo>
                    <a:pt x="1017" y="3010"/>
                  </a:lnTo>
                  <a:lnTo>
                    <a:pt x="1031" y="2953"/>
                  </a:lnTo>
                  <a:lnTo>
                    <a:pt x="1045" y="2898"/>
                  </a:lnTo>
                  <a:lnTo>
                    <a:pt x="1058" y="2842"/>
                  </a:lnTo>
                  <a:lnTo>
                    <a:pt x="1058" y="2842"/>
                  </a:lnTo>
                  <a:lnTo>
                    <a:pt x="1070" y="2785"/>
                  </a:lnTo>
                  <a:lnTo>
                    <a:pt x="1079" y="2729"/>
                  </a:lnTo>
                  <a:lnTo>
                    <a:pt x="1088" y="2671"/>
                  </a:lnTo>
                  <a:lnTo>
                    <a:pt x="1093" y="2613"/>
                  </a:lnTo>
                  <a:lnTo>
                    <a:pt x="1093" y="2613"/>
                  </a:lnTo>
                  <a:lnTo>
                    <a:pt x="1102" y="2494"/>
                  </a:lnTo>
                  <a:lnTo>
                    <a:pt x="1109" y="2434"/>
                  </a:lnTo>
                  <a:lnTo>
                    <a:pt x="1117" y="2374"/>
                  </a:lnTo>
                  <a:lnTo>
                    <a:pt x="1117" y="2374"/>
                  </a:lnTo>
                  <a:lnTo>
                    <a:pt x="1134" y="2260"/>
                  </a:lnTo>
                  <a:lnTo>
                    <a:pt x="1150" y="2145"/>
                  </a:lnTo>
                  <a:lnTo>
                    <a:pt x="1150" y="2145"/>
                  </a:lnTo>
                  <a:lnTo>
                    <a:pt x="1165" y="2030"/>
                  </a:lnTo>
                  <a:lnTo>
                    <a:pt x="1176" y="1914"/>
                  </a:lnTo>
                  <a:lnTo>
                    <a:pt x="1181" y="1855"/>
                  </a:lnTo>
                  <a:lnTo>
                    <a:pt x="1185" y="1797"/>
                  </a:lnTo>
                  <a:lnTo>
                    <a:pt x="1189" y="1739"/>
                  </a:lnTo>
                  <a:lnTo>
                    <a:pt x="1191" y="1681"/>
                  </a:lnTo>
                  <a:lnTo>
                    <a:pt x="1191" y="1681"/>
                  </a:lnTo>
                  <a:lnTo>
                    <a:pt x="1192" y="1622"/>
                  </a:lnTo>
                  <a:lnTo>
                    <a:pt x="1192" y="1622"/>
                  </a:lnTo>
                  <a:lnTo>
                    <a:pt x="1191" y="1600"/>
                  </a:lnTo>
                  <a:lnTo>
                    <a:pt x="1192" y="1589"/>
                  </a:lnTo>
                  <a:lnTo>
                    <a:pt x="1193" y="1578"/>
                  </a:lnTo>
                  <a:lnTo>
                    <a:pt x="1193" y="1578"/>
                  </a:lnTo>
                  <a:lnTo>
                    <a:pt x="1196" y="1567"/>
                  </a:lnTo>
                  <a:lnTo>
                    <a:pt x="1198" y="1554"/>
                  </a:lnTo>
                  <a:lnTo>
                    <a:pt x="1205" y="1531"/>
                  </a:lnTo>
                  <a:lnTo>
                    <a:pt x="1205" y="1531"/>
                  </a:lnTo>
                  <a:lnTo>
                    <a:pt x="1206" y="1522"/>
                  </a:lnTo>
                  <a:lnTo>
                    <a:pt x="1207" y="1513"/>
                  </a:lnTo>
                  <a:lnTo>
                    <a:pt x="1207" y="1494"/>
                  </a:lnTo>
                  <a:lnTo>
                    <a:pt x="1205" y="1457"/>
                  </a:lnTo>
                  <a:lnTo>
                    <a:pt x="1205" y="1457"/>
                  </a:lnTo>
                  <a:lnTo>
                    <a:pt x="1203" y="1407"/>
                  </a:lnTo>
                  <a:lnTo>
                    <a:pt x="1198" y="1355"/>
                  </a:lnTo>
                  <a:lnTo>
                    <a:pt x="1198" y="1355"/>
                  </a:lnTo>
                  <a:lnTo>
                    <a:pt x="1191" y="1303"/>
                  </a:lnTo>
                  <a:lnTo>
                    <a:pt x="1184" y="1252"/>
                  </a:lnTo>
                  <a:lnTo>
                    <a:pt x="1174" y="1200"/>
                  </a:lnTo>
                  <a:lnTo>
                    <a:pt x="1163" y="1150"/>
                  </a:lnTo>
                  <a:lnTo>
                    <a:pt x="1150" y="1099"/>
                  </a:lnTo>
                  <a:lnTo>
                    <a:pt x="1135" y="1048"/>
                  </a:lnTo>
                  <a:lnTo>
                    <a:pt x="1119" y="999"/>
                  </a:lnTo>
                  <a:lnTo>
                    <a:pt x="1100" y="950"/>
                  </a:lnTo>
                  <a:lnTo>
                    <a:pt x="1100" y="950"/>
                  </a:lnTo>
                  <a:lnTo>
                    <a:pt x="1088" y="921"/>
                  </a:lnTo>
                  <a:lnTo>
                    <a:pt x="1075" y="894"/>
                  </a:lnTo>
                  <a:lnTo>
                    <a:pt x="1061" y="866"/>
                  </a:lnTo>
                  <a:lnTo>
                    <a:pt x="1047" y="838"/>
                  </a:lnTo>
                  <a:lnTo>
                    <a:pt x="1017" y="784"/>
                  </a:lnTo>
                  <a:lnTo>
                    <a:pt x="987" y="730"/>
                  </a:lnTo>
                  <a:lnTo>
                    <a:pt x="987" y="730"/>
                  </a:lnTo>
                  <a:lnTo>
                    <a:pt x="975" y="708"/>
                  </a:lnTo>
                  <a:lnTo>
                    <a:pt x="962" y="687"/>
                  </a:lnTo>
                  <a:lnTo>
                    <a:pt x="934" y="646"/>
                  </a:lnTo>
                  <a:lnTo>
                    <a:pt x="905" y="606"/>
                  </a:lnTo>
                  <a:lnTo>
                    <a:pt x="872" y="566"/>
                  </a:lnTo>
                  <a:lnTo>
                    <a:pt x="839" y="530"/>
                  </a:lnTo>
                  <a:lnTo>
                    <a:pt x="804" y="493"/>
                  </a:lnTo>
                  <a:lnTo>
                    <a:pt x="770" y="458"/>
                  </a:lnTo>
                  <a:lnTo>
                    <a:pt x="733" y="423"/>
                  </a:lnTo>
                  <a:lnTo>
                    <a:pt x="733" y="423"/>
                  </a:lnTo>
                  <a:lnTo>
                    <a:pt x="697" y="392"/>
                  </a:lnTo>
                  <a:lnTo>
                    <a:pt x="662" y="362"/>
                  </a:lnTo>
                  <a:lnTo>
                    <a:pt x="626" y="332"/>
                  </a:lnTo>
                  <a:lnTo>
                    <a:pt x="589" y="304"/>
                  </a:lnTo>
                  <a:lnTo>
                    <a:pt x="551" y="276"/>
                  </a:lnTo>
                  <a:lnTo>
                    <a:pt x="513" y="248"/>
                  </a:lnTo>
                  <a:lnTo>
                    <a:pt x="474" y="222"/>
                  </a:lnTo>
                  <a:lnTo>
                    <a:pt x="435" y="196"/>
                  </a:lnTo>
                  <a:lnTo>
                    <a:pt x="435" y="196"/>
                  </a:lnTo>
                  <a:lnTo>
                    <a:pt x="395" y="171"/>
                  </a:lnTo>
                  <a:lnTo>
                    <a:pt x="353" y="146"/>
                  </a:lnTo>
                  <a:lnTo>
                    <a:pt x="312" y="122"/>
                  </a:lnTo>
                  <a:lnTo>
                    <a:pt x="269" y="98"/>
                  </a:lnTo>
                  <a:lnTo>
                    <a:pt x="227" y="77"/>
                  </a:lnTo>
                  <a:lnTo>
                    <a:pt x="182" y="56"/>
                  </a:lnTo>
                  <a:lnTo>
                    <a:pt x="138" y="39"/>
                  </a:lnTo>
                  <a:lnTo>
                    <a:pt x="92" y="22"/>
                  </a:lnTo>
                  <a:lnTo>
                    <a:pt x="92" y="22"/>
                  </a:lnTo>
                  <a:lnTo>
                    <a:pt x="51" y="10"/>
                  </a:lnTo>
                  <a:lnTo>
                    <a:pt x="30" y="5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2" y="13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29" y="19"/>
                  </a:lnTo>
                  <a:lnTo>
                    <a:pt x="52" y="25"/>
                  </a:lnTo>
                  <a:lnTo>
                    <a:pt x="75" y="30"/>
                  </a:lnTo>
                  <a:lnTo>
                    <a:pt x="97" y="37"/>
                  </a:lnTo>
                  <a:lnTo>
                    <a:pt x="141" y="54"/>
                  </a:lnTo>
                  <a:lnTo>
                    <a:pt x="185" y="72"/>
                  </a:lnTo>
                  <a:lnTo>
                    <a:pt x="229" y="93"/>
                  </a:lnTo>
                  <a:lnTo>
                    <a:pt x="270" y="115"/>
                  </a:lnTo>
                  <a:lnTo>
                    <a:pt x="312" y="138"/>
                  </a:lnTo>
                  <a:lnTo>
                    <a:pt x="353" y="162"/>
                  </a:lnTo>
                  <a:lnTo>
                    <a:pt x="353" y="162"/>
                  </a:lnTo>
                  <a:lnTo>
                    <a:pt x="393" y="186"/>
                  </a:lnTo>
                  <a:lnTo>
                    <a:pt x="433" y="211"/>
                  </a:lnTo>
                  <a:lnTo>
                    <a:pt x="472" y="237"/>
                  </a:lnTo>
                  <a:lnTo>
                    <a:pt x="511" y="263"/>
                  </a:lnTo>
                  <a:lnTo>
                    <a:pt x="549" y="291"/>
                  </a:lnTo>
                  <a:lnTo>
                    <a:pt x="586" y="319"/>
                  </a:lnTo>
                  <a:lnTo>
                    <a:pt x="623" y="349"/>
                  </a:lnTo>
                  <a:lnTo>
                    <a:pt x="659" y="377"/>
                  </a:lnTo>
                  <a:lnTo>
                    <a:pt x="659" y="377"/>
                  </a:lnTo>
                  <a:lnTo>
                    <a:pt x="697" y="411"/>
                  </a:lnTo>
                  <a:lnTo>
                    <a:pt x="734" y="444"/>
                  </a:lnTo>
                  <a:lnTo>
                    <a:pt x="771" y="479"/>
                  </a:lnTo>
                  <a:lnTo>
                    <a:pt x="807" y="513"/>
                  </a:lnTo>
                  <a:lnTo>
                    <a:pt x="840" y="550"/>
                  </a:lnTo>
                  <a:lnTo>
                    <a:pt x="872" y="588"/>
                  </a:lnTo>
                  <a:lnTo>
                    <a:pt x="903" y="628"/>
                  </a:lnTo>
                  <a:lnTo>
                    <a:pt x="933" y="668"/>
                  </a:lnTo>
                  <a:lnTo>
                    <a:pt x="933" y="668"/>
                  </a:lnTo>
                  <a:lnTo>
                    <a:pt x="951" y="697"/>
                  </a:lnTo>
                  <a:lnTo>
                    <a:pt x="968" y="725"/>
                  </a:lnTo>
                  <a:lnTo>
                    <a:pt x="1001" y="784"/>
                  </a:lnTo>
                  <a:lnTo>
                    <a:pt x="1001" y="784"/>
                  </a:lnTo>
                  <a:lnTo>
                    <a:pt x="1029" y="833"/>
                  </a:lnTo>
                  <a:lnTo>
                    <a:pt x="1041" y="857"/>
                  </a:lnTo>
                  <a:lnTo>
                    <a:pt x="1054" y="881"/>
                  </a:lnTo>
                  <a:lnTo>
                    <a:pt x="1054" y="881"/>
                  </a:lnTo>
                  <a:lnTo>
                    <a:pt x="1076" y="928"/>
                  </a:lnTo>
                  <a:lnTo>
                    <a:pt x="1096" y="977"/>
                  </a:lnTo>
                  <a:lnTo>
                    <a:pt x="1113" y="1025"/>
                  </a:lnTo>
                  <a:lnTo>
                    <a:pt x="1129" y="1075"/>
                  </a:lnTo>
                  <a:lnTo>
                    <a:pt x="1143" y="1125"/>
                  </a:lnTo>
                  <a:lnTo>
                    <a:pt x="1155" y="1176"/>
                  </a:lnTo>
                  <a:lnTo>
                    <a:pt x="1166" y="1227"/>
                  </a:lnTo>
                  <a:lnTo>
                    <a:pt x="1174" y="1279"/>
                  </a:lnTo>
                  <a:lnTo>
                    <a:pt x="1174" y="1279"/>
                  </a:lnTo>
                  <a:lnTo>
                    <a:pt x="1181" y="1331"/>
                  </a:lnTo>
                  <a:lnTo>
                    <a:pt x="1186" y="1382"/>
                  </a:lnTo>
                  <a:lnTo>
                    <a:pt x="1190" y="1435"/>
                  </a:lnTo>
                  <a:lnTo>
                    <a:pt x="1192" y="1487"/>
                  </a:lnTo>
                  <a:lnTo>
                    <a:pt x="1192" y="1487"/>
                  </a:lnTo>
                  <a:lnTo>
                    <a:pt x="1192" y="1503"/>
                  </a:lnTo>
                  <a:lnTo>
                    <a:pt x="1191" y="1517"/>
                  </a:lnTo>
                  <a:lnTo>
                    <a:pt x="1190" y="1532"/>
                  </a:lnTo>
                  <a:lnTo>
                    <a:pt x="1186" y="1547"/>
                  </a:lnTo>
                  <a:lnTo>
                    <a:pt x="1186" y="1547"/>
                  </a:lnTo>
                  <a:lnTo>
                    <a:pt x="1181" y="1570"/>
                  </a:lnTo>
                  <a:lnTo>
                    <a:pt x="1180" y="1582"/>
                  </a:lnTo>
                  <a:lnTo>
                    <a:pt x="1178" y="1595"/>
                  </a:lnTo>
                  <a:lnTo>
                    <a:pt x="1178" y="1595"/>
                  </a:lnTo>
                  <a:lnTo>
                    <a:pt x="1177" y="1652"/>
                  </a:lnTo>
                  <a:lnTo>
                    <a:pt x="1176" y="1710"/>
                  </a:lnTo>
                  <a:lnTo>
                    <a:pt x="1173" y="1767"/>
                  </a:lnTo>
                  <a:lnTo>
                    <a:pt x="1169" y="1825"/>
                  </a:lnTo>
                  <a:lnTo>
                    <a:pt x="1165" y="1883"/>
                  </a:lnTo>
                  <a:lnTo>
                    <a:pt x="1160" y="1940"/>
                  </a:lnTo>
                  <a:lnTo>
                    <a:pt x="1147" y="2054"/>
                  </a:lnTo>
                  <a:lnTo>
                    <a:pt x="1147" y="2054"/>
                  </a:lnTo>
                  <a:lnTo>
                    <a:pt x="1132" y="2170"/>
                  </a:lnTo>
                  <a:lnTo>
                    <a:pt x="1116" y="2285"/>
                  </a:lnTo>
                  <a:lnTo>
                    <a:pt x="1116" y="2285"/>
                  </a:lnTo>
                  <a:lnTo>
                    <a:pt x="1099" y="2399"/>
                  </a:lnTo>
                  <a:lnTo>
                    <a:pt x="1092" y="2456"/>
                  </a:lnTo>
                  <a:lnTo>
                    <a:pt x="1086" y="2513"/>
                  </a:lnTo>
                  <a:lnTo>
                    <a:pt x="1086" y="2513"/>
                  </a:lnTo>
                  <a:lnTo>
                    <a:pt x="1077" y="2633"/>
                  </a:lnTo>
                  <a:lnTo>
                    <a:pt x="1071" y="2693"/>
                  </a:lnTo>
                  <a:lnTo>
                    <a:pt x="1067" y="2723"/>
                  </a:lnTo>
                  <a:lnTo>
                    <a:pt x="1062" y="2752"/>
                  </a:lnTo>
                  <a:lnTo>
                    <a:pt x="1062" y="2752"/>
                  </a:lnTo>
                  <a:lnTo>
                    <a:pt x="1051" y="2808"/>
                  </a:lnTo>
                  <a:lnTo>
                    <a:pt x="1038" y="2865"/>
                  </a:lnTo>
                  <a:lnTo>
                    <a:pt x="1010" y="2977"/>
                  </a:lnTo>
                  <a:lnTo>
                    <a:pt x="1010" y="2977"/>
                  </a:lnTo>
                  <a:lnTo>
                    <a:pt x="998" y="3030"/>
                  </a:lnTo>
                  <a:lnTo>
                    <a:pt x="987" y="3084"/>
                  </a:lnTo>
                  <a:lnTo>
                    <a:pt x="977" y="3138"/>
                  </a:lnTo>
                  <a:lnTo>
                    <a:pt x="968" y="3193"/>
                  </a:lnTo>
                  <a:lnTo>
                    <a:pt x="960" y="3247"/>
                  </a:lnTo>
                  <a:lnTo>
                    <a:pt x="954" y="3302"/>
                  </a:lnTo>
                  <a:lnTo>
                    <a:pt x="949" y="3357"/>
                  </a:lnTo>
                  <a:lnTo>
                    <a:pt x="946" y="3412"/>
                  </a:lnTo>
                  <a:lnTo>
                    <a:pt x="946" y="3412"/>
                  </a:lnTo>
                  <a:lnTo>
                    <a:pt x="945" y="3469"/>
                  </a:lnTo>
                  <a:lnTo>
                    <a:pt x="944" y="3524"/>
                  </a:lnTo>
                  <a:lnTo>
                    <a:pt x="944" y="3524"/>
                  </a:lnTo>
                  <a:lnTo>
                    <a:pt x="945" y="3527"/>
                  </a:lnTo>
                  <a:lnTo>
                    <a:pt x="946" y="3530"/>
                  </a:lnTo>
                  <a:lnTo>
                    <a:pt x="948" y="3531"/>
                  </a:lnTo>
                  <a:lnTo>
                    <a:pt x="951" y="3531"/>
                  </a:lnTo>
                  <a:lnTo>
                    <a:pt x="954" y="3531"/>
                  </a:lnTo>
                  <a:lnTo>
                    <a:pt x="956" y="3530"/>
                  </a:lnTo>
                  <a:lnTo>
                    <a:pt x="957" y="3527"/>
                  </a:lnTo>
                  <a:lnTo>
                    <a:pt x="957" y="3524"/>
                  </a:lnTo>
                  <a:lnTo>
                    <a:pt x="957" y="35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E174A546-A7FB-52AC-0E99-2A4475324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" y="3311"/>
              <a:ext cx="63" cy="1004"/>
            </a:xfrm>
            <a:custGeom>
              <a:avLst/>
              <a:gdLst>
                <a:gd name="T0" fmla="*/ 113 w 127"/>
                <a:gd name="T1" fmla="*/ 7 h 2008"/>
                <a:gd name="T2" fmla="*/ 110 w 127"/>
                <a:gd name="T3" fmla="*/ 203 h 2008"/>
                <a:gd name="T4" fmla="*/ 102 w 127"/>
                <a:gd name="T5" fmla="*/ 399 h 2008"/>
                <a:gd name="T6" fmla="*/ 91 w 127"/>
                <a:gd name="T7" fmla="*/ 594 h 2008"/>
                <a:gd name="T8" fmla="*/ 80 w 127"/>
                <a:gd name="T9" fmla="*/ 789 h 2008"/>
                <a:gd name="T10" fmla="*/ 69 w 127"/>
                <a:gd name="T11" fmla="*/ 984 h 2008"/>
                <a:gd name="T12" fmla="*/ 61 w 127"/>
                <a:gd name="T13" fmla="*/ 1179 h 2008"/>
                <a:gd name="T14" fmla="*/ 39 w 127"/>
                <a:gd name="T15" fmla="*/ 1569 h 2008"/>
                <a:gd name="T16" fmla="*/ 33 w 127"/>
                <a:gd name="T17" fmla="*/ 1664 h 2008"/>
                <a:gd name="T18" fmla="*/ 16 w 127"/>
                <a:gd name="T19" fmla="*/ 1857 h 2008"/>
                <a:gd name="T20" fmla="*/ 6 w 127"/>
                <a:gd name="T21" fmla="*/ 1954 h 2008"/>
                <a:gd name="T22" fmla="*/ 0 w 127"/>
                <a:gd name="T23" fmla="*/ 2001 h 2008"/>
                <a:gd name="T24" fmla="*/ 3 w 127"/>
                <a:gd name="T25" fmla="*/ 2005 h 2008"/>
                <a:gd name="T26" fmla="*/ 7 w 127"/>
                <a:gd name="T27" fmla="*/ 2008 h 2008"/>
                <a:gd name="T28" fmla="*/ 12 w 127"/>
                <a:gd name="T29" fmla="*/ 2005 h 2008"/>
                <a:gd name="T30" fmla="*/ 14 w 127"/>
                <a:gd name="T31" fmla="*/ 2001 h 2008"/>
                <a:gd name="T32" fmla="*/ 25 w 127"/>
                <a:gd name="T33" fmla="*/ 1905 h 2008"/>
                <a:gd name="T34" fmla="*/ 43 w 127"/>
                <a:gd name="T35" fmla="*/ 1713 h 2008"/>
                <a:gd name="T36" fmla="*/ 50 w 127"/>
                <a:gd name="T37" fmla="*/ 1617 h 2008"/>
                <a:gd name="T38" fmla="*/ 62 w 127"/>
                <a:gd name="T39" fmla="*/ 1422 h 2008"/>
                <a:gd name="T40" fmla="*/ 73 w 127"/>
                <a:gd name="T41" fmla="*/ 1229 h 2008"/>
                <a:gd name="T42" fmla="*/ 86 w 127"/>
                <a:gd name="T43" fmla="*/ 936 h 2008"/>
                <a:gd name="T44" fmla="*/ 90 w 127"/>
                <a:gd name="T45" fmla="*/ 839 h 2008"/>
                <a:gd name="T46" fmla="*/ 113 w 127"/>
                <a:gd name="T47" fmla="*/ 447 h 2008"/>
                <a:gd name="T48" fmla="*/ 118 w 127"/>
                <a:gd name="T49" fmla="*/ 349 h 2008"/>
                <a:gd name="T50" fmla="*/ 125 w 127"/>
                <a:gd name="T51" fmla="*/ 153 h 2008"/>
                <a:gd name="T52" fmla="*/ 126 w 127"/>
                <a:gd name="T53" fmla="*/ 55 h 2008"/>
                <a:gd name="T54" fmla="*/ 127 w 127"/>
                <a:gd name="T55" fmla="*/ 7 h 2008"/>
                <a:gd name="T56" fmla="*/ 125 w 127"/>
                <a:gd name="T57" fmla="*/ 2 h 2008"/>
                <a:gd name="T58" fmla="*/ 120 w 127"/>
                <a:gd name="T59" fmla="*/ 0 h 2008"/>
                <a:gd name="T60" fmla="*/ 114 w 127"/>
                <a:gd name="T61" fmla="*/ 2 h 2008"/>
                <a:gd name="T62" fmla="*/ 113 w 127"/>
                <a:gd name="T63" fmla="*/ 7 h 2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7" h="2008">
                  <a:moveTo>
                    <a:pt x="113" y="7"/>
                  </a:moveTo>
                  <a:lnTo>
                    <a:pt x="113" y="7"/>
                  </a:lnTo>
                  <a:lnTo>
                    <a:pt x="112" y="105"/>
                  </a:lnTo>
                  <a:lnTo>
                    <a:pt x="110" y="203"/>
                  </a:lnTo>
                  <a:lnTo>
                    <a:pt x="106" y="301"/>
                  </a:lnTo>
                  <a:lnTo>
                    <a:pt x="102" y="399"/>
                  </a:lnTo>
                  <a:lnTo>
                    <a:pt x="102" y="399"/>
                  </a:lnTo>
                  <a:lnTo>
                    <a:pt x="91" y="594"/>
                  </a:lnTo>
                  <a:lnTo>
                    <a:pt x="80" y="789"/>
                  </a:lnTo>
                  <a:lnTo>
                    <a:pt x="80" y="789"/>
                  </a:lnTo>
                  <a:lnTo>
                    <a:pt x="74" y="887"/>
                  </a:lnTo>
                  <a:lnTo>
                    <a:pt x="69" y="984"/>
                  </a:lnTo>
                  <a:lnTo>
                    <a:pt x="61" y="1179"/>
                  </a:lnTo>
                  <a:lnTo>
                    <a:pt x="61" y="1179"/>
                  </a:lnTo>
                  <a:lnTo>
                    <a:pt x="51" y="1374"/>
                  </a:lnTo>
                  <a:lnTo>
                    <a:pt x="39" y="1569"/>
                  </a:lnTo>
                  <a:lnTo>
                    <a:pt x="39" y="1569"/>
                  </a:lnTo>
                  <a:lnTo>
                    <a:pt x="33" y="1664"/>
                  </a:lnTo>
                  <a:lnTo>
                    <a:pt x="25" y="1761"/>
                  </a:lnTo>
                  <a:lnTo>
                    <a:pt x="16" y="1857"/>
                  </a:lnTo>
                  <a:lnTo>
                    <a:pt x="6" y="1954"/>
                  </a:lnTo>
                  <a:lnTo>
                    <a:pt x="6" y="1954"/>
                  </a:lnTo>
                  <a:lnTo>
                    <a:pt x="0" y="2001"/>
                  </a:lnTo>
                  <a:lnTo>
                    <a:pt x="0" y="2001"/>
                  </a:lnTo>
                  <a:lnTo>
                    <a:pt x="1" y="2004"/>
                  </a:lnTo>
                  <a:lnTo>
                    <a:pt x="3" y="2005"/>
                  </a:lnTo>
                  <a:lnTo>
                    <a:pt x="5" y="2007"/>
                  </a:lnTo>
                  <a:lnTo>
                    <a:pt x="7" y="2008"/>
                  </a:lnTo>
                  <a:lnTo>
                    <a:pt x="10" y="2007"/>
                  </a:lnTo>
                  <a:lnTo>
                    <a:pt x="12" y="2005"/>
                  </a:lnTo>
                  <a:lnTo>
                    <a:pt x="14" y="2004"/>
                  </a:lnTo>
                  <a:lnTo>
                    <a:pt x="14" y="2001"/>
                  </a:lnTo>
                  <a:lnTo>
                    <a:pt x="14" y="2001"/>
                  </a:lnTo>
                  <a:lnTo>
                    <a:pt x="25" y="1905"/>
                  </a:lnTo>
                  <a:lnTo>
                    <a:pt x="34" y="1810"/>
                  </a:lnTo>
                  <a:lnTo>
                    <a:pt x="43" y="1713"/>
                  </a:lnTo>
                  <a:lnTo>
                    <a:pt x="50" y="1617"/>
                  </a:lnTo>
                  <a:lnTo>
                    <a:pt x="50" y="1617"/>
                  </a:lnTo>
                  <a:lnTo>
                    <a:pt x="57" y="1520"/>
                  </a:lnTo>
                  <a:lnTo>
                    <a:pt x="62" y="1422"/>
                  </a:lnTo>
                  <a:lnTo>
                    <a:pt x="73" y="1229"/>
                  </a:lnTo>
                  <a:lnTo>
                    <a:pt x="73" y="1229"/>
                  </a:lnTo>
                  <a:lnTo>
                    <a:pt x="81" y="1034"/>
                  </a:lnTo>
                  <a:lnTo>
                    <a:pt x="86" y="936"/>
                  </a:lnTo>
                  <a:lnTo>
                    <a:pt x="90" y="839"/>
                  </a:lnTo>
                  <a:lnTo>
                    <a:pt x="90" y="839"/>
                  </a:lnTo>
                  <a:lnTo>
                    <a:pt x="102" y="643"/>
                  </a:lnTo>
                  <a:lnTo>
                    <a:pt x="113" y="447"/>
                  </a:lnTo>
                  <a:lnTo>
                    <a:pt x="113" y="447"/>
                  </a:lnTo>
                  <a:lnTo>
                    <a:pt x="118" y="349"/>
                  </a:lnTo>
                  <a:lnTo>
                    <a:pt x="122" y="251"/>
                  </a:lnTo>
                  <a:lnTo>
                    <a:pt x="125" y="153"/>
                  </a:lnTo>
                  <a:lnTo>
                    <a:pt x="126" y="55"/>
                  </a:lnTo>
                  <a:lnTo>
                    <a:pt x="126" y="55"/>
                  </a:lnTo>
                  <a:lnTo>
                    <a:pt x="127" y="7"/>
                  </a:lnTo>
                  <a:lnTo>
                    <a:pt x="127" y="7"/>
                  </a:lnTo>
                  <a:lnTo>
                    <a:pt x="126" y="5"/>
                  </a:lnTo>
                  <a:lnTo>
                    <a:pt x="125" y="2"/>
                  </a:lnTo>
                  <a:lnTo>
                    <a:pt x="122" y="1"/>
                  </a:lnTo>
                  <a:lnTo>
                    <a:pt x="120" y="0"/>
                  </a:lnTo>
                  <a:lnTo>
                    <a:pt x="117" y="1"/>
                  </a:lnTo>
                  <a:lnTo>
                    <a:pt x="114" y="2"/>
                  </a:lnTo>
                  <a:lnTo>
                    <a:pt x="113" y="5"/>
                  </a:lnTo>
                  <a:lnTo>
                    <a:pt x="113" y="7"/>
                  </a:lnTo>
                  <a:lnTo>
                    <a:pt x="11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C2E79BDD-08C4-0B1A-F713-5AC3E452E8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2" y="3333"/>
              <a:ext cx="153" cy="982"/>
            </a:xfrm>
            <a:custGeom>
              <a:avLst/>
              <a:gdLst>
                <a:gd name="T0" fmla="*/ 0 w 306"/>
                <a:gd name="T1" fmla="*/ 6 h 1965"/>
                <a:gd name="T2" fmla="*/ 42 w 306"/>
                <a:gd name="T3" fmla="*/ 395 h 1965"/>
                <a:gd name="T4" fmla="*/ 86 w 306"/>
                <a:gd name="T5" fmla="*/ 782 h 1965"/>
                <a:gd name="T6" fmla="*/ 110 w 306"/>
                <a:gd name="T7" fmla="*/ 975 h 1965"/>
                <a:gd name="T8" fmla="*/ 136 w 306"/>
                <a:gd name="T9" fmla="*/ 1167 h 1965"/>
                <a:gd name="T10" fmla="*/ 161 w 306"/>
                <a:gd name="T11" fmla="*/ 1359 h 1965"/>
                <a:gd name="T12" fmla="*/ 192 w 306"/>
                <a:gd name="T13" fmla="*/ 1549 h 1965"/>
                <a:gd name="T14" fmla="*/ 201 w 306"/>
                <a:gd name="T15" fmla="*/ 1596 h 1965"/>
                <a:gd name="T16" fmla="*/ 224 w 306"/>
                <a:gd name="T17" fmla="*/ 1687 h 1965"/>
                <a:gd name="T18" fmla="*/ 262 w 306"/>
                <a:gd name="T19" fmla="*/ 1823 h 1965"/>
                <a:gd name="T20" fmla="*/ 284 w 306"/>
                <a:gd name="T21" fmla="*/ 1914 h 1965"/>
                <a:gd name="T22" fmla="*/ 293 w 306"/>
                <a:gd name="T23" fmla="*/ 1960 h 1965"/>
                <a:gd name="T24" fmla="*/ 294 w 306"/>
                <a:gd name="T25" fmla="*/ 1962 h 1965"/>
                <a:gd name="T26" fmla="*/ 298 w 306"/>
                <a:gd name="T27" fmla="*/ 1965 h 1965"/>
                <a:gd name="T28" fmla="*/ 304 w 306"/>
                <a:gd name="T29" fmla="*/ 1964 h 1965"/>
                <a:gd name="T30" fmla="*/ 306 w 306"/>
                <a:gd name="T31" fmla="*/ 1959 h 1965"/>
                <a:gd name="T32" fmla="*/ 306 w 306"/>
                <a:gd name="T33" fmla="*/ 1957 h 1965"/>
                <a:gd name="T34" fmla="*/ 288 w 306"/>
                <a:gd name="T35" fmla="*/ 1865 h 1965"/>
                <a:gd name="T36" fmla="*/ 263 w 306"/>
                <a:gd name="T37" fmla="*/ 1775 h 1965"/>
                <a:gd name="T38" fmla="*/ 227 w 306"/>
                <a:gd name="T39" fmla="*/ 1640 h 1965"/>
                <a:gd name="T40" fmla="*/ 215 w 306"/>
                <a:gd name="T41" fmla="*/ 1594 h 1965"/>
                <a:gd name="T42" fmla="*/ 197 w 306"/>
                <a:gd name="T43" fmla="*/ 1499 h 1965"/>
                <a:gd name="T44" fmla="*/ 182 w 306"/>
                <a:gd name="T45" fmla="*/ 1405 h 1965"/>
                <a:gd name="T46" fmla="*/ 155 w 306"/>
                <a:gd name="T47" fmla="*/ 1211 h 1965"/>
                <a:gd name="T48" fmla="*/ 130 w 306"/>
                <a:gd name="T49" fmla="*/ 1020 h 1965"/>
                <a:gd name="T50" fmla="*/ 106 w 306"/>
                <a:gd name="T51" fmla="*/ 827 h 1965"/>
                <a:gd name="T52" fmla="*/ 61 w 306"/>
                <a:gd name="T53" fmla="*/ 441 h 1965"/>
                <a:gd name="T54" fmla="*/ 19 w 306"/>
                <a:gd name="T55" fmla="*/ 55 h 1965"/>
                <a:gd name="T56" fmla="*/ 14 w 306"/>
                <a:gd name="T57" fmla="*/ 6 h 1965"/>
                <a:gd name="T58" fmla="*/ 13 w 306"/>
                <a:gd name="T59" fmla="*/ 4 h 1965"/>
                <a:gd name="T60" fmla="*/ 9 w 306"/>
                <a:gd name="T61" fmla="*/ 1 h 1965"/>
                <a:gd name="T62" fmla="*/ 3 w 306"/>
                <a:gd name="T63" fmla="*/ 1 h 1965"/>
                <a:gd name="T64" fmla="*/ 0 w 306"/>
                <a:gd name="T65" fmla="*/ 4 h 1965"/>
                <a:gd name="T66" fmla="*/ 0 w 306"/>
                <a:gd name="T67" fmla="*/ 6 h 1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06" h="1965">
                  <a:moveTo>
                    <a:pt x="0" y="6"/>
                  </a:moveTo>
                  <a:lnTo>
                    <a:pt x="0" y="6"/>
                  </a:lnTo>
                  <a:lnTo>
                    <a:pt x="42" y="395"/>
                  </a:lnTo>
                  <a:lnTo>
                    <a:pt x="42" y="395"/>
                  </a:lnTo>
                  <a:lnTo>
                    <a:pt x="63" y="589"/>
                  </a:lnTo>
                  <a:lnTo>
                    <a:pt x="86" y="782"/>
                  </a:lnTo>
                  <a:lnTo>
                    <a:pt x="86" y="782"/>
                  </a:lnTo>
                  <a:lnTo>
                    <a:pt x="110" y="975"/>
                  </a:lnTo>
                  <a:lnTo>
                    <a:pt x="136" y="1167"/>
                  </a:lnTo>
                  <a:lnTo>
                    <a:pt x="136" y="1167"/>
                  </a:lnTo>
                  <a:lnTo>
                    <a:pt x="148" y="1263"/>
                  </a:lnTo>
                  <a:lnTo>
                    <a:pt x="161" y="1359"/>
                  </a:lnTo>
                  <a:lnTo>
                    <a:pt x="176" y="1454"/>
                  </a:lnTo>
                  <a:lnTo>
                    <a:pt x="192" y="1549"/>
                  </a:lnTo>
                  <a:lnTo>
                    <a:pt x="192" y="1549"/>
                  </a:lnTo>
                  <a:lnTo>
                    <a:pt x="201" y="1596"/>
                  </a:lnTo>
                  <a:lnTo>
                    <a:pt x="213" y="1641"/>
                  </a:lnTo>
                  <a:lnTo>
                    <a:pt x="224" y="1687"/>
                  </a:lnTo>
                  <a:lnTo>
                    <a:pt x="237" y="1732"/>
                  </a:lnTo>
                  <a:lnTo>
                    <a:pt x="262" y="1823"/>
                  </a:lnTo>
                  <a:lnTo>
                    <a:pt x="274" y="1869"/>
                  </a:lnTo>
                  <a:lnTo>
                    <a:pt x="284" y="1914"/>
                  </a:lnTo>
                  <a:lnTo>
                    <a:pt x="284" y="1914"/>
                  </a:lnTo>
                  <a:lnTo>
                    <a:pt x="293" y="1960"/>
                  </a:lnTo>
                  <a:lnTo>
                    <a:pt x="293" y="1960"/>
                  </a:lnTo>
                  <a:lnTo>
                    <a:pt x="294" y="1962"/>
                  </a:lnTo>
                  <a:lnTo>
                    <a:pt x="296" y="1964"/>
                  </a:lnTo>
                  <a:lnTo>
                    <a:pt x="298" y="1965"/>
                  </a:lnTo>
                  <a:lnTo>
                    <a:pt x="300" y="1965"/>
                  </a:lnTo>
                  <a:lnTo>
                    <a:pt x="304" y="1964"/>
                  </a:lnTo>
                  <a:lnTo>
                    <a:pt x="305" y="1961"/>
                  </a:lnTo>
                  <a:lnTo>
                    <a:pt x="306" y="1959"/>
                  </a:lnTo>
                  <a:lnTo>
                    <a:pt x="306" y="1957"/>
                  </a:lnTo>
                  <a:lnTo>
                    <a:pt x="306" y="1957"/>
                  </a:lnTo>
                  <a:lnTo>
                    <a:pt x="298" y="1911"/>
                  </a:lnTo>
                  <a:lnTo>
                    <a:pt x="288" y="1865"/>
                  </a:lnTo>
                  <a:lnTo>
                    <a:pt x="276" y="1820"/>
                  </a:lnTo>
                  <a:lnTo>
                    <a:pt x="263" y="1775"/>
                  </a:lnTo>
                  <a:lnTo>
                    <a:pt x="238" y="1685"/>
                  </a:lnTo>
                  <a:lnTo>
                    <a:pt x="227" y="1640"/>
                  </a:lnTo>
                  <a:lnTo>
                    <a:pt x="215" y="1594"/>
                  </a:lnTo>
                  <a:lnTo>
                    <a:pt x="215" y="1594"/>
                  </a:lnTo>
                  <a:lnTo>
                    <a:pt x="206" y="1546"/>
                  </a:lnTo>
                  <a:lnTo>
                    <a:pt x="197" y="1499"/>
                  </a:lnTo>
                  <a:lnTo>
                    <a:pt x="182" y="1405"/>
                  </a:lnTo>
                  <a:lnTo>
                    <a:pt x="182" y="1405"/>
                  </a:lnTo>
                  <a:lnTo>
                    <a:pt x="168" y="1308"/>
                  </a:lnTo>
                  <a:lnTo>
                    <a:pt x="155" y="1211"/>
                  </a:lnTo>
                  <a:lnTo>
                    <a:pt x="155" y="1211"/>
                  </a:lnTo>
                  <a:lnTo>
                    <a:pt x="130" y="1020"/>
                  </a:lnTo>
                  <a:lnTo>
                    <a:pt x="106" y="827"/>
                  </a:lnTo>
                  <a:lnTo>
                    <a:pt x="106" y="827"/>
                  </a:lnTo>
                  <a:lnTo>
                    <a:pt x="83" y="634"/>
                  </a:lnTo>
                  <a:lnTo>
                    <a:pt x="61" y="441"/>
                  </a:lnTo>
                  <a:lnTo>
                    <a:pt x="61" y="441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3" y="4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13DCEDCB-6722-6516-C7FB-6BCC308EF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3" y="3861"/>
              <a:ext cx="65" cy="455"/>
            </a:xfrm>
            <a:custGeom>
              <a:avLst/>
              <a:gdLst>
                <a:gd name="T0" fmla="*/ 115 w 129"/>
                <a:gd name="T1" fmla="*/ 7 h 911"/>
                <a:gd name="T2" fmla="*/ 115 w 129"/>
                <a:gd name="T3" fmla="*/ 7 h 911"/>
                <a:gd name="T4" fmla="*/ 114 w 129"/>
                <a:gd name="T5" fmla="*/ 97 h 911"/>
                <a:gd name="T6" fmla="*/ 110 w 129"/>
                <a:gd name="T7" fmla="*/ 186 h 911"/>
                <a:gd name="T8" fmla="*/ 106 w 129"/>
                <a:gd name="T9" fmla="*/ 275 h 911"/>
                <a:gd name="T10" fmla="*/ 99 w 129"/>
                <a:gd name="T11" fmla="*/ 363 h 911"/>
                <a:gd name="T12" fmla="*/ 99 w 129"/>
                <a:gd name="T13" fmla="*/ 363 h 911"/>
                <a:gd name="T14" fmla="*/ 89 w 129"/>
                <a:gd name="T15" fmla="*/ 451 h 911"/>
                <a:gd name="T16" fmla="*/ 77 w 129"/>
                <a:gd name="T17" fmla="*/ 539 h 911"/>
                <a:gd name="T18" fmla="*/ 63 w 129"/>
                <a:gd name="T19" fmla="*/ 625 h 911"/>
                <a:gd name="T20" fmla="*/ 46 w 129"/>
                <a:gd name="T21" fmla="*/ 712 h 911"/>
                <a:gd name="T22" fmla="*/ 46 w 129"/>
                <a:gd name="T23" fmla="*/ 712 h 911"/>
                <a:gd name="T24" fmla="*/ 36 w 129"/>
                <a:gd name="T25" fmla="*/ 759 h 911"/>
                <a:gd name="T26" fmla="*/ 25 w 129"/>
                <a:gd name="T27" fmla="*/ 807 h 911"/>
                <a:gd name="T28" fmla="*/ 13 w 129"/>
                <a:gd name="T29" fmla="*/ 854 h 911"/>
                <a:gd name="T30" fmla="*/ 0 w 129"/>
                <a:gd name="T31" fmla="*/ 902 h 911"/>
                <a:gd name="T32" fmla="*/ 0 w 129"/>
                <a:gd name="T33" fmla="*/ 902 h 911"/>
                <a:gd name="T34" fmla="*/ 0 w 129"/>
                <a:gd name="T35" fmla="*/ 905 h 911"/>
                <a:gd name="T36" fmla="*/ 1 w 129"/>
                <a:gd name="T37" fmla="*/ 907 h 911"/>
                <a:gd name="T38" fmla="*/ 2 w 129"/>
                <a:gd name="T39" fmla="*/ 910 h 911"/>
                <a:gd name="T40" fmla="*/ 6 w 129"/>
                <a:gd name="T41" fmla="*/ 911 h 911"/>
                <a:gd name="T42" fmla="*/ 8 w 129"/>
                <a:gd name="T43" fmla="*/ 911 h 911"/>
                <a:gd name="T44" fmla="*/ 10 w 129"/>
                <a:gd name="T45" fmla="*/ 910 h 911"/>
                <a:gd name="T46" fmla="*/ 13 w 129"/>
                <a:gd name="T47" fmla="*/ 909 h 911"/>
                <a:gd name="T48" fmla="*/ 14 w 129"/>
                <a:gd name="T49" fmla="*/ 906 h 911"/>
                <a:gd name="T50" fmla="*/ 14 w 129"/>
                <a:gd name="T51" fmla="*/ 906 h 911"/>
                <a:gd name="T52" fmla="*/ 36 w 129"/>
                <a:gd name="T53" fmla="*/ 821 h 911"/>
                <a:gd name="T54" fmla="*/ 55 w 129"/>
                <a:gd name="T55" fmla="*/ 735 h 911"/>
                <a:gd name="T56" fmla="*/ 72 w 129"/>
                <a:gd name="T57" fmla="*/ 648 h 911"/>
                <a:gd name="T58" fmla="*/ 87 w 129"/>
                <a:gd name="T59" fmla="*/ 562 h 911"/>
                <a:gd name="T60" fmla="*/ 87 w 129"/>
                <a:gd name="T61" fmla="*/ 562 h 911"/>
                <a:gd name="T62" fmla="*/ 100 w 129"/>
                <a:gd name="T63" fmla="*/ 474 h 911"/>
                <a:gd name="T64" fmla="*/ 110 w 129"/>
                <a:gd name="T65" fmla="*/ 386 h 911"/>
                <a:gd name="T66" fmla="*/ 117 w 129"/>
                <a:gd name="T67" fmla="*/ 298 h 911"/>
                <a:gd name="T68" fmla="*/ 123 w 129"/>
                <a:gd name="T69" fmla="*/ 210 h 911"/>
                <a:gd name="T70" fmla="*/ 123 w 129"/>
                <a:gd name="T71" fmla="*/ 210 h 911"/>
                <a:gd name="T72" fmla="*/ 128 w 129"/>
                <a:gd name="T73" fmla="*/ 109 h 911"/>
                <a:gd name="T74" fmla="*/ 129 w 129"/>
                <a:gd name="T75" fmla="*/ 7 h 911"/>
                <a:gd name="T76" fmla="*/ 129 w 129"/>
                <a:gd name="T77" fmla="*/ 7 h 911"/>
                <a:gd name="T78" fmla="*/ 128 w 129"/>
                <a:gd name="T79" fmla="*/ 5 h 911"/>
                <a:gd name="T80" fmla="*/ 127 w 129"/>
                <a:gd name="T81" fmla="*/ 3 h 911"/>
                <a:gd name="T82" fmla="*/ 124 w 129"/>
                <a:gd name="T83" fmla="*/ 2 h 911"/>
                <a:gd name="T84" fmla="*/ 122 w 129"/>
                <a:gd name="T85" fmla="*/ 0 h 911"/>
                <a:gd name="T86" fmla="*/ 120 w 129"/>
                <a:gd name="T87" fmla="*/ 2 h 911"/>
                <a:gd name="T88" fmla="*/ 117 w 129"/>
                <a:gd name="T89" fmla="*/ 3 h 911"/>
                <a:gd name="T90" fmla="*/ 115 w 129"/>
                <a:gd name="T91" fmla="*/ 5 h 911"/>
                <a:gd name="T92" fmla="*/ 115 w 129"/>
                <a:gd name="T93" fmla="*/ 7 h 911"/>
                <a:gd name="T94" fmla="*/ 115 w 129"/>
                <a:gd name="T95" fmla="*/ 7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9" h="911">
                  <a:moveTo>
                    <a:pt x="115" y="7"/>
                  </a:moveTo>
                  <a:lnTo>
                    <a:pt x="115" y="7"/>
                  </a:lnTo>
                  <a:lnTo>
                    <a:pt x="114" y="97"/>
                  </a:lnTo>
                  <a:lnTo>
                    <a:pt x="110" y="186"/>
                  </a:lnTo>
                  <a:lnTo>
                    <a:pt x="106" y="275"/>
                  </a:lnTo>
                  <a:lnTo>
                    <a:pt x="99" y="363"/>
                  </a:lnTo>
                  <a:lnTo>
                    <a:pt x="99" y="363"/>
                  </a:lnTo>
                  <a:lnTo>
                    <a:pt x="89" y="451"/>
                  </a:lnTo>
                  <a:lnTo>
                    <a:pt x="77" y="539"/>
                  </a:lnTo>
                  <a:lnTo>
                    <a:pt x="63" y="625"/>
                  </a:lnTo>
                  <a:lnTo>
                    <a:pt x="46" y="712"/>
                  </a:lnTo>
                  <a:lnTo>
                    <a:pt x="46" y="712"/>
                  </a:lnTo>
                  <a:lnTo>
                    <a:pt x="36" y="759"/>
                  </a:lnTo>
                  <a:lnTo>
                    <a:pt x="25" y="807"/>
                  </a:lnTo>
                  <a:lnTo>
                    <a:pt x="13" y="854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0" y="905"/>
                  </a:lnTo>
                  <a:lnTo>
                    <a:pt x="1" y="907"/>
                  </a:lnTo>
                  <a:lnTo>
                    <a:pt x="2" y="910"/>
                  </a:lnTo>
                  <a:lnTo>
                    <a:pt x="6" y="911"/>
                  </a:lnTo>
                  <a:lnTo>
                    <a:pt x="8" y="911"/>
                  </a:lnTo>
                  <a:lnTo>
                    <a:pt x="10" y="910"/>
                  </a:lnTo>
                  <a:lnTo>
                    <a:pt x="13" y="909"/>
                  </a:lnTo>
                  <a:lnTo>
                    <a:pt x="14" y="906"/>
                  </a:lnTo>
                  <a:lnTo>
                    <a:pt x="14" y="906"/>
                  </a:lnTo>
                  <a:lnTo>
                    <a:pt x="36" y="821"/>
                  </a:lnTo>
                  <a:lnTo>
                    <a:pt x="55" y="735"/>
                  </a:lnTo>
                  <a:lnTo>
                    <a:pt x="72" y="648"/>
                  </a:lnTo>
                  <a:lnTo>
                    <a:pt x="87" y="562"/>
                  </a:lnTo>
                  <a:lnTo>
                    <a:pt x="87" y="562"/>
                  </a:lnTo>
                  <a:lnTo>
                    <a:pt x="100" y="474"/>
                  </a:lnTo>
                  <a:lnTo>
                    <a:pt x="110" y="386"/>
                  </a:lnTo>
                  <a:lnTo>
                    <a:pt x="117" y="298"/>
                  </a:lnTo>
                  <a:lnTo>
                    <a:pt x="123" y="210"/>
                  </a:lnTo>
                  <a:lnTo>
                    <a:pt x="123" y="210"/>
                  </a:lnTo>
                  <a:lnTo>
                    <a:pt x="128" y="109"/>
                  </a:lnTo>
                  <a:lnTo>
                    <a:pt x="129" y="7"/>
                  </a:lnTo>
                  <a:lnTo>
                    <a:pt x="129" y="7"/>
                  </a:lnTo>
                  <a:lnTo>
                    <a:pt x="128" y="5"/>
                  </a:lnTo>
                  <a:lnTo>
                    <a:pt x="127" y="3"/>
                  </a:lnTo>
                  <a:lnTo>
                    <a:pt x="124" y="2"/>
                  </a:lnTo>
                  <a:lnTo>
                    <a:pt x="122" y="0"/>
                  </a:lnTo>
                  <a:lnTo>
                    <a:pt x="120" y="2"/>
                  </a:lnTo>
                  <a:lnTo>
                    <a:pt x="117" y="3"/>
                  </a:lnTo>
                  <a:lnTo>
                    <a:pt x="115" y="5"/>
                  </a:lnTo>
                  <a:lnTo>
                    <a:pt x="115" y="7"/>
                  </a:lnTo>
                  <a:lnTo>
                    <a:pt x="115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15A0B7BC-120C-1678-BFFD-0F14C1E33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9" y="1981"/>
              <a:ext cx="487" cy="1172"/>
            </a:xfrm>
            <a:custGeom>
              <a:avLst/>
              <a:gdLst>
                <a:gd name="T0" fmla="*/ 948 w 973"/>
                <a:gd name="T1" fmla="*/ 2270 h 2343"/>
                <a:gd name="T2" fmla="*/ 863 w 973"/>
                <a:gd name="T3" fmla="*/ 2080 h 2343"/>
                <a:gd name="T4" fmla="*/ 765 w 973"/>
                <a:gd name="T5" fmla="*/ 1898 h 2343"/>
                <a:gd name="T6" fmla="*/ 693 w 973"/>
                <a:gd name="T7" fmla="*/ 1778 h 2343"/>
                <a:gd name="T8" fmla="*/ 576 w 973"/>
                <a:gd name="T9" fmla="*/ 1600 h 2343"/>
                <a:gd name="T10" fmla="*/ 501 w 973"/>
                <a:gd name="T11" fmla="*/ 1478 h 2343"/>
                <a:gd name="T12" fmla="*/ 392 w 973"/>
                <a:gd name="T13" fmla="*/ 1295 h 2343"/>
                <a:gd name="T14" fmla="*/ 323 w 973"/>
                <a:gd name="T15" fmla="*/ 1190 h 2343"/>
                <a:gd name="T16" fmla="*/ 295 w 973"/>
                <a:gd name="T17" fmla="*/ 1145 h 2343"/>
                <a:gd name="T18" fmla="*/ 255 w 973"/>
                <a:gd name="T19" fmla="*/ 1057 h 2343"/>
                <a:gd name="T20" fmla="*/ 199 w 973"/>
                <a:gd name="T21" fmla="*/ 906 h 2343"/>
                <a:gd name="T22" fmla="*/ 175 w 973"/>
                <a:gd name="T23" fmla="*/ 849 h 2343"/>
                <a:gd name="T24" fmla="*/ 147 w 973"/>
                <a:gd name="T25" fmla="*/ 796 h 2343"/>
                <a:gd name="T26" fmla="*/ 81 w 973"/>
                <a:gd name="T27" fmla="*/ 695 h 2343"/>
                <a:gd name="T28" fmla="*/ 38 w 973"/>
                <a:gd name="T29" fmla="*/ 619 h 2343"/>
                <a:gd name="T30" fmla="*/ 27 w 973"/>
                <a:gd name="T31" fmla="*/ 592 h 2343"/>
                <a:gd name="T32" fmla="*/ 17 w 973"/>
                <a:gd name="T33" fmla="*/ 553 h 2343"/>
                <a:gd name="T34" fmla="*/ 15 w 973"/>
                <a:gd name="T35" fmla="*/ 486 h 2343"/>
                <a:gd name="T36" fmla="*/ 23 w 973"/>
                <a:gd name="T37" fmla="*/ 430 h 2343"/>
                <a:gd name="T38" fmla="*/ 49 w 973"/>
                <a:gd name="T39" fmla="*/ 349 h 2343"/>
                <a:gd name="T40" fmla="*/ 108 w 973"/>
                <a:gd name="T41" fmla="*/ 218 h 2343"/>
                <a:gd name="T42" fmla="*/ 140 w 973"/>
                <a:gd name="T43" fmla="*/ 138 h 2343"/>
                <a:gd name="T44" fmla="*/ 163 w 973"/>
                <a:gd name="T45" fmla="*/ 56 h 2343"/>
                <a:gd name="T46" fmla="*/ 167 w 973"/>
                <a:gd name="T47" fmla="*/ 7 h 2343"/>
                <a:gd name="T48" fmla="*/ 165 w 973"/>
                <a:gd name="T49" fmla="*/ 2 h 2343"/>
                <a:gd name="T50" fmla="*/ 157 w 973"/>
                <a:gd name="T51" fmla="*/ 0 h 2343"/>
                <a:gd name="T52" fmla="*/ 153 w 973"/>
                <a:gd name="T53" fmla="*/ 7 h 2343"/>
                <a:gd name="T54" fmla="*/ 152 w 973"/>
                <a:gd name="T55" fmla="*/ 34 h 2343"/>
                <a:gd name="T56" fmla="*/ 133 w 973"/>
                <a:gd name="T57" fmla="*/ 116 h 2343"/>
                <a:gd name="T58" fmla="*/ 92 w 973"/>
                <a:gd name="T59" fmla="*/ 220 h 2343"/>
                <a:gd name="T60" fmla="*/ 45 w 973"/>
                <a:gd name="T61" fmla="*/ 326 h 2343"/>
                <a:gd name="T62" fmla="*/ 15 w 973"/>
                <a:gd name="T63" fmla="*/ 408 h 2343"/>
                <a:gd name="T64" fmla="*/ 3 w 973"/>
                <a:gd name="T65" fmla="*/ 462 h 2343"/>
                <a:gd name="T66" fmla="*/ 0 w 973"/>
                <a:gd name="T67" fmla="*/ 530 h 2343"/>
                <a:gd name="T68" fmla="*/ 3 w 973"/>
                <a:gd name="T69" fmla="*/ 556 h 2343"/>
                <a:gd name="T70" fmla="*/ 23 w 973"/>
                <a:gd name="T71" fmla="*/ 617 h 2343"/>
                <a:gd name="T72" fmla="*/ 48 w 973"/>
                <a:gd name="T73" fmla="*/ 667 h 2343"/>
                <a:gd name="T74" fmla="*/ 129 w 973"/>
                <a:gd name="T75" fmla="*/ 792 h 2343"/>
                <a:gd name="T76" fmla="*/ 159 w 973"/>
                <a:gd name="T77" fmla="*/ 843 h 2343"/>
                <a:gd name="T78" fmla="*/ 185 w 973"/>
                <a:gd name="T79" fmla="*/ 908 h 2343"/>
                <a:gd name="T80" fmla="*/ 234 w 973"/>
                <a:gd name="T81" fmla="*/ 1039 h 2343"/>
                <a:gd name="T82" fmla="*/ 261 w 973"/>
                <a:gd name="T83" fmla="*/ 1105 h 2343"/>
                <a:gd name="T84" fmla="*/ 295 w 973"/>
                <a:gd name="T85" fmla="*/ 1174 h 2343"/>
                <a:gd name="T86" fmla="*/ 375 w 973"/>
                <a:gd name="T87" fmla="*/ 1294 h 2343"/>
                <a:gd name="T88" fmla="*/ 449 w 973"/>
                <a:gd name="T89" fmla="*/ 1415 h 2343"/>
                <a:gd name="T90" fmla="*/ 559 w 973"/>
                <a:gd name="T91" fmla="*/ 1598 h 2343"/>
                <a:gd name="T92" fmla="*/ 676 w 973"/>
                <a:gd name="T93" fmla="*/ 1777 h 2343"/>
                <a:gd name="T94" fmla="*/ 749 w 973"/>
                <a:gd name="T95" fmla="*/ 1897 h 2343"/>
                <a:gd name="T96" fmla="*/ 848 w 973"/>
                <a:gd name="T97" fmla="*/ 2081 h 2343"/>
                <a:gd name="T98" fmla="*/ 934 w 973"/>
                <a:gd name="T99" fmla="*/ 2273 h 2343"/>
                <a:gd name="T100" fmla="*/ 960 w 973"/>
                <a:gd name="T101" fmla="*/ 2338 h 2343"/>
                <a:gd name="T102" fmla="*/ 965 w 973"/>
                <a:gd name="T103" fmla="*/ 2343 h 2343"/>
                <a:gd name="T104" fmla="*/ 972 w 973"/>
                <a:gd name="T105" fmla="*/ 2339 h 2343"/>
                <a:gd name="T106" fmla="*/ 972 w 973"/>
                <a:gd name="T107" fmla="*/ 2335 h 2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3" h="2343">
                  <a:moveTo>
                    <a:pt x="972" y="2335"/>
                  </a:moveTo>
                  <a:lnTo>
                    <a:pt x="972" y="2335"/>
                  </a:lnTo>
                  <a:lnTo>
                    <a:pt x="948" y="2270"/>
                  </a:lnTo>
                  <a:lnTo>
                    <a:pt x="922" y="2206"/>
                  </a:lnTo>
                  <a:lnTo>
                    <a:pt x="893" y="2142"/>
                  </a:lnTo>
                  <a:lnTo>
                    <a:pt x="863" y="2080"/>
                  </a:lnTo>
                  <a:lnTo>
                    <a:pt x="832" y="2019"/>
                  </a:lnTo>
                  <a:lnTo>
                    <a:pt x="800" y="1958"/>
                  </a:lnTo>
                  <a:lnTo>
                    <a:pt x="765" y="1898"/>
                  </a:lnTo>
                  <a:lnTo>
                    <a:pt x="731" y="1838"/>
                  </a:lnTo>
                  <a:lnTo>
                    <a:pt x="731" y="1838"/>
                  </a:lnTo>
                  <a:lnTo>
                    <a:pt x="693" y="1778"/>
                  </a:lnTo>
                  <a:lnTo>
                    <a:pt x="653" y="1718"/>
                  </a:lnTo>
                  <a:lnTo>
                    <a:pt x="614" y="1659"/>
                  </a:lnTo>
                  <a:lnTo>
                    <a:pt x="576" y="1600"/>
                  </a:lnTo>
                  <a:lnTo>
                    <a:pt x="576" y="1600"/>
                  </a:lnTo>
                  <a:lnTo>
                    <a:pt x="538" y="1540"/>
                  </a:lnTo>
                  <a:lnTo>
                    <a:pt x="501" y="1478"/>
                  </a:lnTo>
                  <a:lnTo>
                    <a:pt x="429" y="1356"/>
                  </a:lnTo>
                  <a:lnTo>
                    <a:pt x="429" y="1356"/>
                  </a:lnTo>
                  <a:lnTo>
                    <a:pt x="392" y="1295"/>
                  </a:lnTo>
                  <a:lnTo>
                    <a:pt x="354" y="1235"/>
                  </a:lnTo>
                  <a:lnTo>
                    <a:pt x="354" y="1235"/>
                  </a:lnTo>
                  <a:lnTo>
                    <a:pt x="323" y="1190"/>
                  </a:lnTo>
                  <a:lnTo>
                    <a:pt x="308" y="1168"/>
                  </a:lnTo>
                  <a:lnTo>
                    <a:pt x="295" y="1145"/>
                  </a:lnTo>
                  <a:lnTo>
                    <a:pt x="295" y="1145"/>
                  </a:lnTo>
                  <a:lnTo>
                    <a:pt x="281" y="1117"/>
                  </a:lnTo>
                  <a:lnTo>
                    <a:pt x="267" y="1087"/>
                  </a:lnTo>
                  <a:lnTo>
                    <a:pt x="255" y="1057"/>
                  </a:lnTo>
                  <a:lnTo>
                    <a:pt x="243" y="1027"/>
                  </a:lnTo>
                  <a:lnTo>
                    <a:pt x="221" y="966"/>
                  </a:lnTo>
                  <a:lnTo>
                    <a:pt x="199" y="906"/>
                  </a:lnTo>
                  <a:lnTo>
                    <a:pt x="199" y="906"/>
                  </a:lnTo>
                  <a:lnTo>
                    <a:pt x="187" y="877"/>
                  </a:lnTo>
                  <a:lnTo>
                    <a:pt x="175" y="849"/>
                  </a:lnTo>
                  <a:lnTo>
                    <a:pt x="162" y="823"/>
                  </a:lnTo>
                  <a:lnTo>
                    <a:pt x="147" y="796"/>
                  </a:lnTo>
                  <a:lnTo>
                    <a:pt x="147" y="796"/>
                  </a:lnTo>
                  <a:lnTo>
                    <a:pt x="114" y="745"/>
                  </a:lnTo>
                  <a:lnTo>
                    <a:pt x="81" y="695"/>
                  </a:lnTo>
                  <a:lnTo>
                    <a:pt x="81" y="695"/>
                  </a:lnTo>
                  <a:lnTo>
                    <a:pt x="65" y="671"/>
                  </a:lnTo>
                  <a:lnTo>
                    <a:pt x="51" y="645"/>
                  </a:lnTo>
                  <a:lnTo>
                    <a:pt x="38" y="619"/>
                  </a:lnTo>
                  <a:lnTo>
                    <a:pt x="32" y="606"/>
                  </a:lnTo>
                  <a:lnTo>
                    <a:pt x="27" y="592"/>
                  </a:lnTo>
                  <a:lnTo>
                    <a:pt x="27" y="592"/>
                  </a:lnTo>
                  <a:lnTo>
                    <a:pt x="23" y="579"/>
                  </a:lnTo>
                  <a:lnTo>
                    <a:pt x="19" y="566"/>
                  </a:lnTo>
                  <a:lnTo>
                    <a:pt x="17" y="553"/>
                  </a:lnTo>
                  <a:lnTo>
                    <a:pt x="15" y="540"/>
                  </a:lnTo>
                  <a:lnTo>
                    <a:pt x="14" y="513"/>
                  </a:lnTo>
                  <a:lnTo>
                    <a:pt x="15" y="486"/>
                  </a:lnTo>
                  <a:lnTo>
                    <a:pt x="15" y="486"/>
                  </a:lnTo>
                  <a:lnTo>
                    <a:pt x="17" y="457"/>
                  </a:lnTo>
                  <a:lnTo>
                    <a:pt x="23" y="430"/>
                  </a:lnTo>
                  <a:lnTo>
                    <a:pt x="31" y="402"/>
                  </a:lnTo>
                  <a:lnTo>
                    <a:pt x="39" y="375"/>
                  </a:lnTo>
                  <a:lnTo>
                    <a:pt x="49" y="349"/>
                  </a:lnTo>
                  <a:lnTo>
                    <a:pt x="60" y="322"/>
                  </a:lnTo>
                  <a:lnTo>
                    <a:pt x="84" y="269"/>
                  </a:lnTo>
                  <a:lnTo>
                    <a:pt x="108" y="218"/>
                  </a:lnTo>
                  <a:lnTo>
                    <a:pt x="119" y="192"/>
                  </a:lnTo>
                  <a:lnTo>
                    <a:pt x="131" y="166"/>
                  </a:lnTo>
                  <a:lnTo>
                    <a:pt x="140" y="138"/>
                  </a:lnTo>
                  <a:lnTo>
                    <a:pt x="149" y="111"/>
                  </a:lnTo>
                  <a:lnTo>
                    <a:pt x="157" y="84"/>
                  </a:lnTo>
                  <a:lnTo>
                    <a:pt x="163" y="56"/>
                  </a:lnTo>
                  <a:lnTo>
                    <a:pt x="163" y="56"/>
                  </a:lnTo>
                  <a:lnTo>
                    <a:pt x="165" y="31"/>
                  </a:lnTo>
                  <a:lnTo>
                    <a:pt x="167" y="7"/>
                  </a:lnTo>
                  <a:lnTo>
                    <a:pt x="167" y="7"/>
                  </a:lnTo>
                  <a:lnTo>
                    <a:pt x="167" y="3"/>
                  </a:lnTo>
                  <a:lnTo>
                    <a:pt x="165" y="2"/>
                  </a:lnTo>
                  <a:lnTo>
                    <a:pt x="163" y="0"/>
                  </a:lnTo>
                  <a:lnTo>
                    <a:pt x="161" y="0"/>
                  </a:lnTo>
                  <a:lnTo>
                    <a:pt x="157" y="0"/>
                  </a:lnTo>
                  <a:lnTo>
                    <a:pt x="155" y="2"/>
                  </a:lnTo>
                  <a:lnTo>
                    <a:pt x="154" y="3"/>
                  </a:lnTo>
                  <a:lnTo>
                    <a:pt x="153" y="7"/>
                  </a:lnTo>
                  <a:lnTo>
                    <a:pt x="153" y="7"/>
                  </a:lnTo>
                  <a:lnTo>
                    <a:pt x="153" y="20"/>
                  </a:lnTo>
                  <a:lnTo>
                    <a:pt x="152" y="34"/>
                  </a:lnTo>
                  <a:lnTo>
                    <a:pt x="148" y="62"/>
                  </a:lnTo>
                  <a:lnTo>
                    <a:pt x="141" y="90"/>
                  </a:lnTo>
                  <a:lnTo>
                    <a:pt x="133" y="116"/>
                  </a:lnTo>
                  <a:lnTo>
                    <a:pt x="124" y="143"/>
                  </a:lnTo>
                  <a:lnTo>
                    <a:pt x="114" y="169"/>
                  </a:lnTo>
                  <a:lnTo>
                    <a:pt x="92" y="220"/>
                  </a:lnTo>
                  <a:lnTo>
                    <a:pt x="92" y="220"/>
                  </a:lnTo>
                  <a:lnTo>
                    <a:pt x="68" y="273"/>
                  </a:lnTo>
                  <a:lnTo>
                    <a:pt x="45" y="326"/>
                  </a:lnTo>
                  <a:lnTo>
                    <a:pt x="33" y="352"/>
                  </a:lnTo>
                  <a:lnTo>
                    <a:pt x="24" y="380"/>
                  </a:lnTo>
                  <a:lnTo>
                    <a:pt x="15" y="408"/>
                  </a:lnTo>
                  <a:lnTo>
                    <a:pt x="8" y="435"/>
                  </a:lnTo>
                  <a:lnTo>
                    <a:pt x="8" y="435"/>
                  </a:lnTo>
                  <a:lnTo>
                    <a:pt x="3" y="462"/>
                  </a:lnTo>
                  <a:lnTo>
                    <a:pt x="0" y="490"/>
                  </a:lnTo>
                  <a:lnTo>
                    <a:pt x="0" y="516"/>
                  </a:lnTo>
                  <a:lnTo>
                    <a:pt x="0" y="530"/>
                  </a:lnTo>
                  <a:lnTo>
                    <a:pt x="1" y="544"/>
                  </a:lnTo>
                  <a:lnTo>
                    <a:pt x="1" y="544"/>
                  </a:lnTo>
                  <a:lnTo>
                    <a:pt x="3" y="556"/>
                  </a:lnTo>
                  <a:lnTo>
                    <a:pt x="5" y="569"/>
                  </a:lnTo>
                  <a:lnTo>
                    <a:pt x="14" y="593"/>
                  </a:lnTo>
                  <a:lnTo>
                    <a:pt x="23" y="617"/>
                  </a:lnTo>
                  <a:lnTo>
                    <a:pt x="33" y="641"/>
                  </a:lnTo>
                  <a:lnTo>
                    <a:pt x="33" y="641"/>
                  </a:lnTo>
                  <a:lnTo>
                    <a:pt x="48" y="667"/>
                  </a:lnTo>
                  <a:lnTo>
                    <a:pt x="63" y="692"/>
                  </a:lnTo>
                  <a:lnTo>
                    <a:pt x="95" y="742"/>
                  </a:lnTo>
                  <a:lnTo>
                    <a:pt x="129" y="792"/>
                  </a:lnTo>
                  <a:lnTo>
                    <a:pt x="144" y="818"/>
                  </a:lnTo>
                  <a:lnTo>
                    <a:pt x="159" y="843"/>
                  </a:lnTo>
                  <a:lnTo>
                    <a:pt x="159" y="843"/>
                  </a:lnTo>
                  <a:lnTo>
                    <a:pt x="165" y="860"/>
                  </a:lnTo>
                  <a:lnTo>
                    <a:pt x="172" y="875"/>
                  </a:lnTo>
                  <a:lnTo>
                    <a:pt x="185" y="908"/>
                  </a:lnTo>
                  <a:lnTo>
                    <a:pt x="209" y="972"/>
                  </a:lnTo>
                  <a:lnTo>
                    <a:pt x="209" y="972"/>
                  </a:lnTo>
                  <a:lnTo>
                    <a:pt x="234" y="1039"/>
                  </a:lnTo>
                  <a:lnTo>
                    <a:pt x="247" y="1073"/>
                  </a:lnTo>
                  <a:lnTo>
                    <a:pt x="261" y="1105"/>
                  </a:lnTo>
                  <a:lnTo>
                    <a:pt x="261" y="1105"/>
                  </a:lnTo>
                  <a:lnTo>
                    <a:pt x="276" y="1141"/>
                  </a:lnTo>
                  <a:lnTo>
                    <a:pt x="285" y="1158"/>
                  </a:lnTo>
                  <a:lnTo>
                    <a:pt x="295" y="1174"/>
                  </a:lnTo>
                  <a:lnTo>
                    <a:pt x="295" y="1174"/>
                  </a:lnTo>
                  <a:lnTo>
                    <a:pt x="336" y="1233"/>
                  </a:lnTo>
                  <a:lnTo>
                    <a:pt x="375" y="1294"/>
                  </a:lnTo>
                  <a:lnTo>
                    <a:pt x="375" y="1294"/>
                  </a:lnTo>
                  <a:lnTo>
                    <a:pt x="412" y="1354"/>
                  </a:lnTo>
                  <a:lnTo>
                    <a:pt x="449" y="1415"/>
                  </a:lnTo>
                  <a:lnTo>
                    <a:pt x="521" y="1537"/>
                  </a:lnTo>
                  <a:lnTo>
                    <a:pt x="521" y="1537"/>
                  </a:lnTo>
                  <a:lnTo>
                    <a:pt x="559" y="1598"/>
                  </a:lnTo>
                  <a:lnTo>
                    <a:pt x="598" y="1657"/>
                  </a:lnTo>
                  <a:lnTo>
                    <a:pt x="637" y="1717"/>
                  </a:lnTo>
                  <a:lnTo>
                    <a:pt x="676" y="1777"/>
                  </a:lnTo>
                  <a:lnTo>
                    <a:pt x="676" y="1777"/>
                  </a:lnTo>
                  <a:lnTo>
                    <a:pt x="713" y="1837"/>
                  </a:lnTo>
                  <a:lnTo>
                    <a:pt x="749" y="1897"/>
                  </a:lnTo>
                  <a:lnTo>
                    <a:pt x="783" y="1958"/>
                  </a:lnTo>
                  <a:lnTo>
                    <a:pt x="817" y="2019"/>
                  </a:lnTo>
                  <a:lnTo>
                    <a:pt x="848" y="2081"/>
                  </a:lnTo>
                  <a:lnTo>
                    <a:pt x="879" y="2145"/>
                  </a:lnTo>
                  <a:lnTo>
                    <a:pt x="908" y="2208"/>
                  </a:lnTo>
                  <a:lnTo>
                    <a:pt x="934" y="2273"/>
                  </a:lnTo>
                  <a:lnTo>
                    <a:pt x="934" y="2273"/>
                  </a:lnTo>
                  <a:lnTo>
                    <a:pt x="960" y="2338"/>
                  </a:lnTo>
                  <a:lnTo>
                    <a:pt x="960" y="2338"/>
                  </a:lnTo>
                  <a:lnTo>
                    <a:pt x="961" y="2341"/>
                  </a:lnTo>
                  <a:lnTo>
                    <a:pt x="963" y="2342"/>
                  </a:lnTo>
                  <a:lnTo>
                    <a:pt x="965" y="2343"/>
                  </a:lnTo>
                  <a:lnTo>
                    <a:pt x="969" y="2343"/>
                  </a:lnTo>
                  <a:lnTo>
                    <a:pt x="971" y="2342"/>
                  </a:lnTo>
                  <a:lnTo>
                    <a:pt x="972" y="2339"/>
                  </a:lnTo>
                  <a:lnTo>
                    <a:pt x="973" y="2337"/>
                  </a:lnTo>
                  <a:lnTo>
                    <a:pt x="972" y="2335"/>
                  </a:lnTo>
                  <a:lnTo>
                    <a:pt x="972" y="23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81F4005E-D544-9AAD-4B4B-533A06813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" y="3774"/>
              <a:ext cx="41" cy="541"/>
            </a:xfrm>
            <a:custGeom>
              <a:avLst/>
              <a:gdLst>
                <a:gd name="T0" fmla="*/ 81 w 81"/>
                <a:gd name="T1" fmla="*/ 1077 h 1084"/>
                <a:gd name="T2" fmla="*/ 78 w 81"/>
                <a:gd name="T3" fmla="*/ 1022 h 1084"/>
                <a:gd name="T4" fmla="*/ 72 w 81"/>
                <a:gd name="T5" fmla="*/ 965 h 1084"/>
                <a:gd name="T6" fmla="*/ 72 w 81"/>
                <a:gd name="T7" fmla="*/ 941 h 1084"/>
                <a:gd name="T8" fmla="*/ 73 w 81"/>
                <a:gd name="T9" fmla="*/ 891 h 1084"/>
                <a:gd name="T10" fmla="*/ 73 w 81"/>
                <a:gd name="T11" fmla="*/ 866 h 1084"/>
                <a:gd name="T12" fmla="*/ 70 w 81"/>
                <a:gd name="T13" fmla="*/ 818 h 1084"/>
                <a:gd name="T14" fmla="*/ 69 w 81"/>
                <a:gd name="T15" fmla="*/ 806 h 1084"/>
                <a:gd name="T16" fmla="*/ 65 w 81"/>
                <a:gd name="T17" fmla="*/ 794 h 1084"/>
                <a:gd name="T18" fmla="*/ 62 w 81"/>
                <a:gd name="T19" fmla="*/ 784 h 1084"/>
                <a:gd name="T20" fmla="*/ 61 w 81"/>
                <a:gd name="T21" fmla="*/ 779 h 1084"/>
                <a:gd name="T22" fmla="*/ 61 w 81"/>
                <a:gd name="T23" fmla="*/ 768 h 1084"/>
                <a:gd name="T24" fmla="*/ 61 w 81"/>
                <a:gd name="T25" fmla="*/ 754 h 1084"/>
                <a:gd name="T26" fmla="*/ 59 w 81"/>
                <a:gd name="T27" fmla="*/ 711 h 1084"/>
                <a:gd name="T28" fmla="*/ 58 w 81"/>
                <a:gd name="T29" fmla="*/ 650 h 1084"/>
                <a:gd name="T30" fmla="*/ 47 w 81"/>
                <a:gd name="T31" fmla="*/ 468 h 1084"/>
                <a:gd name="T32" fmla="*/ 41 w 81"/>
                <a:gd name="T33" fmla="*/ 407 h 1084"/>
                <a:gd name="T34" fmla="*/ 35 w 81"/>
                <a:gd name="T35" fmla="*/ 347 h 1084"/>
                <a:gd name="T36" fmla="*/ 27 w 81"/>
                <a:gd name="T37" fmla="*/ 263 h 1084"/>
                <a:gd name="T38" fmla="*/ 26 w 81"/>
                <a:gd name="T39" fmla="*/ 235 h 1084"/>
                <a:gd name="T40" fmla="*/ 28 w 81"/>
                <a:gd name="T41" fmla="*/ 132 h 1084"/>
                <a:gd name="T42" fmla="*/ 27 w 81"/>
                <a:gd name="T43" fmla="*/ 80 h 1084"/>
                <a:gd name="T44" fmla="*/ 20 w 81"/>
                <a:gd name="T45" fmla="*/ 29 h 1084"/>
                <a:gd name="T46" fmla="*/ 13 w 81"/>
                <a:gd name="T47" fmla="*/ 5 h 1084"/>
                <a:gd name="T48" fmla="*/ 12 w 81"/>
                <a:gd name="T49" fmla="*/ 3 h 1084"/>
                <a:gd name="T50" fmla="*/ 8 w 81"/>
                <a:gd name="T51" fmla="*/ 0 h 1084"/>
                <a:gd name="T52" fmla="*/ 3 w 81"/>
                <a:gd name="T53" fmla="*/ 1 h 1084"/>
                <a:gd name="T54" fmla="*/ 0 w 81"/>
                <a:gd name="T55" fmla="*/ 6 h 1084"/>
                <a:gd name="T56" fmla="*/ 1 w 81"/>
                <a:gd name="T57" fmla="*/ 8 h 1084"/>
                <a:gd name="T58" fmla="*/ 11 w 81"/>
                <a:gd name="T59" fmla="*/ 59 h 1084"/>
                <a:gd name="T60" fmla="*/ 15 w 81"/>
                <a:gd name="T61" fmla="*/ 110 h 1084"/>
                <a:gd name="T62" fmla="*/ 13 w 81"/>
                <a:gd name="T63" fmla="*/ 162 h 1084"/>
                <a:gd name="T64" fmla="*/ 12 w 81"/>
                <a:gd name="T65" fmla="*/ 212 h 1084"/>
                <a:gd name="T66" fmla="*/ 15 w 81"/>
                <a:gd name="T67" fmla="*/ 270 h 1084"/>
                <a:gd name="T68" fmla="*/ 25 w 81"/>
                <a:gd name="T69" fmla="*/ 384 h 1084"/>
                <a:gd name="T70" fmla="*/ 31 w 81"/>
                <a:gd name="T71" fmla="*/ 441 h 1084"/>
                <a:gd name="T72" fmla="*/ 43 w 81"/>
                <a:gd name="T73" fmla="*/ 622 h 1084"/>
                <a:gd name="T74" fmla="*/ 46 w 81"/>
                <a:gd name="T75" fmla="*/ 683 h 1084"/>
                <a:gd name="T76" fmla="*/ 47 w 81"/>
                <a:gd name="T77" fmla="*/ 769 h 1084"/>
                <a:gd name="T78" fmla="*/ 47 w 81"/>
                <a:gd name="T79" fmla="*/ 781 h 1084"/>
                <a:gd name="T80" fmla="*/ 47 w 81"/>
                <a:gd name="T81" fmla="*/ 784 h 1084"/>
                <a:gd name="T82" fmla="*/ 51 w 81"/>
                <a:gd name="T83" fmla="*/ 796 h 1084"/>
                <a:gd name="T84" fmla="*/ 55 w 81"/>
                <a:gd name="T85" fmla="*/ 807 h 1084"/>
                <a:gd name="T86" fmla="*/ 59 w 81"/>
                <a:gd name="T87" fmla="*/ 842 h 1084"/>
                <a:gd name="T88" fmla="*/ 59 w 81"/>
                <a:gd name="T89" fmla="*/ 867 h 1084"/>
                <a:gd name="T90" fmla="*/ 58 w 81"/>
                <a:gd name="T91" fmla="*/ 942 h 1084"/>
                <a:gd name="T92" fmla="*/ 59 w 81"/>
                <a:gd name="T93" fmla="*/ 969 h 1084"/>
                <a:gd name="T94" fmla="*/ 66 w 81"/>
                <a:gd name="T95" fmla="*/ 1048 h 1084"/>
                <a:gd name="T96" fmla="*/ 67 w 81"/>
                <a:gd name="T97" fmla="*/ 1077 h 1084"/>
                <a:gd name="T98" fmla="*/ 69 w 81"/>
                <a:gd name="T99" fmla="*/ 1080 h 1084"/>
                <a:gd name="T100" fmla="*/ 72 w 81"/>
                <a:gd name="T101" fmla="*/ 1084 h 1084"/>
                <a:gd name="T102" fmla="*/ 77 w 81"/>
                <a:gd name="T103" fmla="*/ 1084 h 1084"/>
                <a:gd name="T104" fmla="*/ 81 w 81"/>
                <a:gd name="T105" fmla="*/ 1080 h 1084"/>
                <a:gd name="T106" fmla="*/ 81 w 81"/>
                <a:gd name="T107" fmla="*/ 1077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" h="1084">
                  <a:moveTo>
                    <a:pt x="81" y="1077"/>
                  </a:moveTo>
                  <a:lnTo>
                    <a:pt x="81" y="1077"/>
                  </a:lnTo>
                  <a:lnTo>
                    <a:pt x="80" y="1049"/>
                  </a:lnTo>
                  <a:lnTo>
                    <a:pt x="78" y="1022"/>
                  </a:lnTo>
                  <a:lnTo>
                    <a:pt x="74" y="994"/>
                  </a:lnTo>
                  <a:lnTo>
                    <a:pt x="72" y="965"/>
                  </a:lnTo>
                  <a:lnTo>
                    <a:pt x="72" y="965"/>
                  </a:lnTo>
                  <a:lnTo>
                    <a:pt x="72" y="941"/>
                  </a:lnTo>
                  <a:lnTo>
                    <a:pt x="73" y="915"/>
                  </a:lnTo>
                  <a:lnTo>
                    <a:pt x="73" y="891"/>
                  </a:lnTo>
                  <a:lnTo>
                    <a:pt x="73" y="866"/>
                  </a:lnTo>
                  <a:lnTo>
                    <a:pt x="73" y="866"/>
                  </a:lnTo>
                  <a:lnTo>
                    <a:pt x="73" y="842"/>
                  </a:lnTo>
                  <a:lnTo>
                    <a:pt x="70" y="818"/>
                  </a:lnTo>
                  <a:lnTo>
                    <a:pt x="70" y="818"/>
                  </a:lnTo>
                  <a:lnTo>
                    <a:pt x="69" y="806"/>
                  </a:lnTo>
                  <a:lnTo>
                    <a:pt x="65" y="794"/>
                  </a:lnTo>
                  <a:lnTo>
                    <a:pt x="65" y="794"/>
                  </a:lnTo>
                  <a:lnTo>
                    <a:pt x="62" y="784"/>
                  </a:lnTo>
                  <a:lnTo>
                    <a:pt x="62" y="784"/>
                  </a:lnTo>
                  <a:lnTo>
                    <a:pt x="61" y="779"/>
                  </a:lnTo>
                  <a:lnTo>
                    <a:pt x="61" y="779"/>
                  </a:lnTo>
                  <a:lnTo>
                    <a:pt x="59" y="774"/>
                  </a:lnTo>
                  <a:lnTo>
                    <a:pt x="61" y="768"/>
                  </a:lnTo>
                  <a:lnTo>
                    <a:pt x="61" y="768"/>
                  </a:lnTo>
                  <a:lnTo>
                    <a:pt x="61" y="754"/>
                  </a:lnTo>
                  <a:lnTo>
                    <a:pt x="61" y="754"/>
                  </a:lnTo>
                  <a:lnTo>
                    <a:pt x="59" y="711"/>
                  </a:lnTo>
                  <a:lnTo>
                    <a:pt x="59" y="711"/>
                  </a:lnTo>
                  <a:lnTo>
                    <a:pt x="58" y="650"/>
                  </a:lnTo>
                  <a:lnTo>
                    <a:pt x="55" y="589"/>
                  </a:lnTo>
                  <a:lnTo>
                    <a:pt x="47" y="468"/>
                  </a:lnTo>
                  <a:lnTo>
                    <a:pt x="47" y="468"/>
                  </a:lnTo>
                  <a:lnTo>
                    <a:pt x="41" y="407"/>
                  </a:lnTo>
                  <a:lnTo>
                    <a:pt x="35" y="347"/>
                  </a:lnTo>
                  <a:lnTo>
                    <a:pt x="35" y="347"/>
                  </a:lnTo>
                  <a:lnTo>
                    <a:pt x="29" y="291"/>
                  </a:lnTo>
                  <a:lnTo>
                    <a:pt x="27" y="263"/>
                  </a:lnTo>
                  <a:lnTo>
                    <a:pt x="26" y="235"/>
                  </a:lnTo>
                  <a:lnTo>
                    <a:pt x="26" y="235"/>
                  </a:lnTo>
                  <a:lnTo>
                    <a:pt x="27" y="184"/>
                  </a:lnTo>
                  <a:lnTo>
                    <a:pt x="28" y="132"/>
                  </a:lnTo>
                  <a:lnTo>
                    <a:pt x="28" y="106"/>
                  </a:lnTo>
                  <a:lnTo>
                    <a:pt x="27" y="80"/>
                  </a:lnTo>
                  <a:lnTo>
                    <a:pt x="24" y="54"/>
                  </a:lnTo>
                  <a:lnTo>
                    <a:pt x="20" y="29"/>
                  </a:lnTo>
                  <a:lnTo>
                    <a:pt x="20" y="29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1" y="8"/>
                  </a:lnTo>
                  <a:lnTo>
                    <a:pt x="1" y="8"/>
                  </a:lnTo>
                  <a:lnTo>
                    <a:pt x="6" y="34"/>
                  </a:lnTo>
                  <a:lnTo>
                    <a:pt x="11" y="59"/>
                  </a:lnTo>
                  <a:lnTo>
                    <a:pt x="13" y="84"/>
                  </a:lnTo>
                  <a:lnTo>
                    <a:pt x="15" y="110"/>
                  </a:lnTo>
                  <a:lnTo>
                    <a:pt x="15" y="135"/>
                  </a:lnTo>
                  <a:lnTo>
                    <a:pt x="13" y="162"/>
                  </a:lnTo>
                  <a:lnTo>
                    <a:pt x="12" y="212"/>
                  </a:lnTo>
                  <a:lnTo>
                    <a:pt x="12" y="212"/>
                  </a:lnTo>
                  <a:lnTo>
                    <a:pt x="13" y="241"/>
                  </a:lnTo>
                  <a:lnTo>
                    <a:pt x="15" y="270"/>
                  </a:lnTo>
                  <a:lnTo>
                    <a:pt x="19" y="327"/>
                  </a:lnTo>
                  <a:lnTo>
                    <a:pt x="25" y="384"/>
                  </a:lnTo>
                  <a:lnTo>
                    <a:pt x="31" y="441"/>
                  </a:lnTo>
                  <a:lnTo>
                    <a:pt x="31" y="441"/>
                  </a:lnTo>
                  <a:lnTo>
                    <a:pt x="40" y="562"/>
                  </a:lnTo>
                  <a:lnTo>
                    <a:pt x="43" y="622"/>
                  </a:lnTo>
                  <a:lnTo>
                    <a:pt x="46" y="683"/>
                  </a:lnTo>
                  <a:lnTo>
                    <a:pt x="46" y="683"/>
                  </a:lnTo>
                  <a:lnTo>
                    <a:pt x="46" y="725"/>
                  </a:lnTo>
                  <a:lnTo>
                    <a:pt x="47" y="769"/>
                  </a:lnTo>
                  <a:lnTo>
                    <a:pt x="47" y="769"/>
                  </a:lnTo>
                  <a:lnTo>
                    <a:pt x="47" y="781"/>
                  </a:lnTo>
                  <a:lnTo>
                    <a:pt x="47" y="781"/>
                  </a:lnTo>
                  <a:lnTo>
                    <a:pt x="47" y="784"/>
                  </a:lnTo>
                  <a:lnTo>
                    <a:pt x="48" y="788"/>
                  </a:lnTo>
                  <a:lnTo>
                    <a:pt x="51" y="796"/>
                  </a:lnTo>
                  <a:lnTo>
                    <a:pt x="51" y="796"/>
                  </a:lnTo>
                  <a:lnTo>
                    <a:pt x="55" y="807"/>
                  </a:lnTo>
                  <a:lnTo>
                    <a:pt x="56" y="819"/>
                  </a:lnTo>
                  <a:lnTo>
                    <a:pt x="59" y="842"/>
                  </a:lnTo>
                  <a:lnTo>
                    <a:pt x="59" y="842"/>
                  </a:lnTo>
                  <a:lnTo>
                    <a:pt x="59" y="867"/>
                  </a:lnTo>
                  <a:lnTo>
                    <a:pt x="59" y="892"/>
                  </a:lnTo>
                  <a:lnTo>
                    <a:pt x="58" y="942"/>
                  </a:lnTo>
                  <a:lnTo>
                    <a:pt x="58" y="942"/>
                  </a:lnTo>
                  <a:lnTo>
                    <a:pt x="59" y="969"/>
                  </a:lnTo>
                  <a:lnTo>
                    <a:pt x="62" y="995"/>
                  </a:lnTo>
                  <a:lnTo>
                    <a:pt x="66" y="1048"/>
                  </a:lnTo>
                  <a:lnTo>
                    <a:pt x="66" y="1048"/>
                  </a:lnTo>
                  <a:lnTo>
                    <a:pt x="67" y="1077"/>
                  </a:lnTo>
                  <a:lnTo>
                    <a:pt x="67" y="1077"/>
                  </a:lnTo>
                  <a:lnTo>
                    <a:pt x="69" y="1080"/>
                  </a:lnTo>
                  <a:lnTo>
                    <a:pt x="70" y="1081"/>
                  </a:lnTo>
                  <a:lnTo>
                    <a:pt x="72" y="1084"/>
                  </a:lnTo>
                  <a:lnTo>
                    <a:pt x="74" y="1084"/>
                  </a:lnTo>
                  <a:lnTo>
                    <a:pt x="77" y="1084"/>
                  </a:lnTo>
                  <a:lnTo>
                    <a:pt x="79" y="1081"/>
                  </a:lnTo>
                  <a:lnTo>
                    <a:pt x="81" y="1080"/>
                  </a:lnTo>
                  <a:lnTo>
                    <a:pt x="81" y="1077"/>
                  </a:lnTo>
                  <a:lnTo>
                    <a:pt x="81" y="10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9325B6BD-E941-3BD3-F271-8AA66126D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7" y="1790"/>
              <a:ext cx="480" cy="487"/>
            </a:xfrm>
            <a:custGeom>
              <a:avLst/>
              <a:gdLst>
                <a:gd name="T0" fmla="*/ 955 w 960"/>
                <a:gd name="T1" fmla="*/ 950 h 974"/>
                <a:gd name="T2" fmla="*/ 933 w 960"/>
                <a:gd name="T3" fmla="*/ 892 h 974"/>
                <a:gd name="T4" fmla="*/ 846 w 960"/>
                <a:gd name="T5" fmla="*/ 670 h 974"/>
                <a:gd name="T6" fmla="*/ 761 w 960"/>
                <a:gd name="T7" fmla="*/ 447 h 974"/>
                <a:gd name="T8" fmla="*/ 701 w 960"/>
                <a:gd name="T9" fmla="*/ 258 h 974"/>
                <a:gd name="T10" fmla="*/ 668 w 960"/>
                <a:gd name="T11" fmla="*/ 150 h 974"/>
                <a:gd name="T12" fmla="*/ 635 w 960"/>
                <a:gd name="T13" fmla="*/ 77 h 974"/>
                <a:gd name="T14" fmla="*/ 613 w 960"/>
                <a:gd name="T15" fmla="*/ 48 h 974"/>
                <a:gd name="T16" fmla="*/ 584 w 960"/>
                <a:gd name="T17" fmla="*/ 24 h 974"/>
                <a:gd name="T18" fmla="*/ 557 w 960"/>
                <a:gd name="T19" fmla="*/ 13 h 974"/>
                <a:gd name="T20" fmla="*/ 467 w 960"/>
                <a:gd name="T21" fmla="*/ 1 h 974"/>
                <a:gd name="T22" fmla="*/ 360 w 960"/>
                <a:gd name="T23" fmla="*/ 6 h 974"/>
                <a:gd name="T24" fmla="*/ 223 w 960"/>
                <a:gd name="T25" fmla="*/ 23 h 974"/>
                <a:gd name="T26" fmla="*/ 147 w 960"/>
                <a:gd name="T27" fmla="*/ 32 h 974"/>
                <a:gd name="T28" fmla="*/ 116 w 960"/>
                <a:gd name="T29" fmla="*/ 31 h 974"/>
                <a:gd name="T30" fmla="*/ 75 w 960"/>
                <a:gd name="T31" fmla="*/ 38 h 974"/>
                <a:gd name="T32" fmla="*/ 40 w 960"/>
                <a:gd name="T33" fmla="*/ 55 h 974"/>
                <a:gd name="T34" fmla="*/ 22 w 960"/>
                <a:gd name="T35" fmla="*/ 76 h 974"/>
                <a:gd name="T36" fmla="*/ 2 w 960"/>
                <a:gd name="T37" fmla="*/ 127 h 974"/>
                <a:gd name="T38" fmla="*/ 2 w 960"/>
                <a:gd name="T39" fmla="*/ 201 h 974"/>
                <a:gd name="T40" fmla="*/ 14 w 960"/>
                <a:gd name="T41" fmla="*/ 262 h 974"/>
                <a:gd name="T42" fmla="*/ 47 w 960"/>
                <a:gd name="T43" fmla="*/ 367 h 974"/>
                <a:gd name="T44" fmla="*/ 115 w 960"/>
                <a:gd name="T45" fmla="*/ 589 h 974"/>
                <a:gd name="T46" fmla="*/ 154 w 960"/>
                <a:gd name="T47" fmla="*/ 695 h 974"/>
                <a:gd name="T48" fmla="*/ 174 w 960"/>
                <a:gd name="T49" fmla="*/ 732 h 974"/>
                <a:gd name="T50" fmla="*/ 182 w 960"/>
                <a:gd name="T51" fmla="*/ 727 h 974"/>
                <a:gd name="T52" fmla="*/ 166 w 960"/>
                <a:gd name="T53" fmla="*/ 687 h 974"/>
                <a:gd name="T54" fmla="*/ 104 w 960"/>
                <a:gd name="T55" fmla="*/ 509 h 974"/>
                <a:gd name="T56" fmla="*/ 44 w 960"/>
                <a:gd name="T57" fmla="*/ 315 h 974"/>
                <a:gd name="T58" fmla="*/ 23 w 960"/>
                <a:gd name="T59" fmla="*/ 241 h 974"/>
                <a:gd name="T60" fmla="*/ 14 w 960"/>
                <a:gd name="T61" fmla="*/ 163 h 974"/>
                <a:gd name="T62" fmla="*/ 20 w 960"/>
                <a:gd name="T63" fmla="*/ 112 h 974"/>
                <a:gd name="T64" fmla="*/ 30 w 960"/>
                <a:gd name="T65" fmla="*/ 89 h 974"/>
                <a:gd name="T66" fmla="*/ 52 w 960"/>
                <a:gd name="T67" fmla="*/ 65 h 974"/>
                <a:gd name="T68" fmla="*/ 73 w 960"/>
                <a:gd name="T69" fmla="*/ 53 h 974"/>
                <a:gd name="T70" fmla="*/ 113 w 960"/>
                <a:gd name="T71" fmla="*/ 45 h 974"/>
                <a:gd name="T72" fmla="*/ 153 w 960"/>
                <a:gd name="T73" fmla="*/ 45 h 974"/>
                <a:gd name="T74" fmla="*/ 313 w 960"/>
                <a:gd name="T75" fmla="*/ 24 h 974"/>
                <a:gd name="T76" fmla="*/ 418 w 960"/>
                <a:gd name="T77" fmla="*/ 15 h 974"/>
                <a:gd name="T78" fmla="*/ 516 w 960"/>
                <a:gd name="T79" fmla="*/ 18 h 974"/>
                <a:gd name="T80" fmla="*/ 562 w 960"/>
                <a:gd name="T81" fmla="*/ 29 h 974"/>
                <a:gd name="T82" fmla="*/ 586 w 960"/>
                <a:gd name="T83" fmla="*/ 42 h 974"/>
                <a:gd name="T84" fmla="*/ 617 w 960"/>
                <a:gd name="T85" fmla="*/ 74 h 974"/>
                <a:gd name="T86" fmla="*/ 649 w 960"/>
                <a:gd name="T87" fmla="*/ 137 h 974"/>
                <a:gd name="T88" fmla="*/ 688 w 960"/>
                <a:gd name="T89" fmla="*/ 265 h 974"/>
                <a:gd name="T90" fmla="*/ 752 w 960"/>
                <a:gd name="T91" fmla="*/ 461 h 974"/>
                <a:gd name="T92" fmla="*/ 863 w 960"/>
                <a:gd name="T93" fmla="*/ 750 h 974"/>
                <a:gd name="T94" fmla="*/ 933 w 960"/>
                <a:gd name="T95" fmla="*/ 931 h 974"/>
                <a:gd name="T96" fmla="*/ 944 w 960"/>
                <a:gd name="T97" fmla="*/ 958 h 974"/>
                <a:gd name="T98" fmla="*/ 946 w 960"/>
                <a:gd name="T99" fmla="*/ 971 h 974"/>
                <a:gd name="T100" fmla="*/ 955 w 960"/>
                <a:gd name="T101" fmla="*/ 973 h 974"/>
                <a:gd name="T102" fmla="*/ 960 w 960"/>
                <a:gd name="T103" fmla="*/ 967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60" h="974">
                  <a:moveTo>
                    <a:pt x="960" y="967"/>
                  </a:moveTo>
                  <a:lnTo>
                    <a:pt x="960" y="967"/>
                  </a:lnTo>
                  <a:lnTo>
                    <a:pt x="959" y="958"/>
                  </a:lnTo>
                  <a:lnTo>
                    <a:pt x="955" y="950"/>
                  </a:lnTo>
                  <a:lnTo>
                    <a:pt x="955" y="950"/>
                  </a:lnTo>
                  <a:lnTo>
                    <a:pt x="947" y="930"/>
                  </a:lnTo>
                  <a:lnTo>
                    <a:pt x="947" y="930"/>
                  </a:lnTo>
                  <a:lnTo>
                    <a:pt x="933" y="892"/>
                  </a:lnTo>
                  <a:lnTo>
                    <a:pt x="933" y="892"/>
                  </a:lnTo>
                  <a:lnTo>
                    <a:pt x="906" y="818"/>
                  </a:lnTo>
                  <a:lnTo>
                    <a:pt x="906" y="818"/>
                  </a:lnTo>
                  <a:lnTo>
                    <a:pt x="846" y="670"/>
                  </a:lnTo>
                  <a:lnTo>
                    <a:pt x="846" y="670"/>
                  </a:lnTo>
                  <a:lnTo>
                    <a:pt x="817" y="596"/>
                  </a:lnTo>
                  <a:lnTo>
                    <a:pt x="788" y="522"/>
                  </a:lnTo>
                  <a:lnTo>
                    <a:pt x="761" y="447"/>
                  </a:lnTo>
                  <a:lnTo>
                    <a:pt x="734" y="371"/>
                  </a:lnTo>
                  <a:lnTo>
                    <a:pt x="734" y="371"/>
                  </a:lnTo>
                  <a:lnTo>
                    <a:pt x="717" y="316"/>
                  </a:lnTo>
                  <a:lnTo>
                    <a:pt x="701" y="258"/>
                  </a:lnTo>
                  <a:lnTo>
                    <a:pt x="701" y="258"/>
                  </a:lnTo>
                  <a:lnTo>
                    <a:pt x="686" y="204"/>
                  </a:lnTo>
                  <a:lnTo>
                    <a:pt x="677" y="176"/>
                  </a:lnTo>
                  <a:lnTo>
                    <a:pt x="668" y="150"/>
                  </a:lnTo>
                  <a:lnTo>
                    <a:pt x="668" y="150"/>
                  </a:lnTo>
                  <a:lnTo>
                    <a:pt x="658" y="125"/>
                  </a:lnTo>
                  <a:lnTo>
                    <a:pt x="648" y="100"/>
                  </a:lnTo>
                  <a:lnTo>
                    <a:pt x="635" y="77"/>
                  </a:lnTo>
                  <a:lnTo>
                    <a:pt x="628" y="67"/>
                  </a:lnTo>
                  <a:lnTo>
                    <a:pt x="620" y="55"/>
                  </a:lnTo>
                  <a:lnTo>
                    <a:pt x="620" y="55"/>
                  </a:lnTo>
                  <a:lnTo>
                    <a:pt x="613" y="48"/>
                  </a:lnTo>
                  <a:lnTo>
                    <a:pt x="607" y="42"/>
                  </a:lnTo>
                  <a:lnTo>
                    <a:pt x="600" y="35"/>
                  </a:lnTo>
                  <a:lnTo>
                    <a:pt x="592" y="29"/>
                  </a:lnTo>
                  <a:lnTo>
                    <a:pt x="584" y="24"/>
                  </a:lnTo>
                  <a:lnTo>
                    <a:pt x="575" y="20"/>
                  </a:lnTo>
                  <a:lnTo>
                    <a:pt x="566" y="16"/>
                  </a:lnTo>
                  <a:lnTo>
                    <a:pt x="557" y="13"/>
                  </a:lnTo>
                  <a:lnTo>
                    <a:pt x="557" y="13"/>
                  </a:lnTo>
                  <a:lnTo>
                    <a:pt x="535" y="7"/>
                  </a:lnTo>
                  <a:lnTo>
                    <a:pt x="512" y="3"/>
                  </a:lnTo>
                  <a:lnTo>
                    <a:pt x="489" y="1"/>
                  </a:lnTo>
                  <a:lnTo>
                    <a:pt x="467" y="1"/>
                  </a:lnTo>
                  <a:lnTo>
                    <a:pt x="467" y="1"/>
                  </a:lnTo>
                  <a:lnTo>
                    <a:pt x="441" y="0"/>
                  </a:lnTo>
                  <a:lnTo>
                    <a:pt x="413" y="1"/>
                  </a:lnTo>
                  <a:lnTo>
                    <a:pt x="360" y="6"/>
                  </a:lnTo>
                  <a:lnTo>
                    <a:pt x="360" y="6"/>
                  </a:lnTo>
                  <a:lnTo>
                    <a:pt x="314" y="10"/>
                  </a:lnTo>
                  <a:lnTo>
                    <a:pt x="269" y="16"/>
                  </a:lnTo>
                  <a:lnTo>
                    <a:pt x="223" y="23"/>
                  </a:lnTo>
                  <a:lnTo>
                    <a:pt x="178" y="29"/>
                  </a:lnTo>
                  <a:lnTo>
                    <a:pt x="178" y="29"/>
                  </a:lnTo>
                  <a:lnTo>
                    <a:pt x="147" y="32"/>
                  </a:lnTo>
                  <a:lnTo>
                    <a:pt x="147" y="32"/>
                  </a:lnTo>
                  <a:lnTo>
                    <a:pt x="138" y="32"/>
                  </a:lnTo>
                  <a:lnTo>
                    <a:pt x="129" y="31"/>
                  </a:lnTo>
                  <a:lnTo>
                    <a:pt x="129" y="31"/>
                  </a:lnTo>
                  <a:lnTo>
                    <a:pt x="116" y="31"/>
                  </a:lnTo>
                  <a:lnTo>
                    <a:pt x="105" y="32"/>
                  </a:lnTo>
                  <a:lnTo>
                    <a:pt x="105" y="32"/>
                  </a:lnTo>
                  <a:lnTo>
                    <a:pt x="85" y="36"/>
                  </a:lnTo>
                  <a:lnTo>
                    <a:pt x="75" y="38"/>
                  </a:lnTo>
                  <a:lnTo>
                    <a:pt x="66" y="42"/>
                  </a:lnTo>
                  <a:lnTo>
                    <a:pt x="58" y="45"/>
                  </a:lnTo>
                  <a:lnTo>
                    <a:pt x="48" y="50"/>
                  </a:lnTo>
                  <a:lnTo>
                    <a:pt x="40" y="55"/>
                  </a:lnTo>
                  <a:lnTo>
                    <a:pt x="33" y="62"/>
                  </a:lnTo>
                  <a:lnTo>
                    <a:pt x="33" y="62"/>
                  </a:lnTo>
                  <a:lnTo>
                    <a:pt x="26" y="69"/>
                  </a:lnTo>
                  <a:lnTo>
                    <a:pt x="22" y="76"/>
                  </a:lnTo>
                  <a:lnTo>
                    <a:pt x="16" y="84"/>
                  </a:lnTo>
                  <a:lnTo>
                    <a:pt x="13" y="92"/>
                  </a:lnTo>
                  <a:lnTo>
                    <a:pt x="6" y="110"/>
                  </a:lnTo>
                  <a:lnTo>
                    <a:pt x="2" y="127"/>
                  </a:lnTo>
                  <a:lnTo>
                    <a:pt x="0" y="145"/>
                  </a:lnTo>
                  <a:lnTo>
                    <a:pt x="0" y="165"/>
                  </a:lnTo>
                  <a:lnTo>
                    <a:pt x="0" y="183"/>
                  </a:lnTo>
                  <a:lnTo>
                    <a:pt x="2" y="201"/>
                  </a:lnTo>
                  <a:lnTo>
                    <a:pt x="2" y="201"/>
                  </a:lnTo>
                  <a:lnTo>
                    <a:pt x="5" y="221"/>
                  </a:lnTo>
                  <a:lnTo>
                    <a:pt x="9" y="241"/>
                  </a:lnTo>
                  <a:lnTo>
                    <a:pt x="14" y="262"/>
                  </a:lnTo>
                  <a:lnTo>
                    <a:pt x="20" y="281"/>
                  </a:lnTo>
                  <a:lnTo>
                    <a:pt x="20" y="281"/>
                  </a:lnTo>
                  <a:lnTo>
                    <a:pt x="33" y="324"/>
                  </a:lnTo>
                  <a:lnTo>
                    <a:pt x="47" y="367"/>
                  </a:lnTo>
                  <a:lnTo>
                    <a:pt x="47" y="367"/>
                  </a:lnTo>
                  <a:lnTo>
                    <a:pt x="69" y="440"/>
                  </a:lnTo>
                  <a:lnTo>
                    <a:pt x="91" y="515"/>
                  </a:lnTo>
                  <a:lnTo>
                    <a:pt x="115" y="589"/>
                  </a:lnTo>
                  <a:lnTo>
                    <a:pt x="128" y="626"/>
                  </a:lnTo>
                  <a:lnTo>
                    <a:pt x="140" y="662"/>
                  </a:lnTo>
                  <a:lnTo>
                    <a:pt x="140" y="662"/>
                  </a:lnTo>
                  <a:lnTo>
                    <a:pt x="154" y="695"/>
                  </a:lnTo>
                  <a:lnTo>
                    <a:pt x="169" y="728"/>
                  </a:lnTo>
                  <a:lnTo>
                    <a:pt x="169" y="728"/>
                  </a:lnTo>
                  <a:lnTo>
                    <a:pt x="171" y="731"/>
                  </a:lnTo>
                  <a:lnTo>
                    <a:pt x="174" y="732"/>
                  </a:lnTo>
                  <a:lnTo>
                    <a:pt x="176" y="732"/>
                  </a:lnTo>
                  <a:lnTo>
                    <a:pt x="178" y="732"/>
                  </a:lnTo>
                  <a:lnTo>
                    <a:pt x="181" y="730"/>
                  </a:lnTo>
                  <a:lnTo>
                    <a:pt x="182" y="727"/>
                  </a:lnTo>
                  <a:lnTo>
                    <a:pt x="182" y="725"/>
                  </a:lnTo>
                  <a:lnTo>
                    <a:pt x="182" y="722"/>
                  </a:lnTo>
                  <a:lnTo>
                    <a:pt x="182" y="722"/>
                  </a:lnTo>
                  <a:lnTo>
                    <a:pt x="166" y="687"/>
                  </a:lnTo>
                  <a:lnTo>
                    <a:pt x="152" y="652"/>
                  </a:lnTo>
                  <a:lnTo>
                    <a:pt x="139" y="617"/>
                  </a:lnTo>
                  <a:lnTo>
                    <a:pt x="127" y="581"/>
                  </a:lnTo>
                  <a:lnTo>
                    <a:pt x="104" y="509"/>
                  </a:lnTo>
                  <a:lnTo>
                    <a:pt x="83" y="437"/>
                  </a:lnTo>
                  <a:lnTo>
                    <a:pt x="83" y="437"/>
                  </a:lnTo>
                  <a:lnTo>
                    <a:pt x="64" y="376"/>
                  </a:lnTo>
                  <a:lnTo>
                    <a:pt x="44" y="315"/>
                  </a:lnTo>
                  <a:lnTo>
                    <a:pt x="44" y="315"/>
                  </a:lnTo>
                  <a:lnTo>
                    <a:pt x="32" y="278"/>
                  </a:lnTo>
                  <a:lnTo>
                    <a:pt x="23" y="241"/>
                  </a:lnTo>
                  <a:lnTo>
                    <a:pt x="23" y="241"/>
                  </a:lnTo>
                  <a:lnTo>
                    <a:pt x="20" y="221"/>
                  </a:lnTo>
                  <a:lnTo>
                    <a:pt x="16" y="203"/>
                  </a:lnTo>
                  <a:lnTo>
                    <a:pt x="14" y="183"/>
                  </a:lnTo>
                  <a:lnTo>
                    <a:pt x="14" y="163"/>
                  </a:lnTo>
                  <a:lnTo>
                    <a:pt x="14" y="163"/>
                  </a:lnTo>
                  <a:lnTo>
                    <a:pt x="14" y="145"/>
                  </a:lnTo>
                  <a:lnTo>
                    <a:pt x="16" y="129"/>
                  </a:lnTo>
                  <a:lnTo>
                    <a:pt x="20" y="112"/>
                  </a:lnTo>
                  <a:lnTo>
                    <a:pt x="23" y="104"/>
                  </a:lnTo>
                  <a:lnTo>
                    <a:pt x="26" y="96"/>
                  </a:lnTo>
                  <a:lnTo>
                    <a:pt x="26" y="96"/>
                  </a:lnTo>
                  <a:lnTo>
                    <a:pt x="30" y="89"/>
                  </a:lnTo>
                  <a:lnTo>
                    <a:pt x="35" y="82"/>
                  </a:lnTo>
                  <a:lnTo>
                    <a:pt x="40" y="75"/>
                  </a:lnTo>
                  <a:lnTo>
                    <a:pt x="45" y="69"/>
                  </a:lnTo>
                  <a:lnTo>
                    <a:pt x="52" y="65"/>
                  </a:lnTo>
                  <a:lnTo>
                    <a:pt x="59" y="60"/>
                  </a:lnTo>
                  <a:lnTo>
                    <a:pt x="66" y="56"/>
                  </a:lnTo>
                  <a:lnTo>
                    <a:pt x="73" y="53"/>
                  </a:lnTo>
                  <a:lnTo>
                    <a:pt x="73" y="53"/>
                  </a:lnTo>
                  <a:lnTo>
                    <a:pt x="83" y="50"/>
                  </a:lnTo>
                  <a:lnTo>
                    <a:pt x="93" y="47"/>
                  </a:lnTo>
                  <a:lnTo>
                    <a:pt x="102" y="46"/>
                  </a:lnTo>
                  <a:lnTo>
                    <a:pt x="113" y="45"/>
                  </a:lnTo>
                  <a:lnTo>
                    <a:pt x="113" y="45"/>
                  </a:lnTo>
                  <a:lnTo>
                    <a:pt x="134" y="46"/>
                  </a:lnTo>
                  <a:lnTo>
                    <a:pt x="143" y="46"/>
                  </a:lnTo>
                  <a:lnTo>
                    <a:pt x="153" y="45"/>
                  </a:lnTo>
                  <a:lnTo>
                    <a:pt x="153" y="45"/>
                  </a:lnTo>
                  <a:lnTo>
                    <a:pt x="193" y="40"/>
                  </a:lnTo>
                  <a:lnTo>
                    <a:pt x="232" y="35"/>
                  </a:lnTo>
                  <a:lnTo>
                    <a:pt x="313" y="24"/>
                  </a:lnTo>
                  <a:lnTo>
                    <a:pt x="313" y="24"/>
                  </a:lnTo>
                  <a:lnTo>
                    <a:pt x="365" y="18"/>
                  </a:lnTo>
                  <a:lnTo>
                    <a:pt x="418" y="15"/>
                  </a:lnTo>
                  <a:lnTo>
                    <a:pt x="418" y="15"/>
                  </a:lnTo>
                  <a:lnTo>
                    <a:pt x="442" y="14"/>
                  </a:lnTo>
                  <a:lnTo>
                    <a:pt x="466" y="14"/>
                  </a:lnTo>
                  <a:lnTo>
                    <a:pt x="491" y="15"/>
                  </a:lnTo>
                  <a:lnTo>
                    <a:pt x="516" y="18"/>
                  </a:lnTo>
                  <a:lnTo>
                    <a:pt x="516" y="18"/>
                  </a:lnTo>
                  <a:lnTo>
                    <a:pt x="534" y="21"/>
                  </a:lnTo>
                  <a:lnTo>
                    <a:pt x="552" y="25"/>
                  </a:lnTo>
                  <a:lnTo>
                    <a:pt x="562" y="29"/>
                  </a:lnTo>
                  <a:lnTo>
                    <a:pt x="570" y="32"/>
                  </a:lnTo>
                  <a:lnTo>
                    <a:pt x="578" y="37"/>
                  </a:lnTo>
                  <a:lnTo>
                    <a:pt x="586" y="42"/>
                  </a:lnTo>
                  <a:lnTo>
                    <a:pt x="586" y="42"/>
                  </a:lnTo>
                  <a:lnTo>
                    <a:pt x="595" y="48"/>
                  </a:lnTo>
                  <a:lnTo>
                    <a:pt x="603" y="56"/>
                  </a:lnTo>
                  <a:lnTo>
                    <a:pt x="610" y="65"/>
                  </a:lnTo>
                  <a:lnTo>
                    <a:pt x="617" y="74"/>
                  </a:lnTo>
                  <a:lnTo>
                    <a:pt x="628" y="93"/>
                  </a:lnTo>
                  <a:lnTo>
                    <a:pt x="639" y="113"/>
                  </a:lnTo>
                  <a:lnTo>
                    <a:pt x="639" y="113"/>
                  </a:lnTo>
                  <a:lnTo>
                    <a:pt x="649" y="137"/>
                  </a:lnTo>
                  <a:lnTo>
                    <a:pt x="658" y="163"/>
                  </a:lnTo>
                  <a:lnTo>
                    <a:pt x="666" y="188"/>
                  </a:lnTo>
                  <a:lnTo>
                    <a:pt x="674" y="213"/>
                  </a:lnTo>
                  <a:lnTo>
                    <a:pt x="688" y="265"/>
                  </a:lnTo>
                  <a:lnTo>
                    <a:pt x="703" y="316"/>
                  </a:lnTo>
                  <a:lnTo>
                    <a:pt x="703" y="316"/>
                  </a:lnTo>
                  <a:lnTo>
                    <a:pt x="726" y="388"/>
                  </a:lnTo>
                  <a:lnTo>
                    <a:pt x="752" y="461"/>
                  </a:lnTo>
                  <a:lnTo>
                    <a:pt x="778" y="534"/>
                  </a:lnTo>
                  <a:lnTo>
                    <a:pt x="806" y="605"/>
                  </a:lnTo>
                  <a:lnTo>
                    <a:pt x="806" y="605"/>
                  </a:lnTo>
                  <a:lnTo>
                    <a:pt x="863" y="750"/>
                  </a:lnTo>
                  <a:lnTo>
                    <a:pt x="892" y="823"/>
                  </a:lnTo>
                  <a:lnTo>
                    <a:pt x="921" y="897"/>
                  </a:lnTo>
                  <a:lnTo>
                    <a:pt x="921" y="897"/>
                  </a:lnTo>
                  <a:lnTo>
                    <a:pt x="933" y="931"/>
                  </a:lnTo>
                  <a:lnTo>
                    <a:pt x="933" y="931"/>
                  </a:lnTo>
                  <a:lnTo>
                    <a:pt x="939" y="950"/>
                  </a:lnTo>
                  <a:lnTo>
                    <a:pt x="939" y="950"/>
                  </a:lnTo>
                  <a:lnTo>
                    <a:pt x="944" y="958"/>
                  </a:lnTo>
                  <a:lnTo>
                    <a:pt x="945" y="962"/>
                  </a:lnTo>
                  <a:lnTo>
                    <a:pt x="946" y="967"/>
                  </a:lnTo>
                  <a:lnTo>
                    <a:pt x="946" y="967"/>
                  </a:lnTo>
                  <a:lnTo>
                    <a:pt x="946" y="971"/>
                  </a:lnTo>
                  <a:lnTo>
                    <a:pt x="948" y="972"/>
                  </a:lnTo>
                  <a:lnTo>
                    <a:pt x="951" y="973"/>
                  </a:lnTo>
                  <a:lnTo>
                    <a:pt x="953" y="974"/>
                  </a:lnTo>
                  <a:lnTo>
                    <a:pt x="955" y="973"/>
                  </a:lnTo>
                  <a:lnTo>
                    <a:pt x="958" y="972"/>
                  </a:lnTo>
                  <a:lnTo>
                    <a:pt x="959" y="971"/>
                  </a:lnTo>
                  <a:lnTo>
                    <a:pt x="960" y="967"/>
                  </a:lnTo>
                  <a:lnTo>
                    <a:pt x="960" y="9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80C9BB11-2D0B-1F1A-4998-2FF1CAC023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0" y="1836"/>
              <a:ext cx="398" cy="398"/>
            </a:xfrm>
            <a:custGeom>
              <a:avLst/>
              <a:gdLst>
                <a:gd name="T0" fmla="*/ 18 w 796"/>
                <a:gd name="T1" fmla="*/ 80 h 797"/>
                <a:gd name="T2" fmla="*/ 37 w 796"/>
                <a:gd name="T3" fmla="*/ 51 h 797"/>
                <a:gd name="T4" fmla="*/ 67 w 796"/>
                <a:gd name="T5" fmla="*/ 33 h 797"/>
                <a:gd name="T6" fmla="*/ 102 w 796"/>
                <a:gd name="T7" fmla="*/ 21 h 797"/>
                <a:gd name="T8" fmla="*/ 173 w 796"/>
                <a:gd name="T9" fmla="*/ 14 h 797"/>
                <a:gd name="T10" fmla="*/ 220 w 796"/>
                <a:gd name="T11" fmla="*/ 14 h 797"/>
                <a:gd name="T12" fmla="*/ 327 w 796"/>
                <a:gd name="T13" fmla="*/ 14 h 797"/>
                <a:gd name="T14" fmla="*/ 387 w 796"/>
                <a:gd name="T15" fmla="*/ 15 h 797"/>
                <a:gd name="T16" fmla="*/ 438 w 796"/>
                <a:gd name="T17" fmla="*/ 23 h 797"/>
                <a:gd name="T18" fmla="*/ 472 w 796"/>
                <a:gd name="T19" fmla="*/ 38 h 797"/>
                <a:gd name="T20" fmla="*/ 495 w 796"/>
                <a:gd name="T21" fmla="*/ 56 h 797"/>
                <a:gd name="T22" fmla="*/ 525 w 796"/>
                <a:gd name="T23" fmla="*/ 94 h 797"/>
                <a:gd name="T24" fmla="*/ 555 w 796"/>
                <a:gd name="T25" fmla="*/ 151 h 797"/>
                <a:gd name="T26" fmla="*/ 585 w 796"/>
                <a:gd name="T27" fmla="*/ 227 h 797"/>
                <a:gd name="T28" fmla="*/ 633 w 796"/>
                <a:gd name="T29" fmla="*/ 382 h 797"/>
                <a:gd name="T30" fmla="*/ 677 w 796"/>
                <a:gd name="T31" fmla="*/ 536 h 797"/>
                <a:gd name="T32" fmla="*/ 715 w 796"/>
                <a:gd name="T33" fmla="*/ 649 h 797"/>
                <a:gd name="T34" fmla="*/ 764 w 796"/>
                <a:gd name="T35" fmla="*/ 760 h 797"/>
                <a:gd name="T36" fmla="*/ 782 w 796"/>
                <a:gd name="T37" fmla="*/ 793 h 797"/>
                <a:gd name="T38" fmla="*/ 789 w 796"/>
                <a:gd name="T39" fmla="*/ 797 h 797"/>
                <a:gd name="T40" fmla="*/ 795 w 796"/>
                <a:gd name="T41" fmla="*/ 792 h 797"/>
                <a:gd name="T42" fmla="*/ 795 w 796"/>
                <a:gd name="T43" fmla="*/ 786 h 797"/>
                <a:gd name="T44" fmla="*/ 741 w 796"/>
                <a:gd name="T45" fmla="*/ 676 h 797"/>
                <a:gd name="T46" fmla="*/ 699 w 796"/>
                <a:gd name="T47" fmla="*/ 560 h 797"/>
                <a:gd name="T48" fmla="*/ 653 w 796"/>
                <a:gd name="T49" fmla="*/ 402 h 797"/>
                <a:gd name="T50" fmla="*/ 606 w 796"/>
                <a:gd name="T51" fmla="*/ 246 h 797"/>
                <a:gd name="T52" fmla="*/ 577 w 796"/>
                <a:gd name="T53" fmla="*/ 169 h 797"/>
                <a:gd name="T54" fmla="*/ 547 w 796"/>
                <a:gd name="T55" fmla="*/ 103 h 797"/>
                <a:gd name="T56" fmla="*/ 517 w 796"/>
                <a:gd name="T57" fmla="*/ 58 h 797"/>
                <a:gd name="T58" fmla="*/ 495 w 796"/>
                <a:gd name="T59" fmla="*/ 37 h 797"/>
                <a:gd name="T60" fmla="*/ 461 w 796"/>
                <a:gd name="T61" fmla="*/ 18 h 797"/>
                <a:gd name="T62" fmla="*/ 424 w 796"/>
                <a:gd name="T63" fmla="*/ 6 h 797"/>
                <a:gd name="T64" fmla="*/ 381 w 796"/>
                <a:gd name="T65" fmla="*/ 0 h 797"/>
                <a:gd name="T66" fmla="*/ 292 w 796"/>
                <a:gd name="T67" fmla="*/ 0 h 797"/>
                <a:gd name="T68" fmla="*/ 192 w 796"/>
                <a:gd name="T69" fmla="*/ 0 h 797"/>
                <a:gd name="T70" fmla="*/ 110 w 796"/>
                <a:gd name="T71" fmla="*/ 6 h 797"/>
                <a:gd name="T72" fmla="*/ 84 w 796"/>
                <a:gd name="T73" fmla="*/ 12 h 797"/>
                <a:gd name="T74" fmla="*/ 51 w 796"/>
                <a:gd name="T75" fmla="*/ 24 h 797"/>
                <a:gd name="T76" fmla="*/ 23 w 796"/>
                <a:gd name="T77" fmla="*/ 45 h 797"/>
                <a:gd name="T78" fmla="*/ 10 w 796"/>
                <a:gd name="T79" fmla="*/ 65 h 797"/>
                <a:gd name="T80" fmla="*/ 0 w 796"/>
                <a:gd name="T81" fmla="*/ 88 h 797"/>
                <a:gd name="T82" fmla="*/ 4 w 796"/>
                <a:gd name="T83" fmla="*/ 95 h 797"/>
                <a:gd name="T84" fmla="*/ 11 w 796"/>
                <a:gd name="T85" fmla="*/ 96 h 797"/>
                <a:gd name="T86" fmla="*/ 14 w 796"/>
                <a:gd name="T87" fmla="*/ 91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96" h="797">
                  <a:moveTo>
                    <a:pt x="14" y="91"/>
                  </a:moveTo>
                  <a:lnTo>
                    <a:pt x="14" y="91"/>
                  </a:lnTo>
                  <a:lnTo>
                    <a:pt x="18" y="80"/>
                  </a:lnTo>
                  <a:lnTo>
                    <a:pt x="23" y="68"/>
                  </a:lnTo>
                  <a:lnTo>
                    <a:pt x="29" y="59"/>
                  </a:lnTo>
                  <a:lnTo>
                    <a:pt x="37" y="51"/>
                  </a:lnTo>
                  <a:lnTo>
                    <a:pt x="47" y="44"/>
                  </a:lnTo>
                  <a:lnTo>
                    <a:pt x="56" y="37"/>
                  </a:lnTo>
                  <a:lnTo>
                    <a:pt x="67" y="33"/>
                  </a:lnTo>
                  <a:lnTo>
                    <a:pt x="78" y="28"/>
                  </a:lnTo>
                  <a:lnTo>
                    <a:pt x="90" y="24"/>
                  </a:lnTo>
                  <a:lnTo>
                    <a:pt x="102" y="21"/>
                  </a:lnTo>
                  <a:lnTo>
                    <a:pt x="127" y="18"/>
                  </a:lnTo>
                  <a:lnTo>
                    <a:pt x="151" y="15"/>
                  </a:lnTo>
                  <a:lnTo>
                    <a:pt x="173" y="14"/>
                  </a:lnTo>
                  <a:lnTo>
                    <a:pt x="173" y="14"/>
                  </a:lnTo>
                  <a:lnTo>
                    <a:pt x="197" y="14"/>
                  </a:lnTo>
                  <a:lnTo>
                    <a:pt x="220" y="14"/>
                  </a:lnTo>
                  <a:lnTo>
                    <a:pt x="267" y="15"/>
                  </a:lnTo>
                  <a:lnTo>
                    <a:pt x="267" y="15"/>
                  </a:lnTo>
                  <a:lnTo>
                    <a:pt x="327" y="14"/>
                  </a:lnTo>
                  <a:lnTo>
                    <a:pt x="357" y="14"/>
                  </a:lnTo>
                  <a:lnTo>
                    <a:pt x="387" y="15"/>
                  </a:lnTo>
                  <a:lnTo>
                    <a:pt x="387" y="15"/>
                  </a:lnTo>
                  <a:lnTo>
                    <a:pt x="413" y="18"/>
                  </a:lnTo>
                  <a:lnTo>
                    <a:pt x="425" y="20"/>
                  </a:lnTo>
                  <a:lnTo>
                    <a:pt x="438" y="23"/>
                  </a:lnTo>
                  <a:lnTo>
                    <a:pt x="449" y="27"/>
                  </a:lnTo>
                  <a:lnTo>
                    <a:pt x="461" y="31"/>
                  </a:lnTo>
                  <a:lnTo>
                    <a:pt x="472" y="38"/>
                  </a:lnTo>
                  <a:lnTo>
                    <a:pt x="483" y="45"/>
                  </a:lnTo>
                  <a:lnTo>
                    <a:pt x="483" y="45"/>
                  </a:lnTo>
                  <a:lnTo>
                    <a:pt x="495" y="56"/>
                  </a:lnTo>
                  <a:lnTo>
                    <a:pt x="507" y="67"/>
                  </a:lnTo>
                  <a:lnTo>
                    <a:pt x="517" y="80"/>
                  </a:lnTo>
                  <a:lnTo>
                    <a:pt x="525" y="94"/>
                  </a:lnTo>
                  <a:lnTo>
                    <a:pt x="533" y="107"/>
                  </a:lnTo>
                  <a:lnTo>
                    <a:pt x="541" y="122"/>
                  </a:lnTo>
                  <a:lnTo>
                    <a:pt x="555" y="151"/>
                  </a:lnTo>
                  <a:lnTo>
                    <a:pt x="555" y="151"/>
                  </a:lnTo>
                  <a:lnTo>
                    <a:pt x="570" y="189"/>
                  </a:lnTo>
                  <a:lnTo>
                    <a:pt x="585" y="227"/>
                  </a:lnTo>
                  <a:lnTo>
                    <a:pt x="598" y="265"/>
                  </a:lnTo>
                  <a:lnTo>
                    <a:pt x="610" y="303"/>
                  </a:lnTo>
                  <a:lnTo>
                    <a:pt x="633" y="382"/>
                  </a:lnTo>
                  <a:lnTo>
                    <a:pt x="654" y="459"/>
                  </a:lnTo>
                  <a:lnTo>
                    <a:pt x="654" y="459"/>
                  </a:lnTo>
                  <a:lnTo>
                    <a:pt x="677" y="536"/>
                  </a:lnTo>
                  <a:lnTo>
                    <a:pt x="689" y="574"/>
                  </a:lnTo>
                  <a:lnTo>
                    <a:pt x="701" y="612"/>
                  </a:lnTo>
                  <a:lnTo>
                    <a:pt x="715" y="649"/>
                  </a:lnTo>
                  <a:lnTo>
                    <a:pt x="730" y="687"/>
                  </a:lnTo>
                  <a:lnTo>
                    <a:pt x="746" y="723"/>
                  </a:lnTo>
                  <a:lnTo>
                    <a:pt x="764" y="760"/>
                  </a:lnTo>
                  <a:lnTo>
                    <a:pt x="764" y="760"/>
                  </a:lnTo>
                  <a:lnTo>
                    <a:pt x="782" y="793"/>
                  </a:lnTo>
                  <a:lnTo>
                    <a:pt x="782" y="793"/>
                  </a:lnTo>
                  <a:lnTo>
                    <a:pt x="784" y="796"/>
                  </a:lnTo>
                  <a:lnTo>
                    <a:pt x="787" y="797"/>
                  </a:lnTo>
                  <a:lnTo>
                    <a:pt x="789" y="797"/>
                  </a:lnTo>
                  <a:lnTo>
                    <a:pt x="792" y="796"/>
                  </a:lnTo>
                  <a:lnTo>
                    <a:pt x="793" y="794"/>
                  </a:lnTo>
                  <a:lnTo>
                    <a:pt x="795" y="792"/>
                  </a:lnTo>
                  <a:lnTo>
                    <a:pt x="796" y="789"/>
                  </a:lnTo>
                  <a:lnTo>
                    <a:pt x="795" y="786"/>
                  </a:lnTo>
                  <a:lnTo>
                    <a:pt x="795" y="786"/>
                  </a:lnTo>
                  <a:lnTo>
                    <a:pt x="775" y="751"/>
                  </a:lnTo>
                  <a:lnTo>
                    <a:pt x="757" y="714"/>
                  </a:lnTo>
                  <a:lnTo>
                    <a:pt x="741" y="676"/>
                  </a:lnTo>
                  <a:lnTo>
                    <a:pt x="726" y="638"/>
                  </a:lnTo>
                  <a:lnTo>
                    <a:pt x="712" y="600"/>
                  </a:lnTo>
                  <a:lnTo>
                    <a:pt x="699" y="560"/>
                  </a:lnTo>
                  <a:lnTo>
                    <a:pt x="676" y="482"/>
                  </a:lnTo>
                  <a:lnTo>
                    <a:pt x="676" y="482"/>
                  </a:lnTo>
                  <a:lnTo>
                    <a:pt x="653" y="402"/>
                  </a:lnTo>
                  <a:lnTo>
                    <a:pt x="630" y="324"/>
                  </a:lnTo>
                  <a:lnTo>
                    <a:pt x="619" y="284"/>
                  </a:lnTo>
                  <a:lnTo>
                    <a:pt x="606" y="246"/>
                  </a:lnTo>
                  <a:lnTo>
                    <a:pt x="592" y="207"/>
                  </a:lnTo>
                  <a:lnTo>
                    <a:pt x="577" y="169"/>
                  </a:lnTo>
                  <a:lnTo>
                    <a:pt x="577" y="169"/>
                  </a:lnTo>
                  <a:lnTo>
                    <a:pt x="563" y="135"/>
                  </a:lnTo>
                  <a:lnTo>
                    <a:pt x="555" y="119"/>
                  </a:lnTo>
                  <a:lnTo>
                    <a:pt x="547" y="103"/>
                  </a:lnTo>
                  <a:lnTo>
                    <a:pt x="538" y="87"/>
                  </a:lnTo>
                  <a:lnTo>
                    <a:pt x="529" y="72"/>
                  </a:lnTo>
                  <a:lnTo>
                    <a:pt x="517" y="58"/>
                  </a:lnTo>
                  <a:lnTo>
                    <a:pt x="505" y="45"/>
                  </a:lnTo>
                  <a:lnTo>
                    <a:pt x="505" y="45"/>
                  </a:lnTo>
                  <a:lnTo>
                    <a:pt x="495" y="37"/>
                  </a:lnTo>
                  <a:lnTo>
                    <a:pt x="484" y="29"/>
                  </a:lnTo>
                  <a:lnTo>
                    <a:pt x="473" y="22"/>
                  </a:lnTo>
                  <a:lnTo>
                    <a:pt x="461" y="18"/>
                  </a:lnTo>
                  <a:lnTo>
                    <a:pt x="449" y="13"/>
                  </a:lnTo>
                  <a:lnTo>
                    <a:pt x="437" y="8"/>
                  </a:lnTo>
                  <a:lnTo>
                    <a:pt x="424" y="6"/>
                  </a:lnTo>
                  <a:lnTo>
                    <a:pt x="411" y="4"/>
                  </a:lnTo>
                  <a:lnTo>
                    <a:pt x="411" y="4"/>
                  </a:lnTo>
                  <a:lnTo>
                    <a:pt x="381" y="0"/>
                  </a:lnTo>
                  <a:lnTo>
                    <a:pt x="352" y="0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41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64" y="0"/>
                  </a:lnTo>
                  <a:lnTo>
                    <a:pt x="137" y="3"/>
                  </a:lnTo>
                  <a:lnTo>
                    <a:pt x="110" y="6"/>
                  </a:lnTo>
                  <a:lnTo>
                    <a:pt x="97" y="8"/>
                  </a:lnTo>
                  <a:lnTo>
                    <a:pt x="84" y="12"/>
                  </a:lnTo>
                  <a:lnTo>
                    <a:pt x="84" y="12"/>
                  </a:lnTo>
                  <a:lnTo>
                    <a:pt x="73" y="15"/>
                  </a:lnTo>
                  <a:lnTo>
                    <a:pt x="61" y="20"/>
                  </a:lnTo>
                  <a:lnTo>
                    <a:pt x="51" y="24"/>
                  </a:lnTo>
                  <a:lnTo>
                    <a:pt x="41" y="30"/>
                  </a:lnTo>
                  <a:lnTo>
                    <a:pt x="32" y="37"/>
                  </a:lnTo>
                  <a:lnTo>
                    <a:pt x="23" y="45"/>
                  </a:lnTo>
                  <a:lnTo>
                    <a:pt x="15" y="54"/>
                  </a:lnTo>
                  <a:lnTo>
                    <a:pt x="10" y="65"/>
                  </a:lnTo>
                  <a:lnTo>
                    <a:pt x="10" y="65"/>
                  </a:lnTo>
                  <a:lnTo>
                    <a:pt x="4" y="76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91"/>
                  </a:lnTo>
                  <a:lnTo>
                    <a:pt x="2" y="94"/>
                  </a:lnTo>
                  <a:lnTo>
                    <a:pt x="4" y="95"/>
                  </a:lnTo>
                  <a:lnTo>
                    <a:pt x="6" y="96"/>
                  </a:lnTo>
                  <a:lnTo>
                    <a:pt x="9" y="96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1"/>
                  </a:lnTo>
                  <a:lnTo>
                    <a:pt x="14" y="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70D83B60-413A-E65E-D0BC-47311C063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9" y="1907"/>
              <a:ext cx="454" cy="368"/>
            </a:xfrm>
            <a:custGeom>
              <a:avLst/>
              <a:gdLst>
                <a:gd name="T0" fmla="*/ 726 w 908"/>
                <a:gd name="T1" fmla="*/ 645 h 735"/>
                <a:gd name="T2" fmla="*/ 735 w 908"/>
                <a:gd name="T3" fmla="*/ 617 h 735"/>
                <a:gd name="T4" fmla="*/ 758 w 908"/>
                <a:gd name="T5" fmla="*/ 562 h 735"/>
                <a:gd name="T6" fmla="*/ 824 w 908"/>
                <a:gd name="T7" fmla="*/ 422 h 735"/>
                <a:gd name="T8" fmla="*/ 871 w 908"/>
                <a:gd name="T9" fmla="*/ 308 h 735"/>
                <a:gd name="T10" fmla="*/ 894 w 908"/>
                <a:gd name="T11" fmla="*/ 236 h 735"/>
                <a:gd name="T12" fmla="*/ 906 w 908"/>
                <a:gd name="T13" fmla="*/ 186 h 735"/>
                <a:gd name="T14" fmla="*/ 908 w 908"/>
                <a:gd name="T15" fmla="*/ 134 h 735"/>
                <a:gd name="T16" fmla="*/ 903 w 908"/>
                <a:gd name="T17" fmla="*/ 108 h 735"/>
                <a:gd name="T18" fmla="*/ 886 w 908"/>
                <a:gd name="T19" fmla="*/ 74 h 735"/>
                <a:gd name="T20" fmla="*/ 856 w 908"/>
                <a:gd name="T21" fmla="*/ 48 h 735"/>
                <a:gd name="T22" fmla="*/ 825 w 908"/>
                <a:gd name="T23" fmla="*/ 39 h 735"/>
                <a:gd name="T24" fmla="*/ 793 w 908"/>
                <a:gd name="T25" fmla="*/ 37 h 735"/>
                <a:gd name="T26" fmla="*/ 695 w 908"/>
                <a:gd name="T27" fmla="*/ 32 h 735"/>
                <a:gd name="T28" fmla="*/ 535 w 908"/>
                <a:gd name="T29" fmla="*/ 14 h 735"/>
                <a:gd name="T30" fmla="*/ 465 w 908"/>
                <a:gd name="T31" fmla="*/ 6 h 735"/>
                <a:gd name="T32" fmla="*/ 397 w 908"/>
                <a:gd name="T33" fmla="*/ 0 h 735"/>
                <a:gd name="T34" fmla="*/ 336 w 908"/>
                <a:gd name="T35" fmla="*/ 2 h 735"/>
                <a:gd name="T36" fmla="*/ 293 w 908"/>
                <a:gd name="T37" fmla="*/ 15 h 735"/>
                <a:gd name="T38" fmla="*/ 269 w 908"/>
                <a:gd name="T39" fmla="*/ 31 h 735"/>
                <a:gd name="T40" fmla="*/ 244 w 908"/>
                <a:gd name="T41" fmla="*/ 60 h 735"/>
                <a:gd name="T42" fmla="*/ 220 w 908"/>
                <a:gd name="T43" fmla="*/ 105 h 735"/>
                <a:gd name="T44" fmla="*/ 201 w 908"/>
                <a:gd name="T45" fmla="*/ 158 h 735"/>
                <a:gd name="T46" fmla="*/ 160 w 908"/>
                <a:gd name="T47" fmla="*/ 287 h 735"/>
                <a:gd name="T48" fmla="*/ 125 w 908"/>
                <a:gd name="T49" fmla="*/ 400 h 735"/>
                <a:gd name="T50" fmla="*/ 101 w 908"/>
                <a:gd name="T51" fmla="*/ 475 h 735"/>
                <a:gd name="T52" fmla="*/ 57 w 908"/>
                <a:gd name="T53" fmla="*/ 584 h 735"/>
                <a:gd name="T54" fmla="*/ 0 w 908"/>
                <a:gd name="T55" fmla="*/ 727 h 735"/>
                <a:gd name="T56" fmla="*/ 0 w 908"/>
                <a:gd name="T57" fmla="*/ 732 h 735"/>
                <a:gd name="T58" fmla="*/ 7 w 908"/>
                <a:gd name="T59" fmla="*/ 735 h 735"/>
                <a:gd name="T60" fmla="*/ 13 w 908"/>
                <a:gd name="T61" fmla="*/ 731 h 735"/>
                <a:gd name="T62" fmla="*/ 71 w 908"/>
                <a:gd name="T63" fmla="*/ 588 h 735"/>
                <a:gd name="T64" fmla="*/ 127 w 908"/>
                <a:gd name="T65" fmla="*/ 444 h 735"/>
                <a:gd name="T66" fmla="*/ 150 w 908"/>
                <a:gd name="T67" fmla="*/ 370 h 735"/>
                <a:gd name="T68" fmla="*/ 193 w 908"/>
                <a:gd name="T69" fmla="*/ 229 h 735"/>
                <a:gd name="T70" fmla="*/ 222 w 908"/>
                <a:gd name="T71" fmla="*/ 139 h 735"/>
                <a:gd name="T72" fmla="*/ 247 w 908"/>
                <a:gd name="T73" fmla="*/ 80 h 735"/>
                <a:gd name="T74" fmla="*/ 261 w 908"/>
                <a:gd name="T75" fmla="*/ 59 h 735"/>
                <a:gd name="T76" fmla="*/ 288 w 908"/>
                <a:gd name="T77" fmla="*/ 35 h 735"/>
                <a:gd name="T78" fmla="*/ 312 w 908"/>
                <a:gd name="T79" fmla="*/ 23 h 735"/>
                <a:gd name="T80" fmla="*/ 338 w 908"/>
                <a:gd name="T81" fmla="*/ 16 h 735"/>
                <a:gd name="T82" fmla="*/ 388 w 908"/>
                <a:gd name="T83" fmla="*/ 13 h 735"/>
                <a:gd name="T84" fmla="*/ 471 w 908"/>
                <a:gd name="T85" fmla="*/ 21 h 735"/>
                <a:gd name="T86" fmla="*/ 619 w 908"/>
                <a:gd name="T87" fmla="*/ 38 h 735"/>
                <a:gd name="T88" fmla="*/ 726 w 908"/>
                <a:gd name="T89" fmla="*/ 50 h 735"/>
                <a:gd name="T90" fmla="*/ 794 w 908"/>
                <a:gd name="T91" fmla="*/ 51 h 735"/>
                <a:gd name="T92" fmla="*/ 826 w 908"/>
                <a:gd name="T93" fmla="*/ 53 h 735"/>
                <a:gd name="T94" fmla="*/ 861 w 908"/>
                <a:gd name="T95" fmla="*/ 67 h 735"/>
                <a:gd name="T96" fmla="*/ 878 w 908"/>
                <a:gd name="T97" fmla="*/ 84 h 735"/>
                <a:gd name="T98" fmla="*/ 891 w 908"/>
                <a:gd name="T99" fmla="*/ 115 h 735"/>
                <a:gd name="T100" fmla="*/ 894 w 908"/>
                <a:gd name="T101" fmla="*/ 142 h 735"/>
                <a:gd name="T102" fmla="*/ 893 w 908"/>
                <a:gd name="T103" fmla="*/ 171 h 735"/>
                <a:gd name="T104" fmla="*/ 880 w 908"/>
                <a:gd name="T105" fmla="*/ 237 h 735"/>
                <a:gd name="T106" fmla="*/ 855 w 908"/>
                <a:gd name="T107" fmla="*/ 312 h 735"/>
                <a:gd name="T108" fmla="*/ 825 w 908"/>
                <a:gd name="T109" fmla="*/ 386 h 735"/>
                <a:gd name="T110" fmla="*/ 760 w 908"/>
                <a:gd name="T111" fmla="*/ 529 h 735"/>
                <a:gd name="T112" fmla="*/ 715 w 908"/>
                <a:gd name="T113" fmla="*/ 635 h 735"/>
                <a:gd name="T114" fmla="*/ 710 w 908"/>
                <a:gd name="T115" fmla="*/ 652 h 735"/>
                <a:gd name="T116" fmla="*/ 712 w 908"/>
                <a:gd name="T117" fmla="*/ 658 h 735"/>
                <a:gd name="T118" fmla="*/ 719 w 908"/>
                <a:gd name="T119" fmla="*/ 660 h 735"/>
                <a:gd name="T120" fmla="*/ 724 w 908"/>
                <a:gd name="T121" fmla="*/ 656 h 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08" h="735">
                  <a:moveTo>
                    <a:pt x="724" y="656"/>
                  </a:moveTo>
                  <a:lnTo>
                    <a:pt x="724" y="656"/>
                  </a:lnTo>
                  <a:lnTo>
                    <a:pt x="726" y="645"/>
                  </a:lnTo>
                  <a:lnTo>
                    <a:pt x="728" y="636"/>
                  </a:lnTo>
                  <a:lnTo>
                    <a:pt x="735" y="617"/>
                  </a:lnTo>
                  <a:lnTo>
                    <a:pt x="735" y="617"/>
                  </a:lnTo>
                  <a:lnTo>
                    <a:pt x="747" y="589"/>
                  </a:lnTo>
                  <a:lnTo>
                    <a:pt x="758" y="562"/>
                  </a:lnTo>
                  <a:lnTo>
                    <a:pt x="758" y="562"/>
                  </a:lnTo>
                  <a:lnTo>
                    <a:pt x="792" y="492"/>
                  </a:lnTo>
                  <a:lnTo>
                    <a:pt x="824" y="422"/>
                  </a:lnTo>
                  <a:lnTo>
                    <a:pt x="824" y="422"/>
                  </a:lnTo>
                  <a:lnTo>
                    <a:pt x="841" y="384"/>
                  </a:lnTo>
                  <a:lnTo>
                    <a:pt x="856" y="346"/>
                  </a:lnTo>
                  <a:lnTo>
                    <a:pt x="871" y="308"/>
                  </a:lnTo>
                  <a:lnTo>
                    <a:pt x="885" y="269"/>
                  </a:lnTo>
                  <a:lnTo>
                    <a:pt x="885" y="269"/>
                  </a:lnTo>
                  <a:lnTo>
                    <a:pt x="894" y="236"/>
                  </a:lnTo>
                  <a:lnTo>
                    <a:pt x="899" y="219"/>
                  </a:lnTo>
                  <a:lnTo>
                    <a:pt x="902" y="202"/>
                  </a:lnTo>
                  <a:lnTo>
                    <a:pt x="906" y="186"/>
                  </a:lnTo>
                  <a:lnTo>
                    <a:pt x="907" y="168"/>
                  </a:lnTo>
                  <a:lnTo>
                    <a:pt x="908" y="151"/>
                  </a:lnTo>
                  <a:lnTo>
                    <a:pt x="908" y="134"/>
                  </a:lnTo>
                  <a:lnTo>
                    <a:pt x="908" y="134"/>
                  </a:lnTo>
                  <a:lnTo>
                    <a:pt x="906" y="121"/>
                  </a:lnTo>
                  <a:lnTo>
                    <a:pt x="903" y="108"/>
                  </a:lnTo>
                  <a:lnTo>
                    <a:pt x="899" y="96"/>
                  </a:lnTo>
                  <a:lnTo>
                    <a:pt x="893" y="84"/>
                  </a:lnTo>
                  <a:lnTo>
                    <a:pt x="886" y="74"/>
                  </a:lnTo>
                  <a:lnTo>
                    <a:pt x="878" y="63"/>
                  </a:lnTo>
                  <a:lnTo>
                    <a:pt x="868" y="55"/>
                  </a:lnTo>
                  <a:lnTo>
                    <a:pt x="856" y="48"/>
                  </a:lnTo>
                  <a:lnTo>
                    <a:pt x="856" y="48"/>
                  </a:lnTo>
                  <a:lnTo>
                    <a:pt x="841" y="43"/>
                  </a:lnTo>
                  <a:lnTo>
                    <a:pt x="825" y="39"/>
                  </a:lnTo>
                  <a:lnTo>
                    <a:pt x="809" y="37"/>
                  </a:lnTo>
                  <a:lnTo>
                    <a:pt x="793" y="37"/>
                  </a:lnTo>
                  <a:lnTo>
                    <a:pt x="793" y="37"/>
                  </a:lnTo>
                  <a:lnTo>
                    <a:pt x="745" y="36"/>
                  </a:lnTo>
                  <a:lnTo>
                    <a:pt x="695" y="32"/>
                  </a:lnTo>
                  <a:lnTo>
                    <a:pt x="695" y="32"/>
                  </a:lnTo>
                  <a:lnTo>
                    <a:pt x="655" y="29"/>
                  </a:lnTo>
                  <a:lnTo>
                    <a:pt x="616" y="23"/>
                  </a:lnTo>
                  <a:lnTo>
                    <a:pt x="535" y="14"/>
                  </a:lnTo>
                  <a:lnTo>
                    <a:pt x="535" y="14"/>
                  </a:lnTo>
                  <a:lnTo>
                    <a:pt x="465" y="6"/>
                  </a:lnTo>
                  <a:lnTo>
                    <a:pt x="465" y="6"/>
                  </a:lnTo>
                  <a:lnTo>
                    <a:pt x="432" y="2"/>
                  </a:lnTo>
                  <a:lnTo>
                    <a:pt x="397" y="0"/>
                  </a:lnTo>
                  <a:lnTo>
                    <a:pt x="397" y="0"/>
                  </a:lnTo>
                  <a:lnTo>
                    <a:pt x="367" y="0"/>
                  </a:lnTo>
                  <a:lnTo>
                    <a:pt x="352" y="1"/>
                  </a:lnTo>
                  <a:lnTo>
                    <a:pt x="336" y="2"/>
                  </a:lnTo>
                  <a:lnTo>
                    <a:pt x="321" y="6"/>
                  </a:lnTo>
                  <a:lnTo>
                    <a:pt x="307" y="9"/>
                  </a:lnTo>
                  <a:lnTo>
                    <a:pt x="293" y="15"/>
                  </a:lnTo>
                  <a:lnTo>
                    <a:pt x="280" y="23"/>
                  </a:lnTo>
                  <a:lnTo>
                    <a:pt x="280" y="23"/>
                  </a:lnTo>
                  <a:lnTo>
                    <a:pt x="269" y="31"/>
                  </a:lnTo>
                  <a:lnTo>
                    <a:pt x="260" y="39"/>
                  </a:lnTo>
                  <a:lnTo>
                    <a:pt x="252" y="50"/>
                  </a:lnTo>
                  <a:lnTo>
                    <a:pt x="244" y="60"/>
                  </a:lnTo>
                  <a:lnTo>
                    <a:pt x="237" y="70"/>
                  </a:lnTo>
                  <a:lnTo>
                    <a:pt x="230" y="82"/>
                  </a:lnTo>
                  <a:lnTo>
                    <a:pt x="220" y="105"/>
                  </a:lnTo>
                  <a:lnTo>
                    <a:pt x="220" y="105"/>
                  </a:lnTo>
                  <a:lnTo>
                    <a:pt x="209" y="131"/>
                  </a:lnTo>
                  <a:lnTo>
                    <a:pt x="201" y="158"/>
                  </a:lnTo>
                  <a:lnTo>
                    <a:pt x="185" y="212"/>
                  </a:lnTo>
                  <a:lnTo>
                    <a:pt x="185" y="212"/>
                  </a:lnTo>
                  <a:lnTo>
                    <a:pt x="160" y="287"/>
                  </a:lnTo>
                  <a:lnTo>
                    <a:pt x="137" y="363"/>
                  </a:lnTo>
                  <a:lnTo>
                    <a:pt x="137" y="363"/>
                  </a:lnTo>
                  <a:lnTo>
                    <a:pt x="125" y="400"/>
                  </a:lnTo>
                  <a:lnTo>
                    <a:pt x="114" y="437"/>
                  </a:lnTo>
                  <a:lnTo>
                    <a:pt x="114" y="437"/>
                  </a:lnTo>
                  <a:lnTo>
                    <a:pt x="101" y="475"/>
                  </a:lnTo>
                  <a:lnTo>
                    <a:pt x="86" y="512"/>
                  </a:lnTo>
                  <a:lnTo>
                    <a:pt x="86" y="512"/>
                  </a:lnTo>
                  <a:lnTo>
                    <a:pt x="57" y="584"/>
                  </a:lnTo>
                  <a:lnTo>
                    <a:pt x="28" y="656"/>
                  </a:lnTo>
                  <a:lnTo>
                    <a:pt x="28" y="656"/>
                  </a:lnTo>
                  <a:lnTo>
                    <a:pt x="0" y="727"/>
                  </a:lnTo>
                  <a:lnTo>
                    <a:pt x="0" y="727"/>
                  </a:lnTo>
                  <a:lnTo>
                    <a:pt x="0" y="730"/>
                  </a:lnTo>
                  <a:lnTo>
                    <a:pt x="0" y="732"/>
                  </a:lnTo>
                  <a:lnTo>
                    <a:pt x="2" y="734"/>
                  </a:lnTo>
                  <a:lnTo>
                    <a:pt x="5" y="735"/>
                  </a:lnTo>
                  <a:lnTo>
                    <a:pt x="7" y="735"/>
                  </a:lnTo>
                  <a:lnTo>
                    <a:pt x="9" y="734"/>
                  </a:lnTo>
                  <a:lnTo>
                    <a:pt x="11" y="733"/>
                  </a:lnTo>
                  <a:lnTo>
                    <a:pt x="13" y="731"/>
                  </a:lnTo>
                  <a:lnTo>
                    <a:pt x="13" y="731"/>
                  </a:lnTo>
                  <a:lnTo>
                    <a:pt x="41" y="659"/>
                  </a:lnTo>
                  <a:lnTo>
                    <a:pt x="71" y="588"/>
                  </a:lnTo>
                  <a:lnTo>
                    <a:pt x="100" y="516"/>
                  </a:lnTo>
                  <a:lnTo>
                    <a:pt x="114" y="481"/>
                  </a:lnTo>
                  <a:lnTo>
                    <a:pt x="127" y="444"/>
                  </a:lnTo>
                  <a:lnTo>
                    <a:pt x="127" y="444"/>
                  </a:lnTo>
                  <a:lnTo>
                    <a:pt x="138" y="407"/>
                  </a:lnTo>
                  <a:lnTo>
                    <a:pt x="150" y="370"/>
                  </a:lnTo>
                  <a:lnTo>
                    <a:pt x="173" y="295"/>
                  </a:lnTo>
                  <a:lnTo>
                    <a:pt x="173" y="295"/>
                  </a:lnTo>
                  <a:lnTo>
                    <a:pt x="193" y="229"/>
                  </a:lnTo>
                  <a:lnTo>
                    <a:pt x="214" y="164"/>
                  </a:lnTo>
                  <a:lnTo>
                    <a:pt x="214" y="164"/>
                  </a:lnTo>
                  <a:lnTo>
                    <a:pt x="222" y="139"/>
                  </a:lnTo>
                  <a:lnTo>
                    <a:pt x="230" y="115"/>
                  </a:lnTo>
                  <a:lnTo>
                    <a:pt x="240" y="91"/>
                  </a:lnTo>
                  <a:lnTo>
                    <a:pt x="247" y="80"/>
                  </a:lnTo>
                  <a:lnTo>
                    <a:pt x="254" y="69"/>
                  </a:lnTo>
                  <a:lnTo>
                    <a:pt x="254" y="69"/>
                  </a:lnTo>
                  <a:lnTo>
                    <a:pt x="261" y="59"/>
                  </a:lnTo>
                  <a:lnTo>
                    <a:pt x="269" y="50"/>
                  </a:lnTo>
                  <a:lnTo>
                    <a:pt x="278" y="41"/>
                  </a:lnTo>
                  <a:lnTo>
                    <a:pt x="288" y="35"/>
                  </a:lnTo>
                  <a:lnTo>
                    <a:pt x="288" y="35"/>
                  </a:lnTo>
                  <a:lnTo>
                    <a:pt x="299" y="28"/>
                  </a:lnTo>
                  <a:lnTo>
                    <a:pt x="312" y="23"/>
                  </a:lnTo>
                  <a:lnTo>
                    <a:pt x="324" y="18"/>
                  </a:lnTo>
                  <a:lnTo>
                    <a:pt x="338" y="16"/>
                  </a:lnTo>
                  <a:lnTo>
                    <a:pt x="338" y="16"/>
                  </a:lnTo>
                  <a:lnTo>
                    <a:pt x="354" y="14"/>
                  </a:lnTo>
                  <a:lnTo>
                    <a:pt x="372" y="14"/>
                  </a:lnTo>
                  <a:lnTo>
                    <a:pt x="388" y="13"/>
                  </a:lnTo>
                  <a:lnTo>
                    <a:pt x="405" y="14"/>
                  </a:lnTo>
                  <a:lnTo>
                    <a:pt x="437" y="17"/>
                  </a:lnTo>
                  <a:lnTo>
                    <a:pt x="471" y="21"/>
                  </a:lnTo>
                  <a:lnTo>
                    <a:pt x="471" y="21"/>
                  </a:lnTo>
                  <a:lnTo>
                    <a:pt x="544" y="29"/>
                  </a:lnTo>
                  <a:lnTo>
                    <a:pt x="619" y="38"/>
                  </a:lnTo>
                  <a:lnTo>
                    <a:pt x="619" y="38"/>
                  </a:lnTo>
                  <a:lnTo>
                    <a:pt x="690" y="46"/>
                  </a:lnTo>
                  <a:lnTo>
                    <a:pt x="726" y="50"/>
                  </a:lnTo>
                  <a:lnTo>
                    <a:pt x="763" y="51"/>
                  </a:lnTo>
                  <a:lnTo>
                    <a:pt x="763" y="51"/>
                  </a:lnTo>
                  <a:lnTo>
                    <a:pt x="794" y="51"/>
                  </a:lnTo>
                  <a:lnTo>
                    <a:pt x="810" y="51"/>
                  </a:lnTo>
                  <a:lnTo>
                    <a:pt x="826" y="53"/>
                  </a:lnTo>
                  <a:lnTo>
                    <a:pt x="826" y="53"/>
                  </a:lnTo>
                  <a:lnTo>
                    <a:pt x="839" y="56"/>
                  </a:lnTo>
                  <a:lnTo>
                    <a:pt x="850" y="61"/>
                  </a:lnTo>
                  <a:lnTo>
                    <a:pt x="861" y="67"/>
                  </a:lnTo>
                  <a:lnTo>
                    <a:pt x="870" y="75"/>
                  </a:lnTo>
                  <a:lnTo>
                    <a:pt x="870" y="75"/>
                  </a:lnTo>
                  <a:lnTo>
                    <a:pt x="878" y="84"/>
                  </a:lnTo>
                  <a:lnTo>
                    <a:pt x="884" y="93"/>
                  </a:lnTo>
                  <a:lnTo>
                    <a:pt x="887" y="104"/>
                  </a:lnTo>
                  <a:lnTo>
                    <a:pt x="891" y="115"/>
                  </a:lnTo>
                  <a:lnTo>
                    <a:pt x="891" y="115"/>
                  </a:lnTo>
                  <a:lnTo>
                    <a:pt x="893" y="128"/>
                  </a:lnTo>
                  <a:lnTo>
                    <a:pt x="894" y="142"/>
                  </a:lnTo>
                  <a:lnTo>
                    <a:pt x="894" y="157"/>
                  </a:lnTo>
                  <a:lnTo>
                    <a:pt x="893" y="171"/>
                  </a:lnTo>
                  <a:lnTo>
                    <a:pt x="893" y="171"/>
                  </a:lnTo>
                  <a:lnTo>
                    <a:pt x="891" y="187"/>
                  </a:lnTo>
                  <a:lnTo>
                    <a:pt x="888" y="204"/>
                  </a:lnTo>
                  <a:lnTo>
                    <a:pt x="880" y="237"/>
                  </a:lnTo>
                  <a:lnTo>
                    <a:pt x="880" y="237"/>
                  </a:lnTo>
                  <a:lnTo>
                    <a:pt x="869" y="275"/>
                  </a:lnTo>
                  <a:lnTo>
                    <a:pt x="855" y="312"/>
                  </a:lnTo>
                  <a:lnTo>
                    <a:pt x="840" y="349"/>
                  </a:lnTo>
                  <a:lnTo>
                    <a:pt x="825" y="386"/>
                  </a:lnTo>
                  <a:lnTo>
                    <a:pt x="825" y="386"/>
                  </a:lnTo>
                  <a:lnTo>
                    <a:pt x="793" y="458"/>
                  </a:lnTo>
                  <a:lnTo>
                    <a:pt x="760" y="529"/>
                  </a:lnTo>
                  <a:lnTo>
                    <a:pt x="760" y="529"/>
                  </a:lnTo>
                  <a:lnTo>
                    <a:pt x="735" y="581"/>
                  </a:lnTo>
                  <a:lnTo>
                    <a:pt x="724" y="609"/>
                  </a:lnTo>
                  <a:lnTo>
                    <a:pt x="715" y="635"/>
                  </a:lnTo>
                  <a:lnTo>
                    <a:pt x="715" y="635"/>
                  </a:lnTo>
                  <a:lnTo>
                    <a:pt x="712" y="644"/>
                  </a:lnTo>
                  <a:lnTo>
                    <a:pt x="710" y="652"/>
                  </a:lnTo>
                  <a:lnTo>
                    <a:pt x="710" y="652"/>
                  </a:lnTo>
                  <a:lnTo>
                    <a:pt x="711" y="655"/>
                  </a:lnTo>
                  <a:lnTo>
                    <a:pt x="712" y="658"/>
                  </a:lnTo>
                  <a:lnTo>
                    <a:pt x="713" y="659"/>
                  </a:lnTo>
                  <a:lnTo>
                    <a:pt x="716" y="660"/>
                  </a:lnTo>
                  <a:lnTo>
                    <a:pt x="719" y="660"/>
                  </a:lnTo>
                  <a:lnTo>
                    <a:pt x="722" y="660"/>
                  </a:lnTo>
                  <a:lnTo>
                    <a:pt x="723" y="658"/>
                  </a:lnTo>
                  <a:lnTo>
                    <a:pt x="724" y="656"/>
                  </a:lnTo>
                  <a:lnTo>
                    <a:pt x="724" y="6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9F6F1AA5-060C-8029-C5F2-AB7DC28CC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1" y="1934"/>
              <a:ext cx="377" cy="384"/>
            </a:xfrm>
            <a:custGeom>
              <a:avLst/>
              <a:gdLst>
                <a:gd name="T0" fmla="*/ 747 w 754"/>
                <a:gd name="T1" fmla="*/ 10 h 770"/>
                <a:gd name="T2" fmla="*/ 599 w 754"/>
                <a:gd name="T3" fmla="*/ 7 h 770"/>
                <a:gd name="T4" fmla="*/ 450 w 754"/>
                <a:gd name="T5" fmla="*/ 1 h 770"/>
                <a:gd name="T6" fmla="*/ 393 w 754"/>
                <a:gd name="T7" fmla="*/ 1 h 770"/>
                <a:gd name="T8" fmla="*/ 350 w 754"/>
                <a:gd name="T9" fmla="*/ 5 h 770"/>
                <a:gd name="T10" fmla="*/ 336 w 754"/>
                <a:gd name="T11" fmla="*/ 8 h 770"/>
                <a:gd name="T12" fmla="*/ 310 w 754"/>
                <a:gd name="T13" fmla="*/ 17 h 770"/>
                <a:gd name="T14" fmla="*/ 285 w 754"/>
                <a:gd name="T15" fmla="*/ 30 h 770"/>
                <a:gd name="T16" fmla="*/ 273 w 754"/>
                <a:gd name="T17" fmla="*/ 38 h 770"/>
                <a:gd name="T18" fmla="*/ 252 w 754"/>
                <a:gd name="T19" fmla="*/ 59 h 770"/>
                <a:gd name="T20" fmla="*/ 242 w 754"/>
                <a:gd name="T21" fmla="*/ 70 h 770"/>
                <a:gd name="T22" fmla="*/ 207 w 754"/>
                <a:gd name="T23" fmla="*/ 118 h 770"/>
                <a:gd name="T24" fmla="*/ 180 w 754"/>
                <a:gd name="T25" fmla="*/ 168 h 770"/>
                <a:gd name="T26" fmla="*/ 156 w 754"/>
                <a:gd name="T27" fmla="*/ 221 h 770"/>
                <a:gd name="T28" fmla="*/ 136 w 754"/>
                <a:gd name="T29" fmla="*/ 277 h 770"/>
                <a:gd name="T30" fmla="*/ 119 w 754"/>
                <a:gd name="T31" fmla="*/ 333 h 770"/>
                <a:gd name="T32" fmla="*/ 89 w 754"/>
                <a:gd name="T33" fmla="*/ 448 h 770"/>
                <a:gd name="T34" fmla="*/ 73 w 754"/>
                <a:gd name="T35" fmla="*/ 505 h 770"/>
                <a:gd name="T36" fmla="*/ 59 w 754"/>
                <a:gd name="T37" fmla="*/ 562 h 770"/>
                <a:gd name="T38" fmla="*/ 46 w 754"/>
                <a:gd name="T39" fmla="*/ 619 h 770"/>
                <a:gd name="T40" fmla="*/ 32 w 754"/>
                <a:gd name="T41" fmla="*/ 679 h 770"/>
                <a:gd name="T42" fmla="*/ 13 w 754"/>
                <a:gd name="T43" fmla="*/ 735 h 770"/>
                <a:gd name="T44" fmla="*/ 7 w 754"/>
                <a:gd name="T45" fmla="*/ 748 h 770"/>
                <a:gd name="T46" fmla="*/ 1 w 754"/>
                <a:gd name="T47" fmla="*/ 760 h 770"/>
                <a:gd name="T48" fmla="*/ 1 w 754"/>
                <a:gd name="T49" fmla="*/ 765 h 770"/>
                <a:gd name="T50" fmla="*/ 4 w 754"/>
                <a:gd name="T51" fmla="*/ 770 h 770"/>
                <a:gd name="T52" fmla="*/ 9 w 754"/>
                <a:gd name="T53" fmla="*/ 770 h 770"/>
                <a:gd name="T54" fmla="*/ 13 w 754"/>
                <a:gd name="T55" fmla="*/ 768 h 770"/>
                <a:gd name="T56" fmla="*/ 20 w 754"/>
                <a:gd name="T57" fmla="*/ 754 h 770"/>
                <a:gd name="T58" fmla="*/ 36 w 754"/>
                <a:gd name="T59" fmla="*/ 715 h 770"/>
                <a:gd name="T60" fmla="*/ 52 w 754"/>
                <a:gd name="T61" fmla="*/ 658 h 770"/>
                <a:gd name="T62" fmla="*/ 65 w 754"/>
                <a:gd name="T63" fmla="*/ 599 h 770"/>
                <a:gd name="T64" fmla="*/ 77 w 754"/>
                <a:gd name="T65" fmla="*/ 541 h 770"/>
                <a:gd name="T66" fmla="*/ 107 w 754"/>
                <a:gd name="T67" fmla="*/ 432 h 770"/>
                <a:gd name="T68" fmla="*/ 122 w 754"/>
                <a:gd name="T69" fmla="*/ 375 h 770"/>
                <a:gd name="T70" fmla="*/ 138 w 754"/>
                <a:gd name="T71" fmla="*/ 317 h 770"/>
                <a:gd name="T72" fmla="*/ 156 w 754"/>
                <a:gd name="T73" fmla="*/ 262 h 770"/>
                <a:gd name="T74" fmla="*/ 176 w 754"/>
                <a:gd name="T75" fmla="*/ 207 h 770"/>
                <a:gd name="T76" fmla="*/ 202 w 754"/>
                <a:gd name="T77" fmla="*/ 156 h 770"/>
                <a:gd name="T78" fmla="*/ 232 w 754"/>
                <a:gd name="T79" fmla="*/ 106 h 770"/>
                <a:gd name="T80" fmla="*/ 249 w 754"/>
                <a:gd name="T81" fmla="*/ 83 h 770"/>
                <a:gd name="T82" fmla="*/ 268 w 754"/>
                <a:gd name="T83" fmla="*/ 62 h 770"/>
                <a:gd name="T84" fmla="*/ 290 w 754"/>
                <a:gd name="T85" fmla="*/ 44 h 770"/>
                <a:gd name="T86" fmla="*/ 314 w 754"/>
                <a:gd name="T87" fmla="*/ 30 h 770"/>
                <a:gd name="T88" fmla="*/ 328 w 754"/>
                <a:gd name="T89" fmla="*/ 25 h 770"/>
                <a:gd name="T90" fmla="*/ 355 w 754"/>
                <a:gd name="T91" fmla="*/ 18 h 770"/>
                <a:gd name="T92" fmla="*/ 396 w 754"/>
                <a:gd name="T93" fmla="*/ 15 h 770"/>
                <a:gd name="T94" fmla="*/ 425 w 754"/>
                <a:gd name="T95" fmla="*/ 14 h 770"/>
                <a:gd name="T96" fmla="*/ 568 w 754"/>
                <a:gd name="T97" fmla="*/ 20 h 770"/>
                <a:gd name="T98" fmla="*/ 709 w 754"/>
                <a:gd name="T99" fmla="*/ 24 h 770"/>
                <a:gd name="T100" fmla="*/ 747 w 754"/>
                <a:gd name="T101" fmla="*/ 24 h 770"/>
                <a:gd name="T102" fmla="*/ 751 w 754"/>
                <a:gd name="T103" fmla="*/ 23 h 770"/>
                <a:gd name="T104" fmla="*/ 754 w 754"/>
                <a:gd name="T105" fmla="*/ 20 h 770"/>
                <a:gd name="T106" fmla="*/ 754 w 754"/>
                <a:gd name="T107" fmla="*/ 15 h 770"/>
                <a:gd name="T108" fmla="*/ 751 w 754"/>
                <a:gd name="T109" fmla="*/ 10 h 770"/>
                <a:gd name="T110" fmla="*/ 747 w 754"/>
                <a:gd name="T111" fmla="*/ 10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54" h="770">
                  <a:moveTo>
                    <a:pt x="747" y="10"/>
                  </a:moveTo>
                  <a:lnTo>
                    <a:pt x="747" y="10"/>
                  </a:lnTo>
                  <a:lnTo>
                    <a:pt x="674" y="9"/>
                  </a:lnTo>
                  <a:lnTo>
                    <a:pt x="599" y="7"/>
                  </a:lnTo>
                  <a:lnTo>
                    <a:pt x="450" y="1"/>
                  </a:lnTo>
                  <a:lnTo>
                    <a:pt x="450" y="1"/>
                  </a:lnTo>
                  <a:lnTo>
                    <a:pt x="421" y="0"/>
                  </a:lnTo>
                  <a:lnTo>
                    <a:pt x="393" y="1"/>
                  </a:lnTo>
                  <a:lnTo>
                    <a:pt x="364" y="3"/>
                  </a:lnTo>
                  <a:lnTo>
                    <a:pt x="350" y="5"/>
                  </a:lnTo>
                  <a:lnTo>
                    <a:pt x="336" y="8"/>
                  </a:lnTo>
                  <a:lnTo>
                    <a:pt x="336" y="8"/>
                  </a:lnTo>
                  <a:lnTo>
                    <a:pt x="322" y="12"/>
                  </a:lnTo>
                  <a:lnTo>
                    <a:pt x="310" y="17"/>
                  </a:lnTo>
                  <a:lnTo>
                    <a:pt x="297" y="23"/>
                  </a:lnTo>
                  <a:lnTo>
                    <a:pt x="285" y="30"/>
                  </a:lnTo>
                  <a:lnTo>
                    <a:pt x="285" y="30"/>
                  </a:lnTo>
                  <a:lnTo>
                    <a:pt x="273" y="38"/>
                  </a:lnTo>
                  <a:lnTo>
                    <a:pt x="263" y="48"/>
                  </a:lnTo>
                  <a:lnTo>
                    <a:pt x="252" y="59"/>
                  </a:lnTo>
                  <a:lnTo>
                    <a:pt x="242" y="70"/>
                  </a:lnTo>
                  <a:lnTo>
                    <a:pt x="242" y="70"/>
                  </a:lnTo>
                  <a:lnTo>
                    <a:pt x="225" y="93"/>
                  </a:lnTo>
                  <a:lnTo>
                    <a:pt x="207" y="118"/>
                  </a:lnTo>
                  <a:lnTo>
                    <a:pt x="192" y="142"/>
                  </a:lnTo>
                  <a:lnTo>
                    <a:pt x="180" y="168"/>
                  </a:lnTo>
                  <a:lnTo>
                    <a:pt x="167" y="195"/>
                  </a:lnTo>
                  <a:lnTo>
                    <a:pt x="156" y="221"/>
                  </a:lnTo>
                  <a:lnTo>
                    <a:pt x="145" y="249"/>
                  </a:lnTo>
                  <a:lnTo>
                    <a:pt x="136" y="277"/>
                  </a:lnTo>
                  <a:lnTo>
                    <a:pt x="136" y="277"/>
                  </a:lnTo>
                  <a:lnTo>
                    <a:pt x="119" y="333"/>
                  </a:lnTo>
                  <a:lnTo>
                    <a:pt x="104" y="391"/>
                  </a:lnTo>
                  <a:lnTo>
                    <a:pt x="89" y="448"/>
                  </a:lnTo>
                  <a:lnTo>
                    <a:pt x="73" y="505"/>
                  </a:lnTo>
                  <a:lnTo>
                    <a:pt x="73" y="505"/>
                  </a:lnTo>
                  <a:lnTo>
                    <a:pt x="66" y="534"/>
                  </a:lnTo>
                  <a:lnTo>
                    <a:pt x="59" y="562"/>
                  </a:lnTo>
                  <a:lnTo>
                    <a:pt x="46" y="619"/>
                  </a:lnTo>
                  <a:lnTo>
                    <a:pt x="46" y="619"/>
                  </a:lnTo>
                  <a:lnTo>
                    <a:pt x="39" y="649"/>
                  </a:lnTo>
                  <a:lnTo>
                    <a:pt x="32" y="679"/>
                  </a:lnTo>
                  <a:lnTo>
                    <a:pt x="24" y="708"/>
                  </a:lnTo>
                  <a:lnTo>
                    <a:pt x="13" y="735"/>
                  </a:lnTo>
                  <a:lnTo>
                    <a:pt x="13" y="735"/>
                  </a:lnTo>
                  <a:lnTo>
                    <a:pt x="7" y="748"/>
                  </a:lnTo>
                  <a:lnTo>
                    <a:pt x="1" y="760"/>
                  </a:lnTo>
                  <a:lnTo>
                    <a:pt x="1" y="760"/>
                  </a:lnTo>
                  <a:lnTo>
                    <a:pt x="0" y="763"/>
                  </a:lnTo>
                  <a:lnTo>
                    <a:pt x="1" y="765"/>
                  </a:lnTo>
                  <a:lnTo>
                    <a:pt x="3" y="768"/>
                  </a:lnTo>
                  <a:lnTo>
                    <a:pt x="4" y="770"/>
                  </a:lnTo>
                  <a:lnTo>
                    <a:pt x="6" y="770"/>
                  </a:lnTo>
                  <a:lnTo>
                    <a:pt x="9" y="770"/>
                  </a:lnTo>
                  <a:lnTo>
                    <a:pt x="12" y="769"/>
                  </a:lnTo>
                  <a:lnTo>
                    <a:pt x="13" y="768"/>
                  </a:lnTo>
                  <a:lnTo>
                    <a:pt x="13" y="768"/>
                  </a:lnTo>
                  <a:lnTo>
                    <a:pt x="20" y="754"/>
                  </a:lnTo>
                  <a:lnTo>
                    <a:pt x="26" y="741"/>
                  </a:lnTo>
                  <a:lnTo>
                    <a:pt x="36" y="715"/>
                  </a:lnTo>
                  <a:lnTo>
                    <a:pt x="44" y="687"/>
                  </a:lnTo>
                  <a:lnTo>
                    <a:pt x="52" y="658"/>
                  </a:lnTo>
                  <a:lnTo>
                    <a:pt x="52" y="658"/>
                  </a:lnTo>
                  <a:lnTo>
                    <a:pt x="65" y="599"/>
                  </a:lnTo>
                  <a:lnTo>
                    <a:pt x="77" y="541"/>
                  </a:lnTo>
                  <a:lnTo>
                    <a:pt x="77" y="541"/>
                  </a:lnTo>
                  <a:lnTo>
                    <a:pt x="92" y="486"/>
                  </a:lnTo>
                  <a:lnTo>
                    <a:pt x="107" y="432"/>
                  </a:lnTo>
                  <a:lnTo>
                    <a:pt x="107" y="432"/>
                  </a:lnTo>
                  <a:lnTo>
                    <a:pt x="122" y="375"/>
                  </a:lnTo>
                  <a:lnTo>
                    <a:pt x="138" y="317"/>
                  </a:lnTo>
                  <a:lnTo>
                    <a:pt x="138" y="317"/>
                  </a:lnTo>
                  <a:lnTo>
                    <a:pt x="146" y="289"/>
                  </a:lnTo>
                  <a:lnTo>
                    <a:pt x="156" y="262"/>
                  </a:lnTo>
                  <a:lnTo>
                    <a:pt x="166" y="235"/>
                  </a:lnTo>
                  <a:lnTo>
                    <a:pt x="176" y="207"/>
                  </a:lnTo>
                  <a:lnTo>
                    <a:pt x="188" y="181"/>
                  </a:lnTo>
                  <a:lnTo>
                    <a:pt x="202" y="156"/>
                  </a:lnTo>
                  <a:lnTo>
                    <a:pt x="215" y="130"/>
                  </a:lnTo>
                  <a:lnTo>
                    <a:pt x="232" y="106"/>
                  </a:lnTo>
                  <a:lnTo>
                    <a:pt x="232" y="106"/>
                  </a:lnTo>
                  <a:lnTo>
                    <a:pt x="249" y="83"/>
                  </a:lnTo>
                  <a:lnTo>
                    <a:pt x="258" y="71"/>
                  </a:lnTo>
                  <a:lnTo>
                    <a:pt x="268" y="62"/>
                  </a:lnTo>
                  <a:lnTo>
                    <a:pt x="279" y="52"/>
                  </a:lnTo>
                  <a:lnTo>
                    <a:pt x="290" y="44"/>
                  </a:lnTo>
                  <a:lnTo>
                    <a:pt x="302" y="36"/>
                  </a:lnTo>
                  <a:lnTo>
                    <a:pt x="314" y="30"/>
                  </a:lnTo>
                  <a:lnTo>
                    <a:pt x="314" y="30"/>
                  </a:lnTo>
                  <a:lnTo>
                    <a:pt x="328" y="25"/>
                  </a:lnTo>
                  <a:lnTo>
                    <a:pt x="341" y="21"/>
                  </a:lnTo>
                  <a:lnTo>
                    <a:pt x="355" y="18"/>
                  </a:lnTo>
                  <a:lnTo>
                    <a:pt x="369" y="16"/>
                  </a:lnTo>
                  <a:lnTo>
                    <a:pt x="396" y="15"/>
                  </a:lnTo>
                  <a:lnTo>
                    <a:pt x="425" y="14"/>
                  </a:lnTo>
                  <a:lnTo>
                    <a:pt x="425" y="14"/>
                  </a:lnTo>
                  <a:lnTo>
                    <a:pt x="496" y="16"/>
                  </a:lnTo>
                  <a:lnTo>
                    <a:pt x="568" y="20"/>
                  </a:lnTo>
                  <a:lnTo>
                    <a:pt x="638" y="22"/>
                  </a:lnTo>
                  <a:lnTo>
                    <a:pt x="709" y="24"/>
                  </a:lnTo>
                  <a:lnTo>
                    <a:pt x="709" y="24"/>
                  </a:lnTo>
                  <a:lnTo>
                    <a:pt x="747" y="24"/>
                  </a:lnTo>
                  <a:lnTo>
                    <a:pt x="747" y="24"/>
                  </a:lnTo>
                  <a:lnTo>
                    <a:pt x="751" y="23"/>
                  </a:lnTo>
                  <a:lnTo>
                    <a:pt x="753" y="22"/>
                  </a:lnTo>
                  <a:lnTo>
                    <a:pt x="754" y="20"/>
                  </a:lnTo>
                  <a:lnTo>
                    <a:pt x="754" y="17"/>
                  </a:lnTo>
                  <a:lnTo>
                    <a:pt x="754" y="15"/>
                  </a:lnTo>
                  <a:lnTo>
                    <a:pt x="753" y="13"/>
                  </a:lnTo>
                  <a:lnTo>
                    <a:pt x="751" y="10"/>
                  </a:lnTo>
                  <a:lnTo>
                    <a:pt x="747" y="10"/>
                  </a:lnTo>
                  <a:lnTo>
                    <a:pt x="747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DD189DE1-4C41-66B4-1595-15A0376A3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" y="2225"/>
              <a:ext cx="42" cy="144"/>
            </a:xfrm>
            <a:custGeom>
              <a:avLst/>
              <a:gdLst>
                <a:gd name="T0" fmla="*/ 60 w 85"/>
                <a:gd name="T1" fmla="*/ 3 h 287"/>
                <a:gd name="T2" fmla="*/ 31 w 85"/>
                <a:gd name="T3" fmla="*/ 38 h 287"/>
                <a:gd name="T4" fmla="*/ 22 w 85"/>
                <a:gd name="T5" fmla="*/ 51 h 287"/>
                <a:gd name="T6" fmla="*/ 10 w 85"/>
                <a:gd name="T7" fmla="*/ 80 h 287"/>
                <a:gd name="T8" fmla="*/ 4 w 85"/>
                <a:gd name="T9" fmla="*/ 110 h 287"/>
                <a:gd name="T10" fmla="*/ 1 w 85"/>
                <a:gd name="T11" fmla="*/ 126 h 287"/>
                <a:gd name="T12" fmla="*/ 1 w 85"/>
                <a:gd name="T13" fmla="*/ 157 h 287"/>
                <a:gd name="T14" fmla="*/ 4 w 85"/>
                <a:gd name="T15" fmla="*/ 172 h 287"/>
                <a:gd name="T16" fmla="*/ 15 w 85"/>
                <a:gd name="T17" fmla="*/ 202 h 287"/>
                <a:gd name="T18" fmla="*/ 30 w 85"/>
                <a:gd name="T19" fmla="*/ 230 h 287"/>
                <a:gd name="T20" fmla="*/ 40 w 85"/>
                <a:gd name="T21" fmla="*/ 243 h 287"/>
                <a:gd name="T22" fmla="*/ 74 w 85"/>
                <a:gd name="T23" fmla="*/ 285 h 287"/>
                <a:gd name="T24" fmla="*/ 76 w 85"/>
                <a:gd name="T25" fmla="*/ 287 h 287"/>
                <a:gd name="T26" fmla="*/ 81 w 85"/>
                <a:gd name="T27" fmla="*/ 287 h 287"/>
                <a:gd name="T28" fmla="*/ 84 w 85"/>
                <a:gd name="T29" fmla="*/ 283 h 287"/>
                <a:gd name="T30" fmla="*/ 84 w 85"/>
                <a:gd name="T31" fmla="*/ 278 h 287"/>
                <a:gd name="T32" fmla="*/ 83 w 85"/>
                <a:gd name="T33" fmla="*/ 276 h 287"/>
                <a:gd name="T34" fmla="*/ 46 w 85"/>
                <a:gd name="T35" fmla="*/ 228 h 287"/>
                <a:gd name="T36" fmla="*/ 31 w 85"/>
                <a:gd name="T37" fmla="*/ 204 h 287"/>
                <a:gd name="T38" fmla="*/ 20 w 85"/>
                <a:gd name="T39" fmla="*/ 177 h 287"/>
                <a:gd name="T40" fmla="*/ 16 w 85"/>
                <a:gd name="T41" fmla="*/ 163 h 287"/>
                <a:gd name="T42" fmla="*/ 14 w 85"/>
                <a:gd name="T43" fmla="*/ 135 h 287"/>
                <a:gd name="T44" fmla="*/ 15 w 85"/>
                <a:gd name="T45" fmla="*/ 121 h 287"/>
                <a:gd name="T46" fmla="*/ 21 w 85"/>
                <a:gd name="T47" fmla="*/ 91 h 287"/>
                <a:gd name="T48" fmla="*/ 31 w 85"/>
                <a:gd name="T49" fmla="*/ 62 h 287"/>
                <a:gd name="T50" fmla="*/ 39 w 85"/>
                <a:gd name="T51" fmla="*/ 50 h 287"/>
                <a:gd name="T52" fmla="*/ 70 w 85"/>
                <a:gd name="T53" fmla="*/ 12 h 287"/>
                <a:gd name="T54" fmla="*/ 71 w 85"/>
                <a:gd name="T55" fmla="*/ 9 h 287"/>
                <a:gd name="T56" fmla="*/ 71 w 85"/>
                <a:gd name="T57" fmla="*/ 5 h 287"/>
                <a:gd name="T58" fmla="*/ 70 w 85"/>
                <a:gd name="T59" fmla="*/ 3 h 287"/>
                <a:gd name="T60" fmla="*/ 65 w 85"/>
                <a:gd name="T61" fmla="*/ 0 h 287"/>
                <a:gd name="T62" fmla="*/ 60 w 85"/>
                <a:gd name="T63" fmla="*/ 3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5" h="287">
                  <a:moveTo>
                    <a:pt x="60" y="3"/>
                  </a:moveTo>
                  <a:lnTo>
                    <a:pt x="60" y="3"/>
                  </a:lnTo>
                  <a:lnTo>
                    <a:pt x="40" y="26"/>
                  </a:lnTo>
                  <a:lnTo>
                    <a:pt x="31" y="38"/>
                  </a:lnTo>
                  <a:lnTo>
                    <a:pt x="22" y="51"/>
                  </a:lnTo>
                  <a:lnTo>
                    <a:pt x="22" y="51"/>
                  </a:lnTo>
                  <a:lnTo>
                    <a:pt x="15" y="65"/>
                  </a:lnTo>
                  <a:lnTo>
                    <a:pt x="10" y="80"/>
                  </a:lnTo>
                  <a:lnTo>
                    <a:pt x="6" y="95"/>
                  </a:lnTo>
                  <a:lnTo>
                    <a:pt x="4" y="110"/>
                  </a:lnTo>
                  <a:lnTo>
                    <a:pt x="4" y="110"/>
                  </a:lnTo>
                  <a:lnTo>
                    <a:pt x="1" y="126"/>
                  </a:lnTo>
                  <a:lnTo>
                    <a:pt x="0" y="141"/>
                  </a:lnTo>
                  <a:lnTo>
                    <a:pt x="1" y="157"/>
                  </a:lnTo>
                  <a:lnTo>
                    <a:pt x="4" y="172"/>
                  </a:lnTo>
                  <a:lnTo>
                    <a:pt x="4" y="172"/>
                  </a:lnTo>
                  <a:lnTo>
                    <a:pt x="8" y="187"/>
                  </a:lnTo>
                  <a:lnTo>
                    <a:pt x="15" y="202"/>
                  </a:lnTo>
                  <a:lnTo>
                    <a:pt x="22" y="216"/>
                  </a:lnTo>
                  <a:lnTo>
                    <a:pt x="30" y="230"/>
                  </a:lnTo>
                  <a:lnTo>
                    <a:pt x="30" y="230"/>
                  </a:lnTo>
                  <a:lnTo>
                    <a:pt x="40" y="243"/>
                  </a:lnTo>
                  <a:lnTo>
                    <a:pt x="51" y="257"/>
                  </a:lnTo>
                  <a:lnTo>
                    <a:pt x="74" y="285"/>
                  </a:lnTo>
                  <a:lnTo>
                    <a:pt x="74" y="285"/>
                  </a:lnTo>
                  <a:lnTo>
                    <a:pt x="76" y="287"/>
                  </a:lnTo>
                  <a:lnTo>
                    <a:pt x="78" y="287"/>
                  </a:lnTo>
                  <a:lnTo>
                    <a:pt x="81" y="287"/>
                  </a:lnTo>
                  <a:lnTo>
                    <a:pt x="83" y="285"/>
                  </a:lnTo>
                  <a:lnTo>
                    <a:pt x="84" y="283"/>
                  </a:lnTo>
                  <a:lnTo>
                    <a:pt x="85" y="280"/>
                  </a:lnTo>
                  <a:lnTo>
                    <a:pt x="84" y="278"/>
                  </a:lnTo>
                  <a:lnTo>
                    <a:pt x="83" y="276"/>
                  </a:lnTo>
                  <a:lnTo>
                    <a:pt x="83" y="276"/>
                  </a:lnTo>
                  <a:lnTo>
                    <a:pt x="65" y="253"/>
                  </a:lnTo>
                  <a:lnTo>
                    <a:pt x="46" y="228"/>
                  </a:lnTo>
                  <a:lnTo>
                    <a:pt x="38" y="217"/>
                  </a:lnTo>
                  <a:lnTo>
                    <a:pt x="31" y="204"/>
                  </a:lnTo>
                  <a:lnTo>
                    <a:pt x="24" y="190"/>
                  </a:lnTo>
                  <a:lnTo>
                    <a:pt x="20" y="177"/>
                  </a:lnTo>
                  <a:lnTo>
                    <a:pt x="20" y="177"/>
                  </a:lnTo>
                  <a:lnTo>
                    <a:pt x="16" y="163"/>
                  </a:lnTo>
                  <a:lnTo>
                    <a:pt x="14" y="149"/>
                  </a:lnTo>
                  <a:lnTo>
                    <a:pt x="14" y="135"/>
                  </a:lnTo>
                  <a:lnTo>
                    <a:pt x="15" y="121"/>
                  </a:lnTo>
                  <a:lnTo>
                    <a:pt x="15" y="121"/>
                  </a:lnTo>
                  <a:lnTo>
                    <a:pt x="17" y="106"/>
                  </a:lnTo>
                  <a:lnTo>
                    <a:pt x="21" y="91"/>
                  </a:lnTo>
                  <a:lnTo>
                    <a:pt x="25" y="76"/>
                  </a:lnTo>
                  <a:lnTo>
                    <a:pt x="31" y="62"/>
                  </a:lnTo>
                  <a:lnTo>
                    <a:pt x="31" y="62"/>
                  </a:lnTo>
                  <a:lnTo>
                    <a:pt x="39" y="50"/>
                  </a:lnTo>
                  <a:lnTo>
                    <a:pt x="50" y="37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71" y="9"/>
                  </a:lnTo>
                  <a:lnTo>
                    <a:pt x="71" y="7"/>
                  </a:lnTo>
                  <a:lnTo>
                    <a:pt x="71" y="5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68" y="1"/>
                  </a:lnTo>
                  <a:lnTo>
                    <a:pt x="65" y="0"/>
                  </a:lnTo>
                  <a:lnTo>
                    <a:pt x="62" y="1"/>
                  </a:lnTo>
                  <a:lnTo>
                    <a:pt x="60" y="3"/>
                  </a:lnTo>
                  <a:lnTo>
                    <a:pt x="6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1BFFE78A-40D9-084B-185C-461C16E7C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" y="2169"/>
              <a:ext cx="320" cy="397"/>
            </a:xfrm>
            <a:custGeom>
              <a:avLst/>
              <a:gdLst>
                <a:gd name="T0" fmla="*/ 367 w 641"/>
                <a:gd name="T1" fmla="*/ 771 h 794"/>
                <a:gd name="T2" fmla="*/ 294 w 641"/>
                <a:gd name="T3" fmla="*/ 760 h 794"/>
                <a:gd name="T4" fmla="*/ 239 w 641"/>
                <a:gd name="T5" fmla="*/ 743 h 794"/>
                <a:gd name="T6" fmla="*/ 216 w 641"/>
                <a:gd name="T7" fmla="*/ 724 h 794"/>
                <a:gd name="T8" fmla="*/ 198 w 641"/>
                <a:gd name="T9" fmla="*/ 693 h 794"/>
                <a:gd name="T10" fmla="*/ 191 w 641"/>
                <a:gd name="T11" fmla="*/ 656 h 794"/>
                <a:gd name="T12" fmla="*/ 194 w 641"/>
                <a:gd name="T13" fmla="*/ 617 h 794"/>
                <a:gd name="T14" fmla="*/ 206 w 641"/>
                <a:gd name="T15" fmla="*/ 592 h 794"/>
                <a:gd name="T16" fmla="*/ 229 w 641"/>
                <a:gd name="T17" fmla="*/ 570 h 794"/>
                <a:gd name="T18" fmla="*/ 252 w 641"/>
                <a:gd name="T19" fmla="*/ 560 h 794"/>
                <a:gd name="T20" fmla="*/ 328 w 641"/>
                <a:gd name="T21" fmla="*/ 555 h 794"/>
                <a:gd name="T22" fmla="*/ 502 w 641"/>
                <a:gd name="T23" fmla="*/ 555 h 794"/>
                <a:gd name="T24" fmla="*/ 542 w 641"/>
                <a:gd name="T25" fmla="*/ 556 h 794"/>
                <a:gd name="T26" fmla="*/ 606 w 641"/>
                <a:gd name="T27" fmla="*/ 559 h 794"/>
                <a:gd name="T28" fmla="*/ 633 w 641"/>
                <a:gd name="T29" fmla="*/ 550 h 794"/>
                <a:gd name="T30" fmla="*/ 641 w 641"/>
                <a:gd name="T31" fmla="*/ 533 h 794"/>
                <a:gd name="T32" fmla="*/ 634 w 641"/>
                <a:gd name="T33" fmla="*/ 512 h 794"/>
                <a:gd name="T34" fmla="*/ 602 w 641"/>
                <a:gd name="T35" fmla="*/ 474 h 794"/>
                <a:gd name="T36" fmla="*/ 578 w 641"/>
                <a:gd name="T37" fmla="*/ 454 h 794"/>
                <a:gd name="T38" fmla="*/ 554 w 641"/>
                <a:gd name="T39" fmla="*/ 429 h 794"/>
                <a:gd name="T40" fmla="*/ 519 w 641"/>
                <a:gd name="T41" fmla="*/ 396 h 794"/>
                <a:gd name="T42" fmla="*/ 454 w 641"/>
                <a:gd name="T43" fmla="*/ 352 h 794"/>
                <a:gd name="T44" fmla="*/ 305 w 641"/>
                <a:gd name="T45" fmla="*/ 279 h 794"/>
                <a:gd name="T46" fmla="*/ 130 w 641"/>
                <a:gd name="T47" fmla="*/ 193 h 794"/>
                <a:gd name="T48" fmla="*/ 67 w 641"/>
                <a:gd name="T49" fmla="*/ 152 h 794"/>
                <a:gd name="T50" fmla="*/ 33 w 641"/>
                <a:gd name="T51" fmla="*/ 119 h 794"/>
                <a:gd name="T52" fmla="*/ 18 w 641"/>
                <a:gd name="T53" fmla="*/ 91 h 794"/>
                <a:gd name="T54" fmla="*/ 16 w 641"/>
                <a:gd name="T55" fmla="*/ 51 h 794"/>
                <a:gd name="T56" fmla="*/ 27 w 641"/>
                <a:gd name="T57" fmla="*/ 26 h 794"/>
                <a:gd name="T58" fmla="*/ 41 w 641"/>
                <a:gd name="T59" fmla="*/ 14 h 794"/>
                <a:gd name="T60" fmla="*/ 46 w 641"/>
                <a:gd name="T61" fmla="*/ 5 h 794"/>
                <a:gd name="T62" fmla="*/ 38 w 641"/>
                <a:gd name="T63" fmla="*/ 0 h 794"/>
                <a:gd name="T64" fmla="*/ 15 w 641"/>
                <a:gd name="T65" fmla="*/ 19 h 794"/>
                <a:gd name="T66" fmla="*/ 1 w 641"/>
                <a:gd name="T67" fmla="*/ 56 h 794"/>
                <a:gd name="T68" fmla="*/ 2 w 641"/>
                <a:gd name="T69" fmla="*/ 88 h 794"/>
                <a:gd name="T70" fmla="*/ 23 w 641"/>
                <a:gd name="T71" fmla="*/ 128 h 794"/>
                <a:gd name="T72" fmla="*/ 46 w 641"/>
                <a:gd name="T73" fmla="*/ 152 h 794"/>
                <a:gd name="T74" fmla="*/ 95 w 641"/>
                <a:gd name="T75" fmla="*/ 188 h 794"/>
                <a:gd name="T76" fmla="*/ 169 w 641"/>
                <a:gd name="T77" fmla="*/ 230 h 794"/>
                <a:gd name="T78" fmla="*/ 429 w 641"/>
                <a:gd name="T79" fmla="*/ 355 h 794"/>
                <a:gd name="T80" fmla="*/ 496 w 641"/>
                <a:gd name="T81" fmla="*/ 394 h 794"/>
                <a:gd name="T82" fmla="*/ 552 w 641"/>
                <a:gd name="T83" fmla="*/ 448 h 794"/>
                <a:gd name="T84" fmla="*/ 561 w 641"/>
                <a:gd name="T85" fmla="*/ 459 h 794"/>
                <a:gd name="T86" fmla="*/ 601 w 641"/>
                <a:gd name="T87" fmla="*/ 492 h 794"/>
                <a:gd name="T88" fmla="*/ 626 w 641"/>
                <a:gd name="T89" fmla="*/ 527 h 794"/>
                <a:gd name="T90" fmla="*/ 618 w 641"/>
                <a:gd name="T91" fmla="*/ 543 h 794"/>
                <a:gd name="T92" fmla="*/ 588 w 641"/>
                <a:gd name="T93" fmla="*/ 545 h 794"/>
                <a:gd name="T94" fmla="*/ 554 w 641"/>
                <a:gd name="T95" fmla="*/ 543 h 794"/>
                <a:gd name="T96" fmla="*/ 467 w 641"/>
                <a:gd name="T97" fmla="*/ 540 h 794"/>
                <a:gd name="T98" fmla="*/ 283 w 641"/>
                <a:gd name="T99" fmla="*/ 542 h 794"/>
                <a:gd name="T100" fmla="*/ 229 w 641"/>
                <a:gd name="T101" fmla="*/ 554 h 794"/>
                <a:gd name="T102" fmla="*/ 201 w 641"/>
                <a:gd name="T103" fmla="*/ 574 h 794"/>
                <a:gd name="T104" fmla="*/ 185 w 641"/>
                <a:gd name="T105" fmla="*/ 600 h 794"/>
                <a:gd name="T106" fmla="*/ 177 w 641"/>
                <a:gd name="T107" fmla="*/ 649 h 794"/>
                <a:gd name="T108" fmla="*/ 182 w 641"/>
                <a:gd name="T109" fmla="*/ 687 h 794"/>
                <a:gd name="T110" fmla="*/ 198 w 641"/>
                <a:gd name="T111" fmla="*/ 723 h 794"/>
                <a:gd name="T112" fmla="*/ 217 w 641"/>
                <a:gd name="T113" fmla="*/ 744 h 794"/>
                <a:gd name="T114" fmla="*/ 245 w 641"/>
                <a:gd name="T115" fmla="*/ 760 h 794"/>
                <a:gd name="T116" fmla="*/ 316 w 641"/>
                <a:gd name="T117" fmla="*/ 778 h 794"/>
                <a:gd name="T118" fmla="*/ 467 w 641"/>
                <a:gd name="T119" fmla="*/ 792 h 794"/>
                <a:gd name="T120" fmla="*/ 518 w 641"/>
                <a:gd name="T121" fmla="*/ 794 h 794"/>
                <a:gd name="T122" fmla="*/ 521 w 641"/>
                <a:gd name="T123" fmla="*/ 785 h 794"/>
                <a:gd name="T124" fmla="*/ 515 w 641"/>
                <a:gd name="T125" fmla="*/ 781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41" h="794">
                  <a:moveTo>
                    <a:pt x="515" y="781"/>
                  </a:moveTo>
                  <a:lnTo>
                    <a:pt x="515" y="781"/>
                  </a:lnTo>
                  <a:lnTo>
                    <a:pt x="416" y="776"/>
                  </a:lnTo>
                  <a:lnTo>
                    <a:pt x="367" y="771"/>
                  </a:lnTo>
                  <a:lnTo>
                    <a:pt x="343" y="769"/>
                  </a:lnTo>
                  <a:lnTo>
                    <a:pt x="319" y="764"/>
                  </a:lnTo>
                  <a:lnTo>
                    <a:pt x="319" y="764"/>
                  </a:lnTo>
                  <a:lnTo>
                    <a:pt x="294" y="760"/>
                  </a:lnTo>
                  <a:lnTo>
                    <a:pt x="270" y="753"/>
                  </a:lnTo>
                  <a:lnTo>
                    <a:pt x="270" y="753"/>
                  </a:lnTo>
                  <a:lnTo>
                    <a:pt x="249" y="746"/>
                  </a:lnTo>
                  <a:lnTo>
                    <a:pt x="239" y="743"/>
                  </a:lnTo>
                  <a:lnTo>
                    <a:pt x="230" y="737"/>
                  </a:lnTo>
                  <a:lnTo>
                    <a:pt x="230" y="737"/>
                  </a:lnTo>
                  <a:lnTo>
                    <a:pt x="223" y="731"/>
                  </a:lnTo>
                  <a:lnTo>
                    <a:pt x="216" y="724"/>
                  </a:lnTo>
                  <a:lnTo>
                    <a:pt x="210" y="717"/>
                  </a:lnTo>
                  <a:lnTo>
                    <a:pt x="206" y="710"/>
                  </a:lnTo>
                  <a:lnTo>
                    <a:pt x="201" y="702"/>
                  </a:lnTo>
                  <a:lnTo>
                    <a:pt x="198" y="693"/>
                  </a:lnTo>
                  <a:lnTo>
                    <a:pt x="195" y="685"/>
                  </a:lnTo>
                  <a:lnTo>
                    <a:pt x="193" y="676"/>
                  </a:lnTo>
                  <a:lnTo>
                    <a:pt x="193" y="676"/>
                  </a:lnTo>
                  <a:lnTo>
                    <a:pt x="191" y="656"/>
                  </a:lnTo>
                  <a:lnTo>
                    <a:pt x="191" y="646"/>
                  </a:lnTo>
                  <a:lnTo>
                    <a:pt x="191" y="637"/>
                  </a:lnTo>
                  <a:lnTo>
                    <a:pt x="192" y="626"/>
                  </a:lnTo>
                  <a:lnTo>
                    <a:pt x="194" y="617"/>
                  </a:lnTo>
                  <a:lnTo>
                    <a:pt x="198" y="608"/>
                  </a:lnTo>
                  <a:lnTo>
                    <a:pt x="201" y="598"/>
                  </a:lnTo>
                  <a:lnTo>
                    <a:pt x="201" y="598"/>
                  </a:lnTo>
                  <a:lnTo>
                    <a:pt x="206" y="592"/>
                  </a:lnTo>
                  <a:lnTo>
                    <a:pt x="210" y="585"/>
                  </a:lnTo>
                  <a:lnTo>
                    <a:pt x="216" y="579"/>
                  </a:lnTo>
                  <a:lnTo>
                    <a:pt x="222" y="574"/>
                  </a:lnTo>
                  <a:lnTo>
                    <a:pt x="229" y="570"/>
                  </a:lnTo>
                  <a:lnTo>
                    <a:pt x="236" y="566"/>
                  </a:lnTo>
                  <a:lnTo>
                    <a:pt x="244" y="563"/>
                  </a:lnTo>
                  <a:lnTo>
                    <a:pt x="252" y="560"/>
                  </a:lnTo>
                  <a:lnTo>
                    <a:pt x="252" y="560"/>
                  </a:lnTo>
                  <a:lnTo>
                    <a:pt x="270" y="557"/>
                  </a:lnTo>
                  <a:lnTo>
                    <a:pt x="290" y="555"/>
                  </a:lnTo>
                  <a:lnTo>
                    <a:pt x="309" y="555"/>
                  </a:lnTo>
                  <a:lnTo>
                    <a:pt x="328" y="555"/>
                  </a:lnTo>
                  <a:lnTo>
                    <a:pt x="328" y="555"/>
                  </a:lnTo>
                  <a:lnTo>
                    <a:pt x="444" y="554"/>
                  </a:lnTo>
                  <a:lnTo>
                    <a:pt x="444" y="554"/>
                  </a:lnTo>
                  <a:lnTo>
                    <a:pt x="502" y="555"/>
                  </a:lnTo>
                  <a:lnTo>
                    <a:pt x="502" y="555"/>
                  </a:lnTo>
                  <a:lnTo>
                    <a:pt x="522" y="555"/>
                  </a:lnTo>
                  <a:lnTo>
                    <a:pt x="542" y="556"/>
                  </a:lnTo>
                  <a:lnTo>
                    <a:pt x="542" y="556"/>
                  </a:lnTo>
                  <a:lnTo>
                    <a:pt x="574" y="559"/>
                  </a:lnTo>
                  <a:lnTo>
                    <a:pt x="590" y="559"/>
                  </a:lnTo>
                  <a:lnTo>
                    <a:pt x="606" y="559"/>
                  </a:lnTo>
                  <a:lnTo>
                    <a:pt x="606" y="559"/>
                  </a:lnTo>
                  <a:lnTo>
                    <a:pt x="613" y="558"/>
                  </a:lnTo>
                  <a:lnTo>
                    <a:pt x="620" y="557"/>
                  </a:lnTo>
                  <a:lnTo>
                    <a:pt x="627" y="555"/>
                  </a:lnTo>
                  <a:lnTo>
                    <a:pt x="633" y="550"/>
                  </a:lnTo>
                  <a:lnTo>
                    <a:pt x="633" y="550"/>
                  </a:lnTo>
                  <a:lnTo>
                    <a:pt x="637" y="545"/>
                  </a:lnTo>
                  <a:lnTo>
                    <a:pt x="640" y="540"/>
                  </a:lnTo>
                  <a:lnTo>
                    <a:pt x="641" y="533"/>
                  </a:lnTo>
                  <a:lnTo>
                    <a:pt x="640" y="526"/>
                  </a:lnTo>
                  <a:lnTo>
                    <a:pt x="640" y="526"/>
                  </a:lnTo>
                  <a:lnTo>
                    <a:pt x="637" y="519"/>
                  </a:lnTo>
                  <a:lnTo>
                    <a:pt x="634" y="512"/>
                  </a:lnTo>
                  <a:lnTo>
                    <a:pt x="625" y="499"/>
                  </a:lnTo>
                  <a:lnTo>
                    <a:pt x="625" y="499"/>
                  </a:lnTo>
                  <a:lnTo>
                    <a:pt x="614" y="487"/>
                  </a:lnTo>
                  <a:lnTo>
                    <a:pt x="602" y="474"/>
                  </a:lnTo>
                  <a:lnTo>
                    <a:pt x="602" y="474"/>
                  </a:lnTo>
                  <a:lnTo>
                    <a:pt x="587" y="461"/>
                  </a:lnTo>
                  <a:lnTo>
                    <a:pt x="587" y="461"/>
                  </a:lnTo>
                  <a:lnTo>
                    <a:pt x="578" y="454"/>
                  </a:lnTo>
                  <a:lnTo>
                    <a:pt x="569" y="448"/>
                  </a:lnTo>
                  <a:lnTo>
                    <a:pt x="569" y="448"/>
                  </a:lnTo>
                  <a:lnTo>
                    <a:pt x="563" y="438"/>
                  </a:lnTo>
                  <a:lnTo>
                    <a:pt x="554" y="429"/>
                  </a:lnTo>
                  <a:lnTo>
                    <a:pt x="554" y="429"/>
                  </a:lnTo>
                  <a:lnTo>
                    <a:pt x="537" y="412"/>
                  </a:lnTo>
                  <a:lnTo>
                    <a:pt x="537" y="412"/>
                  </a:lnTo>
                  <a:lnTo>
                    <a:pt x="519" y="396"/>
                  </a:lnTo>
                  <a:lnTo>
                    <a:pt x="499" y="379"/>
                  </a:lnTo>
                  <a:lnTo>
                    <a:pt x="499" y="379"/>
                  </a:lnTo>
                  <a:lnTo>
                    <a:pt x="477" y="366"/>
                  </a:lnTo>
                  <a:lnTo>
                    <a:pt x="454" y="352"/>
                  </a:lnTo>
                  <a:lnTo>
                    <a:pt x="407" y="328"/>
                  </a:lnTo>
                  <a:lnTo>
                    <a:pt x="407" y="328"/>
                  </a:lnTo>
                  <a:lnTo>
                    <a:pt x="305" y="279"/>
                  </a:lnTo>
                  <a:lnTo>
                    <a:pt x="305" y="279"/>
                  </a:lnTo>
                  <a:lnTo>
                    <a:pt x="254" y="255"/>
                  </a:lnTo>
                  <a:lnTo>
                    <a:pt x="203" y="232"/>
                  </a:lnTo>
                  <a:lnTo>
                    <a:pt x="154" y="207"/>
                  </a:lnTo>
                  <a:lnTo>
                    <a:pt x="130" y="193"/>
                  </a:lnTo>
                  <a:lnTo>
                    <a:pt x="106" y="179"/>
                  </a:lnTo>
                  <a:lnTo>
                    <a:pt x="106" y="179"/>
                  </a:lnTo>
                  <a:lnTo>
                    <a:pt x="86" y="166"/>
                  </a:lnTo>
                  <a:lnTo>
                    <a:pt x="67" y="152"/>
                  </a:lnTo>
                  <a:lnTo>
                    <a:pt x="57" y="144"/>
                  </a:lnTo>
                  <a:lnTo>
                    <a:pt x="49" y="136"/>
                  </a:lnTo>
                  <a:lnTo>
                    <a:pt x="40" y="128"/>
                  </a:lnTo>
                  <a:lnTo>
                    <a:pt x="33" y="119"/>
                  </a:lnTo>
                  <a:lnTo>
                    <a:pt x="33" y="119"/>
                  </a:lnTo>
                  <a:lnTo>
                    <a:pt x="27" y="110"/>
                  </a:lnTo>
                  <a:lnTo>
                    <a:pt x="23" y="102"/>
                  </a:lnTo>
                  <a:lnTo>
                    <a:pt x="18" y="91"/>
                  </a:lnTo>
                  <a:lnTo>
                    <a:pt x="16" y="82"/>
                  </a:lnTo>
                  <a:lnTo>
                    <a:pt x="15" y="72"/>
                  </a:lnTo>
                  <a:lnTo>
                    <a:pt x="14" y="61"/>
                  </a:lnTo>
                  <a:lnTo>
                    <a:pt x="16" y="51"/>
                  </a:lnTo>
                  <a:lnTo>
                    <a:pt x="19" y="41"/>
                  </a:lnTo>
                  <a:lnTo>
                    <a:pt x="19" y="41"/>
                  </a:lnTo>
                  <a:lnTo>
                    <a:pt x="23" y="34"/>
                  </a:lnTo>
                  <a:lnTo>
                    <a:pt x="27" y="26"/>
                  </a:lnTo>
                  <a:lnTo>
                    <a:pt x="34" y="19"/>
                  </a:lnTo>
                  <a:lnTo>
                    <a:pt x="38" y="16"/>
                  </a:lnTo>
                  <a:lnTo>
                    <a:pt x="41" y="14"/>
                  </a:lnTo>
                  <a:lnTo>
                    <a:pt x="41" y="14"/>
                  </a:lnTo>
                  <a:lnTo>
                    <a:pt x="43" y="13"/>
                  </a:lnTo>
                  <a:lnTo>
                    <a:pt x="46" y="11"/>
                  </a:lnTo>
                  <a:lnTo>
                    <a:pt x="46" y="7"/>
                  </a:lnTo>
                  <a:lnTo>
                    <a:pt x="46" y="5"/>
                  </a:lnTo>
                  <a:lnTo>
                    <a:pt x="45" y="3"/>
                  </a:lnTo>
                  <a:lnTo>
                    <a:pt x="43" y="1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0" y="5"/>
                  </a:lnTo>
                  <a:lnTo>
                    <a:pt x="22" y="12"/>
                  </a:lnTo>
                  <a:lnTo>
                    <a:pt x="15" y="19"/>
                  </a:lnTo>
                  <a:lnTo>
                    <a:pt x="10" y="27"/>
                  </a:lnTo>
                  <a:lnTo>
                    <a:pt x="6" y="36"/>
                  </a:lnTo>
                  <a:lnTo>
                    <a:pt x="2" y="46"/>
                  </a:lnTo>
                  <a:lnTo>
                    <a:pt x="1" y="56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1" y="76"/>
                  </a:lnTo>
                  <a:lnTo>
                    <a:pt x="2" y="88"/>
                  </a:lnTo>
                  <a:lnTo>
                    <a:pt x="6" y="98"/>
                  </a:lnTo>
                  <a:lnTo>
                    <a:pt x="10" y="109"/>
                  </a:lnTo>
                  <a:lnTo>
                    <a:pt x="16" y="118"/>
                  </a:lnTo>
                  <a:lnTo>
                    <a:pt x="23" y="128"/>
                  </a:lnTo>
                  <a:lnTo>
                    <a:pt x="30" y="136"/>
                  </a:lnTo>
                  <a:lnTo>
                    <a:pt x="37" y="144"/>
                  </a:lnTo>
                  <a:lnTo>
                    <a:pt x="37" y="144"/>
                  </a:lnTo>
                  <a:lnTo>
                    <a:pt x="46" y="152"/>
                  </a:lnTo>
                  <a:lnTo>
                    <a:pt x="54" y="159"/>
                  </a:lnTo>
                  <a:lnTo>
                    <a:pt x="72" y="173"/>
                  </a:lnTo>
                  <a:lnTo>
                    <a:pt x="72" y="173"/>
                  </a:lnTo>
                  <a:lnTo>
                    <a:pt x="95" y="188"/>
                  </a:lnTo>
                  <a:lnTo>
                    <a:pt x="119" y="203"/>
                  </a:lnTo>
                  <a:lnTo>
                    <a:pt x="119" y="203"/>
                  </a:lnTo>
                  <a:lnTo>
                    <a:pt x="144" y="217"/>
                  </a:lnTo>
                  <a:lnTo>
                    <a:pt x="169" y="230"/>
                  </a:lnTo>
                  <a:lnTo>
                    <a:pt x="220" y="254"/>
                  </a:lnTo>
                  <a:lnTo>
                    <a:pt x="220" y="254"/>
                  </a:lnTo>
                  <a:lnTo>
                    <a:pt x="324" y="303"/>
                  </a:lnTo>
                  <a:lnTo>
                    <a:pt x="429" y="355"/>
                  </a:lnTo>
                  <a:lnTo>
                    <a:pt x="429" y="355"/>
                  </a:lnTo>
                  <a:lnTo>
                    <a:pt x="452" y="367"/>
                  </a:lnTo>
                  <a:lnTo>
                    <a:pt x="475" y="381"/>
                  </a:lnTo>
                  <a:lnTo>
                    <a:pt x="496" y="394"/>
                  </a:lnTo>
                  <a:lnTo>
                    <a:pt x="517" y="411"/>
                  </a:lnTo>
                  <a:lnTo>
                    <a:pt x="517" y="411"/>
                  </a:lnTo>
                  <a:lnTo>
                    <a:pt x="535" y="428"/>
                  </a:lnTo>
                  <a:lnTo>
                    <a:pt x="552" y="448"/>
                  </a:lnTo>
                  <a:lnTo>
                    <a:pt x="552" y="448"/>
                  </a:lnTo>
                  <a:lnTo>
                    <a:pt x="557" y="453"/>
                  </a:lnTo>
                  <a:lnTo>
                    <a:pt x="561" y="459"/>
                  </a:lnTo>
                  <a:lnTo>
                    <a:pt x="561" y="459"/>
                  </a:lnTo>
                  <a:lnTo>
                    <a:pt x="572" y="466"/>
                  </a:lnTo>
                  <a:lnTo>
                    <a:pt x="572" y="466"/>
                  </a:lnTo>
                  <a:lnTo>
                    <a:pt x="589" y="481"/>
                  </a:lnTo>
                  <a:lnTo>
                    <a:pt x="601" y="492"/>
                  </a:lnTo>
                  <a:lnTo>
                    <a:pt x="612" y="504"/>
                  </a:lnTo>
                  <a:lnTo>
                    <a:pt x="620" y="517"/>
                  </a:lnTo>
                  <a:lnTo>
                    <a:pt x="624" y="522"/>
                  </a:lnTo>
                  <a:lnTo>
                    <a:pt x="626" y="527"/>
                  </a:lnTo>
                  <a:lnTo>
                    <a:pt x="627" y="533"/>
                  </a:lnTo>
                  <a:lnTo>
                    <a:pt x="626" y="536"/>
                  </a:lnTo>
                  <a:lnTo>
                    <a:pt x="624" y="540"/>
                  </a:lnTo>
                  <a:lnTo>
                    <a:pt x="618" y="543"/>
                  </a:lnTo>
                  <a:lnTo>
                    <a:pt x="618" y="543"/>
                  </a:lnTo>
                  <a:lnTo>
                    <a:pt x="611" y="544"/>
                  </a:lnTo>
                  <a:lnTo>
                    <a:pt x="604" y="545"/>
                  </a:lnTo>
                  <a:lnTo>
                    <a:pt x="588" y="545"/>
                  </a:lnTo>
                  <a:lnTo>
                    <a:pt x="588" y="545"/>
                  </a:lnTo>
                  <a:lnTo>
                    <a:pt x="572" y="544"/>
                  </a:lnTo>
                  <a:lnTo>
                    <a:pt x="554" y="543"/>
                  </a:lnTo>
                  <a:lnTo>
                    <a:pt x="554" y="543"/>
                  </a:lnTo>
                  <a:lnTo>
                    <a:pt x="533" y="541"/>
                  </a:lnTo>
                  <a:lnTo>
                    <a:pt x="511" y="540"/>
                  </a:lnTo>
                  <a:lnTo>
                    <a:pt x="467" y="540"/>
                  </a:lnTo>
                  <a:lnTo>
                    <a:pt x="467" y="540"/>
                  </a:lnTo>
                  <a:lnTo>
                    <a:pt x="347" y="541"/>
                  </a:lnTo>
                  <a:lnTo>
                    <a:pt x="347" y="541"/>
                  </a:lnTo>
                  <a:lnTo>
                    <a:pt x="305" y="541"/>
                  </a:lnTo>
                  <a:lnTo>
                    <a:pt x="283" y="542"/>
                  </a:lnTo>
                  <a:lnTo>
                    <a:pt x="261" y="544"/>
                  </a:lnTo>
                  <a:lnTo>
                    <a:pt x="261" y="544"/>
                  </a:lnTo>
                  <a:lnTo>
                    <a:pt x="245" y="548"/>
                  </a:lnTo>
                  <a:lnTo>
                    <a:pt x="229" y="554"/>
                  </a:lnTo>
                  <a:lnTo>
                    <a:pt x="221" y="558"/>
                  </a:lnTo>
                  <a:lnTo>
                    <a:pt x="214" y="563"/>
                  </a:lnTo>
                  <a:lnTo>
                    <a:pt x="207" y="569"/>
                  </a:lnTo>
                  <a:lnTo>
                    <a:pt x="201" y="574"/>
                  </a:lnTo>
                  <a:lnTo>
                    <a:pt x="201" y="574"/>
                  </a:lnTo>
                  <a:lnTo>
                    <a:pt x="195" y="582"/>
                  </a:lnTo>
                  <a:lnTo>
                    <a:pt x="190" y="590"/>
                  </a:lnTo>
                  <a:lnTo>
                    <a:pt x="185" y="600"/>
                  </a:lnTo>
                  <a:lnTo>
                    <a:pt x="183" y="609"/>
                  </a:lnTo>
                  <a:lnTo>
                    <a:pt x="179" y="619"/>
                  </a:lnTo>
                  <a:lnTo>
                    <a:pt x="178" y="628"/>
                  </a:lnTo>
                  <a:lnTo>
                    <a:pt x="177" y="649"/>
                  </a:lnTo>
                  <a:lnTo>
                    <a:pt x="177" y="649"/>
                  </a:lnTo>
                  <a:lnTo>
                    <a:pt x="178" y="669"/>
                  </a:lnTo>
                  <a:lnTo>
                    <a:pt x="179" y="678"/>
                  </a:lnTo>
                  <a:lnTo>
                    <a:pt x="182" y="687"/>
                  </a:lnTo>
                  <a:lnTo>
                    <a:pt x="184" y="696"/>
                  </a:lnTo>
                  <a:lnTo>
                    <a:pt x="187" y="706"/>
                  </a:lnTo>
                  <a:lnTo>
                    <a:pt x="192" y="715"/>
                  </a:lnTo>
                  <a:lnTo>
                    <a:pt x="198" y="723"/>
                  </a:lnTo>
                  <a:lnTo>
                    <a:pt x="198" y="723"/>
                  </a:lnTo>
                  <a:lnTo>
                    <a:pt x="203" y="731"/>
                  </a:lnTo>
                  <a:lnTo>
                    <a:pt x="210" y="738"/>
                  </a:lnTo>
                  <a:lnTo>
                    <a:pt x="217" y="744"/>
                  </a:lnTo>
                  <a:lnTo>
                    <a:pt x="225" y="749"/>
                  </a:lnTo>
                  <a:lnTo>
                    <a:pt x="225" y="749"/>
                  </a:lnTo>
                  <a:lnTo>
                    <a:pt x="235" y="755"/>
                  </a:lnTo>
                  <a:lnTo>
                    <a:pt x="245" y="760"/>
                  </a:lnTo>
                  <a:lnTo>
                    <a:pt x="267" y="767"/>
                  </a:lnTo>
                  <a:lnTo>
                    <a:pt x="267" y="767"/>
                  </a:lnTo>
                  <a:lnTo>
                    <a:pt x="291" y="774"/>
                  </a:lnTo>
                  <a:lnTo>
                    <a:pt x="316" y="778"/>
                  </a:lnTo>
                  <a:lnTo>
                    <a:pt x="340" y="783"/>
                  </a:lnTo>
                  <a:lnTo>
                    <a:pt x="366" y="786"/>
                  </a:lnTo>
                  <a:lnTo>
                    <a:pt x="416" y="790"/>
                  </a:lnTo>
                  <a:lnTo>
                    <a:pt x="467" y="792"/>
                  </a:lnTo>
                  <a:lnTo>
                    <a:pt x="467" y="792"/>
                  </a:lnTo>
                  <a:lnTo>
                    <a:pt x="515" y="794"/>
                  </a:lnTo>
                  <a:lnTo>
                    <a:pt x="515" y="794"/>
                  </a:lnTo>
                  <a:lnTo>
                    <a:pt x="518" y="794"/>
                  </a:lnTo>
                  <a:lnTo>
                    <a:pt x="520" y="793"/>
                  </a:lnTo>
                  <a:lnTo>
                    <a:pt x="521" y="791"/>
                  </a:lnTo>
                  <a:lnTo>
                    <a:pt x="522" y="789"/>
                  </a:lnTo>
                  <a:lnTo>
                    <a:pt x="521" y="785"/>
                  </a:lnTo>
                  <a:lnTo>
                    <a:pt x="520" y="783"/>
                  </a:lnTo>
                  <a:lnTo>
                    <a:pt x="518" y="782"/>
                  </a:lnTo>
                  <a:lnTo>
                    <a:pt x="515" y="781"/>
                  </a:lnTo>
                  <a:lnTo>
                    <a:pt x="515" y="7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AC113CA1-98BC-1E23-BCAA-AF8428481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7" y="2563"/>
              <a:ext cx="123" cy="125"/>
            </a:xfrm>
            <a:custGeom>
              <a:avLst/>
              <a:gdLst>
                <a:gd name="T0" fmla="*/ 98 w 246"/>
                <a:gd name="T1" fmla="*/ 0 h 249"/>
                <a:gd name="T2" fmla="*/ 78 w 246"/>
                <a:gd name="T3" fmla="*/ 1 h 249"/>
                <a:gd name="T4" fmla="*/ 61 w 246"/>
                <a:gd name="T5" fmla="*/ 10 h 249"/>
                <a:gd name="T6" fmla="*/ 45 w 246"/>
                <a:gd name="T7" fmla="*/ 23 h 249"/>
                <a:gd name="T8" fmla="*/ 32 w 246"/>
                <a:gd name="T9" fmla="*/ 38 h 249"/>
                <a:gd name="T10" fmla="*/ 20 w 246"/>
                <a:gd name="T11" fmla="*/ 55 h 249"/>
                <a:gd name="T12" fmla="*/ 11 w 246"/>
                <a:gd name="T13" fmla="*/ 74 h 249"/>
                <a:gd name="T14" fmla="*/ 4 w 246"/>
                <a:gd name="T15" fmla="*/ 94 h 249"/>
                <a:gd name="T16" fmla="*/ 0 w 246"/>
                <a:gd name="T17" fmla="*/ 115 h 249"/>
                <a:gd name="T18" fmla="*/ 0 w 246"/>
                <a:gd name="T19" fmla="*/ 129 h 249"/>
                <a:gd name="T20" fmla="*/ 5 w 246"/>
                <a:gd name="T21" fmla="*/ 153 h 249"/>
                <a:gd name="T22" fmla="*/ 15 w 246"/>
                <a:gd name="T23" fmla="*/ 176 h 249"/>
                <a:gd name="T24" fmla="*/ 30 w 246"/>
                <a:gd name="T25" fmla="*/ 195 h 249"/>
                <a:gd name="T26" fmla="*/ 49 w 246"/>
                <a:gd name="T27" fmla="*/ 212 h 249"/>
                <a:gd name="T28" fmla="*/ 70 w 246"/>
                <a:gd name="T29" fmla="*/ 226 h 249"/>
                <a:gd name="T30" fmla="*/ 93 w 246"/>
                <a:gd name="T31" fmla="*/ 236 h 249"/>
                <a:gd name="T32" fmla="*/ 118 w 246"/>
                <a:gd name="T33" fmla="*/ 243 h 249"/>
                <a:gd name="T34" fmla="*/ 129 w 246"/>
                <a:gd name="T35" fmla="*/ 245 h 249"/>
                <a:gd name="T36" fmla="*/ 157 w 246"/>
                <a:gd name="T37" fmla="*/ 249 h 249"/>
                <a:gd name="T38" fmla="*/ 213 w 246"/>
                <a:gd name="T39" fmla="*/ 246 h 249"/>
                <a:gd name="T40" fmla="*/ 242 w 246"/>
                <a:gd name="T41" fmla="*/ 243 h 249"/>
                <a:gd name="T42" fmla="*/ 245 w 246"/>
                <a:gd name="T43" fmla="*/ 240 h 249"/>
                <a:gd name="T44" fmla="*/ 246 w 246"/>
                <a:gd name="T45" fmla="*/ 235 h 249"/>
                <a:gd name="T46" fmla="*/ 243 w 246"/>
                <a:gd name="T47" fmla="*/ 230 h 249"/>
                <a:gd name="T48" fmla="*/ 238 w 246"/>
                <a:gd name="T49" fmla="*/ 229 h 249"/>
                <a:gd name="T50" fmla="*/ 215 w 246"/>
                <a:gd name="T51" fmla="*/ 233 h 249"/>
                <a:gd name="T52" fmla="*/ 171 w 246"/>
                <a:gd name="T53" fmla="*/ 235 h 249"/>
                <a:gd name="T54" fmla="*/ 126 w 246"/>
                <a:gd name="T55" fmla="*/ 230 h 249"/>
                <a:gd name="T56" fmla="*/ 95 w 246"/>
                <a:gd name="T57" fmla="*/ 221 h 249"/>
                <a:gd name="T58" fmla="*/ 74 w 246"/>
                <a:gd name="T59" fmla="*/ 212 h 249"/>
                <a:gd name="T60" fmla="*/ 63 w 246"/>
                <a:gd name="T61" fmla="*/ 206 h 249"/>
                <a:gd name="T62" fmla="*/ 46 w 246"/>
                <a:gd name="T63" fmla="*/ 191 h 249"/>
                <a:gd name="T64" fmla="*/ 30 w 246"/>
                <a:gd name="T65" fmla="*/ 174 h 249"/>
                <a:gd name="T66" fmla="*/ 19 w 246"/>
                <a:gd name="T67" fmla="*/ 154 h 249"/>
                <a:gd name="T68" fmla="*/ 14 w 246"/>
                <a:gd name="T69" fmla="*/ 132 h 249"/>
                <a:gd name="T70" fmla="*/ 14 w 246"/>
                <a:gd name="T71" fmla="*/ 122 h 249"/>
                <a:gd name="T72" fmla="*/ 15 w 246"/>
                <a:gd name="T73" fmla="*/ 102 h 249"/>
                <a:gd name="T74" fmla="*/ 21 w 246"/>
                <a:gd name="T75" fmla="*/ 84 h 249"/>
                <a:gd name="T76" fmla="*/ 30 w 246"/>
                <a:gd name="T77" fmla="*/ 66 h 249"/>
                <a:gd name="T78" fmla="*/ 35 w 246"/>
                <a:gd name="T79" fmla="*/ 57 h 249"/>
                <a:gd name="T80" fmla="*/ 47 w 246"/>
                <a:gd name="T81" fmla="*/ 41 h 249"/>
                <a:gd name="T82" fmla="*/ 62 w 246"/>
                <a:gd name="T83" fmla="*/ 26 h 249"/>
                <a:gd name="T84" fmla="*/ 69 w 246"/>
                <a:gd name="T85" fmla="*/ 22 h 249"/>
                <a:gd name="T86" fmla="*/ 85 w 246"/>
                <a:gd name="T87" fmla="*/ 14 h 249"/>
                <a:gd name="T88" fmla="*/ 95 w 246"/>
                <a:gd name="T89" fmla="*/ 14 h 249"/>
                <a:gd name="T90" fmla="*/ 97 w 246"/>
                <a:gd name="T91" fmla="*/ 14 h 249"/>
                <a:gd name="T92" fmla="*/ 101 w 246"/>
                <a:gd name="T93" fmla="*/ 10 h 249"/>
                <a:gd name="T94" fmla="*/ 103 w 246"/>
                <a:gd name="T95" fmla="*/ 6 h 249"/>
                <a:gd name="T96" fmla="*/ 100 w 246"/>
                <a:gd name="T97" fmla="*/ 1 h 249"/>
                <a:gd name="T98" fmla="*/ 98 w 246"/>
                <a:gd name="T99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6" h="249">
                  <a:moveTo>
                    <a:pt x="98" y="0"/>
                  </a:moveTo>
                  <a:lnTo>
                    <a:pt x="98" y="0"/>
                  </a:lnTo>
                  <a:lnTo>
                    <a:pt x="88" y="0"/>
                  </a:lnTo>
                  <a:lnTo>
                    <a:pt x="78" y="1"/>
                  </a:lnTo>
                  <a:lnTo>
                    <a:pt x="69" y="6"/>
                  </a:lnTo>
                  <a:lnTo>
                    <a:pt x="61" y="10"/>
                  </a:lnTo>
                  <a:lnTo>
                    <a:pt x="53" y="16"/>
                  </a:lnTo>
                  <a:lnTo>
                    <a:pt x="45" y="23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27" y="46"/>
                  </a:lnTo>
                  <a:lnTo>
                    <a:pt x="20" y="55"/>
                  </a:lnTo>
                  <a:lnTo>
                    <a:pt x="15" y="64"/>
                  </a:lnTo>
                  <a:lnTo>
                    <a:pt x="11" y="74"/>
                  </a:lnTo>
                  <a:lnTo>
                    <a:pt x="6" y="84"/>
                  </a:lnTo>
                  <a:lnTo>
                    <a:pt x="4" y="94"/>
                  </a:lnTo>
                  <a:lnTo>
                    <a:pt x="1" y="105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0" y="129"/>
                  </a:lnTo>
                  <a:lnTo>
                    <a:pt x="1" y="142"/>
                  </a:lnTo>
                  <a:lnTo>
                    <a:pt x="5" y="153"/>
                  </a:lnTo>
                  <a:lnTo>
                    <a:pt x="9" y="165"/>
                  </a:lnTo>
                  <a:lnTo>
                    <a:pt x="15" y="176"/>
                  </a:lnTo>
                  <a:lnTo>
                    <a:pt x="22" y="185"/>
                  </a:lnTo>
                  <a:lnTo>
                    <a:pt x="30" y="195"/>
                  </a:lnTo>
                  <a:lnTo>
                    <a:pt x="38" y="204"/>
                  </a:lnTo>
                  <a:lnTo>
                    <a:pt x="49" y="212"/>
                  </a:lnTo>
                  <a:lnTo>
                    <a:pt x="59" y="219"/>
                  </a:lnTo>
                  <a:lnTo>
                    <a:pt x="70" y="226"/>
                  </a:lnTo>
                  <a:lnTo>
                    <a:pt x="81" y="230"/>
                  </a:lnTo>
                  <a:lnTo>
                    <a:pt x="93" y="236"/>
                  </a:lnTo>
                  <a:lnTo>
                    <a:pt x="105" y="240"/>
                  </a:lnTo>
                  <a:lnTo>
                    <a:pt x="118" y="243"/>
                  </a:lnTo>
                  <a:lnTo>
                    <a:pt x="129" y="245"/>
                  </a:lnTo>
                  <a:lnTo>
                    <a:pt x="129" y="245"/>
                  </a:lnTo>
                  <a:lnTo>
                    <a:pt x="143" y="248"/>
                  </a:lnTo>
                  <a:lnTo>
                    <a:pt x="157" y="249"/>
                  </a:lnTo>
                  <a:lnTo>
                    <a:pt x="185" y="249"/>
                  </a:lnTo>
                  <a:lnTo>
                    <a:pt x="213" y="246"/>
                  </a:lnTo>
                  <a:lnTo>
                    <a:pt x="242" y="243"/>
                  </a:lnTo>
                  <a:lnTo>
                    <a:pt x="242" y="243"/>
                  </a:lnTo>
                  <a:lnTo>
                    <a:pt x="244" y="242"/>
                  </a:lnTo>
                  <a:lnTo>
                    <a:pt x="245" y="240"/>
                  </a:lnTo>
                  <a:lnTo>
                    <a:pt x="246" y="237"/>
                  </a:lnTo>
                  <a:lnTo>
                    <a:pt x="246" y="235"/>
                  </a:lnTo>
                  <a:lnTo>
                    <a:pt x="245" y="233"/>
                  </a:lnTo>
                  <a:lnTo>
                    <a:pt x="243" y="230"/>
                  </a:lnTo>
                  <a:lnTo>
                    <a:pt x="241" y="229"/>
                  </a:lnTo>
                  <a:lnTo>
                    <a:pt x="238" y="229"/>
                  </a:lnTo>
                  <a:lnTo>
                    <a:pt x="238" y="229"/>
                  </a:lnTo>
                  <a:lnTo>
                    <a:pt x="215" y="233"/>
                  </a:lnTo>
                  <a:lnTo>
                    <a:pt x="194" y="235"/>
                  </a:lnTo>
                  <a:lnTo>
                    <a:pt x="171" y="235"/>
                  </a:lnTo>
                  <a:lnTo>
                    <a:pt x="149" y="234"/>
                  </a:lnTo>
                  <a:lnTo>
                    <a:pt x="126" y="230"/>
                  </a:lnTo>
                  <a:lnTo>
                    <a:pt x="105" y="226"/>
                  </a:lnTo>
                  <a:lnTo>
                    <a:pt x="95" y="221"/>
                  </a:lnTo>
                  <a:lnTo>
                    <a:pt x="84" y="217"/>
                  </a:lnTo>
                  <a:lnTo>
                    <a:pt x="74" y="212"/>
                  </a:lnTo>
                  <a:lnTo>
                    <a:pt x="63" y="206"/>
                  </a:lnTo>
                  <a:lnTo>
                    <a:pt x="63" y="206"/>
                  </a:lnTo>
                  <a:lnTo>
                    <a:pt x="54" y="199"/>
                  </a:lnTo>
                  <a:lnTo>
                    <a:pt x="46" y="191"/>
                  </a:lnTo>
                  <a:lnTo>
                    <a:pt x="37" y="183"/>
                  </a:lnTo>
                  <a:lnTo>
                    <a:pt x="30" y="174"/>
                  </a:lnTo>
                  <a:lnTo>
                    <a:pt x="24" y="165"/>
                  </a:lnTo>
                  <a:lnTo>
                    <a:pt x="19" y="154"/>
                  </a:lnTo>
                  <a:lnTo>
                    <a:pt x="15" y="144"/>
                  </a:lnTo>
                  <a:lnTo>
                    <a:pt x="14" y="132"/>
                  </a:lnTo>
                  <a:lnTo>
                    <a:pt x="14" y="132"/>
                  </a:lnTo>
                  <a:lnTo>
                    <a:pt x="14" y="122"/>
                  </a:lnTo>
                  <a:lnTo>
                    <a:pt x="14" y="113"/>
                  </a:lnTo>
                  <a:lnTo>
                    <a:pt x="15" y="102"/>
                  </a:lnTo>
                  <a:lnTo>
                    <a:pt x="19" y="93"/>
                  </a:lnTo>
                  <a:lnTo>
                    <a:pt x="21" y="84"/>
                  </a:lnTo>
                  <a:lnTo>
                    <a:pt x="26" y="75"/>
                  </a:lnTo>
                  <a:lnTo>
                    <a:pt x="30" y="66"/>
                  </a:lnTo>
                  <a:lnTo>
                    <a:pt x="35" y="57"/>
                  </a:lnTo>
                  <a:lnTo>
                    <a:pt x="35" y="57"/>
                  </a:lnTo>
                  <a:lnTo>
                    <a:pt x="42" y="49"/>
                  </a:lnTo>
                  <a:lnTo>
                    <a:pt x="47" y="41"/>
                  </a:lnTo>
                  <a:lnTo>
                    <a:pt x="55" y="33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69" y="22"/>
                  </a:lnTo>
                  <a:lnTo>
                    <a:pt x="77" y="17"/>
                  </a:lnTo>
                  <a:lnTo>
                    <a:pt x="85" y="14"/>
                  </a:lnTo>
                  <a:lnTo>
                    <a:pt x="90" y="13"/>
                  </a:lnTo>
                  <a:lnTo>
                    <a:pt x="95" y="14"/>
                  </a:lnTo>
                  <a:lnTo>
                    <a:pt x="95" y="14"/>
                  </a:lnTo>
                  <a:lnTo>
                    <a:pt x="97" y="14"/>
                  </a:lnTo>
                  <a:lnTo>
                    <a:pt x="99" y="11"/>
                  </a:lnTo>
                  <a:lnTo>
                    <a:pt x="101" y="10"/>
                  </a:lnTo>
                  <a:lnTo>
                    <a:pt x="103" y="8"/>
                  </a:lnTo>
                  <a:lnTo>
                    <a:pt x="103" y="6"/>
                  </a:lnTo>
                  <a:lnTo>
                    <a:pt x="103" y="3"/>
                  </a:lnTo>
                  <a:lnTo>
                    <a:pt x="100" y="1"/>
                  </a:lnTo>
                  <a:lnTo>
                    <a:pt x="98" y="0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4F54F377-C408-504E-A7D8-CE3F019C7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" y="2687"/>
              <a:ext cx="147" cy="188"/>
            </a:xfrm>
            <a:custGeom>
              <a:avLst/>
              <a:gdLst>
                <a:gd name="T0" fmla="*/ 34 w 292"/>
                <a:gd name="T1" fmla="*/ 2 h 375"/>
                <a:gd name="T2" fmla="*/ 16 w 292"/>
                <a:gd name="T3" fmla="*/ 30 h 375"/>
                <a:gd name="T4" fmla="*/ 11 w 292"/>
                <a:gd name="T5" fmla="*/ 39 h 375"/>
                <a:gd name="T6" fmla="*/ 4 w 292"/>
                <a:gd name="T7" fmla="*/ 58 h 375"/>
                <a:gd name="T8" fmla="*/ 1 w 292"/>
                <a:gd name="T9" fmla="*/ 78 h 375"/>
                <a:gd name="T10" fmla="*/ 0 w 292"/>
                <a:gd name="T11" fmla="*/ 92 h 375"/>
                <a:gd name="T12" fmla="*/ 1 w 292"/>
                <a:gd name="T13" fmla="*/ 118 h 375"/>
                <a:gd name="T14" fmla="*/ 6 w 292"/>
                <a:gd name="T15" fmla="*/ 145 h 375"/>
                <a:gd name="T16" fmla="*/ 14 w 292"/>
                <a:gd name="T17" fmla="*/ 170 h 375"/>
                <a:gd name="T18" fmla="*/ 18 w 292"/>
                <a:gd name="T19" fmla="*/ 182 h 375"/>
                <a:gd name="T20" fmla="*/ 32 w 292"/>
                <a:gd name="T21" fmla="*/ 205 h 375"/>
                <a:gd name="T22" fmla="*/ 49 w 292"/>
                <a:gd name="T23" fmla="*/ 224 h 375"/>
                <a:gd name="T24" fmla="*/ 88 w 292"/>
                <a:gd name="T25" fmla="*/ 260 h 375"/>
                <a:gd name="T26" fmla="*/ 109 w 292"/>
                <a:gd name="T27" fmla="*/ 276 h 375"/>
                <a:gd name="T28" fmla="*/ 155 w 292"/>
                <a:gd name="T29" fmla="*/ 306 h 375"/>
                <a:gd name="T30" fmla="*/ 178 w 292"/>
                <a:gd name="T31" fmla="*/ 319 h 375"/>
                <a:gd name="T32" fmla="*/ 282 w 292"/>
                <a:gd name="T33" fmla="*/ 374 h 375"/>
                <a:gd name="T34" fmla="*/ 285 w 292"/>
                <a:gd name="T35" fmla="*/ 375 h 375"/>
                <a:gd name="T36" fmla="*/ 290 w 292"/>
                <a:gd name="T37" fmla="*/ 373 h 375"/>
                <a:gd name="T38" fmla="*/ 292 w 292"/>
                <a:gd name="T39" fmla="*/ 368 h 375"/>
                <a:gd name="T40" fmla="*/ 291 w 292"/>
                <a:gd name="T41" fmla="*/ 364 h 375"/>
                <a:gd name="T42" fmla="*/ 289 w 292"/>
                <a:gd name="T43" fmla="*/ 363 h 375"/>
                <a:gd name="T44" fmla="*/ 199 w 292"/>
                <a:gd name="T45" fmla="*/ 315 h 375"/>
                <a:gd name="T46" fmla="*/ 155 w 292"/>
                <a:gd name="T47" fmla="*/ 290 h 375"/>
                <a:gd name="T48" fmla="*/ 113 w 292"/>
                <a:gd name="T49" fmla="*/ 261 h 375"/>
                <a:gd name="T50" fmla="*/ 93 w 292"/>
                <a:gd name="T51" fmla="*/ 246 h 375"/>
                <a:gd name="T52" fmla="*/ 57 w 292"/>
                <a:gd name="T53" fmla="*/ 212 h 375"/>
                <a:gd name="T54" fmla="*/ 41 w 292"/>
                <a:gd name="T55" fmla="*/ 193 h 375"/>
                <a:gd name="T56" fmla="*/ 29 w 292"/>
                <a:gd name="T57" fmla="*/ 170 h 375"/>
                <a:gd name="T58" fmla="*/ 19 w 292"/>
                <a:gd name="T59" fmla="*/ 146 h 375"/>
                <a:gd name="T60" fmla="*/ 15 w 292"/>
                <a:gd name="T61" fmla="*/ 121 h 375"/>
                <a:gd name="T62" fmla="*/ 14 w 292"/>
                <a:gd name="T63" fmla="*/ 94 h 375"/>
                <a:gd name="T64" fmla="*/ 15 w 292"/>
                <a:gd name="T65" fmla="*/ 83 h 375"/>
                <a:gd name="T66" fmla="*/ 18 w 292"/>
                <a:gd name="T67" fmla="*/ 60 h 375"/>
                <a:gd name="T68" fmla="*/ 22 w 292"/>
                <a:gd name="T69" fmla="*/ 49 h 375"/>
                <a:gd name="T70" fmla="*/ 33 w 292"/>
                <a:gd name="T71" fmla="*/ 28 h 375"/>
                <a:gd name="T72" fmla="*/ 47 w 292"/>
                <a:gd name="T73" fmla="*/ 9 h 375"/>
                <a:gd name="T74" fmla="*/ 48 w 292"/>
                <a:gd name="T75" fmla="*/ 4 h 375"/>
                <a:gd name="T76" fmla="*/ 45 w 292"/>
                <a:gd name="T77" fmla="*/ 1 h 375"/>
                <a:gd name="T78" fmla="*/ 40 w 292"/>
                <a:gd name="T79" fmla="*/ 0 h 375"/>
                <a:gd name="T80" fmla="*/ 34 w 292"/>
                <a:gd name="T81" fmla="*/ 2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2" h="375">
                  <a:moveTo>
                    <a:pt x="34" y="2"/>
                  </a:moveTo>
                  <a:lnTo>
                    <a:pt x="34" y="2"/>
                  </a:lnTo>
                  <a:lnTo>
                    <a:pt x="22" y="20"/>
                  </a:lnTo>
                  <a:lnTo>
                    <a:pt x="16" y="30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7" y="48"/>
                  </a:lnTo>
                  <a:lnTo>
                    <a:pt x="4" y="58"/>
                  </a:lnTo>
                  <a:lnTo>
                    <a:pt x="2" y="68"/>
                  </a:lnTo>
                  <a:lnTo>
                    <a:pt x="1" y="78"/>
                  </a:lnTo>
                  <a:lnTo>
                    <a:pt x="1" y="78"/>
                  </a:lnTo>
                  <a:lnTo>
                    <a:pt x="0" y="92"/>
                  </a:lnTo>
                  <a:lnTo>
                    <a:pt x="0" y="105"/>
                  </a:lnTo>
                  <a:lnTo>
                    <a:pt x="1" y="118"/>
                  </a:lnTo>
                  <a:lnTo>
                    <a:pt x="2" y="132"/>
                  </a:lnTo>
                  <a:lnTo>
                    <a:pt x="6" y="145"/>
                  </a:lnTo>
                  <a:lnTo>
                    <a:pt x="9" y="158"/>
                  </a:lnTo>
                  <a:lnTo>
                    <a:pt x="14" y="170"/>
                  </a:lnTo>
                  <a:lnTo>
                    <a:pt x="18" y="182"/>
                  </a:lnTo>
                  <a:lnTo>
                    <a:pt x="18" y="182"/>
                  </a:lnTo>
                  <a:lnTo>
                    <a:pt x="25" y="193"/>
                  </a:lnTo>
                  <a:lnTo>
                    <a:pt x="32" y="205"/>
                  </a:lnTo>
                  <a:lnTo>
                    <a:pt x="40" y="215"/>
                  </a:lnTo>
                  <a:lnTo>
                    <a:pt x="49" y="224"/>
                  </a:lnTo>
                  <a:lnTo>
                    <a:pt x="68" y="243"/>
                  </a:lnTo>
                  <a:lnTo>
                    <a:pt x="88" y="260"/>
                  </a:lnTo>
                  <a:lnTo>
                    <a:pt x="88" y="260"/>
                  </a:lnTo>
                  <a:lnTo>
                    <a:pt x="109" y="276"/>
                  </a:lnTo>
                  <a:lnTo>
                    <a:pt x="132" y="291"/>
                  </a:lnTo>
                  <a:lnTo>
                    <a:pt x="155" y="306"/>
                  </a:lnTo>
                  <a:lnTo>
                    <a:pt x="178" y="319"/>
                  </a:lnTo>
                  <a:lnTo>
                    <a:pt x="178" y="319"/>
                  </a:lnTo>
                  <a:lnTo>
                    <a:pt x="230" y="347"/>
                  </a:lnTo>
                  <a:lnTo>
                    <a:pt x="282" y="374"/>
                  </a:lnTo>
                  <a:lnTo>
                    <a:pt x="282" y="374"/>
                  </a:lnTo>
                  <a:lnTo>
                    <a:pt x="285" y="375"/>
                  </a:lnTo>
                  <a:lnTo>
                    <a:pt x="288" y="374"/>
                  </a:lnTo>
                  <a:lnTo>
                    <a:pt x="290" y="373"/>
                  </a:lnTo>
                  <a:lnTo>
                    <a:pt x="292" y="371"/>
                  </a:lnTo>
                  <a:lnTo>
                    <a:pt x="292" y="368"/>
                  </a:lnTo>
                  <a:lnTo>
                    <a:pt x="292" y="366"/>
                  </a:lnTo>
                  <a:lnTo>
                    <a:pt x="291" y="364"/>
                  </a:lnTo>
                  <a:lnTo>
                    <a:pt x="289" y="363"/>
                  </a:lnTo>
                  <a:lnTo>
                    <a:pt x="289" y="363"/>
                  </a:lnTo>
                  <a:lnTo>
                    <a:pt x="244" y="339"/>
                  </a:lnTo>
                  <a:lnTo>
                    <a:pt x="199" y="315"/>
                  </a:lnTo>
                  <a:lnTo>
                    <a:pt x="177" y="303"/>
                  </a:lnTo>
                  <a:lnTo>
                    <a:pt x="155" y="290"/>
                  </a:lnTo>
                  <a:lnTo>
                    <a:pt x="133" y="276"/>
                  </a:lnTo>
                  <a:lnTo>
                    <a:pt x="113" y="261"/>
                  </a:lnTo>
                  <a:lnTo>
                    <a:pt x="113" y="261"/>
                  </a:lnTo>
                  <a:lnTo>
                    <a:pt x="93" y="246"/>
                  </a:lnTo>
                  <a:lnTo>
                    <a:pt x="75" y="230"/>
                  </a:lnTo>
                  <a:lnTo>
                    <a:pt x="57" y="212"/>
                  </a:lnTo>
                  <a:lnTo>
                    <a:pt x="41" y="193"/>
                  </a:lnTo>
                  <a:lnTo>
                    <a:pt x="41" y="193"/>
                  </a:lnTo>
                  <a:lnTo>
                    <a:pt x="34" y="182"/>
                  </a:lnTo>
                  <a:lnTo>
                    <a:pt x="29" y="170"/>
                  </a:lnTo>
                  <a:lnTo>
                    <a:pt x="24" y="159"/>
                  </a:lnTo>
                  <a:lnTo>
                    <a:pt x="19" y="146"/>
                  </a:lnTo>
                  <a:lnTo>
                    <a:pt x="17" y="133"/>
                  </a:lnTo>
                  <a:lnTo>
                    <a:pt x="15" y="121"/>
                  </a:lnTo>
                  <a:lnTo>
                    <a:pt x="15" y="108"/>
                  </a:lnTo>
                  <a:lnTo>
                    <a:pt x="14" y="94"/>
                  </a:lnTo>
                  <a:lnTo>
                    <a:pt x="14" y="94"/>
                  </a:lnTo>
                  <a:lnTo>
                    <a:pt x="15" y="83"/>
                  </a:lnTo>
                  <a:lnTo>
                    <a:pt x="16" y="71"/>
                  </a:lnTo>
                  <a:lnTo>
                    <a:pt x="18" y="60"/>
                  </a:lnTo>
                  <a:lnTo>
                    <a:pt x="22" y="49"/>
                  </a:lnTo>
                  <a:lnTo>
                    <a:pt x="22" y="49"/>
                  </a:lnTo>
                  <a:lnTo>
                    <a:pt x="26" y="38"/>
                  </a:lnTo>
                  <a:lnTo>
                    <a:pt x="33" y="28"/>
                  </a:lnTo>
                  <a:lnTo>
                    <a:pt x="47" y="9"/>
                  </a:lnTo>
                  <a:lnTo>
                    <a:pt x="47" y="9"/>
                  </a:lnTo>
                  <a:lnTo>
                    <a:pt x="48" y="7"/>
                  </a:lnTo>
                  <a:lnTo>
                    <a:pt x="48" y="4"/>
                  </a:lnTo>
                  <a:lnTo>
                    <a:pt x="47" y="2"/>
                  </a:lnTo>
                  <a:lnTo>
                    <a:pt x="45" y="1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4" y="2"/>
                  </a:lnTo>
                  <a:lnTo>
                    <a:pt x="3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A241CF94-B4CE-3539-3C97-A9EA0674C9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2" y="2870"/>
              <a:ext cx="2057" cy="1081"/>
            </a:xfrm>
            <a:custGeom>
              <a:avLst/>
              <a:gdLst>
                <a:gd name="T0" fmla="*/ 69 w 4115"/>
                <a:gd name="T1" fmla="*/ 44 h 2162"/>
                <a:gd name="T2" fmla="*/ 205 w 4115"/>
                <a:gd name="T3" fmla="*/ 126 h 2162"/>
                <a:gd name="T4" fmla="*/ 287 w 4115"/>
                <a:gd name="T5" fmla="*/ 154 h 2162"/>
                <a:gd name="T6" fmla="*/ 391 w 4115"/>
                <a:gd name="T7" fmla="*/ 184 h 2162"/>
                <a:gd name="T8" fmla="*/ 416 w 4115"/>
                <a:gd name="T9" fmla="*/ 187 h 2162"/>
                <a:gd name="T10" fmla="*/ 428 w 4115"/>
                <a:gd name="T11" fmla="*/ 196 h 2162"/>
                <a:gd name="T12" fmla="*/ 507 w 4115"/>
                <a:gd name="T13" fmla="*/ 222 h 2162"/>
                <a:gd name="T14" fmla="*/ 656 w 4115"/>
                <a:gd name="T15" fmla="*/ 303 h 2162"/>
                <a:gd name="T16" fmla="*/ 815 w 4115"/>
                <a:gd name="T17" fmla="*/ 437 h 2162"/>
                <a:gd name="T18" fmla="*/ 1019 w 4115"/>
                <a:gd name="T19" fmla="*/ 637 h 2162"/>
                <a:gd name="T20" fmla="*/ 1533 w 4115"/>
                <a:gd name="T21" fmla="*/ 1173 h 2162"/>
                <a:gd name="T22" fmla="*/ 1799 w 4115"/>
                <a:gd name="T23" fmla="*/ 1435 h 2162"/>
                <a:gd name="T24" fmla="*/ 2085 w 4115"/>
                <a:gd name="T25" fmla="*/ 1682 h 2162"/>
                <a:gd name="T26" fmla="*/ 2294 w 4115"/>
                <a:gd name="T27" fmla="*/ 1836 h 2162"/>
                <a:gd name="T28" fmla="*/ 2451 w 4115"/>
                <a:gd name="T29" fmla="*/ 1926 h 2162"/>
                <a:gd name="T30" fmla="*/ 2573 w 4115"/>
                <a:gd name="T31" fmla="*/ 1980 h 2162"/>
                <a:gd name="T32" fmla="*/ 2682 w 4115"/>
                <a:gd name="T33" fmla="*/ 2047 h 2162"/>
                <a:gd name="T34" fmla="*/ 2794 w 4115"/>
                <a:gd name="T35" fmla="*/ 2112 h 2162"/>
                <a:gd name="T36" fmla="*/ 2917 w 4115"/>
                <a:gd name="T37" fmla="*/ 2154 h 2162"/>
                <a:gd name="T38" fmla="*/ 3045 w 4115"/>
                <a:gd name="T39" fmla="*/ 2159 h 2162"/>
                <a:gd name="T40" fmla="*/ 3115 w 4115"/>
                <a:gd name="T41" fmla="*/ 2138 h 2162"/>
                <a:gd name="T42" fmla="*/ 3207 w 4115"/>
                <a:gd name="T43" fmla="*/ 2078 h 2162"/>
                <a:gd name="T44" fmla="*/ 3300 w 4115"/>
                <a:gd name="T45" fmla="*/ 1987 h 2162"/>
                <a:gd name="T46" fmla="*/ 3453 w 4115"/>
                <a:gd name="T47" fmla="*/ 1799 h 2162"/>
                <a:gd name="T48" fmla="*/ 3751 w 4115"/>
                <a:gd name="T49" fmla="*/ 1447 h 2162"/>
                <a:gd name="T50" fmla="*/ 3950 w 4115"/>
                <a:gd name="T51" fmla="*/ 1185 h 2162"/>
                <a:gd name="T52" fmla="*/ 4048 w 4115"/>
                <a:gd name="T53" fmla="*/ 1013 h 2162"/>
                <a:gd name="T54" fmla="*/ 4096 w 4115"/>
                <a:gd name="T55" fmla="*/ 893 h 2162"/>
                <a:gd name="T56" fmla="*/ 4114 w 4115"/>
                <a:gd name="T57" fmla="*/ 828 h 2162"/>
                <a:gd name="T58" fmla="*/ 4102 w 4115"/>
                <a:gd name="T59" fmla="*/ 826 h 2162"/>
                <a:gd name="T60" fmla="*/ 4071 w 4115"/>
                <a:gd name="T61" fmla="*/ 923 h 2162"/>
                <a:gd name="T62" fmla="*/ 4001 w 4115"/>
                <a:gd name="T63" fmla="*/ 1073 h 2162"/>
                <a:gd name="T64" fmla="*/ 3856 w 4115"/>
                <a:gd name="T65" fmla="*/ 1293 h 2162"/>
                <a:gd name="T66" fmla="*/ 3690 w 4115"/>
                <a:gd name="T67" fmla="*/ 1496 h 2162"/>
                <a:gd name="T68" fmla="*/ 3477 w 4115"/>
                <a:gd name="T69" fmla="*/ 1747 h 2162"/>
                <a:gd name="T70" fmla="*/ 3309 w 4115"/>
                <a:gd name="T71" fmla="*/ 1956 h 2162"/>
                <a:gd name="T72" fmla="*/ 3186 w 4115"/>
                <a:gd name="T73" fmla="*/ 2077 h 2162"/>
                <a:gd name="T74" fmla="*/ 3118 w 4115"/>
                <a:gd name="T75" fmla="*/ 2121 h 2162"/>
                <a:gd name="T76" fmla="*/ 3048 w 4115"/>
                <a:gd name="T77" fmla="*/ 2143 h 2162"/>
                <a:gd name="T78" fmla="*/ 2933 w 4115"/>
                <a:gd name="T79" fmla="*/ 2142 h 2162"/>
                <a:gd name="T80" fmla="*/ 2791 w 4115"/>
                <a:gd name="T81" fmla="*/ 2093 h 2162"/>
                <a:gd name="T82" fmla="*/ 2694 w 4115"/>
                <a:gd name="T83" fmla="*/ 2038 h 2162"/>
                <a:gd name="T84" fmla="*/ 2611 w 4115"/>
                <a:gd name="T85" fmla="*/ 1984 h 2162"/>
                <a:gd name="T86" fmla="*/ 2464 w 4115"/>
                <a:gd name="T87" fmla="*/ 1917 h 2162"/>
                <a:gd name="T88" fmla="*/ 2344 w 4115"/>
                <a:gd name="T89" fmla="*/ 1853 h 2162"/>
                <a:gd name="T90" fmla="*/ 2162 w 4115"/>
                <a:gd name="T91" fmla="*/ 1724 h 2162"/>
                <a:gd name="T92" fmla="*/ 1869 w 4115"/>
                <a:gd name="T93" fmla="*/ 1481 h 2162"/>
                <a:gd name="T94" fmla="*/ 1655 w 4115"/>
                <a:gd name="T95" fmla="*/ 1277 h 2162"/>
                <a:gd name="T96" fmla="*/ 1096 w 4115"/>
                <a:gd name="T97" fmla="*/ 695 h 2162"/>
                <a:gd name="T98" fmla="*/ 841 w 4115"/>
                <a:gd name="T99" fmla="*/ 443 h 2162"/>
                <a:gd name="T100" fmla="*/ 692 w 4115"/>
                <a:gd name="T101" fmla="*/ 314 h 2162"/>
                <a:gd name="T102" fmla="*/ 587 w 4115"/>
                <a:gd name="T103" fmla="*/ 244 h 2162"/>
                <a:gd name="T104" fmla="*/ 471 w 4115"/>
                <a:gd name="T105" fmla="*/ 196 h 2162"/>
                <a:gd name="T106" fmla="*/ 425 w 4115"/>
                <a:gd name="T107" fmla="*/ 176 h 2162"/>
                <a:gd name="T108" fmla="*/ 384 w 4115"/>
                <a:gd name="T109" fmla="*/ 168 h 2162"/>
                <a:gd name="T110" fmla="*/ 318 w 4115"/>
                <a:gd name="T111" fmla="*/ 148 h 2162"/>
                <a:gd name="T112" fmla="*/ 234 w 4115"/>
                <a:gd name="T113" fmla="*/ 123 h 2162"/>
                <a:gd name="T114" fmla="*/ 124 w 4115"/>
                <a:gd name="T115" fmla="*/ 59 h 2162"/>
                <a:gd name="T116" fmla="*/ 8 w 4115"/>
                <a:gd name="T117" fmla="*/ 0 h 2162"/>
                <a:gd name="T118" fmla="*/ 0 w 4115"/>
                <a:gd name="T119" fmla="*/ 5 h 2162"/>
                <a:gd name="T120" fmla="*/ 5 w 4115"/>
                <a:gd name="T121" fmla="*/ 14 h 2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115" h="2162">
                  <a:moveTo>
                    <a:pt x="5" y="14"/>
                  </a:moveTo>
                  <a:lnTo>
                    <a:pt x="5" y="14"/>
                  </a:lnTo>
                  <a:lnTo>
                    <a:pt x="21" y="20"/>
                  </a:lnTo>
                  <a:lnTo>
                    <a:pt x="37" y="28"/>
                  </a:lnTo>
                  <a:lnTo>
                    <a:pt x="69" y="44"/>
                  </a:lnTo>
                  <a:lnTo>
                    <a:pt x="99" y="62"/>
                  </a:lnTo>
                  <a:lnTo>
                    <a:pt x="129" y="81"/>
                  </a:lnTo>
                  <a:lnTo>
                    <a:pt x="159" y="100"/>
                  </a:lnTo>
                  <a:lnTo>
                    <a:pt x="189" y="118"/>
                  </a:lnTo>
                  <a:lnTo>
                    <a:pt x="205" y="126"/>
                  </a:lnTo>
                  <a:lnTo>
                    <a:pt x="221" y="133"/>
                  </a:lnTo>
                  <a:lnTo>
                    <a:pt x="237" y="139"/>
                  </a:lnTo>
                  <a:lnTo>
                    <a:pt x="254" y="145"/>
                  </a:lnTo>
                  <a:lnTo>
                    <a:pt x="254" y="145"/>
                  </a:lnTo>
                  <a:lnTo>
                    <a:pt x="287" y="154"/>
                  </a:lnTo>
                  <a:lnTo>
                    <a:pt x="320" y="163"/>
                  </a:lnTo>
                  <a:lnTo>
                    <a:pt x="320" y="163"/>
                  </a:lnTo>
                  <a:lnTo>
                    <a:pt x="355" y="174"/>
                  </a:lnTo>
                  <a:lnTo>
                    <a:pt x="372" y="180"/>
                  </a:lnTo>
                  <a:lnTo>
                    <a:pt x="391" y="184"/>
                  </a:lnTo>
                  <a:lnTo>
                    <a:pt x="391" y="184"/>
                  </a:lnTo>
                  <a:lnTo>
                    <a:pt x="396" y="184"/>
                  </a:lnTo>
                  <a:lnTo>
                    <a:pt x="403" y="186"/>
                  </a:lnTo>
                  <a:lnTo>
                    <a:pt x="411" y="186"/>
                  </a:lnTo>
                  <a:lnTo>
                    <a:pt x="416" y="187"/>
                  </a:lnTo>
                  <a:lnTo>
                    <a:pt x="416" y="187"/>
                  </a:lnTo>
                  <a:lnTo>
                    <a:pt x="419" y="188"/>
                  </a:lnTo>
                  <a:lnTo>
                    <a:pt x="423" y="191"/>
                  </a:lnTo>
                  <a:lnTo>
                    <a:pt x="428" y="196"/>
                  </a:lnTo>
                  <a:lnTo>
                    <a:pt x="428" y="196"/>
                  </a:lnTo>
                  <a:lnTo>
                    <a:pt x="440" y="202"/>
                  </a:lnTo>
                  <a:lnTo>
                    <a:pt x="450" y="205"/>
                  </a:lnTo>
                  <a:lnTo>
                    <a:pt x="473" y="211"/>
                  </a:lnTo>
                  <a:lnTo>
                    <a:pt x="473" y="211"/>
                  </a:lnTo>
                  <a:lnTo>
                    <a:pt x="507" y="222"/>
                  </a:lnTo>
                  <a:lnTo>
                    <a:pt x="538" y="235"/>
                  </a:lnTo>
                  <a:lnTo>
                    <a:pt x="569" y="250"/>
                  </a:lnTo>
                  <a:lnTo>
                    <a:pt x="599" y="266"/>
                  </a:lnTo>
                  <a:lnTo>
                    <a:pt x="628" y="285"/>
                  </a:lnTo>
                  <a:lnTo>
                    <a:pt x="656" y="303"/>
                  </a:lnTo>
                  <a:lnTo>
                    <a:pt x="684" y="324"/>
                  </a:lnTo>
                  <a:lnTo>
                    <a:pt x="712" y="345"/>
                  </a:lnTo>
                  <a:lnTo>
                    <a:pt x="738" y="368"/>
                  </a:lnTo>
                  <a:lnTo>
                    <a:pt x="765" y="390"/>
                  </a:lnTo>
                  <a:lnTo>
                    <a:pt x="815" y="437"/>
                  </a:lnTo>
                  <a:lnTo>
                    <a:pt x="865" y="485"/>
                  </a:lnTo>
                  <a:lnTo>
                    <a:pt x="914" y="533"/>
                  </a:lnTo>
                  <a:lnTo>
                    <a:pt x="914" y="533"/>
                  </a:lnTo>
                  <a:lnTo>
                    <a:pt x="967" y="584"/>
                  </a:lnTo>
                  <a:lnTo>
                    <a:pt x="1019" y="637"/>
                  </a:lnTo>
                  <a:lnTo>
                    <a:pt x="1123" y="743"/>
                  </a:lnTo>
                  <a:lnTo>
                    <a:pt x="1226" y="851"/>
                  </a:lnTo>
                  <a:lnTo>
                    <a:pt x="1329" y="959"/>
                  </a:lnTo>
                  <a:lnTo>
                    <a:pt x="1431" y="1066"/>
                  </a:lnTo>
                  <a:lnTo>
                    <a:pt x="1533" y="1173"/>
                  </a:lnTo>
                  <a:lnTo>
                    <a:pt x="1638" y="1279"/>
                  </a:lnTo>
                  <a:lnTo>
                    <a:pt x="1691" y="1331"/>
                  </a:lnTo>
                  <a:lnTo>
                    <a:pt x="1744" y="1383"/>
                  </a:lnTo>
                  <a:lnTo>
                    <a:pt x="1744" y="1383"/>
                  </a:lnTo>
                  <a:lnTo>
                    <a:pt x="1799" y="1435"/>
                  </a:lnTo>
                  <a:lnTo>
                    <a:pt x="1854" y="1486"/>
                  </a:lnTo>
                  <a:lnTo>
                    <a:pt x="1911" y="1536"/>
                  </a:lnTo>
                  <a:lnTo>
                    <a:pt x="1968" y="1586"/>
                  </a:lnTo>
                  <a:lnTo>
                    <a:pt x="2026" y="1633"/>
                  </a:lnTo>
                  <a:lnTo>
                    <a:pt x="2085" y="1682"/>
                  </a:lnTo>
                  <a:lnTo>
                    <a:pt x="2145" y="1728"/>
                  </a:lnTo>
                  <a:lnTo>
                    <a:pt x="2204" y="1773"/>
                  </a:lnTo>
                  <a:lnTo>
                    <a:pt x="2204" y="1773"/>
                  </a:lnTo>
                  <a:lnTo>
                    <a:pt x="2264" y="1815"/>
                  </a:lnTo>
                  <a:lnTo>
                    <a:pt x="2294" y="1836"/>
                  </a:lnTo>
                  <a:lnTo>
                    <a:pt x="2324" y="1856"/>
                  </a:lnTo>
                  <a:lnTo>
                    <a:pt x="2355" y="1875"/>
                  </a:lnTo>
                  <a:lnTo>
                    <a:pt x="2386" y="1894"/>
                  </a:lnTo>
                  <a:lnTo>
                    <a:pt x="2418" y="1910"/>
                  </a:lnTo>
                  <a:lnTo>
                    <a:pt x="2451" y="1926"/>
                  </a:lnTo>
                  <a:lnTo>
                    <a:pt x="2451" y="1926"/>
                  </a:lnTo>
                  <a:lnTo>
                    <a:pt x="2512" y="1953"/>
                  </a:lnTo>
                  <a:lnTo>
                    <a:pt x="2543" y="1965"/>
                  </a:lnTo>
                  <a:lnTo>
                    <a:pt x="2573" y="1980"/>
                  </a:lnTo>
                  <a:lnTo>
                    <a:pt x="2573" y="1980"/>
                  </a:lnTo>
                  <a:lnTo>
                    <a:pt x="2601" y="1995"/>
                  </a:lnTo>
                  <a:lnTo>
                    <a:pt x="2629" y="2011"/>
                  </a:lnTo>
                  <a:lnTo>
                    <a:pt x="2656" y="2029"/>
                  </a:lnTo>
                  <a:lnTo>
                    <a:pt x="2682" y="2047"/>
                  </a:lnTo>
                  <a:lnTo>
                    <a:pt x="2682" y="2047"/>
                  </a:lnTo>
                  <a:lnTo>
                    <a:pt x="2704" y="2061"/>
                  </a:lnTo>
                  <a:lnTo>
                    <a:pt x="2725" y="2075"/>
                  </a:lnTo>
                  <a:lnTo>
                    <a:pt x="2748" y="2087"/>
                  </a:lnTo>
                  <a:lnTo>
                    <a:pt x="2771" y="2100"/>
                  </a:lnTo>
                  <a:lnTo>
                    <a:pt x="2794" y="2112"/>
                  </a:lnTo>
                  <a:lnTo>
                    <a:pt x="2818" y="2123"/>
                  </a:lnTo>
                  <a:lnTo>
                    <a:pt x="2842" y="2132"/>
                  </a:lnTo>
                  <a:lnTo>
                    <a:pt x="2866" y="2140"/>
                  </a:lnTo>
                  <a:lnTo>
                    <a:pt x="2891" y="2148"/>
                  </a:lnTo>
                  <a:lnTo>
                    <a:pt x="2917" y="2154"/>
                  </a:lnTo>
                  <a:lnTo>
                    <a:pt x="2942" y="2159"/>
                  </a:lnTo>
                  <a:lnTo>
                    <a:pt x="2967" y="2161"/>
                  </a:lnTo>
                  <a:lnTo>
                    <a:pt x="2993" y="2162"/>
                  </a:lnTo>
                  <a:lnTo>
                    <a:pt x="3018" y="2161"/>
                  </a:lnTo>
                  <a:lnTo>
                    <a:pt x="3045" y="2159"/>
                  </a:lnTo>
                  <a:lnTo>
                    <a:pt x="3070" y="2153"/>
                  </a:lnTo>
                  <a:lnTo>
                    <a:pt x="3070" y="2153"/>
                  </a:lnTo>
                  <a:lnTo>
                    <a:pt x="3085" y="2148"/>
                  </a:lnTo>
                  <a:lnTo>
                    <a:pt x="3100" y="2144"/>
                  </a:lnTo>
                  <a:lnTo>
                    <a:pt x="3115" y="2138"/>
                  </a:lnTo>
                  <a:lnTo>
                    <a:pt x="3129" y="2131"/>
                  </a:lnTo>
                  <a:lnTo>
                    <a:pt x="3142" y="2123"/>
                  </a:lnTo>
                  <a:lnTo>
                    <a:pt x="3156" y="2115"/>
                  </a:lnTo>
                  <a:lnTo>
                    <a:pt x="3183" y="2098"/>
                  </a:lnTo>
                  <a:lnTo>
                    <a:pt x="3207" y="2078"/>
                  </a:lnTo>
                  <a:lnTo>
                    <a:pt x="3231" y="2056"/>
                  </a:lnTo>
                  <a:lnTo>
                    <a:pt x="3254" y="2034"/>
                  </a:lnTo>
                  <a:lnTo>
                    <a:pt x="3276" y="2012"/>
                  </a:lnTo>
                  <a:lnTo>
                    <a:pt x="3276" y="2012"/>
                  </a:lnTo>
                  <a:lnTo>
                    <a:pt x="3300" y="1987"/>
                  </a:lnTo>
                  <a:lnTo>
                    <a:pt x="3323" y="1961"/>
                  </a:lnTo>
                  <a:lnTo>
                    <a:pt x="3368" y="1908"/>
                  </a:lnTo>
                  <a:lnTo>
                    <a:pt x="3411" y="1853"/>
                  </a:lnTo>
                  <a:lnTo>
                    <a:pt x="3453" y="1799"/>
                  </a:lnTo>
                  <a:lnTo>
                    <a:pt x="3453" y="1799"/>
                  </a:lnTo>
                  <a:lnTo>
                    <a:pt x="3495" y="1749"/>
                  </a:lnTo>
                  <a:lnTo>
                    <a:pt x="3536" y="1698"/>
                  </a:lnTo>
                  <a:lnTo>
                    <a:pt x="3622" y="1598"/>
                  </a:lnTo>
                  <a:lnTo>
                    <a:pt x="3709" y="1497"/>
                  </a:lnTo>
                  <a:lnTo>
                    <a:pt x="3751" y="1447"/>
                  </a:lnTo>
                  <a:lnTo>
                    <a:pt x="3794" y="1396"/>
                  </a:lnTo>
                  <a:lnTo>
                    <a:pt x="3835" y="1344"/>
                  </a:lnTo>
                  <a:lnTo>
                    <a:pt x="3876" y="1292"/>
                  </a:lnTo>
                  <a:lnTo>
                    <a:pt x="3913" y="1239"/>
                  </a:lnTo>
                  <a:lnTo>
                    <a:pt x="3950" y="1185"/>
                  </a:lnTo>
                  <a:lnTo>
                    <a:pt x="3985" y="1128"/>
                  </a:lnTo>
                  <a:lnTo>
                    <a:pt x="4002" y="1101"/>
                  </a:lnTo>
                  <a:lnTo>
                    <a:pt x="4018" y="1072"/>
                  </a:lnTo>
                  <a:lnTo>
                    <a:pt x="4033" y="1042"/>
                  </a:lnTo>
                  <a:lnTo>
                    <a:pt x="4048" y="1013"/>
                  </a:lnTo>
                  <a:lnTo>
                    <a:pt x="4062" y="983"/>
                  </a:lnTo>
                  <a:lnTo>
                    <a:pt x="4075" y="952"/>
                  </a:lnTo>
                  <a:lnTo>
                    <a:pt x="4075" y="952"/>
                  </a:lnTo>
                  <a:lnTo>
                    <a:pt x="4086" y="923"/>
                  </a:lnTo>
                  <a:lnTo>
                    <a:pt x="4096" y="893"/>
                  </a:lnTo>
                  <a:lnTo>
                    <a:pt x="4107" y="863"/>
                  </a:lnTo>
                  <a:lnTo>
                    <a:pt x="4115" y="833"/>
                  </a:lnTo>
                  <a:lnTo>
                    <a:pt x="4115" y="833"/>
                  </a:lnTo>
                  <a:lnTo>
                    <a:pt x="4115" y="830"/>
                  </a:lnTo>
                  <a:lnTo>
                    <a:pt x="4114" y="828"/>
                  </a:lnTo>
                  <a:lnTo>
                    <a:pt x="4113" y="826"/>
                  </a:lnTo>
                  <a:lnTo>
                    <a:pt x="4109" y="825"/>
                  </a:lnTo>
                  <a:lnTo>
                    <a:pt x="4107" y="824"/>
                  </a:lnTo>
                  <a:lnTo>
                    <a:pt x="4105" y="825"/>
                  </a:lnTo>
                  <a:lnTo>
                    <a:pt x="4102" y="826"/>
                  </a:lnTo>
                  <a:lnTo>
                    <a:pt x="4101" y="830"/>
                  </a:lnTo>
                  <a:lnTo>
                    <a:pt x="4101" y="830"/>
                  </a:lnTo>
                  <a:lnTo>
                    <a:pt x="4093" y="861"/>
                  </a:lnTo>
                  <a:lnTo>
                    <a:pt x="4083" y="893"/>
                  </a:lnTo>
                  <a:lnTo>
                    <a:pt x="4071" y="923"/>
                  </a:lnTo>
                  <a:lnTo>
                    <a:pt x="4060" y="954"/>
                  </a:lnTo>
                  <a:lnTo>
                    <a:pt x="4046" y="984"/>
                  </a:lnTo>
                  <a:lnTo>
                    <a:pt x="4032" y="1014"/>
                  </a:lnTo>
                  <a:lnTo>
                    <a:pt x="4017" y="1044"/>
                  </a:lnTo>
                  <a:lnTo>
                    <a:pt x="4001" y="1073"/>
                  </a:lnTo>
                  <a:lnTo>
                    <a:pt x="3985" y="1102"/>
                  </a:lnTo>
                  <a:lnTo>
                    <a:pt x="3968" y="1130"/>
                  </a:lnTo>
                  <a:lnTo>
                    <a:pt x="3932" y="1186"/>
                  </a:lnTo>
                  <a:lnTo>
                    <a:pt x="3895" y="1240"/>
                  </a:lnTo>
                  <a:lnTo>
                    <a:pt x="3856" y="1293"/>
                  </a:lnTo>
                  <a:lnTo>
                    <a:pt x="3856" y="1293"/>
                  </a:lnTo>
                  <a:lnTo>
                    <a:pt x="3816" y="1345"/>
                  </a:lnTo>
                  <a:lnTo>
                    <a:pt x="3774" y="1396"/>
                  </a:lnTo>
                  <a:lnTo>
                    <a:pt x="3733" y="1447"/>
                  </a:lnTo>
                  <a:lnTo>
                    <a:pt x="3690" y="1496"/>
                  </a:lnTo>
                  <a:lnTo>
                    <a:pt x="3604" y="1595"/>
                  </a:lnTo>
                  <a:lnTo>
                    <a:pt x="3561" y="1645"/>
                  </a:lnTo>
                  <a:lnTo>
                    <a:pt x="3519" y="1696"/>
                  </a:lnTo>
                  <a:lnTo>
                    <a:pt x="3519" y="1696"/>
                  </a:lnTo>
                  <a:lnTo>
                    <a:pt x="3477" y="1747"/>
                  </a:lnTo>
                  <a:lnTo>
                    <a:pt x="3436" y="1799"/>
                  </a:lnTo>
                  <a:lnTo>
                    <a:pt x="3394" y="1851"/>
                  </a:lnTo>
                  <a:lnTo>
                    <a:pt x="3353" y="1903"/>
                  </a:lnTo>
                  <a:lnTo>
                    <a:pt x="3353" y="1903"/>
                  </a:lnTo>
                  <a:lnTo>
                    <a:pt x="3309" y="1956"/>
                  </a:lnTo>
                  <a:lnTo>
                    <a:pt x="3286" y="1983"/>
                  </a:lnTo>
                  <a:lnTo>
                    <a:pt x="3263" y="2008"/>
                  </a:lnTo>
                  <a:lnTo>
                    <a:pt x="3238" y="2032"/>
                  </a:lnTo>
                  <a:lnTo>
                    <a:pt x="3213" y="2055"/>
                  </a:lnTo>
                  <a:lnTo>
                    <a:pt x="3186" y="2077"/>
                  </a:lnTo>
                  <a:lnTo>
                    <a:pt x="3160" y="2098"/>
                  </a:lnTo>
                  <a:lnTo>
                    <a:pt x="3160" y="2098"/>
                  </a:lnTo>
                  <a:lnTo>
                    <a:pt x="3146" y="2107"/>
                  </a:lnTo>
                  <a:lnTo>
                    <a:pt x="3132" y="2114"/>
                  </a:lnTo>
                  <a:lnTo>
                    <a:pt x="3118" y="2121"/>
                  </a:lnTo>
                  <a:lnTo>
                    <a:pt x="3104" y="2128"/>
                  </a:lnTo>
                  <a:lnTo>
                    <a:pt x="3091" y="2132"/>
                  </a:lnTo>
                  <a:lnTo>
                    <a:pt x="3077" y="2137"/>
                  </a:lnTo>
                  <a:lnTo>
                    <a:pt x="3062" y="2140"/>
                  </a:lnTo>
                  <a:lnTo>
                    <a:pt x="3048" y="2143"/>
                  </a:lnTo>
                  <a:lnTo>
                    <a:pt x="3034" y="2145"/>
                  </a:lnTo>
                  <a:lnTo>
                    <a:pt x="3019" y="2147"/>
                  </a:lnTo>
                  <a:lnTo>
                    <a:pt x="2990" y="2147"/>
                  </a:lnTo>
                  <a:lnTo>
                    <a:pt x="2962" y="2146"/>
                  </a:lnTo>
                  <a:lnTo>
                    <a:pt x="2933" y="2142"/>
                  </a:lnTo>
                  <a:lnTo>
                    <a:pt x="2903" y="2136"/>
                  </a:lnTo>
                  <a:lnTo>
                    <a:pt x="2874" y="2128"/>
                  </a:lnTo>
                  <a:lnTo>
                    <a:pt x="2847" y="2117"/>
                  </a:lnTo>
                  <a:lnTo>
                    <a:pt x="2819" y="2106"/>
                  </a:lnTo>
                  <a:lnTo>
                    <a:pt x="2791" y="2093"/>
                  </a:lnTo>
                  <a:lnTo>
                    <a:pt x="2764" y="2079"/>
                  </a:lnTo>
                  <a:lnTo>
                    <a:pt x="2738" y="2066"/>
                  </a:lnTo>
                  <a:lnTo>
                    <a:pt x="2713" y="2051"/>
                  </a:lnTo>
                  <a:lnTo>
                    <a:pt x="2713" y="2051"/>
                  </a:lnTo>
                  <a:lnTo>
                    <a:pt x="2694" y="2038"/>
                  </a:lnTo>
                  <a:lnTo>
                    <a:pt x="2675" y="2024"/>
                  </a:lnTo>
                  <a:lnTo>
                    <a:pt x="2657" y="2011"/>
                  </a:lnTo>
                  <a:lnTo>
                    <a:pt x="2637" y="1999"/>
                  </a:lnTo>
                  <a:lnTo>
                    <a:pt x="2637" y="1999"/>
                  </a:lnTo>
                  <a:lnTo>
                    <a:pt x="2611" y="1984"/>
                  </a:lnTo>
                  <a:lnTo>
                    <a:pt x="2582" y="1969"/>
                  </a:lnTo>
                  <a:lnTo>
                    <a:pt x="2554" y="1956"/>
                  </a:lnTo>
                  <a:lnTo>
                    <a:pt x="2525" y="1943"/>
                  </a:lnTo>
                  <a:lnTo>
                    <a:pt x="2525" y="1943"/>
                  </a:lnTo>
                  <a:lnTo>
                    <a:pt x="2464" y="1917"/>
                  </a:lnTo>
                  <a:lnTo>
                    <a:pt x="2435" y="1903"/>
                  </a:lnTo>
                  <a:lnTo>
                    <a:pt x="2405" y="1889"/>
                  </a:lnTo>
                  <a:lnTo>
                    <a:pt x="2405" y="1889"/>
                  </a:lnTo>
                  <a:lnTo>
                    <a:pt x="2374" y="1872"/>
                  </a:lnTo>
                  <a:lnTo>
                    <a:pt x="2344" y="1853"/>
                  </a:lnTo>
                  <a:lnTo>
                    <a:pt x="2314" y="1834"/>
                  </a:lnTo>
                  <a:lnTo>
                    <a:pt x="2285" y="1813"/>
                  </a:lnTo>
                  <a:lnTo>
                    <a:pt x="2285" y="1813"/>
                  </a:lnTo>
                  <a:lnTo>
                    <a:pt x="2223" y="1769"/>
                  </a:lnTo>
                  <a:lnTo>
                    <a:pt x="2162" y="1724"/>
                  </a:lnTo>
                  <a:lnTo>
                    <a:pt x="2102" y="1678"/>
                  </a:lnTo>
                  <a:lnTo>
                    <a:pt x="2042" y="1630"/>
                  </a:lnTo>
                  <a:lnTo>
                    <a:pt x="1985" y="1581"/>
                  </a:lnTo>
                  <a:lnTo>
                    <a:pt x="1927" y="1532"/>
                  </a:lnTo>
                  <a:lnTo>
                    <a:pt x="1869" y="1481"/>
                  </a:lnTo>
                  <a:lnTo>
                    <a:pt x="1814" y="1430"/>
                  </a:lnTo>
                  <a:lnTo>
                    <a:pt x="1814" y="1430"/>
                  </a:lnTo>
                  <a:lnTo>
                    <a:pt x="1760" y="1380"/>
                  </a:lnTo>
                  <a:lnTo>
                    <a:pt x="1707" y="1329"/>
                  </a:lnTo>
                  <a:lnTo>
                    <a:pt x="1655" y="1277"/>
                  </a:lnTo>
                  <a:lnTo>
                    <a:pt x="1604" y="1225"/>
                  </a:lnTo>
                  <a:lnTo>
                    <a:pt x="1501" y="1120"/>
                  </a:lnTo>
                  <a:lnTo>
                    <a:pt x="1400" y="1014"/>
                  </a:lnTo>
                  <a:lnTo>
                    <a:pt x="1197" y="801"/>
                  </a:lnTo>
                  <a:lnTo>
                    <a:pt x="1096" y="695"/>
                  </a:lnTo>
                  <a:lnTo>
                    <a:pt x="992" y="591"/>
                  </a:lnTo>
                  <a:lnTo>
                    <a:pt x="992" y="591"/>
                  </a:lnTo>
                  <a:lnTo>
                    <a:pt x="943" y="542"/>
                  </a:lnTo>
                  <a:lnTo>
                    <a:pt x="892" y="492"/>
                  </a:lnTo>
                  <a:lnTo>
                    <a:pt x="841" y="443"/>
                  </a:lnTo>
                  <a:lnTo>
                    <a:pt x="789" y="395"/>
                  </a:lnTo>
                  <a:lnTo>
                    <a:pt x="789" y="395"/>
                  </a:lnTo>
                  <a:lnTo>
                    <a:pt x="742" y="354"/>
                  </a:lnTo>
                  <a:lnTo>
                    <a:pt x="717" y="333"/>
                  </a:lnTo>
                  <a:lnTo>
                    <a:pt x="692" y="314"/>
                  </a:lnTo>
                  <a:lnTo>
                    <a:pt x="667" y="295"/>
                  </a:lnTo>
                  <a:lnTo>
                    <a:pt x="641" y="278"/>
                  </a:lnTo>
                  <a:lnTo>
                    <a:pt x="615" y="261"/>
                  </a:lnTo>
                  <a:lnTo>
                    <a:pt x="587" y="244"/>
                  </a:lnTo>
                  <a:lnTo>
                    <a:pt x="587" y="244"/>
                  </a:lnTo>
                  <a:lnTo>
                    <a:pt x="560" y="231"/>
                  </a:lnTo>
                  <a:lnTo>
                    <a:pt x="531" y="217"/>
                  </a:lnTo>
                  <a:lnTo>
                    <a:pt x="501" y="205"/>
                  </a:lnTo>
                  <a:lnTo>
                    <a:pt x="471" y="196"/>
                  </a:lnTo>
                  <a:lnTo>
                    <a:pt x="471" y="196"/>
                  </a:lnTo>
                  <a:lnTo>
                    <a:pt x="449" y="189"/>
                  </a:lnTo>
                  <a:lnTo>
                    <a:pt x="440" y="186"/>
                  </a:lnTo>
                  <a:lnTo>
                    <a:pt x="431" y="180"/>
                  </a:lnTo>
                  <a:lnTo>
                    <a:pt x="431" y="180"/>
                  </a:lnTo>
                  <a:lnTo>
                    <a:pt x="425" y="176"/>
                  </a:lnTo>
                  <a:lnTo>
                    <a:pt x="419" y="174"/>
                  </a:lnTo>
                  <a:lnTo>
                    <a:pt x="408" y="172"/>
                  </a:lnTo>
                  <a:lnTo>
                    <a:pt x="395" y="171"/>
                  </a:lnTo>
                  <a:lnTo>
                    <a:pt x="384" y="168"/>
                  </a:lnTo>
                  <a:lnTo>
                    <a:pt x="384" y="168"/>
                  </a:lnTo>
                  <a:lnTo>
                    <a:pt x="366" y="164"/>
                  </a:lnTo>
                  <a:lnTo>
                    <a:pt x="350" y="158"/>
                  </a:lnTo>
                  <a:lnTo>
                    <a:pt x="334" y="152"/>
                  </a:lnTo>
                  <a:lnTo>
                    <a:pt x="318" y="148"/>
                  </a:lnTo>
                  <a:lnTo>
                    <a:pt x="318" y="148"/>
                  </a:lnTo>
                  <a:lnTo>
                    <a:pt x="285" y="139"/>
                  </a:lnTo>
                  <a:lnTo>
                    <a:pt x="267" y="135"/>
                  </a:lnTo>
                  <a:lnTo>
                    <a:pt x="251" y="130"/>
                  </a:lnTo>
                  <a:lnTo>
                    <a:pt x="251" y="130"/>
                  </a:lnTo>
                  <a:lnTo>
                    <a:pt x="234" y="123"/>
                  </a:lnTo>
                  <a:lnTo>
                    <a:pt x="217" y="116"/>
                  </a:lnTo>
                  <a:lnTo>
                    <a:pt x="201" y="107"/>
                  </a:lnTo>
                  <a:lnTo>
                    <a:pt x="186" y="98"/>
                  </a:lnTo>
                  <a:lnTo>
                    <a:pt x="155" y="78"/>
                  </a:lnTo>
                  <a:lnTo>
                    <a:pt x="124" y="59"/>
                  </a:lnTo>
                  <a:lnTo>
                    <a:pt x="124" y="59"/>
                  </a:lnTo>
                  <a:lnTo>
                    <a:pt x="96" y="43"/>
                  </a:lnTo>
                  <a:lnTo>
                    <a:pt x="68" y="27"/>
                  </a:lnTo>
                  <a:lnTo>
                    <a:pt x="38" y="13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9"/>
                  </a:lnTo>
                  <a:lnTo>
                    <a:pt x="3" y="12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F85B8CB2-1A5E-E469-9E7A-6EBC82603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3" y="2914"/>
              <a:ext cx="57" cy="113"/>
            </a:xfrm>
            <a:custGeom>
              <a:avLst/>
              <a:gdLst>
                <a:gd name="T0" fmla="*/ 100 w 113"/>
                <a:gd name="T1" fmla="*/ 5 h 226"/>
                <a:gd name="T2" fmla="*/ 100 w 113"/>
                <a:gd name="T3" fmla="*/ 5 h 226"/>
                <a:gd name="T4" fmla="*/ 96 w 113"/>
                <a:gd name="T5" fmla="*/ 28 h 226"/>
                <a:gd name="T6" fmla="*/ 93 w 113"/>
                <a:gd name="T7" fmla="*/ 51 h 226"/>
                <a:gd name="T8" fmla="*/ 87 w 113"/>
                <a:gd name="T9" fmla="*/ 73 h 226"/>
                <a:gd name="T10" fmla="*/ 80 w 113"/>
                <a:gd name="T11" fmla="*/ 95 h 226"/>
                <a:gd name="T12" fmla="*/ 72 w 113"/>
                <a:gd name="T13" fmla="*/ 117 h 226"/>
                <a:gd name="T14" fmla="*/ 62 w 113"/>
                <a:gd name="T15" fmla="*/ 138 h 226"/>
                <a:gd name="T16" fmla="*/ 50 w 113"/>
                <a:gd name="T17" fmla="*/ 159 h 226"/>
                <a:gd name="T18" fmla="*/ 37 w 113"/>
                <a:gd name="T19" fmla="*/ 177 h 226"/>
                <a:gd name="T20" fmla="*/ 37 w 113"/>
                <a:gd name="T21" fmla="*/ 177 h 226"/>
                <a:gd name="T22" fmla="*/ 31 w 113"/>
                <a:gd name="T23" fmla="*/ 187 h 226"/>
                <a:gd name="T24" fmla="*/ 21 w 113"/>
                <a:gd name="T25" fmla="*/ 197 h 226"/>
                <a:gd name="T26" fmla="*/ 13 w 113"/>
                <a:gd name="T27" fmla="*/ 205 h 226"/>
                <a:gd name="T28" fmla="*/ 3 w 113"/>
                <a:gd name="T29" fmla="*/ 213 h 226"/>
                <a:gd name="T30" fmla="*/ 3 w 113"/>
                <a:gd name="T31" fmla="*/ 213 h 226"/>
                <a:gd name="T32" fmla="*/ 2 w 113"/>
                <a:gd name="T33" fmla="*/ 215 h 226"/>
                <a:gd name="T34" fmla="*/ 1 w 113"/>
                <a:gd name="T35" fmla="*/ 217 h 226"/>
                <a:gd name="T36" fmla="*/ 0 w 113"/>
                <a:gd name="T37" fmla="*/ 220 h 226"/>
                <a:gd name="T38" fmla="*/ 1 w 113"/>
                <a:gd name="T39" fmla="*/ 222 h 226"/>
                <a:gd name="T40" fmla="*/ 1 w 113"/>
                <a:gd name="T41" fmla="*/ 222 h 226"/>
                <a:gd name="T42" fmla="*/ 3 w 113"/>
                <a:gd name="T43" fmla="*/ 224 h 226"/>
                <a:gd name="T44" fmla="*/ 5 w 113"/>
                <a:gd name="T45" fmla="*/ 226 h 226"/>
                <a:gd name="T46" fmla="*/ 8 w 113"/>
                <a:gd name="T47" fmla="*/ 226 h 226"/>
                <a:gd name="T48" fmla="*/ 10 w 113"/>
                <a:gd name="T49" fmla="*/ 226 h 226"/>
                <a:gd name="T50" fmla="*/ 10 w 113"/>
                <a:gd name="T51" fmla="*/ 226 h 226"/>
                <a:gd name="T52" fmla="*/ 19 w 113"/>
                <a:gd name="T53" fmla="*/ 217 h 226"/>
                <a:gd name="T54" fmla="*/ 28 w 113"/>
                <a:gd name="T55" fmla="*/ 209 h 226"/>
                <a:gd name="T56" fmla="*/ 44 w 113"/>
                <a:gd name="T57" fmla="*/ 191 h 226"/>
                <a:gd name="T58" fmla="*/ 59 w 113"/>
                <a:gd name="T59" fmla="*/ 171 h 226"/>
                <a:gd name="T60" fmla="*/ 71 w 113"/>
                <a:gd name="T61" fmla="*/ 151 h 226"/>
                <a:gd name="T62" fmla="*/ 82 w 113"/>
                <a:gd name="T63" fmla="*/ 129 h 226"/>
                <a:gd name="T64" fmla="*/ 90 w 113"/>
                <a:gd name="T65" fmla="*/ 106 h 226"/>
                <a:gd name="T66" fmla="*/ 98 w 113"/>
                <a:gd name="T67" fmla="*/ 83 h 226"/>
                <a:gd name="T68" fmla="*/ 104 w 113"/>
                <a:gd name="T69" fmla="*/ 60 h 226"/>
                <a:gd name="T70" fmla="*/ 104 w 113"/>
                <a:gd name="T71" fmla="*/ 60 h 226"/>
                <a:gd name="T72" fmla="*/ 110 w 113"/>
                <a:gd name="T73" fmla="*/ 33 h 226"/>
                <a:gd name="T74" fmla="*/ 113 w 113"/>
                <a:gd name="T75" fmla="*/ 5 h 226"/>
                <a:gd name="T76" fmla="*/ 113 w 113"/>
                <a:gd name="T77" fmla="*/ 5 h 226"/>
                <a:gd name="T78" fmla="*/ 112 w 113"/>
                <a:gd name="T79" fmla="*/ 3 h 226"/>
                <a:gd name="T80" fmla="*/ 111 w 113"/>
                <a:gd name="T81" fmla="*/ 1 h 226"/>
                <a:gd name="T82" fmla="*/ 109 w 113"/>
                <a:gd name="T83" fmla="*/ 0 h 226"/>
                <a:gd name="T84" fmla="*/ 107 w 113"/>
                <a:gd name="T85" fmla="*/ 0 h 226"/>
                <a:gd name="T86" fmla="*/ 104 w 113"/>
                <a:gd name="T87" fmla="*/ 0 h 226"/>
                <a:gd name="T88" fmla="*/ 102 w 113"/>
                <a:gd name="T89" fmla="*/ 1 h 226"/>
                <a:gd name="T90" fmla="*/ 100 w 113"/>
                <a:gd name="T91" fmla="*/ 3 h 226"/>
                <a:gd name="T92" fmla="*/ 100 w 113"/>
                <a:gd name="T93" fmla="*/ 5 h 226"/>
                <a:gd name="T94" fmla="*/ 100 w 113"/>
                <a:gd name="T95" fmla="*/ 5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3" h="226">
                  <a:moveTo>
                    <a:pt x="100" y="5"/>
                  </a:moveTo>
                  <a:lnTo>
                    <a:pt x="100" y="5"/>
                  </a:lnTo>
                  <a:lnTo>
                    <a:pt x="96" y="28"/>
                  </a:lnTo>
                  <a:lnTo>
                    <a:pt x="93" y="51"/>
                  </a:lnTo>
                  <a:lnTo>
                    <a:pt x="87" y="73"/>
                  </a:lnTo>
                  <a:lnTo>
                    <a:pt x="80" y="95"/>
                  </a:lnTo>
                  <a:lnTo>
                    <a:pt x="72" y="117"/>
                  </a:lnTo>
                  <a:lnTo>
                    <a:pt x="62" y="138"/>
                  </a:lnTo>
                  <a:lnTo>
                    <a:pt x="50" y="159"/>
                  </a:lnTo>
                  <a:lnTo>
                    <a:pt x="37" y="177"/>
                  </a:lnTo>
                  <a:lnTo>
                    <a:pt x="37" y="177"/>
                  </a:lnTo>
                  <a:lnTo>
                    <a:pt x="31" y="187"/>
                  </a:lnTo>
                  <a:lnTo>
                    <a:pt x="21" y="197"/>
                  </a:lnTo>
                  <a:lnTo>
                    <a:pt x="13" y="205"/>
                  </a:lnTo>
                  <a:lnTo>
                    <a:pt x="3" y="213"/>
                  </a:lnTo>
                  <a:lnTo>
                    <a:pt x="3" y="213"/>
                  </a:lnTo>
                  <a:lnTo>
                    <a:pt x="2" y="215"/>
                  </a:lnTo>
                  <a:lnTo>
                    <a:pt x="1" y="217"/>
                  </a:lnTo>
                  <a:lnTo>
                    <a:pt x="0" y="220"/>
                  </a:lnTo>
                  <a:lnTo>
                    <a:pt x="1" y="222"/>
                  </a:lnTo>
                  <a:lnTo>
                    <a:pt x="1" y="222"/>
                  </a:lnTo>
                  <a:lnTo>
                    <a:pt x="3" y="224"/>
                  </a:lnTo>
                  <a:lnTo>
                    <a:pt x="5" y="226"/>
                  </a:lnTo>
                  <a:lnTo>
                    <a:pt x="8" y="226"/>
                  </a:lnTo>
                  <a:lnTo>
                    <a:pt x="10" y="226"/>
                  </a:lnTo>
                  <a:lnTo>
                    <a:pt x="10" y="226"/>
                  </a:lnTo>
                  <a:lnTo>
                    <a:pt x="19" y="217"/>
                  </a:lnTo>
                  <a:lnTo>
                    <a:pt x="28" y="209"/>
                  </a:lnTo>
                  <a:lnTo>
                    <a:pt x="44" y="191"/>
                  </a:lnTo>
                  <a:lnTo>
                    <a:pt x="59" y="171"/>
                  </a:lnTo>
                  <a:lnTo>
                    <a:pt x="71" y="151"/>
                  </a:lnTo>
                  <a:lnTo>
                    <a:pt x="82" y="129"/>
                  </a:lnTo>
                  <a:lnTo>
                    <a:pt x="90" y="106"/>
                  </a:lnTo>
                  <a:lnTo>
                    <a:pt x="98" y="83"/>
                  </a:lnTo>
                  <a:lnTo>
                    <a:pt x="104" y="60"/>
                  </a:lnTo>
                  <a:lnTo>
                    <a:pt x="104" y="60"/>
                  </a:lnTo>
                  <a:lnTo>
                    <a:pt x="110" y="33"/>
                  </a:lnTo>
                  <a:lnTo>
                    <a:pt x="113" y="5"/>
                  </a:lnTo>
                  <a:lnTo>
                    <a:pt x="113" y="5"/>
                  </a:lnTo>
                  <a:lnTo>
                    <a:pt x="112" y="3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7" y="0"/>
                  </a:lnTo>
                  <a:lnTo>
                    <a:pt x="104" y="0"/>
                  </a:lnTo>
                  <a:lnTo>
                    <a:pt x="102" y="1"/>
                  </a:lnTo>
                  <a:lnTo>
                    <a:pt x="100" y="3"/>
                  </a:lnTo>
                  <a:lnTo>
                    <a:pt x="100" y="5"/>
                  </a:lnTo>
                  <a:lnTo>
                    <a:pt x="10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1523F771-7A39-A619-F1FC-48EB00C47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" y="2789"/>
              <a:ext cx="134" cy="37"/>
            </a:xfrm>
            <a:custGeom>
              <a:avLst/>
              <a:gdLst>
                <a:gd name="T0" fmla="*/ 255 w 267"/>
                <a:gd name="T1" fmla="*/ 2 h 74"/>
                <a:gd name="T2" fmla="*/ 255 w 267"/>
                <a:gd name="T3" fmla="*/ 2 h 74"/>
                <a:gd name="T4" fmla="*/ 246 w 267"/>
                <a:gd name="T5" fmla="*/ 10 h 74"/>
                <a:gd name="T6" fmla="*/ 236 w 267"/>
                <a:gd name="T7" fmla="*/ 18 h 74"/>
                <a:gd name="T8" fmla="*/ 225 w 267"/>
                <a:gd name="T9" fmla="*/ 24 h 74"/>
                <a:gd name="T10" fmla="*/ 214 w 267"/>
                <a:gd name="T11" fmla="*/ 28 h 74"/>
                <a:gd name="T12" fmla="*/ 202 w 267"/>
                <a:gd name="T13" fmla="*/ 33 h 74"/>
                <a:gd name="T14" fmla="*/ 191 w 267"/>
                <a:gd name="T15" fmla="*/ 35 h 74"/>
                <a:gd name="T16" fmla="*/ 167 w 267"/>
                <a:gd name="T17" fmla="*/ 41 h 74"/>
                <a:gd name="T18" fmla="*/ 167 w 267"/>
                <a:gd name="T19" fmla="*/ 41 h 74"/>
                <a:gd name="T20" fmla="*/ 140 w 267"/>
                <a:gd name="T21" fmla="*/ 44 h 74"/>
                <a:gd name="T22" fmla="*/ 112 w 267"/>
                <a:gd name="T23" fmla="*/ 47 h 74"/>
                <a:gd name="T24" fmla="*/ 58 w 267"/>
                <a:gd name="T25" fmla="*/ 51 h 74"/>
                <a:gd name="T26" fmla="*/ 58 w 267"/>
                <a:gd name="T27" fmla="*/ 51 h 74"/>
                <a:gd name="T28" fmla="*/ 32 w 267"/>
                <a:gd name="T29" fmla="*/ 55 h 74"/>
                <a:gd name="T30" fmla="*/ 18 w 267"/>
                <a:gd name="T31" fmla="*/ 57 h 74"/>
                <a:gd name="T32" fmla="*/ 4 w 267"/>
                <a:gd name="T33" fmla="*/ 61 h 74"/>
                <a:gd name="T34" fmla="*/ 4 w 267"/>
                <a:gd name="T35" fmla="*/ 61 h 74"/>
                <a:gd name="T36" fmla="*/ 2 w 267"/>
                <a:gd name="T37" fmla="*/ 62 h 74"/>
                <a:gd name="T38" fmla="*/ 1 w 267"/>
                <a:gd name="T39" fmla="*/ 64 h 74"/>
                <a:gd name="T40" fmla="*/ 0 w 267"/>
                <a:gd name="T41" fmla="*/ 66 h 74"/>
                <a:gd name="T42" fmla="*/ 0 w 267"/>
                <a:gd name="T43" fmla="*/ 70 h 74"/>
                <a:gd name="T44" fmla="*/ 1 w 267"/>
                <a:gd name="T45" fmla="*/ 72 h 74"/>
                <a:gd name="T46" fmla="*/ 3 w 267"/>
                <a:gd name="T47" fmla="*/ 73 h 74"/>
                <a:gd name="T48" fmla="*/ 5 w 267"/>
                <a:gd name="T49" fmla="*/ 74 h 74"/>
                <a:gd name="T50" fmla="*/ 9 w 267"/>
                <a:gd name="T51" fmla="*/ 74 h 74"/>
                <a:gd name="T52" fmla="*/ 9 w 267"/>
                <a:gd name="T53" fmla="*/ 74 h 74"/>
                <a:gd name="T54" fmla="*/ 20 w 267"/>
                <a:gd name="T55" fmla="*/ 71 h 74"/>
                <a:gd name="T56" fmla="*/ 33 w 267"/>
                <a:gd name="T57" fmla="*/ 69 h 74"/>
                <a:gd name="T58" fmla="*/ 60 w 267"/>
                <a:gd name="T59" fmla="*/ 65 h 74"/>
                <a:gd name="T60" fmla="*/ 110 w 267"/>
                <a:gd name="T61" fmla="*/ 61 h 74"/>
                <a:gd name="T62" fmla="*/ 110 w 267"/>
                <a:gd name="T63" fmla="*/ 61 h 74"/>
                <a:gd name="T64" fmla="*/ 138 w 267"/>
                <a:gd name="T65" fmla="*/ 58 h 74"/>
                <a:gd name="T66" fmla="*/ 165 w 267"/>
                <a:gd name="T67" fmla="*/ 55 h 74"/>
                <a:gd name="T68" fmla="*/ 192 w 267"/>
                <a:gd name="T69" fmla="*/ 50 h 74"/>
                <a:gd name="T70" fmla="*/ 205 w 267"/>
                <a:gd name="T71" fmla="*/ 46 h 74"/>
                <a:gd name="T72" fmla="*/ 218 w 267"/>
                <a:gd name="T73" fmla="*/ 42 h 74"/>
                <a:gd name="T74" fmla="*/ 218 w 267"/>
                <a:gd name="T75" fmla="*/ 42 h 74"/>
                <a:gd name="T76" fmla="*/ 231 w 267"/>
                <a:gd name="T77" fmla="*/ 36 h 74"/>
                <a:gd name="T78" fmla="*/ 244 w 267"/>
                <a:gd name="T79" fmla="*/ 29 h 74"/>
                <a:gd name="T80" fmla="*/ 255 w 267"/>
                <a:gd name="T81" fmla="*/ 21 h 74"/>
                <a:gd name="T82" fmla="*/ 266 w 267"/>
                <a:gd name="T83" fmla="*/ 12 h 74"/>
                <a:gd name="T84" fmla="*/ 266 w 267"/>
                <a:gd name="T85" fmla="*/ 12 h 74"/>
                <a:gd name="T86" fmla="*/ 267 w 267"/>
                <a:gd name="T87" fmla="*/ 10 h 74"/>
                <a:gd name="T88" fmla="*/ 267 w 267"/>
                <a:gd name="T89" fmla="*/ 6 h 74"/>
                <a:gd name="T90" fmla="*/ 267 w 267"/>
                <a:gd name="T91" fmla="*/ 4 h 74"/>
                <a:gd name="T92" fmla="*/ 264 w 267"/>
                <a:gd name="T93" fmla="*/ 2 h 74"/>
                <a:gd name="T94" fmla="*/ 263 w 267"/>
                <a:gd name="T95" fmla="*/ 1 h 74"/>
                <a:gd name="T96" fmla="*/ 261 w 267"/>
                <a:gd name="T97" fmla="*/ 0 h 74"/>
                <a:gd name="T98" fmla="*/ 257 w 267"/>
                <a:gd name="T99" fmla="*/ 1 h 74"/>
                <a:gd name="T100" fmla="*/ 255 w 267"/>
                <a:gd name="T101" fmla="*/ 2 h 74"/>
                <a:gd name="T102" fmla="*/ 255 w 267"/>
                <a:gd name="T103" fmla="*/ 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7" h="74">
                  <a:moveTo>
                    <a:pt x="255" y="2"/>
                  </a:moveTo>
                  <a:lnTo>
                    <a:pt x="255" y="2"/>
                  </a:lnTo>
                  <a:lnTo>
                    <a:pt x="246" y="10"/>
                  </a:lnTo>
                  <a:lnTo>
                    <a:pt x="236" y="18"/>
                  </a:lnTo>
                  <a:lnTo>
                    <a:pt x="225" y="24"/>
                  </a:lnTo>
                  <a:lnTo>
                    <a:pt x="214" y="28"/>
                  </a:lnTo>
                  <a:lnTo>
                    <a:pt x="202" y="33"/>
                  </a:lnTo>
                  <a:lnTo>
                    <a:pt x="191" y="35"/>
                  </a:lnTo>
                  <a:lnTo>
                    <a:pt x="167" y="41"/>
                  </a:lnTo>
                  <a:lnTo>
                    <a:pt x="167" y="41"/>
                  </a:lnTo>
                  <a:lnTo>
                    <a:pt x="140" y="44"/>
                  </a:lnTo>
                  <a:lnTo>
                    <a:pt x="112" y="47"/>
                  </a:lnTo>
                  <a:lnTo>
                    <a:pt x="58" y="51"/>
                  </a:lnTo>
                  <a:lnTo>
                    <a:pt x="58" y="51"/>
                  </a:lnTo>
                  <a:lnTo>
                    <a:pt x="32" y="55"/>
                  </a:lnTo>
                  <a:lnTo>
                    <a:pt x="18" y="57"/>
                  </a:lnTo>
                  <a:lnTo>
                    <a:pt x="4" y="61"/>
                  </a:lnTo>
                  <a:lnTo>
                    <a:pt x="4" y="61"/>
                  </a:lnTo>
                  <a:lnTo>
                    <a:pt x="2" y="62"/>
                  </a:lnTo>
                  <a:lnTo>
                    <a:pt x="1" y="64"/>
                  </a:lnTo>
                  <a:lnTo>
                    <a:pt x="0" y="66"/>
                  </a:lnTo>
                  <a:lnTo>
                    <a:pt x="0" y="70"/>
                  </a:lnTo>
                  <a:lnTo>
                    <a:pt x="1" y="72"/>
                  </a:lnTo>
                  <a:lnTo>
                    <a:pt x="3" y="73"/>
                  </a:lnTo>
                  <a:lnTo>
                    <a:pt x="5" y="74"/>
                  </a:lnTo>
                  <a:lnTo>
                    <a:pt x="9" y="74"/>
                  </a:lnTo>
                  <a:lnTo>
                    <a:pt x="9" y="74"/>
                  </a:lnTo>
                  <a:lnTo>
                    <a:pt x="20" y="71"/>
                  </a:lnTo>
                  <a:lnTo>
                    <a:pt x="33" y="69"/>
                  </a:lnTo>
                  <a:lnTo>
                    <a:pt x="60" y="65"/>
                  </a:lnTo>
                  <a:lnTo>
                    <a:pt x="110" y="61"/>
                  </a:lnTo>
                  <a:lnTo>
                    <a:pt x="110" y="61"/>
                  </a:lnTo>
                  <a:lnTo>
                    <a:pt x="138" y="58"/>
                  </a:lnTo>
                  <a:lnTo>
                    <a:pt x="165" y="55"/>
                  </a:lnTo>
                  <a:lnTo>
                    <a:pt x="192" y="50"/>
                  </a:lnTo>
                  <a:lnTo>
                    <a:pt x="205" y="46"/>
                  </a:lnTo>
                  <a:lnTo>
                    <a:pt x="218" y="42"/>
                  </a:lnTo>
                  <a:lnTo>
                    <a:pt x="218" y="42"/>
                  </a:lnTo>
                  <a:lnTo>
                    <a:pt x="231" y="36"/>
                  </a:lnTo>
                  <a:lnTo>
                    <a:pt x="244" y="29"/>
                  </a:lnTo>
                  <a:lnTo>
                    <a:pt x="255" y="21"/>
                  </a:lnTo>
                  <a:lnTo>
                    <a:pt x="266" y="12"/>
                  </a:lnTo>
                  <a:lnTo>
                    <a:pt x="266" y="12"/>
                  </a:lnTo>
                  <a:lnTo>
                    <a:pt x="267" y="10"/>
                  </a:lnTo>
                  <a:lnTo>
                    <a:pt x="267" y="6"/>
                  </a:lnTo>
                  <a:lnTo>
                    <a:pt x="267" y="4"/>
                  </a:lnTo>
                  <a:lnTo>
                    <a:pt x="264" y="2"/>
                  </a:lnTo>
                  <a:lnTo>
                    <a:pt x="263" y="1"/>
                  </a:lnTo>
                  <a:lnTo>
                    <a:pt x="261" y="0"/>
                  </a:lnTo>
                  <a:lnTo>
                    <a:pt x="257" y="1"/>
                  </a:lnTo>
                  <a:lnTo>
                    <a:pt x="255" y="2"/>
                  </a:lnTo>
                  <a:lnTo>
                    <a:pt x="25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E1848EDA-9E04-E5C8-D568-AF31CA0F6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2" y="2660"/>
              <a:ext cx="192" cy="81"/>
            </a:xfrm>
            <a:custGeom>
              <a:avLst/>
              <a:gdLst>
                <a:gd name="T0" fmla="*/ 243 w 384"/>
                <a:gd name="T1" fmla="*/ 0 h 163"/>
                <a:gd name="T2" fmla="*/ 214 w 384"/>
                <a:gd name="T3" fmla="*/ 2 h 163"/>
                <a:gd name="T4" fmla="*/ 185 w 384"/>
                <a:gd name="T5" fmla="*/ 7 h 163"/>
                <a:gd name="T6" fmla="*/ 158 w 384"/>
                <a:gd name="T7" fmla="*/ 15 h 163"/>
                <a:gd name="T8" fmla="*/ 131 w 384"/>
                <a:gd name="T9" fmla="*/ 27 h 163"/>
                <a:gd name="T10" fmla="*/ 104 w 384"/>
                <a:gd name="T11" fmla="*/ 41 h 163"/>
                <a:gd name="T12" fmla="*/ 78 w 384"/>
                <a:gd name="T13" fmla="*/ 58 h 163"/>
                <a:gd name="T14" fmla="*/ 54 w 384"/>
                <a:gd name="T15" fmla="*/ 78 h 163"/>
                <a:gd name="T16" fmla="*/ 32 w 384"/>
                <a:gd name="T17" fmla="*/ 100 h 163"/>
                <a:gd name="T18" fmla="*/ 23 w 384"/>
                <a:gd name="T19" fmla="*/ 111 h 163"/>
                <a:gd name="T20" fmla="*/ 6 w 384"/>
                <a:gd name="T21" fmla="*/ 139 h 163"/>
                <a:gd name="T22" fmla="*/ 0 w 384"/>
                <a:gd name="T23" fmla="*/ 153 h 163"/>
                <a:gd name="T24" fmla="*/ 1 w 384"/>
                <a:gd name="T25" fmla="*/ 158 h 163"/>
                <a:gd name="T26" fmla="*/ 7 w 384"/>
                <a:gd name="T27" fmla="*/ 162 h 163"/>
                <a:gd name="T28" fmla="*/ 25 w 384"/>
                <a:gd name="T29" fmla="*/ 163 h 163"/>
                <a:gd name="T30" fmla="*/ 62 w 384"/>
                <a:gd name="T31" fmla="*/ 161 h 163"/>
                <a:gd name="T32" fmla="*/ 99 w 384"/>
                <a:gd name="T33" fmla="*/ 154 h 163"/>
                <a:gd name="T34" fmla="*/ 153 w 384"/>
                <a:gd name="T35" fmla="*/ 140 h 163"/>
                <a:gd name="T36" fmla="*/ 226 w 384"/>
                <a:gd name="T37" fmla="*/ 121 h 163"/>
                <a:gd name="T38" fmla="*/ 261 w 384"/>
                <a:gd name="T39" fmla="*/ 116 h 163"/>
                <a:gd name="T40" fmla="*/ 299 w 384"/>
                <a:gd name="T41" fmla="*/ 115 h 163"/>
                <a:gd name="T42" fmla="*/ 319 w 384"/>
                <a:gd name="T43" fmla="*/ 116 h 163"/>
                <a:gd name="T44" fmla="*/ 356 w 384"/>
                <a:gd name="T45" fmla="*/ 126 h 163"/>
                <a:gd name="T46" fmla="*/ 374 w 384"/>
                <a:gd name="T47" fmla="*/ 134 h 163"/>
                <a:gd name="T48" fmla="*/ 380 w 384"/>
                <a:gd name="T49" fmla="*/ 134 h 163"/>
                <a:gd name="T50" fmla="*/ 383 w 384"/>
                <a:gd name="T51" fmla="*/ 132 h 163"/>
                <a:gd name="T52" fmla="*/ 384 w 384"/>
                <a:gd name="T53" fmla="*/ 126 h 163"/>
                <a:gd name="T54" fmla="*/ 381 w 384"/>
                <a:gd name="T55" fmla="*/ 123 h 163"/>
                <a:gd name="T56" fmla="*/ 365 w 384"/>
                <a:gd name="T57" fmla="*/ 115 h 163"/>
                <a:gd name="T58" fmla="*/ 329 w 384"/>
                <a:gd name="T59" fmla="*/ 104 h 163"/>
                <a:gd name="T60" fmla="*/ 293 w 384"/>
                <a:gd name="T61" fmla="*/ 101 h 163"/>
                <a:gd name="T62" fmla="*/ 258 w 384"/>
                <a:gd name="T63" fmla="*/ 103 h 163"/>
                <a:gd name="T64" fmla="*/ 239 w 384"/>
                <a:gd name="T65" fmla="*/ 105 h 163"/>
                <a:gd name="T66" fmla="*/ 163 w 384"/>
                <a:gd name="T67" fmla="*/ 123 h 163"/>
                <a:gd name="T68" fmla="*/ 89 w 384"/>
                <a:gd name="T69" fmla="*/ 141 h 163"/>
                <a:gd name="T70" fmla="*/ 68 w 384"/>
                <a:gd name="T71" fmla="*/ 146 h 163"/>
                <a:gd name="T72" fmla="*/ 28 w 384"/>
                <a:gd name="T73" fmla="*/ 149 h 163"/>
                <a:gd name="T74" fmla="*/ 7 w 384"/>
                <a:gd name="T75" fmla="*/ 148 h 163"/>
                <a:gd name="T76" fmla="*/ 13 w 384"/>
                <a:gd name="T77" fmla="*/ 156 h 163"/>
                <a:gd name="T78" fmla="*/ 25 w 384"/>
                <a:gd name="T79" fmla="*/ 133 h 163"/>
                <a:gd name="T80" fmla="*/ 41 w 384"/>
                <a:gd name="T81" fmla="*/ 110 h 163"/>
                <a:gd name="T82" fmla="*/ 60 w 384"/>
                <a:gd name="T83" fmla="*/ 90 h 163"/>
                <a:gd name="T84" fmla="*/ 81 w 384"/>
                <a:gd name="T85" fmla="*/ 73 h 163"/>
                <a:gd name="T86" fmla="*/ 116 w 384"/>
                <a:gd name="T87" fmla="*/ 49 h 163"/>
                <a:gd name="T88" fmla="*/ 143 w 384"/>
                <a:gd name="T89" fmla="*/ 36 h 163"/>
                <a:gd name="T90" fmla="*/ 170 w 384"/>
                <a:gd name="T91" fmla="*/ 26 h 163"/>
                <a:gd name="T92" fmla="*/ 184 w 384"/>
                <a:gd name="T93" fmla="*/ 21 h 163"/>
                <a:gd name="T94" fmla="*/ 213 w 384"/>
                <a:gd name="T95" fmla="*/ 15 h 163"/>
                <a:gd name="T96" fmla="*/ 243 w 384"/>
                <a:gd name="T97" fmla="*/ 14 h 163"/>
                <a:gd name="T98" fmla="*/ 245 w 384"/>
                <a:gd name="T99" fmla="*/ 14 h 163"/>
                <a:gd name="T100" fmla="*/ 249 w 384"/>
                <a:gd name="T101" fmla="*/ 10 h 163"/>
                <a:gd name="T102" fmla="*/ 249 w 384"/>
                <a:gd name="T103" fmla="*/ 5 h 163"/>
                <a:gd name="T104" fmla="*/ 245 w 384"/>
                <a:gd name="T105" fmla="*/ 2 h 163"/>
                <a:gd name="T106" fmla="*/ 243 w 384"/>
                <a:gd name="T10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84" h="163">
                  <a:moveTo>
                    <a:pt x="243" y="0"/>
                  </a:moveTo>
                  <a:lnTo>
                    <a:pt x="243" y="0"/>
                  </a:lnTo>
                  <a:lnTo>
                    <a:pt x="228" y="0"/>
                  </a:lnTo>
                  <a:lnTo>
                    <a:pt x="214" y="2"/>
                  </a:lnTo>
                  <a:lnTo>
                    <a:pt x="199" y="4"/>
                  </a:lnTo>
                  <a:lnTo>
                    <a:pt x="185" y="7"/>
                  </a:lnTo>
                  <a:lnTo>
                    <a:pt x="171" y="11"/>
                  </a:lnTo>
                  <a:lnTo>
                    <a:pt x="158" y="15"/>
                  </a:lnTo>
                  <a:lnTo>
                    <a:pt x="131" y="27"/>
                  </a:lnTo>
                  <a:lnTo>
                    <a:pt x="131" y="27"/>
                  </a:lnTo>
                  <a:lnTo>
                    <a:pt x="117" y="34"/>
                  </a:lnTo>
                  <a:lnTo>
                    <a:pt x="104" y="41"/>
                  </a:lnTo>
                  <a:lnTo>
                    <a:pt x="91" y="49"/>
                  </a:lnTo>
                  <a:lnTo>
                    <a:pt x="78" y="58"/>
                  </a:lnTo>
                  <a:lnTo>
                    <a:pt x="66" y="67"/>
                  </a:lnTo>
                  <a:lnTo>
                    <a:pt x="54" y="78"/>
                  </a:lnTo>
                  <a:lnTo>
                    <a:pt x="43" y="88"/>
                  </a:lnTo>
                  <a:lnTo>
                    <a:pt x="32" y="100"/>
                  </a:lnTo>
                  <a:lnTo>
                    <a:pt x="32" y="100"/>
                  </a:lnTo>
                  <a:lnTo>
                    <a:pt x="23" y="111"/>
                  </a:lnTo>
                  <a:lnTo>
                    <a:pt x="14" y="125"/>
                  </a:lnTo>
                  <a:lnTo>
                    <a:pt x="6" y="139"/>
                  </a:lnTo>
                  <a:lnTo>
                    <a:pt x="0" y="153"/>
                  </a:lnTo>
                  <a:lnTo>
                    <a:pt x="0" y="153"/>
                  </a:lnTo>
                  <a:lnTo>
                    <a:pt x="0" y="156"/>
                  </a:lnTo>
                  <a:lnTo>
                    <a:pt x="1" y="158"/>
                  </a:lnTo>
                  <a:lnTo>
                    <a:pt x="3" y="161"/>
                  </a:lnTo>
                  <a:lnTo>
                    <a:pt x="7" y="162"/>
                  </a:lnTo>
                  <a:lnTo>
                    <a:pt x="7" y="162"/>
                  </a:lnTo>
                  <a:lnTo>
                    <a:pt x="25" y="163"/>
                  </a:lnTo>
                  <a:lnTo>
                    <a:pt x="44" y="162"/>
                  </a:lnTo>
                  <a:lnTo>
                    <a:pt x="62" y="161"/>
                  </a:lnTo>
                  <a:lnTo>
                    <a:pt x="81" y="157"/>
                  </a:lnTo>
                  <a:lnTo>
                    <a:pt x="99" y="154"/>
                  </a:lnTo>
                  <a:lnTo>
                    <a:pt x="116" y="150"/>
                  </a:lnTo>
                  <a:lnTo>
                    <a:pt x="153" y="140"/>
                  </a:lnTo>
                  <a:lnTo>
                    <a:pt x="189" y="131"/>
                  </a:lnTo>
                  <a:lnTo>
                    <a:pt x="226" y="121"/>
                  </a:lnTo>
                  <a:lnTo>
                    <a:pt x="243" y="119"/>
                  </a:lnTo>
                  <a:lnTo>
                    <a:pt x="261" y="116"/>
                  </a:lnTo>
                  <a:lnTo>
                    <a:pt x="280" y="115"/>
                  </a:lnTo>
                  <a:lnTo>
                    <a:pt x="299" y="115"/>
                  </a:lnTo>
                  <a:lnTo>
                    <a:pt x="299" y="115"/>
                  </a:lnTo>
                  <a:lnTo>
                    <a:pt x="319" y="116"/>
                  </a:lnTo>
                  <a:lnTo>
                    <a:pt x="337" y="119"/>
                  </a:lnTo>
                  <a:lnTo>
                    <a:pt x="356" y="126"/>
                  </a:lnTo>
                  <a:lnTo>
                    <a:pt x="374" y="134"/>
                  </a:lnTo>
                  <a:lnTo>
                    <a:pt x="374" y="134"/>
                  </a:lnTo>
                  <a:lnTo>
                    <a:pt x="376" y="135"/>
                  </a:lnTo>
                  <a:lnTo>
                    <a:pt x="380" y="134"/>
                  </a:lnTo>
                  <a:lnTo>
                    <a:pt x="382" y="133"/>
                  </a:lnTo>
                  <a:lnTo>
                    <a:pt x="383" y="132"/>
                  </a:lnTo>
                  <a:lnTo>
                    <a:pt x="384" y="130"/>
                  </a:lnTo>
                  <a:lnTo>
                    <a:pt x="384" y="126"/>
                  </a:lnTo>
                  <a:lnTo>
                    <a:pt x="383" y="124"/>
                  </a:lnTo>
                  <a:lnTo>
                    <a:pt x="381" y="123"/>
                  </a:lnTo>
                  <a:lnTo>
                    <a:pt x="381" y="123"/>
                  </a:lnTo>
                  <a:lnTo>
                    <a:pt x="365" y="115"/>
                  </a:lnTo>
                  <a:lnTo>
                    <a:pt x="348" y="108"/>
                  </a:lnTo>
                  <a:lnTo>
                    <a:pt x="329" y="104"/>
                  </a:lnTo>
                  <a:lnTo>
                    <a:pt x="312" y="102"/>
                  </a:lnTo>
                  <a:lnTo>
                    <a:pt x="293" y="101"/>
                  </a:lnTo>
                  <a:lnTo>
                    <a:pt x="275" y="102"/>
                  </a:lnTo>
                  <a:lnTo>
                    <a:pt x="258" y="103"/>
                  </a:lnTo>
                  <a:lnTo>
                    <a:pt x="239" y="105"/>
                  </a:lnTo>
                  <a:lnTo>
                    <a:pt x="239" y="105"/>
                  </a:lnTo>
                  <a:lnTo>
                    <a:pt x="201" y="113"/>
                  </a:lnTo>
                  <a:lnTo>
                    <a:pt x="163" y="123"/>
                  </a:lnTo>
                  <a:lnTo>
                    <a:pt x="125" y="133"/>
                  </a:lnTo>
                  <a:lnTo>
                    <a:pt x="89" y="141"/>
                  </a:lnTo>
                  <a:lnTo>
                    <a:pt x="89" y="141"/>
                  </a:lnTo>
                  <a:lnTo>
                    <a:pt x="68" y="146"/>
                  </a:lnTo>
                  <a:lnTo>
                    <a:pt x="47" y="148"/>
                  </a:lnTo>
                  <a:lnTo>
                    <a:pt x="28" y="149"/>
                  </a:lnTo>
                  <a:lnTo>
                    <a:pt x="7" y="148"/>
                  </a:lnTo>
                  <a:lnTo>
                    <a:pt x="7" y="148"/>
                  </a:lnTo>
                  <a:lnTo>
                    <a:pt x="13" y="156"/>
                  </a:lnTo>
                  <a:lnTo>
                    <a:pt x="13" y="156"/>
                  </a:lnTo>
                  <a:lnTo>
                    <a:pt x="18" y="145"/>
                  </a:lnTo>
                  <a:lnTo>
                    <a:pt x="25" y="133"/>
                  </a:lnTo>
                  <a:lnTo>
                    <a:pt x="32" y="121"/>
                  </a:lnTo>
                  <a:lnTo>
                    <a:pt x="41" y="110"/>
                  </a:lnTo>
                  <a:lnTo>
                    <a:pt x="50" y="101"/>
                  </a:lnTo>
                  <a:lnTo>
                    <a:pt x="60" y="90"/>
                  </a:lnTo>
                  <a:lnTo>
                    <a:pt x="81" y="73"/>
                  </a:lnTo>
                  <a:lnTo>
                    <a:pt x="81" y="73"/>
                  </a:lnTo>
                  <a:lnTo>
                    <a:pt x="105" y="57"/>
                  </a:lnTo>
                  <a:lnTo>
                    <a:pt x="116" y="49"/>
                  </a:lnTo>
                  <a:lnTo>
                    <a:pt x="130" y="43"/>
                  </a:lnTo>
                  <a:lnTo>
                    <a:pt x="143" y="36"/>
                  </a:lnTo>
                  <a:lnTo>
                    <a:pt x="157" y="30"/>
                  </a:lnTo>
                  <a:lnTo>
                    <a:pt x="170" y="26"/>
                  </a:lnTo>
                  <a:lnTo>
                    <a:pt x="184" y="21"/>
                  </a:lnTo>
                  <a:lnTo>
                    <a:pt x="184" y="21"/>
                  </a:lnTo>
                  <a:lnTo>
                    <a:pt x="198" y="18"/>
                  </a:lnTo>
                  <a:lnTo>
                    <a:pt x="213" y="15"/>
                  </a:lnTo>
                  <a:lnTo>
                    <a:pt x="228" y="14"/>
                  </a:lnTo>
                  <a:lnTo>
                    <a:pt x="243" y="14"/>
                  </a:lnTo>
                  <a:lnTo>
                    <a:pt x="243" y="14"/>
                  </a:lnTo>
                  <a:lnTo>
                    <a:pt x="245" y="14"/>
                  </a:lnTo>
                  <a:lnTo>
                    <a:pt x="247" y="12"/>
                  </a:lnTo>
                  <a:lnTo>
                    <a:pt x="249" y="10"/>
                  </a:lnTo>
                  <a:lnTo>
                    <a:pt x="250" y="7"/>
                  </a:lnTo>
                  <a:lnTo>
                    <a:pt x="249" y="5"/>
                  </a:lnTo>
                  <a:lnTo>
                    <a:pt x="247" y="3"/>
                  </a:lnTo>
                  <a:lnTo>
                    <a:pt x="245" y="2"/>
                  </a:lnTo>
                  <a:lnTo>
                    <a:pt x="243" y="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A90839FB-0B9D-0C63-75AA-DAE553005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5" y="2331"/>
              <a:ext cx="259" cy="123"/>
            </a:xfrm>
            <a:custGeom>
              <a:avLst/>
              <a:gdLst>
                <a:gd name="T0" fmla="*/ 15 w 518"/>
                <a:gd name="T1" fmla="*/ 238 h 248"/>
                <a:gd name="T2" fmla="*/ 13 w 518"/>
                <a:gd name="T3" fmla="*/ 228 h 248"/>
                <a:gd name="T4" fmla="*/ 15 w 518"/>
                <a:gd name="T5" fmla="*/ 219 h 248"/>
                <a:gd name="T6" fmla="*/ 23 w 518"/>
                <a:gd name="T7" fmla="*/ 202 h 248"/>
                <a:gd name="T8" fmla="*/ 30 w 518"/>
                <a:gd name="T9" fmla="*/ 192 h 248"/>
                <a:gd name="T10" fmla="*/ 52 w 518"/>
                <a:gd name="T11" fmla="*/ 165 h 248"/>
                <a:gd name="T12" fmla="*/ 70 w 518"/>
                <a:gd name="T13" fmla="*/ 145 h 248"/>
                <a:gd name="T14" fmla="*/ 91 w 518"/>
                <a:gd name="T15" fmla="*/ 127 h 248"/>
                <a:gd name="T16" fmla="*/ 104 w 518"/>
                <a:gd name="T17" fmla="*/ 118 h 248"/>
                <a:gd name="T18" fmla="*/ 145 w 518"/>
                <a:gd name="T19" fmla="*/ 92 h 248"/>
                <a:gd name="T20" fmla="*/ 175 w 518"/>
                <a:gd name="T21" fmla="*/ 77 h 248"/>
                <a:gd name="T22" fmla="*/ 205 w 518"/>
                <a:gd name="T23" fmla="*/ 65 h 248"/>
                <a:gd name="T24" fmla="*/ 238 w 518"/>
                <a:gd name="T25" fmla="*/ 54 h 248"/>
                <a:gd name="T26" fmla="*/ 270 w 518"/>
                <a:gd name="T27" fmla="*/ 45 h 248"/>
                <a:gd name="T28" fmla="*/ 333 w 518"/>
                <a:gd name="T29" fmla="*/ 34 h 248"/>
                <a:gd name="T30" fmla="*/ 395 w 518"/>
                <a:gd name="T31" fmla="*/ 23 h 248"/>
                <a:gd name="T32" fmla="*/ 455 w 518"/>
                <a:gd name="T33" fmla="*/ 15 h 248"/>
                <a:gd name="T34" fmla="*/ 468 w 518"/>
                <a:gd name="T35" fmla="*/ 14 h 248"/>
                <a:gd name="T36" fmla="*/ 496 w 518"/>
                <a:gd name="T37" fmla="*/ 16 h 248"/>
                <a:gd name="T38" fmla="*/ 509 w 518"/>
                <a:gd name="T39" fmla="*/ 21 h 248"/>
                <a:gd name="T40" fmla="*/ 514 w 518"/>
                <a:gd name="T41" fmla="*/ 21 h 248"/>
                <a:gd name="T42" fmla="*/ 517 w 518"/>
                <a:gd name="T43" fmla="*/ 16 h 248"/>
                <a:gd name="T44" fmla="*/ 517 w 518"/>
                <a:gd name="T45" fmla="*/ 12 h 248"/>
                <a:gd name="T46" fmla="*/ 513 w 518"/>
                <a:gd name="T47" fmla="*/ 7 h 248"/>
                <a:gd name="T48" fmla="*/ 501 w 518"/>
                <a:gd name="T49" fmla="*/ 4 h 248"/>
                <a:gd name="T50" fmla="*/ 475 w 518"/>
                <a:gd name="T51" fmla="*/ 0 h 248"/>
                <a:gd name="T52" fmla="*/ 463 w 518"/>
                <a:gd name="T53" fmla="*/ 1 h 248"/>
                <a:gd name="T54" fmla="*/ 434 w 518"/>
                <a:gd name="T55" fmla="*/ 4 h 248"/>
                <a:gd name="T56" fmla="*/ 404 w 518"/>
                <a:gd name="T57" fmla="*/ 7 h 248"/>
                <a:gd name="T58" fmla="*/ 310 w 518"/>
                <a:gd name="T59" fmla="*/ 23 h 248"/>
                <a:gd name="T60" fmla="*/ 278 w 518"/>
                <a:gd name="T61" fmla="*/ 30 h 248"/>
                <a:gd name="T62" fmla="*/ 209 w 518"/>
                <a:gd name="T63" fmla="*/ 49 h 248"/>
                <a:gd name="T64" fmla="*/ 160 w 518"/>
                <a:gd name="T65" fmla="*/ 69 h 248"/>
                <a:gd name="T66" fmla="*/ 144 w 518"/>
                <a:gd name="T67" fmla="*/ 77 h 248"/>
                <a:gd name="T68" fmla="*/ 100 w 518"/>
                <a:gd name="T69" fmla="*/ 103 h 248"/>
                <a:gd name="T70" fmla="*/ 87 w 518"/>
                <a:gd name="T71" fmla="*/ 113 h 248"/>
                <a:gd name="T72" fmla="*/ 64 w 518"/>
                <a:gd name="T73" fmla="*/ 132 h 248"/>
                <a:gd name="T74" fmla="*/ 43 w 518"/>
                <a:gd name="T75" fmla="*/ 153 h 248"/>
                <a:gd name="T76" fmla="*/ 25 w 518"/>
                <a:gd name="T77" fmla="*/ 174 h 248"/>
                <a:gd name="T78" fmla="*/ 10 w 518"/>
                <a:gd name="T79" fmla="*/ 197 h 248"/>
                <a:gd name="T80" fmla="*/ 5 w 518"/>
                <a:gd name="T81" fmla="*/ 208 h 248"/>
                <a:gd name="T82" fmla="*/ 0 w 518"/>
                <a:gd name="T83" fmla="*/ 226 h 248"/>
                <a:gd name="T84" fmla="*/ 1 w 518"/>
                <a:gd name="T85" fmla="*/ 239 h 248"/>
                <a:gd name="T86" fmla="*/ 2 w 518"/>
                <a:gd name="T87" fmla="*/ 245 h 248"/>
                <a:gd name="T88" fmla="*/ 7 w 518"/>
                <a:gd name="T89" fmla="*/ 248 h 248"/>
                <a:gd name="T90" fmla="*/ 11 w 518"/>
                <a:gd name="T91" fmla="*/ 248 h 248"/>
                <a:gd name="T92" fmla="*/ 15 w 518"/>
                <a:gd name="T93" fmla="*/ 243 h 248"/>
                <a:gd name="T94" fmla="*/ 15 w 518"/>
                <a:gd name="T95" fmla="*/ 23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8" h="248">
                  <a:moveTo>
                    <a:pt x="15" y="238"/>
                  </a:moveTo>
                  <a:lnTo>
                    <a:pt x="15" y="238"/>
                  </a:lnTo>
                  <a:lnTo>
                    <a:pt x="14" y="234"/>
                  </a:lnTo>
                  <a:lnTo>
                    <a:pt x="13" y="228"/>
                  </a:lnTo>
                  <a:lnTo>
                    <a:pt x="14" y="224"/>
                  </a:lnTo>
                  <a:lnTo>
                    <a:pt x="15" y="219"/>
                  </a:lnTo>
                  <a:lnTo>
                    <a:pt x="18" y="210"/>
                  </a:lnTo>
                  <a:lnTo>
                    <a:pt x="23" y="202"/>
                  </a:lnTo>
                  <a:lnTo>
                    <a:pt x="23" y="202"/>
                  </a:lnTo>
                  <a:lnTo>
                    <a:pt x="30" y="192"/>
                  </a:lnTo>
                  <a:lnTo>
                    <a:pt x="37" y="182"/>
                  </a:lnTo>
                  <a:lnTo>
                    <a:pt x="52" y="165"/>
                  </a:lnTo>
                  <a:lnTo>
                    <a:pt x="52" y="165"/>
                  </a:lnTo>
                  <a:lnTo>
                    <a:pt x="70" y="145"/>
                  </a:lnTo>
                  <a:lnTo>
                    <a:pt x="81" y="136"/>
                  </a:lnTo>
                  <a:lnTo>
                    <a:pt x="91" y="127"/>
                  </a:lnTo>
                  <a:lnTo>
                    <a:pt x="91" y="127"/>
                  </a:lnTo>
                  <a:lnTo>
                    <a:pt x="104" y="118"/>
                  </a:lnTo>
                  <a:lnTo>
                    <a:pt x="117" y="109"/>
                  </a:lnTo>
                  <a:lnTo>
                    <a:pt x="145" y="92"/>
                  </a:lnTo>
                  <a:lnTo>
                    <a:pt x="145" y="92"/>
                  </a:lnTo>
                  <a:lnTo>
                    <a:pt x="175" y="77"/>
                  </a:lnTo>
                  <a:lnTo>
                    <a:pt x="190" y="70"/>
                  </a:lnTo>
                  <a:lnTo>
                    <a:pt x="205" y="65"/>
                  </a:lnTo>
                  <a:lnTo>
                    <a:pt x="205" y="65"/>
                  </a:lnTo>
                  <a:lnTo>
                    <a:pt x="238" y="54"/>
                  </a:lnTo>
                  <a:lnTo>
                    <a:pt x="270" y="45"/>
                  </a:lnTo>
                  <a:lnTo>
                    <a:pt x="270" y="45"/>
                  </a:lnTo>
                  <a:lnTo>
                    <a:pt x="301" y="39"/>
                  </a:lnTo>
                  <a:lnTo>
                    <a:pt x="333" y="34"/>
                  </a:lnTo>
                  <a:lnTo>
                    <a:pt x="395" y="23"/>
                  </a:lnTo>
                  <a:lnTo>
                    <a:pt x="395" y="23"/>
                  </a:lnTo>
                  <a:lnTo>
                    <a:pt x="425" y="19"/>
                  </a:lnTo>
                  <a:lnTo>
                    <a:pt x="455" y="15"/>
                  </a:lnTo>
                  <a:lnTo>
                    <a:pt x="455" y="15"/>
                  </a:lnTo>
                  <a:lnTo>
                    <a:pt x="468" y="14"/>
                  </a:lnTo>
                  <a:lnTo>
                    <a:pt x="482" y="15"/>
                  </a:lnTo>
                  <a:lnTo>
                    <a:pt x="496" y="16"/>
                  </a:lnTo>
                  <a:lnTo>
                    <a:pt x="509" y="21"/>
                  </a:lnTo>
                  <a:lnTo>
                    <a:pt x="509" y="21"/>
                  </a:lnTo>
                  <a:lnTo>
                    <a:pt x="512" y="21"/>
                  </a:lnTo>
                  <a:lnTo>
                    <a:pt x="514" y="21"/>
                  </a:lnTo>
                  <a:lnTo>
                    <a:pt x="516" y="19"/>
                  </a:lnTo>
                  <a:lnTo>
                    <a:pt x="517" y="16"/>
                  </a:lnTo>
                  <a:lnTo>
                    <a:pt x="518" y="14"/>
                  </a:lnTo>
                  <a:lnTo>
                    <a:pt x="517" y="12"/>
                  </a:lnTo>
                  <a:lnTo>
                    <a:pt x="516" y="9"/>
                  </a:lnTo>
                  <a:lnTo>
                    <a:pt x="513" y="7"/>
                  </a:lnTo>
                  <a:lnTo>
                    <a:pt x="513" y="7"/>
                  </a:lnTo>
                  <a:lnTo>
                    <a:pt x="501" y="4"/>
                  </a:lnTo>
                  <a:lnTo>
                    <a:pt x="488" y="1"/>
                  </a:lnTo>
                  <a:lnTo>
                    <a:pt x="475" y="0"/>
                  </a:lnTo>
                  <a:lnTo>
                    <a:pt x="463" y="1"/>
                  </a:lnTo>
                  <a:lnTo>
                    <a:pt x="463" y="1"/>
                  </a:lnTo>
                  <a:lnTo>
                    <a:pt x="449" y="1"/>
                  </a:lnTo>
                  <a:lnTo>
                    <a:pt x="434" y="4"/>
                  </a:lnTo>
                  <a:lnTo>
                    <a:pt x="404" y="7"/>
                  </a:lnTo>
                  <a:lnTo>
                    <a:pt x="404" y="7"/>
                  </a:lnTo>
                  <a:lnTo>
                    <a:pt x="342" y="17"/>
                  </a:lnTo>
                  <a:lnTo>
                    <a:pt x="310" y="23"/>
                  </a:lnTo>
                  <a:lnTo>
                    <a:pt x="278" y="30"/>
                  </a:lnTo>
                  <a:lnTo>
                    <a:pt x="278" y="30"/>
                  </a:lnTo>
                  <a:lnTo>
                    <a:pt x="244" y="38"/>
                  </a:lnTo>
                  <a:lnTo>
                    <a:pt x="209" y="49"/>
                  </a:lnTo>
                  <a:lnTo>
                    <a:pt x="176" y="61"/>
                  </a:lnTo>
                  <a:lnTo>
                    <a:pt x="160" y="69"/>
                  </a:lnTo>
                  <a:lnTo>
                    <a:pt x="144" y="77"/>
                  </a:lnTo>
                  <a:lnTo>
                    <a:pt x="144" y="77"/>
                  </a:lnTo>
                  <a:lnTo>
                    <a:pt x="115" y="94"/>
                  </a:lnTo>
                  <a:lnTo>
                    <a:pt x="100" y="103"/>
                  </a:lnTo>
                  <a:lnTo>
                    <a:pt x="87" y="113"/>
                  </a:lnTo>
                  <a:lnTo>
                    <a:pt x="87" y="113"/>
                  </a:lnTo>
                  <a:lnTo>
                    <a:pt x="75" y="122"/>
                  </a:lnTo>
                  <a:lnTo>
                    <a:pt x="64" y="132"/>
                  </a:lnTo>
                  <a:lnTo>
                    <a:pt x="43" y="153"/>
                  </a:lnTo>
                  <a:lnTo>
                    <a:pt x="43" y="153"/>
                  </a:lnTo>
                  <a:lnTo>
                    <a:pt x="34" y="164"/>
                  </a:lnTo>
                  <a:lnTo>
                    <a:pt x="25" y="174"/>
                  </a:lnTo>
                  <a:lnTo>
                    <a:pt x="17" y="185"/>
                  </a:lnTo>
                  <a:lnTo>
                    <a:pt x="10" y="197"/>
                  </a:lnTo>
                  <a:lnTo>
                    <a:pt x="10" y="197"/>
                  </a:lnTo>
                  <a:lnTo>
                    <a:pt x="5" y="208"/>
                  </a:lnTo>
                  <a:lnTo>
                    <a:pt x="1" y="220"/>
                  </a:lnTo>
                  <a:lnTo>
                    <a:pt x="0" y="226"/>
                  </a:lnTo>
                  <a:lnTo>
                    <a:pt x="0" y="233"/>
                  </a:lnTo>
                  <a:lnTo>
                    <a:pt x="1" y="239"/>
                  </a:lnTo>
                  <a:lnTo>
                    <a:pt x="2" y="245"/>
                  </a:lnTo>
                  <a:lnTo>
                    <a:pt x="2" y="245"/>
                  </a:lnTo>
                  <a:lnTo>
                    <a:pt x="5" y="247"/>
                  </a:lnTo>
                  <a:lnTo>
                    <a:pt x="7" y="248"/>
                  </a:lnTo>
                  <a:lnTo>
                    <a:pt x="9" y="248"/>
                  </a:lnTo>
                  <a:lnTo>
                    <a:pt x="11" y="248"/>
                  </a:lnTo>
                  <a:lnTo>
                    <a:pt x="14" y="246"/>
                  </a:lnTo>
                  <a:lnTo>
                    <a:pt x="15" y="243"/>
                  </a:lnTo>
                  <a:lnTo>
                    <a:pt x="15" y="241"/>
                  </a:lnTo>
                  <a:lnTo>
                    <a:pt x="15" y="238"/>
                  </a:lnTo>
                  <a:lnTo>
                    <a:pt x="15" y="2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ED51203C-BC0E-1607-7561-4CD778B8F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4" y="2370"/>
              <a:ext cx="225" cy="202"/>
            </a:xfrm>
            <a:custGeom>
              <a:avLst/>
              <a:gdLst>
                <a:gd name="T0" fmla="*/ 437 w 451"/>
                <a:gd name="T1" fmla="*/ 9 h 403"/>
                <a:gd name="T2" fmla="*/ 437 w 451"/>
                <a:gd name="T3" fmla="*/ 10 h 403"/>
                <a:gd name="T4" fmla="*/ 437 w 451"/>
                <a:gd name="T5" fmla="*/ 11 h 403"/>
                <a:gd name="T6" fmla="*/ 437 w 451"/>
                <a:gd name="T7" fmla="*/ 16 h 403"/>
                <a:gd name="T8" fmla="*/ 437 w 451"/>
                <a:gd name="T9" fmla="*/ 17 h 403"/>
                <a:gd name="T10" fmla="*/ 436 w 451"/>
                <a:gd name="T11" fmla="*/ 22 h 403"/>
                <a:gd name="T12" fmla="*/ 435 w 451"/>
                <a:gd name="T13" fmla="*/ 23 h 403"/>
                <a:gd name="T14" fmla="*/ 435 w 451"/>
                <a:gd name="T15" fmla="*/ 24 h 403"/>
                <a:gd name="T16" fmla="*/ 431 w 451"/>
                <a:gd name="T17" fmla="*/ 29 h 403"/>
                <a:gd name="T18" fmla="*/ 427 w 451"/>
                <a:gd name="T19" fmla="*/ 34 h 403"/>
                <a:gd name="T20" fmla="*/ 408 w 451"/>
                <a:gd name="T21" fmla="*/ 49 h 403"/>
                <a:gd name="T22" fmla="*/ 386 w 451"/>
                <a:gd name="T23" fmla="*/ 62 h 403"/>
                <a:gd name="T24" fmla="*/ 358 w 451"/>
                <a:gd name="T25" fmla="*/ 76 h 403"/>
                <a:gd name="T26" fmla="*/ 299 w 451"/>
                <a:gd name="T27" fmla="*/ 99 h 403"/>
                <a:gd name="T28" fmla="*/ 268 w 451"/>
                <a:gd name="T29" fmla="*/ 109 h 403"/>
                <a:gd name="T30" fmla="*/ 192 w 451"/>
                <a:gd name="T31" fmla="*/ 133 h 403"/>
                <a:gd name="T32" fmla="*/ 166 w 451"/>
                <a:gd name="T33" fmla="*/ 143 h 403"/>
                <a:gd name="T34" fmla="*/ 141 w 451"/>
                <a:gd name="T35" fmla="*/ 155 h 403"/>
                <a:gd name="T36" fmla="*/ 117 w 451"/>
                <a:gd name="T37" fmla="*/ 171 h 403"/>
                <a:gd name="T38" fmla="*/ 82 w 451"/>
                <a:gd name="T39" fmla="*/ 197 h 403"/>
                <a:gd name="T40" fmla="*/ 51 w 451"/>
                <a:gd name="T41" fmla="*/ 228 h 403"/>
                <a:gd name="T42" fmla="*/ 39 w 451"/>
                <a:gd name="T43" fmla="*/ 244 h 403"/>
                <a:gd name="T44" fmla="*/ 16 w 451"/>
                <a:gd name="T45" fmla="*/ 279 h 403"/>
                <a:gd name="T46" fmla="*/ 4 w 451"/>
                <a:gd name="T47" fmla="*/ 307 h 403"/>
                <a:gd name="T48" fmla="*/ 1 w 451"/>
                <a:gd name="T49" fmla="*/ 328 h 403"/>
                <a:gd name="T50" fmla="*/ 0 w 451"/>
                <a:gd name="T51" fmla="*/ 348 h 403"/>
                <a:gd name="T52" fmla="*/ 2 w 451"/>
                <a:gd name="T53" fmla="*/ 369 h 403"/>
                <a:gd name="T54" fmla="*/ 5 w 451"/>
                <a:gd name="T55" fmla="*/ 380 h 403"/>
                <a:gd name="T56" fmla="*/ 13 w 451"/>
                <a:gd name="T57" fmla="*/ 400 h 403"/>
                <a:gd name="T58" fmla="*/ 16 w 451"/>
                <a:gd name="T59" fmla="*/ 402 h 403"/>
                <a:gd name="T60" fmla="*/ 20 w 451"/>
                <a:gd name="T61" fmla="*/ 403 h 403"/>
                <a:gd name="T62" fmla="*/ 24 w 451"/>
                <a:gd name="T63" fmla="*/ 401 h 403"/>
                <a:gd name="T64" fmla="*/ 26 w 451"/>
                <a:gd name="T65" fmla="*/ 395 h 403"/>
                <a:gd name="T66" fmla="*/ 25 w 451"/>
                <a:gd name="T67" fmla="*/ 393 h 403"/>
                <a:gd name="T68" fmla="*/ 18 w 451"/>
                <a:gd name="T69" fmla="*/ 373 h 403"/>
                <a:gd name="T70" fmla="*/ 13 w 451"/>
                <a:gd name="T71" fmla="*/ 354 h 403"/>
                <a:gd name="T72" fmla="*/ 13 w 451"/>
                <a:gd name="T73" fmla="*/ 334 h 403"/>
                <a:gd name="T74" fmla="*/ 17 w 451"/>
                <a:gd name="T75" fmla="*/ 313 h 403"/>
                <a:gd name="T76" fmla="*/ 20 w 451"/>
                <a:gd name="T77" fmla="*/ 304 h 403"/>
                <a:gd name="T78" fmla="*/ 33 w 451"/>
                <a:gd name="T79" fmla="*/ 275 h 403"/>
                <a:gd name="T80" fmla="*/ 57 w 451"/>
                <a:gd name="T81" fmla="*/ 242 h 403"/>
                <a:gd name="T82" fmla="*/ 72 w 451"/>
                <a:gd name="T83" fmla="*/ 226 h 403"/>
                <a:gd name="T84" fmla="*/ 104 w 451"/>
                <a:gd name="T85" fmla="*/ 198 h 403"/>
                <a:gd name="T86" fmla="*/ 122 w 451"/>
                <a:gd name="T87" fmla="*/ 185 h 403"/>
                <a:gd name="T88" fmla="*/ 155 w 451"/>
                <a:gd name="T89" fmla="*/ 165 h 403"/>
                <a:gd name="T90" fmla="*/ 164 w 451"/>
                <a:gd name="T91" fmla="*/ 159 h 403"/>
                <a:gd name="T92" fmla="*/ 170 w 451"/>
                <a:gd name="T93" fmla="*/ 156 h 403"/>
                <a:gd name="T94" fmla="*/ 195 w 451"/>
                <a:gd name="T95" fmla="*/ 147 h 403"/>
                <a:gd name="T96" fmla="*/ 271 w 451"/>
                <a:gd name="T97" fmla="*/ 123 h 403"/>
                <a:gd name="T98" fmla="*/ 302 w 451"/>
                <a:gd name="T99" fmla="*/ 113 h 403"/>
                <a:gd name="T100" fmla="*/ 362 w 451"/>
                <a:gd name="T101" fmla="*/ 90 h 403"/>
                <a:gd name="T102" fmla="*/ 391 w 451"/>
                <a:gd name="T103" fmla="*/ 75 h 403"/>
                <a:gd name="T104" fmla="*/ 414 w 451"/>
                <a:gd name="T105" fmla="*/ 62 h 403"/>
                <a:gd name="T106" fmla="*/ 434 w 451"/>
                <a:gd name="T107" fmla="*/ 47 h 403"/>
                <a:gd name="T108" fmla="*/ 440 w 451"/>
                <a:gd name="T109" fmla="*/ 40 h 403"/>
                <a:gd name="T110" fmla="*/ 450 w 451"/>
                <a:gd name="T111" fmla="*/ 24 h 403"/>
                <a:gd name="T112" fmla="*/ 451 w 451"/>
                <a:gd name="T113" fmla="*/ 14 h 403"/>
                <a:gd name="T114" fmla="*/ 450 w 451"/>
                <a:gd name="T115" fmla="*/ 5 h 403"/>
                <a:gd name="T116" fmla="*/ 447 w 451"/>
                <a:gd name="T117" fmla="*/ 1 h 403"/>
                <a:gd name="T118" fmla="*/ 442 w 451"/>
                <a:gd name="T119" fmla="*/ 1 h 403"/>
                <a:gd name="T120" fmla="*/ 438 w 451"/>
                <a:gd name="T121" fmla="*/ 3 h 403"/>
                <a:gd name="T122" fmla="*/ 437 w 451"/>
                <a:gd name="T123" fmla="*/ 9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51" h="403">
                  <a:moveTo>
                    <a:pt x="437" y="9"/>
                  </a:moveTo>
                  <a:lnTo>
                    <a:pt x="437" y="9"/>
                  </a:lnTo>
                  <a:lnTo>
                    <a:pt x="437" y="10"/>
                  </a:lnTo>
                  <a:lnTo>
                    <a:pt x="437" y="10"/>
                  </a:lnTo>
                  <a:lnTo>
                    <a:pt x="437" y="11"/>
                  </a:lnTo>
                  <a:lnTo>
                    <a:pt x="437" y="11"/>
                  </a:lnTo>
                  <a:lnTo>
                    <a:pt x="437" y="16"/>
                  </a:lnTo>
                  <a:lnTo>
                    <a:pt x="437" y="16"/>
                  </a:lnTo>
                  <a:lnTo>
                    <a:pt x="437" y="17"/>
                  </a:lnTo>
                  <a:lnTo>
                    <a:pt x="437" y="17"/>
                  </a:lnTo>
                  <a:lnTo>
                    <a:pt x="436" y="22"/>
                  </a:lnTo>
                  <a:lnTo>
                    <a:pt x="436" y="22"/>
                  </a:lnTo>
                  <a:lnTo>
                    <a:pt x="435" y="23"/>
                  </a:lnTo>
                  <a:lnTo>
                    <a:pt x="435" y="23"/>
                  </a:lnTo>
                  <a:lnTo>
                    <a:pt x="435" y="24"/>
                  </a:lnTo>
                  <a:lnTo>
                    <a:pt x="435" y="24"/>
                  </a:lnTo>
                  <a:lnTo>
                    <a:pt x="431" y="29"/>
                  </a:lnTo>
                  <a:lnTo>
                    <a:pt x="431" y="29"/>
                  </a:lnTo>
                  <a:lnTo>
                    <a:pt x="427" y="34"/>
                  </a:lnTo>
                  <a:lnTo>
                    <a:pt x="427" y="34"/>
                  </a:lnTo>
                  <a:lnTo>
                    <a:pt x="417" y="42"/>
                  </a:lnTo>
                  <a:lnTo>
                    <a:pt x="408" y="49"/>
                  </a:lnTo>
                  <a:lnTo>
                    <a:pt x="398" y="56"/>
                  </a:lnTo>
                  <a:lnTo>
                    <a:pt x="386" y="62"/>
                  </a:lnTo>
                  <a:lnTo>
                    <a:pt x="386" y="62"/>
                  </a:lnTo>
                  <a:lnTo>
                    <a:pt x="358" y="76"/>
                  </a:lnTo>
                  <a:lnTo>
                    <a:pt x="329" y="88"/>
                  </a:lnTo>
                  <a:lnTo>
                    <a:pt x="299" y="99"/>
                  </a:lnTo>
                  <a:lnTo>
                    <a:pt x="268" y="109"/>
                  </a:lnTo>
                  <a:lnTo>
                    <a:pt x="268" y="109"/>
                  </a:lnTo>
                  <a:lnTo>
                    <a:pt x="217" y="125"/>
                  </a:lnTo>
                  <a:lnTo>
                    <a:pt x="192" y="133"/>
                  </a:lnTo>
                  <a:lnTo>
                    <a:pt x="166" y="143"/>
                  </a:lnTo>
                  <a:lnTo>
                    <a:pt x="166" y="143"/>
                  </a:lnTo>
                  <a:lnTo>
                    <a:pt x="154" y="148"/>
                  </a:lnTo>
                  <a:lnTo>
                    <a:pt x="141" y="155"/>
                  </a:lnTo>
                  <a:lnTo>
                    <a:pt x="117" y="171"/>
                  </a:lnTo>
                  <a:lnTo>
                    <a:pt x="117" y="171"/>
                  </a:lnTo>
                  <a:lnTo>
                    <a:pt x="100" y="184"/>
                  </a:lnTo>
                  <a:lnTo>
                    <a:pt x="82" y="197"/>
                  </a:lnTo>
                  <a:lnTo>
                    <a:pt x="66" y="212"/>
                  </a:lnTo>
                  <a:lnTo>
                    <a:pt x="51" y="228"/>
                  </a:lnTo>
                  <a:lnTo>
                    <a:pt x="51" y="228"/>
                  </a:lnTo>
                  <a:lnTo>
                    <a:pt x="39" y="244"/>
                  </a:lnTo>
                  <a:lnTo>
                    <a:pt x="26" y="261"/>
                  </a:lnTo>
                  <a:lnTo>
                    <a:pt x="16" y="279"/>
                  </a:lnTo>
                  <a:lnTo>
                    <a:pt x="8" y="298"/>
                  </a:lnTo>
                  <a:lnTo>
                    <a:pt x="4" y="307"/>
                  </a:lnTo>
                  <a:lnTo>
                    <a:pt x="2" y="318"/>
                  </a:lnTo>
                  <a:lnTo>
                    <a:pt x="1" y="328"/>
                  </a:lnTo>
                  <a:lnTo>
                    <a:pt x="0" y="339"/>
                  </a:lnTo>
                  <a:lnTo>
                    <a:pt x="0" y="348"/>
                  </a:lnTo>
                  <a:lnTo>
                    <a:pt x="1" y="358"/>
                  </a:lnTo>
                  <a:lnTo>
                    <a:pt x="2" y="369"/>
                  </a:lnTo>
                  <a:lnTo>
                    <a:pt x="5" y="380"/>
                  </a:lnTo>
                  <a:lnTo>
                    <a:pt x="5" y="380"/>
                  </a:lnTo>
                  <a:lnTo>
                    <a:pt x="9" y="389"/>
                  </a:lnTo>
                  <a:lnTo>
                    <a:pt x="13" y="400"/>
                  </a:lnTo>
                  <a:lnTo>
                    <a:pt x="13" y="400"/>
                  </a:lnTo>
                  <a:lnTo>
                    <a:pt x="16" y="402"/>
                  </a:lnTo>
                  <a:lnTo>
                    <a:pt x="17" y="403"/>
                  </a:lnTo>
                  <a:lnTo>
                    <a:pt x="20" y="403"/>
                  </a:lnTo>
                  <a:lnTo>
                    <a:pt x="23" y="402"/>
                  </a:lnTo>
                  <a:lnTo>
                    <a:pt x="24" y="401"/>
                  </a:lnTo>
                  <a:lnTo>
                    <a:pt x="26" y="399"/>
                  </a:lnTo>
                  <a:lnTo>
                    <a:pt x="26" y="395"/>
                  </a:lnTo>
                  <a:lnTo>
                    <a:pt x="25" y="393"/>
                  </a:lnTo>
                  <a:lnTo>
                    <a:pt x="25" y="393"/>
                  </a:lnTo>
                  <a:lnTo>
                    <a:pt x="21" y="384"/>
                  </a:lnTo>
                  <a:lnTo>
                    <a:pt x="18" y="373"/>
                  </a:lnTo>
                  <a:lnTo>
                    <a:pt x="16" y="364"/>
                  </a:lnTo>
                  <a:lnTo>
                    <a:pt x="13" y="354"/>
                  </a:lnTo>
                  <a:lnTo>
                    <a:pt x="13" y="343"/>
                  </a:lnTo>
                  <a:lnTo>
                    <a:pt x="13" y="334"/>
                  </a:lnTo>
                  <a:lnTo>
                    <a:pt x="15" y="324"/>
                  </a:lnTo>
                  <a:lnTo>
                    <a:pt x="17" y="313"/>
                  </a:lnTo>
                  <a:lnTo>
                    <a:pt x="17" y="313"/>
                  </a:lnTo>
                  <a:lnTo>
                    <a:pt x="20" y="304"/>
                  </a:lnTo>
                  <a:lnTo>
                    <a:pt x="24" y="294"/>
                  </a:lnTo>
                  <a:lnTo>
                    <a:pt x="33" y="275"/>
                  </a:lnTo>
                  <a:lnTo>
                    <a:pt x="45" y="258"/>
                  </a:lnTo>
                  <a:lnTo>
                    <a:pt x="57" y="242"/>
                  </a:lnTo>
                  <a:lnTo>
                    <a:pt x="57" y="242"/>
                  </a:lnTo>
                  <a:lnTo>
                    <a:pt x="72" y="226"/>
                  </a:lnTo>
                  <a:lnTo>
                    <a:pt x="87" y="211"/>
                  </a:lnTo>
                  <a:lnTo>
                    <a:pt x="104" y="198"/>
                  </a:lnTo>
                  <a:lnTo>
                    <a:pt x="122" y="185"/>
                  </a:lnTo>
                  <a:lnTo>
                    <a:pt x="122" y="185"/>
                  </a:lnTo>
                  <a:lnTo>
                    <a:pt x="138" y="174"/>
                  </a:lnTo>
                  <a:lnTo>
                    <a:pt x="155" y="165"/>
                  </a:lnTo>
                  <a:lnTo>
                    <a:pt x="155" y="165"/>
                  </a:lnTo>
                  <a:lnTo>
                    <a:pt x="164" y="159"/>
                  </a:lnTo>
                  <a:lnTo>
                    <a:pt x="164" y="159"/>
                  </a:lnTo>
                  <a:lnTo>
                    <a:pt x="170" y="156"/>
                  </a:lnTo>
                  <a:lnTo>
                    <a:pt x="170" y="156"/>
                  </a:lnTo>
                  <a:lnTo>
                    <a:pt x="195" y="147"/>
                  </a:lnTo>
                  <a:lnTo>
                    <a:pt x="221" y="139"/>
                  </a:lnTo>
                  <a:lnTo>
                    <a:pt x="271" y="123"/>
                  </a:lnTo>
                  <a:lnTo>
                    <a:pt x="271" y="123"/>
                  </a:lnTo>
                  <a:lnTo>
                    <a:pt x="302" y="113"/>
                  </a:lnTo>
                  <a:lnTo>
                    <a:pt x="332" y="101"/>
                  </a:lnTo>
                  <a:lnTo>
                    <a:pt x="362" y="90"/>
                  </a:lnTo>
                  <a:lnTo>
                    <a:pt x="391" y="75"/>
                  </a:lnTo>
                  <a:lnTo>
                    <a:pt x="391" y="75"/>
                  </a:lnTo>
                  <a:lnTo>
                    <a:pt x="402" y="69"/>
                  </a:lnTo>
                  <a:lnTo>
                    <a:pt x="414" y="62"/>
                  </a:lnTo>
                  <a:lnTo>
                    <a:pt x="424" y="55"/>
                  </a:lnTo>
                  <a:lnTo>
                    <a:pt x="434" y="47"/>
                  </a:lnTo>
                  <a:lnTo>
                    <a:pt x="434" y="47"/>
                  </a:lnTo>
                  <a:lnTo>
                    <a:pt x="440" y="40"/>
                  </a:lnTo>
                  <a:lnTo>
                    <a:pt x="445" y="32"/>
                  </a:lnTo>
                  <a:lnTo>
                    <a:pt x="450" y="24"/>
                  </a:lnTo>
                  <a:lnTo>
                    <a:pt x="451" y="14"/>
                  </a:lnTo>
                  <a:lnTo>
                    <a:pt x="451" y="14"/>
                  </a:lnTo>
                  <a:lnTo>
                    <a:pt x="450" y="5"/>
                  </a:lnTo>
                  <a:lnTo>
                    <a:pt x="450" y="5"/>
                  </a:lnTo>
                  <a:lnTo>
                    <a:pt x="448" y="2"/>
                  </a:lnTo>
                  <a:lnTo>
                    <a:pt x="447" y="1"/>
                  </a:lnTo>
                  <a:lnTo>
                    <a:pt x="445" y="0"/>
                  </a:lnTo>
                  <a:lnTo>
                    <a:pt x="442" y="1"/>
                  </a:lnTo>
                  <a:lnTo>
                    <a:pt x="439" y="2"/>
                  </a:lnTo>
                  <a:lnTo>
                    <a:pt x="438" y="3"/>
                  </a:lnTo>
                  <a:lnTo>
                    <a:pt x="437" y="5"/>
                  </a:lnTo>
                  <a:lnTo>
                    <a:pt x="437" y="9"/>
                  </a:lnTo>
                  <a:lnTo>
                    <a:pt x="437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CB61CA45-5D37-01B8-F041-C99D12F09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2" y="2555"/>
              <a:ext cx="1025" cy="1351"/>
            </a:xfrm>
            <a:custGeom>
              <a:avLst/>
              <a:gdLst>
                <a:gd name="T0" fmla="*/ 291 w 2051"/>
                <a:gd name="T1" fmla="*/ 7 h 2700"/>
                <a:gd name="T2" fmla="*/ 177 w 2051"/>
                <a:gd name="T3" fmla="*/ 31 h 2700"/>
                <a:gd name="T4" fmla="*/ 105 w 2051"/>
                <a:gd name="T5" fmla="*/ 63 h 2700"/>
                <a:gd name="T6" fmla="*/ 54 w 2051"/>
                <a:gd name="T7" fmla="*/ 107 h 2700"/>
                <a:gd name="T8" fmla="*/ 35 w 2051"/>
                <a:gd name="T9" fmla="*/ 138 h 2700"/>
                <a:gd name="T10" fmla="*/ 21 w 2051"/>
                <a:gd name="T11" fmla="*/ 154 h 2700"/>
                <a:gd name="T12" fmla="*/ 9 w 2051"/>
                <a:gd name="T13" fmla="*/ 203 h 2700"/>
                <a:gd name="T14" fmla="*/ 0 w 2051"/>
                <a:gd name="T15" fmla="*/ 280 h 2700"/>
                <a:gd name="T16" fmla="*/ 15 w 2051"/>
                <a:gd name="T17" fmla="*/ 329 h 2700"/>
                <a:gd name="T18" fmla="*/ 55 w 2051"/>
                <a:gd name="T19" fmla="*/ 395 h 2700"/>
                <a:gd name="T20" fmla="*/ 67 w 2051"/>
                <a:gd name="T21" fmla="*/ 458 h 2700"/>
                <a:gd name="T22" fmla="*/ 84 w 2051"/>
                <a:gd name="T23" fmla="*/ 531 h 2700"/>
                <a:gd name="T24" fmla="*/ 113 w 2051"/>
                <a:gd name="T25" fmla="*/ 564 h 2700"/>
                <a:gd name="T26" fmla="*/ 190 w 2051"/>
                <a:gd name="T27" fmla="*/ 621 h 2700"/>
                <a:gd name="T28" fmla="*/ 337 w 2051"/>
                <a:gd name="T29" fmla="*/ 756 h 2700"/>
                <a:gd name="T30" fmla="*/ 494 w 2051"/>
                <a:gd name="T31" fmla="*/ 949 h 2700"/>
                <a:gd name="T32" fmla="*/ 600 w 2051"/>
                <a:gd name="T33" fmla="*/ 1119 h 2700"/>
                <a:gd name="T34" fmla="*/ 742 w 2051"/>
                <a:gd name="T35" fmla="*/ 1385 h 2700"/>
                <a:gd name="T36" fmla="*/ 968 w 2051"/>
                <a:gd name="T37" fmla="*/ 1835 h 2700"/>
                <a:gd name="T38" fmla="*/ 1069 w 2051"/>
                <a:gd name="T39" fmla="*/ 2006 h 2700"/>
                <a:gd name="T40" fmla="*/ 1228 w 2051"/>
                <a:gd name="T41" fmla="*/ 2224 h 2700"/>
                <a:gd name="T42" fmla="*/ 1377 w 2051"/>
                <a:gd name="T43" fmla="*/ 2382 h 2700"/>
                <a:gd name="T44" fmla="*/ 1541 w 2051"/>
                <a:gd name="T45" fmla="*/ 2522 h 2700"/>
                <a:gd name="T46" fmla="*/ 1632 w 2051"/>
                <a:gd name="T47" fmla="*/ 2608 h 2700"/>
                <a:gd name="T48" fmla="*/ 1706 w 2051"/>
                <a:gd name="T49" fmla="*/ 2666 h 2700"/>
                <a:gd name="T50" fmla="*/ 1815 w 2051"/>
                <a:gd name="T51" fmla="*/ 2700 h 2700"/>
                <a:gd name="T52" fmla="*/ 1905 w 2051"/>
                <a:gd name="T53" fmla="*/ 2692 h 2700"/>
                <a:gd name="T54" fmla="*/ 1988 w 2051"/>
                <a:gd name="T55" fmla="*/ 2659 h 2700"/>
                <a:gd name="T56" fmla="*/ 2050 w 2051"/>
                <a:gd name="T57" fmla="*/ 2603 h 2700"/>
                <a:gd name="T58" fmla="*/ 2045 w 2051"/>
                <a:gd name="T59" fmla="*/ 2593 h 2700"/>
                <a:gd name="T60" fmla="*/ 2031 w 2051"/>
                <a:gd name="T61" fmla="*/ 2605 h 2700"/>
                <a:gd name="T62" fmla="*/ 1947 w 2051"/>
                <a:gd name="T63" fmla="*/ 2663 h 2700"/>
                <a:gd name="T64" fmla="*/ 1858 w 2051"/>
                <a:gd name="T65" fmla="*/ 2685 h 2700"/>
                <a:gd name="T66" fmla="*/ 1745 w 2051"/>
                <a:gd name="T67" fmla="*/ 2670 h 2700"/>
                <a:gd name="T68" fmla="*/ 1664 w 2051"/>
                <a:gd name="T69" fmla="*/ 2620 h 2700"/>
                <a:gd name="T70" fmla="*/ 1560 w 2051"/>
                <a:gd name="T71" fmla="*/ 2518 h 2700"/>
                <a:gd name="T72" fmla="*/ 1481 w 2051"/>
                <a:gd name="T73" fmla="*/ 2455 h 2700"/>
                <a:gd name="T74" fmla="*/ 1325 w 2051"/>
                <a:gd name="T75" fmla="*/ 2313 h 2700"/>
                <a:gd name="T76" fmla="*/ 1162 w 2051"/>
                <a:gd name="T77" fmla="*/ 2118 h 2700"/>
                <a:gd name="T78" fmla="*/ 1024 w 2051"/>
                <a:gd name="T79" fmla="*/ 1905 h 2700"/>
                <a:gd name="T80" fmla="*/ 883 w 2051"/>
                <a:gd name="T81" fmla="*/ 1639 h 2700"/>
                <a:gd name="T82" fmla="*/ 640 w 2051"/>
                <a:gd name="T83" fmla="*/ 1159 h 2700"/>
                <a:gd name="T84" fmla="*/ 539 w 2051"/>
                <a:gd name="T85" fmla="*/ 993 h 2700"/>
                <a:gd name="T86" fmla="*/ 397 w 2051"/>
                <a:gd name="T87" fmla="*/ 801 h 2700"/>
                <a:gd name="T88" fmla="*/ 264 w 2051"/>
                <a:gd name="T89" fmla="*/ 664 h 2700"/>
                <a:gd name="T90" fmla="*/ 152 w 2051"/>
                <a:gd name="T91" fmla="*/ 576 h 2700"/>
                <a:gd name="T92" fmla="*/ 98 w 2051"/>
                <a:gd name="T93" fmla="*/ 526 h 2700"/>
                <a:gd name="T94" fmla="*/ 81 w 2051"/>
                <a:gd name="T95" fmla="*/ 464 h 2700"/>
                <a:gd name="T96" fmla="*/ 75 w 2051"/>
                <a:gd name="T97" fmla="*/ 405 h 2700"/>
                <a:gd name="T98" fmla="*/ 51 w 2051"/>
                <a:gd name="T99" fmla="*/ 358 h 2700"/>
                <a:gd name="T100" fmla="*/ 18 w 2051"/>
                <a:gd name="T101" fmla="*/ 303 h 2700"/>
                <a:gd name="T102" fmla="*/ 14 w 2051"/>
                <a:gd name="T103" fmla="*/ 253 h 2700"/>
                <a:gd name="T104" fmla="*/ 32 w 2051"/>
                <a:gd name="T105" fmla="*/ 169 h 2700"/>
                <a:gd name="T106" fmla="*/ 41 w 2051"/>
                <a:gd name="T107" fmla="*/ 151 h 2700"/>
                <a:gd name="T108" fmla="*/ 60 w 2051"/>
                <a:gd name="T109" fmla="*/ 123 h 2700"/>
                <a:gd name="T110" fmla="*/ 114 w 2051"/>
                <a:gd name="T111" fmla="*/ 73 h 2700"/>
                <a:gd name="T112" fmla="*/ 182 w 2051"/>
                <a:gd name="T113" fmla="*/ 43 h 2700"/>
                <a:gd name="T114" fmla="*/ 336 w 2051"/>
                <a:gd name="T115" fmla="*/ 16 h 2700"/>
                <a:gd name="T116" fmla="*/ 401 w 2051"/>
                <a:gd name="T117" fmla="*/ 14 h 2700"/>
                <a:gd name="T118" fmla="*/ 402 w 2051"/>
                <a:gd name="T119" fmla="*/ 2 h 2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51" h="2700">
                  <a:moveTo>
                    <a:pt x="397" y="0"/>
                  </a:moveTo>
                  <a:lnTo>
                    <a:pt x="397" y="0"/>
                  </a:lnTo>
                  <a:lnTo>
                    <a:pt x="361" y="0"/>
                  </a:lnTo>
                  <a:lnTo>
                    <a:pt x="326" y="2"/>
                  </a:lnTo>
                  <a:lnTo>
                    <a:pt x="291" y="7"/>
                  </a:lnTo>
                  <a:lnTo>
                    <a:pt x="256" y="11"/>
                  </a:lnTo>
                  <a:lnTo>
                    <a:pt x="256" y="11"/>
                  </a:lnTo>
                  <a:lnTo>
                    <a:pt x="216" y="19"/>
                  </a:lnTo>
                  <a:lnTo>
                    <a:pt x="197" y="25"/>
                  </a:lnTo>
                  <a:lnTo>
                    <a:pt x="177" y="31"/>
                  </a:lnTo>
                  <a:lnTo>
                    <a:pt x="159" y="37"/>
                  </a:lnTo>
                  <a:lnTo>
                    <a:pt x="140" y="45"/>
                  </a:lnTo>
                  <a:lnTo>
                    <a:pt x="122" y="53"/>
                  </a:lnTo>
                  <a:lnTo>
                    <a:pt x="105" y="63"/>
                  </a:lnTo>
                  <a:lnTo>
                    <a:pt x="105" y="63"/>
                  </a:lnTo>
                  <a:lnTo>
                    <a:pt x="91" y="72"/>
                  </a:lnTo>
                  <a:lnTo>
                    <a:pt x="77" y="83"/>
                  </a:lnTo>
                  <a:lnTo>
                    <a:pt x="64" y="94"/>
                  </a:lnTo>
                  <a:lnTo>
                    <a:pt x="54" y="107"/>
                  </a:lnTo>
                  <a:lnTo>
                    <a:pt x="54" y="107"/>
                  </a:lnTo>
                  <a:lnTo>
                    <a:pt x="50" y="114"/>
                  </a:lnTo>
                  <a:lnTo>
                    <a:pt x="45" y="121"/>
                  </a:lnTo>
                  <a:lnTo>
                    <a:pt x="37" y="135"/>
                  </a:lnTo>
                  <a:lnTo>
                    <a:pt x="37" y="135"/>
                  </a:lnTo>
                  <a:lnTo>
                    <a:pt x="35" y="138"/>
                  </a:lnTo>
                  <a:lnTo>
                    <a:pt x="31" y="141"/>
                  </a:lnTo>
                  <a:lnTo>
                    <a:pt x="27" y="145"/>
                  </a:lnTo>
                  <a:lnTo>
                    <a:pt x="23" y="150"/>
                  </a:lnTo>
                  <a:lnTo>
                    <a:pt x="23" y="150"/>
                  </a:lnTo>
                  <a:lnTo>
                    <a:pt x="21" y="154"/>
                  </a:lnTo>
                  <a:lnTo>
                    <a:pt x="20" y="161"/>
                  </a:lnTo>
                  <a:lnTo>
                    <a:pt x="17" y="173"/>
                  </a:lnTo>
                  <a:lnTo>
                    <a:pt x="17" y="173"/>
                  </a:lnTo>
                  <a:lnTo>
                    <a:pt x="9" y="203"/>
                  </a:lnTo>
                  <a:lnTo>
                    <a:pt x="9" y="203"/>
                  </a:lnTo>
                  <a:lnTo>
                    <a:pt x="3" y="230"/>
                  </a:lnTo>
                  <a:lnTo>
                    <a:pt x="1" y="244"/>
                  </a:lnTo>
                  <a:lnTo>
                    <a:pt x="0" y="258"/>
                  </a:lnTo>
                  <a:lnTo>
                    <a:pt x="0" y="258"/>
                  </a:lnTo>
                  <a:lnTo>
                    <a:pt x="0" y="280"/>
                  </a:lnTo>
                  <a:lnTo>
                    <a:pt x="1" y="290"/>
                  </a:lnTo>
                  <a:lnTo>
                    <a:pt x="3" y="301"/>
                  </a:lnTo>
                  <a:lnTo>
                    <a:pt x="6" y="310"/>
                  </a:lnTo>
                  <a:lnTo>
                    <a:pt x="10" y="320"/>
                  </a:lnTo>
                  <a:lnTo>
                    <a:pt x="15" y="329"/>
                  </a:lnTo>
                  <a:lnTo>
                    <a:pt x="21" y="340"/>
                  </a:lnTo>
                  <a:lnTo>
                    <a:pt x="21" y="340"/>
                  </a:lnTo>
                  <a:lnTo>
                    <a:pt x="36" y="362"/>
                  </a:lnTo>
                  <a:lnTo>
                    <a:pt x="50" y="384"/>
                  </a:lnTo>
                  <a:lnTo>
                    <a:pt x="55" y="395"/>
                  </a:lnTo>
                  <a:lnTo>
                    <a:pt x="60" y="407"/>
                  </a:lnTo>
                  <a:lnTo>
                    <a:pt x="63" y="419"/>
                  </a:lnTo>
                  <a:lnTo>
                    <a:pt x="66" y="433"/>
                  </a:lnTo>
                  <a:lnTo>
                    <a:pt x="66" y="433"/>
                  </a:lnTo>
                  <a:lnTo>
                    <a:pt x="67" y="458"/>
                  </a:lnTo>
                  <a:lnTo>
                    <a:pt x="69" y="484"/>
                  </a:lnTo>
                  <a:lnTo>
                    <a:pt x="70" y="495"/>
                  </a:lnTo>
                  <a:lnTo>
                    <a:pt x="74" y="508"/>
                  </a:lnTo>
                  <a:lnTo>
                    <a:pt x="78" y="520"/>
                  </a:lnTo>
                  <a:lnTo>
                    <a:pt x="84" y="531"/>
                  </a:lnTo>
                  <a:lnTo>
                    <a:pt x="84" y="531"/>
                  </a:lnTo>
                  <a:lnTo>
                    <a:pt x="90" y="540"/>
                  </a:lnTo>
                  <a:lnTo>
                    <a:pt x="98" y="549"/>
                  </a:lnTo>
                  <a:lnTo>
                    <a:pt x="105" y="556"/>
                  </a:lnTo>
                  <a:lnTo>
                    <a:pt x="113" y="564"/>
                  </a:lnTo>
                  <a:lnTo>
                    <a:pt x="131" y="578"/>
                  </a:lnTo>
                  <a:lnTo>
                    <a:pt x="150" y="591"/>
                  </a:lnTo>
                  <a:lnTo>
                    <a:pt x="150" y="591"/>
                  </a:lnTo>
                  <a:lnTo>
                    <a:pt x="170" y="605"/>
                  </a:lnTo>
                  <a:lnTo>
                    <a:pt x="190" y="621"/>
                  </a:lnTo>
                  <a:lnTo>
                    <a:pt x="229" y="652"/>
                  </a:lnTo>
                  <a:lnTo>
                    <a:pt x="229" y="652"/>
                  </a:lnTo>
                  <a:lnTo>
                    <a:pt x="267" y="685"/>
                  </a:lnTo>
                  <a:lnTo>
                    <a:pt x="303" y="720"/>
                  </a:lnTo>
                  <a:lnTo>
                    <a:pt x="337" y="756"/>
                  </a:lnTo>
                  <a:lnTo>
                    <a:pt x="371" y="793"/>
                  </a:lnTo>
                  <a:lnTo>
                    <a:pt x="403" y="830"/>
                  </a:lnTo>
                  <a:lnTo>
                    <a:pt x="434" y="869"/>
                  </a:lnTo>
                  <a:lnTo>
                    <a:pt x="464" y="909"/>
                  </a:lnTo>
                  <a:lnTo>
                    <a:pt x="494" y="949"/>
                  </a:lnTo>
                  <a:lnTo>
                    <a:pt x="494" y="949"/>
                  </a:lnTo>
                  <a:lnTo>
                    <a:pt x="521" y="991"/>
                  </a:lnTo>
                  <a:lnTo>
                    <a:pt x="548" y="1032"/>
                  </a:lnTo>
                  <a:lnTo>
                    <a:pt x="574" y="1075"/>
                  </a:lnTo>
                  <a:lnTo>
                    <a:pt x="600" y="1119"/>
                  </a:lnTo>
                  <a:lnTo>
                    <a:pt x="625" y="1162"/>
                  </a:lnTo>
                  <a:lnTo>
                    <a:pt x="649" y="1205"/>
                  </a:lnTo>
                  <a:lnTo>
                    <a:pt x="696" y="1294"/>
                  </a:lnTo>
                  <a:lnTo>
                    <a:pt x="696" y="1294"/>
                  </a:lnTo>
                  <a:lnTo>
                    <a:pt x="742" y="1385"/>
                  </a:lnTo>
                  <a:lnTo>
                    <a:pt x="787" y="1476"/>
                  </a:lnTo>
                  <a:lnTo>
                    <a:pt x="877" y="1658"/>
                  </a:lnTo>
                  <a:lnTo>
                    <a:pt x="877" y="1658"/>
                  </a:lnTo>
                  <a:lnTo>
                    <a:pt x="922" y="1747"/>
                  </a:lnTo>
                  <a:lnTo>
                    <a:pt x="968" y="1835"/>
                  </a:lnTo>
                  <a:lnTo>
                    <a:pt x="992" y="1878"/>
                  </a:lnTo>
                  <a:lnTo>
                    <a:pt x="1017" y="1921"/>
                  </a:lnTo>
                  <a:lnTo>
                    <a:pt x="1043" y="1964"/>
                  </a:lnTo>
                  <a:lnTo>
                    <a:pt x="1069" y="2006"/>
                  </a:lnTo>
                  <a:lnTo>
                    <a:pt x="1069" y="2006"/>
                  </a:lnTo>
                  <a:lnTo>
                    <a:pt x="1099" y="2051"/>
                  </a:lnTo>
                  <a:lnTo>
                    <a:pt x="1129" y="2095"/>
                  </a:lnTo>
                  <a:lnTo>
                    <a:pt x="1161" y="2140"/>
                  </a:lnTo>
                  <a:lnTo>
                    <a:pt x="1194" y="2183"/>
                  </a:lnTo>
                  <a:lnTo>
                    <a:pt x="1228" y="2224"/>
                  </a:lnTo>
                  <a:lnTo>
                    <a:pt x="1263" y="2266"/>
                  </a:lnTo>
                  <a:lnTo>
                    <a:pt x="1299" y="2306"/>
                  </a:lnTo>
                  <a:lnTo>
                    <a:pt x="1336" y="2345"/>
                  </a:lnTo>
                  <a:lnTo>
                    <a:pt x="1336" y="2345"/>
                  </a:lnTo>
                  <a:lnTo>
                    <a:pt x="1377" y="2382"/>
                  </a:lnTo>
                  <a:lnTo>
                    <a:pt x="1417" y="2419"/>
                  </a:lnTo>
                  <a:lnTo>
                    <a:pt x="1458" y="2455"/>
                  </a:lnTo>
                  <a:lnTo>
                    <a:pt x="1501" y="2488"/>
                  </a:lnTo>
                  <a:lnTo>
                    <a:pt x="1501" y="2488"/>
                  </a:lnTo>
                  <a:lnTo>
                    <a:pt x="1541" y="2522"/>
                  </a:lnTo>
                  <a:lnTo>
                    <a:pt x="1561" y="2539"/>
                  </a:lnTo>
                  <a:lnTo>
                    <a:pt x="1580" y="2556"/>
                  </a:lnTo>
                  <a:lnTo>
                    <a:pt x="1580" y="2556"/>
                  </a:lnTo>
                  <a:lnTo>
                    <a:pt x="1615" y="2591"/>
                  </a:lnTo>
                  <a:lnTo>
                    <a:pt x="1632" y="2608"/>
                  </a:lnTo>
                  <a:lnTo>
                    <a:pt x="1650" y="2624"/>
                  </a:lnTo>
                  <a:lnTo>
                    <a:pt x="1650" y="2624"/>
                  </a:lnTo>
                  <a:lnTo>
                    <a:pt x="1668" y="2639"/>
                  </a:lnTo>
                  <a:lnTo>
                    <a:pt x="1687" y="2653"/>
                  </a:lnTo>
                  <a:lnTo>
                    <a:pt x="1706" y="2666"/>
                  </a:lnTo>
                  <a:lnTo>
                    <a:pt x="1726" y="2676"/>
                  </a:lnTo>
                  <a:lnTo>
                    <a:pt x="1747" y="2685"/>
                  </a:lnTo>
                  <a:lnTo>
                    <a:pt x="1769" y="2692"/>
                  </a:lnTo>
                  <a:lnTo>
                    <a:pt x="1791" y="2697"/>
                  </a:lnTo>
                  <a:lnTo>
                    <a:pt x="1815" y="2700"/>
                  </a:lnTo>
                  <a:lnTo>
                    <a:pt x="1815" y="2700"/>
                  </a:lnTo>
                  <a:lnTo>
                    <a:pt x="1837" y="2700"/>
                  </a:lnTo>
                  <a:lnTo>
                    <a:pt x="1860" y="2699"/>
                  </a:lnTo>
                  <a:lnTo>
                    <a:pt x="1882" y="2697"/>
                  </a:lnTo>
                  <a:lnTo>
                    <a:pt x="1905" y="2692"/>
                  </a:lnTo>
                  <a:lnTo>
                    <a:pt x="1927" y="2686"/>
                  </a:lnTo>
                  <a:lnTo>
                    <a:pt x="1947" y="2678"/>
                  </a:lnTo>
                  <a:lnTo>
                    <a:pt x="1968" y="2669"/>
                  </a:lnTo>
                  <a:lnTo>
                    <a:pt x="1988" y="2659"/>
                  </a:lnTo>
                  <a:lnTo>
                    <a:pt x="1988" y="2659"/>
                  </a:lnTo>
                  <a:lnTo>
                    <a:pt x="2006" y="2647"/>
                  </a:lnTo>
                  <a:lnTo>
                    <a:pt x="2022" y="2633"/>
                  </a:lnTo>
                  <a:lnTo>
                    <a:pt x="2037" y="2620"/>
                  </a:lnTo>
                  <a:lnTo>
                    <a:pt x="2050" y="2603"/>
                  </a:lnTo>
                  <a:lnTo>
                    <a:pt x="2050" y="2603"/>
                  </a:lnTo>
                  <a:lnTo>
                    <a:pt x="2051" y="2600"/>
                  </a:lnTo>
                  <a:lnTo>
                    <a:pt x="2051" y="2598"/>
                  </a:lnTo>
                  <a:lnTo>
                    <a:pt x="2050" y="2595"/>
                  </a:lnTo>
                  <a:lnTo>
                    <a:pt x="2048" y="2594"/>
                  </a:lnTo>
                  <a:lnTo>
                    <a:pt x="2045" y="2593"/>
                  </a:lnTo>
                  <a:lnTo>
                    <a:pt x="2043" y="2593"/>
                  </a:lnTo>
                  <a:lnTo>
                    <a:pt x="2041" y="2594"/>
                  </a:lnTo>
                  <a:lnTo>
                    <a:pt x="2038" y="2597"/>
                  </a:lnTo>
                  <a:lnTo>
                    <a:pt x="2038" y="2597"/>
                  </a:lnTo>
                  <a:lnTo>
                    <a:pt x="2031" y="2605"/>
                  </a:lnTo>
                  <a:lnTo>
                    <a:pt x="2023" y="2614"/>
                  </a:lnTo>
                  <a:lnTo>
                    <a:pt x="2006" y="2629"/>
                  </a:lnTo>
                  <a:lnTo>
                    <a:pt x="1988" y="2643"/>
                  </a:lnTo>
                  <a:lnTo>
                    <a:pt x="1968" y="2654"/>
                  </a:lnTo>
                  <a:lnTo>
                    <a:pt x="1947" y="2663"/>
                  </a:lnTo>
                  <a:lnTo>
                    <a:pt x="1926" y="2671"/>
                  </a:lnTo>
                  <a:lnTo>
                    <a:pt x="1904" y="2678"/>
                  </a:lnTo>
                  <a:lnTo>
                    <a:pt x="1882" y="2683"/>
                  </a:lnTo>
                  <a:lnTo>
                    <a:pt x="1882" y="2683"/>
                  </a:lnTo>
                  <a:lnTo>
                    <a:pt x="1858" y="2685"/>
                  </a:lnTo>
                  <a:lnTo>
                    <a:pt x="1835" y="2686"/>
                  </a:lnTo>
                  <a:lnTo>
                    <a:pt x="1812" y="2685"/>
                  </a:lnTo>
                  <a:lnTo>
                    <a:pt x="1789" y="2683"/>
                  </a:lnTo>
                  <a:lnTo>
                    <a:pt x="1767" y="2677"/>
                  </a:lnTo>
                  <a:lnTo>
                    <a:pt x="1745" y="2670"/>
                  </a:lnTo>
                  <a:lnTo>
                    <a:pt x="1724" y="2660"/>
                  </a:lnTo>
                  <a:lnTo>
                    <a:pt x="1703" y="2648"/>
                  </a:lnTo>
                  <a:lnTo>
                    <a:pt x="1703" y="2648"/>
                  </a:lnTo>
                  <a:lnTo>
                    <a:pt x="1684" y="2635"/>
                  </a:lnTo>
                  <a:lnTo>
                    <a:pt x="1664" y="2620"/>
                  </a:lnTo>
                  <a:lnTo>
                    <a:pt x="1647" y="2603"/>
                  </a:lnTo>
                  <a:lnTo>
                    <a:pt x="1630" y="2586"/>
                  </a:lnTo>
                  <a:lnTo>
                    <a:pt x="1595" y="2552"/>
                  </a:lnTo>
                  <a:lnTo>
                    <a:pt x="1578" y="2535"/>
                  </a:lnTo>
                  <a:lnTo>
                    <a:pt x="1560" y="2518"/>
                  </a:lnTo>
                  <a:lnTo>
                    <a:pt x="1560" y="2518"/>
                  </a:lnTo>
                  <a:lnTo>
                    <a:pt x="1541" y="2502"/>
                  </a:lnTo>
                  <a:lnTo>
                    <a:pt x="1520" y="2486"/>
                  </a:lnTo>
                  <a:lnTo>
                    <a:pt x="1481" y="2455"/>
                  </a:lnTo>
                  <a:lnTo>
                    <a:pt x="1481" y="2455"/>
                  </a:lnTo>
                  <a:lnTo>
                    <a:pt x="1439" y="2420"/>
                  </a:lnTo>
                  <a:lnTo>
                    <a:pt x="1397" y="2383"/>
                  </a:lnTo>
                  <a:lnTo>
                    <a:pt x="1397" y="2383"/>
                  </a:lnTo>
                  <a:lnTo>
                    <a:pt x="1360" y="2349"/>
                  </a:lnTo>
                  <a:lnTo>
                    <a:pt x="1325" y="2313"/>
                  </a:lnTo>
                  <a:lnTo>
                    <a:pt x="1290" y="2275"/>
                  </a:lnTo>
                  <a:lnTo>
                    <a:pt x="1257" y="2237"/>
                  </a:lnTo>
                  <a:lnTo>
                    <a:pt x="1225" y="2198"/>
                  </a:lnTo>
                  <a:lnTo>
                    <a:pt x="1192" y="2159"/>
                  </a:lnTo>
                  <a:lnTo>
                    <a:pt x="1162" y="2118"/>
                  </a:lnTo>
                  <a:lnTo>
                    <a:pt x="1133" y="2077"/>
                  </a:lnTo>
                  <a:lnTo>
                    <a:pt x="1105" y="2034"/>
                  </a:lnTo>
                  <a:lnTo>
                    <a:pt x="1077" y="1991"/>
                  </a:lnTo>
                  <a:lnTo>
                    <a:pt x="1050" y="1949"/>
                  </a:lnTo>
                  <a:lnTo>
                    <a:pt x="1024" y="1905"/>
                  </a:lnTo>
                  <a:lnTo>
                    <a:pt x="999" y="1861"/>
                  </a:lnTo>
                  <a:lnTo>
                    <a:pt x="974" y="1816"/>
                  </a:lnTo>
                  <a:lnTo>
                    <a:pt x="927" y="1726"/>
                  </a:lnTo>
                  <a:lnTo>
                    <a:pt x="927" y="1726"/>
                  </a:lnTo>
                  <a:lnTo>
                    <a:pt x="883" y="1639"/>
                  </a:lnTo>
                  <a:lnTo>
                    <a:pt x="839" y="1551"/>
                  </a:lnTo>
                  <a:lnTo>
                    <a:pt x="753" y="1376"/>
                  </a:lnTo>
                  <a:lnTo>
                    <a:pt x="709" y="1288"/>
                  </a:lnTo>
                  <a:lnTo>
                    <a:pt x="663" y="1202"/>
                  </a:lnTo>
                  <a:lnTo>
                    <a:pt x="640" y="1159"/>
                  </a:lnTo>
                  <a:lnTo>
                    <a:pt x="616" y="1117"/>
                  </a:lnTo>
                  <a:lnTo>
                    <a:pt x="590" y="1075"/>
                  </a:lnTo>
                  <a:lnTo>
                    <a:pt x="565" y="1034"/>
                  </a:lnTo>
                  <a:lnTo>
                    <a:pt x="565" y="1034"/>
                  </a:lnTo>
                  <a:lnTo>
                    <a:pt x="539" y="993"/>
                  </a:lnTo>
                  <a:lnTo>
                    <a:pt x="512" y="953"/>
                  </a:lnTo>
                  <a:lnTo>
                    <a:pt x="485" y="914"/>
                  </a:lnTo>
                  <a:lnTo>
                    <a:pt x="457" y="876"/>
                  </a:lnTo>
                  <a:lnTo>
                    <a:pt x="427" y="838"/>
                  </a:lnTo>
                  <a:lnTo>
                    <a:pt x="397" y="801"/>
                  </a:lnTo>
                  <a:lnTo>
                    <a:pt x="365" y="765"/>
                  </a:lnTo>
                  <a:lnTo>
                    <a:pt x="333" y="730"/>
                  </a:lnTo>
                  <a:lnTo>
                    <a:pt x="333" y="730"/>
                  </a:lnTo>
                  <a:lnTo>
                    <a:pt x="298" y="696"/>
                  </a:lnTo>
                  <a:lnTo>
                    <a:pt x="264" y="664"/>
                  </a:lnTo>
                  <a:lnTo>
                    <a:pt x="228" y="632"/>
                  </a:lnTo>
                  <a:lnTo>
                    <a:pt x="190" y="604"/>
                  </a:lnTo>
                  <a:lnTo>
                    <a:pt x="190" y="604"/>
                  </a:lnTo>
                  <a:lnTo>
                    <a:pt x="172" y="590"/>
                  </a:lnTo>
                  <a:lnTo>
                    <a:pt x="152" y="576"/>
                  </a:lnTo>
                  <a:lnTo>
                    <a:pt x="132" y="562"/>
                  </a:lnTo>
                  <a:lnTo>
                    <a:pt x="115" y="547"/>
                  </a:lnTo>
                  <a:lnTo>
                    <a:pt x="115" y="547"/>
                  </a:lnTo>
                  <a:lnTo>
                    <a:pt x="106" y="537"/>
                  </a:lnTo>
                  <a:lnTo>
                    <a:pt x="98" y="526"/>
                  </a:lnTo>
                  <a:lnTo>
                    <a:pt x="92" y="515"/>
                  </a:lnTo>
                  <a:lnTo>
                    <a:pt x="88" y="503"/>
                  </a:lnTo>
                  <a:lnTo>
                    <a:pt x="84" y="491"/>
                  </a:lnTo>
                  <a:lnTo>
                    <a:pt x="82" y="478"/>
                  </a:lnTo>
                  <a:lnTo>
                    <a:pt x="81" y="464"/>
                  </a:lnTo>
                  <a:lnTo>
                    <a:pt x="79" y="450"/>
                  </a:lnTo>
                  <a:lnTo>
                    <a:pt x="79" y="450"/>
                  </a:lnTo>
                  <a:lnTo>
                    <a:pt x="78" y="427"/>
                  </a:lnTo>
                  <a:lnTo>
                    <a:pt x="77" y="416"/>
                  </a:lnTo>
                  <a:lnTo>
                    <a:pt x="75" y="405"/>
                  </a:lnTo>
                  <a:lnTo>
                    <a:pt x="75" y="405"/>
                  </a:lnTo>
                  <a:lnTo>
                    <a:pt x="70" y="393"/>
                  </a:lnTo>
                  <a:lnTo>
                    <a:pt x="64" y="381"/>
                  </a:lnTo>
                  <a:lnTo>
                    <a:pt x="58" y="370"/>
                  </a:lnTo>
                  <a:lnTo>
                    <a:pt x="51" y="358"/>
                  </a:lnTo>
                  <a:lnTo>
                    <a:pt x="51" y="358"/>
                  </a:lnTo>
                  <a:lnTo>
                    <a:pt x="38" y="341"/>
                  </a:lnTo>
                  <a:lnTo>
                    <a:pt x="27" y="322"/>
                  </a:lnTo>
                  <a:lnTo>
                    <a:pt x="22" y="313"/>
                  </a:lnTo>
                  <a:lnTo>
                    <a:pt x="18" y="303"/>
                  </a:lnTo>
                  <a:lnTo>
                    <a:pt x="15" y="292"/>
                  </a:lnTo>
                  <a:lnTo>
                    <a:pt x="14" y="281"/>
                  </a:lnTo>
                  <a:lnTo>
                    <a:pt x="14" y="281"/>
                  </a:lnTo>
                  <a:lnTo>
                    <a:pt x="14" y="267"/>
                  </a:lnTo>
                  <a:lnTo>
                    <a:pt x="14" y="253"/>
                  </a:lnTo>
                  <a:lnTo>
                    <a:pt x="16" y="239"/>
                  </a:lnTo>
                  <a:lnTo>
                    <a:pt x="18" y="224"/>
                  </a:lnTo>
                  <a:lnTo>
                    <a:pt x="25" y="197"/>
                  </a:lnTo>
                  <a:lnTo>
                    <a:pt x="32" y="169"/>
                  </a:lnTo>
                  <a:lnTo>
                    <a:pt x="32" y="169"/>
                  </a:lnTo>
                  <a:lnTo>
                    <a:pt x="33" y="162"/>
                  </a:lnTo>
                  <a:lnTo>
                    <a:pt x="35" y="159"/>
                  </a:lnTo>
                  <a:lnTo>
                    <a:pt x="37" y="155"/>
                  </a:lnTo>
                  <a:lnTo>
                    <a:pt x="37" y="155"/>
                  </a:lnTo>
                  <a:lnTo>
                    <a:pt x="41" y="151"/>
                  </a:lnTo>
                  <a:lnTo>
                    <a:pt x="46" y="146"/>
                  </a:lnTo>
                  <a:lnTo>
                    <a:pt x="46" y="146"/>
                  </a:lnTo>
                  <a:lnTo>
                    <a:pt x="50" y="140"/>
                  </a:lnTo>
                  <a:lnTo>
                    <a:pt x="53" y="135"/>
                  </a:lnTo>
                  <a:lnTo>
                    <a:pt x="60" y="123"/>
                  </a:lnTo>
                  <a:lnTo>
                    <a:pt x="60" y="123"/>
                  </a:lnTo>
                  <a:lnTo>
                    <a:pt x="70" y="108"/>
                  </a:lnTo>
                  <a:lnTo>
                    <a:pt x="84" y="95"/>
                  </a:lnTo>
                  <a:lnTo>
                    <a:pt x="98" y="84"/>
                  </a:lnTo>
                  <a:lnTo>
                    <a:pt x="114" y="73"/>
                  </a:lnTo>
                  <a:lnTo>
                    <a:pt x="130" y="64"/>
                  </a:lnTo>
                  <a:lnTo>
                    <a:pt x="147" y="56"/>
                  </a:lnTo>
                  <a:lnTo>
                    <a:pt x="165" y="50"/>
                  </a:lnTo>
                  <a:lnTo>
                    <a:pt x="182" y="43"/>
                  </a:lnTo>
                  <a:lnTo>
                    <a:pt x="182" y="43"/>
                  </a:lnTo>
                  <a:lnTo>
                    <a:pt x="200" y="38"/>
                  </a:lnTo>
                  <a:lnTo>
                    <a:pt x="219" y="33"/>
                  </a:lnTo>
                  <a:lnTo>
                    <a:pt x="258" y="25"/>
                  </a:lnTo>
                  <a:lnTo>
                    <a:pt x="297" y="19"/>
                  </a:lnTo>
                  <a:lnTo>
                    <a:pt x="336" y="16"/>
                  </a:lnTo>
                  <a:lnTo>
                    <a:pt x="336" y="16"/>
                  </a:lnTo>
                  <a:lnTo>
                    <a:pt x="366" y="14"/>
                  </a:lnTo>
                  <a:lnTo>
                    <a:pt x="397" y="14"/>
                  </a:lnTo>
                  <a:lnTo>
                    <a:pt x="397" y="14"/>
                  </a:lnTo>
                  <a:lnTo>
                    <a:pt x="401" y="14"/>
                  </a:lnTo>
                  <a:lnTo>
                    <a:pt x="402" y="11"/>
                  </a:lnTo>
                  <a:lnTo>
                    <a:pt x="404" y="9"/>
                  </a:lnTo>
                  <a:lnTo>
                    <a:pt x="404" y="7"/>
                  </a:lnTo>
                  <a:lnTo>
                    <a:pt x="404" y="4"/>
                  </a:lnTo>
                  <a:lnTo>
                    <a:pt x="402" y="2"/>
                  </a:lnTo>
                  <a:lnTo>
                    <a:pt x="401" y="1"/>
                  </a:lnTo>
                  <a:lnTo>
                    <a:pt x="397" y="0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183DE3D7-7353-2367-B0FA-DD1718EAB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3" y="2284"/>
              <a:ext cx="289" cy="181"/>
            </a:xfrm>
            <a:custGeom>
              <a:avLst/>
              <a:gdLst>
                <a:gd name="T0" fmla="*/ 2 w 578"/>
                <a:gd name="T1" fmla="*/ 10 h 363"/>
                <a:gd name="T2" fmla="*/ 28 w 578"/>
                <a:gd name="T3" fmla="*/ 30 h 363"/>
                <a:gd name="T4" fmla="*/ 84 w 578"/>
                <a:gd name="T5" fmla="*/ 61 h 363"/>
                <a:gd name="T6" fmla="*/ 143 w 578"/>
                <a:gd name="T7" fmla="*/ 86 h 363"/>
                <a:gd name="T8" fmla="*/ 203 w 578"/>
                <a:gd name="T9" fmla="*/ 108 h 363"/>
                <a:gd name="T10" fmla="*/ 233 w 578"/>
                <a:gd name="T11" fmla="*/ 121 h 363"/>
                <a:gd name="T12" fmla="*/ 291 w 578"/>
                <a:gd name="T13" fmla="*/ 148 h 363"/>
                <a:gd name="T14" fmla="*/ 348 w 578"/>
                <a:gd name="T15" fmla="*/ 182 h 363"/>
                <a:gd name="T16" fmla="*/ 376 w 578"/>
                <a:gd name="T17" fmla="*/ 199 h 363"/>
                <a:gd name="T18" fmla="*/ 432 w 578"/>
                <a:gd name="T19" fmla="*/ 238 h 363"/>
                <a:gd name="T20" fmla="*/ 458 w 578"/>
                <a:gd name="T21" fmla="*/ 259 h 363"/>
                <a:gd name="T22" fmla="*/ 515 w 578"/>
                <a:gd name="T23" fmla="*/ 308 h 363"/>
                <a:gd name="T24" fmla="*/ 566 w 578"/>
                <a:gd name="T25" fmla="*/ 361 h 363"/>
                <a:gd name="T26" fmla="*/ 569 w 578"/>
                <a:gd name="T27" fmla="*/ 363 h 363"/>
                <a:gd name="T28" fmla="*/ 573 w 578"/>
                <a:gd name="T29" fmla="*/ 363 h 363"/>
                <a:gd name="T30" fmla="*/ 577 w 578"/>
                <a:gd name="T31" fmla="*/ 358 h 363"/>
                <a:gd name="T32" fmla="*/ 578 w 578"/>
                <a:gd name="T33" fmla="*/ 354 h 363"/>
                <a:gd name="T34" fmla="*/ 576 w 578"/>
                <a:gd name="T35" fmla="*/ 351 h 363"/>
                <a:gd name="T36" fmla="*/ 531 w 578"/>
                <a:gd name="T37" fmla="*/ 303 h 363"/>
                <a:gd name="T38" fmla="*/ 480 w 578"/>
                <a:gd name="T39" fmla="*/ 258 h 363"/>
                <a:gd name="T40" fmla="*/ 427 w 578"/>
                <a:gd name="T41" fmla="*/ 218 h 363"/>
                <a:gd name="T42" fmla="*/ 372 w 578"/>
                <a:gd name="T43" fmla="*/ 181 h 363"/>
                <a:gd name="T44" fmla="*/ 344 w 578"/>
                <a:gd name="T45" fmla="*/ 163 h 363"/>
                <a:gd name="T46" fmla="*/ 288 w 578"/>
                <a:gd name="T47" fmla="*/ 131 h 363"/>
                <a:gd name="T48" fmla="*/ 259 w 578"/>
                <a:gd name="T49" fmla="*/ 116 h 363"/>
                <a:gd name="T50" fmla="*/ 199 w 578"/>
                <a:gd name="T51" fmla="*/ 92 h 363"/>
                <a:gd name="T52" fmla="*/ 138 w 578"/>
                <a:gd name="T53" fmla="*/ 70 h 363"/>
                <a:gd name="T54" fmla="*/ 73 w 578"/>
                <a:gd name="T55" fmla="*/ 40 h 363"/>
                <a:gd name="T56" fmla="*/ 42 w 578"/>
                <a:gd name="T57" fmla="*/ 22 h 363"/>
                <a:gd name="T58" fmla="*/ 12 w 578"/>
                <a:gd name="T59" fmla="*/ 1 h 363"/>
                <a:gd name="T60" fmla="*/ 9 w 578"/>
                <a:gd name="T61" fmla="*/ 0 h 363"/>
                <a:gd name="T62" fmla="*/ 4 w 578"/>
                <a:gd name="T63" fmla="*/ 0 h 363"/>
                <a:gd name="T64" fmla="*/ 0 w 578"/>
                <a:gd name="T65" fmla="*/ 3 h 363"/>
                <a:gd name="T66" fmla="*/ 0 w 578"/>
                <a:gd name="T67" fmla="*/ 8 h 363"/>
                <a:gd name="T68" fmla="*/ 2 w 578"/>
                <a:gd name="T69" fmla="*/ 1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8" h="363">
                  <a:moveTo>
                    <a:pt x="2" y="10"/>
                  </a:moveTo>
                  <a:lnTo>
                    <a:pt x="2" y="10"/>
                  </a:lnTo>
                  <a:lnTo>
                    <a:pt x="15" y="21"/>
                  </a:lnTo>
                  <a:lnTo>
                    <a:pt x="28" y="30"/>
                  </a:lnTo>
                  <a:lnTo>
                    <a:pt x="55" y="46"/>
                  </a:lnTo>
                  <a:lnTo>
                    <a:pt x="84" y="61"/>
                  </a:lnTo>
                  <a:lnTo>
                    <a:pt x="113" y="74"/>
                  </a:lnTo>
                  <a:lnTo>
                    <a:pt x="143" y="86"/>
                  </a:lnTo>
                  <a:lnTo>
                    <a:pt x="173" y="97"/>
                  </a:lnTo>
                  <a:lnTo>
                    <a:pt x="203" y="108"/>
                  </a:lnTo>
                  <a:lnTo>
                    <a:pt x="233" y="121"/>
                  </a:lnTo>
                  <a:lnTo>
                    <a:pt x="233" y="121"/>
                  </a:lnTo>
                  <a:lnTo>
                    <a:pt x="263" y="134"/>
                  </a:lnTo>
                  <a:lnTo>
                    <a:pt x="291" y="148"/>
                  </a:lnTo>
                  <a:lnTo>
                    <a:pt x="320" y="165"/>
                  </a:lnTo>
                  <a:lnTo>
                    <a:pt x="348" y="182"/>
                  </a:lnTo>
                  <a:lnTo>
                    <a:pt x="348" y="182"/>
                  </a:lnTo>
                  <a:lnTo>
                    <a:pt x="376" y="199"/>
                  </a:lnTo>
                  <a:lnTo>
                    <a:pt x="404" y="219"/>
                  </a:lnTo>
                  <a:lnTo>
                    <a:pt x="432" y="238"/>
                  </a:lnTo>
                  <a:lnTo>
                    <a:pt x="458" y="259"/>
                  </a:lnTo>
                  <a:lnTo>
                    <a:pt x="458" y="259"/>
                  </a:lnTo>
                  <a:lnTo>
                    <a:pt x="487" y="282"/>
                  </a:lnTo>
                  <a:lnTo>
                    <a:pt x="515" y="308"/>
                  </a:lnTo>
                  <a:lnTo>
                    <a:pt x="541" y="333"/>
                  </a:lnTo>
                  <a:lnTo>
                    <a:pt x="566" y="361"/>
                  </a:lnTo>
                  <a:lnTo>
                    <a:pt x="566" y="361"/>
                  </a:lnTo>
                  <a:lnTo>
                    <a:pt x="569" y="363"/>
                  </a:lnTo>
                  <a:lnTo>
                    <a:pt x="571" y="363"/>
                  </a:lnTo>
                  <a:lnTo>
                    <a:pt x="573" y="363"/>
                  </a:lnTo>
                  <a:lnTo>
                    <a:pt x="576" y="361"/>
                  </a:lnTo>
                  <a:lnTo>
                    <a:pt x="577" y="358"/>
                  </a:lnTo>
                  <a:lnTo>
                    <a:pt x="578" y="356"/>
                  </a:lnTo>
                  <a:lnTo>
                    <a:pt x="578" y="354"/>
                  </a:lnTo>
                  <a:lnTo>
                    <a:pt x="576" y="351"/>
                  </a:lnTo>
                  <a:lnTo>
                    <a:pt x="576" y="351"/>
                  </a:lnTo>
                  <a:lnTo>
                    <a:pt x="554" y="326"/>
                  </a:lnTo>
                  <a:lnTo>
                    <a:pt x="531" y="303"/>
                  </a:lnTo>
                  <a:lnTo>
                    <a:pt x="505" y="280"/>
                  </a:lnTo>
                  <a:lnTo>
                    <a:pt x="480" y="258"/>
                  </a:lnTo>
                  <a:lnTo>
                    <a:pt x="454" y="237"/>
                  </a:lnTo>
                  <a:lnTo>
                    <a:pt x="427" y="218"/>
                  </a:lnTo>
                  <a:lnTo>
                    <a:pt x="399" y="199"/>
                  </a:lnTo>
                  <a:lnTo>
                    <a:pt x="372" y="181"/>
                  </a:lnTo>
                  <a:lnTo>
                    <a:pt x="372" y="181"/>
                  </a:lnTo>
                  <a:lnTo>
                    <a:pt x="344" y="163"/>
                  </a:lnTo>
                  <a:lnTo>
                    <a:pt x="317" y="146"/>
                  </a:lnTo>
                  <a:lnTo>
                    <a:pt x="288" y="131"/>
                  </a:lnTo>
                  <a:lnTo>
                    <a:pt x="259" y="116"/>
                  </a:lnTo>
                  <a:lnTo>
                    <a:pt x="259" y="116"/>
                  </a:lnTo>
                  <a:lnTo>
                    <a:pt x="229" y="104"/>
                  </a:lnTo>
                  <a:lnTo>
                    <a:pt x="199" y="92"/>
                  </a:lnTo>
                  <a:lnTo>
                    <a:pt x="138" y="70"/>
                  </a:lnTo>
                  <a:lnTo>
                    <a:pt x="138" y="70"/>
                  </a:lnTo>
                  <a:lnTo>
                    <a:pt x="105" y="56"/>
                  </a:lnTo>
                  <a:lnTo>
                    <a:pt x="73" y="40"/>
                  </a:lnTo>
                  <a:lnTo>
                    <a:pt x="56" y="32"/>
                  </a:lnTo>
                  <a:lnTo>
                    <a:pt x="42" y="22"/>
                  </a:lnTo>
                  <a:lnTo>
                    <a:pt x="27" y="12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86BD33D1-3222-3AFB-1E1A-3AD29F1DE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" y="2333"/>
              <a:ext cx="62" cy="524"/>
            </a:xfrm>
            <a:custGeom>
              <a:avLst/>
              <a:gdLst>
                <a:gd name="T0" fmla="*/ 112 w 126"/>
                <a:gd name="T1" fmla="*/ 7 h 1048"/>
                <a:gd name="T2" fmla="*/ 112 w 126"/>
                <a:gd name="T3" fmla="*/ 7 h 1048"/>
                <a:gd name="T4" fmla="*/ 112 w 126"/>
                <a:gd name="T5" fmla="*/ 58 h 1048"/>
                <a:gd name="T6" fmla="*/ 111 w 126"/>
                <a:gd name="T7" fmla="*/ 108 h 1048"/>
                <a:gd name="T8" fmla="*/ 109 w 126"/>
                <a:gd name="T9" fmla="*/ 159 h 1048"/>
                <a:gd name="T10" fmla="*/ 104 w 126"/>
                <a:gd name="T11" fmla="*/ 210 h 1048"/>
                <a:gd name="T12" fmla="*/ 98 w 126"/>
                <a:gd name="T13" fmla="*/ 262 h 1048"/>
                <a:gd name="T14" fmla="*/ 93 w 126"/>
                <a:gd name="T15" fmla="*/ 311 h 1048"/>
                <a:gd name="T16" fmla="*/ 84 w 126"/>
                <a:gd name="T17" fmla="*/ 362 h 1048"/>
                <a:gd name="T18" fmla="*/ 78 w 126"/>
                <a:gd name="T19" fmla="*/ 413 h 1048"/>
                <a:gd name="T20" fmla="*/ 78 w 126"/>
                <a:gd name="T21" fmla="*/ 413 h 1048"/>
                <a:gd name="T22" fmla="*/ 60 w 126"/>
                <a:gd name="T23" fmla="*/ 513 h 1048"/>
                <a:gd name="T24" fmla="*/ 43 w 126"/>
                <a:gd name="T25" fmla="*/ 613 h 1048"/>
                <a:gd name="T26" fmla="*/ 27 w 126"/>
                <a:gd name="T27" fmla="*/ 715 h 1048"/>
                <a:gd name="T28" fmla="*/ 19 w 126"/>
                <a:gd name="T29" fmla="*/ 765 h 1048"/>
                <a:gd name="T30" fmla="*/ 13 w 126"/>
                <a:gd name="T31" fmla="*/ 815 h 1048"/>
                <a:gd name="T32" fmla="*/ 13 w 126"/>
                <a:gd name="T33" fmla="*/ 815 h 1048"/>
                <a:gd name="T34" fmla="*/ 7 w 126"/>
                <a:gd name="T35" fmla="*/ 871 h 1048"/>
                <a:gd name="T36" fmla="*/ 3 w 126"/>
                <a:gd name="T37" fmla="*/ 928 h 1048"/>
                <a:gd name="T38" fmla="*/ 0 w 126"/>
                <a:gd name="T39" fmla="*/ 984 h 1048"/>
                <a:gd name="T40" fmla="*/ 0 w 126"/>
                <a:gd name="T41" fmla="*/ 1041 h 1048"/>
                <a:gd name="T42" fmla="*/ 0 w 126"/>
                <a:gd name="T43" fmla="*/ 1041 h 1048"/>
                <a:gd name="T44" fmla="*/ 0 w 126"/>
                <a:gd name="T45" fmla="*/ 1043 h 1048"/>
                <a:gd name="T46" fmla="*/ 3 w 126"/>
                <a:gd name="T47" fmla="*/ 1045 h 1048"/>
                <a:gd name="T48" fmla="*/ 5 w 126"/>
                <a:gd name="T49" fmla="*/ 1047 h 1048"/>
                <a:gd name="T50" fmla="*/ 7 w 126"/>
                <a:gd name="T51" fmla="*/ 1048 h 1048"/>
                <a:gd name="T52" fmla="*/ 10 w 126"/>
                <a:gd name="T53" fmla="*/ 1047 h 1048"/>
                <a:gd name="T54" fmla="*/ 12 w 126"/>
                <a:gd name="T55" fmla="*/ 1045 h 1048"/>
                <a:gd name="T56" fmla="*/ 13 w 126"/>
                <a:gd name="T57" fmla="*/ 1043 h 1048"/>
                <a:gd name="T58" fmla="*/ 14 w 126"/>
                <a:gd name="T59" fmla="*/ 1041 h 1048"/>
                <a:gd name="T60" fmla="*/ 14 w 126"/>
                <a:gd name="T61" fmla="*/ 1041 h 1048"/>
                <a:gd name="T62" fmla="*/ 14 w 126"/>
                <a:gd name="T63" fmla="*/ 990 h 1048"/>
                <a:gd name="T64" fmla="*/ 17 w 126"/>
                <a:gd name="T65" fmla="*/ 939 h 1048"/>
                <a:gd name="T66" fmla="*/ 20 w 126"/>
                <a:gd name="T67" fmla="*/ 889 h 1048"/>
                <a:gd name="T68" fmla="*/ 25 w 126"/>
                <a:gd name="T69" fmla="*/ 839 h 1048"/>
                <a:gd name="T70" fmla="*/ 30 w 126"/>
                <a:gd name="T71" fmla="*/ 788 h 1048"/>
                <a:gd name="T72" fmla="*/ 37 w 126"/>
                <a:gd name="T73" fmla="*/ 738 h 1048"/>
                <a:gd name="T74" fmla="*/ 52 w 126"/>
                <a:gd name="T75" fmla="*/ 638 h 1048"/>
                <a:gd name="T76" fmla="*/ 52 w 126"/>
                <a:gd name="T77" fmla="*/ 638 h 1048"/>
                <a:gd name="T78" fmla="*/ 87 w 126"/>
                <a:gd name="T79" fmla="*/ 437 h 1048"/>
                <a:gd name="T80" fmla="*/ 103 w 126"/>
                <a:gd name="T81" fmla="*/ 335 h 1048"/>
                <a:gd name="T82" fmla="*/ 110 w 126"/>
                <a:gd name="T83" fmla="*/ 285 h 1048"/>
                <a:gd name="T84" fmla="*/ 116 w 126"/>
                <a:gd name="T85" fmla="*/ 234 h 1048"/>
                <a:gd name="T86" fmla="*/ 116 w 126"/>
                <a:gd name="T87" fmla="*/ 234 h 1048"/>
                <a:gd name="T88" fmla="*/ 121 w 126"/>
                <a:gd name="T89" fmla="*/ 177 h 1048"/>
                <a:gd name="T90" fmla="*/ 125 w 126"/>
                <a:gd name="T91" fmla="*/ 121 h 1048"/>
                <a:gd name="T92" fmla="*/ 126 w 126"/>
                <a:gd name="T93" fmla="*/ 63 h 1048"/>
                <a:gd name="T94" fmla="*/ 126 w 126"/>
                <a:gd name="T95" fmla="*/ 7 h 1048"/>
                <a:gd name="T96" fmla="*/ 126 w 126"/>
                <a:gd name="T97" fmla="*/ 7 h 1048"/>
                <a:gd name="T98" fmla="*/ 125 w 126"/>
                <a:gd name="T99" fmla="*/ 3 h 1048"/>
                <a:gd name="T100" fmla="*/ 124 w 126"/>
                <a:gd name="T101" fmla="*/ 1 h 1048"/>
                <a:gd name="T102" fmla="*/ 121 w 126"/>
                <a:gd name="T103" fmla="*/ 0 h 1048"/>
                <a:gd name="T104" fmla="*/ 119 w 126"/>
                <a:gd name="T105" fmla="*/ 0 h 1048"/>
                <a:gd name="T106" fmla="*/ 117 w 126"/>
                <a:gd name="T107" fmla="*/ 0 h 1048"/>
                <a:gd name="T108" fmla="*/ 114 w 126"/>
                <a:gd name="T109" fmla="*/ 1 h 1048"/>
                <a:gd name="T110" fmla="*/ 112 w 126"/>
                <a:gd name="T111" fmla="*/ 3 h 1048"/>
                <a:gd name="T112" fmla="*/ 112 w 126"/>
                <a:gd name="T113" fmla="*/ 7 h 1048"/>
                <a:gd name="T114" fmla="*/ 112 w 126"/>
                <a:gd name="T115" fmla="*/ 7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6" h="1048">
                  <a:moveTo>
                    <a:pt x="112" y="7"/>
                  </a:moveTo>
                  <a:lnTo>
                    <a:pt x="112" y="7"/>
                  </a:lnTo>
                  <a:lnTo>
                    <a:pt x="112" y="58"/>
                  </a:lnTo>
                  <a:lnTo>
                    <a:pt x="111" y="108"/>
                  </a:lnTo>
                  <a:lnTo>
                    <a:pt x="109" y="159"/>
                  </a:lnTo>
                  <a:lnTo>
                    <a:pt x="104" y="210"/>
                  </a:lnTo>
                  <a:lnTo>
                    <a:pt x="98" y="262"/>
                  </a:lnTo>
                  <a:lnTo>
                    <a:pt x="93" y="311"/>
                  </a:lnTo>
                  <a:lnTo>
                    <a:pt x="84" y="362"/>
                  </a:lnTo>
                  <a:lnTo>
                    <a:pt x="78" y="413"/>
                  </a:lnTo>
                  <a:lnTo>
                    <a:pt x="78" y="413"/>
                  </a:lnTo>
                  <a:lnTo>
                    <a:pt x="60" y="513"/>
                  </a:lnTo>
                  <a:lnTo>
                    <a:pt x="43" y="613"/>
                  </a:lnTo>
                  <a:lnTo>
                    <a:pt x="27" y="715"/>
                  </a:lnTo>
                  <a:lnTo>
                    <a:pt x="19" y="765"/>
                  </a:lnTo>
                  <a:lnTo>
                    <a:pt x="13" y="815"/>
                  </a:lnTo>
                  <a:lnTo>
                    <a:pt x="13" y="815"/>
                  </a:lnTo>
                  <a:lnTo>
                    <a:pt x="7" y="871"/>
                  </a:lnTo>
                  <a:lnTo>
                    <a:pt x="3" y="928"/>
                  </a:lnTo>
                  <a:lnTo>
                    <a:pt x="0" y="984"/>
                  </a:lnTo>
                  <a:lnTo>
                    <a:pt x="0" y="1041"/>
                  </a:lnTo>
                  <a:lnTo>
                    <a:pt x="0" y="1041"/>
                  </a:lnTo>
                  <a:lnTo>
                    <a:pt x="0" y="1043"/>
                  </a:lnTo>
                  <a:lnTo>
                    <a:pt x="3" y="1045"/>
                  </a:lnTo>
                  <a:lnTo>
                    <a:pt x="5" y="1047"/>
                  </a:lnTo>
                  <a:lnTo>
                    <a:pt x="7" y="1048"/>
                  </a:lnTo>
                  <a:lnTo>
                    <a:pt x="10" y="1047"/>
                  </a:lnTo>
                  <a:lnTo>
                    <a:pt x="12" y="1045"/>
                  </a:lnTo>
                  <a:lnTo>
                    <a:pt x="13" y="1043"/>
                  </a:lnTo>
                  <a:lnTo>
                    <a:pt x="14" y="1041"/>
                  </a:lnTo>
                  <a:lnTo>
                    <a:pt x="14" y="1041"/>
                  </a:lnTo>
                  <a:lnTo>
                    <a:pt x="14" y="990"/>
                  </a:lnTo>
                  <a:lnTo>
                    <a:pt x="17" y="939"/>
                  </a:lnTo>
                  <a:lnTo>
                    <a:pt x="20" y="889"/>
                  </a:lnTo>
                  <a:lnTo>
                    <a:pt x="25" y="839"/>
                  </a:lnTo>
                  <a:lnTo>
                    <a:pt x="30" y="788"/>
                  </a:lnTo>
                  <a:lnTo>
                    <a:pt x="37" y="738"/>
                  </a:lnTo>
                  <a:lnTo>
                    <a:pt x="52" y="638"/>
                  </a:lnTo>
                  <a:lnTo>
                    <a:pt x="52" y="638"/>
                  </a:lnTo>
                  <a:lnTo>
                    <a:pt x="87" y="437"/>
                  </a:lnTo>
                  <a:lnTo>
                    <a:pt x="103" y="335"/>
                  </a:lnTo>
                  <a:lnTo>
                    <a:pt x="110" y="285"/>
                  </a:lnTo>
                  <a:lnTo>
                    <a:pt x="116" y="234"/>
                  </a:lnTo>
                  <a:lnTo>
                    <a:pt x="116" y="234"/>
                  </a:lnTo>
                  <a:lnTo>
                    <a:pt x="121" y="177"/>
                  </a:lnTo>
                  <a:lnTo>
                    <a:pt x="125" y="121"/>
                  </a:lnTo>
                  <a:lnTo>
                    <a:pt x="126" y="63"/>
                  </a:lnTo>
                  <a:lnTo>
                    <a:pt x="126" y="7"/>
                  </a:lnTo>
                  <a:lnTo>
                    <a:pt x="126" y="7"/>
                  </a:lnTo>
                  <a:lnTo>
                    <a:pt x="125" y="3"/>
                  </a:lnTo>
                  <a:lnTo>
                    <a:pt x="124" y="1"/>
                  </a:lnTo>
                  <a:lnTo>
                    <a:pt x="121" y="0"/>
                  </a:lnTo>
                  <a:lnTo>
                    <a:pt x="119" y="0"/>
                  </a:lnTo>
                  <a:lnTo>
                    <a:pt x="117" y="0"/>
                  </a:lnTo>
                  <a:lnTo>
                    <a:pt x="114" y="1"/>
                  </a:lnTo>
                  <a:lnTo>
                    <a:pt x="112" y="3"/>
                  </a:lnTo>
                  <a:lnTo>
                    <a:pt x="112" y="7"/>
                  </a:lnTo>
                  <a:lnTo>
                    <a:pt x="11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58ECAF49-A73D-FD4F-0826-863E34786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2365"/>
              <a:ext cx="179" cy="703"/>
            </a:xfrm>
            <a:custGeom>
              <a:avLst/>
              <a:gdLst>
                <a:gd name="T0" fmla="*/ 13 w 359"/>
                <a:gd name="T1" fmla="*/ 1398 h 1405"/>
                <a:gd name="T2" fmla="*/ 19 w 359"/>
                <a:gd name="T3" fmla="*/ 1337 h 1405"/>
                <a:gd name="T4" fmla="*/ 30 w 359"/>
                <a:gd name="T5" fmla="*/ 1276 h 1405"/>
                <a:gd name="T6" fmla="*/ 45 w 359"/>
                <a:gd name="T7" fmla="*/ 1216 h 1405"/>
                <a:gd name="T8" fmla="*/ 61 w 359"/>
                <a:gd name="T9" fmla="*/ 1156 h 1405"/>
                <a:gd name="T10" fmla="*/ 133 w 359"/>
                <a:gd name="T11" fmla="*/ 919 h 1405"/>
                <a:gd name="T12" fmla="*/ 182 w 359"/>
                <a:gd name="T13" fmla="*/ 770 h 1405"/>
                <a:gd name="T14" fmla="*/ 229 w 359"/>
                <a:gd name="T15" fmla="*/ 623 h 1405"/>
                <a:gd name="T16" fmla="*/ 262 w 359"/>
                <a:gd name="T17" fmla="*/ 514 h 1405"/>
                <a:gd name="T18" fmla="*/ 272 w 359"/>
                <a:gd name="T19" fmla="*/ 478 h 1405"/>
                <a:gd name="T20" fmla="*/ 307 w 359"/>
                <a:gd name="T21" fmla="*/ 333 h 1405"/>
                <a:gd name="T22" fmla="*/ 323 w 359"/>
                <a:gd name="T23" fmla="*/ 262 h 1405"/>
                <a:gd name="T24" fmla="*/ 347 w 359"/>
                <a:gd name="T25" fmla="*/ 117 h 1405"/>
                <a:gd name="T26" fmla="*/ 355 w 359"/>
                <a:gd name="T27" fmla="*/ 44 h 1405"/>
                <a:gd name="T28" fmla="*/ 359 w 359"/>
                <a:gd name="T29" fmla="*/ 7 h 1405"/>
                <a:gd name="T30" fmla="*/ 358 w 359"/>
                <a:gd name="T31" fmla="*/ 3 h 1405"/>
                <a:gd name="T32" fmla="*/ 353 w 359"/>
                <a:gd name="T33" fmla="*/ 0 h 1405"/>
                <a:gd name="T34" fmla="*/ 348 w 359"/>
                <a:gd name="T35" fmla="*/ 3 h 1405"/>
                <a:gd name="T36" fmla="*/ 345 w 359"/>
                <a:gd name="T37" fmla="*/ 7 h 1405"/>
                <a:gd name="T38" fmla="*/ 338 w 359"/>
                <a:gd name="T39" fmla="*/ 81 h 1405"/>
                <a:gd name="T40" fmla="*/ 315 w 359"/>
                <a:gd name="T41" fmla="*/ 226 h 1405"/>
                <a:gd name="T42" fmla="*/ 301 w 359"/>
                <a:gd name="T43" fmla="*/ 299 h 1405"/>
                <a:gd name="T44" fmla="*/ 267 w 359"/>
                <a:gd name="T45" fmla="*/ 444 h 1405"/>
                <a:gd name="T46" fmla="*/ 225 w 359"/>
                <a:gd name="T47" fmla="*/ 588 h 1405"/>
                <a:gd name="T48" fmla="*/ 178 w 359"/>
                <a:gd name="T49" fmla="*/ 736 h 1405"/>
                <a:gd name="T50" fmla="*/ 130 w 359"/>
                <a:gd name="T51" fmla="*/ 883 h 1405"/>
                <a:gd name="T52" fmla="*/ 55 w 359"/>
                <a:gd name="T53" fmla="*/ 1126 h 1405"/>
                <a:gd name="T54" fmla="*/ 38 w 359"/>
                <a:gd name="T55" fmla="*/ 1186 h 1405"/>
                <a:gd name="T56" fmla="*/ 16 w 359"/>
                <a:gd name="T57" fmla="*/ 1279 h 1405"/>
                <a:gd name="T58" fmla="*/ 4 w 359"/>
                <a:gd name="T59" fmla="*/ 1340 h 1405"/>
                <a:gd name="T60" fmla="*/ 1 w 359"/>
                <a:gd name="T61" fmla="*/ 1371 h 1405"/>
                <a:gd name="T62" fmla="*/ 0 w 359"/>
                <a:gd name="T63" fmla="*/ 1398 h 1405"/>
                <a:gd name="T64" fmla="*/ 1 w 359"/>
                <a:gd name="T65" fmla="*/ 1404 h 1405"/>
                <a:gd name="T66" fmla="*/ 7 w 359"/>
                <a:gd name="T67" fmla="*/ 1405 h 1405"/>
                <a:gd name="T68" fmla="*/ 11 w 359"/>
                <a:gd name="T69" fmla="*/ 1404 h 1405"/>
                <a:gd name="T70" fmla="*/ 13 w 359"/>
                <a:gd name="T71" fmla="*/ 1398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59" h="1405">
                  <a:moveTo>
                    <a:pt x="13" y="1398"/>
                  </a:moveTo>
                  <a:lnTo>
                    <a:pt x="13" y="1398"/>
                  </a:lnTo>
                  <a:lnTo>
                    <a:pt x="16" y="1368"/>
                  </a:lnTo>
                  <a:lnTo>
                    <a:pt x="19" y="1337"/>
                  </a:lnTo>
                  <a:lnTo>
                    <a:pt x="24" y="1306"/>
                  </a:lnTo>
                  <a:lnTo>
                    <a:pt x="30" y="1276"/>
                  </a:lnTo>
                  <a:lnTo>
                    <a:pt x="37" y="1246"/>
                  </a:lnTo>
                  <a:lnTo>
                    <a:pt x="45" y="1216"/>
                  </a:lnTo>
                  <a:lnTo>
                    <a:pt x="61" y="1156"/>
                  </a:lnTo>
                  <a:lnTo>
                    <a:pt x="61" y="1156"/>
                  </a:lnTo>
                  <a:lnTo>
                    <a:pt x="96" y="1038"/>
                  </a:lnTo>
                  <a:lnTo>
                    <a:pt x="133" y="919"/>
                  </a:lnTo>
                  <a:lnTo>
                    <a:pt x="133" y="919"/>
                  </a:lnTo>
                  <a:lnTo>
                    <a:pt x="182" y="770"/>
                  </a:lnTo>
                  <a:lnTo>
                    <a:pt x="229" y="623"/>
                  </a:lnTo>
                  <a:lnTo>
                    <a:pt x="229" y="623"/>
                  </a:lnTo>
                  <a:lnTo>
                    <a:pt x="252" y="550"/>
                  </a:lnTo>
                  <a:lnTo>
                    <a:pt x="262" y="514"/>
                  </a:lnTo>
                  <a:lnTo>
                    <a:pt x="272" y="478"/>
                  </a:lnTo>
                  <a:lnTo>
                    <a:pt x="272" y="478"/>
                  </a:lnTo>
                  <a:lnTo>
                    <a:pt x="291" y="405"/>
                  </a:lnTo>
                  <a:lnTo>
                    <a:pt x="307" y="333"/>
                  </a:lnTo>
                  <a:lnTo>
                    <a:pt x="307" y="333"/>
                  </a:lnTo>
                  <a:lnTo>
                    <a:pt x="323" y="262"/>
                  </a:lnTo>
                  <a:lnTo>
                    <a:pt x="336" y="189"/>
                  </a:lnTo>
                  <a:lnTo>
                    <a:pt x="347" y="117"/>
                  </a:lnTo>
                  <a:lnTo>
                    <a:pt x="355" y="44"/>
                  </a:lnTo>
                  <a:lnTo>
                    <a:pt x="355" y="44"/>
                  </a:lnTo>
                  <a:lnTo>
                    <a:pt x="359" y="7"/>
                  </a:lnTo>
                  <a:lnTo>
                    <a:pt x="359" y="7"/>
                  </a:lnTo>
                  <a:lnTo>
                    <a:pt x="359" y="5"/>
                  </a:lnTo>
                  <a:lnTo>
                    <a:pt x="358" y="3"/>
                  </a:lnTo>
                  <a:lnTo>
                    <a:pt x="355" y="1"/>
                  </a:lnTo>
                  <a:lnTo>
                    <a:pt x="353" y="0"/>
                  </a:lnTo>
                  <a:lnTo>
                    <a:pt x="351" y="1"/>
                  </a:lnTo>
                  <a:lnTo>
                    <a:pt x="348" y="3"/>
                  </a:lnTo>
                  <a:lnTo>
                    <a:pt x="346" y="5"/>
                  </a:lnTo>
                  <a:lnTo>
                    <a:pt x="345" y="7"/>
                  </a:lnTo>
                  <a:lnTo>
                    <a:pt x="345" y="7"/>
                  </a:lnTo>
                  <a:lnTo>
                    <a:pt x="338" y="81"/>
                  </a:lnTo>
                  <a:lnTo>
                    <a:pt x="328" y="154"/>
                  </a:lnTo>
                  <a:lnTo>
                    <a:pt x="315" y="226"/>
                  </a:lnTo>
                  <a:lnTo>
                    <a:pt x="301" y="299"/>
                  </a:lnTo>
                  <a:lnTo>
                    <a:pt x="301" y="299"/>
                  </a:lnTo>
                  <a:lnTo>
                    <a:pt x="285" y="371"/>
                  </a:lnTo>
                  <a:lnTo>
                    <a:pt x="267" y="444"/>
                  </a:lnTo>
                  <a:lnTo>
                    <a:pt x="247" y="517"/>
                  </a:lnTo>
                  <a:lnTo>
                    <a:pt x="225" y="588"/>
                  </a:lnTo>
                  <a:lnTo>
                    <a:pt x="225" y="588"/>
                  </a:lnTo>
                  <a:lnTo>
                    <a:pt x="178" y="736"/>
                  </a:lnTo>
                  <a:lnTo>
                    <a:pt x="130" y="883"/>
                  </a:lnTo>
                  <a:lnTo>
                    <a:pt x="130" y="883"/>
                  </a:lnTo>
                  <a:lnTo>
                    <a:pt x="92" y="1005"/>
                  </a:lnTo>
                  <a:lnTo>
                    <a:pt x="55" y="1126"/>
                  </a:lnTo>
                  <a:lnTo>
                    <a:pt x="55" y="1126"/>
                  </a:lnTo>
                  <a:lnTo>
                    <a:pt x="38" y="1186"/>
                  </a:lnTo>
                  <a:lnTo>
                    <a:pt x="23" y="1247"/>
                  </a:lnTo>
                  <a:lnTo>
                    <a:pt x="16" y="1279"/>
                  </a:lnTo>
                  <a:lnTo>
                    <a:pt x="10" y="1309"/>
                  </a:lnTo>
                  <a:lnTo>
                    <a:pt x="4" y="1340"/>
                  </a:lnTo>
                  <a:lnTo>
                    <a:pt x="1" y="1371"/>
                  </a:lnTo>
                  <a:lnTo>
                    <a:pt x="1" y="1371"/>
                  </a:lnTo>
                  <a:lnTo>
                    <a:pt x="0" y="1398"/>
                  </a:lnTo>
                  <a:lnTo>
                    <a:pt x="0" y="1398"/>
                  </a:lnTo>
                  <a:lnTo>
                    <a:pt x="0" y="1402"/>
                  </a:lnTo>
                  <a:lnTo>
                    <a:pt x="1" y="1404"/>
                  </a:lnTo>
                  <a:lnTo>
                    <a:pt x="3" y="1405"/>
                  </a:lnTo>
                  <a:lnTo>
                    <a:pt x="7" y="1405"/>
                  </a:lnTo>
                  <a:lnTo>
                    <a:pt x="9" y="1405"/>
                  </a:lnTo>
                  <a:lnTo>
                    <a:pt x="11" y="1404"/>
                  </a:lnTo>
                  <a:lnTo>
                    <a:pt x="12" y="1402"/>
                  </a:lnTo>
                  <a:lnTo>
                    <a:pt x="13" y="1398"/>
                  </a:lnTo>
                  <a:lnTo>
                    <a:pt x="13" y="13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2BA70AAF-DA5A-BF8A-FEF0-F26808BC5D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" y="1808"/>
              <a:ext cx="286" cy="513"/>
            </a:xfrm>
            <a:custGeom>
              <a:avLst/>
              <a:gdLst>
                <a:gd name="T0" fmla="*/ 15 w 574"/>
                <a:gd name="T1" fmla="*/ 1020 h 1027"/>
                <a:gd name="T2" fmla="*/ 14 w 574"/>
                <a:gd name="T3" fmla="*/ 963 h 1027"/>
                <a:gd name="T4" fmla="*/ 18 w 574"/>
                <a:gd name="T5" fmla="*/ 908 h 1027"/>
                <a:gd name="T6" fmla="*/ 25 w 574"/>
                <a:gd name="T7" fmla="*/ 852 h 1027"/>
                <a:gd name="T8" fmla="*/ 35 w 574"/>
                <a:gd name="T9" fmla="*/ 796 h 1027"/>
                <a:gd name="T10" fmla="*/ 41 w 574"/>
                <a:gd name="T11" fmla="*/ 767 h 1027"/>
                <a:gd name="T12" fmla="*/ 56 w 574"/>
                <a:gd name="T13" fmla="*/ 710 h 1027"/>
                <a:gd name="T14" fmla="*/ 74 w 574"/>
                <a:gd name="T15" fmla="*/ 653 h 1027"/>
                <a:gd name="T16" fmla="*/ 95 w 574"/>
                <a:gd name="T17" fmla="*/ 597 h 1027"/>
                <a:gd name="T18" fmla="*/ 106 w 574"/>
                <a:gd name="T19" fmla="*/ 569 h 1027"/>
                <a:gd name="T20" fmla="*/ 130 w 574"/>
                <a:gd name="T21" fmla="*/ 514 h 1027"/>
                <a:gd name="T22" fmla="*/ 158 w 574"/>
                <a:gd name="T23" fmla="*/ 460 h 1027"/>
                <a:gd name="T24" fmla="*/ 221 w 574"/>
                <a:gd name="T25" fmla="*/ 356 h 1027"/>
                <a:gd name="T26" fmla="*/ 238 w 574"/>
                <a:gd name="T27" fmla="*/ 331 h 1027"/>
                <a:gd name="T28" fmla="*/ 273 w 574"/>
                <a:gd name="T29" fmla="*/ 282 h 1027"/>
                <a:gd name="T30" fmla="*/ 311 w 574"/>
                <a:gd name="T31" fmla="*/ 236 h 1027"/>
                <a:gd name="T32" fmla="*/ 350 w 574"/>
                <a:gd name="T33" fmla="*/ 191 h 1027"/>
                <a:gd name="T34" fmla="*/ 371 w 574"/>
                <a:gd name="T35" fmla="*/ 169 h 1027"/>
                <a:gd name="T36" fmla="*/ 412 w 574"/>
                <a:gd name="T37" fmla="*/ 130 h 1027"/>
                <a:gd name="T38" fmla="*/ 455 w 574"/>
                <a:gd name="T39" fmla="*/ 93 h 1027"/>
                <a:gd name="T40" fmla="*/ 500 w 574"/>
                <a:gd name="T41" fmla="*/ 59 h 1027"/>
                <a:gd name="T42" fmla="*/ 547 w 574"/>
                <a:gd name="T43" fmla="*/ 27 h 1027"/>
                <a:gd name="T44" fmla="*/ 570 w 574"/>
                <a:gd name="T45" fmla="*/ 12 h 1027"/>
                <a:gd name="T46" fmla="*/ 572 w 574"/>
                <a:gd name="T47" fmla="*/ 11 h 1027"/>
                <a:gd name="T48" fmla="*/ 574 w 574"/>
                <a:gd name="T49" fmla="*/ 6 h 1027"/>
                <a:gd name="T50" fmla="*/ 571 w 574"/>
                <a:gd name="T51" fmla="*/ 2 h 1027"/>
                <a:gd name="T52" fmla="*/ 567 w 574"/>
                <a:gd name="T53" fmla="*/ 0 h 1027"/>
                <a:gd name="T54" fmla="*/ 563 w 574"/>
                <a:gd name="T55" fmla="*/ 1 h 1027"/>
                <a:gd name="T56" fmla="*/ 515 w 574"/>
                <a:gd name="T57" fmla="*/ 31 h 1027"/>
                <a:gd name="T58" fmla="*/ 469 w 574"/>
                <a:gd name="T59" fmla="*/ 64 h 1027"/>
                <a:gd name="T60" fmla="*/ 424 w 574"/>
                <a:gd name="T61" fmla="*/ 101 h 1027"/>
                <a:gd name="T62" fmla="*/ 381 w 574"/>
                <a:gd name="T63" fmla="*/ 139 h 1027"/>
                <a:gd name="T64" fmla="*/ 361 w 574"/>
                <a:gd name="T65" fmla="*/ 161 h 1027"/>
                <a:gd name="T66" fmla="*/ 319 w 574"/>
                <a:gd name="T67" fmla="*/ 205 h 1027"/>
                <a:gd name="T68" fmla="*/ 280 w 574"/>
                <a:gd name="T69" fmla="*/ 251 h 1027"/>
                <a:gd name="T70" fmla="*/ 226 w 574"/>
                <a:gd name="T71" fmla="*/ 322 h 1027"/>
                <a:gd name="T72" fmla="*/ 209 w 574"/>
                <a:gd name="T73" fmla="*/ 348 h 1027"/>
                <a:gd name="T74" fmla="*/ 177 w 574"/>
                <a:gd name="T75" fmla="*/ 400 h 1027"/>
                <a:gd name="T76" fmla="*/ 147 w 574"/>
                <a:gd name="T77" fmla="*/ 454 h 1027"/>
                <a:gd name="T78" fmla="*/ 118 w 574"/>
                <a:gd name="T79" fmla="*/ 509 h 1027"/>
                <a:gd name="T80" fmla="*/ 105 w 574"/>
                <a:gd name="T81" fmla="*/ 537 h 1027"/>
                <a:gd name="T82" fmla="*/ 71 w 574"/>
                <a:gd name="T83" fmla="*/ 620 h 1027"/>
                <a:gd name="T84" fmla="*/ 51 w 574"/>
                <a:gd name="T85" fmla="*/ 677 h 1027"/>
                <a:gd name="T86" fmla="*/ 35 w 574"/>
                <a:gd name="T87" fmla="*/ 736 h 1027"/>
                <a:gd name="T88" fmla="*/ 27 w 574"/>
                <a:gd name="T89" fmla="*/ 765 h 1027"/>
                <a:gd name="T90" fmla="*/ 15 w 574"/>
                <a:gd name="T91" fmla="*/ 822 h 1027"/>
                <a:gd name="T92" fmla="*/ 7 w 574"/>
                <a:gd name="T93" fmla="*/ 878 h 1027"/>
                <a:gd name="T94" fmla="*/ 2 w 574"/>
                <a:gd name="T95" fmla="*/ 936 h 1027"/>
                <a:gd name="T96" fmla="*/ 0 w 574"/>
                <a:gd name="T97" fmla="*/ 993 h 1027"/>
                <a:gd name="T98" fmla="*/ 2 w 574"/>
                <a:gd name="T99" fmla="*/ 1020 h 1027"/>
                <a:gd name="T100" fmla="*/ 2 w 574"/>
                <a:gd name="T101" fmla="*/ 1023 h 1027"/>
                <a:gd name="T102" fmla="*/ 6 w 574"/>
                <a:gd name="T103" fmla="*/ 1027 h 1027"/>
                <a:gd name="T104" fmla="*/ 11 w 574"/>
                <a:gd name="T105" fmla="*/ 1027 h 1027"/>
                <a:gd name="T106" fmla="*/ 14 w 574"/>
                <a:gd name="T107" fmla="*/ 1023 h 1027"/>
                <a:gd name="T108" fmla="*/ 15 w 574"/>
                <a:gd name="T109" fmla="*/ 102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74" h="1027">
                  <a:moveTo>
                    <a:pt x="15" y="1020"/>
                  </a:moveTo>
                  <a:lnTo>
                    <a:pt x="15" y="1020"/>
                  </a:lnTo>
                  <a:lnTo>
                    <a:pt x="14" y="992"/>
                  </a:lnTo>
                  <a:lnTo>
                    <a:pt x="14" y="963"/>
                  </a:lnTo>
                  <a:lnTo>
                    <a:pt x="15" y="936"/>
                  </a:lnTo>
                  <a:lnTo>
                    <a:pt x="18" y="908"/>
                  </a:lnTo>
                  <a:lnTo>
                    <a:pt x="21" y="879"/>
                  </a:lnTo>
                  <a:lnTo>
                    <a:pt x="25" y="852"/>
                  </a:lnTo>
                  <a:lnTo>
                    <a:pt x="29" y="824"/>
                  </a:lnTo>
                  <a:lnTo>
                    <a:pt x="35" y="796"/>
                  </a:lnTo>
                  <a:lnTo>
                    <a:pt x="35" y="796"/>
                  </a:lnTo>
                  <a:lnTo>
                    <a:pt x="41" y="767"/>
                  </a:lnTo>
                  <a:lnTo>
                    <a:pt x="48" y="739"/>
                  </a:lnTo>
                  <a:lnTo>
                    <a:pt x="56" y="710"/>
                  </a:lnTo>
                  <a:lnTo>
                    <a:pt x="65" y="681"/>
                  </a:lnTo>
                  <a:lnTo>
                    <a:pt x="74" y="653"/>
                  </a:lnTo>
                  <a:lnTo>
                    <a:pt x="84" y="624"/>
                  </a:lnTo>
                  <a:lnTo>
                    <a:pt x="95" y="597"/>
                  </a:lnTo>
                  <a:lnTo>
                    <a:pt x="106" y="569"/>
                  </a:lnTo>
                  <a:lnTo>
                    <a:pt x="106" y="569"/>
                  </a:lnTo>
                  <a:lnTo>
                    <a:pt x="118" y="541"/>
                  </a:lnTo>
                  <a:lnTo>
                    <a:pt x="130" y="514"/>
                  </a:lnTo>
                  <a:lnTo>
                    <a:pt x="144" y="487"/>
                  </a:lnTo>
                  <a:lnTo>
                    <a:pt x="158" y="460"/>
                  </a:lnTo>
                  <a:lnTo>
                    <a:pt x="189" y="407"/>
                  </a:lnTo>
                  <a:lnTo>
                    <a:pt x="221" y="356"/>
                  </a:lnTo>
                  <a:lnTo>
                    <a:pt x="221" y="356"/>
                  </a:lnTo>
                  <a:lnTo>
                    <a:pt x="238" y="331"/>
                  </a:lnTo>
                  <a:lnTo>
                    <a:pt x="255" y="306"/>
                  </a:lnTo>
                  <a:lnTo>
                    <a:pt x="273" y="282"/>
                  </a:lnTo>
                  <a:lnTo>
                    <a:pt x="292" y="259"/>
                  </a:lnTo>
                  <a:lnTo>
                    <a:pt x="311" y="236"/>
                  </a:lnTo>
                  <a:lnTo>
                    <a:pt x="331" y="213"/>
                  </a:lnTo>
                  <a:lnTo>
                    <a:pt x="350" y="191"/>
                  </a:lnTo>
                  <a:lnTo>
                    <a:pt x="371" y="169"/>
                  </a:lnTo>
                  <a:lnTo>
                    <a:pt x="371" y="169"/>
                  </a:lnTo>
                  <a:lnTo>
                    <a:pt x="392" y="150"/>
                  </a:lnTo>
                  <a:lnTo>
                    <a:pt x="412" y="130"/>
                  </a:lnTo>
                  <a:lnTo>
                    <a:pt x="433" y="112"/>
                  </a:lnTo>
                  <a:lnTo>
                    <a:pt x="455" y="93"/>
                  </a:lnTo>
                  <a:lnTo>
                    <a:pt x="477" y="76"/>
                  </a:lnTo>
                  <a:lnTo>
                    <a:pt x="500" y="59"/>
                  </a:lnTo>
                  <a:lnTo>
                    <a:pt x="523" y="42"/>
                  </a:lnTo>
                  <a:lnTo>
                    <a:pt x="547" y="27"/>
                  </a:lnTo>
                  <a:lnTo>
                    <a:pt x="547" y="27"/>
                  </a:lnTo>
                  <a:lnTo>
                    <a:pt x="570" y="12"/>
                  </a:lnTo>
                  <a:lnTo>
                    <a:pt x="570" y="12"/>
                  </a:lnTo>
                  <a:lnTo>
                    <a:pt x="572" y="11"/>
                  </a:lnTo>
                  <a:lnTo>
                    <a:pt x="574" y="9"/>
                  </a:lnTo>
                  <a:lnTo>
                    <a:pt x="574" y="6"/>
                  </a:lnTo>
                  <a:lnTo>
                    <a:pt x="572" y="3"/>
                  </a:lnTo>
                  <a:lnTo>
                    <a:pt x="571" y="2"/>
                  </a:lnTo>
                  <a:lnTo>
                    <a:pt x="569" y="1"/>
                  </a:lnTo>
                  <a:lnTo>
                    <a:pt x="567" y="0"/>
                  </a:lnTo>
                  <a:lnTo>
                    <a:pt x="563" y="1"/>
                  </a:lnTo>
                  <a:lnTo>
                    <a:pt x="563" y="1"/>
                  </a:lnTo>
                  <a:lnTo>
                    <a:pt x="539" y="16"/>
                  </a:lnTo>
                  <a:lnTo>
                    <a:pt x="515" y="31"/>
                  </a:lnTo>
                  <a:lnTo>
                    <a:pt x="492" y="48"/>
                  </a:lnTo>
                  <a:lnTo>
                    <a:pt x="469" y="64"/>
                  </a:lnTo>
                  <a:lnTo>
                    <a:pt x="446" y="83"/>
                  </a:lnTo>
                  <a:lnTo>
                    <a:pt x="424" y="101"/>
                  </a:lnTo>
                  <a:lnTo>
                    <a:pt x="402" y="120"/>
                  </a:lnTo>
                  <a:lnTo>
                    <a:pt x="381" y="139"/>
                  </a:lnTo>
                  <a:lnTo>
                    <a:pt x="381" y="139"/>
                  </a:lnTo>
                  <a:lnTo>
                    <a:pt x="361" y="161"/>
                  </a:lnTo>
                  <a:lnTo>
                    <a:pt x="340" y="182"/>
                  </a:lnTo>
                  <a:lnTo>
                    <a:pt x="319" y="205"/>
                  </a:lnTo>
                  <a:lnTo>
                    <a:pt x="300" y="227"/>
                  </a:lnTo>
                  <a:lnTo>
                    <a:pt x="280" y="251"/>
                  </a:lnTo>
                  <a:lnTo>
                    <a:pt x="262" y="274"/>
                  </a:lnTo>
                  <a:lnTo>
                    <a:pt x="226" y="322"/>
                  </a:lnTo>
                  <a:lnTo>
                    <a:pt x="226" y="322"/>
                  </a:lnTo>
                  <a:lnTo>
                    <a:pt x="209" y="348"/>
                  </a:lnTo>
                  <a:lnTo>
                    <a:pt x="193" y="374"/>
                  </a:lnTo>
                  <a:lnTo>
                    <a:pt x="177" y="400"/>
                  </a:lnTo>
                  <a:lnTo>
                    <a:pt x="162" y="427"/>
                  </a:lnTo>
                  <a:lnTo>
                    <a:pt x="147" y="454"/>
                  </a:lnTo>
                  <a:lnTo>
                    <a:pt x="132" y="482"/>
                  </a:lnTo>
                  <a:lnTo>
                    <a:pt x="118" y="509"/>
                  </a:lnTo>
                  <a:lnTo>
                    <a:pt x="105" y="537"/>
                  </a:lnTo>
                  <a:lnTo>
                    <a:pt x="105" y="537"/>
                  </a:lnTo>
                  <a:lnTo>
                    <a:pt x="82" y="592"/>
                  </a:lnTo>
                  <a:lnTo>
                    <a:pt x="71" y="620"/>
                  </a:lnTo>
                  <a:lnTo>
                    <a:pt x="60" y="649"/>
                  </a:lnTo>
                  <a:lnTo>
                    <a:pt x="51" y="677"/>
                  </a:lnTo>
                  <a:lnTo>
                    <a:pt x="42" y="706"/>
                  </a:lnTo>
                  <a:lnTo>
                    <a:pt x="35" y="736"/>
                  </a:lnTo>
                  <a:lnTo>
                    <a:pt x="27" y="765"/>
                  </a:lnTo>
                  <a:lnTo>
                    <a:pt x="27" y="765"/>
                  </a:lnTo>
                  <a:lnTo>
                    <a:pt x="21" y="793"/>
                  </a:lnTo>
                  <a:lnTo>
                    <a:pt x="15" y="822"/>
                  </a:lnTo>
                  <a:lnTo>
                    <a:pt x="11" y="849"/>
                  </a:lnTo>
                  <a:lnTo>
                    <a:pt x="7" y="878"/>
                  </a:lnTo>
                  <a:lnTo>
                    <a:pt x="4" y="907"/>
                  </a:lnTo>
                  <a:lnTo>
                    <a:pt x="2" y="936"/>
                  </a:lnTo>
                  <a:lnTo>
                    <a:pt x="0" y="964"/>
                  </a:lnTo>
                  <a:lnTo>
                    <a:pt x="0" y="993"/>
                  </a:lnTo>
                  <a:lnTo>
                    <a:pt x="0" y="993"/>
                  </a:lnTo>
                  <a:lnTo>
                    <a:pt x="2" y="1020"/>
                  </a:lnTo>
                  <a:lnTo>
                    <a:pt x="2" y="1020"/>
                  </a:lnTo>
                  <a:lnTo>
                    <a:pt x="2" y="1023"/>
                  </a:lnTo>
                  <a:lnTo>
                    <a:pt x="4" y="1024"/>
                  </a:lnTo>
                  <a:lnTo>
                    <a:pt x="6" y="1027"/>
                  </a:lnTo>
                  <a:lnTo>
                    <a:pt x="8" y="1027"/>
                  </a:lnTo>
                  <a:lnTo>
                    <a:pt x="11" y="1027"/>
                  </a:lnTo>
                  <a:lnTo>
                    <a:pt x="13" y="1024"/>
                  </a:lnTo>
                  <a:lnTo>
                    <a:pt x="14" y="1023"/>
                  </a:lnTo>
                  <a:lnTo>
                    <a:pt x="15" y="1020"/>
                  </a:lnTo>
                  <a:lnTo>
                    <a:pt x="15" y="10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9F2FCA98-1A24-0968-432A-0329CA873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1" y="2858"/>
              <a:ext cx="313" cy="474"/>
            </a:xfrm>
            <a:custGeom>
              <a:avLst/>
              <a:gdLst>
                <a:gd name="T0" fmla="*/ 5 w 626"/>
                <a:gd name="T1" fmla="*/ 829 h 946"/>
                <a:gd name="T2" fmla="*/ 63 w 626"/>
                <a:gd name="T3" fmla="*/ 844 h 946"/>
                <a:gd name="T4" fmla="*/ 152 w 626"/>
                <a:gd name="T5" fmla="*/ 866 h 946"/>
                <a:gd name="T6" fmla="*/ 209 w 626"/>
                <a:gd name="T7" fmla="*/ 887 h 946"/>
                <a:gd name="T8" fmla="*/ 235 w 626"/>
                <a:gd name="T9" fmla="*/ 901 h 946"/>
                <a:gd name="T10" fmla="*/ 250 w 626"/>
                <a:gd name="T11" fmla="*/ 911 h 946"/>
                <a:gd name="T12" fmla="*/ 278 w 626"/>
                <a:gd name="T13" fmla="*/ 932 h 946"/>
                <a:gd name="T14" fmla="*/ 289 w 626"/>
                <a:gd name="T15" fmla="*/ 944 h 946"/>
                <a:gd name="T16" fmla="*/ 296 w 626"/>
                <a:gd name="T17" fmla="*/ 946 h 946"/>
                <a:gd name="T18" fmla="*/ 301 w 626"/>
                <a:gd name="T19" fmla="*/ 942 h 946"/>
                <a:gd name="T20" fmla="*/ 329 w 626"/>
                <a:gd name="T21" fmla="*/ 849 h 946"/>
                <a:gd name="T22" fmla="*/ 389 w 626"/>
                <a:gd name="T23" fmla="*/ 665 h 946"/>
                <a:gd name="T24" fmla="*/ 420 w 626"/>
                <a:gd name="T25" fmla="*/ 573 h 946"/>
                <a:gd name="T26" fmla="*/ 549 w 626"/>
                <a:gd name="T27" fmla="*/ 210 h 946"/>
                <a:gd name="T28" fmla="*/ 587 w 626"/>
                <a:gd name="T29" fmla="*/ 109 h 946"/>
                <a:gd name="T30" fmla="*/ 626 w 626"/>
                <a:gd name="T31" fmla="*/ 8 h 946"/>
                <a:gd name="T32" fmla="*/ 625 w 626"/>
                <a:gd name="T33" fmla="*/ 3 h 946"/>
                <a:gd name="T34" fmla="*/ 622 w 626"/>
                <a:gd name="T35" fmla="*/ 0 h 946"/>
                <a:gd name="T36" fmla="*/ 616 w 626"/>
                <a:gd name="T37" fmla="*/ 1 h 946"/>
                <a:gd name="T38" fmla="*/ 612 w 626"/>
                <a:gd name="T39" fmla="*/ 5 h 946"/>
                <a:gd name="T40" fmla="*/ 545 w 626"/>
                <a:gd name="T41" fmla="*/ 184 h 946"/>
                <a:gd name="T42" fmla="*/ 478 w 626"/>
                <a:gd name="T43" fmla="*/ 365 h 946"/>
                <a:gd name="T44" fmla="*/ 383 w 626"/>
                <a:gd name="T45" fmla="*/ 639 h 946"/>
                <a:gd name="T46" fmla="*/ 354 w 626"/>
                <a:gd name="T47" fmla="*/ 731 h 946"/>
                <a:gd name="T48" fmla="*/ 288 w 626"/>
                <a:gd name="T49" fmla="*/ 938 h 946"/>
                <a:gd name="T50" fmla="*/ 299 w 626"/>
                <a:gd name="T51" fmla="*/ 935 h 946"/>
                <a:gd name="T52" fmla="*/ 288 w 626"/>
                <a:gd name="T53" fmla="*/ 923 h 946"/>
                <a:gd name="T54" fmla="*/ 264 w 626"/>
                <a:gd name="T55" fmla="*/ 904 h 946"/>
                <a:gd name="T56" fmla="*/ 237 w 626"/>
                <a:gd name="T57" fmla="*/ 887 h 946"/>
                <a:gd name="T58" fmla="*/ 196 w 626"/>
                <a:gd name="T59" fmla="*/ 867 h 946"/>
                <a:gd name="T60" fmla="*/ 136 w 626"/>
                <a:gd name="T61" fmla="*/ 847 h 946"/>
                <a:gd name="T62" fmla="*/ 75 w 626"/>
                <a:gd name="T63" fmla="*/ 832 h 946"/>
                <a:gd name="T64" fmla="*/ 42 w 626"/>
                <a:gd name="T65" fmla="*/ 824 h 946"/>
                <a:gd name="T66" fmla="*/ 9 w 626"/>
                <a:gd name="T67" fmla="*/ 816 h 946"/>
                <a:gd name="T68" fmla="*/ 4 w 626"/>
                <a:gd name="T69" fmla="*/ 816 h 946"/>
                <a:gd name="T70" fmla="*/ 0 w 626"/>
                <a:gd name="T71" fmla="*/ 821 h 946"/>
                <a:gd name="T72" fmla="*/ 1 w 626"/>
                <a:gd name="T73" fmla="*/ 825 h 946"/>
                <a:gd name="T74" fmla="*/ 5 w 626"/>
                <a:gd name="T75" fmla="*/ 829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6" h="946">
                  <a:moveTo>
                    <a:pt x="5" y="829"/>
                  </a:moveTo>
                  <a:lnTo>
                    <a:pt x="5" y="829"/>
                  </a:lnTo>
                  <a:lnTo>
                    <a:pt x="35" y="837"/>
                  </a:lnTo>
                  <a:lnTo>
                    <a:pt x="63" y="844"/>
                  </a:lnTo>
                  <a:lnTo>
                    <a:pt x="123" y="858"/>
                  </a:lnTo>
                  <a:lnTo>
                    <a:pt x="152" y="866"/>
                  </a:lnTo>
                  <a:lnTo>
                    <a:pt x="181" y="876"/>
                  </a:lnTo>
                  <a:lnTo>
                    <a:pt x="209" y="887"/>
                  </a:lnTo>
                  <a:lnTo>
                    <a:pt x="222" y="894"/>
                  </a:lnTo>
                  <a:lnTo>
                    <a:pt x="235" y="901"/>
                  </a:lnTo>
                  <a:lnTo>
                    <a:pt x="235" y="901"/>
                  </a:lnTo>
                  <a:lnTo>
                    <a:pt x="250" y="911"/>
                  </a:lnTo>
                  <a:lnTo>
                    <a:pt x="264" y="921"/>
                  </a:lnTo>
                  <a:lnTo>
                    <a:pt x="278" y="932"/>
                  </a:lnTo>
                  <a:lnTo>
                    <a:pt x="289" y="944"/>
                  </a:lnTo>
                  <a:lnTo>
                    <a:pt x="289" y="944"/>
                  </a:lnTo>
                  <a:lnTo>
                    <a:pt x="293" y="946"/>
                  </a:lnTo>
                  <a:lnTo>
                    <a:pt x="296" y="946"/>
                  </a:lnTo>
                  <a:lnTo>
                    <a:pt x="299" y="944"/>
                  </a:lnTo>
                  <a:lnTo>
                    <a:pt x="301" y="942"/>
                  </a:lnTo>
                  <a:lnTo>
                    <a:pt x="301" y="942"/>
                  </a:lnTo>
                  <a:lnTo>
                    <a:pt x="329" y="849"/>
                  </a:lnTo>
                  <a:lnTo>
                    <a:pt x="359" y="757"/>
                  </a:lnTo>
                  <a:lnTo>
                    <a:pt x="389" y="665"/>
                  </a:lnTo>
                  <a:lnTo>
                    <a:pt x="420" y="573"/>
                  </a:lnTo>
                  <a:lnTo>
                    <a:pt x="420" y="573"/>
                  </a:lnTo>
                  <a:lnTo>
                    <a:pt x="484" y="391"/>
                  </a:lnTo>
                  <a:lnTo>
                    <a:pt x="549" y="210"/>
                  </a:lnTo>
                  <a:lnTo>
                    <a:pt x="549" y="210"/>
                  </a:lnTo>
                  <a:lnTo>
                    <a:pt x="587" y="109"/>
                  </a:lnTo>
                  <a:lnTo>
                    <a:pt x="626" y="8"/>
                  </a:lnTo>
                  <a:lnTo>
                    <a:pt x="626" y="8"/>
                  </a:lnTo>
                  <a:lnTo>
                    <a:pt x="626" y="6"/>
                  </a:lnTo>
                  <a:lnTo>
                    <a:pt x="625" y="3"/>
                  </a:lnTo>
                  <a:lnTo>
                    <a:pt x="624" y="1"/>
                  </a:lnTo>
                  <a:lnTo>
                    <a:pt x="622" y="0"/>
                  </a:lnTo>
                  <a:lnTo>
                    <a:pt x="619" y="0"/>
                  </a:lnTo>
                  <a:lnTo>
                    <a:pt x="616" y="1"/>
                  </a:lnTo>
                  <a:lnTo>
                    <a:pt x="614" y="2"/>
                  </a:lnTo>
                  <a:lnTo>
                    <a:pt x="612" y="5"/>
                  </a:lnTo>
                  <a:lnTo>
                    <a:pt x="612" y="5"/>
                  </a:lnTo>
                  <a:lnTo>
                    <a:pt x="545" y="184"/>
                  </a:lnTo>
                  <a:lnTo>
                    <a:pt x="478" y="365"/>
                  </a:lnTo>
                  <a:lnTo>
                    <a:pt x="478" y="365"/>
                  </a:lnTo>
                  <a:lnTo>
                    <a:pt x="415" y="547"/>
                  </a:lnTo>
                  <a:lnTo>
                    <a:pt x="383" y="639"/>
                  </a:lnTo>
                  <a:lnTo>
                    <a:pt x="354" y="731"/>
                  </a:lnTo>
                  <a:lnTo>
                    <a:pt x="354" y="731"/>
                  </a:lnTo>
                  <a:lnTo>
                    <a:pt x="320" y="834"/>
                  </a:lnTo>
                  <a:lnTo>
                    <a:pt x="288" y="938"/>
                  </a:lnTo>
                  <a:lnTo>
                    <a:pt x="288" y="938"/>
                  </a:lnTo>
                  <a:lnTo>
                    <a:pt x="299" y="935"/>
                  </a:lnTo>
                  <a:lnTo>
                    <a:pt x="299" y="935"/>
                  </a:lnTo>
                  <a:lnTo>
                    <a:pt x="288" y="923"/>
                  </a:lnTo>
                  <a:lnTo>
                    <a:pt x="276" y="913"/>
                  </a:lnTo>
                  <a:lnTo>
                    <a:pt x="264" y="904"/>
                  </a:lnTo>
                  <a:lnTo>
                    <a:pt x="251" y="894"/>
                  </a:lnTo>
                  <a:lnTo>
                    <a:pt x="237" y="887"/>
                  </a:lnTo>
                  <a:lnTo>
                    <a:pt x="223" y="879"/>
                  </a:lnTo>
                  <a:lnTo>
                    <a:pt x="196" y="867"/>
                  </a:lnTo>
                  <a:lnTo>
                    <a:pt x="166" y="856"/>
                  </a:lnTo>
                  <a:lnTo>
                    <a:pt x="136" y="847"/>
                  </a:lnTo>
                  <a:lnTo>
                    <a:pt x="105" y="839"/>
                  </a:lnTo>
                  <a:lnTo>
                    <a:pt x="75" y="832"/>
                  </a:lnTo>
                  <a:lnTo>
                    <a:pt x="75" y="832"/>
                  </a:lnTo>
                  <a:lnTo>
                    <a:pt x="42" y="824"/>
                  </a:lnTo>
                  <a:lnTo>
                    <a:pt x="9" y="816"/>
                  </a:lnTo>
                  <a:lnTo>
                    <a:pt x="9" y="816"/>
                  </a:lnTo>
                  <a:lnTo>
                    <a:pt x="6" y="816"/>
                  </a:lnTo>
                  <a:lnTo>
                    <a:pt x="4" y="816"/>
                  </a:lnTo>
                  <a:lnTo>
                    <a:pt x="1" y="818"/>
                  </a:lnTo>
                  <a:lnTo>
                    <a:pt x="0" y="821"/>
                  </a:lnTo>
                  <a:lnTo>
                    <a:pt x="0" y="823"/>
                  </a:lnTo>
                  <a:lnTo>
                    <a:pt x="1" y="825"/>
                  </a:lnTo>
                  <a:lnTo>
                    <a:pt x="2" y="828"/>
                  </a:lnTo>
                  <a:lnTo>
                    <a:pt x="5" y="829"/>
                  </a:lnTo>
                  <a:lnTo>
                    <a:pt x="5" y="8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8D92F8CC-A748-A1D5-976B-FA6E11784A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" y="3328"/>
              <a:ext cx="161" cy="32"/>
            </a:xfrm>
            <a:custGeom>
              <a:avLst/>
              <a:gdLst>
                <a:gd name="T0" fmla="*/ 311 w 321"/>
                <a:gd name="T1" fmla="*/ 1 h 66"/>
                <a:gd name="T2" fmla="*/ 311 w 321"/>
                <a:gd name="T3" fmla="*/ 1 h 66"/>
                <a:gd name="T4" fmla="*/ 298 w 321"/>
                <a:gd name="T5" fmla="*/ 9 h 66"/>
                <a:gd name="T6" fmla="*/ 286 w 321"/>
                <a:gd name="T7" fmla="*/ 16 h 66"/>
                <a:gd name="T8" fmla="*/ 272 w 321"/>
                <a:gd name="T9" fmla="*/ 22 h 66"/>
                <a:gd name="T10" fmla="*/ 258 w 321"/>
                <a:gd name="T11" fmla="*/ 28 h 66"/>
                <a:gd name="T12" fmla="*/ 243 w 321"/>
                <a:gd name="T13" fmla="*/ 34 h 66"/>
                <a:gd name="T14" fmla="*/ 229 w 321"/>
                <a:gd name="T15" fmla="*/ 37 h 66"/>
                <a:gd name="T16" fmla="*/ 199 w 321"/>
                <a:gd name="T17" fmla="*/ 45 h 66"/>
                <a:gd name="T18" fmla="*/ 199 w 321"/>
                <a:gd name="T19" fmla="*/ 45 h 66"/>
                <a:gd name="T20" fmla="*/ 168 w 321"/>
                <a:gd name="T21" fmla="*/ 50 h 66"/>
                <a:gd name="T22" fmla="*/ 136 w 321"/>
                <a:gd name="T23" fmla="*/ 52 h 66"/>
                <a:gd name="T24" fmla="*/ 104 w 321"/>
                <a:gd name="T25" fmla="*/ 52 h 66"/>
                <a:gd name="T26" fmla="*/ 89 w 321"/>
                <a:gd name="T27" fmla="*/ 51 h 66"/>
                <a:gd name="T28" fmla="*/ 73 w 321"/>
                <a:gd name="T29" fmla="*/ 50 h 66"/>
                <a:gd name="T30" fmla="*/ 73 w 321"/>
                <a:gd name="T31" fmla="*/ 50 h 66"/>
                <a:gd name="T32" fmla="*/ 55 w 321"/>
                <a:gd name="T33" fmla="*/ 46 h 66"/>
                <a:gd name="T34" fmla="*/ 39 w 321"/>
                <a:gd name="T35" fmla="*/ 43 h 66"/>
                <a:gd name="T36" fmla="*/ 23 w 321"/>
                <a:gd name="T37" fmla="*/ 38 h 66"/>
                <a:gd name="T38" fmla="*/ 8 w 321"/>
                <a:gd name="T39" fmla="*/ 32 h 66"/>
                <a:gd name="T40" fmla="*/ 8 w 321"/>
                <a:gd name="T41" fmla="*/ 32 h 66"/>
                <a:gd name="T42" fmla="*/ 5 w 321"/>
                <a:gd name="T43" fmla="*/ 31 h 66"/>
                <a:gd name="T44" fmla="*/ 2 w 321"/>
                <a:gd name="T45" fmla="*/ 32 h 66"/>
                <a:gd name="T46" fmla="*/ 1 w 321"/>
                <a:gd name="T47" fmla="*/ 34 h 66"/>
                <a:gd name="T48" fmla="*/ 0 w 321"/>
                <a:gd name="T49" fmla="*/ 36 h 66"/>
                <a:gd name="T50" fmla="*/ 0 w 321"/>
                <a:gd name="T51" fmla="*/ 39 h 66"/>
                <a:gd name="T52" fmla="*/ 0 w 321"/>
                <a:gd name="T53" fmla="*/ 42 h 66"/>
                <a:gd name="T54" fmla="*/ 1 w 321"/>
                <a:gd name="T55" fmla="*/ 44 h 66"/>
                <a:gd name="T56" fmla="*/ 5 w 321"/>
                <a:gd name="T57" fmla="*/ 45 h 66"/>
                <a:gd name="T58" fmla="*/ 5 w 321"/>
                <a:gd name="T59" fmla="*/ 45 h 66"/>
                <a:gd name="T60" fmla="*/ 19 w 321"/>
                <a:gd name="T61" fmla="*/ 51 h 66"/>
                <a:gd name="T62" fmla="*/ 35 w 321"/>
                <a:gd name="T63" fmla="*/ 56 h 66"/>
                <a:gd name="T64" fmla="*/ 50 w 321"/>
                <a:gd name="T65" fmla="*/ 59 h 66"/>
                <a:gd name="T66" fmla="*/ 65 w 321"/>
                <a:gd name="T67" fmla="*/ 62 h 66"/>
                <a:gd name="T68" fmla="*/ 81 w 321"/>
                <a:gd name="T69" fmla="*/ 65 h 66"/>
                <a:gd name="T70" fmla="*/ 97 w 321"/>
                <a:gd name="T71" fmla="*/ 66 h 66"/>
                <a:gd name="T72" fmla="*/ 128 w 321"/>
                <a:gd name="T73" fmla="*/ 66 h 66"/>
                <a:gd name="T74" fmla="*/ 128 w 321"/>
                <a:gd name="T75" fmla="*/ 66 h 66"/>
                <a:gd name="T76" fmla="*/ 161 w 321"/>
                <a:gd name="T77" fmla="*/ 65 h 66"/>
                <a:gd name="T78" fmla="*/ 193 w 321"/>
                <a:gd name="T79" fmla="*/ 60 h 66"/>
                <a:gd name="T80" fmla="*/ 226 w 321"/>
                <a:gd name="T81" fmla="*/ 53 h 66"/>
                <a:gd name="T82" fmla="*/ 242 w 321"/>
                <a:gd name="T83" fmla="*/ 49 h 66"/>
                <a:gd name="T84" fmla="*/ 257 w 321"/>
                <a:gd name="T85" fmla="*/ 43 h 66"/>
                <a:gd name="T86" fmla="*/ 257 w 321"/>
                <a:gd name="T87" fmla="*/ 43 h 66"/>
                <a:gd name="T88" fmla="*/ 273 w 321"/>
                <a:gd name="T89" fmla="*/ 37 h 66"/>
                <a:gd name="T90" fmla="*/ 289 w 321"/>
                <a:gd name="T91" fmla="*/ 30 h 66"/>
                <a:gd name="T92" fmla="*/ 304 w 321"/>
                <a:gd name="T93" fmla="*/ 22 h 66"/>
                <a:gd name="T94" fmla="*/ 318 w 321"/>
                <a:gd name="T95" fmla="*/ 13 h 66"/>
                <a:gd name="T96" fmla="*/ 318 w 321"/>
                <a:gd name="T97" fmla="*/ 13 h 66"/>
                <a:gd name="T98" fmla="*/ 320 w 321"/>
                <a:gd name="T99" fmla="*/ 11 h 66"/>
                <a:gd name="T100" fmla="*/ 321 w 321"/>
                <a:gd name="T101" fmla="*/ 8 h 66"/>
                <a:gd name="T102" fmla="*/ 321 w 321"/>
                <a:gd name="T103" fmla="*/ 6 h 66"/>
                <a:gd name="T104" fmla="*/ 320 w 321"/>
                <a:gd name="T105" fmla="*/ 4 h 66"/>
                <a:gd name="T106" fmla="*/ 319 w 321"/>
                <a:gd name="T107" fmla="*/ 1 h 66"/>
                <a:gd name="T108" fmla="*/ 317 w 321"/>
                <a:gd name="T109" fmla="*/ 0 h 66"/>
                <a:gd name="T110" fmla="*/ 314 w 321"/>
                <a:gd name="T111" fmla="*/ 0 h 66"/>
                <a:gd name="T112" fmla="*/ 311 w 321"/>
                <a:gd name="T113" fmla="*/ 1 h 66"/>
                <a:gd name="T114" fmla="*/ 311 w 321"/>
                <a:gd name="T115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1" h="66">
                  <a:moveTo>
                    <a:pt x="311" y="1"/>
                  </a:moveTo>
                  <a:lnTo>
                    <a:pt x="311" y="1"/>
                  </a:lnTo>
                  <a:lnTo>
                    <a:pt x="298" y="9"/>
                  </a:lnTo>
                  <a:lnTo>
                    <a:pt x="286" y="16"/>
                  </a:lnTo>
                  <a:lnTo>
                    <a:pt x="272" y="22"/>
                  </a:lnTo>
                  <a:lnTo>
                    <a:pt x="258" y="28"/>
                  </a:lnTo>
                  <a:lnTo>
                    <a:pt x="243" y="34"/>
                  </a:lnTo>
                  <a:lnTo>
                    <a:pt x="229" y="37"/>
                  </a:lnTo>
                  <a:lnTo>
                    <a:pt x="199" y="45"/>
                  </a:lnTo>
                  <a:lnTo>
                    <a:pt x="199" y="45"/>
                  </a:lnTo>
                  <a:lnTo>
                    <a:pt x="168" y="50"/>
                  </a:lnTo>
                  <a:lnTo>
                    <a:pt x="136" y="52"/>
                  </a:lnTo>
                  <a:lnTo>
                    <a:pt x="104" y="52"/>
                  </a:lnTo>
                  <a:lnTo>
                    <a:pt x="89" y="51"/>
                  </a:lnTo>
                  <a:lnTo>
                    <a:pt x="73" y="50"/>
                  </a:lnTo>
                  <a:lnTo>
                    <a:pt x="73" y="50"/>
                  </a:lnTo>
                  <a:lnTo>
                    <a:pt x="55" y="46"/>
                  </a:lnTo>
                  <a:lnTo>
                    <a:pt x="39" y="43"/>
                  </a:lnTo>
                  <a:lnTo>
                    <a:pt x="23" y="38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5" y="31"/>
                  </a:lnTo>
                  <a:lnTo>
                    <a:pt x="2" y="32"/>
                  </a:lnTo>
                  <a:lnTo>
                    <a:pt x="1" y="34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0" y="42"/>
                  </a:lnTo>
                  <a:lnTo>
                    <a:pt x="1" y="44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19" y="51"/>
                  </a:lnTo>
                  <a:lnTo>
                    <a:pt x="35" y="56"/>
                  </a:lnTo>
                  <a:lnTo>
                    <a:pt x="50" y="59"/>
                  </a:lnTo>
                  <a:lnTo>
                    <a:pt x="65" y="62"/>
                  </a:lnTo>
                  <a:lnTo>
                    <a:pt x="81" y="65"/>
                  </a:lnTo>
                  <a:lnTo>
                    <a:pt x="97" y="66"/>
                  </a:lnTo>
                  <a:lnTo>
                    <a:pt x="128" y="66"/>
                  </a:lnTo>
                  <a:lnTo>
                    <a:pt x="128" y="66"/>
                  </a:lnTo>
                  <a:lnTo>
                    <a:pt x="161" y="65"/>
                  </a:lnTo>
                  <a:lnTo>
                    <a:pt x="193" y="60"/>
                  </a:lnTo>
                  <a:lnTo>
                    <a:pt x="226" y="53"/>
                  </a:lnTo>
                  <a:lnTo>
                    <a:pt x="242" y="49"/>
                  </a:lnTo>
                  <a:lnTo>
                    <a:pt x="257" y="43"/>
                  </a:lnTo>
                  <a:lnTo>
                    <a:pt x="257" y="43"/>
                  </a:lnTo>
                  <a:lnTo>
                    <a:pt x="273" y="37"/>
                  </a:lnTo>
                  <a:lnTo>
                    <a:pt x="289" y="30"/>
                  </a:lnTo>
                  <a:lnTo>
                    <a:pt x="304" y="22"/>
                  </a:lnTo>
                  <a:lnTo>
                    <a:pt x="318" y="13"/>
                  </a:lnTo>
                  <a:lnTo>
                    <a:pt x="318" y="13"/>
                  </a:lnTo>
                  <a:lnTo>
                    <a:pt x="320" y="11"/>
                  </a:lnTo>
                  <a:lnTo>
                    <a:pt x="321" y="8"/>
                  </a:lnTo>
                  <a:lnTo>
                    <a:pt x="321" y="6"/>
                  </a:lnTo>
                  <a:lnTo>
                    <a:pt x="320" y="4"/>
                  </a:lnTo>
                  <a:lnTo>
                    <a:pt x="319" y="1"/>
                  </a:lnTo>
                  <a:lnTo>
                    <a:pt x="317" y="0"/>
                  </a:lnTo>
                  <a:lnTo>
                    <a:pt x="314" y="0"/>
                  </a:lnTo>
                  <a:lnTo>
                    <a:pt x="311" y="1"/>
                  </a:lnTo>
                  <a:lnTo>
                    <a:pt x="31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B08C58FE-AC10-5A45-7A93-D9986D0A3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" y="2973"/>
              <a:ext cx="220" cy="439"/>
            </a:xfrm>
            <a:custGeom>
              <a:avLst/>
              <a:gdLst>
                <a:gd name="T0" fmla="*/ 0 w 440"/>
                <a:gd name="T1" fmla="*/ 7 h 877"/>
                <a:gd name="T2" fmla="*/ 6 w 440"/>
                <a:gd name="T3" fmla="*/ 101 h 877"/>
                <a:gd name="T4" fmla="*/ 19 w 440"/>
                <a:gd name="T5" fmla="*/ 194 h 877"/>
                <a:gd name="T6" fmla="*/ 38 w 440"/>
                <a:gd name="T7" fmla="*/ 286 h 877"/>
                <a:gd name="T8" fmla="*/ 62 w 440"/>
                <a:gd name="T9" fmla="*/ 377 h 877"/>
                <a:gd name="T10" fmla="*/ 88 w 440"/>
                <a:gd name="T11" fmla="*/ 468 h 877"/>
                <a:gd name="T12" fmla="*/ 100 w 440"/>
                <a:gd name="T13" fmla="*/ 512 h 877"/>
                <a:gd name="T14" fmla="*/ 112 w 440"/>
                <a:gd name="T15" fmla="*/ 555 h 877"/>
                <a:gd name="T16" fmla="*/ 127 w 440"/>
                <a:gd name="T17" fmla="*/ 633 h 877"/>
                <a:gd name="T18" fmla="*/ 143 w 440"/>
                <a:gd name="T19" fmla="*/ 712 h 877"/>
                <a:gd name="T20" fmla="*/ 152 w 440"/>
                <a:gd name="T21" fmla="*/ 753 h 877"/>
                <a:gd name="T22" fmla="*/ 164 w 440"/>
                <a:gd name="T23" fmla="*/ 794 h 877"/>
                <a:gd name="T24" fmla="*/ 179 w 440"/>
                <a:gd name="T25" fmla="*/ 836 h 877"/>
                <a:gd name="T26" fmla="*/ 198 w 440"/>
                <a:gd name="T27" fmla="*/ 874 h 877"/>
                <a:gd name="T28" fmla="*/ 199 w 440"/>
                <a:gd name="T29" fmla="*/ 876 h 877"/>
                <a:gd name="T30" fmla="*/ 206 w 440"/>
                <a:gd name="T31" fmla="*/ 877 h 877"/>
                <a:gd name="T32" fmla="*/ 236 w 440"/>
                <a:gd name="T33" fmla="*/ 872 h 877"/>
                <a:gd name="T34" fmla="*/ 294 w 440"/>
                <a:gd name="T35" fmla="*/ 857 h 877"/>
                <a:gd name="T36" fmla="*/ 378 w 440"/>
                <a:gd name="T37" fmla="*/ 827 h 877"/>
                <a:gd name="T38" fmla="*/ 435 w 440"/>
                <a:gd name="T39" fmla="*/ 808 h 877"/>
                <a:gd name="T40" fmla="*/ 438 w 440"/>
                <a:gd name="T41" fmla="*/ 806 h 877"/>
                <a:gd name="T42" fmla="*/ 440 w 440"/>
                <a:gd name="T43" fmla="*/ 803 h 877"/>
                <a:gd name="T44" fmla="*/ 439 w 440"/>
                <a:gd name="T45" fmla="*/ 797 h 877"/>
                <a:gd name="T46" fmla="*/ 434 w 440"/>
                <a:gd name="T47" fmla="*/ 794 h 877"/>
                <a:gd name="T48" fmla="*/ 432 w 440"/>
                <a:gd name="T49" fmla="*/ 794 h 877"/>
                <a:gd name="T50" fmla="*/ 374 w 440"/>
                <a:gd name="T51" fmla="*/ 813 h 877"/>
                <a:gd name="T52" fmla="*/ 289 w 440"/>
                <a:gd name="T53" fmla="*/ 843 h 877"/>
                <a:gd name="T54" fmla="*/ 232 w 440"/>
                <a:gd name="T55" fmla="*/ 859 h 877"/>
                <a:gd name="T56" fmla="*/ 203 w 440"/>
                <a:gd name="T57" fmla="*/ 864 h 877"/>
                <a:gd name="T58" fmla="*/ 210 w 440"/>
                <a:gd name="T59" fmla="*/ 867 h 877"/>
                <a:gd name="T60" fmla="*/ 194 w 440"/>
                <a:gd name="T61" fmla="*/ 834 h 877"/>
                <a:gd name="T62" fmla="*/ 180 w 440"/>
                <a:gd name="T63" fmla="*/ 798 h 877"/>
                <a:gd name="T64" fmla="*/ 160 w 440"/>
                <a:gd name="T65" fmla="*/ 725 h 877"/>
                <a:gd name="T66" fmla="*/ 151 w 440"/>
                <a:gd name="T67" fmla="*/ 686 h 877"/>
                <a:gd name="T68" fmla="*/ 129 w 440"/>
                <a:gd name="T69" fmla="*/ 569 h 877"/>
                <a:gd name="T70" fmla="*/ 119 w 440"/>
                <a:gd name="T71" fmla="*/ 525 h 877"/>
                <a:gd name="T72" fmla="*/ 82 w 440"/>
                <a:gd name="T73" fmla="*/ 396 h 877"/>
                <a:gd name="T74" fmla="*/ 58 w 440"/>
                <a:gd name="T75" fmla="*/ 306 h 877"/>
                <a:gd name="T76" fmla="*/ 37 w 440"/>
                <a:gd name="T77" fmla="*/ 215 h 877"/>
                <a:gd name="T78" fmla="*/ 28 w 440"/>
                <a:gd name="T79" fmla="*/ 163 h 877"/>
                <a:gd name="T80" fmla="*/ 17 w 440"/>
                <a:gd name="T81" fmla="*/ 86 h 877"/>
                <a:gd name="T82" fmla="*/ 15 w 440"/>
                <a:gd name="T83" fmla="*/ 33 h 877"/>
                <a:gd name="T84" fmla="*/ 14 w 440"/>
                <a:gd name="T85" fmla="*/ 7 h 877"/>
                <a:gd name="T86" fmla="*/ 12 w 440"/>
                <a:gd name="T87" fmla="*/ 1 h 877"/>
                <a:gd name="T88" fmla="*/ 7 w 440"/>
                <a:gd name="T89" fmla="*/ 0 h 877"/>
                <a:gd name="T90" fmla="*/ 2 w 440"/>
                <a:gd name="T91" fmla="*/ 1 h 877"/>
                <a:gd name="T92" fmla="*/ 0 w 440"/>
                <a:gd name="T93" fmla="*/ 7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40" h="877">
                  <a:moveTo>
                    <a:pt x="0" y="7"/>
                  </a:moveTo>
                  <a:lnTo>
                    <a:pt x="0" y="7"/>
                  </a:lnTo>
                  <a:lnTo>
                    <a:pt x="1" y="55"/>
                  </a:lnTo>
                  <a:lnTo>
                    <a:pt x="6" y="101"/>
                  </a:lnTo>
                  <a:lnTo>
                    <a:pt x="12" y="148"/>
                  </a:lnTo>
                  <a:lnTo>
                    <a:pt x="19" y="194"/>
                  </a:lnTo>
                  <a:lnTo>
                    <a:pt x="28" y="240"/>
                  </a:lnTo>
                  <a:lnTo>
                    <a:pt x="38" y="286"/>
                  </a:lnTo>
                  <a:lnTo>
                    <a:pt x="50" y="331"/>
                  </a:lnTo>
                  <a:lnTo>
                    <a:pt x="62" y="377"/>
                  </a:lnTo>
                  <a:lnTo>
                    <a:pt x="62" y="377"/>
                  </a:lnTo>
                  <a:lnTo>
                    <a:pt x="88" y="468"/>
                  </a:lnTo>
                  <a:lnTo>
                    <a:pt x="88" y="468"/>
                  </a:lnTo>
                  <a:lnTo>
                    <a:pt x="100" y="512"/>
                  </a:lnTo>
                  <a:lnTo>
                    <a:pt x="112" y="555"/>
                  </a:lnTo>
                  <a:lnTo>
                    <a:pt x="112" y="555"/>
                  </a:lnTo>
                  <a:lnTo>
                    <a:pt x="120" y="594"/>
                  </a:lnTo>
                  <a:lnTo>
                    <a:pt x="127" y="633"/>
                  </a:lnTo>
                  <a:lnTo>
                    <a:pt x="135" y="672"/>
                  </a:lnTo>
                  <a:lnTo>
                    <a:pt x="143" y="712"/>
                  </a:lnTo>
                  <a:lnTo>
                    <a:pt x="143" y="712"/>
                  </a:lnTo>
                  <a:lnTo>
                    <a:pt x="152" y="753"/>
                  </a:lnTo>
                  <a:lnTo>
                    <a:pt x="158" y="774"/>
                  </a:lnTo>
                  <a:lnTo>
                    <a:pt x="164" y="794"/>
                  </a:lnTo>
                  <a:lnTo>
                    <a:pt x="171" y="815"/>
                  </a:lnTo>
                  <a:lnTo>
                    <a:pt x="179" y="836"/>
                  </a:lnTo>
                  <a:lnTo>
                    <a:pt x="188" y="856"/>
                  </a:lnTo>
                  <a:lnTo>
                    <a:pt x="198" y="874"/>
                  </a:lnTo>
                  <a:lnTo>
                    <a:pt x="198" y="874"/>
                  </a:lnTo>
                  <a:lnTo>
                    <a:pt x="199" y="876"/>
                  </a:lnTo>
                  <a:lnTo>
                    <a:pt x="202" y="877"/>
                  </a:lnTo>
                  <a:lnTo>
                    <a:pt x="206" y="877"/>
                  </a:lnTo>
                  <a:lnTo>
                    <a:pt x="206" y="877"/>
                  </a:lnTo>
                  <a:lnTo>
                    <a:pt x="236" y="872"/>
                  </a:lnTo>
                  <a:lnTo>
                    <a:pt x="265" y="865"/>
                  </a:lnTo>
                  <a:lnTo>
                    <a:pt x="294" y="857"/>
                  </a:lnTo>
                  <a:lnTo>
                    <a:pt x="321" y="846"/>
                  </a:lnTo>
                  <a:lnTo>
                    <a:pt x="378" y="827"/>
                  </a:lnTo>
                  <a:lnTo>
                    <a:pt x="406" y="816"/>
                  </a:lnTo>
                  <a:lnTo>
                    <a:pt x="435" y="808"/>
                  </a:lnTo>
                  <a:lnTo>
                    <a:pt x="435" y="808"/>
                  </a:lnTo>
                  <a:lnTo>
                    <a:pt x="438" y="806"/>
                  </a:lnTo>
                  <a:lnTo>
                    <a:pt x="439" y="805"/>
                  </a:lnTo>
                  <a:lnTo>
                    <a:pt x="440" y="803"/>
                  </a:lnTo>
                  <a:lnTo>
                    <a:pt x="440" y="799"/>
                  </a:lnTo>
                  <a:lnTo>
                    <a:pt x="439" y="797"/>
                  </a:lnTo>
                  <a:lnTo>
                    <a:pt x="436" y="796"/>
                  </a:lnTo>
                  <a:lnTo>
                    <a:pt x="434" y="794"/>
                  </a:lnTo>
                  <a:lnTo>
                    <a:pt x="432" y="794"/>
                  </a:lnTo>
                  <a:lnTo>
                    <a:pt x="432" y="794"/>
                  </a:lnTo>
                  <a:lnTo>
                    <a:pt x="403" y="804"/>
                  </a:lnTo>
                  <a:lnTo>
                    <a:pt x="374" y="813"/>
                  </a:lnTo>
                  <a:lnTo>
                    <a:pt x="318" y="834"/>
                  </a:lnTo>
                  <a:lnTo>
                    <a:pt x="289" y="843"/>
                  </a:lnTo>
                  <a:lnTo>
                    <a:pt x="261" y="852"/>
                  </a:lnTo>
                  <a:lnTo>
                    <a:pt x="232" y="859"/>
                  </a:lnTo>
                  <a:lnTo>
                    <a:pt x="203" y="864"/>
                  </a:lnTo>
                  <a:lnTo>
                    <a:pt x="203" y="864"/>
                  </a:lnTo>
                  <a:lnTo>
                    <a:pt x="210" y="867"/>
                  </a:lnTo>
                  <a:lnTo>
                    <a:pt x="210" y="867"/>
                  </a:lnTo>
                  <a:lnTo>
                    <a:pt x="202" y="851"/>
                  </a:lnTo>
                  <a:lnTo>
                    <a:pt x="194" y="834"/>
                  </a:lnTo>
                  <a:lnTo>
                    <a:pt x="185" y="816"/>
                  </a:lnTo>
                  <a:lnTo>
                    <a:pt x="180" y="798"/>
                  </a:lnTo>
                  <a:lnTo>
                    <a:pt x="168" y="762"/>
                  </a:lnTo>
                  <a:lnTo>
                    <a:pt x="160" y="725"/>
                  </a:lnTo>
                  <a:lnTo>
                    <a:pt x="160" y="725"/>
                  </a:lnTo>
                  <a:lnTo>
                    <a:pt x="151" y="686"/>
                  </a:lnTo>
                  <a:lnTo>
                    <a:pt x="144" y="647"/>
                  </a:lnTo>
                  <a:lnTo>
                    <a:pt x="129" y="569"/>
                  </a:lnTo>
                  <a:lnTo>
                    <a:pt x="129" y="569"/>
                  </a:lnTo>
                  <a:lnTo>
                    <a:pt x="119" y="525"/>
                  </a:lnTo>
                  <a:lnTo>
                    <a:pt x="106" y="482"/>
                  </a:lnTo>
                  <a:lnTo>
                    <a:pt x="82" y="396"/>
                  </a:lnTo>
                  <a:lnTo>
                    <a:pt x="82" y="396"/>
                  </a:lnTo>
                  <a:lnTo>
                    <a:pt x="58" y="306"/>
                  </a:lnTo>
                  <a:lnTo>
                    <a:pt x="46" y="261"/>
                  </a:lnTo>
                  <a:lnTo>
                    <a:pt x="37" y="215"/>
                  </a:lnTo>
                  <a:lnTo>
                    <a:pt x="37" y="215"/>
                  </a:lnTo>
                  <a:lnTo>
                    <a:pt x="28" y="163"/>
                  </a:lnTo>
                  <a:lnTo>
                    <a:pt x="21" y="111"/>
                  </a:lnTo>
                  <a:lnTo>
                    <a:pt x="17" y="86"/>
                  </a:lnTo>
                  <a:lnTo>
                    <a:pt x="16" y="59"/>
                  </a:lnTo>
                  <a:lnTo>
                    <a:pt x="15" y="33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137156DD-49EC-0B45-03F5-083465FED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9" y="3415"/>
              <a:ext cx="98" cy="24"/>
            </a:xfrm>
            <a:custGeom>
              <a:avLst/>
              <a:gdLst>
                <a:gd name="T0" fmla="*/ 2 w 194"/>
                <a:gd name="T1" fmla="*/ 14 h 48"/>
                <a:gd name="T2" fmla="*/ 2 w 194"/>
                <a:gd name="T3" fmla="*/ 14 h 48"/>
                <a:gd name="T4" fmla="*/ 12 w 194"/>
                <a:gd name="T5" fmla="*/ 20 h 48"/>
                <a:gd name="T6" fmla="*/ 24 w 194"/>
                <a:gd name="T7" fmla="*/ 26 h 48"/>
                <a:gd name="T8" fmla="*/ 34 w 194"/>
                <a:gd name="T9" fmla="*/ 32 h 48"/>
                <a:gd name="T10" fmla="*/ 46 w 194"/>
                <a:gd name="T11" fmla="*/ 36 h 48"/>
                <a:gd name="T12" fmla="*/ 57 w 194"/>
                <a:gd name="T13" fmla="*/ 40 h 48"/>
                <a:gd name="T14" fmla="*/ 69 w 194"/>
                <a:gd name="T15" fmla="*/ 42 h 48"/>
                <a:gd name="T16" fmla="*/ 93 w 194"/>
                <a:gd name="T17" fmla="*/ 45 h 48"/>
                <a:gd name="T18" fmla="*/ 117 w 194"/>
                <a:gd name="T19" fmla="*/ 48 h 48"/>
                <a:gd name="T20" fmla="*/ 141 w 194"/>
                <a:gd name="T21" fmla="*/ 46 h 48"/>
                <a:gd name="T22" fmla="*/ 165 w 194"/>
                <a:gd name="T23" fmla="*/ 45 h 48"/>
                <a:gd name="T24" fmla="*/ 188 w 194"/>
                <a:gd name="T25" fmla="*/ 41 h 48"/>
                <a:gd name="T26" fmla="*/ 188 w 194"/>
                <a:gd name="T27" fmla="*/ 41 h 48"/>
                <a:gd name="T28" fmla="*/ 192 w 194"/>
                <a:gd name="T29" fmla="*/ 40 h 48"/>
                <a:gd name="T30" fmla="*/ 193 w 194"/>
                <a:gd name="T31" fmla="*/ 38 h 48"/>
                <a:gd name="T32" fmla="*/ 194 w 194"/>
                <a:gd name="T33" fmla="*/ 36 h 48"/>
                <a:gd name="T34" fmla="*/ 193 w 194"/>
                <a:gd name="T35" fmla="*/ 34 h 48"/>
                <a:gd name="T36" fmla="*/ 192 w 194"/>
                <a:gd name="T37" fmla="*/ 32 h 48"/>
                <a:gd name="T38" fmla="*/ 191 w 194"/>
                <a:gd name="T39" fmla="*/ 29 h 48"/>
                <a:gd name="T40" fmla="*/ 188 w 194"/>
                <a:gd name="T41" fmla="*/ 28 h 48"/>
                <a:gd name="T42" fmla="*/ 185 w 194"/>
                <a:gd name="T43" fmla="*/ 28 h 48"/>
                <a:gd name="T44" fmla="*/ 185 w 194"/>
                <a:gd name="T45" fmla="*/ 28 h 48"/>
                <a:gd name="T46" fmla="*/ 163 w 194"/>
                <a:gd name="T47" fmla="*/ 32 h 48"/>
                <a:gd name="T48" fmla="*/ 140 w 194"/>
                <a:gd name="T49" fmla="*/ 34 h 48"/>
                <a:gd name="T50" fmla="*/ 117 w 194"/>
                <a:gd name="T51" fmla="*/ 34 h 48"/>
                <a:gd name="T52" fmla="*/ 94 w 194"/>
                <a:gd name="T53" fmla="*/ 33 h 48"/>
                <a:gd name="T54" fmla="*/ 72 w 194"/>
                <a:gd name="T55" fmla="*/ 28 h 48"/>
                <a:gd name="T56" fmla="*/ 50 w 194"/>
                <a:gd name="T57" fmla="*/ 22 h 48"/>
                <a:gd name="T58" fmla="*/ 40 w 194"/>
                <a:gd name="T59" fmla="*/ 19 h 48"/>
                <a:gd name="T60" fmla="*/ 30 w 194"/>
                <a:gd name="T61" fmla="*/ 14 h 48"/>
                <a:gd name="T62" fmla="*/ 19 w 194"/>
                <a:gd name="T63" fmla="*/ 8 h 48"/>
                <a:gd name="T64" fmla="*/ 9 w 194"/>
                <a:gd name="T65" fmla="*/ 2 h 48"/>
                <a:gd name="T66" fmla="*/ 9 w 194"/>
                <a:gd name="T67" fmla="*/ 2 h 48"/>
                <a:gd name="T68" fmla="*/ 7 w 194"/>
                <a:gd name="T69" fmla="*/ 0 h 48"/>
                <a:gd name="T70" fmla="*/ 4 w 194"/>
                <a:gd name="T71" fmla="*/ 0 h 48"/>
                <a:gd name="T72" fmla="*/ 2 w 194"/>
                <a:gd name="T73" fmla="*/ 3 h 48"/>
                <a:gd name="T74" fmla="*/ 1 w 194"/>
                <a:gd name="T75" fmla="*/ 4 h 48"/>
                <a:gd name="T76" fmla="*/ 0 w 194"/>
                <a:gd name="T77" fmla="*/ 6 h 48"/>
                <a:gd name="T78" fmla="*/ 0 w 194"/>
                <a:gd name="T79" fmla="*/ 10 h 48"/>
                <a:gd name="T80" fmla="*/ 1 w 194"/>
                <a:gd name="T81" fmla="*/ 12 h 48"/>
                <a:gd name="T82" fmla="*/ 2 w 194"/>
                <a:gd name="T83" fmla="*/ 14 h 48"/>
                <a:gd name="T84" fmla="*/ 2 w 194"/>
                <a:gd name="T85" fmla="*/ 1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48">
                  <a:moveTo>
                    <a:pt x="2" y="14"/>
                  </a:moveTo>
                  <a:lnTo>
                    <a:pt x="2" y="14"/>
                  </a:lnTo>
                  <a:lnTo>
                    <a:pt x="12" y="20"/>
                  </a:lnTo>
                  <a:lnTo>
                    <a:pt x="24" y="26"/>
                  </a:lnTo>
                  <a:lnTo>
                    <a:pt x="34" y="32"/>
                  </a:lnTo>
                  <a:lnTo>
                    <a:pt x="46" y="36"/>
                  </a:lnTo>
                  <a:lnTo>
                    <a:pt x="57" y="40"/>
                  </a:lnTo>
                  <a:lnTo>
                    <a:pt x="69" y="42"/>
                  </a:lnTo>
                  <a:lnTo>
                    <a:pt x="93" y="45"/>
                  </a:lnTo>
                  <a:lnTo>
                    <a:pt x="117" y="48"/>
                  </a:lnTo>
                  <a:lnTo>
                    <a:pt x="141" y="46"/>
                  </a:lnTo>
                  <a:lnTo>
                    <a:pt x="165" y="45"/>
                  </a:lnTo>
                  <a:lnTo>
                    <a:pt x="188" y="41"/>
                  </a:lnTo>
                  <a:lnTo>
                    <a:pt x="188" y="41"/>
                  </a:lnTo>
                  <a:lnTo>
                    <a:pt x="192" y="40"/>
                  </a:lnTo>
                  <a:lnTo>
                    <a:pt x="193" y="38"/>
                  </a:lnTo>
                  <a:lnTo>
                    <a:pt x="194" y="36"/>
                  </a:lnTo>
                  <a:lnTo>
                    <a:pt x="193" y="34"/>
                  </a:lnTo>
                  <a:lnTo>
                    <a:pt x="192" y="32"/>
                  </a:lnTo>
                  <a:lnTo>
                    <a:pt x="191" y="29"/>
                  </a:lnTo>
                  <a:lnTo>
                    <a:pt x="188" y="28"/>
                  </a:lnTo>
                  <a:lnTo>
                    <a:pt x="185" y="28"/>
                  </a:lnTo>
                  <a:lnTo>
                    <a:pt x="185" y="28"/>
                  </a:lnTo>
                  <a:lnTo>
                    <a:pt x="163" y="32"/>
                  </a:lnTo>
                  <a:lnTo>
                    <a:pt x="140" y="34"/>
                  </a:lnTo>
                  <a:lnTo>
                    <a:pt x="117" y="34"/>
                  </a:lnTo>
                  <a:lnTo>
                    <a:pt x="94" y="33"/>
                  </a:lnTo>
                  <a:lnTo>
                    <a:pt x="72" y="28"/>
                  </a:lnTo>
                  <a:lnTo>
                    <a:pt x="50" y="22"/>
                  </a:lnTo>
                  <a:lnTo>
                    <a:pt x="40" y="19"/>
                  </a:lnTo>
                  <a:lnTo>
                    <a:pt x="30" y="14"/>
                  </a:lnTo>
                  <a:lnTo>
                    <a:pt x="19" y="8"/>
                  </a:lnTo>
                  <a:lnTo>
                    <a:pt x="9" y="2"/>
                  </a:lnTo>
                  <a:lnTo>
                    <a:pt x="9" y="2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6348E665-AAC8-520F-21E0-39CC2EF64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5" y="2488"/>
              <a:ext cx="200" cy="761"/>
            </a:xfrm>
            <a:custGeom>
              <a:avLst/>
              <a:gdLst>
                <a:gd name="T0" fmla="*/ 300 w 400"/>
                <a:gd name="T1" fmla="*/ 1522 h 1522"/>
                <a:gd name="T2" fmla="*/ 341 w 400"/>
                <a:gd name="T3" fmla="*/ 1516 h 1522"/>
                <a:gd name="T4" fmla="*/ 355 w 400"/>
                <a:gd name="T5" fmla="*/ 1512 h 1522"/>
                <a:gd name="T6" fmla="*/ 372 w 400"/>
                <a:gd name="T7" fmla="*/ 1505 h 1522"/>
                <a:gd name="T8" fmla="*/ 386 w 400"/>
                <a:gd name="T9" fmla="*/ 1495 h 1522"/>
                <a:gd name="T10" fmla="*/ 393 w 400"/>
                <a:gd name="T11" fmla="*/ 1486 h 1522"/>
                <a:gd name="T12" fmla="*/ 400 w 400"/>
                <a:gd name="T13" fmla="*/ 1464 h 1522"/>
                <a:gd name="T14" fmla="*/ 400 w 400"/>
                <a:gd name="T15" fmla="*/ 1441 h 1522"/>
                <a:gd name="T16" fmla="*/ 395 w 400"/>
                <a:gd name="T17" fmla="*/ 1407 h 1522"/>
                <a:gd name="T18" fmla="*/ 390 w 400"/>
                <a:gd name="T19" fmla="*/ 1384 h 1522"/>
                <a:gd name="T20" fmla="*/ 372 w 400"/>
                <a:gd name="T21" fmla="*/ 1318 h 1522"/>
                <a:gd name="T22" fmla="*/ 346 w 400"/>
                <a:gd name="T23" fmla="*/ 1232 h 1522"/>
                <a:gd name="T24" fmla="*/ 335 w 400"/>
                <a:gd name="T25" fmla="*/ 1187 h 1522"/>
                <a:gd name="T26" fmla="*/ 305 w 400"/>
                <a:gd name="T27" fmla="*/ 1051 h 1522"/>
                <a:gd name="T28" fmla="*/ 287 w 400"/>
                <a:gd name="T29" fmla="*/ 961 h 1522"/>
                <a:gd name="T30" fmla="*/ 270 w 400"/>
                <a:gd name="T31" fmla="*/ 870 h 1522"/>
                <a:gd name="T32" fmla="*/ 247 w 400"/>
                <a:gd name="T33" fmla="*/ 739 h 1522"/>
                <a:gd name="T34" fmla="*/ 239 w 400"/>
                <a:gd name="T35" fmla="*/ 695 h 1522"/>
                <a:gd name="T36" fmla="*/ 199 w 400"/>
                <a:gd name="T37" fmla="*/ 528 h 1522"/>
                <a:gd name="T38" fmla="*/ 152 w 400"/>
                <a:gd name="T39" fmla="*/ 363 h 1522"/>
                <a:gd name="T40" fmla="*/ 125 w 400"/>
                <a:gd name="T41" fmla="*/ 282 h 1522"/>
                <a:gd name="T42" fmla="*/ 64 w 400"/>
                <a:gd name="T43" fmla="*/ 122 h 1522"/>
                <a:gd name="T44" fmla="*/ 30 w 400"/>
                <a:gd name="T45" fmla="*/ 42 h 1522"/>
                <a:gd name="T46" fmla="*/ 12 w 400"/>
                <a:gd name="T47" fmla="*/ 3 h 1522"/>
                <a:gd name="T48" fmla="*/ 8 w 400"/>
                <a:gd name="T49" fmla="*/ 0 h 1522"/>
                <a:gd name="T50" fmla="*/ 4 w 400"/>
                <a:gd name="T51" fmla="*/ 1 h 1522"/>
                <a:gd name="T52" fmla="*/ 0 w 400"/>
                <a:gd name="T53" fmla="*/ 4 h 1522"/>
                <a:gd name="T54" fmla="*/ 0 w 400"/>
                <a:gd name="T55" fmla="*/ 10 h 1522"/>
                <a:gd name="T56" fmla="*/ 34 w 400"/>
                <a:gd name="T57" fmla="*/ 87 h 1522"/>
                <a:gd name="T58" fmla="*/ 96 w 400"/>
                <a:gd name="T59" fmla="*/ 245 h 1522"/>
                <a:gd name="T60" fmla="*/ 125 w 400"/>
                <a:gd name="T61" fmla="*/ 325 h 1522"/>
                <a:gd name="T62" fmla="*/ 173 w 400"/>
                <a:gd name="T63" fmla="*/ 484 h 1522"/>
                <a:gd name="T64" fmla="*/ 213 w 400"/>
                <a:gd name="T65" fmla="*/ 645 h 1522"/>
                <a:gd name="T66" fmla="*/ 222 w 400"/>
                <a:gd name="T67" fmla="*/ 688 h 1522"/>
                <a:gd name="T68" fmla="*/ 247 w 400"/>
                <a:gd name="T69" fmla="*/ 817 h 1522"/>
                <a:gd name="T70" fmla="*/ 278 w 400"/>
                <a:gd name="T71" fmla="*/ 989 h 1522"/>
                <a:gd name="T72" fmla="*/ 297 w 400"/>
                <a:gd name="T73" fmla="*/ 1078 h 1522"/>
                <a:gd name="T74" fmla="*/ 317 w 400"/>
                <a:gd name="T75" fmla="*/ 1165 h 1522"/>
                <a:gd name="T76" fmla="*/ 337 w 400"/>
                <a:gd name="T77" fmla="*/ 1252 h 1522"/>
                <a:gd name="T78" fmla="*/ 350 w 400"/>
                <a:gd name="T79" fmla="*/ 1295 h 1522"/>
                <a:gd name="T80" fmla="*/ 364 w 400"/>
                <a:gd name="T81" fmla="*/ 1338 h 1522"/>
                <a:gd name="T82" fmla="*/ 380 w 400"/>
                <a:gd name="T83" fmla="*/ 1400 h 1522"/>
                <a:gd name="T84" fmla="*/ 384 w 400"/>
                <a:gd name="T85" fmla="*/ 1421 h 1522"/>
                <a:gd name="T86" fmla="*/ 386 w 400"/>
                <a:gd name="T87" fmla="*/ 1456 h 1522"/>
                <a:gd name="T88" fmla="*/ 385 w 400"/>
                <a:gd name="T89" fmla="*/ 1467 h 1522"/>
                <a:gd name="T90" fmla="*/ 377 w 400"/>
                <a:gd name="T91" fmla="*/ 1483 h 1522"/>
                <a:gd name="T92" fmla="*/ 363 w 400"/>
                <a:gd name="T93" fmla="*/ 1494 h 1522"/>
                <a:gd name="T94" fmla="*/ 347 w 400"/>
                <a:gd name="T95" fmla="*/ 1501 h 1522"/>
                <a:gd name="T96" fmla="*/ 328 w 400"/>
                <a:gd name="T97" fmla="*/ 1504 h 1522"/>
                <a:gd name="T98" fmla="*/ 300 w 400"/>
                <a:gd name="T99" fmla="*/ 1509 h 1522"/>
                <a:gd name="T100" fmla="*/ 294 w 400"/>
                <a:gd name="T101" fmla="*/ 1511 h 1522"/>
                <a:gd name="T102" fmla="*/ 293 w 400"/>
                <a:gd name="T103" fmla="*/ 1517 h 1522"/>
                <a:gd name="T104" fmla="*/ 294 w 400"/>
                <a:gd name="T105" fmla="*/ 1521 h 1522"/>
                <a:gd name="T106" fmla="*/ 300 w 400"/>
                <a:gd name="T107" fmla="*/ 1522 h 1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00" h="1522">
                  <a:moveTo>
                    <a:pt x="300" y="1522"/>
                  </a:moveTo>
                  <a:lnTo>
                    <a:pt x="300" y="1522"/>
                  </a:lnTo>
                  <a:lnTo>
                    <a:pt x="327" y="1519"/>
                  </a:lnTo>
                  <a:lnTo>
                    <a:pt x="341" y="1516"/>
                  </a:lnTo>
                  <a:lnTo>
                    <a:pt x="355" y="1512"/>
                  </a:lnTo>
                  <a:lnTo>
                    <a:pt x="355" y="1512"/>
                  </a:lnTo>
                  <a:lnTo>
                    <a:pt x="363" y="1510"/>
                  </a:lnTo>
                  <a:lnTo>
                    <a:pt x="372" y="1505"/>
                  </a:lnTo>
                  <a:lnTo>
                    <a:pt x="379" y="1501"/>
                  </a:lnTo>
                  <a:lnTo>
                    <a:pt x="386" y="1495"/>
                  </a:lnTo>
                  <a:lnTo>
                    <a:pt x="386" y="1495"/>
                  </a:lnTo>
                  <a:lnTo>
                    <a:pt x="393" y="1486"/>
                  </a:lnTo>
                  <a:lnTo>
                    <a:pt x="396" y="1475"/>
                  </a:lnTo>
                  <a:lnTo>
                    <a:pt x="400" y="1464"/>
                  </a:lnTo>
                  <a:lnTo>
                    <a:pt x="400" y="1452"/>
                  </a:lnTo>
                  <a:lnTo>
                    <a:pt x="400" y="1441"/>
                  </a:lnTo>
                  <a:lnTo>
                    <a:pt x="398" y="1429"/>
                  </a:lnTo>
                  <a:lnTo>
                    <a:pt x="395" y="1407"/>
                  </a:lnTo>
                  <a:lnTo>
                    <a:pt x="395" y="1407"/>
                  </a:lnTo>
                  <a:lnTo>
                    <a:pt x="390" y="1384"/>
                  </a:lnTo>
                  <a:lnTo>
                    <a:pt x="386" y="1362"/>
                  </a:lnTo>
                  <a:lnTo>
                    <a:pt x="372" y="1318"/>
                  </a:lnTo>
                  <a:lnTo>
                    <a:pt x="358" y="1275"/>
                  </a:lnTo>
                  <a:lnTo>
                    <a:pt x="346" y="1232"/>
                  </a:lnTo>
                  <a:lnTo>
                    <a:pt x="346" y="1232"/>
                  </a:lnTo>
                  <a:lnTo>
                    <a:pt x="335" y="1187"/>
                  </a:lnTo>
                  <a:lnTo>
                    <a:pt x="325" y="1142"/>
                  </a:lnTo>
                  <a:lnTo>
                    <a:pt x="305" y="1051"/>
                  </a:lnTo>
                  <a:lnTo>
                    <a:pt x="305" y="1051"/>
                  </a:lnTo>
                  <a:lnTo>
                    <a:pt x="287" y="961"/>
                  </a:lnTo>
                  <a:lnTo>
                    <a:pt x="270" y="870"/>
                  </a:lnTo>
                  <a:lnTo>
                    <a:pt x="270" y="870"/>
                  </a:lnTo>
                  <a:lnTo>
                    <a:pt x="255" y="782"/>
                  </a:lnTo>
                  <a:lnTo>
                    <a:pt x="247" y="739"/>
                  </a:lnTo>
                  <a:lnTo>
                    <a:pt x="239" y="695"/>
                  </a:lnTo>
                  <a:lnTo>
                    <a:pt x="239" y="695"/>
                  </a:lnTo>
                  <a:lnTo>
                    <a:pt x="220" y="611"/>
                  </a:lnTo>
                  <a:lnTo>
                    <a:pt x="199" y="528"/>
                  </a:lnTo>
                  <a:lnTo>
                    <a:pt x="176" y="445"/>
                  </a:lnTo>
                  <a:lnTo>
                    <a:pt x="152" y="363"/>
                  </a:lnTo>
                  <a:lnTo>
                    <a:pt x="152" y="363"/>
                  </a:lnTo>
                  <a:lnTo>
                    <a:pt x="125" y="282"/>
                  </a:lnTo>
                  <a:lnTo>
                    <a:pt x="95" y="202"/>
                  </a:lnTo>
                  <a:lnTo>
                    <a:pt x="64" y="122"/>
                  </a:lnTo>
                  <a:lnTo>
                    <a:pt x="30" y="42"/>
                  </a:lnTo>
                  <a:lnTo>
                    <a:pt x="30" y="4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34" y="87"/>
                  </a:lnTo>
                  <a:lnTo>
                    <a:pt x="66" y="166"/>
                  </a:lnTo>
                  <a:lnTo>
                    <a:pt x="96" y="245"/>
                  </a:lnTo>
                  <a:lnTo>
                    <a:pt x="125" y="325"/>
                  </a:lnTo>
                  <a:lnTo>
                    <a:pt x="125" y="325"/>
                  </a:lnTo>
                  <a:lnTo>
                    <a:pt x="150" y="403"/>
                  </a:lnTo>
                  <a:lnTo>
                    <a:pt x="173" y="484"/>
                  </a:lnTo>
                  <a:lnTo>
                    <a:pt x="195" y="563"/>
                  </a:lnTo>
                  <a:lnTo>
                    <a:pt x="213" y="645"/>
                  </a:lnTo>
                  <a:lnTo>
                    <a:pt x="213" y="645"/>
                  </a:lnTo>
                  <a:lnTo>
                    <a:pt x="222" y="688"/>
                  </a:lnTo>
                  <a:lnTo>
                    <a:pt x="232" y="731"/>
                  </a:lnTo>
                  <a:lnTo>
                    <a:pt x="247" y="817"/>
                  </a:lnTo>
                  <a:lnTo>
                    <a:pt x="262" y="902"/>
                  </a:lnTo>
                  <a:lnTo>
                    <a:pt x="278" y="989"/>
                  </a:lnTo>
                  <a:lnTo>
                    <a:pt x="278" y="989"/>
                  </a:lnTo>
                  <a:lnTo>
                    <a:pt x="297" y="1078"/>
                  </a:lnTo>
                  <a:lnTo>
                    <a:pt x="317" y="1165"/>
                  </a:lnTo>
                  <a:lnTo>
                    <a:pt x="317" y="1165"/>
                  </a:lnTo>
                  <a:lnTo>
                    <a:pt x="326" y="1209"/>
                  </a:lnTo>
                  <a:lnTo>
                    <a:pt x="337" y="1252"/>
                  </a:lnTo>
                  <a:lnTo>
                    <a:pt x="337" y="1252"/>
                  </a:lnTo>
                  <a:lnTo>
                    <a:pt x="350" y="1295"/>
                  </a:lnTo>
                  <a:lnTo>
                    <a:pt x="364" y="1338"/>
                  </a:lnTo>
                  <a:lnTo>
                    <a:pt x="364" y="1338"/>
                  </a:lnTo>
                  <a:lnTo>
                    <a:pt x="375" y="1380"/>
                  </a:lnTo>
                  <a:lnTo>
                    <a:pt x="380" y="1400"/>
                  </a:lnTo>
                  <a:lnTo>
                    <a:pt x="384" y="1421"/>
                  </a:lnTo>
                  <a:lnTo>
                    <a:pt x="384" y="1421"/>
                  </a:lnTo>
                  <a:lnTo>
                    <a:pt x="386" y="1444"/>
                  </a:lnTo>
                  <a:lnTo>
                    <a:pt x="386" y="1456"/>
                  </a:lnTo>
                  <a:lnTo>
                    <a:pt x="385" y="1467"/>
                  </a:lnTo>
                  <a:lnTo>
                    <a:pt x="385" y="1467"/>
                  </a:lnTo>
                  <a:lnTo>
                    <a:pt x="381" y="1476"/>
                  </a:lnTo>
                  <a:lnTo>
                    <a:pt x="377" y="1483"/>
                  </a:lnTo>
                  <a:lnTo>
                    <a:pt x="371" y="1489"/>
                  </a:lnTo>
                  <a:lnTo>
                    <a:pt x="363" y="1494"/>
                  </a:lnTo>
                  <a:lnTo>
                    <a:pt x="355" y="1498"/>
                  </a:lnTo>
                  <a:lnTo>
                    <a:pt x="347" y="1501"/>
                  </a:lnTo>
                  <a:lnTo>
                    <a:pt x="328" y="1504"/>
                  </a:lnTo>
                  <a:lnTo>
                    <a:pt x="328" y="1504"/>
                  </a:lnTo>
                  <a:lnTo>
                    <a:pt x="300" y="1509"/>
                  </a:lnTo>
                  <a:lnTo>
                    <a:pt x="300" y="1509"/>
                  </a:lnTo>
                  <a:lnTo>
                    <a:pt x="296" y="1510"/>
                  </a:lnTo>
                  <a:lnTo>
                    <a:pt x="294" y="1511"/>
                  </a:lnTo>
                  <a:lnTo>
                    <a:pt x="293" y="1513"/>
                  </a:lnTo>
                  <a:lnTo>
                    <a:pt x="293" y="1517"/>
                  </a:lnTo>
                  <a:lnTo>
                    <a:pt x="293" y="1519"/>
                  </a:lnTo>
                  <a:lnTo>
                    <a:pt x="294" y="1521"/>
                  </a:lnTo>
                  <a:lnTo>
                    <a:pt x="296" y="1522"/>
                  </a:lnTo>
                  <a:lnTo>
                    <a:pt x="300" y="1522"/>
                  </a:lnTo>
                  <a:lnTo>
                    <a:pt x="300" y="15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E74E25F7-2E7F-B840-A10F-3F3B05ED4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" y="3631"/>
              <a:ext cx="143" cy="162"/>
            </a:xfrm>
            <a:custGeom>
              <a:avLst/>
              <a:gdLst>
                <a:gd name="T0" fmla="*/ 274 w 286"/>
                <a:gd name="T1" fmla="*/ 1 h 324"/>
                <a:gd name="T2" fmla="*/ 274 w 286"/>
                <a:gd name="T3" fmla="*/ 1 h 324"/>
                <a:gd name="T4" fmla="*/ 256 w 286"/>
                <a:gd name="T5" fmla="*/ 10 h 324"/>
                <a:gd name="T6" fmla="*/ 238 w 286"/>
                <a:gd name="T7" fmla="*/ 20 h 324"/>
                <a:gd name="T8" fmla="*/ 221 w 286"/>
                <a:gd name="T9" fmla="*/ 32 h 324"/>
                <a:gd name="T10" fmla="*/ 205 w 286"/>
                <a:gd name="T11" fmla="*/ 45 h 324"/>
                <a:gd name="T12" fmla="*/ 190 w 286"/>
                <a:gd name="T13" fmla="*/ 58 h 324"/>
                <a:gd name="T14" fmla="*/ 175 w 286"/>
                <a:gd name="T15" fmla="*/ 72 h 324"/>
                <a:gd name="T16" fmla="*/ 160 w 286"/>
                <a:gd name="T17" fmla="*/ 87 h 324"/>
                <a:gd name="T18" fmla="*/ 147 w 286"/>
                <a:gd name="T19" fmla="*/ 103 h 324"/>
                <a:gd name="T20" fmla="*/ 147 w 286"/>
                <a:gd name="T21" fmla="*/ 103 h 324"/>
                <a:gd name="T22" fmla="*/ 123 w 286"/>
                <a:gd name="T23" fmla="*/ 136 h 324"/>
                <a:gd name="T24" fmla="*/ 100 w 286"/>
                <a:gd name="T25" fmla="*/ 169 h 324"/>
                <a:gd name="T26" fmla="*/ 55 w 286"/>
                <a:gd name="T27" fmla="*/ 237 h 324"/>
                <a:gd name="T28" fmla="*/ 55 w 286"/>
                <a:gd name="T29" fmla="*/ 237 h 324"/>
                <a:gd name="T30" fmla="*/ 30 w 286"/>
                <a:gd name="T31" fmla="*/ 275 h 324"/>
                <a:gd name="T32" fmla="*/ 16 w 286"/>
                <a:gd name="T33" fmla="*/ 294 h 324"/>
                <a:gd name="T34" fmla="*/ 1 w 286"/>
                <a:gd name="T35" fmla="*/ 311 h 324"/>
                <a:gd name="T36" fmla="*/ 1 w 286"/>
                <a:gd name="T37" fmla="*/ 311 h 324"/>
                <a:gd name="T38" fmla="*/ 0 w 286"/>
                <a:gd name="T39" fmla="*/ 314 h 324"/>
                <a:gd name="T40" fmla="*/ 0 w 286"/>
                <a:gd name="T41" fmla="*/ 317 h 324"/>
                <a:gd name="T42" fmla="*/ 1 w 286"/>
                <a:gd name="T43" fmla="*/ 319 h 324"/>
                <a:gd name="T44" fmla="*/ 2 w 286"/>
                <a:gd name="T45" fmla="*/ 321 h 324"/>
                <a:gd name="T46" fmla="*/ 5 w 286"/>
                <a:gd name="T47" fmla="*/ 322 h 324"/>
                <a:gd name="T48" fmla="*/ 7 w 286"/>
                <a:gd name="T49" fmla="*/ 324 h 324"/>
                <a:gd name="T50" fmla="*/ 9 w 286"/>
                <a:gd name="T51" fmla="*/ 322 h 324"/>
                <a:gd name="T52" fmla="*/ 12 w 286"/>
                <a:gd name="T53" fmla="*/ 321 h 324"/>
                <a:gd name="T54" fmla="*/ 12 w 286"/>
                <a:gd name="T55" fmla="*/ 321 h 324"/>
                <a:gd name="T56" fmla="*/ 24 w 286"/>
                <a:gd name="T57" fmla="*/ 305 h 324"/>
                <a:gd name="T58" fmla="*/ 36 w 286"/>
                <a:gd name="T59" fmla="*/ 289 h 324"/>
                <a:gd name="T60" fmla="*/ 59 w 286"/>
                <a:gd name="T61" fmla="*/ 257 h 324"/>
                <a:gd name="T62" fmla="*/ 103 w 286"/>
                <a:gd name="T63" fmla="*/ 189 h 324"/>
                <a:gd name="T64" fmla="*/ 126 w 286"/>
                <a:gd name="T65" fmla="*/ 155 h 324"/>
                <a:gd name="T66" fmla="*/ 149 w 286"/>
                <a:gd name="T67" fmla="*/ 123 h 324"/>
                <a:gd name="T68" fmla="*/ 161 w 286"/>
                <a:gd name="T69" fmla="*/ 108 h 324"/>
                <a:gd name="T70" fmla="*/ 175 w 286"/>
                <a:gd name="T71" fmla="*/ 93 h 324"/>
                <a:gd name="T72" fmla="*/ 189 w 286"/>
                <a:gd name="T73" fmla="*/ 78 h 324"/>
                <a:gd name="T74" fmla="*/ 203 w 286"/>
                <a:gd name="T75" fmla="*/ 64 h 324"/>
                <a:gd name="T76" fmla="*/ 203 w 286"/>
                <a:gd name="T77" fmla="*/ 64 h 324"/>
                <a:gd name="T78" fmla="*/ 221 w 286"/>
                <a:gd name="T79" fmla="*/ 49 h 324"/>
                <a:gd name="T80" fmla="*/ 241 w 286"/>
                <a:gd name="T81" fmla="*/ 35 h 324"/>
                <a:gd name="T82" fmla="*/ 260 w 286"/>
                <a:gd name="T83" fmla="*/ 24 h 324"/>
                <a:gd name="T84" fmla="*/ 282 w 286"/>
                <a:gd name="T85" fmla="*/ 12 h 324"/>
                <a:gd name="T86" fmla="*/ 282 w 286"/>
                <a:gd name="T87" fmla="*/ 12 h 324"/>
                <a:gd name="T88" fmla="*/ 284 w 286"/>
                <a:gd name="T89" fmla="*/ 11 h 324"/>
                <a:gd name="T90" fmla="*/ 284 w 286"/>
                <a:gd name="T91" fmla="*/ 9 h 324"/>
                <a:gd name="T92" fmla="*/ 286 w 286"/>
                <a:gd name="T93" fmla="*/ 7 h 324"/>
                <a:gd name="T94" fmla="*/ 284 w 286"/>
                <a:gd name="T95" fmla="*/ 4 h 324"/>
                <a:gd name="T96" fmla="*/ 282 w 286"/>
                <a:gd name="T97" fmla="*/ 2 h 324"/>
                <a:gd name="T98" fmla="*/ 280 w 286"/>
                <a:gd name="T99" fmla="*/ 1 h 324"/>
                <a:gd name="T100" fmla="*/ 278 w 286"/>
                <a:gd name="T101" fmla="*/ 0 h 324"/>
                <a:gd name="T102" fmla="*/ 274 w 286"/>
                <a:gd name="T103" fmla="*/ 1 h 324"/>
                <a:gd name="T104" fmla="*/ 274 w 286"/>
                <a:gd name="T105" fmla="*/ 1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6" h="324">
                  <a:moveTo>
                    <a:pt x="274" y="1"/>
                  </a:moveTo>
                  <a:lnTo>
                    <a:pt x="274" y="1"/>
                  </a:lnTo>
                  <a:lnTo>
                    <a:pt x="256" y="10"/>
                  </a:lnTo>
                  <a:lnTo>
                    <a:pt x="238" y="20"/>
                  </a:lnTo>
                  <a:lnTo>
                    <a:pt x="221" y="32"/>
                  </a:lnTo>
                  <a:lnTo>
                    <a:pt x="205" y="45"/>
                  </a:lnTo>
                  <a:lnTo>
                    <a:pt x="190" y="58"/>
                  </a:lnTo>
                  <a:lnTo>
                    <a:pt x="175" y="72"/>
                  </a:lnTo>
                  <a:lnTo>
                    <a:pt x="160" y="87"/>
                  </a:lnTo>
                  <a:lnTo>
                    <a:pt x="147" y="103"/>
                  </a:lnTo>
                  <a:lnTo>
                    <a:pt x="147" y="103"/>
                  </a:lnTo>
                  <a:lnTo>
                    <a:pt x="123" y="136"/>
                  </a:lnTo>
                  <a:lnTo>
                    <a:pt x="100" y="169"/>
                  </a:lnTo>
                  <a:lnTo>
                    <a:pt x="55" y="237"/>
                  </a:lnTo>
                  <a:lnTo>
                    <a:pt x="55" y="237"/>
                  </a:lnTo>
                  <a:lnTo>
                    <a:pt x="30" y="275"/>
                  </a:lnTo>
                  <a:lnTo>
                    <a:pt x="16" y="294"/>
                  </a:lnTo>
                  <a:lnTo>
                    <a:pt x="1" y="311"/>
                  </a:lnTo>
                  <a:lnTo>
                    <a:pt x="1" y="311"/>
                  </a:lnTo>
                  <a:lnTo>
                    <a:pt x="0" y="314"/>
                  </a:lnTo>
                  <a:lnTo>
                    <a:pt x="0" y="317"/>
                  </a:lnTo>
                  <a:lnTo>
                    <a:pt x="1" y="319"/>
                  </a:lnTo>
                  <a:lnTo>
                    <a:pt x="2" y="321"/>
                  </a:lnTo>
                  <a:lnTo>
                    <a:pt x="5" y="322"/>
                  </a:lnTo>
                  <a:lnTo>
                    <a:pt x="7" y="324"/>
                  </a:lnTo>
                  <a:lnTo>
                    <a:pt x="9" y="322"/>
                  </a:lnTo>
                  <a:lnTo>
                    <a:pt x="12" y="321"/>
                  </a:lnTo>
                  <a:lnTo>
                    <a:pt x="12" y="321"/>
                  </a:lnTo>
                  <a:lnTo>
                    <a:pt x="24" y="305"/>
                  </a:lnTo>
                  <a:lnTo>
                    <a:pt x="36" y="289"/>
                  </a:lnTo>
                  <a:lnTo>
                    <a:pt x="59" y="257"/>
                  </a:lnTo>
                  <a:lnTo>
                    <a:pt x="103" y="189"/>
                  </a:lnTo>
                  <a:lnTo>
                    <a:pt x="126" y="155"/>
                  </a:lnTo>
                  <a:lnTo>
                    <a:pt x="149" y="123"/>
                  </a:lnTo>
                  <a:lnTo>
                    <a:pt x="161" y="108"/>
                  </a:lnTo>
                  <a:lnTo>
                    <a:pt x="175" y="93"/>
                  </a:lnTo>
                  <a:lnTo>
                    <a:pt x="189" y="78"/>
                  </a:lnTo>
                  <a:lnTo>
                    <a:pt x="203" y="64"/>
                  </a:lnTo>
                  <a:lnTo>
                    <a:pt x="203" y="64"/>
                  </a:lnTo>
                  <a:lnTo>
                    <a:pt x="221" y="49"/>
                  </a:lnTo>
                  <a:lnTo>
                    <a:pt x="241" y="35"/>
                  </a:lnTo>
                  <a:lnTo>
                    <a:pt x="260" y="24"/>
                  </a:lnTo>
                  <a:lnTo>
                    <a:pt x="282" y="12"/>
                  </a:lnTo>
                  <a:lnTo>
                    <a:pt x="282" y="12"/>
                  </a:lnTo>
                  <a:lnTo>
                    <a:pt x="284" y="11"/>
                  </a:lnTo>
                  <a:lnTo>
                    <a:pt x="284" y="9"/>
                  </a:lnTo>
                  <a:lnTo>
                    <a:pt x="286" y="7"/>
                  </a:lnTo>
                  <a:lnTo>
                    <a:pt x="284" y="4"/>
                  </a:lnTo>
                  <a:lnTo>
                    <a:pt x="282" y="2"/>
                  </a:lnTo>
                  <a:lnTo>
                    <a:pt x="280" y="1"/>
                  </a:lnTo>
                  <a:lnTo>
                    <a:pt x="278" y="0"/>
                  </a:lnTo>
                  <a:lnTo>
                    <a:pt x="274" y="1"/>
                  </a:lnTo>
                  <a:lnTo>
                    <a:pt x="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F79FD15D-B3E7-199D-B2CC-E7BB20EB3A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6" y="3019"/>
              <a:ext cx="233" cy="313"/>
            </a:xfrm>
            <a:custGeom>
              <a:avLst/>
              <a:gdLst>
                <a:gd name="T0" fmla="*/ 453 w 467"/>
                <a:gd name="T1" fmla="*/ 5 h 626"/>
                <a:gd name="T2" fmla="*/ 453 w 467"/>
                <a:gd name="T3" fmla="*/ 5 h 626"/>
                <a:gd name="T4" fmla="*/ 441 w 467"/>
                <a:gd name="T5" fmla="*/ 41 h 626"/>
                <a:gd name="T6" fmla="*/ 427 w 467"/>
                <a:gd name="T7" fmla="*/ 76 h 626"/>
                <a:gd name="T8" fmla="*/ 411 w 467"/>
                <a:gd name="T9" fmla="*/ 111 h 626"/>
                <a:gd name="T10" fmla="*/ 395 w 467"/>
                <a:gd name="T11" fmla="*/ 144 h 626"/>
                <a:gd name="T12" fmla="*/ 378 w 467"/>
                <a:gd name="T13" fmla="*/ 179 h 626"/>
                <a:gd name="T14" fmla="*/ 360 w 467"/>
                <a:gd name="T15" fmla="*/ 211 h 626"/>
                <a:gd name="T16" fmla="*/ 340 w 467"/>
                <a:gd name="T17" fmla="*/ 244 h 626"/>
                <a:gd name="T18" fmla="*/ 318 w 467"/>
                <a:gd name="T19" fmla="*/ 276 h 626"/>
                <a:gd name="T20" fmla="*/ 318 w 467"/>
                <a:gd name="T21" fmla="*/ 276 h 626"/>
                <a:gd name="T22" fmla="*/ 297 w 467"/>
                <a:gd name="T23" fmla="*/ 306 h 626"/>
                <a:gd name="T24" fmla="*/ 274 w 467"/>
                <a:gd name="T25" fmla="*/ 335 h 626"/>
                <a:gd name="T26" fmla="*/ 251 w 467"/>
                <a:gd name="T27" fmla="*/ 363 h 626"/>
                <a:gd name="T28" fmla="*/ 228 w 467"/>
                <a:gd name="T29" fmla="*/ 392 h 626"/>
                <a:gd name="T30" fmla="*/ 203 w 467"/>
                <a:gd name="T31" fmla="*/ 419 h 626"/>
                <a:gd name="T32" fmla="*/ 179 w 467"/>
                <a:gd name="T33" fmla="*/ 446 h 626"/>
                <a:gd name="T34" fmla="*/ 127 w 467"/>
                <a:gd name="T35" fmla="*/ 499 h 626"/>
                <a:gd name="T36" fmla="*/ 127 w 467"/>
                <a:gd name="T37" fmla="*/ 499 h 626"/>
                <a:gd name="T38" fmla="*/ 65 w 467"/>
                <a:gd name="T39" fmla="*/ 557 h 626"/>
                <a:gd name="T40" fmla="*/ 3 w 467"/>
                <a:gd name="T41" fmla="*/ 615 h 626"/>
                <a:gd name="T42" fmla="*/ 3 w 467"/>
                <a:gd name="T43" fmla="*/ 615 h 626"/>
                <a:gd name="T44" fmla="*/ 0 w 467"/>
                <a:gd name="T45" fmla="*/ 617 h 626"/>
                <a:gd name="T46" fmla="*/ 0 w 467"/>
                <a:gd name="T47" fmla="*/ 619 h 626"/>
                <a:gd name="T48" fmla="*/ 0 w 467"/>
                <a:gd name="T49" fmla="*/ 622 h 626"/>
                <a:gd name="T50" fmla="*/ 3 w 467"/>
                <a:gd name="T51" fmla="*/ 624 h 626"/>
                <a:gd name="T52" fmla="*/ 5 w 467"/>
                <a:gd name="T53" fmla="*/ 625 h 626"/>
                <a:gd name="T54" fmla="*/ 7 w 467"/>
                <a:gd name="T55" fmla="*/ 626 h 626"/>
                <a:gd name="T56" fmla="*/ 10 w 467"/>
                <a:gd name="T57" fmla="*/ 626 h 626"/>
                <a:gd name="T58" fmla="*/ 12 w 467"/>
                <a:gd name="T59" fmla="*/ 624 h 626"/>
                <a:gd name="T60" fmla="*/ 12 w 467"/>
                <a:gd name="T61" fmla="*/ 624 h 626"/>
                <a:gd name="T62" fmla="*/ 68 w 467"/>
                <a:gd name="T63" fmla="*/ 573 h 626"/>
                <a:gd name="T64" fmla="*/ 124 w 467"/>
                <a:gd name="T65" fmla="*/ 521 h 626"/>
                <a:gd name="T66" fmla="*/ 178 w 467"/>
                <a:gd name="T67" fmla="*/ 467 h 626"/>
                <a:gd name="T68" fmla="*/ 203 w 467"/>
                <a:gd name="T69" fmla="*/ 440 h 626"/>
                <a:gd name="T70" fmla="*/ 228 w 467"/>
                <a:gd name="T71" fmla="*/ 412 h 626"/>
                <a:gd name="T72" fmla="*/ 228 w 467"/>
                <a:gd name="T73" fmla="*/ 412 h 626"/>
                <a:gd name="T74" fmla="*/ 252 w 467"/>
                <a:gd name="T75" fmla="*/ 383 h 626"/>
                <a:gd name="T76" fmla="*/ 277 w 467"/>
                <a:gd name="T77" fmla="*/ 355 h 626"/>
                <a:gd name="T78" fmla="*/ 300 w 467"/>
                <a:gd name="T79" fmla="*/ 325 h 626"/>
                <a:gd name="T80" fmla="*/ 322 w 467"/>
                <a:gd name="T81" fmla="*/ 295 h 626"/>
                <a:gd name="T82" fmla="*/ 342 w 467"/>
                <a:gd name="T83" fmla="*/ 265 h 626"/>
                <a:gd name="T84" fmla="*/ 362 w 467"/>
                <a:gd name="T85" fmla="*/ 234 h 626"/>
                <a:gd name="T86" fmla="*/ 381 w 467"/>
                <a:gd name="T87" fmla="*/ 202 h 626"/>
                <a:gd name="T88" fmla="*/ 399 w 467"/>
                <a:gd name="T89" fmla="*/ 170 h 626"/>
                <a:gd name="T90" fmla="*/ 399 w 467"/>
                <a:gd name="T91" fmla="*/ 170 h 626"/>
                <a:gd name="T92" fmla="*/ 418 w 467"/>
                <a:gd name="T93" fmla="*/ 131 h 626"/>
                <a:gd name="T94" fmla="*/ 435 w 467"/>
                <a:gd name="T95" fmla="*/ 90 h 626"/>
                <a:gd name="T96" fmla="*/ 452 w 467"/>
                <a:gd name="T97" fmla="*/ 50 h 626"/>
                <a:gd name="T98" fmla="*/ 467 w 467"/>
                <a:gd name="T99" fmla="*/ 8 h 626"/>
                <a:gd name="T100" fmla="*/ 467 w 467"/>
                <a:gd name="T101" fmla="*/ 8 h 626"/>
                <a:gd name="T102" fmla="*/ 467 w 467"/>
                <a:gd name="T103" fmla="*/ 5 h 626"/>
                <a:gd name="T104" fmla="*/ 467 w 467"/>
                <a:gd name="T105" fmla="*/ 3 h 626"/>
                <a:gd name="T106" fmla="*/ 464 w 467"/>
                <a:gd name="T107" fmla="*/ 2 h 626"/>
                <a:gd name="T108" fmla="*/ 462 w 467"/>
                <a:gd name="T109" fmla="*/ 0 h 626"/>
                <a:gd name="T110" fmla="*/ 460 w 467"/>
                <a:gd name="T111" fmla="*/ 0 h 626"/>
                <a:gd name="T112" fmla="*/ 457 w 467"/>
                <a:gd name="T113" fmla="*/ 0 h 626"/>
                <a:gd name="T114" fmla="*/ 455 w 467"/>
                <a:gd name="T115" fmla="*/ 2 h 626"/>
                <a:gd name="T116" fmla="*/ 453 w 467"/>
                <a:gd name="T117" fmla="*/ 5 h 626"/>
                <a:gd name="T118" fmla="*/ 453 w 467"/>
                <a:gd name="T119" fmla="*/ 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7" h="626">
                  <a:moveTo>
                    <a:pt x="453" y="5"/>
                  </a:moveTo>
                  <a:lnTo>
                    <a:pt x="453" y="5"/>
                  </a:lnTo>
                  <a:lnTo>
                    <a:pt x="441" y="41"/>
                  </a:lnTo>
                  <a:lnTo>
                    <a:pt x="427" y="76"/>
                  </a:lnTo>
                  <a:lnTo>
                    <a:pt x="411" y="111"/>
                  </a:lnTo>
                  <a:lnTo>
                    <a:pt x="395" y="144"/>
                  </a:lnTo>
                  <a:lnTo>
                    <a:pt x="378" y="179"/>
                  </a:lnTo>
                  <a:lnTo>
                    <a:pt x="360" y="211"/>
                  </a:lnTo>
                  <a:lnTo>
                    <a:pt x="340" y="244"/>
                  </a:lnTo>
                  <a:lnTo>
                    <a:pt x="318" y="276"/>
                  </a:lnTo>
                  <a:lnTo>
                    <a:pt x="318" y="276"/>
                  </a:lnTo>
                  <a:lnTo>
                    <a:pt x="297" y="306"/>
                  </a:lnTo>
                  <a:lnTo>
                    <a:pt x="274" y="335"/>
                  </a:lnTo>
                  <a:lnTo>
                    <a:pt x="251" y="363"/>
                  </a:lnTo>
                  <a:lnTo>
                    <a:pt x="228" y="392"/>
                  </a:lnTo>
                  <a:lnTo>
                    <a:pt x="203" y="419"/>
                  </a:lnTo>
                  <a:lnTo>
                    <a:pt x="179" y="446"/>
                  </a:lnTo>
                  <a:lnTo>
                    <a:pt x="127" y="499"/>
                  </a:lnTo>
                  <a:lnTo>
                    <a:pt x="127" y="499"/>
                  </a:lnTo>
                  <a:lnTo>
                    <a:pt x="65" y="557"/>
                  </a:lnTo>
                  <a:lnTo>
                    <a:pt x="3" y="615"/>
                  </a:lnTo>
                  <a:lnTo>
                    <a:pt x="3" y="615"/>
                  </a:lnTo>
                  <a:lnTo>
                    <a:pt x="0" y="617"/>
                  </a:lnTo>
                  <a:lnTo>
                    <a:pt x="0" y="619"/>
                  </a:lnTo>
                  <a:lnTo>
                    <a:pt x="0" y="622"/>
                  </a:lnTo>
                  <a:lnTo>
                    <a:pt x="3" y="624"/>
                  </a:lnTo>
                  <a:lnTo>
                    <a:pt x="5" y="625"/>
                  </a:lnTo>
                  <a:lnTo>
                    <a:pt x="7" y="626"/>
                  </a:lnTo>
                  <a:lnTo>
                    <a:pt x="10" y="626"/>
                  </a:lnTo>
                  <a:lnTo>
                    <a:pt x="12" y="624"/>
                  </a:lnTo>
                  <a:lnTo>
                    <a:pt x="12" y="624"/>
                  </a:lnTo>
                  <a:lnTo>
                    <a:pt x="68" y="573"/>
                  </a:lnTo>
                  <a:lnTo>
                    <a:pt x="124" y="521"/>
                  </a:lnTo>
                  <a:lnTo>
                    <a:pt x="178" y="467"/>
                  </a:lnTo>
                  <a:lnTo>
                    <a:pt x="203" y="440"/>
                  </a:lnTo>
                  <a:lnTo>
                    <a:pt x="228" y="412"/>
                  </a:lnTo>
                  <a:lnTo>
                    <a:pt x="228" y="412"/>
                  </a:lnTo>
                  <a:lnTo>
                    <a:pt x="252" y="383"/>
                  </a:lnTo>
                  <a:lnTo>
                    <a:pt x="277" y="355"/>
                  </a:lnTo>
                  <a:lnTo>
                    <a:pt x="300" y="325"/>
                  </a:lnTo>
                  <a:lnTo>
                    <a:pt x="322" y="295"/>
                  </a:lnTo>
                  <a:lnTo>
                    <a:pt x="342" y="265"/>
                  </a:lnTo>
                  <a:lnTo>
                    <a:pt x="362" y="234"/>
                  </a:lnTo>
                  <a:lnTo>
                    <a:pt x="381" y="202"/>
                  </a:lnTo>
                  <a:lnTo>
                    <a:pt x="399" y="170"/>
                  </a:lnTo>
                  <a:lnTo>
                    <a:pt x="399" y="170"/>
                  </a:lnTo>
                  <a:lnTo>
                    <a:pt x="418" y="131"/>
                  </a:lnTo>
                  <a:lnTo>
                    <a:pt x="435" y="90"/>
                  </a:lnTo>
                  <a:lnTo>
                    <a:pt x="452" y="50"/>
                  </a:lnTo>
                  <a:lnTo>
                    <a:pt x="467" y="8"/>
                  </a:lnTo>
                  <a:lnTo>
                    <a:pt x="467" y="8"/>
                  </a:lnTo>
                  <a:lnTo>
                    <a:pt x="467" y="5"/>
                  </a:lnTo>
                  <a:lnTo>
                    <a:pt x="467" y="3"/>
                  </a:lnTo>
                  <a:lnTo>
                    <a:pt x="464" y="2"/>
                  </a:lnTo>
                  <a:lnTo>
                    <a:pt x="462" y="0"/>
                  </a:lnTo>
                  <a:lnTo>
                    <a:pt x="460" y="0"/>
                  </a:lnTo>
                  <a:lnTo>
                    <a:pt x="457" y="0"/>
                  </a:lnTo>
                  <a:lnTo>
                    <a:pt x="455" y="2"/>
                  </a:lnTo>
                  <a:lnTo>
                    <a:pt x="453" y="5"/>
                  </a:lnTo>
                  <a:lnTo>
                    <a:pt x="45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B3B5D3C1-FA95-D36A-28A7-5DC5F3871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2733"/>
              <a:ext cx="2002" cy="1570"/>
            </a:xfrm>
            <a:custGeom>
              <a:avLst/>
              <a:gdLst>
                <a:gd name="T0" fmla="*/ 3982 w 4003"/>
                <a:gd name="T1" fmla="*/ 39 h 3141"/>
                <a:gd name="T2" fmla="*/ 3891 w 4003"/>
                <a:gd name="T3" fmla="*/ 143 h 3141"/>
                <a:gd name="T4" fmla="*/ 3774 w 4003"/>
                <a:gd name="T5" fmla="*/ 257 h 3141"/>
                <a:gd name="T6" fmla="*/ 3594 w 4003"/>
                <a:gd name="T7" fmla="*/ 373 h 3141"/>
                <a:gd name="T8" fmla="*/ 3439 w 4003"/>
                <a:gd name="T9" fmla="*/ 445 h 3141"/>
                <a:gd name="T10" fmla="*/ 3344 w 4003"/>
                <a:gd name="T11" fmla="*/ 481 h 3141"/>
                <a:gd name="T12" fmla="*/ 3165 w 4003"/>
                <a:gd name="T13" fmla="*/ 577 h 3141"/>
                <a:gd name="T14" fmla="*/ 3097 w 4003"/>
                <a:gd name="T15" fmla="*/ 634 h 3141"/>
                <a:gd name="T16" fmla="*/ 3054 w 4003"/>
                <a:gd name="T17" fmla="*/ 706 h 3141"/>
                <a:gd name="T18" fmla="*/ 2944 w 4003"/>
                <a:gd name="T19" fmla="*/ 919 h 3141"/>
                <a:gd name="T20" fmla="*/ 2715 w 4003"/>
                <a:gd name="T21" fmla="*/ 1291 h 3141"/>
                <a:gd name="T22" fmla="*/ 2449 w 4003"/>
                <a:gd name="T23" fmla="*/ 1774 h 3141"/>
                <a:gd name="T24" fmla="*/ 2257 w 4003"/>
                <a:gd name="T25" fmla="*/ 2073 h 3141"/>
                <a:gd name="T26" fmla="*/ 2077 w 4003"/>
                <a:gd name="T27" fmla="*/ 2358 h 3141"/>
                <a:gd name="T28" fmla="*/ 1945 w 4003"/>
                <a:gd name="T29" fmla="*/ 2567 h 3141"/>
                <a:gd name="T30" fmla="*/ 1771 w 4003"/>
                <a:gd name="T31" fmla="*/ 2746 h 3141"/>
                <a:gd name="T32" fmla="*/ 1493 w 4003"/>
                <a:gd name="T33" fmla="*/ 2963 h 3141"/>
                <a:gd name="T34" fmla="*/ 1311 w 4003"/>
                <a:gd name="T35" fmla="*/ 3092 h 3141"/>
                <a:gd name="T36" fmla="*/ 1227 w 4003"/>
                <a:gd name="T37" fmla="*/ 3123 h 3141"/>
                <a:gd name="T38" fmla="*/ 1137 w 4003"/>
                <a:gd name="T39" fmla="*/ 3120 h 3141"/>
                <a:gd name="T40" fmla="*/ 1013 w 4003"/>
                <a:gd name="T41" fmla="*/ 3061 h 3141"/>
                <a:gd name="T42" fmla="*/ 894 w 4003"/>
                <a:gd name="T43" fmla="*/ 2955 h 3141"/>
                <a:gd name="T44" fmla="*/ 718 w 4003"/>
                <a:gd name="T45" fmla="*/ 2726 h 3141"/>
                <a:gd name="T46" fmla="*/ 505 w 4003"/>
                <a:gd name="T47" fmla="*/ 2429 h 3141"/>
                <a:gd name="T48" fmla="*/ 397 w 4003"/>
                <a:gd name="T49" fmla="*/ 2243 h 3141"/>
                <a:gd name="T50" fmla="*/ 257 w 4003"/>
                <a:gd name="T51" fmla="*/ 1922 h 3141"/>
                <a:gd name="T52" fmla="*/ 151 w 4003"/>
                <a:gd name="T53" fmla="*/ 1686 h 3141"/>
                <a:gd name="T54" fmla="*/ 47 w 4003"/>
                <a:gd name="T55" fmla="*/ 1464 h 3141"/>
                <a:gd name="T56" fmla="*/ 14 w 4003"/>
                <a:gd name="T57" fmla="*/ 1310 h 3141"/>
                <a:gd name="T58" fmla="*/ 3 w 4003"/>
                <a:gd name="T59" fmla="*/ 1303 h 3141"/>
                <a:gd name="T60" fmla="*/ 3 w 4003"/>
                <a:gd name="T61" fmla="*/ 1351 h 3141"/>
                <a:gd name="T62" fmla="*/ 48 w 4003"/>
                <a:gd name="T63" fmla="*/ 1505 h 3141"/>
                <a:gd name="T64" fmla="*/ 154 w 4003"/>
                <a:gd name="T65" fmla="*/ 1724 h 3141"/>
                <a:gd name="T66" fmla="*/ 242 w 4003"/>
                <a:gd name="T67" fmla="*/ 1925 h 3141"/>
                <a:gd name="T68" fmla="*/ 387 w 4003"/>
                <a:gd name="T69" fmla="*/ 2253 h 3141"/>
                <a:gd name="T70" fmla="*/ 522 w 4003"/>
                <a:gd name="T71" fmla="*/ 2479 h 3141"/>
                <a:gd name="T72" fmla="*/ 787 w 4003"/>
                <a:gd name="T73" fmla="*/ 2844 h 3141"/>
                <a:gd name="T74" fmla="*/ 911 w 4003"/>
                <a:gd name="T75" fmla="*/ 2992 h 3141"/>
                <a:gd name="T76" fmla="*/ 1056 w 4003"/>
                <a:gd name="T77" fmla="*/ 3105 h 3141"/>
                <a:gd name="T78" fmla="*/ 1153 w 4003"/>
                <a:gd name="T79" fmla="*/ 3137 h 3141"/>
                <a:gd name="T80" fmla="*/ 1223 w 4003"/>
                <a:gd name="T81" fmla="*/ 3137 h 3141"/>
                <a:gd name="T82" fmla="*/ 1323 w 4003"/>
                <a:gd name="T83" fmla="*/ 3100 h 3141"/>
                <a:gd name="T84" fmla="*/ 1478 w 4003"/>
                <a:gd name="T85" fmla="*/ 2992 h 3141"/>
                <a:gd name="T86" fmla="*/ 1782 w 4003"/>
                <a:gd name="T87" fmla="*/ 2756 h 3141"/>
                <a:gd name="T88" fmla="*/ 1931 w 4003"/>
                <a:gd name="T89" fmla="*/ 2607 h 3141"/>
                <a:gd name="T90" fmla="*/ 2069 w 4003"/>
                <a:gd name="T91" fmla="*/ 2398 h 3141"/>
                <a:gd name="T92" fmla="*/ 2250 w 4003"/>
                <a:gd name="T93" fmla="*/ 2108 h 3141"/>
                <a:gd name="T94" fmla="*/ 2447 w 4003"/>
                <a:gd name="T95" fmla="*/ 1805 h 3141"/>
                <a:gd name="T96" fmla="*/ 2767 w 4003"/>
                <a:gd name="T97" fmla="*/ 1227 h 3141"/>
                <a:gd name="T98" fmla="*/ 2955 w 4003"/>
                <a:gd name="T99" fmla="*/ 926 h 3141"/>
                <a:gd name="T100" fmla="*/ 3069 w 4003"/>
                <a:gd name="T101" fmla="*/ 705 h 3141"/>
                <a:gd name="T102" fmla="*/ 3125 w 4003"/>
                <a:gd name="T103" fmla="*/ 626 h 3141"/>
                <a:gd name="T104" fmla="*/ 3237 w 4003"/>
                <a:gd name="T105" fmla="*/ 555 h 3141"/>
                <a:gd name="T106" fmla="*/ 3321 w 4003"/>
                <a:gd name="T107" fmla="*/ 513 h 3141"/>
                <a:gd name="T108" fmla="*/ 3356 w 4003"/>
                <a:gd name="T109" fmla="*/ 491 h 3141"/>
                <a:gd name="T110" fmla="*/ 3503 w 4003"/>
                <a:gd name="T111" fmla="*/ 434 h 3141"/>
                <a:gd name="T112" fmla="*/ 3660 w 4003"/>
                <a:gd name="T113" fmla="*/ 352 h 3141"/>
                <a:gd name="T114" fmla="*/ 3826 w 4003"/>
                <a:gd name="T115" fmla="*/ 228 h 3141"/>
                <a:gd name="T116" fmla="*/ 3971 w 4003"/>
                <a:gd name="T117" fmla="*/ 77 h 3141"/>
                <a:gd name="T118" fmla="*/ 4003 w 4003"/>
                <a:gd name="T119" fmla="*/ 20 h 3141"/>
                <a:gd name="T120" fmla="*/ 3996 w 4003"/>
                <a:gd name="T121" fmla="*/ 0 h 3141"/>
                <a:gd name="T122" fmla="*/ 3988 w 4003"/>
                <a:gd name="T123" fmla="*/ 9 h 3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003" h="3141">
                  <a:moveTo>
                    <a:pt x="3988" y="9"/>
                  </a:moveTo>
                  <a:lnTo>
                    <a:pt x="3988" y="9"/>
                  </a:lnTo>
                  <a:lnTo>
                    <a:pt x="3989" y="15"/>
                  </a:lnTo>
                  <a:lnTo>
                    <a:pt x="3989" y="19"/>
                  </a:lnTo>
                  <a:lnTo>
                    <a:pt x="3987" y="30"/>
                  </a:lnTo>
                  <a:lnTo>
                    <a:pt x="3982" y="39"/>
                  </a:lnTo>
                  <a:lnTo>
                    <a:pt x="3976" y="48"/>
                  </a:lnTo>
                  <a:lnTo>
                    <a:pt x="3968" y="57"/>
                  </a:lnTo>
                  <a:lnTo>
                    <a:pt x="3961" y="65"/>
                  </a:lnTo>
                  <a:lnTo>
                    <a:pt x="3946" y="82"/>
                  </a:lnTo>
                  <a:lnTo>
                    <a:pt x="3946" y="82"/>
                  </a:lnTo>
                  <a:lnTo>
                    <a:pt x="3891" y="143"/>
                  </a:lnTo>
                  <a:lnTo>
                    <a:pt x="3891" y="143"/>
                  </a:lnTo>
                  <a:lnTo>
                    <a:pt x="3864" y="173"/>
                  </a:lnTo>
                  <a:lnTo>
                    <a:pt x="3834" y="201"/>
                  </a:lnTo>
                  <a:lnTo>
                    <a:pt x="3805" y="229"/>
                  </a:lnTo>
                  <a:lnTo>
                    <a:pt x="3774" y="257"/>
                  </a:lnTo>
                  <a:lnTo>
                    <a:pt x="3774" y="257"/>
                  </a:lnTo>
                  <a:lnTo>
                    <a:pt x="3740" y="283"/>
                  </a:lnTo>
                  <a:lnTo>
                    <a:pt x="3706" y="307"/>
                  </a:lnTo>
                  <a:lnTo>
                    <a:pt x="3670" y="329"/>
                  </a:lnTo>
                  <a:lnTo>
                    <a:pt x="3633" y="351"/>
                  </a:lnTo>
                  <a:lnTo>
                    <a:pt x="3633" y="351"/>
                  </a:lnTo>
                  <a:lnTo>
                    <a:pt x="3594" y="373"/>
                  </a:lnTo>
                  <a:lnTo>
                    <a:pt x="3553" y="395"/>
                  </a:lnTo>
                  <a:lnTo>
                    <a:pt x="3513" y="415"/>
                  </a:lnTo>
                  <a:lnTo>
                    <a:pt x="3470" y="433"/>
                  </a:lnTo>
                  <a:lnTo>
                    <a:pt x="3470" y="433"/>
                  </a:lnTo>
                  <a:lnTo>
                    <a:pt x="3455" y="439"/>
                  </a:lnTo>
                  <a:lnTo>
                    <a:pt x="3439" y="445"/>
                  </a:lnTo>
                  <a:lnTo>
                    <a:pt x="3405" y="454"/>
                  </a:lnTo>
                  <a:lnTo>
                    <a:pt x="3389" y="460"/>
                  </a:lnTo>
                  <a:lnTo>
                    <a:pt x="3374" y="465"/>
                  </a:lnTo>
                  <a:lnTo>
                    <a:pt x="3359" y="472"/>
                  </a:lnTo>
                  <a:lnTo>
                    <a:pt x="3344" y="481"/>
                  </a:lnTo>
                  <a:lnTo>
                    <a:pt x="3344" y="481"/>
                  </a:lnTo>
                  <a:lnTo>
                    <a:pt x="3326" y="494"/>
                  </a:lnTo>
                  <a:lnTo>
                    <a:pt x="3305" y="506"/>
                  </a:lnTo>
                  <a:lnTo>
                    <a:pt x="3264" y="526"/>
                  </a:lnTo>
                  <a:lnTo>
                    <a:pt x="3264" y="526"/>
                  </a:lnTo>
                  <a:lnTo>
                    <a:pt x="3197" y="560"/>
                  </a:lnTo>
                  <a:lnTo>
                    <a:pt x="3165" y="577"/>
                  </a:lnTo>
                  <a:lnTo>
                    <a:pt x="3149" y="588"/>
                  </a:lnTo>
                  <a:lnTo>
                    <a:pt x="3134" y="598"/>
                  </a:lnTo>
                  <a:lnTo>
                    <a:pt x="3134" y="598"/>
                  </a:lnTo>
                  <a:lnTo>
                    <a:pt x="3121" y="609"/>
                  </a:lnTo>
                  <a:lnTo>
                    <a:pt x="3109" y="621"/>
                  </a:lnTo>
                  <a:lnTo>
                    <a:pt x="3097" y="634"/>
                  </a:lnTo>
                  <a:lnTo>
                    <a:pt x="3087" y="647"/>
                  </a:lnTo>
                  <a:lnTo>
                    <a:pt x="3077" y="661"/>
                  </a:lnTo>
                  <a:lnTo>
                    <a:pt x="3069" y="676"/>
                  </a:lnTo>
                  <a:lnTo>
                    <a:pt x="3061" y="691"/>
                  </a:lnTo>
                  <a:lnTo>
                    <a:pt x="3054" y="706"/>
                  </a:lnTo>
                  <a:lnTo>
                    <a:pt x="3054" y="706"/>
                  </a:lnTo>
                  <a:lnTo>
                    <a:pt x="3023" y="777"/>
                  </a:lnTo>
                  <a:lnTo>
                    <a:pt x="3007" y="811"/>
                  </a:lnTo>
                  <a:lnTo>
                    <a:pt x="2989" y="846"/>
                  </a:lnTo>
                  <a:lnTo>
                    <a:pt x="2989" y="846"/>
                  </a:lnTo>
                  <a:lnTo>
                    <a:pt x="2967" y="883"/>
                  </a:lnTo>
                  <a:lnTo>
                    <a:pt x="2944" y="919"/>
                  </a:lnTo>
                  <a:lnTo>
                    <a:pt x="2897" y="993"/>
                  </a:lnTo>
                  <a:lnTo>
                    <a:pt x="2897" y="993"/>
                  </a:lnTo>
                  <a:lnTo>
                    <a:pt x="2850" y="1066"/>
                  </a:lnTo>
                  <a:lnTo>
                    <a:pt x="2804" y="1141"/>
                  </a:lnTo>
                  <a:lnTo>
                    <a:pt x="2759" y="1215"/>
                  </a:lnTo>
                  <a:lnTo>
                    <a:pt x="2715" y="1291"/>
                  </a:lnTo>
                  <a:lnTo>
                    <a:pt x="2715" y="1291"/>
                  </a:lnTo>
                  <a:lnTo>
                    <a:pt x="2625" y="1451"/>
                  </a:lnTo>
                  <a:lnTo>
                    <a:pt x="2537" y="1612"/>
                  </a:lnTo>
                  <a:lnTo>
                    <a:pt x="2537" y="1612"/>
                  </a:lnTo>
                  <a:lnTo>
                    <a:pt x="2493" y="1693"/>
                  </a:lnTo>
                  <a:lnTo>
                    <a:pt x="2449" y="1774"/>
                  </a:lnTo>
                  <a:lnTo>
                    <a:pt x="2403" y="1853"/>
                  </a:lnTo>
                  <a:lnTo>
                    <a:pt x="2379" y="1891"/>
                  </a:lnTo>
                  <a:lnTo>
                    <a:pt x="2355" y="1930"/>
                  </a:lnTo>
                  <a:lnTo>
                    <a:pt x="2355" y="1930"/>
                  </a:lnTo>
                  <a:lnTo>
                    <a:pt x="2306" y="2002"/>
                  </a:lnTo>
                  <a:lnTo>
                    <a:pt x="2257" y="2073"/>
                  </a:lnTo>
                  <a:lnTo>
                    <a:pt x="2207" y="2145"/>
                  </a:lnTo>
                  <a:lnTo>
                    <a:pt x="2160" y="2217"/>
                  </a:lnTo>
                  <a:lnTo>
                    <a:pt x="2160" y="2217"/>
                  </a:lnTo>
                  <a:lnTo>
                    <a:pt x="2138" y="2252"/>
                  </a:lnTo>
                  <a:lnTo>
                    <a:pt x="2118" y="2288"/>
                  </a:lnTo>
                  <a:lnTo>
                    <a:pt x="2077" y="2358"/>
                  </a:lnTo>
                  <a:lnTo>
                    <a:pt x="2036" y="2428"/>
                  </a:lnTo>
                  <a:lnTo>
                    <a:pt x="2015" y="2463"/>
                  </a:lnTo>
                  <a:lnTo>
                    <a:pt x="1993" y="2497"/>
                  </a:lnTo>
                  <a:lnTo>
                    <a:pt x="1993" y="2497"/>
                  </a:lnTo>
                  <a:lnTo>
                    <a:pt x="1969" y="2533"/>
                  </a:lnTo>
                  <a:lnTo>
                    <a:pt x="1945" y="2567"/>
                  </a:lnTo>
                  <a:lnTo>
                    <a:pt x="1918" y="2599"/>
                  </a:lnTo>
                  <a:lnTo>
                    <a:pt x="1891" y="2630"/>
                  </a:lnTo>
                  <a:lnTo>
                    <a:pt x="1863" y="2660"/>
                  </a:lnTo>
                  <a:lnTo>
                    <a:pt x="1833" y="2690"/>
                  </a:lnTo>
                  <a:lnTo>
                    <a:pt x="1802" y="2719"/>
                  </a:lnTo>
                  <a:lnTo>
                    <a:pt x="1771" y="2746"/>
                  </a:lnTo>
                  <a:lnTo>
                    <a:pt x="1771" y="2746"/>
                  </a:lnTo>
                  <a:lnTo>
                    <a:pt x="1737" y="2774"/>
                  </a:lnTo>
                  <a:lnTo>
                    <a:pt x="1703" y="2802"/>
                  </a:lnTo>
                  <a:lnTo>
                    <a:pt x="1633" y="2856"/>
                  </a:lnTo>
                  <a:lnTo>
                    <a:pt x="1493" y="2963"/>
                  </a:lnTo>
                  <a:lnTo>
                    <a:pt x="1493" y="2963"/>
                  </a:lnTo>
                  <a:lnTo>
                    <a:pt x="1434" y="3008"/>
                  </a:lnTo>
                  <a:lnTo>
                    <a:pt x="1405" y="3031"/>
                  </a:lnTo>
                  <a:lnTo>
                    <a:pt x="1374" y="3054"/>
                  </a:lnTo>
                  <a:lnTo>
                    <a:pt x="1343" y="3074"/>
                  </a:lnTo>
                  <a:lnTo>
                    <a:pt x="1327" y="3084"/>
                  </a:lnTo>
                  <a:lnTo>
                    <a:pt x="1311" y="3092"/>
                  </a:lnTo>
                  <a:lnTo>
                    <a:pt x="1295" y="3100"/>
                  </a:lnTo>
                  <a:lnTo>
                    <a:pt x="1277" y="3108"/>
                  </a:lnTo>
                  <a:lnTo>
                    <a:pt x="1260" y="3114"/>
                  </a:lnTo>
                  <a:lnTo>
                    <a:pt x="1243" y="3120"/>
                  </a:lnTo>
                  <a:lnTo>
                    <a:pt x="1243" y="3120"/>
                  </a:lnTo>
                  <a:lnTo>
                    <a:pt x="1227" y="3123"/>
                  </a:lnTo>
                  <a:lnTo>
                    <a:pt x="1212" y="3124"/>
                  </a:lnTo>
                  <a:lnTo>
                    <a:pt x="1197" y="3126"/>
                  </a:lnTo>
                  <a:lnTo>
                    <a:pt x="1182" y="3126"/>
                  </a:lnTo>
                  <a:lnTo>
                    <a:pt x="1167" y="3124"/>
                  </a:lnTo>
                  <a:lnTo>
                    <a:pt x="1151" y="3123"/>
                  </a:lnTo>
                  <a:lnTo>
                    <a:pt x="1137" y="3120"/>
                  </a:lnTo>
                  <a:lnTo>
                    <a:pt x="1122" y="3116"/>
                  </a:lnTo>
                  <a:lnTo>
                    <a:pt x="1107" y="3112"/>
                  </a:lnTo>
                  <a:lnTo>
                    <a:pt x="1093" y="3106"/>
                  </a:lnTo>
                  <a:lnTo>
                    <a:pt x="1065" y="3093"/>
                  </a:lnTo>
                  <a:lnTo>
                    <a:pt x="1038" y="3078"/>
                  </a:lnTo>
                  <a:lnTo>
                    <a:pt x="1013" y="3061"/>
                  </a:lnTo>
                  <a:lnTo>
                    <a:pt x="1013" y="3061"/>
                  </a:lnTo>
                  <a:lnTo>
                    <a:pt x="987" y="3043"/>
                  </a:lnTo>
                  <a:lnTo>
                    <a:pt x="962" y="3022"/>
                  </a:lnTo>
                  <a:lnTo>
                    <a:pt x="939" y="3001"/>
                  </a:lnTo>
                  <a:lnTo>
                    <a:pt x="916" y="2978"/>
                  </a:lnTo>
                  <a:lnTo>
                    <a:pt x="894" y="2955"/>
                  </a:lnTo>
                  <a:lnTo>
                    <a:pt x="872" y="2932"/>
                  </a:lnTo>
                  <a:lnTo>
                    <a:pt x="852" y="2907"/>
                  </a:lnTo>
                  <a:lnTo>
                    <a:pt x="832" y="2882"/>
                  </a:lnTo>
                  <a:lnTo>
                    <a:pt x="793" y="2831"/>
                  </a:lnTo>
                  <a:lnTo>
                    <a:pt x="755" y="2779"/>
                  </a:lnTo>
                  <a:lnTo>
                    <a:pt x="718" y="2726"/>
                  </a:lnTo>
                  <a:lnTo>
                    <a:pt x="681" y="2675"/>
                  </a:lnTo>
                  <a:lnTo>
                    <a:pt x="681" y="2675"/>
                  </a:lnTo>
                  <a:lnTo>
                    <a:pt x="629" y="2606"/>
                  </a:lnTo>
                  <a:lnTo>
                    <a:pt x="579" y="2535"/>
                  </a:lnTo>
                  <a:lnTo>
                    <a:pt x="529" y="2465"/>
                  </a:lnTo>
                  <a:lnTo>
                    <a:pt x="505" y="2429"/>
                  </a:lnTo>
                  <a:lnTo>
                    <a:pt x="482" y="2393"/>
                  </a:lnTo>
                  <a:lnTo>
                    <a:pt x="482" y="2393"/>
                  </a:lnTo>
                  <a:lnTo>
                    <a:pt x="459" y="2356"/>
                  </a:lnTo>
                  <a:lnTo>
                    <a:pt x="437" y="2319"/>
                  </a:lnTo>
                  <a:lnTo>
                    <a:pt x="417" y="2281"/>
                  </a:lnTo>
                  <a:lnTo>
                    <a:pt x="397" y="2243"/>
                  </a:lnTo>
                  <a:lnTo>
                    <a:pt x="377" y="2203"/>
                  </a:lnTo>
                  <a:lnTo>
                    <a:pt x="359" y="2164"/>
                  </a:lnTo>
                  <a:lnTo>
                    <a:pt x="323" y="2086"/>
                  </a:lnTo>
                  <a:lnTo>
                    <a:pt x="323" y="2086"/>
                  </a:lnTo>
                  <a:lnTo>
                    <a:pt x="290" y="2004"/>
                  </a:lnTo>
                  <a:lnTo>
                    <a:pt x="257" y="1922"/>
                  </a:lnTo>
                  <a:lnTo>
                    <a:pt x="222" y="1840"/>
                  </a:lnTo>
                  <a:lnTo>
                    <a:pt x="205" y="1800"/>
                  </a:lnTo>
                  <a:lnTo>
                    <a:pt x="186" y="1760"/>
                  </a:lnTo>
                  <a:lnTo>
                    <a:pt x="186" y="1760"/>
                  </a:lnTo>
                  <a:lnTo>
                    <a:pt x="169" y="1723"/>
                  </a:lnTo>
                  <a:lnTo>
                    <a:pt x="151" y="1686"/>
                  </a:lnTo>
                  <a:lnTo>
                    <a:pt x="114" y="1612"/>
                  </a:lnTo>
                  <a:lnTo>
                    <a:pt x="95" y="1576"/>
                  </a:lnTo>
                  <a:lnTo>
                    <a:pt x="78" y="1538"/>
                  </a:lnTo>
                  <a:lnTo>
                    <a:pt x="62" y="1502"/>
                  </a:lnTo>
                  <a:lnTo>
                    <a:pt x="47" y="1464"/>
                  </a:lnTo>
                  <a:lnTo>
                    <a:pt x="47" y="1464"/>
                  </a:lnTo>
                  <a:lnTo>
                    <a:pt x="34" y="1425"/>
                  </a:lnTo>
                  <a:lnTo>
                    <a:pt x="24" y="1387"/>
                  </a:lnTo>
                  <a:lnTo>
                    <a:pt x="21" y="1368"/>
                  </a:lnTo>
                  <a:lnTo>
                    <a:pt x="17" y="1349"/>
                  </a:lnTo>
                  <a:lnTo>
                    <a:pt x="15" y="1330"/>
                  </a:lnTo>
                  <a:lnTo>
                    <a:pt x="14" y="1310"/>
                  </a:lnTo>
                  <a:lnTo>
                    <a:pt x="14" y="1310"/>
                  </a:lnTo>
                  <a:lnTo>
                    <a:pt x="13" y="1307"/>
                  </a:lnTo>
                  <a:lnTo>
                    <a:pt x="11" y="1304"/>
                  </a:lnTo>
                  <a:lnTo>
                    <a:pt x="9" y="1303"/>
                  </a:lnTo>
                  <a:lnTo>
                    <a:pt x="6" y="1303"/>
                  </a:lnTo>
                  <a:lnTo>
                    <a:pt x="3" y="1303"/>
                  </a:lnTo>
                  <a:lnTo>
                    <a:pt x="1" y="1304"/>
                  </a:lnTo>
                  <a:lnTo>
                    <a:pt x="0" y="1307"/>
                  </a:lnTo>
                  <a:lnTo>
                    <a:pt x="0" y="1310"/>
                  </a:lnTo>
                  <a:lnTo>
                    <a:pt x="0" y="1310"/>
                  </a:lnTo>
                  <a:lnTo>
                    <a:pt x="1" y="1330"/>
                  </a:lnTo>
                  <a:lnTo>
                    <a:pt x="3" y="1351"/>
                  </a:lnTo>
                  <a:lnTo>
                    <a:pt x="7" y="1370"/>
                  </a:lnTo>
                  <a:lnTo>
                    <a:pt x="10" y="1390"/>
                  </a:lnTo>
                  <a:lnTo>
                    <a:pt x="16" y="1409"/>
                  </a:lnTo>
                  <a:lnTo>
                    <a:pt x="21" y="1429"/>
                  </a:lnTo>
                  <a:lnTo>
                    <a:pt x="33" y="1467"/>
                  </a:lnTo>
                  <a:lnTo>
                    <a:pt x="48" y="1505"/>
                  </a:lnTo>
                  <a:lnTo>
                    <a:pt x="64" y="1542"/>
                  </a:lnTo>
                  <a:lnTo>
                    <a:pt x="82" y="1579"/>
                  </a:lnTo>
                  <a:lnTo>
                    <a:pt x="99" y="1615"/>
                  </a:lnTo>
                  <a:lnTo>
                    <a:pt x="99" y="1615"/>
                  </a:lnTo>
                  <a:lnTo>
                    <a:pt x="136" y="1687"/>
                  </a:lnTo>
                  <a:lnTo>
                    <a:pt x="154" y="1724"/>
                  </a:lnTo>
                  <a:lnTo>
                    <a:pt x="171" y="1761"/>
                  </a:lnTo>
                  <a:lnTo>
                    <a:pt x="171" y="1761"/>
                  </a:lnTo>
                  <a:lnTo>
                    <a:pt x="190" y="1801"/>
                  </a:lnTo>
                  <a:lnTo>
                    <a:pt x="208" y="1842"/>
                  </a:lnTo>
                  <a:lnTo>
                    <a:pt x="242" y="1925"/>
                  </a:lnTo>
                  <a:lnTo>
                    <a:pt x="242" y="1925"/>
                  </a:lnTo>
                  <a:lnTo>
                    <a:pt x="276" y="2008"/>
                  </a:lnTo>
                  <a:lnTo>
                    <a:pt x="311" y="2091"/>
                  </a:lnTo>
                  <a:lnTo>
                    <a:pt x="347" y="2172"/>
                  </a:lnTo>
                  <a:lnTo>
                    <a:pt x="367" y="2213"/>
                  </a:lnTo>
                  <a:lnTo>
                    <a:pt x="387" y="2253"/>
                  </a:lnTo>
                  <a:lnTo>
                    <a:pt x="387" y="2253"/>
                  </a:lnTo>
                  <a:lnTo>
                    <a:pt x="407" y="2292"/>
                  </a:lnTo>
                  <a:lnTo>
                    <a:pt x="428" y="2330"/>
                  </a:lnTo>
                  <a:lnTo>
                    <a:pt x="451" y="2368"/>
                  </a:lnTo>
                  <a:lnTo>
                    <a:pt x="474" y="2406"/>
                  </a:lnTo>
                  <a:lnTo>
                    <a:pt x="498" y="2443"/>
                  </a:lnTo>
                  <a:lnTo>
                    <a:pt x="522" y="2479"/>
                  </a:lnTo>
                  <a:lnTo>
                    <a:pt x="573" y="2552"/>
                  </a:lnTo>
                  <a:lnTo>
                    <a:pt x="573" y="2552"/>
                  </a:lnTo>
                  <a:lnTo>
                    <a:pt x="661" y="2671"/>
                  </a:lnTo>
                  <a:lnTo>
                    <a:pt x="749" y="2792"/>
                  </a:lnTo>
                  <a:lnTo>
                    <a:pt x="749" y="2792"/>
                  </a:lnTo>
                  <a:lnTo>
                    <a:pt x="787" y="2844"/>
                  </a:lnTo>
                  <a:lnTo>
                    <a:pt x="826" y="2895"/>
                  </a:lnTo>
                  <a:lnTo>
                    <a:pt x="847" y="2920"/>
                  </a:lnTo>
                  <a:lnTo>
                    <a:pt x="868" y="2945"/>
                  </a:lnTo>
                  <a:lnTo>
                    <a:pt x="890" y="2969"/>
                  </a:lnTo>
                  <a:lnTo>
                    <a:pt x="911" y="2992"/>
                  </a:lnTo>
                  <a:lnTo>
                    <a:pt x="911" y="2992"/>
                  </a:lnTo>
                  <a:lnTo>
                    <a:pt x="933" y="3014"/>
                  </a:lnTo>
                  <a:lnTo>
                    <a:pt x="955" y="3035"/>
                  </a:lnTo>
                  <a:lnTo>
                    <a:pt x="979" y="3054"/>
                  </a:lnTo>
                  <a:lnTo>
                    <a:pt x="1004" y="3073"/>
                  </a:lnTo>
                  <a:lnTo>
                    <a:pt x="1030" y="3090"/>
                  </a:lnTo>
                  <a:lnTo>
                    <a:pt x="1056" y="3105"/>
                  </a:lnTo>
                  <a:lnTo>
                    <a:pt x="1084" y="3118"/>
                  </a:lnTo>
                  <a:lnTo>
                    <a:pt x="1098" y="3123"/>
                  </a:lnTo>
                  <a:lnTo>
                    <a:pt x="1113" y="3128"/>
                  </a:lnTo>
                  <a:lnTo>
                    <a:pt x="1113" y="3128"/>
                  </a:lnTo>
                  <a:lnTo>
                    <a:pt x="1139" y="3135"/>
                  </a:lnTo>
                  <a:lnTo>
                    <a:pt x="1153" y="3137"/>
                  </a:lnTo>
                  <a:lnTo>
                    <a:pt x="1167" y="3139"/>
                  </a:lnTo>
                  <a:lnTo>
                    <a:pt x="1182" y="3139"/>
                  </a:lnTo>
                  <a:lnTo>
                    <a:pt x="1196" y="3141"/>
                  </a:lnTo>
                  <a:lnTo>
                    <a:pt x="1210" y="3139"/>
                  </a:lnTo>
                  <a:lnTo>
                    <a:pt x="1223" y="3137"/>
                  </a:lnTo>
                  <a:lnTo>
                    <a:pt x="1223" y="3137"/>
                  </a:lnTo>
                  <a:lnTo>
                    <a:pt x="1241" y="3134"/>
                  </a:lnTo>
                  <a:lnTo>
                    <a:pt x="1258" y="3129"/>
                  </a:lnTo>
                  <a:lnTo>
                    <a:pt x="1275" y="3123"/>
                  </a:lnTo>
                  <a:lnTo>
                    <a:pt x="1291" y="3116"/>
                  </a:lnTo>
                  <a:lnTo>
                    <a:pt x="1309" y="3108"/>
                  </a:lnTo>
                  <a:lnTo>
                    <a:pt x="1323" y="3100"/>
                  </a:lnTo>
                  <a:lnTo>
                    <a:pt x="1355" y="3082"/>
                  </a:lnTo>
                  <a:lnTo>
                    <a:pt x="1355" y="3082"/>
                  </a:lnTo>
                  <a:lnTo>
                    <a:pt x="1387" y="3061"/>
                  </a:lnTo>
                  <a:lnTo>
                    <a:pt x="1417" y="3038"/>
                  </a:lnTo>
                  <a:lnTo>
                    <a:pt x="1478" y="2992"/>
                  </a:lnTo>
                  <a:lnTo>
                    <a:pt x="1478" y="2992"/>
                  </a:lnTo>
                  <a:lnTo>
                    <a:pt x="1546" y="2939"/>
                  </a:lnTo>
                  <a:lnTo>
                    <a:pt x="1615" y="2887"/>
                  </a:lnTo>
                  <a:lnTo>
                    <a:pt x="1615" y="2887"/>
                  </a:lnTo>
                  <a:lnTo>
                    <a:pt x="1683" y="2836"/>
                  </a:lnTo>
                  <a:lnTo>
                    <a:pt x="1748" y="2783"/>
                  </a:lnTo>
                  <a:lnTo>
                    <a:pt x="1782" y="2756"/>
                  </a:lnTo>
                  <a:lnTo>
                    <a:pt x="1814" y="2728"/>
                  </a:lnTo>
                  <a:lnTo>
                    <a:pt x="1845" y="2699"/>
                  </a:lnTo>
                  <a:lnTo>
                    <a:pt x="1875" y="2669"/>
                  </a:lnTo>
                  <a:lnTo>
                    <a:pt x="1875" y="2669"/>
                  </a:lnTo>
                  <a:lnTo>
                    <a:pt x="1904" y="2639"/>
                  </a:lnTo>
                  <a:lnTo>
                    <a:pt x="1931" y="2607"/>
                  </a:lnTo>
                  <a:lnTo>
                    <a:pt x="1956" y="2575"/>
                  </a:lnTo>
                  <a:lnTo>
                    <a:pt x="1981" y="2540"/>
                  </a:lnTo>
                  <a:lnTo>
                    <a:pt x="2005" y="2505"/>
                  </a:lnTo>
                  <a:lnTo>
                    <a:pt x="2027" y="2470"/>
                  </a:lnTo>
                  <a:lnTo>
                    <a:pt x="2049" y="2434"/>
                  </a:lnTo>
                  <a:lnTo>
                    <a:pt x="2069" y="2398"/>
                  </a:lnTo>
                  <a:lnTo>
                    <a:pt x="2069" y="2398"/>
                  </a:lnTo>
                  <a:lnTo>
                    <a:pt x="2113" y="2325"/>
                  </a:lnTo>
                  <a:lnTo>
                    <a:pt x="2157" y="2252"/>
                  </a:lnTo>
                  <a:lnTo>
                    <a:pt x="2203" y="2179"/>
                  </a:lnTo>
                  <a:lnTo>
                    <a:pt x="2250" y="2108"/>
                  </a:lnTo>
                  <a:lnTo>
                    <a:pt x="2250" y="2108"/>
                  </a:lnTo>
                  <a:lnTo>
                    <a:pt x="2301" y="2034"/>
                  </a:lnTo>
                  <a:lnTo>
                    <a:pt x="2352" y="1959"/>
                  </a:lnTo>
                  <a:lnTo>
                    <a:pt x="2377" y="1921"/>
                  </a:lnTo>
                  <a:lnTo>
                    <a:pt x="2401" y="1883"/>
                  </a:lnTo>
                  <a:lnTo>
                    <a:pt x="2425" y="1844"/>
                  </a:lnTo>
                  <a:lnTo>
                    <a:pt x="2447" y="1805"/>
                  </a:lnTo>
                  <a:lnTo>
                    <a:pt x="2447" y="1805"/>
                  </a:lnTo>
                  <a:lnTo>
                    <a:pt x="2538" y="1640"/>
                  </a:lnTo>
                  <a:lnTo>
                    <a:pt x="2627" y="1475"/>
                  </a:lnTo>
                  <a:lnTo>
                    <a:pt x="2627" y="1475"/>
                  </a:lnTo>
                  <a:lnTo>
                    <a:pt x="2720" y="1310"/>
                  </a:lnTo>
                  <a:lnTo>
                    <a:pt x="2767" y="1227"/>
                  </a:lnTo>
                  <a:lnTo>
                    <a:pt x="2815" y="1145"/>
                  </a:lnTo>
                  <a:lnTo>
                    <a:pt x="2815" y="1145"/>
                  </a:lnTo>
                  <a:lnTo>
                    <a:pt x="2837" y="1109"/>
                  </a:lnTo>
                  <a:lnTo>
                    <a:pt x="2861" y="1073"/>
                  </a:lnTo>
                  <a:lnTo>
                    <a:pt x="2908" y="999"/>
                  </a:lnTo>
                  <a:lnTo>
                    <a:pt x="2955" y="926"/>
                  </a:lnTo>
                  <a:lnTo>
                    <a:pt x="2978" y="890"/>
                  </a:lnTo>
                  <a:lnTo>
                    <a:pt x="3000" y="853"/>
                  </a:lnTo>
                  <a:lnTo>
                    <a:pt x="3000" y="853"/>
                  </a:lnTo>
                  <a:lnTo>
                    <a:pt x="3020" y="816"/>
                  </a:lnTo>
                  <a:lnTo>
                    <a:pt x="3037" y="779"/>
                  </a:lnTo>
                  <a:lnTo>
                    <a:pt x="3069" y="705"/>
                  </a:lnTo>
                  <a:lnTo>
                    <a:pt x="3069" y="705"/>
                  </a:lnTo>
                  <a:lnTo>
                    <a:pt x="3079" y="688"/>
                  </a:lnTo>
                  <a:lnTo>
                    <a:pt x="3089" y="671"/>
                  </a:lnTo>
                  <a:lnTo>
                    <a:pt x="3099" y="654"/>
                  </a:lnTo>
                  <a:lnTo>
                    <a:pt x="3111" y="639"/>
                  </a:lnTo>
                  <a:lnTo>
                    <a:pt x="3125" y="626"/>
                  </a:lnTo>
                  <a:lnTo>
                    <a:pt x="3138" y="613"/>
                  </a:lnTo>
                  <a:lnTo>
                    <a:pt x="3153" y="601"/>
                  </a:lnTo>
                  <a:lnTo>
                    <a:pt x="3171" y="591"/>
                  </a:lnTo>
                  <a:lnTo>
                    <a:pt x="3171" y="591"/>
                  </a:lnTo>
                  <a:lnTo>
                    <a:pt x="3203" y="573"/>
                  </a:lnTo>
                  <a:lnTo>
                    <a:pt x="3237" y="555"/>
                  </a:lnTo>
                  <a:lnTo>
                    <a:pt x="3271" y="539"/>
                  </a:lnTo>
                  <a:lnTo>
                    <a:pt x="3288" y="530"/>
                  </a:lnTo>
                  <a:lnTo>
                    <a:pt x="3304" y="521"/>
                  </a:lnTo>
                  <a:lnTo>
                    <a:pt x="3304" y="521"/>
                  </a:lnTo>
                  <a:lnTo>
                    <a:pt x="3312" y="516"/>
                  </a:lnTo>
                  <a:lnTo>
                    <a:pt x="3321" y="513"/>
                  </a:lnTo>
                  <a:lnTo>
                    <a:pt x="3330" y="508"/>
                  </a:lnTo>
                  <a:lnTo>
                    <a:pt x="3338" y="505"/>
                  </a:lnTo>
                  <a:lnTo>
                    <a:pt x="3338" y="505"/>
                  </a:lnTo>
                  <a:lnTo>
                    <a:pt x="3347" y="498"/>
                  </a:lnTo>
                  <a:lnTo>
                    <a:pt x="3356" y="491"/>
                  </a:lnTo>
                  <a:lnTo>
                    <a:pt x="3356" y="491"/>
                  </a:lnTo>
                  <a:lnTo>
                    <a:pt x="3365" y="485"/>
                  </a:lnTo>
                  <a:lnTo>
                    <a:pt x="3376" y="480"/>
                  </a:lnTo>
                  <a:lnTo>
                    <a:pt x="3396" y="472"/>
                  </a:lnTo>
                  <a:lnTo>
                    <a:pt x="3396" y="472"/>
                  </a:lnTo>
                  <a:lnTo>
                    <a:pt x="3469" y="447"/>
                  </a:lnTo>
                  <a:lnTo>
                    <a:pt x="3503" y="434"/>
                  </a:lnTo>
                  <a:lnTo>
                    <a:pt x="3522" y="426"/>
                  </a:lnTo>
                  <a:lnTo>
                    <a:pt x="3539" y="418"/>
                  </a:lnTo>
                  <a:lnTo>
                    <a:pt x="3539" y="418"/>
                  </a:lnTo>
                  <a:lnTo>
                    <a:pt x="3579" y="396"/>
                  </a:lnTo>
                  <a:lnTo>
                    <a:pt x="3620" y="375"/>
                  </a:lnTo>
                  <a:lnTo>
                    <a:pt x="3660" y="352"/>
                  </a:lnTo>
                  <a:lnTo>
                    <a:pt x="3699" y="329"/>
                  </a:lnTo>
                  <a:lnTo>
                    <a:pt x="3699" y="329"/>
                  </a:lnTo>
                  <a:lnTo>
                    <a:pt x="3732" y="306"/>
                  </a:lnTo>
                  <a:lnTo>
                    <a:pt x="3765" y="282"/>
                  </a:lnTo>
                  <a:lnTo>
                    <a:pt x="3796" y="256"/>
                  </a:lnTo>
                  <a:lnTo>
                    <a:pt x="3826" y="228"/>
                  </a:lnTo>
                  <a:lnTo>
                    <a:pt x="3854" y="200"/>
                  </a:lnTo>
                  <a:lnTo>
                    <a:pt x="3883" y="171"/>
                  </a:lnTo>
                  <a:lnTo>
                    <a:pt x="3938" y="112"/>
                  </a:lnTo>
                  <a:lnTo>
                    <a:pt x="3938" y="112"/>
                  </a:lnTo>
                  <a:lnTo>
                    <a:pt x="3959" y="90"/>
                  </a:lnTo>
                  <a:lnTo>
                    <a:pt x="3971" y="77"/>
                  </a:lnTo>
                  <a:lnTo>
                    <a:pt x="3982" y="64"/>
                  </a:lnTo>
                  <a:lnTo>
                    <a:pt x="3991" y="50"/>
                  </a:lnTo>
                  <a:lnTo>
                    <a:pt x="3996" y="42"/>
                  </a:lnTo>
                  <a:lnTo>
                    <a:pt x="3998" y="35"/>
                  </a:lnTo>
                  <a:lnTo>
                    <a:pt x="4001" y="29"/>
                  </a:lnTo>
                  <a:lnTo>
                    <a:pt x="4003" y="20"/>
                  </a:lnTo>
                  <a:lnTo>
                    <a:pt x="4003" y="14"/>
                  </a:lnTo>
                  <a:lnTo>
                    <a:pt x="4002" y="5"/>
                  </a:lnTo>
                  <a:lnTo>
                    <a:pt x="4002" y="5"/>
                  </a:lnTo>
                  <a:lnTo>
                    <a:pt x="4001" y="2"/>
                  </a:lnTo>
                  <a:lnTo>
                    <a:pt x="3998" y="1"/>
                  </a:lnTo>
                  <a:lnTo>
                    <a:pt x="3996" y="0"/>
                  </a:lnTo>
                  <a:lnTo>
                    <a:pt x="3994" y="1"/>
                  </a:lnTo>
                  <a:lnTo>
                    <a:pt x="3991" y="2"/>
                  </a:lnTo>
                  <a:lnTo>
                    <a:pt x="3989" y="3"/>
                  </a:lnTo>
                  <a:lnTo>
                    <a:pt x="3988" y="5"/>
                  </a:lnTo>
                  <a:lnTo>
                    <a:pt x="3988" y="9"/>
                  </a:lnTo>
                  <a:lnTo>
                    <a:pt x="3988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AA788D77-6C6C-736D-06F5-51DEA35E7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3" y="2933"/>
              <a:ext cx="81" cy="47"/>
            </a:xfrm>
            <a:custGeom>
              <a:avLst/>
              <a:gdLst>
                <a:gd name="T0" fmla="*/ 2 w 162"/>
                <a:gd name="T1" fmla="*/ 12 h 93"/>
                <a:gd name="T2" fmla="*/ 2 w 162"/>
                <a:gd name="T3" fmla="*/ 12 h 93"/>
                <a:gd name="T4" fmla="*/ 9 w 162"/>
                <a:gd name="T5" fmla="*/ 19 h 93"/>
                <a:gd name="T6" fmla="*/ 17 w 162"/>
                <a:gd name="T7" fmla="*/ 27 h 93"/>
                <a:gd name="T8" fmla="*/ 31 w 162"/>
                <a:gd name="T9" fmla="*/ 43 h 93"/>
                <a:gd name="T10" fmla="*/ 46 w 162"/>
                <a:gd name="T11" fmla="*/ 60 h 93"/>
                <a:gd name="T12" fmla="*/ 54 w 162"/>
                <a:gd name="T13" fmla="*/ 68 h 93"/>
                <a:gd name="T14" fmla="*/ 63 w 162"/>
                <a:gd name="T15" fmla="*/ 73 h 93"/>
                <a:gd name="T16" fmla="*/ 63 w 162"/>
                <a:gd name="T17" fmla="*/ 73 h 93"/>
                <a:gd name="T18" fmla="*/ 74 w 162"/>
                <a:gd name="T19" fmla="*/ 80 h 93"/>
                <a:gd name="T20" fmla="*/ 84 w 162"/>
                <a:gd name="T21" fmla="*/ 85 h 93"/>
                <a:gd name="T22" fmla="*/ 95 w 162"/>
                <a:gd name="T23" fmla="*/ 88 h 93"/>
                <a:gd name="T24" fmla="*/ 108 w 162"/>
                <a:gd name="T25" fmla="*/ 91 h 93"/>
                <a:gd name="T26" fmla="*/ 120 w 162"/>
                <a:gd name="T27" fmla="*/ 92 h 93"/>
                <a:gd name="T28" fmla="*/ 131 w 162"/>
                <a:gd name="T29" fmla="*/ 92 h 93"/>
                <a:gd name="T30" fmla="*/ 155 w 162"/>
                <a:gd name="T31" fmla="*/ 93 h 93"/>
                <a:gd name="T32" fmla="*/ 155 w 162"/>
                <a:gd name="T33" fmla="*/ 93 h 93"/>
                <a:gd name="T34" fmla="*/ 159 w 162"/>
                <a:gd name="T35" fmla="*/ 92 h 93"/>
                <a:gd name="T36" fmla="*/ 161 w 162"/>
                <a:gd name="T37" fmla="*/ 91 h 93"/>
                <a:gd name="T38" fmla="*/ 162 w 162"/>
                <a:gd name="T39" fmla="*/ 88 h 93"/>
                <a:gd name="T40" fmla="*/ 162 w 162"/>
                <a:gd name="T41" fmla="*/ 86 h 93"/>
                <a:gd name="T42" fmla="*/ 162 w 162"/>
                <a:gd name="T43" fmla="*/ 83 h 93"/>
                <a:gd name="T44" fmla="*/ 161 w 162"/>
                <a:gd name="T45" fmla="*/ 80 h 93"/>
                <a:gd name="T46" fmla="*/ 159 w 162"/>
                <a:gd name="T47" fmla="*/ 79 h 93"/>
                <a:gd name="T48" fmla="*/ 155 w 162"/>
                <a:gd name="T49" fmla="*/ 79 h 93"/>
                <a:gd name="T50" fmla="*/ 155 w 162"/>
                <a:gd name="T51" fmla="*/ 79 h 93"/>
                <a:gd name="T52" fmla="*/ 132 w 162"/>
                <a:gd name="T53" fmla="*/ 78 h 93"/>
                <a:gd name="T54" fmla="*/ 122 w 162"/>
                <a:gd name="T55" fmla="*/ 78 h 93"/>
                <a:gd name="T56" fmla="*/ 110 w 162"/>
                <a:gd name="T57" fmla="*/ 77 h 93"/>
                <a:gd name="T58" fmla="*/ 99 w 162"/>
                <a:gd name="T59" fmla="*/ 75 h 93"/>
                <a:gd name="T60" fmla="*/ 88 w 162"/>
                <a:gd name="T61" fmla="*/ 71 h 93"/>
                <a:gd name="T62" fmla="*/ 78 w 162"/>
                <a:gd name="T63" fmla="*/ 67 h 93"/>
                <a:gd name="T64" fmla="*/ 68 w 162"/>
                <a:gd name="T65" fmla="*/ 61 h 93"/>
                <a:gd name="T66" fmla="*/ 68 w 162"/>
                <a:gd name="T67" fmla="*/ 61 h 93"/>
                <a:gd name="T68" fmla="*/ 60 w 162"/>
                <a:gd name="T69" fmla="*/ 55 h 93"/>
                <a:gd name="T70" fmla="*/ 53 w 162"/>
                <a:gd name="T71" fmla="*/ 48 h 93"/>
                <a:gd name="T72" fmla="*/ 39 w 162"/>
                <a:gd name="T73" fmla="*/ 32 h 93"/>
                <a:gd name="T74" fmla="*/ 25 w 162"/>
                <a:gd name="T75" fmla="*/ 17 h 93"/>
                <a:gd name="T76" fmla="*/ 18 w 162"/>
                <a:gd name="T77" fmla="*/ 9 h 93"/>
                <a:gd name="T78" fmla="*/ 11 w 162"/>
                <a:gd name="T79" fmla="*/ 2 h 93"/>
                <a:gd name="T80" fmla="*/ 11 w 162"/>
                <a:gd name="T81" fmla="*/ 2 h 93"/>
                <a:gd name="T82" fmla="*/ 9 w 162"/>
                <a:gd name="T83" fmla="*/ 1 h 93"/>
                <a:gd name="T84" fmla="*/ 7 w 162"/>
                <a:gd name="T85" fmla="*/ 0 h 93"/>
                <a:gd name="T86" fmla="*/ 3 w 162"/>
                <a:gd name="T87" fmla="*/ 1 h 93"/>
                <a:gd name="T88" fmla="*/ 2 w 162"/>
                <a:gd name="T89" fmla="*/ 2 h 93"/>
                <a:gd name="T90" fmla="*/ 0 w 162"/>
                <a:gd name="T91" fmla="*/ 4 h 93"/>
                <a:gd name="T92" fmla="*/ 0 w 162"/>
                <a:gd name="T93" fmla="*/ 7 h 93"/>
                <a:gd name="T94" fmla="*/ 0 w 162"/>
                <a:gd name="T95" fmla="*/ 9 h 93"/>
                <a:gd name="T96" fmla="*/ 2 w 162"/>
                <a:gd name="T97" fmla="*/ 12 h 93"/>
                <a:gd name="T98" fmla="*/ 2 w 162"/>
                <a:gd name="T99" fmla="*/ 1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2" h="93">
                  <a:moveTo>
                    <a:pt x="2" y="12"/>
                  </a:moveTo>
                  <a:lnTo>
                    <a:pt x="2" y="12"/>
                  </a:lnTo>
                  <a:lnTo>
                    <a:pt x="9" y="19"/>
                  </a:lnTo>
                  <a:lnTo>
                    <a:pt x="17" y="27"/>
                  </a:lnTo>
                  <a:lnTo>
                    <a:pt x="31" y="43"/>
                  </a:lnTo>
                  <a:lnTo>
                    <a:pt x="46" y="60"/>
                  </a:lnTo>
                  <a:lnTo>
                    <a:pt x="54" y="68"/>
                  </a:lnTo>
                  <a:lnTo>
                    <a:pt x="63" y="73"/>
                  </a:lnTo>
                  <a:lnTo>
                    <a:pt x="63" y="73"/>
                  </a:lnTo>
                  <a:lnTo>
                    <a:pt x="74" y="80"/>
                  </a:lnTo>
                  <a:lnTo>
                    <a:pt x="84" y="85"/>
                  </a:lnTo>
                  <a:lnTo>
                    <a:pt x="95" y="88"/>
                  </a:lnTo>
                  <a:lnTo>
                    <a:pt x="108" y="91"/>
                  </a:lnTo>
                  <a:lnTo>
                    <a:pt x="120" y="92"/>
                  </a:lnTo>
                  <a:lnTo>
                    <a:pt x="131" y="92"/>
                  </a:lnTo>
                  <a:lnTo>
                    <a:pt x="155" y="93"/>
                  </a:lnTo>
                  <a:lnTo>
                    <a:pt x="155" y="93"/>
                  </a:lnTo>
                  <a:lnTo>
                    <a:pt x="159" y="92"/>
                  </a:lnTo>
                  <a:lnTo>
                    <a:pt x="161" y="91"/>
                  </a:lnTo>
                  <a:lnTo>
                    <a:pt x="162" y="88"/>
                  </a:lnTo>
                  <a:lnTo>
                    <a:pt x="162" y="86"/>
                  </a:lnTo>
                  <a:lnTo>
                    <a:pt x="162" y="83"/>
                  </a:lnTo>
                  <a:lnTo>
                    <a:pt x="161" y="80"/>
                  </a:lnTo>
                  <a:lnTo>
                    <a:pt x="159" y="79"/>
                  </a:lnTo>
                  <a:lnTo>
                    <a:pt x="155" y="79"/>
                  </a:lnTo>
                  <a:lnTo>
                    <a:pt x="155" y="79"/>
                  </a:lnTo>
                  <a:lnTo>
                    <a:pt x="132" y="78"/>
                  </a:lnTo>
                  <a:lnTo>
                    <a:pt x="122" y="78"/>
                  </a:lnTo>
                  <a:lnTo>
                    <a:pt x="110" y="77"/>
                  </a:lnTo>
                  <a:lnTo>
                    <a:pt x="99" y="75"/>
                  </a:lnTo>
                  <a:lnTo>
                    <a:pt x="88" y="71"/>
                  </a:lnTo>
                  <a:lnTo>
                    <a:pt x="78" y="67"/>
                  </a:lnTo>
                  <a:lnTo>
                    <a:pt x="68" y="61"/>
                  </a:lnTo>
                  <a:lnTo>
                    <a:pt x="68" y="61"/>
                  </a:lnTo>
                  <a:lnTo>
                    <a:pt x="60" y="55"/>
                  </a:lnTo>
                  <a:lnTo>
                    <a:pt x="53" y="48"/>
                  </a:lnTo>
                  <a:lnTo>
                    <a:pt x="39" y="32"/>
                  </a:lnTo>
                  <a:lnTo>
                    <a:pt x="25" y="17"/>
                  </a:lnTo>
                  <a:lnTo>
                    <a:pt x="18" y="9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9" y="1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6688BD37-DAC4-529F-117A-982330A92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4" y="2674"/>
              <a:ext cx="992" cy="1477"/>
            </a:xfrm>
            <a:custGeom>
              <a:avLst/>
              <a:gdLst>
                <a:gd name="T0" fmla="*/ 1791 w 1983"/>
                <a:gd name="T1" fmla="*/ 185 h 2953"/>
                <a:gd name="T2" fmla="*/ 1747 w 1983"/>
                <a:gd name="T3" fmla="*/ 147 h 2953"/>
                <a:gd name="T4" fmla="*/ 1640 w 1983"/>
                <a:gd name="T5" fmla="*/ 102 h 2953"/>
                <a:gd name="T6" fmla="*/ 1593 w 1983"/>
                <a:gd name="T7" fmla="*/ 64 h 2953"/>
                <a:gd name="T8" fmla="*/ 1592 w 1983"/>
                <a:gd name="T9" fmla="*/ 23 h 2953"/>
                <a:gd name="T10" fmla="*/ 1627 w 1983"/>
                <a:gd name="T11" fmla="*/ 15 h 2953"/>
                <a:gd name="T12" fmla="*/ 1771 w 1983"/>
                <a:gd name="T13" fmla="*/ 30 h 2953"/>
                <a:gd name="T14" fmla="*/ 1889 w 1983"/>
                <a:gd name="T15" fmla="*/ 59 h 2953"/>
                <a:gd name="T16" fmla="*/ 1937 w 1983"/>
                <a:gd name="T17" fmla="*/ 93 h 2953"/>
                <a:gd name="T18" fmla="*/ 1963 w 1983"/>
                <a:gd name="T19" fmla="*/ 129 h 2953"/>
                <a:gd name="T20" fmla="*/ 1965 w 1983"/>
                <a:gd name="T21" fmla="*/ 227 h 2953"/>
                <a:gd name="T22" fmla="*/ 1910 w 1983"/>
                <a:gd name="T23" fmla="*/ 331 h 2953"/>
                <a:gd name="T24" fmla="*/ 1824 w 1983"/>
                <a:gd name="T25" fmla="*/ 415 h 2953"/>
                <a:gd name="T26" fmla="*/ 1573 w 1983"/>
                <a:gd name="T27" fmla="*/ 582 h 2953"/>
                <a:gd name="T28" fmla="*/ 1468 w 1983"/>
                <a:gd name="T29" fmla="*/ 669 h 2953"/>
                <a:gd name="T30" fmla="*/ 1381 w 1983"/>
                <a:gd name="T31" fmla="*/ 778 h 2953"/>
                <a:gd name="T32" fmla="*/ 1290 w 1983"/>
                <a:gd name="T33" fmla="*/ 957 h 2953"/>
                <a:gd name="T34" fmla="*/ 1161 w 1983"/>
                <a:gd name="T35" fmla="*/ 1360 h 2953"/>
                <a:gd name="T36" fmla="*/ 1074 w 1983"/>
                <a:gd name="T37" fmla="*/ 1588 h 2953"/>
                <a:gd name="T38" fmla="*/ 910 w 1983"/>
                <a:gd name="T39" fmla="*/ 1935 h 2953"/>
                <a:gd name="T40" fmla="*/ 741 w 1983"/>
                <a:gd name="T41" fmla="*/ 2286 h 2953"/>
                <a:gd name="T42" fmla="*/ 604 w 1983"/>
                <a:gd name="T43" fmla="*/ 2500 h 2953"/>
                <a:gd name="T44" fmla="*/ 383 w 1983"/>
                <a:gd name="T45" fmla="*/ 2754 h 2953"/>
                <a:gd name="T46" fmla="*/ 237 w 1983"/>
                <a:gd name="T47" fmla="*/ 2877 h 2953"/>
                <a:gd name="T48" fmla="*/ 113 w 1983"/>
                <a:gd name="T49" fmla="*/ 2930 h 2953"/>
                <a:gd name="T50" fmla="*/ 3 w 1983"/>
                <a:gd name="T51" fmla="*/ 2939 h 2953"/>
                <a:gd name="T52" fmla="*/ 3 w 1983"/>
                <a:gd name="T53" fmla="*/ 2952 h 2953"/>
                <a:gd name="T54" fmla="*/ 115 w 1983"/>
                <a:gd name="T55" fmla="*/ 2943 h 2953"/>
                <a:gd name="T56" fmla="*/ 261 w 1983"/>
                <a:gd name="T57" fmla="*/ 2876 h 2953"/>
                <a:gd name="T58" fmla="*/ 387 w 1983"/>
                <a:gd name="T59" fmla="*/ 2770 h 2953"/>
                <a:gd name="T60" fmla="*/ 575 w 1983"/>
                <a:gd name="T61" fmla="*/ 2558 h 2953"/>
                <a:gd name="T62" fmla="*/ 724 w 1983"/>
                <a:gd name="T63" fmla="*/ 2346 h 2953"/>
                <a:gd name="T64" fmla="*/ 929 w 1983"/>
                <a:gd name="T65" fmla="*/ 1927 h 2953"/>
                <a:gd name="T66" fmla="*/ 1068 w 1983"/>
                <a:gd name="T67" fmla="*/ 1629 h 2953"/>
                <a:gd name="T68" fmla="*/ 1165 w 1983"/>
                <a:gd name="T69" fmla="*/ 1398 h 2953"/>
                <a:gd name="T70" fmla="*/ 1297 w 1983"/>
                <a:gd name="T71" fmla="*/ 978 h 2953"/>
                <a:gd name="T72" fmla="*/ 1389 w 1983"/>
                <a:gd name="T73" fmla="*/ 791 h 2953"/>
                <a:gd name="T74" fmla="*/ 1487 w 1983"/>
                <a:gd name="T75" fmla="*/ 669 h 2953"/>
                <a:gd name="T76" fmla="*/ 1634 w 1983"/>
                <a:gd name="T77" fmla="*/ 558 h 2953"/>
                <a:gd name="T78" fmla="*/ 1849 w 1983"/>
                <a:gd name="T79" fmla="*/ 413 h 2953"/>
                <a:gd name="T80" fmla="*/ 1945 w 1983"/>
                <a:gd name="T81" fmla="*/ 309 h 2953"/>
                <a:gd name="T82" fmla="*/ 1983 w 1983"/>
                <a:gd name="T83" fmla="*/ 197 h 2953"/>
                <a:gd name="T84" fmla="*/ 1975 w 1983"/>
                <a:gd name="T85" fmla="*/ 119 h 2953"/>
                <a:gd name="T86" fmla="*/ 1945 w 1983"/>
                <a:gd name="T87" fmla="*/ 81 h 2953"/>
                <a:gd name="T88" fmla="*/ 1913 w 1983"/>
                <a:gd name="T89" fmla="*/ 54 h 2953"/>
                <a:gd name="T90" fmla="*/ 1822 w 1983"/>
                <a:gd name="T91" fmla="*/ 25 h 2953"/>
                <a:gd name="T92" fmla="*/ 1665 w 1983"/>
                <a:gd name="T93" fmla="*/ 4 h 2953"/>
                <a:gd name="T94" fmla="*/ 1597 w 1983"/>
                <a:gd name="T95" fmla="*/ 5 h 2953"/>
                <a:gd name="T96" fmla="*/ 1572 w 1983"/>
                <a:gd name="T97" fmla="*/ 43 h 2953"/>
                <a:gd name="T98" fmla="*/ 1595 w 1983"/>
                <a:gd name="T99" fmla="*/ 87 h 2953"/>
                <a:gd name="T100" fmla="*/ 1662 w 1983"/>
                <a:gd name="T101" fmla="*/ 126 h 2953"/>
                <a:gd name="T102" fmla="*/ 1752 w 1983"/>
                <a:gd name="T103" fmla="*/ 166 h 2953"/>
                <a:gd name="T104" fmla="*/ 1794 w 1983"/>
                <a:gd name="T105" fmla="*/ 232 h 2953"/>
                <a:gd name="T106" fmla="*/ 1803 w 1983"/>
                <a:gd name="T107" fmla="*/ 235 h 2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83" h="2953">
                  <a:moveTo>
                    <a:pt x="1807" y="228"/>
                  </a:moveTo>
                  <a:lnTo>
                    <a:pt x="1807" y="228"/>
                  </a:lnTo>
                  <a:lnTo>
                    <a:pt x="1805" y="217"/>
                  </a:lnTo>
                  <a:lnTo>
                    <a:pt x="1801" y="205"/>
                  </a:lnTo>
                  <a:lnTo>
                    <a:pt x="1796" y="195"/>
                  </a:lnTo>
                  <a:lnTo>
                    <a:pt x="1791" y="185"/>
                  </a:lnTo>
                  <a:lnTo>
                    <a:pt x="1784" y="175"/>
                  </a:lnTo>
                  <a:lnTo>
                    <a:pt x="1776" y="167"/>
                  </a:lnTo>
                  <a:lnTo>
                    <a:pt x="1767" y="159"/>
                  </a:lnTo>
                  <a:lnTo>
                    <a:pt x="1757" y="152"/>
                  </a:lnTo>
                  <a:lnTo>
                    <a:pt x="1757" y="152"/>
                  </a:lnTo>
                  <a:lnTo>
                    <a:pt x="1747" y="147"/>
                  </a:lnTo>
                  <a:lnTo>
                    <a:pt x="1737" y="141"/>
                  </a:lnTo>
                  <a:lnTo>
                    <a:pt x="1716" y="132"/>
                  </a:lnTo>
                  <a:lnTo>
                    <a:pt x="1673" y="115"/>
                  </a:lnTo>
                  <a:lnTo>
                    <a:pt x="1673" y="115"/>
                  </a:lnTo>
                  <a:lnTo>
                    <a:pt x="1650" y="106"/>
                  </a:lnTo>
                  <a:lnTo>
                    <a:pt x="1640" y="102"/>
                  </a:lnTo>
                  <a:lnTo>
                    <a:pt x="1628" y="96"/>
                  </a:lnTo>
                  <a:lnTo>
                    <a:pt x="1618" y="89"/>
                  </a:lnTo>
                  <a:lnTo>
                    <a:pt x="1609" y="81"/>
                  </a:lnTo>
                  <a:lnTo>
                    <a:pt x="1600" y="73"/>
                  </a:lnTo>
                  <a:lnTo>
                    <a:pt x="1593" y="64"/>
                  </a:lnTo>
                  <a:lnTo>
                    <a:pt x="1593" y="64"/>
                  </a:lnTo>
                  <a:lnTo>
                    <a:pt x="1588" y="53"/>
                  </a:lnTo>
                  <a:lnTo>
                    <a:pt x="1586" y="43"/>
                  </a:lnTo>
                  <a:lnTo>
                    <a:pt x="1585" y="37"/>
                  </a:lnTo>
                  <a:lnTo>
                    <a:pt x="1586" y="32"/>
                  </a:lnTo>
                  <a:lnTo>
                    <a:pt x="1588" y="28"/>
                  </a:lnTo>
                  <a:lnTo>
                    <a:pt x="1592" y="23"/>
                  </a:lnTo>
                  <a:lnTo>
                    <a:pt x="1592" y="23"/>
                  </a:lnTo>
                  <a:lnTo>
                    <a:pt x="1595" y="21"/>
                  </a:lnTo>
                  <a:lnTo>
                    <a:pt x="1599" y="19"/>
                  </a:lnTo>
                  <a:lnTo>
                    <a:pt x="1609" y="16"/>
                  </a:lnTo>
                  <a:lnTo>
                    <a:pt x="1618" y="15"/>
                  </a:lnTo>
                  <a:lnTo>
                    <a:pt x="1627" y="15"/>
                  </a:lnTo>
                  <a:lnTo>
                    <a:pt x="1627" y="15"/>
                  </a:lnTo>
                  <a:lnTo>
                    <a:pt x="1656" y="15"/>
                  </a:lnTo>
                  <a:lnTo>
                    <a:pt x="1685" y="19"/>
                  </a:lnTo>
                  <a:lnTo>
                    <a:pt x="1744" y="25"/>
                  </a:lnTo>
                  <a:lnTo>
                    <a:pt x="1744" y="25"/>
                  </a:lnTo>
                  <a:lnTo>
                    <a:pt x="1771" y="30"/>
                  </a:lnTo>
                  <a:lnTo>
                    <a:pt x="1799" y="35"/>
                  </a:lnTo>
                  <a:lnTo>
                    <a:pt x="1826" y="40"/>
                  </a:lnTo>
                  <a:lnTo>
                    <a:pt x="1854" y="47"/>
                  </a:lnTo>
                  <a:lnTo>
                    <a:pt x="1854" y="47"/>
                  </a:lnTo>
                  <a:lnTo>
                    <a:pt x="1878" y="54"/>
                  </a:lnTo>
                  <a:lnTo>
                    <a:pt x="1889" y="59"/>
                  </a:lnTo>
                  <a:lnTo>
                    <a:pt x="1900" y="64"/>
                  </a:lnTo>
                  <a:lnTo>
                    <a:pt x="1910" y="69"/>
                  </a:lnTo>
                  <a:lnTo>
                    <a:pt x="1921" y="76"/>
                  </a:lnTo>
                  <a:lnTo>
                    <a:pt x="1929" y="84"/>
                  </a:lnTo>
                  <a:lnTo>
                    <a:pt x="1937" y="93"/>
                  </a:lnTo>
                  <a:lnTo>
                    <a:pt x="1937" y="93"/>
                  </a:lnTo>
                  <a:lnTo>
                    <a:pt x="1941" y="99"/>
                  </a:lnTo>
                  <a:lnTo>
                    <a:pt x="1946" y="104"/>
                  </a:lnTo>
                  <a:lnTo>
                    <a:pt x="1956" y="114"/>
                  </a:lnTo>
                  <a:lnTo>
                    <a:pt x="1956" y="114"/>
                  </a:lnTo>
                  <a:lnTo>
                    <a:pt x="1961" y="121"/>
                  </a:lnTo>
                  <a:lnTo>
                    <a:pt x="1963" y="129"/>
                  </a:lnTo>
                  <a:lnTo>
                    <a:pt x="1967" y="147"/>
                  </a:lnTo>
                  <a:lnTo>
                    <a:pt x="1967" y="147"/>
                  </a:lnTo>
                  <a:lnTo>
                    <a:pt x="1969" y="167"/>
                  </a:lnTo>
                  <a:lnTo>
                    <a:pt x="1969" y="188"/>
                  </a:lnTo>
                  <a:lnTo>
                    <a:pt x="1968" y="208"/>
                  </a:lnTo>
                  <a:lnTo>
                    <a:pt x="1965" y="227"/>
                  </a:lnTo>
                  <a:lnTo>
                    <a:pt x="1959" y="246"/>
                  </a:lnTo>
                  <a:lnTo>
                    <a:pt x="1952" y="264"/>
                  </a:lnTo>
                  <a:lnTo>
                    <a:pt x="1944" y="281"/>
                  </a:lnTo>
                  <a:lnTo>
                    <a:pt x="1933" y="299"/>
                  </a:lnTo>
                  <a:lnTo>
                    <a:pt x="1923" y="316"/>
                  </a:lnTo>
                  <a:lnTo>
                    <a:pt x="1910" y="331"/>
                  </a:lnTo>
                  <a:lnTo>
                    <a:pt x="1898" y="347"/>
                  </a:lnTo>
                  <a:lnTo>
                    <a:pt x="1884" y="362"/>
                  </a:lnTo>
                  <a:lnTo>
                    <a:pt x="1869" y="376"/>
                  </a:lnTo>
                  <a:lnTo>
                    <a:pt x="1855" y="390"/>
                  </a:lnTo>
                  <a:lnTo>
                    <a:pt x="1824" y="415"/>
                  </a:lnTo>
                  <a:lnTo>
                    <a:pt x="1824" y="415"/>
                  </a:lnTo>
                  <a:lnTo>
                    <a:pt x="1790" y="442"/>
                  </a:lnTo>
                  <a:lnTo>
                    <a:pt x="1755" y="466"/>
                  </a:lnTo>
                  <a:lnTo>
                    <a:pt x="1718" y="490"/>
                  </a:lnTo>
                  <a:lnTo>
                    <a:pt x="1683" y="513"/>
                  </a:lnTo>
                  <a:lnTo>
                    <a:pt x="1609" y="559"/>
                  </a:lnTo>
                  <a:lnTo>
                    <a:pt x="1573" y="582"/>
                  </a:lnTo>
                  <a:lnTo>
                    <a:pt x="1539" y="608"/>
                  </a:lnTo>
                  <a:lnTo>
                    <a:pt x="1539" y="608"/>
                  </a:lnTo>
                  <a:lnTo>
                    <a:pt x="1519" y="621"/>
                  </a:lnTo>
                  <a:lnTo>
                    <a:pt x="1502" y="636"/>
                  </a:lnTo>
                  <a:lnTo>
                    <a:pt x="1485" y="653"/>
                  </a:lnTo>
                  <a:lnTo>
                    <a:pt x="1468" y="669"/>
                  </a:lnTo>
                  <a:lnTo>
                    <a:pt x="1452" y="686"/>
                  </a:lnTo>
                  <a:lnTo>
                    <a:pt x="1436" y="703"/>
                  </a:lnTo>
                  <a:lnTo>
                    <a:pt x="1422" y="722"/>
                  </a:lnTo>
                  <a:lnTo>
                    <a:pt x="1407" y="740"/>
                  </a:lnTo>
                  <a:lnTo>
                    <a:pt x="1395" y="759"/>
                  </a:lnTo>
                  <a:lnTo>
                    <a:pt x="1381" y="778"/>
                  </a:lnTo>
                  <a:lnTo>
                    <a:pt x="1357" y="818"/>
                  </a:lnTo>
                  <a:lnTo>
                    <a:pt x="1335" y="859"/>
                  </a:lnTo>
                  <a:lnTo>
                    <a:pt x="1314" y="900"/>
                  </a:lnTo>
                  <a:lnTo>
                    <a:pt x="1314" y="900"/>
                  </a:lnTo>
                  <a:lnTo>
                    <a:pt x="1303" y="929"/>
                  </a:lnTo>
                  <a:lnTo>
                    <a:pt x="1290" y="957"/>
                  </a:lnTo>
                  <a:lnTo>
                    <a:pt x="1269" y="1013"/>
                  </a:lnTo>
                  <a:lnTo>
                    <a:pt x="1249" y="1071"/>
                  </a:lnTo>
                  <a:lnTo>
                    <a:pt x="1230" y="1129"/>
                  </a:lnTo>
                  <a:lnTo>
                    <a:pt x="1196" y="1245"/>
                  </a:lnTo>
                  <a:lnTo>
                    <a:pt x="1180" y="1303"/>
                  </a:lnTo>
                  <a:lnTo>
                    <a:pt x="1161" y="1360"/>
                  </a:lnTo>
                  <a:lnTo>
                    <a:pt x="1161" y="1360"/>
                  </a:lnTo>
                  <a:lnTo>
                    <a:pt x="1143" y="1419"/>
                  </a:lnTo>
                  <a:lnTo>
                    <a:pt x="1122" y="1477"/>
                  </a:lnTo>
                  <a:lnTo>
                    <a:pt x="1099" y="1533"/>
                  </a:lnTo>
                  <a:lnTo>
                    <a:pt x="1086" y="1561"/>
                  </a:lnTo>
                  <a:lnTo>
                    <a:pt x="1074" y="1588"/>
                  </a:lnTo>
                  <a:lnTo>
                    <a:pt x="1074" y="1588"/>
                  </a:lnTo>
                  <a:lnTo>
                    <a:pt x="1017" y="1703"/>
                  </a:lnTo>
                  <a:lnTo>
                    <a:pt x="990" y="1759"/>
                  </a:lnTo>
                  <a:lnTo>
                    <a:pt x="963" y="1817"/>
                  </a:lnTo>
                  <a:lnTo>
                    <a:pt x="963" y="1817"/>
                  </a:lnTo>
                  <a:lnTo>
                    <a:pt x="910" y="1935"/>
                  </a:lnTo>
                  <a:lnTo>
                    <a:pt x="857" y="2053"/>
                  </a:lnTo>
                  <a:lnTo>
                    <a:pt x="830" y="2112"/>
                  </a:lnTo>
                  <a:lnTo>
                    <a:pt x="801" y="2171"/>
                  </a:lnTo>
                  <a:lnTo>
                    <a:pt x="772" y="2228"/>
                  </a:lnTo>
                  <a:lnTo>
                    <a:pt x="741" y="2286"/>
                  </a:lnTo>
                  <a:lnTo>
                    <a:pt x="741" y="2286"/>
                  </a:lnTo>
                  <a:lnTo>
                    <a:pt x="710" y="2341"/>
                  </a:lnTo>
                  <a:lnTo>
                    <a:pt x="677" y="2395"/>
                  </a:lnTo>
                  <a:lnTo>
                    <a:pt x="642" y="2448"/>
                  </a:lnTo>
                  <a:lnTo>
                    <a:pt x="624" y="2475"/>
                  </a:lnTo>
                  <a:lnTo>
                    <a:pt x="604" y="2500"/>
                  </a:lnTo>
                  <a:lnTo>
                    <a:pt x="604" y="2500"/>
                  </a:lnTo>
                  <a:lnTo>
                    <a:pt x="568" y="2545"/>
                  </a:lnTo>
                  <a:lnTo>
                    <a:pt x="532" y="2589"/>
                  </a:lnTo>
                  <a:lnTo>
                    <a:pt x="456" y="2674"/>
                  </a:lnTo>
                  <a:lnTo>
                    <a:pt x="456" y="2674"/>
                  </a:lnTo>
                  <a:lnTo>
                    <a:pt x="420" y="2715"/>
                  </a:lnTo>
                  <a:lnTo>
                    <a:pt x="383" y="2754"/>
                  </a:lnTo>
                  <a:lnTo>
                    <a:pt x="344" y="2793"/>
                  </a:lnTo>
                  <a:lnTo>
                    <a:pt x="323" y="2811"/>
                  </a:lnTo>
                  <a:lnTo>
                    <a:pt x="303" y="2829"/>
                  </a:lnTo>
                  <a:lnTo>
                    <a:pt x="282" y="2846"/>
                  </a:lnTo>
                  <a:lnTo>
                    <a:pt x="260" y="2862"/>
                  </a:lnTo>
                  <a:lnTo>
                    <a:pt x="237" y="2877"/>
                  </a:lnTo>
                  <a:lnTo>
                    <a:pt x="214" y="2891"/>
                  </a:lnTo>
                  <a:lnTo>
                    <a:pt x="190" y="2902"/>
                  </a:lnTo>
                  <a:lnTo>
                    <a:pt x="164" y="2914"/>
                  </a:lnTo>
                  <a:lnTo>
                    <a:pt x="139" y="2922"/>
                  </a:lnTo>
                  <a:lnTo>
                    <a:pt x="113" y="2930"/>
                  </a:lnTo>
                  <a:lnTo>
                    <a:pt x="113" y="2930"/>
                  </a:lnTo>
                  <a:lnTo>
                    <a:pt x="87" y="2935"/>
                  </a:lnTo>
                  <a:lnTo>
                    <a:pt x="60" y="2938"/>
                  </a:lnTo>
                  <a:lnTo>
                    <a:pt x="33" y="2939"/>
                  </a:lnTo>
                  <a:lnTo>
                    <a:pt x="7" y="2938"/>
                  </a:lnTo>
                  <a:lnTo>
                    <a:pt x="7" y="2938"/>
                  </a:lnTo>
                  <a:lnTo>
                    <a:pt x="3" y="2939"/>
                  </a:lnTo>
                  <a:lnTo>
                    <a:pt x="1" y="2940"/>
                  </a:lnTo>
                  <a:lnTo>
                    <a:pt x="0" y="2943"/>
                  </a:lnTo>
                  <a:lnTo>
                    <a:pt x="0" y="2945"/>
                  </a:lnTo>
                  <a:lnTo>
                    <a:pt x="0" y="2947"/>
                  </a:lnTo>
                  <a:lnTo>
                    <a:pt x="1" y="2950"/>
                  </a:lnTo>
                  <a:lnTo>
                    <a:pt x="3" y="2952"/>
                  </a:lnTo>
                  <a:lnTo>
                    <a:pt x="7" y="2952"/>
                  </a:lnTo>
                  <a:lnTo>
                    <a:pt x="7" y="2952"/>
                  </a:lnTo>
                  <a:lnTo>
                    <a:pt x="34" y="2953"/>
                  </a:lnTo>
                  <a:lnTo>
                    <a:pt x="62" y="2952"/>
                  </a:lnTo>
                  <a:lnTo>
                    <a:pt x="89" y="2949"/>
                  </a:lnTo>
                  <a:lnTo>
                    <a:pt x="115" y="2943"/>
                  </a:lnTo>
                  <a:lnTo>
                    <a:pt x="141" y="2936"/>
                  </a:lnTo>
                  <a:lnTo>
                    <a:pt x="167" y="2927"/>
                  </a:lnTo>
                  <a:lnTo>
                    <a:pt x="191" y="2916"/>
                  </a:lnTo>
                  <a:lnTo>
                    <a:pt x="215" y="2904"/>
                  </a:lnTo>
                  <a:lnTo>
                    <a:pt x="238" y="2890"/>
                  </a:lnTo>
                  <a:lnTo>
                    <a:pt x="261" y="2876"/>
                  </a:lnTo>
                  <a:lnTo>
                    <a:pt x="284" y="2860"/>
                  </a:lnTo>
                  <a:lnTo>
                    <a:pt x="306" y="2844"/>
                  </a:lnTo>
                  <a:lnTo>
                    <a:pt x="327" y="2825"/>
                  </a:lnTo>
                  <a:lnTo>
                    <a:pt x="347" y="2808"/>
                  </a:lnTo>
                  <a:lnTo>
                    <a:pt x="367" y="2788"/>
                  </a:lnTo>
                  <a:lnTo>
                    <a:pt x="387" y="2770"/>
                  </a:lnTo>
                  <a:lnTo>
                    <a:pt x="387" y="2770"/>
                  </a:lnTo>
                  <a:lnTo>
                    <a:pt x="425" y="2730"/>
                  </a:lnTo>
                  <a:lnTo>
                    <a:pt x="461" y="2689"/>
                  </a:lnTo>
                  <a:lnTo>
                    <a:pt x="534" y="2606"/>
                  </a:lnTo>
                  <a:lnTo>
                    <a:pt x="534" y="2606"/>
                  </a:lnTo>
                  <a:lnTo>
                    <a:pt x="575" y="2558"/>
                  </a:lnTo>
                  <a:lnTo>
                    <a:pt x="616" y="2508"/>
                  </a:lnTo>
                  <a:lnTo>
                    <a:pt x="652" y="2456"/>
                  </a:lnTo>
                  <a:lnTo>
                    <a:pt x="671" y="2430"/>
                  </a:lnTo>
                  <a:lnTo>
                    <a:pt x="688" y="2402"/>
                  </a:lnTo>
                  <a:lnTo>
                    <a:pt x="688" y="2402"/>
                  </a:lnTo>
                  <a:lnTo>
                    <a:pt x="724" y="2346"/>
                  </a:lnTo>
                  <a:lnTo>
                    <a:pt x="756" y="2288"/>
                  </a:lnTo>
                  <a:lnTo>
                    <a:pt x="787" y="2229"/>
                  </a:lnTo>
                  <a:lnTo>
                    <a:pt x="817" y="2169"/>
                  </a:lnTo>
                  <a:lnTo>
                    <a:pt x="846" y="2109"/>
                  </a:lnTo>
                  <a:lnTo>
                    <a:pt x="875" y="2048"/>
                  </a:lnTo>
                  <a:lnTo>
                    <a:pt x="929" y="1927"/>
                  </a:lnTo>
                  <a:lnTo>
                    <a:pt x="929" y="1927"/>
                  </a:lnTo>
                  <a:lnTo>
                    <a:pt x="984" y="1805"/>
                  </a:lnTo>
                  <a:lnTo>
                    <a:pt x="1012" y="1745"/>
                  </a:lnTo>
                  <a:lnTo>
                    <a:pt x="1040" y="1685"/>
                  </a:lnTo>
                  <a:lnTo>
                    <a:pt x="1040" y="1685"/>
                  </a:lnTo>
                  <a:lnTo>
                    <a:pt x="1068" y="1629"/>
                  </a:lnTo>
                  <a:lnTo>
                    <a:pt x="1096" y="1572"/>
                  </a:lnTo>
                  <a:lnTo>
                    <a:pt x="1121" y="1516"/>
                  </a:lnTo>
                  <a:lnTo>
                    <a:pt x="1132" y="1487"/>
                  </a:lnTo>
                  <a:lnTo>
                    <a:pt x="1144" y="1457"/>
                  </a:lnTo>
                  <a:lnTo>
                    <a:pt x="1144" y="1457"/>
                  </a:lnTo>
                  <a:lnTo>
                    <a:pt x="1165" y="1398"/>
                  </a:lnTo>
                  <a:lnTo>
                    <a:pt x="1183" y="1337"/>
                  </a:lnTo>
                  <a:lnTo>
                    <a:pt x="1219" y="1216"/>
                  </a:lnTo>
                  <a:lnTo>
                    <a:pt x="1237" y="1156"/>
                  </a:lnTo>
                  <a:lnTo>
                    <a:pt x="1256" y="1096"/>
                  </a:lnTo>
                  <a:lnTo>
                    <a:pt x="1275" y="1036"/>
                  </a:lnTo>
                  <a:lnTo>
                    <a:pt x="1297" y="978"/>
                  </a:lnTo>
                  <a:lnTo>
                    <a:pt x="1297" y="978"/>
                  </a:lnTo>
                  <a:lnTo>
                    <a:pt x="1317" y="929"/>
                  </a:lnTo>
                  <a:lnTo>
                    <a:pt x="1338" y="882"/>
                  </a:lnTo>
                  <a:lnTo>
                    <a:pt x="1363" y="836"/>
                  </a:lnTo>
                  <a:lnTo>
                    <a:pt x="1375" y="813"/>
                  </a:lnTo>
                  <a:lnTo>
                    <a:pt x="1389" y="791"/>
                  </a:lnTo>
                  <a:lnTo>
                    <a:pt x="1404" y="769"/>
                  </a:lnTo>
                  <a:lnTo>
                    <a:pt x="1419" y="747"/>
                  </a:lnTo>
                  <a:lnTo>
                    <a:pt x="1435" y="726"/>
                  </a:lnTo>
                  <a:lnTo>
                    <a:pt x="1451" y="707"/>
                  </a:lnTo>
                  <a:lnTo>
                    <a:pt x="1468" y="687"/>
                  </a:lnTo>
                  <a:lnTo>
                    <a:pt x="1487" y="669"/>
                  </a:lnTo>
                  <a:lnTo>
                    <a:pt x="1506" y="651"/>
                  </a:lnTo>
                  <a:lnTo>
                    <a:pt x="1526" y="634"/>
                  </a:lnTo>
                  <a:lnTo>
                    <a:pt x="1526" y="634"/>
                  </a:lnTo>
                  <a:lnTo>
                    <a:pt x="1561" y="608"/>
                  </a:lnTo>
                  <a:lnTo>
                    <a:pt x="1597" y="582"/>
                  </a:lnTo>
                  <a:lnTo>
                    <a:pt x="1634" y="558"/>
                  </a:lnTo>
                  <a:lnTo>
                    <a:pt x="1671" y="535"/>
                  </a:lnTo>
                  <a:lnTo>
                    <a:pt x="1746" y="488"/>
                  </a:lnTo>
                  <a:lnTo>
                    <a:pt x="1783" y="463"/>
                  </a:lnTo>
                  <a:lnTo>
                    <a:pt x="1818" y="437"/>
                  </a:lnTo>
                  <a:lnTo>
                    <a:pt x="1818" y="437"/>
                  </a:lnTo>
                  <a:lnTo>
                    <a:pt x="1849" y="413"/>
                  </a:lnTo>
                  <a:lnTo>
                    <a:pt x="1879" y="385"/>
                  </a:lnTo>
                  <a:lnTo>
                    <a:pt x="1894" y="371"/>
                  </a:lnTo>
                  <a:lnTo>
                    <a:pt x="1908" y="356"/>
                  </a:lnTo>
                  <a:lnTo>
                    <a:pt x="1921" y="341"/>
                  </a:lnTo>
                  <a:lnTo>
                    <a:pt x="1933" y="325"/>
                  </a:lnTo>
                  <a:lnTo>
                    <a:pt x="1945" y="309"/>
                  </a:lnTo>
                  <a:lnTo>
                    <a:pt x="1954" y="292"/>
                  </a:lnTo>
                  <a:lnTo>
                    <a:pt x="1963" y="273"/>
                  </a:lnTo>
                  <a:lnTo>
                    <a:pt x="1970" y="255"/>
                  </a:lnTo>
                  <a:lnTo>
                    <a:pt x="1976" y="236"/>
                  </a:lnTo>
                  <a:lnTo>
                    <a:pt x="1981" y="217"/>
                  </a:lnTo>
                  <a:lnTo>
                    <a:pt x="1983" y="197"/>
                  </a:lnTo>
                  <a:lnTo>
                    <a:pt x="1983" y="176"/>
                  </a:lnTo>
                  <a:lnTo>
                    <a:pt x="1983" y="176"/>
                  </a:lnTo>
                  <a:lnTo>
                    <a:pt x="1982" y="156"/>
                  </a:lnTo>
                  <a:lnTo>
                    <a:pt x="1978" y="136"/>
                  </a:lnTo>
                  <a:lnTo>
                    <a:pt x="1978" y="136"/>
                  </a:lnTo>
                  <a:lnTo>
                    <a:pt x="1975" y="119"/>
                  </a:lnTo>
                  <a:lnTo>
                    <a:pt x="1971" y="111"/>
                  </a:lnTo>
                  <a:lnTo>
                    <a:pt x="1969" y="107"/>
                  </a:lnTo>
                  <a:lnTo>
                    <a:pt x="1967" y="104"/>
                  </a:lnTo>
                  <a:lnTo>
                    <a:pt x="1967" y="104"/>
                  </a:lnTo>
                  <a:lnTo>
                    <a:pt x="1955" y="93"/>
                  </a:lnTo>
                  <a:lnTo>
                    <a:pt x="1945" y="81"/>
                  </a:lnTo>
                  <a:lnTo>
                    <a:pt x="1945" y="81"/>
                  </a:lnTo>
                  <a:lnTo>
                    <a:pt x="1938" y="73"/>
                  </a:lnTo>
                  <a:lnTo>
                    <a:pt x="1931" y="66"/>
                  </a:lnTo>
                  <a:lnTo>
                    <a:pt x="1922" y="60"/>
                  </a:lnTo>
                  <a:lnTo>
                    <a:pt x="1913" y="54"/>
                  </a:lnTo>
                  <a:lnTo>
                    <a:pt x="1913" y="54"/>
                  </a:lnTo>
                  <a:lnTo>
                    <a:pt x="1902" y="50"/>
                  </a:lnTo>
                  <a:lnTo>
                    <a:pt x="1891" y="45"/>
                  </a:lnTo>
                  <a:lnTo>
                    <a:pt x="1868" y="37"/>
                  </a:lnTo>
                  <a:lnTo>
                    <a:pt x="1845" y="31"/>
                  </a:lnTo>
                  <a:lnTo>
                    <a:pt x="1822" y="25"/>
                  </a:lnTo>
                  <a:lnTo>
                    <a:pt x="1822" y="25"/>
                  </a:lnTo>
                  <a:lnTo>
                    <a:pt x="1788" y="19"/>
                  </a:lnTo>
                  <a:lnTo>
                    <a:pt x="1755" y="14"/>
                  </a:lnTo>
                  <a:lnTo>
                    <a:pt x="1722" y="9"/>
                  </a:lnTo>
                  <a:lnTo>
                    <a:pt x="1688" y="6"/>
                  </a:lnTo>
                  <a:lnTo>
                    <a:pt x="1688" y="6"/>
                  </a:lnTo>
                  <a:lnTo>
                    <a:pt x="1665" y="4"/>
                  </a:lnTo>
                  <a:lnTo>
                    <a:pt x="1642" y="1"/>
                  </a:lnTo>
                  <a:lnTo>
                    <a:pt x="1631" y="0"/>
                  </a:lnTo>
                  <a:lnTo>
                    <a:pt x="1619" y="0"/>
                  </a:lnTo>
                  <a:lnTo>
                    <a:pt x="1609" y="2"/>
                  </a:lnTo>
                  <a:lnTo>
                    <a:pt x="1597" y="5"/>
                  </a:lnTo>
                  <a:lnTo>
                    <a:pt x="1597" y="5"/>
                  </a:lnTo>
                  <a:lnTo>
                    <a:pt x="1589" y="8"/>
                  </a:lnTo>
                  <a:lnTo>
                    <a:pt x="1582" y="14"/>
                  </a:lnTo>
                  <a:lnTo>
                    <a:pt x="1577" y="20"/>
                  </a:lnTo>
                  <a:lnTo>
                    <a:pt x="1573" y="27"/>
                  </a:lnTo>
                  <a:lnTo>
                    <a:pt x="1572" y="35"/>
                  </a:lnTo>
                  <a:lnTo>
                    <a:pt x="1572" y="43"/>
                  </a:lnTo>
                  <a:lnTo>
                    <a:pt x="1573" y="52"/>
                  </a:lnTo>
                  <a:lnTo>
                    <a:pt x="1577" y="60"/>
                  </a:lnTo>
                  <a:lnTo>
                    <a:pt x="1577" y="60"/>
                  </a:lnTo>
                  <a:lnTo>
                    <a:pt x="1581" y="70"/>
                  </a:lnTo>
                  <a:lnTo>
                    <a:pt x="1587" y="79"/>
                  </a:lnTo>
                  <a:lnTo>
                    <a:pt x="1595" y="87"/>
                  </a:lnTo>
                  <a:lnTo>
                    <a:pt x="1603" y="95"/>
                  </a:lnTo>
                  <a:lnTo>
                    <a:pt x="1612" y="100"/>
                  </a:lnTo>
                  <a:lnTo>
                    <a:pt x="1622" y="106"/>
                  </a:lnTo>
                  <a:lnTo>
                    <a:pt x="1640" y="117"/>
                  </a:lnTo>
                  <a:lnTo>
                    <a:pt x="1640" y="117"/>
                  </a:lnTo>
                  <a:lnTo>
                    <a:pt x="1662" y="126"/>
                  </a:lnTo>
                  <a:lnTo>
                    <a:pt x="1684" y="135"/>
                  </a:lnTo>
                  <a:lnTo>
                    <a:pt x="1707" y="143"/>
                  </a:lnTo>
                  <a:lnTo>
                    <a:pt x="1729" y="152"/>
                  </a:lnTo>
                  <a:lnTo>
                    <a:pt x="1729" y="152"/>
                  </a:lnTo>
                  <a:lnTo>
                    <a:pt x="1740" y="159"/>
                  </a:lnTo>
                  <a:lnTo>
                    <a:pt x="1752" y="166"/>
                  </a:lnTo>
                  <a:lnTo>
                    <a:pt x="1762" y="174"/>
                  </a:lnTo>
                  <a:lnTo>
                    <a:pt x="1771" y="183"/>
                  </a:lnTo>
                  <a:lnTo>
                    <a:pt x="1779" y="194"/>
                  </a:lnTo>
                  <a:lnTo>
                    <a:pt x="1785" y="205"/>
                  </a:lnTo>
                  <a:lnTo>
                    <a:pt x="1791" y="218"/>
                  </a:lnTo>
                  <a:lnTo>
                    <a:pt x="1794" y="232"/>
                  </a:lnTo>
                  <a:lnTo>
                    <a:pt x="1794" y="232"/>
                  </a:lnTo>
                  <a:lnTo>
                    <a:pt x="1794" y="234"/>
                  </a:lnTo>
                  <a:lnTo>
                    <a:pt x="1796" y="236"/>
                  </a:lnTo>
                  <a:lnTo>
                    <a:pt x="1799" y="236"/>
                  </a:lnTo>
                  <a:lnTo>
                    <a:pt x="1801" y="236"/>
                  </a:lnTo>
                  <a:lnTo>
                    <a:pt x="1803" y="235"/>
                  </a:lnTo>
                  <a:lnTo>
                    <a:pt x="1806" y="233"/>
                  </a:lnTo>
                  <a:lnTo>
                    <a:pt x="1807" y="231"/>
                  </a:lnTo>
                  <a:lnTo>
                    <a:pt x="1807" y="228"/>
                  </a:lnTo>
                  <a:lnTo>
                    <a:pt x="1807" y="2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F3127EC4-9FD4-3AA6-4ABE-8B37920CC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5" y="2511"/>
              <a:ext cx="225" cy="207"/>
            </a:xfrm>
            <a:custGeom>
              <a:avLst/>
              <a:gdLst>
                <a:gd name="T0" fmla="*/ 249 w 448"/>
                <a:gd name="T1" fmla="*/ 325 h 414"/>
                <a:gd name="T2" fmla="*/ 267 w 448"/>
                <a:gd name="T3" fmla="*/ 295 h 414"/>
                <a:gd name="T4" fmla="*/ 267 w 448"/>
                <a:gd name="T5" fmla="*/ 272 h 414"/>
                <a:gd name="T6" fmla="*/ 254 w 448"/>
                <a:gd name="T7" fmla="*/ 247 h 414"/>
                <a:gd name="T8" fmla="*/ 229 w 448"/>
                <a:gd name="T9" fmla="*/ 226 h 414"/>
                <a:gd name="T10" fmla="*/ 161 w 448"/>
                <a:gd name="T11" fmla="*/ 191 h 414"/>
                <a:gd name="T12" fmla="*/ 111 w 448"/>
                <a:gd name="T13" fmla="*/ 159 h 414"/>
                <a:gd name="T14" fmla="*/ 51 w 448"/>
                <a:gd name="T15" fmla="*/ 106 h 414"/>
                <a:gd name="T16" fmla="*/ 24 w 448"/>
                <a:gd name="T17" fmla="*/ 68 h 414"/>
                <a:gd name="T18" fmla="*/ 13 w 448"/>
                <a:gd name="T19" fmla="*/ 40 h 414"/>
                <a:gd name="T20" fmla="*/ 17 w 448"/>
                <a:gd name="T21" fmla="*/ 25 h 414"/>
                <a:gd name="T22" fmla="*/ 42 w 448"/>
                <a:gd name="T23" fmla="*/ 14 h 414"/>
                <a:gd name="T24" fmla="*/ 96 w 448"/>
                <a:gd name="T25" fmla="*/ 16 h 414"/>
                <a:gd name="T26" fmla="*/ 178 w 448"/>
                <a:gd name="T27" fmla="*/ 39 h 414"/>
                <a:gd name="T28" fmla="*/ 257 w 448"/>
                <a:gd name="T29" fmla="*/ 67 h 414"/>
                <a:gd name="T30" fmla="*/ 276 w 448"/>
                <a:gd name="T31" fmla="*/ 75 h 414"/>
                <a:gd name="T32" fmla="*/ 292 w 448"/>
                <a:gd name="T33" fmla="*/ 85 h 414"/>
                <a:gd name="T34" fmla="*/ 339 w 448"/>
                <a:gd name="T35" fmla="*/ 88 h 414"/>
                <a:gd name="T36" fmla="*/ 372 w 448"/>
                <a:gd name="T37" fmla="*/ 98 h 414"/>
                <a:gd name="T38" fmla="*/ 410 w 448"/>
                <a:gd name="T39" fmla="*/ 123 h 414"/>
                <a:gd name="T40" fmla="*/ 427 w 448"/>
                <a:gd name="T41" fmla="*/ 151 h 414"/>
                <a:gd name="T42" fmla="*/ 435 w 448"/>
                <a:gd name="T43" fmla="*/ 192 h 414"/>
                <a:gd name="T44" fmla="*/ 432 w 448"/>
                <a:gd name="T45" fmla="*/ 227 h 414"/>
                <a:gd name="T46" fmla="*/ 412 w 448"/>
                <a:gd name="T47" fmla="*/ 298 h 414"/>
                <a:gd name="T48" fmla="*/ 362 w 448"/>
                <a:gd name="T49" fmla="*/ 385 h 414"/>
                <a:gd name="T50" fmla="*/ 348 w 448"/>
                <a:gd name="T51" fmla="*/ 405 h 414"/>
                <a:gd name="T52" fmla="*/ 352 w 448"/>
                <a:gd name="T53" fmla="*/ 414 h 414"/>
                <a:gd name="T54" fmla="*/ 359 w 448"/>
                <a:gd name="T55" fmla="*/ 411 h 414"/>
                <a:gd name="T56" fmla="*/ 410 w 448"/>
                <a:gd name="T57" fmla="*/ 333 h 414"/>
                <a:gd name="T58" fmla="*/ 438 w 448"/>
                <a:gd name="T59" fmla="*/ 264 h 414"/>
                <a:gd name="T60" fmla="*/ 448 w 448"/>
                <a:gd name="T61" fmla="*/ 195 h 414"/>
                <a:gd name="T62" fmla="*/ 441 w 448"/>
                <a:gd name="T63" fmla="*/ 151 h 414"/>
                <a:gd name="T64" fmla="*/ 427 w 448"/>
                <a:gd name="T65" fmla="*/ 122 h 414"/>
                <a:gd name="T66" fmla="*/ 393 w 448"/>
                <a:gd name="T67" fmla="*/ 93 h 414"/>
                <a:gd name="T68" fmla="*/ 357 w 448"/>
                <a:gd name="T69" fmla="*/ 77 h 414"/>
                <a:gd name="T70" fmla="*/ 292 w 448"/>
                <a:gd name="T71" fmla="*/ 71 h 414"/>
                <a:gd name="T72" fmla="*/ 287 w 448"/>
                <a:gd name="T73" fmla="*/ 67 h 414"/>
                <a:gd name="T74" fmla="*/ 238 w 448"/>
                <a:gd name="T75" fmla="*/ 46 h 414"/>
                <a:gd name="T76" fmla="*/ 151 w 448"/>
                <a:gd name="T77" fmla="*/ 16 h 414"/>
                <a:gd name="T78" fmla="*/ 85 w 448"/>
                <a:gd name="T79" fmla="*/ 1 h 414"/>
                <a:gd name="T80" fmla="*/ 39 w 448"/>
                <a:gd name="T81" fmla="*/ 1 h 414"/>
                <a:gd name="T82" fmla="*/ 10 w 448"/>
                <a:gd name="T83" fmla="*/ 13 h 414"/>
                <a:gd name="T84" fmla="*/ 1 w 448"/>
                <a:gd name="T85" fmla="*/ 29 h 414"/>
                <a:gd name="T86" fmla="*/ 6 w 448"/>
                <a:gd name="T87" fmla="*/ 64 h 414"/>
                <a:gd name="T88" fmla="*/ 26 w 448"/>
                <a:gd name="T89" fmla="*/ 97 h 414"/>
                <a:gd name="T90" fmla="*/ 58 w 448"/>
                <a:gd name="T91" fmla="*/ 132 h 414"/>
                <a:gd name="T92" fmla="*/ 127 w 448"/>
                <a:gd name="T93" fmla="*/ 188 h 414"/>
                <a:gd name="T94" fmla="*/ 185 w 448"/>
                <a:gd name="T95" fmla="*/ 220 h 414"/>
                <a:gd name="T96" fmla="*/ 239 w 448"/>
                <a:gd name="T97" fmla="*/ 250 h 414"/>
                <a:gd name="T98" fmla="*/ 254 w 448"/>
                <a:gd name="T99" fmla="*/ 277 h 414"/>
                <a:gd name="T100" fmla="*/ 244 w 448"/>
                <a:gd name="T101" fmla="*/ 310 h 414"/>
                <a:gd name="T102" fmla="*/ 223 w 448"/>
                <a:gd name="T103" fmla="*/ 330 h 414"/>
                <a:gd name="T104" fmla="*/ 221 w 448"/>
                <a:gd name="T105" fmla="*/ 339 h 414"/>
                <a:gd name="T106" fmla="*/ 230 w 448"/>
                <a:gd name="T107" fmla="*/ 341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8" h="414">
                  <a:moveTo>
                    <a:pt x="230" y="341"/>
                  </a:moveTo>
                  <a:lnTo>
                    <a:pt x="230" y="341"/>
                  </a:lnTo>
                  <a:lnTo>
                    <a:pt x="244" y="331"/>
                  </a:lnTo>
                  <a:lnTo>
                    <a:pt x="249" y="325"/>
                  </a:lnTo>
                  <a:lnTo>
                    <a:pt x="255" y="318"/>
                  </a:lnTo>
                  <a:lnTo>
                    <a:pt x="260" y="311"/>
                  </a:lnTo>
                  <a:lnTo>
                    <a:pt x="264" y="303"/>
                  </a:lnTo>
                  <a:lnTo>
                    <a:pt x="267" y="295"/>
                  </a:lnTo>
                  <a:lnTo>
                    <a:pt x="268" y="286"/>
                  </a:lnTo>
                  <a:lnTo>
                    <a:pt x="268" y="286"/>
                  </a:lnTo>
                  <a:lnTo>
                    <a:pt x="268" y="279"/>
                  </a:lnTo>
                  <a:lnTo>
                    <a:pt x="267" y="272"/>
                  </a:lnTo>
                  <a:lnTo>
                    <a:pt x="265" y="265"/>
                  </a:lnTo>
                  <a:lnTo>
                    <a:pt x="262" y="259"/>
                  </a:lnTo>
                  <a:lnTo>
                    <a:pt x="258" y="252"/>
                  </a:lnTo>
                  <a:lnTo>
                    <a:pt x="254" y="247"/>
                  </a:lnTo>
                  <a:lnTo>
                    <a:pt x="245" y="237"/>
                  </a:lnTo>
                  <a:lnTo>
                    <a:pt x="245" y="237"/>
                  </a:lnTo>
                  <a:lnTo>
                    <a:pt x="237" y="230"/>
                  </a:lnTo>
                  <a:lnTo>
                    <a:pt x="229" y="226"/>
                  </a:lnTo>
                  <a:lnTo>
                    <a:pt x="212" y="217"/>
                  </a:lnTo>
                  <a:lnTo>
                    <a:pt x="178" y="202"/>
                  </a:lnTo>
                  <a:lnTo>
                    <a:pt x="178" y="202"/>
                  </a:lnTo>
                  <a:lnTo>
                    <a:pt x="161" y="191"/>
                  </a:lnTo>
                  <a:lnTo>
                    <a:pt x="143" y="182"/>
                  </a:lnTo>
                  <a:lnTo>
                    <a:pt x="127" y="171"/>
                  </a:lnTo>
                  <a:lnTo>
                    <a:pt x="111" y="159"/>
                  </a:lnTo>
                  <a:lnTo>
                    <a:pt x="111" y="159"/>
                  </a:lnTo>
                  <a:lnTo>
                    <a:pt x="95" y="147"/>
                  </a:lnTo>
                  <a:lnTo>
                    <a:pt x="80" y="134"/>
                  </a:lnTo>
                  <a:lnTo>
                    <a:pt x="65" y="121"/>
                  </a:lnTo>
                  <a:lnTo>
                    <a:pt x="51" y="106"/>
                  </a:lnTo>
                  <a:lnTo>
                    <a:pt x="51" y="106"/>
                  </a:lnTo>
                  <a:lnTo>
                    <a:pt x="36" y="88"/>
                  </a:lnTo>
                  <a:lnTo>
                    <a:pt x="29" y="78"/>
                  </a:lnTo>
                  <a:lnTo>
                    <a:pt x="24" y="68"/>
                  </a:lnTo>
                  <a:lnTo>
                    <a:pt x="24" y="68"/>
                  </a:lnTo>
                  <a:lnTo>
                    <a:pt x="19" y="59"/>
                  </a:lnTo>
                  <a:lnTo>
                    <a:pt x="15" y="50"/>
                  </a:lnTo>
                  <a:lnTo>
                    <a:pt x="13" y="40"/>
                  </a:lnTo>
                  <a:lnTo>
                    <a:pt x="13" y="35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17" y="25"/>
                  </a:lnTo>
                  <a:lnTo>
                    <a:pt x="20" y="22"/>
                  </a:lnTo>
                  <a:lnTo>
                    <a:pt x="25" y="18"/>
                  </a:lnTo>
                  <a:lnTo>
                    <a:pt x="31" y="17"/>
                  </a:lnTo>
                  <a:lnTo>
                    <a:pt x="42" y="14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74" y="14"/>
                  </a:lnTo>
                  <a:lnTo>
                    <a:pt x="96" y="16"/>
                  </a:lnTo>
                  <a:lnTo>
                    <a:pt x="117" y="21"/>
                  </a:lnTo>
                  <a:lnTo>
                    <a:pt x="138" y="26"/>
                  </a:lnTo>
                  <a:lnTo>
                    <a:pt x="158" y="32"/>
                  </a:lnTo>
                  <a:lnTo>
                    <a:pt x="178" y="39"/>
                  </a:lnTo>
                  <a:lnTo>
                    <a:pt x="219" y="54"/>
                  </a:lnTo>
                  <a:lnTo>
                    <a:pt x="219" y="54"/>
                  </a:lnTo>
                  <a:lnTo>
                    <a:pt x="238" y="61"/>
                  </a:lnTo>
                  <a:lnTo>
                    <a:pt x="257" y="67"/>
                  </a:lnTo>
                  <a:lnTo>
                    <a:pt x="257" y="67"/>
                  </a:lnTo>
                  <a:lnTo>
                    <a:pt x="267" y="71"/>
                  </a:lnTo>
                  <a:lnTo>
                    <a:pt x="276" y="75"/>
                  </a:lnTo>
                  <a:lnTo>
                    <a:pt x="276" y="75"/>
                  </a:lnTo>
                  <a:lnTo>
                    <a:pt x="284" y="81"/>
                  </a:lnTo>
                  <a:lnTo>
                    <a:pt x="287" y="83"/>
                  </a:lnTo>
                  <a:lnTo>
                    <a:pt x="292" y="85"/>
                  </a:lnTo>
                  <a:lnTo>
                    <a:pt x="292" y="85"/>
                  </a:lnTo>
                  <a:lnTo>
                    <a:pt x="310" y="86"/>
                  </a:lnTo>
                  <a:lnTo>
                    <a:pt x="328" y="86"/>
                  </a:lnTo>
                  <a:lnTo>
                    <a:pt x="328" y="86"/>
                  </a:lnTo>
                  <a:lnTo>
                    <a:pt x="339" y="88"/>
                  </a:lnTo>
                  <a:lnTo>
                    <a:pt x="351" y="90"/>
                  </a:lnTo>
                  <a:lnTo>
                    <a:pt x="362" y="93"/>
                  </a:lnTo>
                  <a:lnTo>
                    <a:pt x="372" y="98"/>
                  </a:lnTo>
                  <a:lnTo>
                    <a:pt x="372" y="98"/>
                  </a:lnTo>
                  <a:lnTo>
                    <a:pt x="383" y="103"/>
                  </a:lnTo>
                  <a:lnTo>
                    <a:pt x="393" y="108"/>
                  </a:lnTo>
                  <a:lnTo>
                    <a:pt x="402" y="115"/>
                  </a:lnTo>
                  <a:lnTo>
                    <a:pt x="410" y="123"/>
                  </a:lnTo>
                  <a:lnTo>
                    <a:pt x="410" y="123"/>
                  </a:lnTo>
                  <a:lnTo>
                    <a:pt x="417" y="132"/>
                  </a:lnTo>
                  <a:lnTo>
                    <a:pt x="422" y="142"/>
                  </a:lnTo>
                  <a:lnTo>
                    <a:pt x="427" y="151"/>
                  </a:lnTo>
                  <a:lnTo>
                    <a:pt x="430" y="160"/>
                  </a:lnTo>
                  <a:lnTo>
                    <a:pt x="432" y="171"/>
                  </a:lnTo>
                  <a:lnTo>
                    <a:pt x="435" y="181"/>
                  </a:lnTo>
                  <a:lnTo>
                    <a:pt x="435" y="192"/>
                  </a:lnTo>
                  <a:lnTo>
                    <a:pt x="435" y="203"/>
                  </a:lnTo>
                  <a:lnTo>
                    <a:pt x="435" y="203"/>
                  </a:lnTo>
                  <a:lnTo>
                    <a:pt x="435" y="214"/>
                  </a:lnTo>
                  <a:lnTo>
                    <a:pt x="432" y="227"/>
                  </a:lnTo>
                  <a:lnTo>
                    <a:pt x="428" y="251"/>
                  </a:lnTo>
                  <a:lnTo>
                    <a:pt x="421" y="275"/>
                  </a:lnTo>
                  <a:lnTo>
                    <a:pt x="412" y="298"/>
                  </a:lnTo>
                  <a:lnTo>
                    <a:pt x="412" y="298"/>
                  </a:lnTo>
                  <a:lnTo>
                    <a:pt x="401" y="320"/>
                  </a:lnTo>
                  <a:lnTo>
                    <a:pt x="390" y="343"/>
                  </a:lnTo>
                  <a:lnTo>
                    <a:pt x="377" y="364"/>
                  </a:lnTo>
                  <a:lnTo>
                    <a:pt x="362" y="385"/>
                  </a:lnTo>
                  <a:lnTo>
                    <a:pt x="362" y="385"/>
                  </a:lnTo>
                  <a:lnTo>
                    <a:pt x="349" y="402"/>
                  </a:lnTo>
                  <a:lnTo>
                    <a:pt x="349" y="402"/>
                  </a:lnTo>
                  <a:lnTo>
                    <a:pt x="348" y="405"/>
                  </a:lnTo>
                  <a:lnTo>
                    <a:pt x="347" y="407"/>
                  </a:lnTo>
                  <a:lnTo>
                    <a:pt x="348" y="409"/>
                  </a:lnTo>
                  <a:lnTo>
                    <a:pt x="349" y="411"/>
                  </a:lnTo>
                  <a:lnTo>
                    <a:pt x="352" y="414"/>
                  </a:lnTo>
                  <a:lnTo>
                    <a:pt x="354" y="414"/>
                  </a:lnTo>
                  <a:lnTo>
                    <a:pt x="356" y="414"/>
                  </a:lnTo>
                  <a:lnTo>
                    <a:pt x="359" y="411"/>
                  </a:lnTo>
                  <a:lnTo>
                    <a:pt x="359" y="411"/>
                  </a:lnTo>
                  <a:lnTo>
                    <a:pt x="374" y="393"/>
                  </a:lnTo>
                  <a:lnTo>
                    <a:pt x="387" y="373"/>
                  </a:lnTo>
                  <a:lnTo>
                    <a:pt x="399" y="354"/>
                  </a:lnTo>
                  <a:lnTo>
                    <a:pt x="410" y="333"/>
                  </a:lnTo>
                  <a:lnTo>
                    <a:pt x="410" y="333"/>
                  </a:lnTo>
                  <a:lnTo>
                    <a:pt x="421" y="311"/>
                  </a:lnTo>
                  <a:lnTo>
                    <a:pt x="431" y="288"/>
                  </a:lnTo>
                  <a:lnTo>
                    <a:pt x="438" y="264"/>
                  </a:lnTo>
                  <a:lnTo>
                    <a:pt x="444" y="240"/>
                  </a:lnTo>
                  <a:lnTo>
                    <a:pt x="444" y="240"/>
                  </a:lnTo>
                  <a:lnTo>
                    <a:pt x="447" y="218"/>
                  </a:lnTo>
                  <a:lnTo>
                    <a:pt x="448" y="195"/>
                  </a:lnTo>
                  <a:lnTo>
                    <a:pt x="448" y="184"/>
                  </a:lnTo>
                  <a:lnTo>
                    <a:pt x="447" y="173"/>
                  </a:lnTo>
                  <a:lnTo>
                    <a:pt x="445" y="161"/>
                  </a:lnTo>
                  <a:lnTo>
                    <a:pt x="441" y="151"/>
                  </a:lnTo>
                  <a:lnTo>
                    <a:pt x="441" y="151"/>
                  </a:lnTo>
                  <a:lnTo>
                    <a:pt x="437" y="141"/>
                  </a:lnTo>
                  <a:lnTo>
                    <a:pt x="432" y="131"/>
                  </a:lnTo>
                  <a:lnTo>
                    <a:pt x="427" y="122"/>
                  </a:lnTo>
                  <a:lnTo>
                    <a:pt x="418" y="113"/>
                  </a:lnTo>
                  <a:lnTo>
                    <a:pt x="412" y="106"/>
                  </a:lnTo>
                  <a:lnTo>
                    <a:pt x="402" y="99"/>
                  </a:lnTo>
                  <a:lnTo>
                    <a:pt x="393" y="93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71" y="82"/>
                  </a:lnTo>
                  <a:lnTo>
                    <a:pt x="357" y="77"/>
                  </a:lnTo>
                  <a:lnTo>
                    <a:pt x="344" y="75"/>
                  </a:lnTo>
                  <a:lnTo>
                    <a:pt x="331" y="73"/>
                  </a:lnTo>
                  <a:lnTo>
                    <a:pt x="331" y="73"/>
                  </a:lnTo>
                  <a:lnTo>
                    <a:pt x="292" y="71"/>
                  </a:lnTo>
                  <a:lnTo>
                    <a:pt x="292" y="71"/>
                  </a:lnTo>
                  <a:lnTo>
                    <a:pt x="296" y="73"/>
                  </a:lnTo>
                  <a:lnTo>
                    <a:pt x="296" y="73"/>
                  </a:lnTo>
                  <a:lnTo>
                    <a:pt x="287" y="67"/>
                  </a:lnTo>
                  <a:lnTo>
                    <a:pt x="278" y="61"/>
                  </a:lnTo>
                  <a:lnTo>
                    <a:pt x="269" y="56"/>
                  </a:lnTo>
                  <a:lnTo>
                    <a:pt x="258" y="53"/>
                  </a:lnTo>
                  <a:lnTo>
                    <a:pt x="238" y="46"/>
                  </a:lnTo>
                  <a:lnTo>
                    <a:pt x="217" y="39"/>
                  </a:lnTo>
                  <a:lnTo>
                    <a:pt x="217" y="39"/>
                  </a:lnTo>
                  <a:lnTo>
                    <a:pt x="173" y="23"/>
                  </a:lnTo>
                  <a:lnTo>
                    <a:pt x="151" y="16"/>
                  </a:lnTo>
                  <a:lnTo>
                    <a:pt x="130" y="9"/>
                  </a:lnTo>
                  <a:lnTo>
                    <a:pt x="130" y="9"/>
                  </a:lnTo>
                  <a:lnTo>
                    <a:pt x="108" y="5"/>
                  </a:lnTo>
                  <a:lnTo>
                    <a:pt x="85" y="1"/>
                  </a:lnTo>
                  <a:lnTo>
                    <a:pt x="62" y="0"/>
                  </a:lnTo>
                  <a:lnTo>
                    <a:pt x="50" y="0"/>
                  </a:lnTo>
                  <a:lnTo>
                    <a:pt x="39" y="1"/>
                  </a:lnTo>
                  <a:lnTo>
                    <a:pt x="39" y="1"/>
                  </a:lnTo>
                  <a:lnTo>
                    <a:pt x="26" y="3"/>
                  </a:lnTo>
                  <a:lnTo>
                    <a:pt x="20" y="6"/>
                  </a:lnTo>
                  <a:lnTo>
                    <a:pt x="15" y="9"/>
                  </a:lnTo>
                  <a:lnTo>
                    <a:pt x="10" y="13"/>
                  </a:lnTo>
                  <a:lnTo>
                    <a:pt x="5" y="17"/>
                  </a:lnTo>
                  <a:lnTo>
                    <a:pt x="2" y="23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35"/>
                  </a:lnTo>
                  <a:lnTo>
                    <a:pt x="0" y="41"/>
                  </a:lnTo>
                  <a:lnTo>
                    <a:pt x="2" y="53"/>
                  </a:lnTo>
                  <a:lnTo>
                    <a:pt x="6" y="64"/>
                  </a:lnTo>
                  <a:lnTo>
                    <a:pt x="11" y="75"/>
                  </a:lnTo>
                  <a:lnTo>
                    <a:pt x="11" y="75"/>
                  </a:lnTo>
                  <a:lnTo>
                    <a:pt x="18" y="86"/>
                  </a:lnTo>
                  <a:lnTo>
                    <a:pt x="26" y="97"/>
                  </a:lnTo>
                  <a:lnTo>
                    <a:pt x="34" y="107"/>
                  </a:lnTo>
                  <a:lnTo>
                    <a:pt x="43" y="118"/>
                  </a:lnTo>
                  <a:lnTo>
                    <a:pt x="43" y="118"/>
                  </a:lnTo>
                  <a:lnTo>
                    <a:pt x="58" y="132"/>
                  </a:lnTo>
                  <a:lnTo>
                    <a:pt x="76" y="147"/>
                  </a:lnTo>
                  <a:lnTo>
                    <a:pt x="92" y="162"/>
                  </a:lnTo>
                  <a:lnTo>
                    <a:pt x="110" y="175"/>
                  </a:lnTo>
                  <a:lnTo>
                    <a:pt x="127" y="188"/>
                  </a:lnTo>
                  <a:lnTo>
                    <a:pt x="147" y="199"/>
                  </a:lnTo>
                  <a:lnTo>
                    <a:pt x="165" y="210"/>
                  </a:lnTo>
                  <a:lnTo>
                    <a:pt x="185" y="220"/>
                  </a:lnTo>
                  <a:lnTo>
                    <a:pt x="185" y="220"/>
                  </a:lnTo>
                  <a:lnTo>
                    <a:pt x="204" y="228"/>
                  </a:lnTo>
                  <a:lnTo>
                    <a:pt x="223" y="237"/>
                  </a:lnTo>
                  <a:lnTo>
                    <a:pt x="231" y="243"/>
                  </a:lnTo>
                  <a:lnTo>
                    <a:pt x="239" y="250"/>
                  </a:lnTo>
                  <a:lnTo>
                    <a:pt x="245" y="258"/>
                  </a:lnTo>
                  <a:lnTo>
                    <a:pt x="250" y="267"/>
                  </a:lnTo>
                  <a:lnTo>
                    <a:pt x="250" y="267"/>
                  </a:lnTo>
                  <a:lnTo>
                    <a:pt x="254" y="277"/>
                  </a:lnTo>
                  <a:lnTo>
                    <a:pt x="254" y="286"/>
                  </a:lnTo>
                  <a:lnTo>
                    <a:pt x="253" y="294"/>
                  </a:lnTo>
                  <a:lnTo>
                    <a:pt x="249" y="303"/>
                  </a:lnTo>
                  <a:lnTo>
                    <a:pt x="244" y="310"/>
                  </a:lnTo>
                  <a:lnTo>
                    <a:pt x="238" y="317"/>
                  </a:lnTo>
                  <a:lnTo>
                    <a:pt x="230" y="324"/>
                  </a:lnTo>
                  <a:lnTo>
                    <a:pt x="223" y="330"/>
                  </a:lnTo>
                  <a:lnTo>
                    <a:pt x="223" y="330"/>
                  </a:lnTo>
                  <a:lnTo>
                    <a:pt x="221" y="332"/>
                  </a:lnTo>
                  <a:lnTo>
                    <a:pt x="219" y="334"/>
                  </a:lnTo>
                  <a:lnTo>
                    <a:pt x="219" y="337"/>
                  </a:lnTo>
                  <a:lnTo>
                    <a:pt x="221" y="339"/>
                  </a:lnTo>
                  <a:lnTo>
                    <a:pt x="223" y="341"/>
                  </a:lnTo>
                  <a:lnTo>
                    <a:pt x="225" y="342"/>
                  </a:lnTo>
                  <a:lnTo>
                    <a:pt x="227" y="342"/>
                  </a:lnTo>
                  <a:lnTo>
                    <a:pt x="230" y="341"/>
                  </a:lnTo>
                  <a:lnTo>
                    <a:pt x="230" y="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6EE4F1BB-F344-3DD2-812E-6FD0B9859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4" y="2614"/>
              <a:ext cx="66" cy="53"/>
            </a:xfrm>
            <a:custGeom>
              <a:avLst/>
              <a:gdLst>
                <a:gd name="T0" fmla="*/ 9 w 130"/>
                <a:gd name="T1" fmla="*/ 105 h 106"/>
                <a:gd name="T2" fmla="*/ 9 w 130"/>
                <a:gd name="T3" fmla="*/ 105 h 106"/>
                <a:gd name="T4" fmla="*/ 25 w 130"/>
                <a:gd name="T5" fmla="*/ 95 h 106"/>
                <a:gd name="T6" fmla="*/ 41 w 130"/>
                <a:gd name="T7" fmla="*/ 84 h 106"/>
                <a:gd name="T8" fmla="*/ 75 w 130"/>
                <a:gd name="T9" fmla="*/ 64 h 106"/>
                <a:gd name="T10" fmla="*/ 90 w 130"/>
                <a:gd name="T11" fmla="*/ 53 h 106"/>
                <a:gd name="T12" fmla="*/ 105 w 130"/>
                <a:gd name="T13" fmla="*/ 41 h 106"/>
                <a:gd name="T14" fmla="*/ 117 w 130"/>
                <a:gd name="T15" fmla="*/ 27 h 106"/>
                <a:gd name="T16" fmla="*/ 124 w 130"/>
                <a:gd name="T17" fmla="*/ 19 h 106"/>
                <a:gd name="T18" fmla="*/ 129 w 130"/>
                <a:gd name="T19" fmla="*/ 11 h 106"/>
                <a:gd name="T20" fmla="*/ 129 w 130"/>
                <a:gd name="T21" fmla="*/ 11 h 106"/>
                <a:gd name="T22" fmla="*/ 130 w 130"/>
                <a:gd name="T23" fmla="*/ 7 h 106"/>
                <a:gd name="T24" fmla="*/ 130 w 130"/>
                <a:gd name="T25" fmla="*/ 5 h 106"/>
                <a:gd name="T26" fmla="*/ 129 w 130"/>
                <a:gd name="T27" fmla="*/ 3 h 106"/>
                <a:gd name="T28" fmla="*/ 127 w 130"/>
                <a:gd name="T29" fmla="*/ 1 h 106"/>
                <a:gd name="T30" fmla="*/ 124 w 130"/>
                <a:gd name="T31" fmla="*/ 0 h 106"/>
                <a:gd name="T32" fmla="*/ 122 w 130"/>
                <a:gd name="T33" fmla="*/ 0 h 106"/>
                <a:gd name="T34" fmla="*/ 120 w 130"/>
                <a:gd name="T35" fmla="*/ 1 h 106"/>
                <a:gd name="T36" fmla="*/ 117 w 130"/>
                <a:gd name="T37" fmla="*/ 4 h 106"/>
                <a:gd name="T38" fmla="*/ 117 w 130"/>
                <a:gd name="T39" fmla="*/ 4 h 106"/>
                <a:gd name="T40" fmla="*/ 112 w 130"/>
                <a:gd name="T41" fmla="*/ 12 h 106"/>
                <a:gd name="T42" fmla="*/ 107 w 130"/>
                <a:gd name="T43" fmla="*/ 19 h 106"/>
                <a:gd name="T44" fmla="*/ 94 w 130"/>
                <a:gd name="T45" fmla="*/ 31 h 106"/>
                <a:gd name="T46" fmla="*/ 79 w 130"/>
                <a:gd name="T47" fmla="*/ 44 h 106"/>
                <a:gd name="T48" fmla="*/ 64 w 130"/>
                <a:gd name="T49" fmla="*/ 54 h 106"/>
                <a:gd name="T50" fmla="*/ 33 w 130"/>
                <a:gd name="T51" fmla="*/ 73 h 106"/>
                <a:gd name="T52" fmla="*/ 17 w 130"/>
                <a:gd name="T53" fmla="*/ 83 h 106"/>
                <a:gd name="T54" fmla="*/ 2 w 130"/>
                <a:gd name="T55" fmla="*/ 94 h 106"/>
                <a:gd name="T56" fmla="*/ 2 w 130"/>
                <a:gd name="T57" fmla="*/ 94 h 106"/>
                <a:gd name="T58" fmla="*/ 0 w 130"/>
                <a:gd name="T59" fmla="*/ 96 h 106"/>
                <a:gd name="T60" fmla="*/ 0 w 130"/>
                <a:gd name="T61" fmla="*/ 98 h 106"/>
                <a:gd name="T62" fmla="*/ 0 w 130"/>
                <a:gd name="T63" fmla="*/ 101 h 106"/>
                <a:gd name="T64" fmla="*/ 1 w 130"/>
                <a:gd name="T65" fmla="*/ 103 h 106"/>
                <a:gd name="T66" fmla="*/ 2 w 130"/>
                <a:gd name="T67" fmla="*/ 105 h 106"/>
                <a:gd name="T68" fmla="*/ 5 w 130"/>
                <a:gd name="T69" fmla="*/ 106 h 106"/>
                <a:gd name="T70" fmla="*/ 7 w 130"/>
                <a:gd name="T71" fmla="*/ 106 h 106"/>
                <a:gd name="T72" fmla="*/ 9 w 130"/>
                <a:gd name="T73" fmla="*/ 105 h 106"/>
                <a:gd name="T74" fmla="*/ 9 w 130"/>
                <a:gd name="T75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0" h="106">
                  <a:moveTo>
                    <a:pt x="9" y="105"/>
                  </a:moveTo>
                  <a:lnTo>
                    <a:pt x="9" y="105"/>
                  </a:lnTo>
                  <a:lnTo>
                    <a:pt x="25" y="95"/>
                  </a:lnTo>
                  <a:lnTo>
                    <a:pt x="41" y="84"/>
                  </a:lnTo>
                  <a:lnTo>
                    <a:pt x="75" y="64"/>
                  </a:lnTo>
                  <a:lnTo>
                    <a:pt x="90" y="53"/>
                  </a:lnTo>
                  <a:lnTo>
                    <a:pt x="105" y="41"/>
                  </a:lnTo>
                  <a:lnTo>
                    <a:pt x="117" y="27"/>
                  </a:lnTo>
                  <a:lnTo>
                    <a:pt x="124" y="19"/>
                  </a:lnTo>
                  <a:lnTo>
                    <a:pt x="129" y="11"/>
                  </a:lnTo>
                  <a:lnTo>
                    <a:pt x="129" y="11"/>
                  </a:lnTo>
                  <a:lnTo>
                    <a:pt x="130" y="7"/>
                  </a:lnTo>
                  <a:lnTo>
                    <a:pt x="130" y="5"/>
                  </a:lnTo>
                  <a:lnTo>
                    <a:pt x="129" y="3"/>
                  </a:lnTo>
                  <a:lnTo>
                    <a:pt x="127" y="1"/>
                  </a:lnTo>
                  <a:lnTo>
                    <a:pt x="124" y="0"/>
                  </a:lnTo>
                  <a:lnTo>
                    <a:pt x="122" y="0"/>
                  </a:lnTo>
                  <a:lnTo>
                    <a:pt x="120" y="1"/>
                  </a:lnTo>
                  <a:lnTo>
                    <a:pt x="117" y="4"/>
                  </a:lnTo>
                  <a:lnTo>
                    <a:pt x="117" y="4"/>
                  </a:lnTo>
                  <a:lnTo>
                    <a:pt x="112" y="12"/>
                  </a:lnTo>
                  <a:lnTo>
                    <a:pt x="107" y="19"/>
                  </a:lnTo>
                  <a:lnTo>
                    <a:pt x="94" y="31"/>
                  </a:lnTo>
                  <a:lnTo>
                    <a:pt x="79" y="44"/>
                  </a:lnTo>
                  <a:lnTo>
                    <a:pt x="64" y="54"/>
                  </a:lnTo>
                  <a:lnTo>
                    <a:pt x="33" y="73"/>
                  </a:lnTo>
                  <a:lnTo>
                    <a:pt x="17" y="83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0" y="96"/>
                  </a:lnTo>
                  <a:lnTo>
                    <a:pt x="0" y="98"/>
                  </a:lnTo>
                  <a:lnTo>
                    <a:pt x="0" y="101"/>
                  </a:lnTo>
                  <a:lnTo>
                    <a:pt x="1" y="103"/>
                  </a:lnTo>
                  <a:lnTo>
                    <a:pt x="2" y="105"/>
                  </a:lnTo>
                  <a:lnTo>
                    <a:pt x="5" y="106"/>
                  </a:lnTo>
                  <a:lnTo>
                    <a:pt x="7" y="106"/>
                  </a:lnTo>
                  <a:lnTo>
                    <a:pt x="9" y="105"/>
                  </a:lnTo>
                  <a:lnTo>
                    <a:pt x="9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2095186B-61BA-54DE-A580-8CB717041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2" y="2562"/>
              <a:ext cx="99" cy="48"/>
            </a:xfrm>
            <a:custGeom>
              <a:avLst/>
              <a:gdLst>
                <a:gd name="T0" fmla="*/ 191 w 198"/>
                <a:gd name="T1" fmla="*/ 0 h 94"/>
                <a:gd name="T2" fmla="*/ 191 w 198"/>
                <a:gd name="T3" fmla="*/ 0 h 94"/>
                <a:gd name="T4" fmla="*/ 166 w 198"/>
                <a:gd name="T5" fmla="*/ 4 h 94"/>
                <a:gd name="T6" fmla="*/ 141 w 198"/>
                <a:gd name="T7" fmla="*/ 10 h 94"/>
                <a:gd name="T8" fmla="*/ 116 w 198"/>
                <a:gd name="T9" fmla="*/ 19 h 94"/>
                <a:gd name="T10" fmla="*/ 93 w 198"/>
                <a:gd name="T11" fmla="*/ 29 h 94"/>
                <a:gd name="T12" fmla="*/ 70 w 198"/>
                <a:gd name="T13" fmla="*/ 41 h 94"/>
                <a:gd name="T14" fmla="*/ 47 w 198"/>
                <a:gd name="T15" fmla="*/ 54 h 94"/>
                <a:gd name="T16" fmla="*/ 25 w 198"/>
                <a:gd name="T17" fmla="*/ 66 h 94"/>
                <a:gd name="T18" fmla="*/ 4 w 198"/>
                <a:gd name="T19" fmla="*/ 81 h 94"/>
                <a:gd name="T20" fmla="*/ 4 w 198"/>
                <a:gd name="T21" fmla="*/ 81 h 94"/>
                <a:gd name="T22" fmla="*/ 1 w 198"/>
                <a:gd name="T23" fmla="*/ 83 h 94"/>
                <a:gd name="T24" fmla="*/ 0 w 198"/>
                <a:gd name="T25" fmla="*/ 86 h 94"/>
                <a:gd name="T26" fmla="*/ 0 w 198"/>
                <a:gd name="T27" fmla="*/ 88 h 94"/>
                <a:gd name="T28" fmla="*/ 1 w 198"/>
                <a:gd name="T29" fmla="*/ 91 h 94"/>
                <a:gd name="T30" fmla="*/ 2 w 198"/>
                <a:gd name="T31" fmla="*/ 93 h 94"/>
                <a:gd name="T32" fmla="*/ 5 w 198"/>
                <a:gd name="T33" fmla="*/ 94 h 94"/>
                <a:gd name="T34" fmla="*/ 8 w 198"/>
                <a:gd name="T35" fmla="*/ 94 h 94"/>
                <a:gd name="T36" fmla="*/ 10 w 198"/>
                <a:gd name="T37" fmla="*/ 93 h 94"/>
                <a:gd name="T38" fmla="*/ 10 w 198"/>
                <a:gd name="T39" fmla="*/ 93 h 94"/>
                <a:gd name="T40" fmla="*/ 53 w 198"/>
                <a:gd name="T41" fmla="*/ 66 h 94"/>
                <a:gd name="T42" fmla="*/ 74 w 198"/>
                <a:gd name="T43" fmla="*/ 54 h 94"/>
                <a:gd name="T44" fmla="*/ 97 w 198"/>
                <a:gd name="T45" fmla="*/ 42 h 94"/>
                <a:gd name="T46" fmla="*/ 120 w 198"/>
                <a:gd name="T47" fmla="*/ 32 h 94"/>
                <a:gd name="T48" fmla="*/ 143 w 198"/>
                <a:gd name="T49" fmla="*/ 24 h 94"/>
                <a:gd name="T50" fmla="*/ 167 w 198"/>
                <a:gd name="T51" fmla="*/ 18 h 94"/>
                <a:gd name="T52" fmla="*/ 191 w 198"/>
                <a:gd name="T53" fmla="*/ 13 h 94"/>
                <a:gd name="T54" fmla="*/ 191 w 198"/>
                <a:gd name="T55" fmla="*/ 13 h 94"/>
                <a:gd name="T56" fmla="*/ 195 w 198"/>
                <a:gd name="T57" fmla="*/ 13 h 94"/>
                <a:gd name="T58" fmla="*/ 197 w 198"/>
                <a:gd name="T59" fmla="*/ 11 h 94"/>
                <a:gd name="T60" fmla="*/ 198 w 198"/>
                <a:gd name="T61" fmla="*/ 9 h 94"/>
                <a:gd name="T62" fmla="*/ 198 w 198"/>
                <a:gd name="T63" fmla="*/ 6 h 94"/>
                <a:gd name="T64" fmla="*/ 198 w 198"/>
                <a:gd name="T65" fmla="*/ 4 h 94"/>
                <a:gd name="T66" fmla="*/ 197 w 198"/>
                <a:gd name="T67" fmla="*/ 2 h 94"/>
                <a:gd name="T68" fmla="*/ 195 w 198"/>
                <a:gd name="T69" fmla="*/ 1 h 94"/>
                <a:gd name="T70" fmla="*/ 191 w 198"/>
                <a:gd name="T71" fmla="*/ 0 h 94"/>
                <a:gd name="T72" fmla="*/ 191 w 198"/>
                <a:gd name="T73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8" h="94">
                  <a:moveTo>
                    <a:pt x="191" y="0"/>
                  </a:moveTo>
                  <a:lnTo>
                    <a:pt x="191" y="0"/>
                  </a:lnTo>
                  <a:lnTo>
                    <a:pt x="166" y="4"/>
                  </a:lnTo>
                  <a:lnTo>
                    <a:pt x="141" y="10"/>
                  </a:lnTo>
                  <a:lnTo>
                    <a:pt x="116" y="19"/>
                  </a:lnTo>
                  <a:lnTo>
                    <a:pt x="93" y="29"/>
                  </a:lnTo>
                  <a:lnTo>
                    <a:pt x="70" y="41"/>
                  </a:lnTo>
                  <a:lnTo>
                    <a:pt x="47" y="54"/>
                  </a:lnTo>
                  <a:lnTo>
                    <a:pt x="25" y="66"/>
                  </a:lnTo>
                  <a:lnTo>
                    <a:pt x="4" y="81"/>
                  </a:lnTo>
                  <a:lnTo>
                    <a:pt x="4" y="81"/>
                  </a:lnTo>
                  <a:lnTo>
                    <a:pt x="1" y="83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1" y="91"/>
                  </a:lnTo>
                  <a:lnTo>
                    <a:pt x="2" y="93"/>
                  </a:lnTo>
                  <a:lnTo>
                    <a:pt x="5" y="94"/>
                  </a:lnTo>
                  <a:lnTo>
                    <a:pt x="8" y="94"/>
                  </a:lnTo>
                  <a:lnTo>
                    <a:pt x="10" y="93"/>
                  </a:lnTo>
                  <a:lnTo>
                    <a:pt x="10" y="93"/>
                  </a:lnTo>
                  <a:lnTo>
                    <a:pt x="53" y="66"/>
                  </a:lnTo>
                  <a:lnTo>
                    <a:pt x="74" y="54"/>
                  </a:lnTo>
                  <a:lnTo>
                    <a:pt x="97" y="42"/>
                  </a:lnTo>
                  <a:lnTo>
                    <a:pt x="120" y="32"/>
                  </a:lnTo>
                  <a:lnTo>
                    <a:pt x="143" y="24"/>
                  </a:lnTo>
                  <a:lnTo>
                    <a:pt x="167" y="18"/>
                  </a:lnTo>
                  <a:lnTo>
                    <a:pt x="191" y="13"/>
                  </a:lnTo>
                  <a:lnTo>
                    <a:pt x="191" y="13"/>
                  </a:lnTo>
                  <a:lnTo>
                    <a:pt x="195" y="13"/>
                  </a:lnTo>
                  <a:lnTo>
                    <a:pt x="197" y="11"/>
                  </a:lnTo>
                  <a:lnTo>
                    <a:pt x="198" y="9"/>
                  </a:lnTo>
                  <a:lnTo>
                    <a:pt x="198" y="6"/>
                  </a:lnTo>
                  <a:lnTo>
                    <a:pt x="198" y="4"/>
                  </a:lnTo>
                  <a:lnTo>
                    <a:pt x="197" y="2"/>
                  </a:lnTo>
                  <a:lnTo>
                    <a:pt x="195" y="1"/>
                  </a:lnTo>
                  <a:lnTo>
                    <a:pt x="191" y="0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722CC0EF-1F25-A4C6-F4D2-08679FDAB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9" y="2696"/>
              <a:ext cx="47" cy="21"/>
            </a:xfrm>
            <a:custGeom>
              <a:avLst/>
              <a:gdLst>
                <a:gd name="T0" fmla="*/ 88 w 96"/>
                <a:gd name="T1" fmla="*/ 0 h 41"/>
                <a:gd name="T2" fmla="*/ 88 w 96"/>
                <a:gd name="T3" fmla="*/ 0 h 41"/>
                <a:gd name="T4" fmla="*/ 66 w 96"/>
                <a:gd name="T5" fmla="*/ 6 h 41"/>
                <a:gd name="T6" fmla="*/ 45 w 96"/>
                <a:gd name="T7" fmla="*/ 13 h 41"/>
                <a:gd name="T8" fmla="*/ 25 w 96"/>
                <a:gd name="T9" fmla="*/ 21 h 41"/>
                <a:gd name="T10" fmla="*/ 4 w 96"/>
                <a:gd name="T11" fmla="*/ 29 h 41"/>
                <a:gd name="T12" fmla="*/ 4 w 96"/>
                <a:gd name="T13" fmla="*/ 29 h 41"/>
                <a:gd name="T14" fmla="*/ 2 w 96"/>
                <a:gd name="T15" fmla="*/ 31 h 41"/>
                <a:gd name="T16" fmla="*/ 0 w 96"/>
                <a:gd name="T17" fmla="*/ 33 h 41"/>
                <a:gd name="T18" fmla="*/ 0 w 96"/>
                <a:gd name="T19" fmla="*/ 36 h 41"/>
                <a:gd name="T20" fmla="*/ 2 w 96"/>
                <a:gd name="T21" fmla="*/ 38 h 41"/>
                <a:gd name="T22" fmla="*/ 2 w 96"/>
                <a:gd name="T23" fmla="*/ 38 h 41"/>
                <a:gd name="T24" fmla="*/ 4 w 96"/>
                <a:gd name="T25" fmla="*/ 40 h 41"/>
                <a:gd name="T26" fmla="*/ 6 w 96"/>
                <a:gd name="T27" fmla="*/ 41 h 41"/>
                <a:gd name="T28" fmla="*/ 9 w 96"/>
                <a:gd name="T29" fmla="*/ 41 h 41"/>
                <a:gd name="T30" fmla="*/ 11 w 96"/>
                <a:gd name="T31" fmla="*/ 40 h 41"/>
                <a:gd name="T32" fmla="*/ 11 w 96"/>
                <a:gd name="T33" fmla="*/ 40 h 41"/>
                <a:gd name="T34" fmla="*/ 30 w 96"/>
                <a:gd name="T35" fmla="*/ 32 h 41"/>
                <a:gd name="T36" fmla="*/ 50 w 96"/>
                <a:gd name="T37" fmla="*/ 25 h 41"/>
                <a:gd name="T38" fmla="*/ 71 w 96"/>
                <a:gd name="T39" fmla="*/ 18 h 41"/>
                <a:gd name="T40" fmla="*/ 91 w 96"/>
                <a:gd name="T41" fmla="*/ 13 h 41"/>
                <a:gd name="T42" fmla="*/ 91 w 96"/>
                <a:gd name="T43" fmla="*/ 13 h 41"/>
                <a:gd name="T44" fmla="*/ 94 w 96"/>
                <a:gd name="T45" fmla="*/ 11 h 41"/>
                <a:gd name="T46" fmla="*/ 95 w 96"/>
                <a:gd name="T47" fmla="*/ 10 h 41"/>
                <a:gd name="T48" fmla="*/ 96 w 96"/>
                <a:gd name="T49" fmla="*/ 8 h 41"/>
                <a:gd name="T50" fmla="*/ 96 w 96"/>
                <a:gd name="T51" fmla="*/ 5 h 41"/>
                <a:gd name="T52" fmla="*/ 95 w 96"/>
                <a:gd name="T53" fmla="*/ 2 h 41"/>
                <a:gd name="T54" fmla="*/ 93 w 96"/>
                <a:gd name="T55" fmla="*/ 1 h 41"/>
                <a:gd name="T56" fmla="*/ 90 w 96"/>
                <a:gd name="T57" fmla="*/ 0 h 41"/>
                <a:gd name="T58" fmla="*/ 88 w 96"/>
                <a:gd name="T59" fmla="*/ 0 h 41"/>
                <a:gd name="T60" fmla="*/ 88 w 96"/>
                <a:gd name="T6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6" h="41">
                  <a:moveTo>
                    <a:pt x="88" y="0"/>
                  </a:moveTo>
                  <a:lnTo>
                    <a:pt x="88" y="0"/>
                  </a:lnTo>
                  <a:lnTo>
                    <a:pt x="66" y="6"/>
                  </a:lnTo>
                  <a:lnTo>
                    <a:pt x="45" y="13"/>
                  </a:lnTo>
                  <a:lnTo>
                    <a:pt x="25" y="21"/>
                  </a:lnTo>
                  <a:lnTo>
                    <a:pt x="4" y="29"/>
                  </a:lnTo>
                  <a:lnTo>
                    <a:pt x="4" y="29"/>
                  </a:lnTo>
                  <a:lnTo>
                    <a:pt x="2" y="31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2" y="38"/>
                  </a:lnTo>
                  <a:lnTo>
                    <a:pt x="2" y="38"/>
                  </a:lnTo>
                  <a:lnTo>
                    <a:pt x="4" y="40"/>
                  </a:lnTo>
                  <a:lnTo>
                    <a:pt x="6" y="41"/>
                  </a:lnTo>
                  <a:lnTo>
                    <a:pt x="9" y="41"/>
                  </a:lnTo>
                  <a:lnTo>
                    <a:pt x="11" y="40"/>
                  </a:lnTo>
                  <a:lnTo>
                    <a:pt x="11" y="40"/>
                  </a:lnTo>
                  <a:lnTo>
                    <a:pt x="30" y="32"/>
                  </a:lnTo>
                  <a:lnTo>
                    <a:pt x="50" y="25"/>
                  </a:lnTo>
                  <a:lnTo>
                    <a:pt x="71" y="18"/>
                  </a:lnTo>
                  <a:lnTo>
                    <a:pt x="91" y="13"/>
                  </a:lnTo>
                  <a:lnTo>
                    <a:pt x="91" y="13"/>
                  </a:lnTo>
                  <a:lnTo>
                    <a:pt x="94" y="11"/>
                  </a:lnTo>
                  <a:lnTo>
                    <a:pt x="95" y="10"/>
                  </a:lnTo>
                  <a:lnTo>
                    <a:pt x="96" y="8"/>
                  </a:lnTo>
                  <a:lnTo>
                    <a:pt x="96" y="5"/>
                  </a:lnTo>
                  <a:lnTo>
                    <a:pt x="95" y="2"/>
                  </a:lnTo>
                  <a:lnTo>
                    <a:pt x="93" y="1"/>
                  </a:lnTo>
                  <a:lnTo>
                    <a:pt x="90" y="0"/>
                  </a:lnTo>
                  <a:lnTo>
                    <a:pt x="88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5C605520-C049-F58F-A63A-365D9F5A8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7" y="2255"/>
              <a:ext cx="301" cy="269"/>
            </a:xfrm>
            <a:custGeom>
              <a:avLst/>
              <a:gdLst>
                <a:gd name="T0" fmla="*/ 530 w 603"/>
                <a:gd name="T1" fmla="*/ 525 h 538"/>
                <a:gd name="T2" fmla="*/ 582 w 603"/>
                <a:gd name="T3" fmla="*/ 496 h 538"/>
                <a:gd name="T4" fmla="*/ 598 w 603"/>
                <a:gd name="T5" fmla="*/ 472 h 538"/>
                <a:gd name="T6" fmla="*/ 603 w 603"/>
                <a:gd name="T7" fmla="*/ 449 h 538"/>
                <a:gd name="T8" fmla="*/ 597 w 603"/>
                <a:gd name="T9" fmla="*/ 419 h 538"/>
                <a:gd name="T10" fmla="*/ 562 w 603"/>
                <a:gd name="T11" fmla="*/ 377 h 538"/>
                <a:gd name="T12" fmla="*/ 518 w 603"/>
                <a:gd name="T13" fmla="*/ 357 h 538"/>
                <a:gd name="T14" fmla="*/ 461 w 603"/>
                <a:gd name="T15" fmla="*/ 355 h 538"/>
                <a:gd name="T16" fmla="*/ 393 w 603"/>
                <a:gd name="T17" fmla="*/ 364 h 538"/>
                <a:gd name="T18" fmla="*/ 307 w 603"/>
                <a:gd name="T19" fmla="*/ 389 h 538"/>
                <a:gd name="T20" fmla="*/ 184 w 603"/>
                <a:gd name="T21" fmla="*/ 440 h 538"/>
                <a:gd name="T22" fmla="*/ 99 w 603"/>
                <a:gd name="T23" fmla="*/ 474 h 538"/>
                <a:gd name="T24" fmla="*/ 38 w 603"/>
                <a:gd name="T25" fmla="*/ 484 h 538"/>
                <a:gd name="T26" fmla="*/ 18 w 603"/>
                <a:gd name="T27" fmla="*/ 481 h 538"/>
                <a:gd name="T28" fmla="*/ 15 w 603"/>
                <a:gd name="T29" fmla="*/ 477 h 538"/>
                <a:gd name="T30" fmla="*/ 15 w 603"/>
                <a:gd name="T31" fmla="*/ 467 h 538"/>
                <a:gd name="T32" fmla="*/ 32 w 603"/>
                <a:gd name="T33" fmla="*/ 439 h 538"/>
                <a:gd name="T34" fmla="*/ 65 w 603"/>
                <a:gd name="T35" fmla="*/ 402 h 538"/>
                <a:gd name="T36" fmla="*/ 111 w 603"/>
                <a:gd name="T37" fmla="*/ 364 h 538"/>
                <a:gd name="T38" fmla="*/ 177 w 603"/>
                <a:gd name="T39" fmla="*/ 311 h 538"/>
                <a:gd name="T40" fmla="*/ 278 w 603"/>
                <a:gd name="T41" fmla="*/ 223 h 538"/>
                <a:gd name="T42" fmla="*/ 352 w 603"/>
                <a:gd name="T43" fmla="*/ 172 h 538"/>
                <a:gd name="T44" fmla="*/ 463 w 603"/>
                <a:gd name="T45" fmla="*/ 107 h 538"/>
                <a:gd name="T46" fmla="*/ 511 w 603"/>
                <a:gd name="T47" fmla="*/ 77 h 538"/>
                <a:gd name="T48" fmla="*/ 545 w 603"/>
                <a:gd name="T49" fmla="*/ 39 h 538"/>
                <a:gd name="T50" fmla="*/ 555 w 603"/>
                <a:gd name="T51" fmla="*/ 16 h 538"/>
                <a:gd name="T52" fmla="*/ 555 w 603"/>
                <a:gd name="T53" fmla="*/ 4 h 538"/>
                <a:gd name="T54" fmla="*/ 549 w 603"/>
                <a:gd name="T55" fmla="*/ 0 h 538"/>
                <a:gd name="T56" fmla="*/ 543 w 603"/>
                <a:gd name="T57" fmla="*/ 5 h 538"/>
                <a:gd name="T58" fmla="*/ 531 w 603"/>
                <a:gd name="T59" fmla="*/ 37 h 538"/>
                <a:gd name="T60" fmla="*/ 494 w 603"/>
                <a:gd name="T61" fmla="*/ 72 h 538"/>
                <a:gd name="T62" fmla="*/ 412 w 603"/>
                <a:gd name="T63" fmla="*/ 121 h 538"/>
                <a:gd name="T64" fmla="*/ 299 w 603"/>
                <a:gd name="T65" fmla="*/ 189 h 538"/>
                <a:gd name="T66" fmla="*/ 229 w 603"/>
                <a:gd name="T67" fmla="*/ 247 h 538"/>
                <a:gd name="T68" fmla="*/ 131 w 603"/>
                <a:gd name="T69" fmla="*/ 333 h 538"/>
                <a:gd name="T70" fmla="*/ 51 w 603"/>
                <a:gd name="T71" fmla="*/ 397 h 538"/>
                <a:gd name="T72" fmla="*/ 13 w 603"/>
                <a:gd name="T73" fmla="*/ 442 h 538"/>
                <a:gd name="T74" fmla="*/ 0 w 603"/>
                <a:gd name="T75" fmla="*/ 472 h 538"/>
                <a:gd name="T76" fmla="*/ 5 w 603"/>
                <a:gd name="T77" fmla="*/ 489 h 538"/>
                <a:gd name="T78" fmla="*/ 21 w 603"/>
                <a:gd name="T79" fmla="*/ 497 h 538"/>
                <a:gd name="T80" fmla="*/ 46 w 603"/>
                <a:gd name="T81" fmla="*/ 497 h 538"/>
                <a:gd name="T82" fmla="*/ 108 w 603"/>
                <a:gd name="T83" fmla="*/ 484 h 538"/>
                <a:gd name="T84" fmla="*/ 192 w 603"/>
                <a:gd name="T85" fmla="*/ 452 h 538"/>
                <a:gd name="T86" fmla="*/ 315 w 603"/>
                <a:gd name="T87" fmla="*/ 400 h 538"/>
                <a:gd name="T88" fmla="*/ 379 w 603"/>
                <a:gd name="T89" fmla="*/ 382 h 538"/>
                <a:gd name="T90" fmla="*/ 468 w 603"/>
                <a:gd name="T91" fmla="*/ 369 h 538"/>
                <a:gd name="T92" fmla="*/ 522 w 603"/>
                <a:gd name="T93" fmla="*/ 374 h 538"/>
                <a:gd name="T94" fmla="*/ 562 w 603"/>
                <a:gd name="T95" fmla="*/ 394 h 538"/>
                <a:gd name="T96" fmla="*/ 584 w 603"/>
                <a:gd name="T97" fmla="*/ 423 h 538"/>
                <a:gd name="T98" fmla="*/ 589 w 603"/>
                <a:gd name="T99" fmla="*/ 445 h 538"/>
                <a:gd name="T100" fmla="*/ 582 w 603"/>
                <a:gd name="T101" fmla="*/ 474 h 538"/>
                <a:gd name="T102" fmla="*/ 561 w 603"/>
                <a:gd name="T103" fmla="*/ 495 h 538"/>
                <a:gd name="T104" fmla="*/ 509 w 603"/>
                <a:gd name="T105" fmla="*/ 519 h 538"/>
                <a:gd name="T106" fmla="*/ 493 w 603"/>
                <a:gd name="T107" fmla="*/ 529 h 538"/>
                <a:gd name="T108" fmla="*/ 498 w 603"/>
                <a:gd name="T109" fmla="*/ 537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03" h="538">
                  <a:moveTo>
                    <a:pt x="504" y="537"/>
                  </a:moveTo>
                  <a:lnTo>
                    <a:pt x="504" y="537"/>
                  </a:lnTo>
                  <a:lnTo>
                    <a:pt x="516" y="530"/>
                  </a:lnTo>
                  <a:lnTo>
                    <a:pt x="530" y="525"/>
                  </a:lnTo>
                  <a:lnTo>
                    <a:pt x="544" y="519"/>
                  </a:lnTo>
                  <a:lnTo>
                    <a:pt x="558" y="512"/>
                  </a:lnTo>
                  <a:lnTo>
                    <a:pt x="570" y="505"/>
                  </a:lnTo>
                  <a:lnTo>
                    <a:pt x="582" y="496"/>
                  </a:lnTo>
                  <a:lnTo>
                    <a:pt x="587" y="491"/>
                  </a:lnTo>
                  <a:lnTo>
                    <a:pt x="591" y="485"/>
                  </a:lnTo>
                  <a:lnTo>
                    <a:pt x="596" y="479"/>
                  </a:lnTo>
                  <a:lnTo>
                    <a:pt x="598" y="472"/>
                  </a:lnTo>
                  <a:lnTo>
                    <a:pt x="598" y="472"/>
                  </a:lnTo>
                  <a:lnTo>
                    <a:pt x="602" y="464"/>
                  </a:lnTo>
                  <a:lnTo>
                    <a:pt x="603" y="455"/>
                  </a:lnTo>
                  <a:lnTo>
                    <a:pt x="603" y="449"/>
                  </a:lnTo>
                  <a:lnTo>
                    <a:pt x="603" y="440"/>
                  </a:lnTo>
                  <a:lnTo>
                    <a:pt x="602" y="432"/>
                  </a:lnTo>
                  <a:lnTo>
                    <a:pt x="599" y="425"/>
                  </a:lnTo>
                  <a:lnTo>
                    <a:pt x="597" y="419"/>
                  </a:lnTo>
                  <a:lnTo>
                    <a:pt x="593" y="412"/>
                  </a:lnTo>
                  <a:lnTo>
                    <a:pt x="585" y="398"/>
                  </a:lnTo>
                  <a:lnTo>
                    <a:pt x="575" y="386"/>
                  </a:lnTo>
                  <a:lnTo>
                    <a:pt x="562" y="377"/>
                  </a:lnTo>
                  <a:lnTo>
                    <a:pt x="549" y="369"/>
                  </a:lnTo>
                  <a:lnTo>
                    <a:pt x="549" y="369"/>
                  </a:lnTo>
                  <a:lnTo>
                    <a:pt x="534" y="362"/>
                  </a:lnTo>
                  <a:lnTo>
                    <a:pt x="518" y="357"/>
                  </a:lnTo>
                  <a:lnTo>
                    <a:pt x="500" y="356"/>
                  </a:lnTo>
                  <a:lnTo>
                    <a:pt x="483" y="355"/>
                  </a:lnTo>
                  <a:lnTo>
                    <a:pt x="483" y="355"/>
                  </a:lnTo>
                  <a:lnTo>
                    <a:pt x="461" y="355"/>
                  </a:lnTo>
                  <a:lnTo>
                    <a:pt x="438" y="357"/>
                  </a:lnTo>
                  <a:lnTo>
                    <a:pt x="416" y="361"/>
                  </a:lnTo>
                  <a:lnTo>
                    <a:pt x="393" y="364"/>
                  </a:lnTo>
                  <a:lnTo>
                    <a:pt x="393" y="364"/>
                  </a:lnTo>
                  <a:lnTo>
                    <a:pt x="371" y="369"/>
                  </a:lnTo>
                  <a:lnTo>
                    <a:pt x="351" y="375"/>
                  </a:lnTo>
                  <a:lnTo>
                    <a:pt x="329" y="382"/>
                  </a:lnTo>
                  <a:lnTo>
                    <a:pt x="307" y="389"/>
                  </a:lnTo>
                  <a:lnTo>
                    <a:pt x="265" y="404"/>
                  </a:lnTo>
                  <a:lnTo>
                    <a:pt x="224" y="422"/>
                  </a:lnTo>
                  <a:lnTo>
                    <a:pt x="224" y="422"/>
                  </a:lnTo>
                  <a:lnTo>
                    <a:pt x="184" y="440"/>
                  </a:lnTo>
                  <a:lnTo>
                    <a:pt x="163" y="450"/>
                  </a:lnTo>
                  <a:lnTo>
                    <a:pt x="141" y="459"/>
                  </a:lnTo>
                  <a:lnTo>
                    <a:pt x="120" y="467"/>
                  </a:lnTo>
                  <a:lnTo>
                    <a:pt x="99" y="474"/>
                  </a:lnTo>
                  <a:lnTo>
                    <a:pt x="77" y="479"/>
                  </a:lnTo>
                  <a:lnTo>
                    <a:pt x="55" y="482"/>
                  </a:lnTo>
                  <a:lnTo>
                    <a:pt x="55" y="482"/>
                  </a:lnTo>
                  <a:lnTo>
                    <a:pt x="38" y="484"/>
                  </a:lnTo>
                  <a:lnTo>
                    <a:pt x="30" y="484"/>
                  </a:lnTo>
                  <a:lnTo>
                    <a:pt x="21" y="482"/>
                  </a:lnTo>
                  <a:lnTo>
                    <a:pt x="21" y="482"/>
                  </a:lnTo>
                  <a:lnTo>
                    <a:pt x="18" y="481"/>
                  </a:lnTo>
                  <a:lnTo>
                    <a:pt x="16" y="480"/>
                  </a:lnTo>
                  <a:lnTo>
                    <a:pt x="16" y="480"/>
                  </a:lnTo>
                  <a:lnTo>
                    <a:pt x="15" y="477"/>
                  </a:lnTo>
                  <a:lnTo>
                    <a:pt x="15" y="477"/>
                  </a:lnTo>
                  <a:lnTo>
                    <a:pt x="13" y="476"/>
                  </a:lnTo>
                  <a:lnTo>
                    <a:pt x="13" y="476"/>
                  </a:lnTo>
                  <a:lnTo>
                    <a:pt x="13" y="472"/>
                  </a:lnTo>
                  <a:lnTo>
                    <a:pt x="15" y="467"/>
                  </a:lnTo>
                  <a:lnTo>
                    <a:pt x="19" y="459"/>
                  </a:lnTo>
                  <a:lnTo>
                    <a:pt x="19" y="459"/>
                  </a:lnTo>
                  <a:lnTo>
                    <a:pt x="25" y="449"/>
                  </a:lnTo>
                  <a:lnTo>
                    <a:pt x="32" y="439"/>
                  </a:lnTo>
                  <a:lnTo>
                    <a:pt x="32" y="439"/>
                  </a:lnTo>
                  <a:lnTo>
                    <a:pt x="42" y="427"/>
                  </a:lnTo>
                  <a:lnTo>
                    <a:pt x="54" y="414"/>
                  </a:lnTo>
                  <a:lnTo>
                    <a:pt x="65" y="402"/>
                  </a:lnTo>
                  <a:lnTo>
                    <a:pt x="78" y="391"/>
                  </a:lnTo>
                  <a:lnTo>
                    <a:pt x="78" y="391"/>
                  </a:lnTo>
                  <a:lnTo>
                    <a:pt x="94" y="378"/>
                  </a:lnTo>
                  <a:lnTo>
                    <a:pt x="111" y="364"/>
                  </a:lnTo>
                  <a:lnTo>
                    <a:pt x="145" y="339"/>
                  </a:lnTo>
                  <a:lnTo>
                    <a:pt x="145" y="339"/>
                  </a:lnTo>
                  <a:lnTo>
                    <a:pt x="161" y="326"/>
                  </a:lnTo>
                  <a:lnTo>
                    <a:pt x="177" y="311"/>
                  </a:lnTo>
                  <a:lnTo>
                    <a:pt x="209" y="283"/>
                  </a:lnTo>
                  <a:lnTo>
                    <a:pt x="209" y="283"/>
                  </a:lnTo>
                  <a:lnTo>
                    <a:pt x="244" y="253"/>
                  </a:lnTo>
                  <a:lnTo>
                    <a:pt x="278" y="223"/>
                  </a:lnTo>
                  <a:lnTo>
                    <a:pt x="278" y="223"/>
                  </a:lnTo>
                  <a:lnTo>
                    <a:pt x="297" y="209"/>
                  </a:lnTo>
                  <a:lnTo>
                    <a:pt x="315" y="196"/>
                  </a:lnTo>
                  <a:lnTo>
                    <a:pt x="352" y="172"/>
                  </a:lnTo>
                  <a:lnTo>
                    <a:pt x="391" y="149"/>
                  </a:lnTo>
                  <a:lnTo>
                    <a:pt x="429" y="127"/>
                  </a:lnTo>
                  <a:lnTo>
                    <a:pt x="429" y="127"/>
                  </a:lnTo>
                  <a:lnTo>
                    <a:pt x="463" y="107"/>
                  </a:lnTo>
                  <a:lnTo>
                    <a:pt x="480" y="98"/>
                  </a:lnTo>
                  <a:lnTo>
                    <a:pt x="496" y="88"/>
                  </a:lnTo>
                  <a:lnTo>
                    <a:pt x="496" y="88"/>
                  </a:lnTo>
                  <a:lnTo>
                    <a:pt x="511" y="77"/>
                  </a:lnTo>
                  <a:lnTo>
                    <a:pt x="523" y="66"/>
                  </a:lnTo>
                  <a:lnTo>
                    <a:pt x="536" y="53"/>
                  </a:lnTo>
                  <a:lnTo>
                    <a:pt x="541" y="46"/>
                  </a:lnTo>
                  <a:lnTo>
                    <a:pt x="545" y="39"/>
                  </a:lnTo>
                  <a:lnTo>
                    <a:pt x="545" y="39"/>
                  </a:lnTo>
                  <a:lnTo>
                    <a:pt x="550" y="32"/>
                  </a:lnTo>
                  <a:lnTo>
                    <a:pt x="552" y="24"/>
                  </a:lnTo>
                  <a:lnTo>
                    <a:pt x="555" y="16"/>
                  </a:lnTo>
                  <a:lnTo>
                    <a:pt x="557" y="8"/>
                  </a:lnTo>
                  <a:lnTo>
                    <a:pt x="557" y="8"/>
                  </a:lnTo>
                  <a:lnTo>
                    <a:pt x="557" y="6"/>
                  </a:lnTo>
                  <a:lnTo>
                    <a:pt x="555" y="4"/>
                  </a:lnTo>
                  <a:lnTo>
                    <a:pt x="554" y="1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49" y="0"/>
                  </a:lnTo>
                  <a:lnTo>
                    <a:pt x="546" y="1"/>
                  </a:lnTo>
                  <a:lnTo>
                    <a:pt x="544" y="2"/>
                  </a:lnTo>
                  <a:lnTo>
                    <a:pt x="543" y="5"/>
                  </a:lnTo>
                  <a:lnTo>
                    <a:pt x="543" y="5"/>
                  </a:lnTo>
                  <a:lnTo>
                    <a:pt x="542" y="14"/>
                  </a:lnTo>
                  <a:lnTo>
                    <a:pt x="539" y="22"/>
                  </a:lnTo>
                  <a:lnTo>
                    <a:pt x="536" y="29"/>
                  </a:lnTo>
                  <a:lnTo>
                    <a:pt x="531" y="37"/>
                  </a:lnTo>
                  <a:lnTo>
                    <a:pt x="527" y="43"/>
                  </a:lnTo>
                  <a:lnTo>
                    <a:pt x="521" y="50"/>
                  </a:lnTo>
                  <a:lnTo>
                    <a:pt x="508" y="61"/>
                  </a:lnTo>
                  <a:lnTo>
                    <a:pt x="494" y="72"/>
                  </a:lnTo>
                  <a:lnTo>
                    <a:pt x="480" y="82"/>
                  </a:lnTo>
                  <a:lnTo>
                    <a:pt x="451" y="99"/>
                  </a:lnTo>
                  <a:lnTo>
                    <a:pt x="451" y="99"/>
                  </a:lnTo>
                  <a:lnTo>
                    <a:pt x="412" y="121"/>
                  </a:lnTo>
                  <a:lnTo>
                    <a:pt x="374" y="143"/>
                  </a:lnTo>
                  <a:lnTo>
                    <a:pt x="336" y="165"/>
                  </a:lnTo>
                  <a:lnTo>
                    <a:pt x="317" y="177"/>
                  </a:lnTo>
                  <a:lnTo>
                    <a:pt x="299" y="189"/>
                  </a:lnTo>
                  <a:lnTo>
                    <a:pt x="299" y="189"/>
                  </a:lnTo>
                  <a:lnTo>
                    <a:pt x="280" y="203"/>
                  </a:lnTo>
                  <a:lnTo>
                    <a:pt x="263" y="217"/>
                  </a:lnTo>
                  <a:lnTo>
                    <a:pt x="229" y="247"/>
                  </a:lnTo>
                  <a:lnTo>
                    <a:pt x="162" y="307"/>
                  </a:lnTo>
                  <a:lnTo>
                    <a:pt x="162" y="307"/>
                  </a:lnTo>
                  <a:lnTo>
                    <a:pt x="147" y="321"/>
                  </a:lnTo>
                  <a:lnTo>
                    <a:pt x="131" y="333"/>
                  </a:lnTo>
                  <a:lnTo>
                    <a:pt x="97" y="357"/>
                  </a:lnTo>
                  <a:lnTo>
                    <a:pt x="81" y="370"/>
                  </a:lnTo>
                  <a:lnTo>
                    <a:pt x="66" y="383"/>
                  </a:lnTo>
                  <a:lnTo>
                    <a:pt x="51" y="397"/>
                  </a:lnTo>
                  <a:lnTo>
                    <a:pt x="38" y="412"/>
                  </a:lnTo>
                  <a:lnTo>
                    <a:pt x="38" y="412"/>
                  </a:lnTo>
                  <a:lnTo>
                    <a:pt x="20" y="431"/>
                  </a:lnTo>
                  <a:lnTo>
                    <a:pt x="13" y="442"/>
                  </a:lnTo>
                  <a:lnTo>
                    <a:pt x="7" y="452"/>
                  </a:lnTo>
                  <a:lnTo>
                    <a:pt x="7" y="452"/>
                  </a:lnTo>
                  <a:lnTo>
                    <a:pt x="3" y="461"/>
                  </a:lnTo>
                  <a:lnTo>
                    <a:pt x="0" y="472"/>
                  </a:lnTo>
                  <a:lnTo>
                    <a:pt x="0" y="476"/>
                  </a:lnTo>
                  <a:lnTo>
                    <a:pt x="1" y="481"/>
                  </a:lnTo>
                  <a:lnTo>
                    <a:pt x="3" y="485"/>
                  </a:lnTo>
                  <a:lnTo>
                    <a:pt x="5" y="489"/>
                  </a:lnTo>
                  <a:lnTo>
                    <a:pt x="5" y="489"/>
                  </a:lnTo>
                  <a:lnTo>
                    <a:pt x="10" y="492"/>
                  </a:lnTo>
                  <a:lnTo>
                    <a:pt x="16" y="495"/>
                  </a:lnTo>
                  <a:lnTo>
                    <a:pt x="21" y="497"/>
                  </a:lnTo>
                  <a:lnTo>
                    <a:pt x="27" y="497"/>
                  </a:lnTo>
                  <a:lnTo>
                    <a:pt x="27" y="497"/>
                  </a:lnTo>
                  <a:lnTo>
                    <a:pt x="36" y="498"/>
                  </a:lnTo>
                  <a:lnTo>
                    <a:pt x="46" y="497"/>
                  </a:lnTo>
                  <a:lnTo>
                    <a:pt x="64" y="495"/>
                  </a:lnTo>
                  <a:lnTo>
                    <a:pt x="64" y="495"/>
                  </a:lnTo>
                  <a:lnTo>
                    <a:pt x="86" y="490"/>
                  </a:lnTo>
                  <a:lnTo>
                    <a:pt x="108" y="484"/>
                  </a:lnTo>
                  <a:lnTo>
                    <a:pt x="130" y="477"/>
                  </a:lnTo>
                  <a:lnTo>
                    <a:pt x="150" y="470"/>
                  </a:lnTo>
                  <a:lnTo>
                    <a:pt x="150" y="470"/>
                  </a:lnTo>
                  <a:lnTo>
                    <a:pt x="192" y="452"/>
                  </a:lnTo>
                  <a:lnTo>
                    <a:pt x="231" y="434"/>
                  </a:lnTo>
                  <a:lnTo>
                    <a:pt x="231" y="434"/>
                  </a:lnTo>
                  <a:lnTo>
                    <a:pt x="272" y="416"/>
                  </a:lnTo>
                  <a:lnTo>
                    <a:pt x="315" y="400"/>
                  </a:lnTo>
                  <a:lnTo>
                    <a:pt x="315" y="400"/>
                  </a:lnTo>
                  <a:lnTo>
                    <a:pt x="336" y="393"/>
                  </a:lnTo>
                  <a:lnTo>
                    <a:pt x="358" y="387"/>
                  </a:lnTo>
                  <a:lnTo>
                    <a:pt x="379" y="382"/>
                  </a:lnTo>
                  <a:lnTo>
                    <a:pt x="401" y="377"/>
                  </a:lnTo>
                  <a:lnTo>
                    <a:pt x="423" y="374"/>
                  </a:lnTo>
                  <a:lnTo>
                    <a:pt x="445" y="371"/>
                  </a:lnTo>
                  <a:lnTo>
                    <a:pt x="468" y="369"/>
                  </a:lnTo>
                  <a:lnTo>
                    <a:pt x="490" y="369"/>
                  </a:lnTo>
                  <a:lnTo>
                    <a:pt x="490" y="369"/>
                  </a:lnTo>
                  <a:lnTo>
                    <a:pt x="506" y="370"/>
                  </a:lnTo>
                  <a:lnTo>
                    <a:pt x="522" y="374"/>
                  </a:lnTo>
                  <a:lnTo>
                    <a:pt x="537" y="378"/>
                  </a:lnTo>
                  <a:lnTo>
                    <a:pt x="551" y="385"/>
                  </a:lnTo>
                  <a:lnTo>
                    <a:pt x="551" y="385"/>
                  </a:lnTo>
                  <a:lnTo>
                    <a:pt x="562" y="394"/>
                  </a:lnTo>
                  <a:lnTo>
                    <a:pt x="574" y="405"/>
                  </a:lnTo>
                  <a:lnTo>
                    <a:pt x="577" y="411"/>
                  </a:lnTo>
                  <a:lnTo>
                    <a:pt x="582" y="416"/>
                  </a:lnTo>
                  <a:lnTo>
                    <a:pt x="584" y="423"/>
                  </a:lnTo>
                  <a:lnTo>
                    <a:pt x="587" y="430"/>
                  </a:lnTo>
                  <a:lnTo>
                    <a:pt x="587" y="430"/>
                  </a:lnTo>
                  <a:lnTo>
                    <a:pt x="589" y="438"/>
                  </a:lnTo>
                  <a:lnTo>
                    <a:pt x="589" y="445"/>
                  </a:lnTo>
                  <a:lnTo>
                    <a:pt x="589" y="453"/>
                  </a:lnTo>
                  <a:lnTo>
                    <a:pt x="588" y="460"/>
                  </a:lnTo>
                  <a:lnTo>
                    <a:pt x="585" y="467"/>
                  </a:lnTo>
                  <a:lnTo>
                    <a:pt x="582" y="474"/>
                  </a:lnTo>
                  <a:lnTo>
                    <a:pt x="579" y="480"/>
                  </a:lnTo>
                  <a:lnTo>
                    <a:pt x="573" y="485"/>
                  </a:lnTo>
                  <a:lnTo>
                    <a:pt x="573" y="485"/>
                  </a:lnTo>
                  <a:lnTo>
                    <a:pt x="561" y="495"/>
                  </a:lnTo>
                  <a:lnTo>
                    <a:pt x="549" y="502"/>
                  </a:lnTo>
                  <a:lnTo>
                    <a:pt x="522" y="513"/>
                  </a:lnTo>
                  <a:lnTo>
                    <a:pt x="522" y="513"/>
                  </a:lnTo>
                  <a:lnTo>
                    <a:pt x="509" y="519"/>
                  </a:lnTo>
                  <a:lnTo>
                    <a:pt x="497" y="526"/>
                  </a:lnTo>
                  <a:lnTo>
                    <a:pt x="497" y="526"/>
                  </a:lnTo>
                  <a:lnTo>
                    <a:pt x="494" y="527"/>
                  </a:lnTo>
                  <a:lnTo>
                    <a:pt x="493" y="529"/>
                  </a:lnTo>
                  <a:lnTo>
                    <a:pt x="493" y="533"/>
                  </a:lnTo>
                  <a:lnTo>
                    <a:pt x="494" y="535"/>
                  </a:lnTo>
                  <a:lnTo>
                    <a:pt x="496" y="536"/>
                  </a:lnTo>
                  <a:lnTo>
                    <a:pt x="498" y="537"/>
                  </a:lnTo>
                  <a:lnTo>
                    <a:pt x="501" y="538"/>
                  </a:lnTo>
                  <a:lnTo>
                    <a:pt x="504" y="537"/>
                  </a:lnTo>
                  <a:lnTo>
                    <a:pt x="504" y="5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22ECAC18-4023-52B3-41A4-8DD82F552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3" y="2252"/>
              <a:ext cx="29" cy="186"/>
            </a:xfrm>
            <a:custGeom>
              <a:avLst/>
              <a:gdLst>
                <a:gd name="T0" fmla="*/ 9 w 59"/>
                <a:gd name="T1" fmla="*/ 7 h 372"/>
                <a:gd name="T2" fmla="*/ 6 w 59"/>
                <a:gd name="T3" fmla="*/ 26 h 372"/>
                <a:gd name="T4" fmla="*/ 2 w 59"/>
                <a:gd name="T5" fmla="*/ 44 h 372"/>
                <a:gd name="T6" fmla="*/ 0 w 59"/>
                <a:gd name="T7" fmla="*/ 64 h 372"/>
                <a:gd name="T8" fmla="*/ 1 w 59"/>
                <a:gd name="T9" fmla="*/ 83 h 372"/>
                <a:gd name="T10" fmla="*/ 5 w 59"/>
                <a:gd name="T11" fmla="*/ 104 h 372"/>
                <a:gd name="T12" fmla="*/ 22 w 59"/>
                <a:gd name="T13" fmla="*/ 164 h 372"/>
                <a:gd name="T14" fmla="*/ 32 w 59"/>
                <a:gd name="T15" fmla="*/ 196 h 372"/>
                <a:gd name="T16" fmla="*/ 41 w 59"/>
                <a:gd name="T17" fmla="*/ 229 h 372"/>
                <a:gd name="T18" fmla="*/ 45 w 59"/>
                <a:gd name="T19" fmla="*/ 262 h 372"/>
                <a:gd name="T20" fmla="*/ 41 w 59"/>
                <a:gd name="T21" fmla="*/ 297 h 372"/>
                <a:gd name="T22" fmla="*/ 38 w 59"/>
                <a:gd name="T23" fmla="*/ 305 h 372"/>
                <a:gd name="T24" fmla="*/ 25 w 59"/>
                <a:gd name="T25" fmla="*/ 330 h 372"/>
                <a:gd name="T26" fmla="*/ 2 w 59"/>
                <a:gd name="T27" fmla="*/ 360 h 372"/>
                <a:gd name="T28" fmla="*/ 0 w 59"/>
                <a:gd name="T29" fmla="*/ 362 h 372"/>
                <a:gd name="T30" fmla="*/ 1 w 59"/>
                <a:gd name="T31" fmla="*/ 367 h 372"/>
                <a:gd name="T32" fmla="*/ 5 w 59"/>
                <a:gd name="T33" fmla="*/ 372 h 372"/>
                <a:gd name="T34" fmla="*/ 9 w 59"/>
                <a:gd name="T35" fmla="*/ 372 h 372"/>
                <a:gd name="T36" fmla="*/ 12 w 59"/>
                <a:gd name="T37" fmla="*/ 369 h 372"/>
                <a:gd name="T38" fmla="*/ 35 w 59"/>
                <a:gd name="T39" fmla="*/ 342 h 372"/>
                <a:gd name="T40" fmla="*/ 51 w 59"/>
                <a:gd name="T41" fmla="*/ 310 h 372"/>
                <a:gd name="T42" fmla="*/ 55 w 59"/>
                <a:gd name="T43" fmla="*/ 295 h 372"/>
                <a:gd name="T44" fmla="*/ 59 w 59"/>
                <a:gd name="T45" fmla="*/ 264 h 372"/>
                <a:gd name="T46" fmla="*/ 59 w 59"/>
                <a:gd name="T47" fmla="*/ 248 h 372"/>
                <a:gd name="T48" fmla="*/ 52 w 59"/>
                <a:gd name="T49" fmla="*/ 210 h 372"/>
                <a:gd name="T50" fmla="*/ 40 w 59"/>
                <a:gd name="T51" fmla="*/ 172 h 372"/>
                <a:gd name="T52" fmla="*/ 22 w 59"/>
                <a:gd name="T53" fmla="*/ 117 h 372"/>
                <a:gd name="T54" fmla="*/ 17 w 59"/>
                <a:gd name="T55" fmla="*/ 97 h 372"/>
                <a:gd name="T56" fmla="*/ 14 w 59"/>
                <a:gd name="T57" fmla="*/ 75 h 372"/>
                <a:gd name="T58" fmla="*/ 15 w 59"/>
                <a:gd name="T59" fmla="*/ 52 h 372"/>
                <a:gd name="T60" fmla="*/ 20 w 59"/>
                <a:gd name="T61" fmla="*/ 30 h 372"/>
                <a:gd name="T62" fmla="*/ 23 w 59"/>
                <a:gd name="T63" fmla="*/ 7 h 372"/>
                <a:gd name="T64" fmla="*/ 22 w 59"/>
                <a:gd name="T65" fmla="*/ 5 h 372"/>
                <a:gd name="T66" fmla="*/ 18 w 59"/>
                <a:gd name="T67" fmla="*/ 2 h 372"/>
                <a:gd name="T68" fmla="*/ 13 w 59"/>
                <a:gd name="T69" fmla="*/ 2 h 372"/>
                <a:gd name="T70" fmla="*/ 9 w 59"/>
                <a:gd name="T71" fmla="*/ 5 h 372"/>
                <a:gd name="T72" fmla="*/ 9 w 59"/>
                <a:gd name="T73" fmla="*/ 7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9" h="372">
                  <a:moveTo>
                    <a:pt x="9" y="7"/>
                  </a:moveTo>
                  <a:lnTo>
                    <a:pt x="9" y="7"/>
                  </a:lnTo>
                  <a:lnTo>
                    <a:pt x="8" y="17"/>
                  </a:lnTo>
                  <a:lnTo>
                    <a:pt x="6" y="26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1" y="55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1" y="83"/>
                  </a:lnTo>
                  <a:lnTo>
                    <a:pt x="1" y="83"/>
                  </a:lnTo>
                  <a:lnTo>
                    <a:pt x="5" y="104"/>
                  </a:lnTo>
                  <a:lnTo>
                    <a:pt x="9" y="124"/>
                  </a:lnTo>
                  <a:lnTo>
                    <a:pt x="22" y="164"/>
                  </a:lnTo>
                  <a:lnTo>
                    <a:pt x="22" y="164"/>
                  </a:lnTo>
                  <a:lnTo>
                    <a:pt x="32" y="196"/>
                  </a:lnTo>
                  <a:lnTo>
                    <a:pt x="38" y="212"/>
                  </a:lnTo>
                  <a:lnTo>
                    <a:pt x="41" y="229"/>
                  </a:lnTo>
                  <a:lnTo>
                    <a:pt x="44" y="246"/>
                  </a:lnTo>
                  <a:lnTo>
                    <a:pt x="45" y="262"/>
                  </a:lnTo>
                  <a:lnTo>
                    <a:pt x="45" y="279"/>
                  </a:lnTo>
                  <a:lnTo>
                    <a:pt x="41" y="297"/>
                  </a:lnTo>
                  <a:lnTo>
                    <a:pt x="41" y="297"/>
                  </a:lnTo>
                  <a:lnTo>
                    <a:pt x="38" y="305"/>
                  </a:lnTo>
                  <a:lnTo>
                    <a:pt x="35" y="314"/>
                  </a:lnTo>
                  <a:lnTo>
                    <a:pt x="25" y="330"/>
                  </a:lnTo>
                  <a:lnTo>
                    <a:pt x="14" y="346"/>
                  </a:lnTo>
                  <a:lnTo>
                    <a:pt x="2" y="360"/>
                  </a:lnTo>
                  <a:lnTo>
                    <a:pt x="2" y="360"/>
                  </a:lnTo>
                  <a:lnTo>
                    <a:pt x="0" y="362"/>
                  </a:lnTo>
                  <a:lnTo>
                    <a:pt x="0" y="365"/>
                  </a:lnTo>
                  <a:lnTo>
                    <a:pt x="1" y="367"/>
                  </a:lnTo>
                  <a:lnTo>
                    <a:pt x="2" y="369"/>
                  </a:lnTo>
                  <a:lnTo>
                    <a:pt x="5" y="372"/>
                  </a:lnTo>
                  <a:lnTo>
                    <a:pt x="7" y="372"/>
                  </a:lnTo>
                  <a:lnTo>
                    <a:pt x="9" y="372"/>
                  </a:lnTo>
                  <a:lnTo>
                    <a:pt x="12" y="369"/>
                  </a:lnTo>
                  <a:lnTo>
                    <a:pt x="12" y="369"/>
                  </a:lnTo>
                  <a:lnTo>
                    <a:pt x="23" y="357"/>
                  </a:lnTo>
                  <a:lnTo>
                    <a:pt x="35" y="342"/>
                  </a:lnTo>
                  <a:lnTo>
                    <a:pt x="44" y="327"/>
                  </a:lnTo>
                  <a:lnTo>
                    <a:pt x="51" y="310"/>
                  </a:lnTo>
                  <a:lnTo>
                    <a:pt x="51" y="310"/>
                  </a:lnTo>
                  <a:lnTo>
                    <a:pt x="55" y="295"/>
                  </a:lnTo>
                  <a:lnTo>
                    <a:pt x="59" y="281"/>
                  </a:lnTo>
                  <a:lnTo>
                    <a:pt x="59" y="264"/>
                  </a:lnTo>
                  <a:lnTo>
                    <a:pt x="59" y="248"/>
                  </a:lnTo>
                  <a:lnTo>
                    <a:pt x="59" y="248"/>
                  </a:lnTo>
                  <a:lnTo>
                    <a:pt x="55" y="229"/>
                  </a:lnTo>
                  <a:lnTo>
                    <a:pt x="52" y="210"/>
                  </a:lnTo>
                  <a:lnTo>
                    <a:pt x="46" y="191"/>
                  </a:lnTo>
                  <a:lnTo>
                    <a:pt x="40" y="172"/>
                  </a:lnTo>
                  <a:lnTo>
                    <a:pt x="28" y="135"/>
                  </a:lnTo>
                  <a:lnTo>
                    <a:pt x="22" y="117"/>
                  </a:lnTo>
                  <a:lnTo>
                    <a:pt x="17" y="97"/>
                  </a:lnTo>
                  <a:lnTo>
                    <a:pt x="17" y="97"/>
                  </a:lnTo>
                  <a:lnTo>
                    <a:pt x="15" y="87"/>
                  </a:lnTo>
                  <a:lnTo>
                    <a:pt x="14" y="75"/>
                  </a:lnTo>
                  <a:lnTo>
                    <a:pt x="14" y="64"/>
                  </a:lnTo>
                  <a:lnTo>
                    <a:pt x="15" y="52"/>
                  </a:lnTo>
                  <a:lnTo>
                    <a:pt x="15" y="52"/>
                  </a:lnTo>
                  <a:lnTo>
                    <a:pt x="20" y="30"/>
                  </a:lnTo>
                  <a:lnTo>
                    <a:pt x="22" y="19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2" y="5"/>
                  </a:lnTo>
                  <a:lnTo>
                    <a:pt x="21" y="3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3" y="2"/>
                  </a:lnTo>
                  <a:lnTo>
                    <a:pt x="10" y="3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09DCD933-B2AA-7A16-50CF-695511DA6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0" y="2357"/>
              <a:ext cx="191" cy="179"/>
            </a:xfrm>
            <a:custGeom>
              <a:avLst/>
              <a:gdLst>
                <a:gd name="T0" fmla="*/ 370 w 381"/>
                <a:gd name="T1" fmla="*/ 1 h 358"/>
                <a:gd name="T2" fmla="*/ 327 w 381"/>
                <a:gd name="T3" fmla="*/ 23 h 358"/>
                <a:gd name="T4" fmla="*/ 284 w 381"/>
                <a:gd name="T5" fmla="*/ 47 h 358"/>
                <a:gd name="T6" fmla="*/ 244 w 381"/>
                <a:gd name="T7" fmla="*/ 76 h 358"/>
                <a:gd name="T8" fmla="*/ 205 w 381"/>
                <a:gd name="T9" fmla="*/ 106 h 358"/>
                <a:gd name="T10" fmla="*/ 166 w 381"/>
                <a:gd name="T11" fmla="*/ 142 h 358"/>
                <a:gd name="T12" fmla="*/ 129 w 381"/>
                <a:gd name="T13" fmla="*/ 178 h 358"/>
                <a:gd name="T14" fmla="*/ 93 w 381"/>
                <a:gd name="T15" fmla="*/ 217 h 358"/>
                <a:gd name="T16" fmla="*/ 60 w 381"/>
                <a:gd name="T17" fmla="*/ 257 h 358"/>
                <a:gd name="T18" fmla="*/ 44 w 381"/>
                <a:gd name="T19" fmla="*/ 279 h 358"/>
                <a:gd name="T20" fmla="*/ 15 w 381"/>
                <a:gd name="T21" fmla="*/ 324 h 358"/>
                <a:gd name="T22" fmla="*/ 1 w 381"/>
                <a:gd name="T23" fmla="*/ 347 h 358"/>
                <a:gd name="T24" fmla="*/ 0 w 381"/>
                <a:gd name="T25" fmla="*/ 353 h 358"/>
                <a:gd name="T26" fmla="*/ 3 w 381"/>
                <a:gd name="T27" fmla="*/ 358 h 358"/>
                <a:gd name="T28" fmla="*/ 9 w 381"/>
                <a:gd name="T29" fmla="*/ 358 h 358"/>
                <a:gd name="T30" fmla="*/ 13 w 381"/>
                <a:gd name="T31" fmla="*/ 355 h 358"/>
                <a:gd name="T32" fmla="*/ 25 w 381"/>
                <a:gd name="T33" fmla="*/ 333 h 358"/>
                <a:gd name="T34" fmla="*/ 52 w 381"/>
                <a:gd name="T35" fmla="*/ 292 h 358"/>
                <a:gd name="T36" fmla="*/ 80 w 381"/>
                <a:gd name="T37" fmla="*/ 253 h 358"/>
                <a:gd name="T38" fmla="*/ 129 w 381"/>
                <a:gd name="T39" fmla="*/ 197 h 358"/>
                <a:gd name="T40" fmla="*/ 166 w 381"/>
                <a:gd name="T41" fmla="*/ 162 h 358"/>
                <a:gd name="T42" fmla="*/ 204 w 381"/>
                <a:gd name="T43" fmla="*/ 127 h 358"/>
                <a:gd name="T44" fmla="*/ 243 w 381"/>
                <a:gd name="T45" fmla="*/ 94 h 358"/>
                <a:gd name="T46" fmla="*/ 285 w 381"/>
                <a:gd name="T47" fmla="*/ 64 h 358"/>
                <a:gd name="T48" fmla="*/ 307 w 381"/>
                <a:gd name="T49" fmla="*/ 50 h 358"/>
                <a:gd name="T50" fmla="*/ 353 w 381"/>
                <a:gd name="T51" fmla="*/ 24 h 358"/>
                <a:gd name="T52" fmla="*/ 377 w 381"/>
                <a:gd name="T53" fmla="*/ 13 h 358"/>
                <a:gd name="T54" fmla="*/ 381 w 381"/>
                <a:gd name="T55" fmla="*/ 9 h 358"/>
                <a:gd name="T56" fmla="*/ 380 w 381"/>
                <a:gd name="T57" fmla="*/ 4 h 358"/>
                <a:gd name="T58" fmla="*/ 379 w 381"/>
                <a:gd name="T59" fmla="*/ 1 h 358"/>
                <a:gd name="T60" fmla="*/ 374 w 381"/>
                <a:gd name="T61" fmla="*/ 0 h 358"/>
                <a:gd name="T62" fmla="*/ 370 w 381"/>
                <a:gd name="T63" fmla="*/ 1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1" h="358">
                  <a:moveTo>
                    <a:pt x="370" y="1"/>
                  </a:moveTo>
                  <a:lnTo>
                    <a:pt x="370" y="1"/>
                  </a:lnTo>
                  <a:lnTo>
                    <a:pt x="349" y="12"/>
                  </a:lnTo>
                  <a:lnTo>
                    <a:pt x="327" y="23"/>
                  </a:lnTo>
                  <a:lnTo>
                    <a:pt x="305" y="35"/>
                  </a:lnTo>
                  <a:lnTo>
                    <a:pt x="284" y="47"/>
                  </a:lnTo>
                  <a:lnTo>
                    <a:pt x="263" y="61"/>
                  </a:lnTo>
                  <a:lnTo>
                    <a:pt x="244" y="76"/>
                  </a:lnTo>
                  <a:lnTo>
                    <a:pt x="205" y="106"/>
                  </a:lnTo>
                  <a:lnTo>
                    <a:pt x="205" y="106"/>
                  </a:lnTo>
                  <a:lnTo>
                    <a:pt x="185" y="124"/>
                  </a:lnTo>
                  <a:lnTo>
                    <a:pt x="166" y="142"/>
                  </a:lnTo>
                  <a:lnTo>
                    <a:pt x="147" y="159"/>
                  </a:lnTo>
                  <a:lnTo>
                    <a:pt x="129" y="178"/>
                  </a:lnTo>
                  <a:lnTo>
                    <a:pt x="110" y="197"/>
                  </a:lnTo>
                  <a:lnTo>
                    <a:pt x="93" y="217"/>
                  </a:lnTo>
                  <a:lnTo>
                    <a:pt x="76" y="238"/>
                  </a:lnTo>
                  <a:lnTo>
                    <a:pt x="60" y="257"/>
                  </a:lnTo>
                  <a:lnTo>
                    <a:pt x="60" y="257"/>
                  </a:lnTo>
                  <a:lnTo>
                    <a:pt x="44" y="279"/>
                  </a:lnTo>
                  <a:lnTo>
                    <a:pt x="29" y="301"/>
                  </a:lnTo>
                  <a:lnTo>
                    <a:pt x="15" y="324"/>
                  </a:lnTo>
                  <a:lnTo>
                    <a:pt x="1" y="347"/>
                  </a:lnTo>
                  <a:lnTo>
                    <a:pt x="1" y="347"/>
                  </a:lnTo>
                  <a:lnTo>
                    <a:pt x="0" y="351"/>
                  </a:lnTo>
                  <a:lnTo>
                    <a:pt x="0" y="353"/>
                  </a:lnTo>
                  <a:lnTo>
                    <a:pt x="2" y="355"/>
                  </a:lnTo>
                  <a:lnTo>
                    <a:pt x="3" y="358"/>
                  </a:lnTo>
                  <a:lnTo>
                    <a:pt x="6" y="358"/>
                  </a:lnTo>
                  <a:lnTo>
                    <a:pt x="9" y="358"/>
                  </a:lnTo>
                  <a:lnTo>
                    <a:pt x="11" y="356"/>
                  </a:lnTo>
                  <a:lnTo>
                    <a:pt x="13" y="355"/>
                  </a:lnTo>
                  <a:lnTo>
                    <a:pt x="13" y="355"/>
                  </a:lnTo>
                  <a:lnTo>
                    <a:pt x="25" y="333"/>
                  </a:lnTo>
                  <a:lnTo>
                    <a:pt x="38" y="313"/>
                  </a:lnTo>
                  <a:lnTo>
                    <a:pt x="52" y="292"/>
                  </a:lnTo>
                  <a:lnTo>
                    <a:pt x="65" y="272"/>
                  </a:lnTo>
                  <a:lnTo>
                    <a:pt x="80" y="253"/>
                  </a:lnTo>
                  <a:lnTo>
                    <a:pt x="97" y="234"/>
                  </a:lnTo>
                  <a:lnTo>
                    <a:pt x="129" y="197"/>
                  </a:lnTo>
                  <a:lnTo>
                    <a:pt x="129" y="197"/>
                  </a:lnTo>
                  <a:lnTo>
                    <a:pt x="166" y="162"/>
                  </a:lnTo>
                  <a:lnTo>
                    <a:pt x="184" y="143"/>
                  </a:lnTo>
                  <a:lnTo>
                    <a:pt x="204" y="127"/>
                  </a:lnTo>
                  <a:lnTo>
                    <a:pt x="223" y="110"/>
                  </a:lnTo>
                  <a:lnTo>
                    <a:pt x="243" y="94"/>
                  </a:lnTo>
                  <a:lnTo>
                    <a:pt x="263" y="79"/>
                  </a:lnTo>
                  <a:lnTo>
                    <a:pt x="285" y="64"/>
                  </a:lnTo>
                  <a:lnTo>
                    <a:pt x="285" y="64"/>
                  </a:lnTo>
                  <a:lnTo>
                    <a:pt x="307" y="50"/>
                  </a:lnTo>
                  <a:lnTo>
                    <a:pt x="330" y="37"/>
                  </a:lnTo>
                  <a:lnTo>
                    <a:pt x="353" y="24"/>
                  </a:lnTo>
                  <a:lnTo>
                    <a:pt x="377" y="13"/>
                  </a:lnTo>
                  <a:lnTo>
                    <a:pt x="377" y="13"/>
                  </a:lnTo>
                  <a:lnTo>
                    <a:pt x="380" y="12"/>
                  </a:lnTo>
                  <a:lnTo>
                    <a:pt x="381" y="9"/>
                  </a:lnTo>
                  <a:lnTo>
                    <a:pt x="381" y="6"/>
                  </a:lnTo>
                  <a:lnTo>
                    <a:pt x="380" y="4"/>
                  </a:lnTo>
                  <a:lnTo>
                    <a:pt x="380" y="4"/>
                  </a:lnTo>
                  <a:lnTo>
                    <a:pt x="379" y="1"/>
                  </a:lnTo>
                  <a:lnTo>
                    <a:pt x="376" y="0"/>
                  </a:lnTo>
                  <a:lnTo>
                    <a:pt x="374" y="0"/>
                  </a:lnTo>
                  <a:lnTo>
                    <a:pt x="370" y="1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D7C4DA7F-E224-71AD-5CC4-BBA6947F1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7" y="1316"/>
              <a:ext cx="85" cy="151"/>
            </a:xfrm>
            <a:custGeom>
              <a:avLst/>
              <a:gdLst>
                <a:gd name="T0" fmla="*/ 170 w 171"/>
                <a:gd name="T1" fmla="*/ 101 h 302"/>
                <a:gd name="T2" fmla="*/ 154 w 171"/>
                <a:gd name="T3" fmla="*/ 78 h 302"/>
                <a:gd name="T4" fmla="*/ 134 w 171"/>
                <a:gd name="T5" fmla="*/ 56 h 302"/>
                <a:gd name="T6" fmla="*/ 90 w 171"/>
                <a:gd name="T7" fmla="*/ 19 h 302"/>
                <a:gd name="T8" fmla="*/ 82 w 171"/>
                <a:gd name="T9" fmla="*/ 12 h 302"/>
                <a:gd name="T10" fmla="*/ 68 w 171"/>
                <a:gd name="T11" fmla="*/ 3 h 302"/>
                <a:gd name="T12" fmla="*/ 59 w 171"/>
                <a:gd name="T13" fmla="*/ 0 h 302"/>
                <a:gd name="T14" fmla="*/ 53 w 171"/>
                <a:gd name="T15" fmla="*/ 1 h 302"/>
                <a:gd name="T16" fmla="*/ 43 w 171"/>
                <a:gd name="T17" fmla="*/ 4 h 302"/>
                <a:gd name="T18" fmla="*/ 23 w 171"/>
                <a:gd name="T19" fmla="*/ 19 h 302"/>
                <a:gd name="T20" fmla="*/ 17 w 171"/>
                <a:gd name="T21" fmla="*/ 27 h 302"/>
                <a:gd name="T22" fmla="*/ 6 w 171"/>
                <a:gd name="T23" fmla="*/ 48 h 302"/>
                <a:gd name="T24" fmla="*/ 0 w 171"/>
                <a:gd name="T25" fmla="*/ 71 h 302"/>
                <a:gd name="T26" fmla="*/ 0 w 171"/>
                <a:gd name="T27" fmla="*/ 81 h 302"/>
                <a:gd name="T28" fmla="*/ 5 w 171"/>
                <a:gd name="T29" fmla="*/ 102 h 302"/>
                <a:gd name="T30" fmla="*/ 9 w 171"/>
                <a:gd name="T31" fmla="*/ 113 h 302"/>
                <a:gd name="T32" fmla="*/ 32 w 171"/>
                <a:gd name="T33" fmla="*/ 154 h 302"/>
                <a:gd name="T34" fmla="*/ 56 w 171"/>
                <a:gd name="T35" fmla="*/ 193 h 302"/>
                <a:gd name="T36" fmla="*/ 61 w 171"/>
                <a:gd name="T37" fmla="*/ 205 h 302"/>
                <a:gd name="T38" fmla="*/ 72 w 171"/>
                <a:gd name="T39" fmla="*/ 229 h 302"/>
                <a:gd name="T40" fmla="*/ 76 w 171"/>
                <a:gd name="T41" fmla="*/ 254 h 302"/>
                <a:gd name="T42" fmla="*/ 74 w 171"/>
                <a:gd name="T43" fmla="*/ 279 h 302"/>
                <a:gd name="T44" fmla="*/ 70 w 171"/>
                <a:gd name="T45" fmla="*/ 291 h 302"/>
                <a:gd name="T46" fmla="*/ 70 w 171"/>
                <a:gd name="T47" fmla="*/ 297 h 302"/>
                <a:gd name="T48" fmla="*/ 73 w 171"/>
                <a:gd name="T49" fmla="*/ 302 h 302"/>
                <a:gd name="T50" fmla="*/ 78 w 171"/>
                <a:gd name="T51" fmla="*/ 302 h 302"/>
                <a:gd name="T52" fmla="*/ 81 w 171"/>
                <a:gd name="T53" fmla="*/ 298 h 302"/>
                <a:gd name="T54" fmla="*/ 86 w 171"/>
                <a:gd name="T55" fmla="*/ 288 h 302"/>
                <a:gd name="T56" fmla="*/ 89 w 171"/>
                <a:gd name="T57" fmla="*/ 267 h 302"/>
                <a:gd name="T58" fmla="*/ 89 w 171"/>
                <a:gd name="T59" fmla="*/ 245 h 302"/>
                <a:gd name="T60" fmla="*/ 84 w 171"/>
                <a:gd name="T61" fmla="*/ 224 h 302"/>
                <a:gd name="T62" fmla="*/ 81 w 171"/>
                <a:gd name="T63" fmla="*/ 213 h 302"/>
                <a:gd name="T64" fmla="*/ 60 w 171"/>
                <a:gd name="T65" fmla="*/ 174 h 302"/>
                <a:gd name="T66" fmla="*/ 36 w 171"/>
                <a:gd name="T67" fmla="*/ 134 h 302"/>
                <a:gd name="T68" fmla="*/ 21 w 171"/>
                <a:gd name="T69" fmla="*/ 107 h 302"/>
                <a:gd name="T70" fmla="*/ 18 w 171"/>
                <a:gd name="T71" fmla="*/ 98 h 302"/>
                <a:gd name="T72" fmla="*/ 14 w 171"/>
                <a:gd name="T73" fmla="*/ 78 h 302"/>
                <a:gd name="T74" fmla="*/ 18 w 171"/>
                <a:gd name="T75" fmla="*/ 58 h 302"/>
                <a:gd name="T76" fmla="*/ 21 w 171"/>
                <a:gd name="T77" fmla="*/ 48 h 302"/>
                <a:gd name="T78" fmla="*/ 33 w 171"/>
                <a:gd name="T79" fmla="*/ 30 h 302"/>
                <a:gd name="T80" fmla="*/ 41 w 171"/>
                <a:gd name="T81" fmla="*/ 23 h 302"/>
                <a:gd name="T82" fmla="*/ 53 w 171"/>
                <a:gd name="T83" fmla="*/ 15 h 302"/>
                <a:gd name="T84" fmla="*/ 58 w 171"/>
                <a:gd name="T85" fmla="*/ 13 h 302"/>
                <a:gd name="T86" fmla="*/ 65 w 171"/>
                <a:gd name="T87" fmla="*/ 17 h 302"/>
                <a:gd name="T88" fmla="*/ 72 w 171"/>
                <a:gd name="T89" fmla="*/ 21 h 302"/>
                <a:gd name="T90" fmla="*/ 108 w 171"/>
                <a:gd name="T91" fmla="*/ 50 h 302"/>
                <a:gd name="T92" fmla="*/ 119 w 171"/>
                <a:gd name="T93" fmla="*/ 60 h 302"/>
                <a:gd name="T94" fmla="*/ 140 w 171"/>
                <a:gd name="T95" fmla="*/ 83 h 302"/>
                <a:gd name="T96" fmla="*/ 158 w 171"/>
                <a:gd name="T97" fmla="*/ 108 h 302"/>
                <a:gd name="T98" fmla="*/ 160 w 171"/>
                <a:gd name="T99" fmla="*/ 110 h 302"/>
                <a:gd name="T100" fmla="*/ 165 w 171"/>
                <a:gd name="T101" fmla="*/ 111 h 302"/>
                <a:gd name="T102" fmla="*/ 170 w 171"/>
                <a:gd name="T103" fmla="*/ 109 h 302"/>
                <a:gd name="T104" fmla="*/ 171 w 171"/>
                <a:gd name="T105" fmla="*/ 104 h 302"/>
                <a:gd name="T106" fmla="*/ 170 w 171"/>
                <a:gd name="T107" fmla="*/ 10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1" h="302">
                  <a:moveTo>
                    <a:pt x="170" y="101"/>
                  </a:moveTo>
                  <a:lnTo>
                    <a:pt x="170" y="101"/>
                  </a:lnTo>
                  <a:lnTo>
                    <a:pt x="162" y="89"/>
                  </a:lnTo>
                  <a:lnTo>
                    <a:pt x="154" y="78"/>
                  </a:lnTo>
                  <a:lnTo>
                    <a:pt x="144" y="66"/>
                  </a:lnTo>
                  <a:lnTo>
                    <a:pt x="134" y="56"/>
                  </a:lnTo>
                  <a:lnTo>
                    <a:pt x="113" y="36"/>
                  </a:lnTo>
                  <a:lnTo>
                    <a:pt x="90" y="19"/>
                  </a:lnTo>
                  <a:lnTo>
                    <a:pt x="90" y="19"/>
                  </a:lnTo>
                  <a:lnTo>
                    <a:pt x="82" y="12"/>
                  </a:lnTo>
                  <a:lnTo>
                    <a:pt x="73" y="5"/>
                  </a:lnTo>
                  <a:lnTo>
                    <a:pt x="68" y="3"/>
                  </a:lnTo>
                  <a:lnTo>
                    <a:pt x="64" y="1"/>
                  </a:lnTo>
                  <a:lnTo>
                    <a:pt x="59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48" y="2"/>
                  </a:lnTo>
                  <a:lnTo>
                    <a:pt x="43" y="4"/>
                  </a:lnTo>
                  <a:lnTo>
                    <a:pt x="33" y="11"/>
                  </a:lnTo>
                  <a:lnTo>
                    <a:pt x="23" y="19"/>
                  </a:lnTo>
                  <a:lnTo>
                    <a:pt x="17" y="27"/>
                  </a:lnTo>
                  <a:lnTo>
                    <a:pt x="17" y="27"/>
                  </a:lnTo>
                  <a:lnTo>
                    <a:pt x="11" y="38"/>
                  </a:lnTo>
                  <a:lnTo>
                    <a:pt x="6" y="48"/>
                  </a:lnTo>
                  <a:lnTo>
                    <a:pt x="3" y="60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2" y="92"/>
                  </a:lnTo>
                  <a:lnTo>
                    <a:pt x="5" y="102"/>
                  </a:lnTo>
                  <a:lnTo>
                    <a:pt x="9" y="113"/>
                  </a:lnTo>
                  <a:lnTo>
                    <a:pt x="9" y="113"/>
                  </a:lnTo>
                  <a:lnTo>
                    <a:pt x="20" y="133"/>
                  </a:lnTo>
                  <a:lnTo>
                    <a:pt x="32" y="154"/>
                  </a:lnTo>
                  <a:lnTo>
                    <a:pt x="44" y="174"/>
                  </a:lnTo>
                  <a:lnTo>
                    <a:pt x="56" y="193"/>
                  </a:lnTo>
                  <a:lnTo>
                    <a:pt x="56" y="193"/>
                  </a:lnTo>
                  <a:lnTo>
                    <a:pt x="61" y="205"/>
                  </a:lnTo>
                  <a:lnTo>
                    <a:pt x="67" y="217"/>
                  </a:lnTo>
                  <a:lnTo>
                    <a:pt x="72" y="229"/>
                  </a:lnTo>
                  <a:lnTo>
                    <a:pt x="74" y="242"/>
                  </a:lnTo>
                  <a:lnTo>
                    <a:pt x="76" y="254"/>
                  </a:lnTo>
                  <a:lnTo>
                    <a:pt x="75" y="266"/>
                  </a:lnTo>
                  <a:lnTo>
                    <a:pt x="74" y="279"/>
                  </a:lnTo>
                  <a:lnTo>
                    <a:pt x="70" y="291"/>
                  </a:lnTo>
                  <a:lnTo>
                    <a:pt x="70" y="291"/>
                  </a:lnTo>
                  <a:lnTo>
                    <a:pt x="68" y="295"/>
                  </a:lnTo>
                  <a:lnTo>
                    <a:pt x="70" y="297"/>
                  </a:lnTo>
                  <a:lnTo>
                    <a:pt x="71" y="299"/>
                  </a:lnTo>
                  <a:lnTo>
                    <a:pt x="73" y="302"/>
                  </a:lnTo>
                  <a:lnTo>
                    <a:pt x="75" y="302"/>
                  </a:lnTo>
                  <a:lnTo>
                    <a:pt x="78" y="302"/>
                  </a:lnTo>
                  <a:lnTo>
                    <a:pt x="80" y="300"/>
                  </a:lnTo>
                  <a:lnTo>
                    <a:pt x="81" y="298"/>
                  </a:lnTo>
                  <a:lnTo>
                    <a:pt x="81" y="298"/>
                  </a:lnTo>
                  <a:lnTo>
                    <a:pt x="86" y="288"/>
                  </a:lnTo>
                  <a:lnTo>
                    <a:pt x="88" y="277"/>
                  </a:lnTo>
                  <a:lnTo>
                    <a:pt x="89" y="267"/>
                  </a:lnTo>
                  <a:lnTo>
                    <a:pt x="90" y="255"/>
                  </a:lnTo>
                  <a:lnTo>
                    <a:pt x="89" y="245"/>
                  </a:lnTo>
                  <a:lnTo>
                    <a:pt x="88" y="235"/>
                  </a:lnTo>
                  <a:lnTo>
                    <a:pt x="84" y="224"/>
                  </a:lnTo>
                  <a:lnTo>
                    <a:pt x="81" y="213"/>
                  </a:lnTo>
                  <a:lnTo>
                    <a:pt x="81" y="213"/>
                  </a:lnTo>
                  <a:lnTo>
                    <a:pt x="72" y="193"/>
                  </a:lnTo>
                  <a:lnTo>
                    <a:pt x="60" y="174"/>
                  </a:lnTo>
                  <a:lnTo>
                    <a:pt x="36" y="134"/>
                  </a:lnTo>
                  <a:lnTo>
                    <a:pt x="36" y="134"/>
                  </a:lnTo>
                  <a:lnTo>
                    <a:pt x="26" y="116"/>
                  </a:lnTo>
                  <a:lnTo>
                    <a:pt x="21" y="107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15" y="87"/>
                  </a:lnTo>
                  <a:lnTo>
                    <a:pt x="14" y="78"/>
                  </a:lnTo>
                  <a:lnTo>
                    <a:pt x="15" y="68"/>
                  </a:lnTo>
                  <a:lnTo>
                    <a:pt x="18" y="58"/>
                  </a:lnTo>
                  <a:lnTo>
                    <a:pt x="18" y="58"/>
                  </a:lnTo>
                  <a:lnTo>
                    <a:pt x="21" y="48"/>
                  </a:lnTo>
                  <a:lnTo>
                    <a:pt x="26" y="39"/>
                  </a:lnTo>
                  <a:lnTo>
                    <a:pt x="33" y="30"/>
                  </a:lnTo>
                  <a:lnTo>
                    <a:pt x="41" y="23"/>
                  </a:lnTo>
                  <a:lnTo>
                    <a:pt x="41" y="23"/>
                  </a:lnTo>
                  <a:lnTo>
                    <a:pt x="49" y="17"/>
                  </a:lnTo>
                  <a:lnTo>
                    <a:pt x="53" y="15"/>
                  </a:lnTo>
                  <a:lnTo>
                    <a:pt x="58" y="13"/>
                  </a:lnTo>
                  <a:lnTo>
                    <a:pt x="58" y="13"/>
                  </a:lnTo>
                  <a:lnTo>
                    <a:pt x="61" y="15"/>
                  </a:lnTo>
                  <a:lnTo>
                    <a:pt x="65" y="17"/>
                  </a:lnTo>
                  <a:lnTo>
                    <a:pt x="72" y="21"/>
                  </a:lnTo>
                  <a:lnTo>
                    <a:pt x="72" y="21"/>
                  </a:lnTo>
                  <a:lnTo>
                    <a:pt x="95" y="40"/>
                  </a:lnTo>
                  <a:lnTo>
                    <a:pt x="108" y="50"/>
                  </a:lnTo>
                  <a:lnTo>
                    <a:pt x="119" y="60"/>
                  </a:lnTo>
                  <a:lnTo>
                    <a:pt x="119" y="60"/>
                  </a:lnTo>
                  <a:lnTo>
                    <a:pt x="129" y="71"/>
                  </a:lnTo>
                  <a:lnTo>
                    <a:pt x="140" y="83"/>
                  </a:lnTo>
                  <a:lnTo>
                    <a:pt x="149" y="95"/>
                  </a:lnTo>
                  <a:lnTo>
                    <a:pt x="158" y="108"/>
                  </a:lnTo>
                  <a:lnTo>
                    <a:pt x="158" y="108"/>
                  </a:lnTo>
                  <a:lnTo>
                    <a:pt x="160" y="110"/>
                  </a:lnTo>
                  <a:lnTo>
                    <a:pt x="163" y="111"/>
                  </a:lnTo>
                  <a:lnTo>
                    <a:pt x="165" y="111"/>
                  </a:lnTo>
                  <a:lnTo>
                    <a:pt x="167" y="110"/>
                  </a:lnTo>
                  <a:lnTo>
                    <a:pt x="170" y="109"/>
                  </a:lnTo>
                  <a:lnTo>
                    <a:pt x="171" y="107"/>
                  </a:lnTo>
                  <a:lnTo>
                    <a:pt x="171" y="104"/>
                  </a:lnTo>
                  <a:lnTo>
                    <a:pt x="170" y="101"/>
                  </a:lnTo>
                  <a:lnTo>
                    <a:pt x="170" y="1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C5DEA4CD-5018-5671-6DA6-79E4D0DAE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" y="754"/>
              <a:ext cx="117" cy="115"/>
            </a:xfrm>
            <a:custGeom>
              <a:avLst/>
              <a:gdLst>
                <a:gd name="T0" fmla="*/ 232 w 234"/>
                <a:gd name="T1" fmla="*/ 220 h 229"/>
                <a:gd name="T2" fmla="*/ 232 w 234"/>
                <a:gd name="T3" fmla="*/ 220 h 229"/>
                <a:gd name="T4" fmla="*/ 222 w 234"/>
                <a:gd name="T5" fmla="*/ 201 h 229"/>
                <a:gd name="T6" fmla="*/ 212 w 234"/>
                <a:gd name="T7" fmla="*/ 183 h 229"/>
                <a:gd name="T8" fmla="*/ 192 w 234"/>
                <a:gd name="T9" fmla="*/ 146 h 229"/>
                <a:gd name="T10" fmla="*/ 173 w 234"/>
                <a:gd name="T11" fmla="*/ 108 h 229"/>
                <a:gd name="T12" fmla="*/ 162 w 234"/>
                <a:gd name="T13" fmla="*/ 91 h 229"/>
                <a:gd name="T14" fmla="*/ 151 w 234"/>
                <a:gd name="T15" fmla="*/ 72 h 229"/>
                <a:gd name="T16" fmla="*/ 151 w 234"/>
                <a:gd name="T17" fmla="*/ 72 h 229"/>
                <a:gd name="T18" fmla="*/ 141 w 234"/>
                <a:gd name="T19" fmla="*/ 61 h 229"/>
                <a:gd name="T20" fmla="*/ 132 w 234"/>
                <a:gd name="T21" fmla="*/ 49 h 229"/>
                <a:gd name="T22" fmla="*/ 123 w 234"/>
                <a:gd name="T23" fmla="*/ 40 h 229"/>
                <a:gd name="T24" fmla="*/ 112 w 234"/>
                <a:gd name="T25" fmla="*/ 31 h 229"/>
                <a:gd name="T26" fmla="*/ 112 w 234"/>
                <a:gd name="T27" fmla="*/ 31 h 229"/>
                <a:gd name="T28" fmla="*/ 102 w 234"/>
                <a:gd name="T29" fmla="*/ 24 h 229"/>
                <a:gd name="T30" fmla="*/ 92 w 234"/>
                <a:gd name="T31" fmla="*/ 19 h 229"/>
                <a:gd name="T32" fmla="*/ 82 w 234"/>
                <a:gd name="T33" fmla="*/ 15 h 229"/>
                <a:gd name="T34" fmla="*/ 71 w 234"/>
                <a:gd name="T35" fmla="*/ 11 h 229"/>
                <a:gd name="T36" fmla="*/ 71 w 234"/>
                <a:gd name="T37" fmla="*/ 11 h 229"/>
                <a:gd name="T38" fmla="*/ 56 w 234"/>
                <a:gd name="T39" fmla="*/ 8 h 229"/>
                <a:gd name="T40" fmla="*/ 40 w 234"/>
                <a:gd name="T41" fmla="*/ 6 h 229"/>
                <a:gd name="T42" fmla="*/ 9 w 234"/>
                <a:gd name="T43" fmla="*/ 0 h 229"/>
                <a:gd name="T44" fmla="*/ 9 w 234"/>
                <a:gd name="T45" fmla="*/ 0 h 229"/>
                <a:gd name="T46" fmla="*/ 6 w 234"/>
                <a:gd name="T47" fmla="*/ 0 h 229"/>
                <a:gd name="T48" fmla="*/ 3 w 234"/>
                <a:gd name="T49" fmla="*/ 1 h 229"/>
                <a:gd name="T50" fmla="*/ 1 w 234"/>
                <a:gd name="T51" fmla="*/ 2 h 229"/>
                <a:gd name="T52" fmla="*/ 0 w 234"/>
                <a:gd name="T53" fmla="*/ 6 h 229"/>
                <a:gd name="T54" fmla="*/ 0 w 234"/>
                <a:gd name="T55" fmla="*/ 8 h 229"/>
                <a:gd name="T56" fmla="*/ 1 w 234"/>
                <a:gd name="T57" fmla="*/ 10 h 229"/>
                <a:gd name="T58" fmla="*/ 2 w 234"/>
                <a:gd name="T59" fmla="*/ 11 h 229"/>
                <a:gd name="T60" fmla="*/ 4 w 234"/>
                <a:gd name="T61" fmla="*/ 12 h 229"/>
                <a:gd name="T62" fmla="*/ 4 w 234"/>
                <a:gd name="T63" fmla="*/ 12 h 229"/>
                <a:gd name="T64" fmla="*/ 30 w 234"/>
                <a:gd name="T65" fmla="*/ 17 h 229"/>
                <a:gd name="T66" fmla="*/ 54 w 234"/>
                <a:gd name="T67" fmla="*/ 22 h 229"/>
                <a:gd name="T68" fmla="*/ 67 w 234"/>
                <a:gd name="T69" fmla="*/ 24 h 229"/>
                <a:gd name="T70" fmla="*/ 78 w 234"/>
                <a:gd name="T71" fmla="*/ 29 h 229"/>
                <a:gd name="T72" fmla="*/ 90 w 234"/>
                <a:gd name="T73" fmla="*/ 33 h 229"/>
                <a:gd name="T74" fmla="*/ 100 w 234"/>
                <a:gd name="T75" fmla="*/ 39 h 229"/>
                <a:gd name="T76" fmla="*/ 100 w 234"/>
                <a:gd name="T77" fmla="*/ 39 h 229"/>
                <a:gd name="T78" fmla="*/ 110 w 234"/>
                <a:gd name="T79" fmla="*/ 47 h 229"/>
                <a:gd name="T80" fmla="*/ 120 w 234"/>
                <a:gd name="T81" fmla="*/ 56 h 229"/>
                <a:gd name="T82" fmla="*/ 128 w 234"/>
                <a:gd name="T83" fmla="*/ 65 h 229"/>
                <a:gd name="T84" fmla="*/ 136 w 234"/>
                <a:gd name="T85" fmla="*/ 76 h 229"/>
                <a:gd name="T86" fmla="*/ 136 w 234"/>
                <a:gd name="T87" fmla="*/ 76 h 229"/>
                <a:gd name="T88" fmla="*/ 147 w 234"/>
                <a:gd name="T89" fmla="*/ 92 h 229"/>
                <a:gd name="T90" fmla="*/ 156 w 234"/>
                <a:gd name="T91" fmla="*/ 108 h 229"/>
                <a:gd name="T92" fmla="*/ 176 w 234"/>
                <a:gd name="T93" fmla="*/ 144 h 229"/>
                <a:gd name="T94" fmla="*/ 176 w 234"/>
                <a:gd name="T95" fmla="*/ 144 h 229"/>
                <a:gd name="T96" fmla="*/ 197 w 234"/>
                <a:gd name="T97" fmla="*/ 185 h 229"/>
                <a:gd name="T98" fmla="*/ 208 w 234"/>
                <a:gd name="T99" fmla="*/ 206 h 229"/>
                <a:gd name="T100" fmla="*/ 221 w 234"/>
                <a:gd name="T101" fmla="*/ 227 h 229"/>
                <a:gd name="T102" fmla="*/ 221 w 234"/>
                <a:gd name="T103" fmla="*/ 227 h 229"/>
                <a:gd name="T104" fmla="*/ 223 w 234"/>
                <a:gd name="T105" fmla="*/ 229 h 229"/>
                <a:gd name="T106" fmla="*/ 225 w 234"/>
                <a:gd name="T107" fmla="*/ 229 h 229"/>
                <a:gd name="T108" fmla="*/ 228 w 234"/>
                <a:gd name="T109" fmla="*/ 229 h 229"/>
                <a:gd name="T110" fmla="*/ 230 w 234"/>
                <a:gd name="T111" fmla="*/ 229 h 229"/>
                <a:gd name="T112" fmla="*/ 232 w 234"/>
                <a:gd name="T113" fmla="*/ 227 h 229"/>
                <a:gd name="T114" fmla="*/ 234 w 234"/>
                <a:gd name="T115" fmla="*/ 225 h 229"/>
                <a:gd name="T116" fmla="*/ 234 w 234"/>
                <a:gd name="T117" fmla="*/ 222 h 229"/>
                <a:gd name="T118" fmla="*/ 232 w 234"/>
                <a:gd name="T119" fmla="*/ 220 h 229"/>
                <a:gd name="T120" fmla="*/ 232 w 234"/>
                <a:gd name="T121" fmla="*/ 22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4" h="229">
                  <a:moveTo>
                    <a:pt x="232" y="220"/>
                  </a:moveTo>
                  <a:lnTo>
                    <a:pt x="232" y="220"/>
                  </a:lnTo>
                  <a:lnTo>
                    <a:pt x="222" y="201"/>
                  </a:lnTo>
                  <a:lnTo>
                    <a:pt x="212" y="183"/>
                  </a:lnTo>
                  <a:lnTo>
                    <a:pt x="192" y="146"/>
                  </a:lnTo>
                  <a:lnTo>
                    <a:pt x="173" y="108"/>
                  </a:lnTo>
                  <a:lnTo>
                    <a:pt x="162" y="91"/>
                  </a:lnTo>
                  <a:lnTo>
                    <a:pt x="151" y="72"/>
                  </a:lnTo>
                  <a:lnTo>
                    <a:pt x="151" y="72"/>
                  </a:lnTo>
                  <a:lnTo>
                    <a:pt x="141" y="61"/>
                  </a:lnTo>
                  <a:lnTo>
                    <a:pt x="132" y="49"/>
                  </a:lnTo>
                  <a:lnTo>
                    <a:pt x="123" y="40"/>
                  </a:lnTo>
                  <a:lnTo>
                    <a:pt x="112" y="31"/>
                  </a:lnTo>
                  <a:lnTo>
                    <a:pt x="112" y="31"/>
                  </a:lnTo>
                  <a:lnTo>
                    <a:pt x="102" y="24"/>
                  </a:lnTo>
                  <a:lnTo>
                    <a:pt x="92" y="19"/>
                  </a:lnTo>
                  <a:lnTo>
                    <a:pt x="82" y="15"/>
                  </a:lnTo>
                  <a:lnTo>
                    <a:pt x="71" y="11"/>
                  </a:lnTo>
                  <a:lnTo>
                    <a:pt x="71" y="11"/>
                  </a:lnTo>
                  <a:lnTo>
                    <a:pt x="56" y="8"/>
                  </a:lnTo>
                  <a:lnTo>
                    <a:pt x="40" y="6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1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30" y="17"/>
                  </a:lnTo>
                  <a:lnTo>
                    <a:pt x="54" y="22"/>
                  </a:lnTo>
                  <a:lnTo>
                    <a:pt x="67" y="24"/>
                  </a:lnTo>
                  <a:lnTo>
                    <a:pt x="78" y="29"/>
                  </a:lnTo>
                  <a:lnTo>
                    <a:pt x="90" y="33"/>
                  </a:lnTo>
                  <a:lnTo>
                    <a:pt x="100" y="39"/>
                  </a:lnTo>
                  <a:lnTo>
                    <a:pt x="100" y="39"/>
                  </a:lnTo>
                  <a:lnTo>
                    <a:pt x="110" y="47"/>
                  </a:lnTo>
                  <a:lnTo>
                    <a:pt x="120" y="56"/>
                  </a:lnTo>
                  <a:lnTo>
                    <a:pt x="128" y="65"/>
                  </a:lnTo>
                  <a:lnTo>
                    <a:pt x="136" y="76"/>
                  </a:lnTo>
                  <a:lnTo>
                    <a:pt x="136" y="76"/>
                  </a:lnTo>
                  <a:lnTo>
                    <a:pt x="147" y="92"/>
                  </a:lnTo>
                  <a:lnTo>
                    <a:pt x="156" y="108"/>
                  </a:lnTo>
                  <a:lnTo>
                    <a:pt x="176" y="144"/>
                  </a:lnTo>
                  <a:lnTo>
                    <a:pt x="176" y="144"/>
                  </a:lnTo>
                  <a:lnTo>
                    <a:pt x="197" y="185"/>
                  </a:lnTo>
                  <a:lnTo>
                    <a:pt x="208" y="206"/>
                  </a:lnTo>
                  <a:lnTo>
                    <a:pt x="221" y="227"/>
                  </a:lnTo>
                  <a:lnTo>
                    <a:pt x="221" y="227"/>
                  </a:lnTo>
                  <a:lnTo>
                    <a:pt x="223" y="229"/>
                  </a:lnTo>
                  <a:lnTo>
                    <a:pt x="225" y="229"/>
                  </a:lnTo>
                  <a:lnTo>
                    <a:pt x="228" y="229"/>
                  </a:lnTo>
                  <a:lnTo>
                    <a:pt x="230" y="229"/>
                  </a:lnTo>
                  <a:lnTo>
                    <a:pt x="232" y="227"/>
                  </a:lnTo>
                  <a:lnTo>
                    <a:pt x="234" y="225"/>
                  </a:lnTo>
                  <a:lnTo>
                    <a:pt x="234" y="222"/>
                  </a:lnTo>
                  <a:lnTo>
                    <a:pt x="232" y="220"/>
                  </a:lnTo>
                  <a:lnTo>
                    <a:pt x="232" y="2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FBCC98CD-27E6-9CB1-30A7-70FFDC490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9" y="1723"/>
              <a:ext cx="223" cy="326"/>
            </a:xfrm>
            <a:custGeom>
              <a:avLst/>
              <a:gdLst>
                <a:gd name="T0" fmla="*/ 431 w 445"/>
                <a:gd name="T1" fmla="*/ 5 h 653"/>
                <a:gd name="T2" fmla="*/ 378 w 445"/>
                <a:gd name="T3" fmla="*/ 148 h 653"/>
                <a:gd name="T4" fmla="*/ 350 w 445"/>
                <a:gd name="T5" fmla="*/ 218 h 653"/>
                <a:gd name="T6" fmla="*/ 317 w 445"/>
                <a:gd name="T7" fmla="*/ 287 h 653"/>
                <a:gd name="T8" fmla="*/ 299 w 445"/>
                <a:gd name="T9" fmla="*/ 322 h 653"/>
                <a:gd name="T10" fmla="*/ 261 w 445"/>
                <a:gd name="T11" fmla="*/ 390 h 653"/>
                <a:gd name="T12" fmla="*/ 217 w 445"/>
                <a:gd name="T13" fmla="*/ 454 h 653"/>
                <a:gd name="T14" fmla="*/ 168 w 445"/>
                <a:gd name="T15" fmla="*/ 514 h 653"/>
                <a:gd name="T16" fmla="*/ 140 w 445"/>
                <a:gd name="T17" fmla="*/ 543 h 653"/>
                <a:gd name="T18" fmla="*/ 109 w 445"/>
                <a:gd name="T19" fmla="*/ 571 h 653"/>
                <a:gd name="T20" fmla="*/ 76 w 445"/>
                <a:gd name="T21" fmla="*/ 597 h 653"/>
                <a:gd name="T22" fmla="*/ 40 w 445"/>
                <a:gd name="T23" fmla="*/ 620 h 653"/>
                <a:gd name="T24" fmla="*/ 3 w 445"/>
                <a:gd name="T25" fmla="*/ 640 h 653"/>
                <a:gd name="T26" fmla="*/ 1 w 445"/>
                <a:gd name="T27" fmla="*/ 642 h 653"/>
                <a:gd name="T28" fmla="*/ 0 w 445"/>
                <a:gd name="T29" fmla="*/ 647 h 653"/>
                <a:gd name="T30" fmla="*/ 2 w 445"/>
                <a:gd name="T31" fmla="*/ 652 h 653"/>
                <a:gd name="T32" fmla="*/ 8 w 445"/>
                <a:gd name="T33" fmla="*/ 653 h 653"/>
                <a:gd name="T34" fmla="*/ 10 w 445"/>
                <a:gd name="T35" fmla="*/ 653 h 653"/>
                <a:gd name="T36" fmla="*/ 45 w 445"/>
                <a:gd name="T37" fmla="*/ 634 h 653"/>
                <a:gd name="T38" fmla="*/ 77 w 445"/>
                <a:gd name="T39" fmla="*/ 614 h 653"/>
                <a:gd name="T40" fmla="*/ 108 w 445"/>
                <a:gd name="T41" fmla="*/ 590 h 653"/>
                <a:gd name="T42" fmla="*/ 164 w 445"/>
                <a:gd name="T43" fmla="*/ 539 h 653"/>
                <a:gd name="T44" fmla="*/ 215 w 445"/>
                <a:gd name="T45" fmla="*/ 480 h 653"/>
                <a:gd name="T46" fmla="*/ 238 w 445"/>
                <a:gd name="T47" fmla="*/ 449 h 653"/>
                <a:gd name="T48" fmla="*/ 282 w 445"/>
                <a:gd name="T49" fmla="*/ 382 h 653"/>
                <a:gd name="T50" fmla="*/ 320 w 445"/>
                <a:gd name="T51" fmla="*/ 313 h 653"/>
                <a:gd name="T52" fmla="*/ 354 w 445"/>
                <a:gd name="T53" fmla="*/ 240 h 653"/>
                <a:gd name="T54" fmla="*/ 385 w 445"/>
                <a:gd name="T55" fmla="*/ 167 h 653"/>
                <a:gd name="T56" fmla="*/ 401 w 445"/>
                <a:gd name="T57" fmla="*/ 127 h 653"/>
                <a:gd name="T58" fmla="*/ 445 w 445"/>
                <a:gd name="T59" fmla="*/ 8 h 653"/>
                <a:gd name="T60" fmla="*/ 445 w 445"/>
                <a:gd name="T61" fmla="*/ 5 h 653"/>
                <a:gd name="T62" fmla="*/ 443 w 445"/>
                <a:gd name="T63" fmla="*/ 1 h 653"/>
                <a:gd name="T64" fmla="*/ 437 w 445"/>
                <a:gd name="T65" fmla="*/ 0 h 653"/>
                <a:gd name="T66" fmla="*/ 432 w 445"/>
                <a:gd name="T67" fmla="*/ 1 h 653"/>
                <a:gd name="T68" fmla="*/ 431 w 445"/>
                <a:gd name="T69" fmla="*/ 5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45" h="653">
                  <a:moveTo>
                    <a:pt x="431" y="5"/>
                  </a:moveTo>
                  <a:lnTo>
                    <a:pt x="431" y="5"/>
                  </a:lnTo>
                  <a:lnTo>
                    <a:pt x="406" y="76"/>
                  </a:lnTo>
                  <a:lnTo>
                    <a:pt x="378" y="148"/>
                  </a:lnTo>
                  <a:lnTo>
                    <a:pt x="365" y="184"/>
                  </a:lnTo>
                  <a:lnTo>
                    <a:pt x="350" y="218"/>
                  </a:lnTo>
                  <a:lnTo>
                    <a:pt x="333" y="253"/>
                  </a:lnTo>
                  <a:lnTo>
                    <a:pt x="317" y="287"/>
                  </a:lnTo>
                  <a:lnTo>
                    <a:pt x="317" y="287"/>
                  </a:lnTo>
                  <a:lnTo>
                    <a:pt x="299" y="322"/>
                  </a:lnTo>
                  <a:lnTo>
                    <a:pt x="281" y="356"/>
                  </a:lnTo>
                  <a:lnTo>
                    <a:pt x="261" y="390"/>
                  </a:lnTo>
                  <a:lnTo>
                    <a:pt x="239" y="423"/>
                  </a:lnTo>
                  <a:lnTo>
                    <a:pt x="217" y="454"/>
                  </a:lnTo>
                  <a:lnTo>
                    <a:pt x="193" y="486"/>
                  </a:lnTo>
                  <a:lnTo>
                    <a:pt x="168" y="514"/>
                  </a:lnTo>
                  <a:lnTo>
                    <a:pt x="140" y="543"/>
                  </a:lnTo>
                  <a:lnTo>
                    <a:pt x="140" y="543"/>
                  </a:lnTo>
                  <a:lnTo>
                    <a:pt x="125" y="557"/>
                  </a:lnTo>
                  <a:lnTo>
                    <a:pt x="109" y="571"/>
                  </a:lnTo>
                  <a:lnTo>
                    <a:pt x="93" y="585"/>
                  </a:lnTo>
                  <a:lnTo>
                    <a:pt x="76" y="597"/>
                  </a:lnTo>
                  <a:lnTo>
                    <a:pt x="58" y="609"/>
                  </a:lnTo>
                  <a:lnTo>
                    <a:pt x="40" y="620"/>
                  </a:lnTo>
                  <a:lnTo>
                    <a:pt x="22" y="631"/>
                  </a:lnTo>
                  <a:lnTo>
                    <a:pt x="3" y="640"/>
                  </a:lnTo>
                  <a:lnTo>
                    <a:pt x="3" y="640"/>
                  </a:lnTo>
                  <a:lnTo>
                    <a:pt x="1" y="642"/>
                  </a:lnTo>
                  <a:lnTo>
                    <a:pt x="0" y="645"/>
                  </a:lnTo>
                  <a:lnTo>
                    <a:pt x="0" y="647"/>
                  </a:lnTo>
                  <a:lnTo>
                    <a:pt x="1" y="649"/>
                  </a:lnTo>
                  <a:lnTo>
                    <a:pt x="2" y="652"/>
                  </a:lnTo>
                  <a:lnTo>
                    <a:pt x="4" y="653"/>
                  </a:lnTo>
                  <a:lnTo>
                    <a:pt x="8" y="653"/>
                  </a:lnTo>
                  <a:lnTo>
                    <a:pt x="10" y="653"/>
                  </a:lnTo>
                  <a:lnTo>
                    <a:pt x="10" y="653"/>
                  </a:lnTo>
                  <a:lnTo>
                    <a:pt x="27" y="643"/>
                  </a:lnTo>
                  <a:lnTo>
                    <a:pt x="45" y="634"/>
                  </a:lnTo>
                  <a:lnTo>
                    <a:pt x="61" y="624"/>
                  </a:lnTo>
                  <a:lnTo>
                    <a:pt x="77" y="614"/>
                  </a:lnTo>
                  <a:lnTo>
                    <a:pt x="93" y="602"/>
                  </a:lnTo>
                  <a:lnTo>
                    <a:pt x="108" y="590"/>
                  </a:lnTo>
                  <a:lnTo>
                    <a:pt x="137" y="565"/>
                  </a:lnTo>
                  <a:lnTo>
                    <a:pt x="164" y="539"/>
                  </a:lnTo>
                  <a:lnTo>
                    <a:pt x="191" y="510"/>
                  </a:lnTo>
                  <a:lnTo>
                    <a:pt x="215" y="480"/>
                  </a:lnTo>
                  <a:lnTo>
                    <a:pt x="238" y="449"/>
                  </a:lnTo>
                  <a:lnTo>
                    <a:pt x="238" y="449"/>
                  </a:lnTo>
                  <a:lnTo>
                    <a:pt x="260" y="415"/>
                  </a:lnTo>
                  <a:lnTo>
                    <a:pt x="282" y="382"/>
                  </a:lnTo>
                  <a:lnTo>
                    <a:pt x="301" y="347"/>
                  </a:lnTo>
                  <a:lnTo>
                    <a:pt x="320" y="313"/>
                  </a:lnTo>
                  <a:lnTo>
                    <a:pt x="338" y="277"/>
                  </a:lnTo>
                  <a:lnTo>
                    <a:pt x="354" y="240"/>
                  </a:lnTo>
                  <a:lnTo>
                    <a:pt x="370" y="204"/>
                  </a:lnTo>
                  <a:lnTo>
                    <a:pt x="385" y="167"/>
                  </a:lnTo>
                  <a:lnTo>
                    <a:pt x="385" y="167"/>
                  </a:lnTo>
                  <a:lnTo>
                    <a:pt x="401" y="127"/>
                  </a:lnTo>
                  <a:lnTo>
                    <a:pt x="416" y="88"/>
                  </a:lnTo>
                  <a:lnTo>
                    <a:pt x="445" y="8"/>
                  </a:lnTo>
                  <a:lnTo>
                    <a:pt x="445" y="8"/>
                  </a:lnTo>
                  <a:lnTo>
                    <a:pt x="445" y="5"/>
                  </a:lnTo>
                  <a:lnTo>
                    <a:pt x="444" y="3"/>
                  </a:lnTo>
                  <a:lnTo>
                    <a:pt x="443" y="1"/>
                  </a:lnTo>
                  <a:lnTo>
                    <a:pt x="441" y="0"/>
                  </a:lnTo>
                  <a:lnTo>
                    <a:pt x="437" y="0"/>
                  </a:lnTo>
                  <a:lnTo>
                    <a:pt x="435" y="0"/>
                  </a:lnTo>
                  <a:lnTo>
                    <a:pt x="432" y="1"/>
                  </a:lnTo>
                  <a:lnTo>
                    <a:pt x="431" y="5"/>
                  </a:lnTo>
                  <a:lnTo>
                    <a:pt x="43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5A869275-F361-624A-F99D-CBBFEB240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" y="1360"/>
              <a:ext cx="126" cy="257"/>
            </a:xfrm>
            <a:custGeom>
              <a:avLst/>
              <a:gdLst>
                <a:gd name="T0" fmla="*/ 224 w 252"/>
                <a:gd name="T1" fmla="*/ 6 h 513"/>
                <a:gd name="T2" fmla="*/ 213 w 252"/>
                <a:gd name="T3" fmla="*/ 47 h 513"/>
                <a:gd name="T4" fmla="*/ 208 w 252"/>
                <a:gd name="T5" fmla="*/ 91 h 513"/>
                <a:gd name="T6" fmla="*/ 209 w 252"/>
                <a:gd name="T7" fmla="*/ 134 h 513"/>
                <a:gd name="T8" fmla="*/ 215 w 252"/>
                <a:gd name="T9" fmla="*/ 178 h 513"/>
                <a:gd name="T10" fmla="*/ 222 w 252"/>
                <a:gd name="T11" fmla="*/ 219 h 513"/>
                <a:gd name="T12" fmla="*/ 233 w 252"/>
                <a:gd name="T13" fmla="*/ 281 h 513"/>
                <a:gd name="T14" fmla="*/ 238 w 252"/>
                <a:gd name="T15" fmla="*/ 324 h 513"/>
                <a:gd name="T16" fmla="*/ 238 w 252"/>
                <a:gd name="T17" fmla="*/ 345 h 513"/>
                <a:gd name="T18" fmla="*/ 236 w 252"/>
                <a:gd name="T19" fmla="*/ 371 h 513"/>
                <a:gd name="T20" fmla="*/ 231 w 252"/>
                <a:gd name="T21" fmla="*/ 397 h 513"/>
                <a:gd name="T22" fmla="*/ 223 w 252"/>
                <a:gd name="T23" fmla="*/ 422 h 513"/>
                <a:gd name="T24" fmla="*/ 209 w 252"/>
                <a:gd name="T25" fmla="*/ 445 h 513"/>
                <a:gd name="T26" fmla="*/ 202 w 252"/>
                <a:gd name="T27" fmla="*/ 454 h 513"/>
                <a:gd name="T28" fmla="*/ 185 w 252"/>
                <a:gd name="T29" fmla="*/ 469 h 513"/>
                <a:gd name="T30" fmla="*/ 166 w 252"/>
                <a:gd name="T31" fmla="*/ 481 h 513"/>
                <a:gd name="T32" fmla="*/ 146 w 252"/>
                <a:gd name="T33" fmla="*/ 489 h 513"/>
                <a:gd name="T34" fmla="*/ 135 w 252"/>
                <a:gd name="T35" fmla="*/ 492 h 513"/>
                <a:gd name="T36" fmla="*/ 104 w 252"/>
                <a:gd name="T37" fmla="*/ 498 h 513"/>
                <a:gd name="T38" fmla="*/ 72 w 252"/>
                <a:gd name="T39" fmla="*/ 499 h 513"/>
                <a:gd name="T40" fmla="*/ 40 w 252"/>
                <a:gd name="T41" fmla="*/ 498 h 513"/>
                <a:gd name="T42" fmla="*/ 9 w 252"/>
                <a:gd name="T43" fmla="*/ 495 h 513"/>
                <a:gd name="T44" fmla="*/ 3 w 252"/>
                <a:gd name="T45" fmla="*/ 496 h 513"/>
                <a:gd name="T46" fmla="*/ 0 w 252"/>
                <a:gd name="T47" fmla="*/ 500 h 513"/>
                <a:gd name="T48" fmla="*/ 1 w 252"/>
                <a:gd name="T49" fmla="*/ 505 h 513"/>
                <a:gd name="T50" fmla="*/ 5 w 252"/>
                <a:gd name="T51" fmla="*/ 508 h 513"/>
                <a:gd name="T52" fmla="*/ 31 w 252"/>
                <a:gd name="T53" fmla="*/ 511 h 513"/>
                <a:gd name="T54" fmla="*/ 86 w 252"/>
                <a:gd name="T55" fmla="*/ 513 h 513"/>
                <a:gd name="T56" fmla="*/ 114 w 252"/>
                <a:gd name="T57" fmla="*/ 511 h 513"/>
                <a:gd name="T58" fmla="*/ 141 w 252"/>
                <a:gd name="T59" fmla="*/ 505 h 513"/>
                <a:gd name="T60" fmla="*/ 166 w 252"/>
                <a:gd name="T61" fmla="*/ 496 h 513"/>
                <a:gd name="T62" fmla="*/ 189 w 252"/>
                <a:gd name="T63" fmla="*/ 483 h 513"/>
                <a:gd name="T64" fmla="*/ 210 w 252"/>
                <a:gd name="T65" fmla="*/ 465 h 513"/>
                <a:gd name="T66" fmla="*/ 218 w 252"/>
                <a:gd name="T67" fmla="*/ 455 h 513"/>
                <a:gd name="T68" fmla="*/ 232 w 252"/>
                <a:gd name="T69" fmla="*/ 432 h 513"/>
                <a:gd name="T70" fmla="*/ 242 w 252"/>
                <a:gd name="T71" fmla="*/ 408 h 513"/>
                <a:gd name="T72" fmla="*/ 248 w 252"/>
                <a:gd name="T73" fmla="*/ 383 h 513"/>
                <a:gd name="T74" fmla="*/ 250 w 252"/>
                <a:gd name="T75" fmla="*/ 370 h 513"/>
                <a:gd name="T76" fmla="*/ 252 w 252"/>
                <a:gd name="T77" fmla="*/ 330 h 513"/>
                <a:gd name="T78" fmla="*/ 248 w 252"/>
                <a:gd name="T79" fmla="*/ 289 h 513"/>
                <a:gd name="T80" fmla="*/ 234 w 252"/>
                <a:gd name="T81" fmla="*/ 209 h 513"/>
                <a:gd name="T82" fmla="*/ 230 w 252"/>
                <a:gd name="T83" fmla="*/ 185 h 513"/>
                <a:gd name="T84" fmla="*/ 224 w 252"/>
                <a:gd name="T85" fmla="*/ 134 h 513"/>
                <a:gd name="T86" fmla="*/ 223 w 252"/>
                <a:gd name="T87" fmla="*/ 83 h 513"/>
                <a:gd name="T88" fmla="*/ 230 w 252"/>
                <a:gd name="T89" fmla="*/ 34 h 513"/>
                <a:gd name="T90" fmla="*/ 237 w 252"/>
                <a:gd name="T91" fmla="*/ 9 h 513"/>
                <a:gd name="T92" fmla="*/ 238 w 252"/>
                <a:gd name="T93" fmla="*/ 6 h 513"/>
                <a:gd name="T94" fmla="*/ 234 w 252"/>
                <a:gd name="T95" fmla="*/ 2 h 513"/>
                <a:gd name="T96" fmla="*/ 230 w 252"/>
                <a:gd name="T97" fmla="*/ 0 h 513"/>
                <a:gd name="T98" fmla="*/ 225 w 252"/>
                <a:gd name="T99" fmla="*/ 2 h 513"/>
                <a:gd name="T100" fmla="*/ 224 w 252"/>
                <a:gd name="T101" fmla="*/ 6 h 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2" h="513">
                  <a:moveTo>
                    <a:pt x="224" y="6"/>
                  </a:moveTo>
                  <a:lnTo>
                    <a:pt x="224" y="6"/>
                  </a:lnTo>
                  <a:lnTo>
                    <a:pt x="217" y="27"/>
                  </a:lnTo>
                  <a:lnTo>
                    <a:pt x="213" y="47"/>
                  </a:lnTo>
                  <a:lnTo>
                    <a:pt x="209" y="69"/>
                  </a:lnTo>
                  <a:lnTo>
                    <a:pt x="208" y="91"/>
                  </a:lnTo>
                  <a:lnTo>
                    <a:pt x="208" y="112"/>
                  </a:lnTo>
                  <a:lnTo>
                    <a:pt x="209" y="134"/>
                  </a:lnTo>
                  <a:lnTo>
                    <a:pt x="211" y="156"/>
                  </a:lnTo>
                  <a:lnTo>
                    <a:pt x="215" y="178"/>
                  </a:lnTo>
                  <a:lnTo>
                    <a:pt x="215" y="178"/>
                  </a:lnTo>
                  <a:lnTo>
                    <a:pt x="222" y="219"/>
                  </a:lnTo>
                  <a:lnTo>
                    <a:pt x="230" y="261"/>
                  </a:lnTo>
                  <a:lnTo>
                    <a:pt x="233" y="281"/>
                  </a:lnTo>
                  <a:lnTo>
                    <a:pt x="236" y="302"/>
                  </a:lnTo>
                  <a:lnTo>
                    <a:pt x="238" y="324"/>
                  </a:lnTo>
                  <a:lnTo>
                    <a:pt x="238" y="345"/>
                  </a:lnTo>
                  <a:lnTo>
                    <a:pt x="238" y="345"/>
                  </a:lnTo>
                  <a:lnTo>
                    <a:pt x="237" y="357"/>
                  </a:lnTo>
                  <a:lnTo>
                    <a:pt x="236" y="371"/>
                  </a:lnTo>
                  <a:lnTo>
                    <a:pt x="234" y="384"/>
                  </a:lnTo>
                  <a:lnTo>
                    <a:pt x="231" y="397"/>
                  </a:lnTo>
                  <a:lnTo>
                    <a:pt x="227" y="409"/>
                  </a:lnTo>
                  <a:lnTo>
                    <a:pt x="223" y="422"/>
                  </a:lnTo>
                  <a:lnTo>
                    <a:pt x="216" y="434"/>
                  </a:lnTo>
                  <a:lnTo>
                    <a:pt x="209" y="445"/>
                  </a:lnTo>
                  <a:lnTo>
                    <a:pt x="209" y="445"/>
                  </a:lnTo>
                  <a:lnTo>
                    <a:pt x="202" y="454"/>
                  </a:lnTo>
                  <a:lnTo>
                    <a:pt x="194" y="461"/>
                  </a:lnTo>
                  <a:lnTo>
                    <a:pt x="185" y="469"/>
                  </a:lnTo>
                  <a:lnTo>
                    <a:pt x="176" y="475"/>
                  </a:lnTo>
                  <a:lnTo>
                    <a:pt x="166" y="481"/>
                  </a:lnTo>
                  <a:lnTo>
                    <a:pt x="156" y="485"/>
                  </a:lnTo>
                  <a:lnTo>
                    <a:pt x="146" y="489"/>
                  </a:lnTo>
                  <a:lnTo>
                    <a:pt x="135" y="492"/>
                  </a:lnTo>
                  <a:lnTo>
                    <a:pt x="135" y="492"/>
                  </a:lnTo>
                  <a:lnTo>
                    <a:pt x="119" y="496"/>
                  </a:lnTo>
                  <a:lnTo>
                    <a:pt x="104" y="498"/>
                  </a:lnTo>
                  <a:lnTo>
                    <a:pt x="88" y="499"/>
                  </a:lnTo>
                  <a:lnTo>
                    <a:pt x="72" y="499"/>
                  </a:lnTo>
                  <a:lnTo>
                    <a:pt x="56" y="499"/>
                  </a:lnTo>
                  <a:lnTo>
                    <a:pt x="40" y="498"/>
                  </a:lnTo>
                  <a:lnTo>
                    <a:pt x="9" y="495"/>
                  </a:lnTo>
                  <a:lnTo>
                    <a:pt x="9" y="495"/>
                  </a:lnTo>
                  <a:lnTo>
                    <a:pt x="5" y="495"/>
                  </a:lnTo>
                  <a:lnTo>
                    <a:pt x="3" y="496"/>
                  </a:lnTo>
                  <a:lnTo>
                    <a:pt x="1" y="498"/>
                  </a:lnTo>
                  <a:lnTo>
                    <a:pt x="0" y="500"/>
                  </a:lnTo>
                  <a:lnTo>
                    <a:pt x="0" y="503"/>
                  </a:lnTo>
                  <a:lnTo>
                    <a:pt x="1" y="505"/>
                  </a:lnTo>
                  <a:lnTo>
                    <a:pt x="2" y="507"/>
                  </a:lnTo>
                  <a:lnTo>
                    <a:pt x="5" y="508"/>
                  </a:lnTo>
                  <a:lnTo>
                    <a:pt x="5" y="508"/>
                  </a:lnTo>
                  <a:lnTo>
                    <a:pt x="31" y="511"/>
                  </a:lnTo>
                  <a:lnTo>
                    <a:pt x="58" y="513"/>
                  </a:lnTo>
                  <a:lnTo>
                    <a:pt x="86" y="513"/>
                  </a:lnTo>
                  <a:lnTo>
                    <a:pt x="100" y="512"/>
                  </a:lnTo>
                  <a:lnTo>
                    <a:pt x="114" y="511"/>
                  </a:lnTo>
                  <a:lnTo>
                    <a:pt x="127" y="508"/>
                  </a:lnTo>
                  <a:lnTo>
                    <a:pt x="141" y="505"/>
                  </a:lnTo>
                  <a:lnTo>
                    <a:pt x="154" y="502"/>
                  </a:lnTo>
                  <a:lnTo>
                    <a:pt x="166" y="496"/>
                  </a:lnTo>
                  <a:lnTo>
                    <a:pt x="178" y="490"/>
                  </a:lnTo>
                  <a:lnTo>
                    <a:pt x="189" y="483"/>
                  </a:lnTo>
                  <a:lnTo>
                    <a:pt x="200" y="475"/>
                  </a:lnTo>
                  <a:lnTo>
                    <a:pt x="210" y="465"/>
                  </a:lnTo>
                  <a:lnTo>
                    <a:pt x="210" y="465"/>
                  </a:lnTo>
                  <a:lnTo>
                    <a:pt x="218" y="455"/>
                  </a:lnTo>
                  <a:lnTo>
                    <a:pt x="226" y="444"/>
                  </a:lnTo>
                  <a:lnTo>
                    <a:pt x="232" y="432"/>
                  </a:lnTo>
                  <a:lnTo>
                    <a:pt x="238" y="421"/>
                  </a:lnTo>
                  <a:lnTo>
                    <a:pt x="242" y="408"/>
                  </a:lnTo>
                  <a:lnTo>
                    <a:pt x="246" y="396"/>
                  </a:lnTo>
                  <a:lnTo>
                    <a:pt x="248" y="383"/>
                  </a:lnTo>
                  <a:lnTo>
                    <a:pt x="250" y="370"/>
                  </a:lnTo>
                  <a:lnTo>
                    <a:pt x="250" y="370"/>
                  </a:lnTo>
                  <a:lnTo>
                    <a:pt x="252" y="349"/>
                  </a:lnTo>
                  <a:lnTo>
                    <a:pt x="252" y="330"/>
                  </a:lnTo>
                  <a:lnTo>
                    <a:pt x="250" y="309"/>
                  </a:lnTo>
                  <a:lnTo>
                    <a:pt x="248" y="289"/>
                  </a:lnTo>
                  <a:lnTo>
                    <a:pt x="241" y="249"/>
                  </a:lnTo>
                  <a:lnTo>
                    <a:pt x="234" y="209"/>
                  </a:lnTo>
                  <a:lnTo>
                    <a:pt x="234" y="209"/>
                  </a:lnTo>
                  <a:lnTo>
                    <a:pt x="230" y="185"/>
                  </a:lnTo>
                  <a:lnTo>
                    <a:pt x="226" y="159"/>
                  </a:lnTo>
                  <a:lnTo>
                    <a:pt x="224" y="134"/>
                  </a:lnTo>
                  <a:lnTo>
                    <a:pt x="222" y="109"/>
                  </a:lnTo>
                  <a:lnTo>
                    <a:pt x="223" y="83"/>
                  </a:lnTo>
                  <a:lnTo>
                    <a:pt x="225" y="59"/>
                  </a:lnTo>
                  <a:lnTo>
                    <a:pt x="230" y="34"/>
                  </a:lnTo>
                  <a:lnTo>
                    <a:pt x="233" y="21"/>
                  </a:lnTo>
                  <a:lnTo>
                    <a:pt x="237" y="9"/>
                  </a:lnTo>
                  <a:lnTo>
                    <a:pt x="237" y="9"/>
                  </a:lnTo>
                  <a:lnTo>
                    <a:pt x="238" y="6"/>
                  </a:lnTo>
                  <a:lnTo>
                    <a:pt x="237" y="4"/>
                  </a:lnTo>
                  <a:lnTo>
                    <a:pt x="234" y="2"/>
                  </a:lnTo>
                  <a:lnTo>
                    <a:pt x="232" y="1"/>
                  </a:lnTo>
                  <a:lnTo>
                    <a:pt x="230" y="0"/>
                  </a:lnTo>
                  <a:lnTo>
                    <a:pt x="227" y="1"/>
                  </a:lnTo>
                  <a:lnTo>
                    <a:pt x="225" y="2"/>
                  </a:lnTo>
                  <a:lnTo>
                    <a:pt x="224" y="6"/>
                  </a:lnTo>
                  <a:lnTo>
                    <a:pt x="22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CFC18585-4884-2244-A285-3DAD21EF08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" y="1189"/>
              <a:ext cx="256" cy="52"/>
            </a:xfrm>
            <a:custGeom>
              <a:avLst/>
              <a:gdLst>
                <a:gd name="T0" fmla="*/ 510 w 511"/>
                <a:gd name="T1" fmla="*/ 92 h 103"/>
                <a:gd name="T2" fmla="*/ 494 w 511"/>
                <a:gd name="T3" fmla="*/ 73 h 103"/>
                <a:gd name="T4" fmla="*/ 475 w 511"/>
                <a:gd name="T5" fmla="*/ 55 h 103"/>
                <a:gd name="T6" fmla="*/ 455 w 511"/>
                <a:gd name="T7" fmla="*/ 41 h 103"/>
                <a:gd name="T8" fmla="*/ 433 w 511"/>
                <a:gd name="T9" fmla="*/ 30 h 103"/>
                <a:gd name="T10" fmla="*/ 385 w 511"/>
                <a:gd name="T11" fmla="*/ 14 h 103"/>
                <a:gd name="T12" fmla="*/ 335 w 511"/>
                <a:gd name="T13" fmla="*/ 5 h 103"/>
                <a:gd name="T14" fmla="*/ 306 w 511"/>
                <a:gd name="T15" fmla="*/ 1 h 103"/>
                <a:gd name="T16" fmla="*/ 250 w 511"/>
                <a:gd name="T17" fmla="*/ 0 h 103"/>
                <a:gd name="T18" fmla="*/ 192 w 511"/>
                <a:gd name="T19" fmla="*/ 2 h 103"/>
                <a:gd name="T20" fmla="*/ 136 w 511"/>
                <a:gd name="T21" fmla="*/ 9 h 103"/>
                <a:gd name="T22" fmla="*/ 108 w 511"/>
                <a:gd name="T23" fmla="*/ 13 h 103"/>
                <a:gd name="T24" fmla="*/ 57 w 511"/>
                <a:gd name="T25" fmla="*/ 23 h 103"/>
                <a:gd name="T26" fmla="*/ 5 w 511"/>
                <a:gd name="T27" fmla="*/ 36 h 103"/>
                <a:gd name="T28" fmla="*/ 2 w 511"/>
                <a:gd name="T29" fmla="*/ 37 h 103"/>
                <a:gd name="T30" fmla="*/ 0 w 511"/>
                <a:gd name="T31" fmla="*/ 41 h 103"/>
                <a:gd name="T32" fmla="*/ 1 w 511"/>
                <a:gd name="T33" fmla="*/ 47 h 103"/>
                <a:gd name="T34" fmla="*/ 6 w 511"/>
                <a:gd name="T35" fmla="*/ 50 h 103"/>
                <a:gd name="T36" fmla="*/ 9 w 511"/>
                <a:gd name="T37" fmla="*/ 50 h 103"/>
                <a:gd name="T38" fmla="*/ 105 w 511"/>
                <a:gd name="T39" fmla="*/ 28 h 103"/>
                <a:gd name="T40" fmla="*/ 203 w 511"/>
                <a:gd name="T41" fmla="*/ 15 h 103"/>
                <a:gd name="T42" fmla="*/ 230 w 511"/>
                <a:gd name="T43" fmla="*/ 14 h 103"/>
                <a:gd name="T44" fmla="*/ 284 w 511"/>
                <a:gd name="T45" fmla="*/ 14 h 103"/>
                <a:gd name="T46" fmla="*/ 338 w 511"/>
                <a:gd name="T47" fmla="*/ 18 h 103"/>
                <a:gd name="T48" fmla="*/ 391 w 511"/>
                <a:gd name="T49" fmla="*/ 30 h 103"/>
                <a:gd name="T50" fmla="*/ 417 w 511"/>
                <a:gd name="T51" fmla="*/ 38 h 103"/>
                <a:gd name="T52" fmla="*/ 440 w 511"/>
                <a:gd name="T53" fmla="*/ 50 h 103"/>
                <a:gd name="T54" fmla="*/ 462 w 511"/>
                <a:gd name="T55" fmla="*/ 63 h 103"/>
                <a:gd name="T56" fmla="*/ 481 w 511"/>
                <a:gd name="T57" fmla="*/ 80 h 103"/>
                <a:gd name="T58" fmla="*/ 498 w 511"/>
                <a:gd name="T59" fmla="*/ 99 h 103"/>
                <a:gd name="T60" fmla="*/ 500 w 511"/>
                <a:gd name="T61" fmla="*/ 101 h 103"/>
                <a:gd name="T62" fmla="*/ 505 w 511"/>
                <a:gd name="T63" fmla="*/ 103 h 103"/>
                <a:gd name="T64" fmla="*/ 510 w 511"/>
                <a:gd name="T65" fmla="*/ 100 h 103"/>
                <a:gd name="T66" fmla="*/ 511 w 511"/>
                <a:gd name="T67" fmla="*/ 96 h 103"/>
                <a:gd name="T68" fmla="*/ 510 w 511"/>
                <a:gd name="T69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11" h="103">
                  <a:moveTo>
                    <a:pt x="510" y="92"/>
                  </a:moveTo>
                  <a:lnTo>
                    <a:pt x="510" y="92"/>
                  </a:lnTo>
                  <a:lnTo>
                    <a:pt x="502" y="82"/>
                  </a:lnTo>
                  <a:lnTo>
                    <a:pt x="494" y="73"/>
                  </a:lnTo>
                  <a:lnTo>
                    <a:pt x="485" y="63"/>
                  </a:lnTo>
                  <a:lnTo>
                    <a:pt x="475" y="55"/>
                  </a:lnTo>
                  <a:lnTo>
                    <a:pt x="465" y="48"/>
                  </a:lnTo>
                  <a:lnTo>
                    <a:pt x="455" y="41"/>
                  </a:lnTo>
                  <a:lnTo>
                    <a:pt x="443" y="36"/>
                  </a:lnTo>
                  <a:lnTo>
                    <a:pt x="433" y="30"/>
                  </a:lnTo>
                  <a:lnTo>
                    <a:pt x="409" y="21"/>
                  </a:lnTo>
                  <a:lnTo>
                    <a:pt x="385" y="14"/>
                  </a:lnTo>
                  <a:lnTo>
                    <a:pt x="359" y="8"/>
                  </a:lnTo>
                  <a:lnTo>
                    <a:pt x="335" y="5"/>
                  </a:lnTo>
                  <a:lnTo>
                    <a:pt x="335" y="5"/>
                  </a:lnTo>
                  <a:lnTo>
                    <a:pt x="306" y="1"/>
                  </a:lnTo>
                  <a:lnTo>
                    <a:pt x="279" y="0"/>
                  </a:lnTo>
                  <a:lnTo>
                    <a:pt x="250" y="0"/>
                  </a:lnTo>
                  <a:lnTo>
                    <a:pt x="221" y="0"/>
                  </a:lnTo>
                  <a:lnTo>
                    <a:pt x="192" y="2"/>
                  </a:lnTo>
                  <a:lnTo>
                    <a:pt x="165" y="5"/>
                  </a:lnTo>
                  <a:lnTo>
                    <a:pt x="136" y="9"/>
                  </a:lnTo>
                  <a:lnTo>
                    <a:pt x="108" y="13"/>
                  </a:lnTo>
                  <a:lnTo>
                    <a:pt x="108" y="13"/>
                  </a:lnTo>
                  <a:lnTo>
                    <a:pt x="82" y="17"/>
                  </a:lnTo>
                  <a:lnTo>
                    <a:pt x="57" y="23"/>
                  </a:lnTo>
                  <a:lnTo>
                    <a:pt x="31" y="29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2" y="37"/>
                  </a:lnTo>
                  <a:lnTo>
                    <a:pt x="1" y="39"/>
                  </a:lnTo>
                  <a:lnTo>
                    <a:pt x="0" y="41"/>
                  </a:lnTo>
                  <a:lnTo>
                    <a:pt x="0" y="45"/>
                  </a:lnTo>
                  <a:lnTo>
                    <a:pt x="1" y="47"/>
                  </a:lnTo>
                  <a:lnTo>
                    <a:pt x="4" y="48"/>
                  </a:lnTo>
                  <a:lnTo>
                    <a:pt x="6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57" y="37"/>
                  </a:lnTo>
                  <a:lnTo>
                    <a:pt x="105" y="28"/>
                  </a:lnTo>
                  <a:lnTo>
                    <a:pt x="154" y="21"/>
                  </a:lnTo>
                  <a:lnTo>
                    <a:pt x="203" y="15"/>
                  </a:lnTo>
                  <a:lnTo>
                    <a:pt x="203" y="15"/>
                  </a:lnTo>
                  <a:lnTo>
                    <a:pt x="230" y="14"/>
                  </a:lnTo>
                  <a:lnTo>
                    <a:pt x="257" y="13"/>
                  </a:lnTo>
                  <a:lnTo>
                    <a:pt x="284" y="14"/>
                  </a:lnTo>
                  <a:lnTo>
                    <a:pt x="312" y="15"/>
                  </a:lnTo>
                  <a:lnTo>
                    <a:pt x="338" y="18"/>
                  </a:lnTo>
                  <a:lnTo>
                    <a:pt x="365" y="23"/>
                  </a:lnTo>
                  <a:lnTo>
                    <a:pt x="391" y="30"/>
                  </a:lnTo>
                  <a:lnTo>
                    <a:pt x="417" y="38"/>
                  </a:lnTo>
                  <a:lnTo>
                    <a:pt x="417" y="38"/>
                  </a:lnTo>
                  <a:lnTo>
                    <a:pt x="428" y="44"/>
                  </a:lnTo>
                  <a:lnTo>
                    <a:pt x="440" y="50"/>
                  </a:lnTo>
                  <a:lnTo>
                    <a:pt x="451" y="55"/>
                  </a:lnTo>
                  <a:lnTo>
                    <a:pt x="462" y="63"/>
                  </a:lnTo>
                  <a:lnTo>
                    <a:pt x="472" y="70"/>
                  </a:lnTo>
                  <a:lnTo>
                    <a:pt x="481" y="80"/>
                  </a:lnTo>
                  <a:lnTo>
                    <a:pt x="490" y="89"/>
                  </a:lnTo>
                  <a:lnTo>
                    <a:pt x="498" y="99"/>
                  </a:lnTo>
                  <a:lnTo>
                    <a:pt x="498" y="99"/>
                  </a:lnTo>
                  <a:lnTo>
                    <a:pt x="500" y="101"/>
                  </a:lnTo>
                  <a:lnTo>
                    <a:pt x="503" y="103"/>
                  </a:lnTo>
                  <a:lnTo>
                    <a:pt x="505" y="103"/>
                  </a:lnTo>
                  <a:lnTo>
                    <a:pt x="508" y="101"/>
                  </a:lnTo>
                  <a:lnTo>
                    <a:pt x="510" y="100"/>
                  </a:lnTo>
                  <a:lnTo>
                    <a:pt x="511" y="98"/>
                  </a:lnTo>
                  <a:lnTo>
                    <a:pt x="511" y="96"/>
                  </a:lnTo>
                  <a:lnTo>
                    <a:pt x="510" y="92"/>
                  </a:lnTo>
                  <a:lnTo>
                    <a:pt x="510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2ACAC2B5-C03E-F318-02FA-0D3D087E3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" y="1275"/>
              <a:ext cx="128" cy="37"/>
            </a:xfrm>
            <a:custGeom>
              <a:avLst/>
              <a:gdLst>
                <a:gd name="T0" fmla="*/ 9 w 254"/>
                <a:gd name="T1" fmla="*/ 31 h 75"/>
                <a:gd name="T2" fmla="*/ 9 w 254"/>
                <a:gd name="T3" fmla="*/ 31 h 75"/>
                <a:gd name="T4" fmla="*/ 56 w 254"/>
                <a:gd name="T5" fmla="*/ 21 h 75"/>
                <a:gd name="T6" fmla="*/ 81 w 254"/>
                <a:gd name="T7" fmla="*/ 17 h 75"/>
                <a:gd name="T8" fmla="*/ 105 w 254"/>
                <a:gd name="T9" fmla="*/ 15 h 75"/>
                <a:gd name="T10" fmla="*/ 129 w 254"/>
                <a:gd name="T11" fmla="*/ 13 h 75"/>
                <a:gd name="T12" fmla="*/ 140 w 254"/>
                <a:gd name="T13" fmla="*/ 15 h 75"/>
                <a:gd name="T14" fmla="*/ 152 w 254"/>
                <a:gd name="T15" fmla="*/ 16 h 75"/>
                <a:gd name="T16" fmla="*/ 163 w 254"/>
                <a:gd name="T17" fmla="*/ 18 h 75"/>
                <a:gd name="T18" fmla="*/ 175 w 254"/>
                <a:gd name="T19" fmla="*/ 23 h 75"/>
                <a:gd name="T20" fmla="*/ 186 w 254"/>
                <a:gd name="T21" fmla="*/ 27 h 75"/>
                <a:gd name="T22" fmla="*/ 198 w 254"/>
                <a:gd name="T23" fmla="*/ 33 h 75"/>
                <a:gd name="T24" fmla="*/ 198 w 254"/>
                <a:gd name="T25" fmla="*/ 33 h 75"/>
                <a:gd name="T26" fmla="*/ 211 w 254"/>
                <a:gd name="T27" fmla="*/ 41 h 75"/>
                <a:gd name="T28" fmla="*/ 222 w 254"/>
                <a:gd name="T29" fmla="*/ 50 h 75"/>
                <a:gd name="T30" fmla="*/ 232 w 254"/>
                <a:gd name="T31" fmla="*/ 61 h 75"/>
                <a:gd name="T32" fmla="*/ 243 w 254"/>
                <a:gd name="T33" fmla="*/ 72 h 75"/>
                <a:gd name="T34" fmla="*/ 243 w 254"/>
                <a:gd name="T35" fmla="*/ 72 h 75"/>
                <a:gd name="T36" fmla="*/ 245 w 254"/>
                <a:gd name="T37" fmla="*/ 73 h 75"/>
                <a:gd name="T38" fmla="*/ 249 w 254"/>
                <a:gd name="T39" fmla="*/ 75 h 75"/>
                <a:gd name="T40" fmla="*/ 251 w 254"/>
                <a:gd name="T41" fmla="*/ 73 h 75"/>
                <a:gd name="T42" fmla="*/ 252 w 254"/>
                <a:gd name="T43" fmla="*/ 72 h 75"/>
                <a:gd name="T44" fmla="*/ 254 w 254"/>
                <a:gd name="T45" fmla="*/ 70 h 75"/>
                <a:gd name="T46" fmla="*/ 254 w 254"/>
                <a:gd name="T47" fmla="*/ 68 h 75"/>
                <a:gd name="T48" fmla="*/ 254 w 254"/>
                <a:gd name="T49" fmla="*/ 65 h 75"/>
                <a:gd name="T50" fmla="*/ 253 w 254"/>
                <a:gd name="T51" fmla="*/ 62 h 75"/>
                <a:gd name="T52" fmla="*/ 253 w 254"/>
                <a:gd name="T53" fmla="*/ 62 h 75"/>
                <a:gd name="T54" fmla="*/ 244 w 254"/>
                <a:gd name="T55" fmla="*/ 53 h 75"/>
                <a:gd name="T56" fmla="*/ 235 w 254"/>
                <a:gd name="T57" fmla="*/ 43 h 75"/>
                <a:gd name="T58" fmla="*/ 224 w 254"/>
                <a:gd name="T59" fmla="*/ 34 h 75"/>
                <a:gd name="T60" fmla="*/ 214 w 254"/>
                <a:gd name="T61" fmla="*/ 27 h 75"/>
                <a:gd name="T62" fmla="*/ 203 w 254"/>
                <a:gd name="T63" fmla="*/ 19 h 75"/>
                <a:gd name="T64" fmla="*/ 191 w 254"/>
                <a:gd name="T65" fmla="*/ 13 h 75"/>
                <a:gd name="T66" fmla="*/ 178 w 254"/>
                <a:gd name="T67" fmla="*/ 9 h 75"/>
                <a:gd name="T68" fmla="*/ 166 w 254"/>
                <a:gd name="T69" fmla="*/ 4 h 75"/>
                <a:gd name="T70" fmla="*/ 166 w 254"/>
                <a:gd name="T71" fmla="*/ 4 h 75"/>
                <a:gd name="T72" fmla="*/ 154 w 254"/>
                <a:gd name="T73" fmla="*/ 2 h 75"/>
                <a:gd name="T74" fmla="*/ 142 w 254"/>
                <a:gd name="T75" fmla="*/ 1 h 75"/>
                <a:gd name="T76" fmla="*/ 130 w 254"/>
                <a:gd name="T77" fmla="*/ 0 h 75"/>
                <a:gd name="T78" fmla="*/ 117 w 254"/>
                <a:gd name="T79" fmla="*/ 0 h 75"/>
                <a:gd name="T80" fmla="*/ 93 w 254"/>
                <a:gd name="T81" fmla="*/ 2 h 75"/>
                <a:gd name="T82" fmla="*/ 68 w 254"/>
                <a:gd name="T83" fmla="*/ 5 h 75"/>
                <a:gd name="T84" fmla="*/ 68 w 254"/>
                <a:gd name="T85" fmla="*/ 5 h 75"/>
                <a:gd name="T86" fmla="*/ 37 w 254"/>
                <a:gd name="T87" fmla="*/ 11 h 75"/>
                <a:gd name="T88" fmla="*/ 5 w 254"/>
                <a:gd name="T89" fmla="*/ 18 h 75"/>
                <a:gd name="T90" fmla="*/ 5 w 254"/>
                <a:gd name="T91" fmla="*/ 18 h 75"/>
                <a:gd name="T92" fmla="*/ 2 w 254"/>
                <a:gd name="T93" fmla="*/ 19 h 75"/>
                <a:gd name="T94" fmla="*/ 1 w 254"/>
                <a:gd name="T95" fmla="*/ 20 h 75"/>
                <a:gd name="T96" fmla="*/ 0 w 254"/>
                <a:gd name="T97" fmla="*/ 24 h 75"/>
                <a:gd name="T98" fmla="*/ 0 w 254"/>
                <a:gd name="T99" fmla="*/ 26 h 75"/>
                <a:gd name="T100" fmla="*/ 1 w 254"/>
                <a:gd name="T101" fmla="*/ 28 h 75"/>
                <a:gd name="T102" fmla="*/ 3 w 254"/>
                <a:gd name="T103" fmla="*/ 30 h 75"/>
                <a:gd name="T104" fmla="*/ 6 w 254"/>
                <a:gd name="T105" fmla="*/ 31 h 75"/>
                <a:gd name="T106" fmla="*/ 9 w 254"/>
                <a:gd name="T107" fmla="*/ 31 h 75"/>
                <a:gd name="T108" fmla="*/ 9 w 254"/>
                <a:gd name="T10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54" h="75">
                  <a:moveTo>
                    <a:pt x="9" y="31"/>
                  </a:moveTo>
                  <a:lnTo>
                    <a:pt x="9" y="31"/>
                  </a:lnTo>
                  <a:lnTo>
                    <a:pt x="56" y="21"/>
                  </a:lnTo>
                  <a:lnTo>
                    <a:pt x="81" y="17"/>
                  </a:lnTo>
                  <a:lnTo>
                    <a:pt x="105" y="15"/>
                  </a:lnTo>
                  <a:lnTo>
                    <a:pt x="129" y="13"/>
                  </a:lnTo>
                  <a:lnTo>
                    <a:pt x="140" y="15"/>
                  </a:lnTo>
                  <a:lnTo>
                    <a:pt x="152" y="16"/>
                  </a:lnTo>
                  <a:lnTo>
                    <a:pt x="163" y="18"/>
                  </a:lnTo>
                  <a:lnTo>
                    <a:pt x="175" y="23"/>
                  </a:lnTo>
                  <a:lnTo>
                    <a:pt x="186" y="27"/>
                  </a:lnTo>
                  <a:lnTo>
                    <a:pt x="198" y="33"/>
                  </a:lnTo>
                  <a:lnTo>
                    <a:pt x="198" y="33"/>
                  </a:lnTo>
                  <a:lnTo>
                    <a:pt x="211" y="41"/>
                  </a:lnTo>
                  <a:lnTo>
                    <a:pt x="222" y="50"/>
                  </a:lnTo>
                  <a:lnTo>
                    <a:pt x="232" y="61"/>
                  </a:lnTo>
                  <a:lnTo>
                    <a:pt x="243" y="72"/>
                  </a:lnTo>
                  <a:lnTo>
                    <a:pt x="243" y="72"/>
                  </a:lnTo>
                  <a:lnTo>
                    <a:pt x="245" y="73"/>
                  </a:lnTo>
                  <a:lnTo>
                    <a:pt x="249" y="75"/>
                  </a:lnTo>
                  <a:lnTo>
                    <a:pt x="251" y="73"/>
                  </a:lnTo>
                  <a:lnTo>
                    <a:pt x="252" y="72"/>
                  </a:lnTo>
                  <a:lnTo>
                    <a:pt x="254" y="70"/>
                  </a:lnTo>
                  <a:lnTo>
                    <a:pt x="254" y="68"/>
                  </a:lnTo>
                  <a:lnTo>
                    <a:pt x="254" y="65"/>
                  </a:lnTo>
                  <a:lnTo>
                    <a:pt x="253" y="62"/>
                  </a:lnTo>
                  <a:lnTo>
                    <a:pt x="253" y="62"/>
                  </a:lnTo>
                  <a:lnTo>
                    <a:pt x="244" y="53"/>
                  </a:lnTo>
                  <a:lnTo>
                    <a:pt x="235" y="43"/>
                  </a:lnTo>
                  <a:lnTo>
                    <a:pt x="224" y="34"/>
                  </a:lnTo>
                  <a:lnTo>
                    <a:pt x="214" y="27"/>
                  </a:lnTo>
                  <a:lnTo>
                    <a:pt x="203" y="19"/>
                  </a:lnTo>
                  <a:lnTo>
                    <a:pt x="191" y="13"/>
                  </a:lnTo>
                  <a:lnTo>
                    <a:pt x="178" y="9"/>
                  </a:lnTo>
                  <a:lnTo>
                    <a:pt x="166" y="4"/>
                  </a:lnTo>
                  <a:lnTo>
                    <a:pt x="166" y="4"/>
                  </a:lnTo>
                  <a:lnTo>
                    <a:pt x="154" y="2"/>
                  </a:lnTo>
                  <a:lnTo>
                    <a:pt x="142" y="1"/>
                  </a:lnTo>
                  <a:lnTo>
                    <a:pt x="130" y="0"/>
                  </a:lnTo>
                  <a:lnTo>
                    <a:pt x="117" y="0"/>
                  </a:lnTo>
                  <a:lnTo>
                    <a:pt x="93" y="2"/>
                  </a:lnTo>
                  <a:lnTo>
                    <a:pt x="68" y="5"/>
                  </a:lnTo>
                  <a:lnTo>
                    <a:pt x="68" y="5"/>
                  </a:lnTo>
                  <a:lnTo>
                    <a:pt x="37" y="11"/>
                  </a:lnTo>
                  <a:lnTo>
                    <a:pt x="5" y="18"/>
                  </a:lnTo>
                  <a:lnTo>
                    <a:pt x="5" y="18"/>
                  </a:lnTo>
                  <a:lnTo>
                    <a:pt x="2" y="19"/>
                  </a:lnTo>
                  <a:lnTo>
                    <a:pt x="1" y="20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1" y="28"/>
                  </a:lnTo>
                  <a:lnTo>
                    <a:pt x="3" y="30"/>
                  </a:lnTo>
                  <a:lnTo>
                    <a:pt x="6" y="31"/>
                  </a:lnTo>
                  <a:lnTo>
                    <a:pt x="9" y="31"/>
                  </a:lnTo>
                  <a:lnTo>
                    <a:pt x="9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E82B831B-7EBA-F7B5-EB25-240ABFDAD0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4" y="1687"/>
              <a:ext cx="163" cy="57"/>
            </a:xfrm>
            <a:custGeom>
              <a:avLst/>
              <a:gdLst>
                <a:gd name="T0" fmla="*/ 3 w 326"/>
                <a:gd name="T1" fmla="*/ 11 h 114"/>
                <a:gd name="T2" fmla="*/ 27 w 326"/>
                <a:gd name="T3" fmla="*/ 34 h 114"/>
                <a:gd name="T4" fmla="*/ 53 w 326"/>
                <a:gd name="T5" fmla="*/ 55 h 114"/>
                <a:gd name="T6" fmla="*/ 83 w 326"/>
                <a:gd name="T7" fmla="*/ 74 h 114"/>
                <a:gd name="T8" fmla="*/ 114 w 326"/>
                <a:gd name="T9" fmla="*/ 90 h 114"/>
                <a:gd name="T10" fmla="*/ 147 w 326"/>
                <a:gd name="T11" fmla="*/ 101 h 114"/>
                <a:gd name="T12" fmla="*/ 180 w 326"/>
                <a:gd name="T13" fmla="*/ 109 h 114"/>
                <a:gd name="T14" fmla="*/ 213 w 326"/>
                <a:gd name="T15" fmla="*/ 113 h 114"/>
                <a:gd name="T16" fmla="*/ 248 w 326"/>
                <a:gd name="T17" fmla="*/ 113 h 114"/>
                <a:gd name="T18" fmla="*/ 267 w 326"/>
                <a:gd name="T19" fmla="*/ 109 h 114"/>
                <a:gd name="T20" fmla="*/ 304 w 326"/>
                <a:gd name="T21" fmla="*/ 99 h 114"/>
                <a:gd name="T22" fmla="*/ 323 w 326"/>
                <a:gd name="T23" fmla="*/ 91 h 114"/>
                <a:gd name="T24" fmla="*/ 326 w 326"/>
                <a:gd name="T25" fmla="*/ 86 h 114"/>
                <a:gd name="T26" fmla="*/ 325 w 326"/>
                <a:gd name="T27" fmla="*/ 82 h 114"/>
                <a:gd name="T28" fmla="*/ 322 w 326"/>
                <a:gd name="T29" fmla="*/ 78 h 114"/>
                <a:gd name="T30" fmla="*/ 316 w 326"/>
                <a:gd name="T31" fmla="*/ 78 h 114"/>
                <a:gd name="T32" fmla="*/ 301 w 326"/>
                <a:gd name="T33" fmla="*/ 85 h 114"/>
                <a:gd name="T34" fmla="*/ 270 w 326"/>
                <a:gd name="T35" fmla="*/ 94 h 114"/>
                <a:gd name="T36" fmla="*/ 238 w 326"/>
                <a:gd name="T37" fmla="*/ 99 h 114"/>
                <a:gd name="T38" fmla="*/ 205 w 326"/>
                <a:gd name="T39" fmla="*/ 99 h 114"/>
                <a:gd name="T40" fmla="*/ 173 w 326"/>
                <a:gd name="T41" fmla="*/ 93 h 114"/>
                <a:gd name="T42" fmla="*/ 142 w 326"/>
                <a:gd name="T43" fmla="*/ 85 h 114"/>
                <a:gd name="T44" fmla="*/ 111 w 326"/>
                <a:gd name="T45" fmla="*/ 72 h 114"/>
                <a:gd name="T46" fmla="*/ 82 w 326"/>
                <a:gd name="T47" fmla="*/ 57 h 114"/>
                <a:gd name="T48" fmla="*/ 68 w 326"/>
                <a:gd name="T49" fmla="*/ 48 h 114"/>
                <a:gd name="T50" fmla="*/ 38 w 326"/>
                <a:gd name="T51" fmla="*/ 26 h 114"/>
                <a:gd name="T52" fmla="*/ 12 w 326"/>
                <a:gd name="T53" fmla="*/ 1 h 114"/>
                <a:gd name="T54" fmla="*/ 10 w 326"/>
                <a:gd name="T55" fmla="*/ 0 h 114"/>
                <a:gd name="T56" fmla="*/ 5 w 326"/>
                <a:gd name="T57" fmla="*/ 0 h 114"/>
                <a:gd name="T58" fmla="*/ 0 w 326"/>
                <a:gd name="T59" fmla="*/ 3 h 114"/>
                <a:gd name="T60" fmla="*/ 0 w 326"/>
                <a:gd name="T61" fmla="*/ 9 h 114"/>
                <a:gd name="T62" fmla="*/ 3 w 326"/>
                <a:gd name="T63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26" h="114">
                  <a:moveTo>
                    <a:pt x="3" y="11"/>
                  </a:moveTo>
                  <a:lnTo>
                    <a:pt x="3" y="11"/>
                  </a:lnTo>
                  <a:lnTo>
                    <a:pt x="14" y="23"/>
                  </a:lnTo>
                  <a:lnTo>
                    <a:pt x="27" y="34"/>
                  </a:lnTo>
                  <a:lnTo>
                    <a:pt x="40" y="46"/>
                  </a:lnTo>
                  <a:lnTo>
                    <a:pt x="53" y="55"/>
                  </a:lnTo>
                  <a:lnTo>
                    <a:pt x="68" y="66"/>
                  </a:lnTo>
                  <a:lnTo>
                    <a:pt x="83" y="74"/>
                  </a:lnTo>
                  <a:lnTo>
                    <a:pt x="98" y="83"/>
                  </a:lnTo>
                  <a:lnTo>
                    <a:pt x="114" y="90"/>
                  </a:lnTo>
                  <a:lnTo>
                    <a:pt x="130" y="97"/>
                  </a:lnTo>
                  <a:lnTo>
                    <a:pt x="147" y="101"/>
                  </a:lnTo>
                  <a:lnTo>
                    <a:pt x="163" y="106"/>
                  </a:lnTo>
                  <a:lnTo>
                    <a:pt x="180" y="109"/>
                  </a:lnTo>
                  <a:lnTo>
                    <a:pt x="196" y="112"/>
                  </a:lnTo>
                  <a:lnTo>
                    <a:pt x="213" y="113"/>
                  </a:lnTo>
                  <a:lnTo>
                    <a:pt x="231" y="114"/>
                  </a:lnTo>
                  <a:lnTo>
                    <a:pt x="248" y="113"/>
                  </a:lnTo>
                  <a:lnTo>
                    <a:pt x="248" y="113"/>
                  </a:lnTo>
                  <a:lnTo>
                    <a:pt x="267" y="109"/>
                  </a:lnTo>
                  <a:lnTo>
                    <a:pt x="286" y="105"/>
                  </a:lnTo>
                  <a:lnTo>
                    <a:pt x="304" y="99"/>
                  </a:lnTo>
                  <a:lnTo>
                    <a:pt x="323" y="91"/>
                  </a:lnTo>
                  <a:lnTo>
                    <a:pt x="323" y="91"/>
                  </a:lnTo>
                  <a:lnTo>
                    <a:pt x="325" y="89"/>
                  </a:lnTo>
                  <a:lnTo>
                    <a:pt x="326" y="86"/>
                  </a:lnTo>
                  <a:lnTo>
                    <a:pt x="326" y="84"/>
                  </a:lnTo>
                  <a:lnTo>
                    <a:pt x="325" y="82"/>
                  </a:lnTo>
                  <a:lnTo>
                    <a:pt x="324" y="79"/>
                  </a:lnTo>
                  <a:lnTo>
                    <a:pt x="322" y="78"/>
                  </a:lnTo>
                  <a:lnTo>
                    <a:pt x="319" y="78"/>
                  </a:lnTo>
                  <a:lnTo>
                    <a:pt x="316" y="78"/>
                  </a:lnTo>
                  <a:lnTo>
                    <a:pt x="316" y="78"/>
                  </a:lnTo>
                  <a:lnTo>
                    <a:pt x="301" y="85"/>
                  </a:lnTo>
                  <a:lnTo>
                    <a:pt x="285" y="91"/>
                  </a:lnTo>
                  <a:lnTo>
                    <a:pt x="270" y="94"/>
                  </a:lnTo>
                  <a:lnTo>
                    <a:pt x="254" y="98"/>
                  </a:lnTo>
                  <a:lnTo>
                    <a:pt x="238" y="99"/>
                  </a:lnTo>
                  <a:lnTo>
                    <a:pt x="221" y="99"/>
                  </a:lnTo>
                  <a:lnTo>
                    <a:pt x="205" y="99"/>
                  </a:lnTo>
                  <a:lnTo>
                    <a:pt x="189" y="97"/>
                  </a:lnTo>
                  <a:lnTo>
                    <a:pt x="173" y="93"/>
                  </a:lnTo>
                  <a:lnTo>
                    <a:pt x="157" y="90"/>
                  </a:lnTo>
                  <a:lnTo>
                    <a:pt x="142" y="85"/>
                  </a:lnTo>
                  <a:lnTo>
                    <a:pt x="126" y="79"/>
                  </a:lnTo>
                  <a:lnTo>
                    <a:pt x="111" y="72"/>
                  </a:lnTo>
                  <a:lnTo>
                    <a:pt x="96" y="66"/>
                  </a:lnTo>
                  <a:lnTo>
                    <a:pt x="82" y="57"/>
                  </a:lnTo>
                  <a:lnTo>
                    <a:pt x="68" y="48"/>
                  </a:lnTo>
                  <a:lnTo>
                    <a:pt x="68" y="48"/>
                  </a:lnTo>
                  <a:lnTo>
                    <a:pt x="53" y="38"/>
                  </a:lnTo>
                  <a:lnTo>
                    <a:pt x="38" y="26"/>
                  </a:lnTo>
                  <a:lnTo>
                    <a:pt x="25" y="15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5F1DDBE2-2B17-944B-4595-E47CE3C93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6" y="843"/>
              <a:ext cx="38" cy="151"/>
            </a:xfrm>
            <a:custGeom>
              <a:avLst/>
              <a:gdLst>
                <a:gd name="T0" fmla="*/ 17 w 77"/>
                <a:gd name="T1" fmla="*/ 24 h 303"/>
                <a:gd name="T2" fmla="*/ 36 w 77"/>
                <a:gd name="T3" fmla="*/ 16 h 303"/>
                <a:gd name="T4" fmla="*/ 43 w 77"/>
                <a:gd name="T5" fmla="*/ 15 h 303"/>
                <a:gd name="T6" fmla="*/ 46 w 77"/>
                <a:gd name="T7" fmla="*/ 14 h 303"/>
                <a:gd name="T8" fmla="*/ 46 w 77"/>
                <a:gd name="T9" fmla="*/ 14 h 303"/>
                <a:gd name="T10" fmla="*/ 48 w 77"/>
                <a:gd name="T11" fmla="*/ 14 h 303"/>
                <a:gd name="T12" fmla="*/ 54 w 77"/>
                <a:gd name="T13" fmla="*/ 14 h 303"/>
                <a:gd name="T14" fmla="*/ 55 w 77"/>
                <a:gd name="T15" fmla="*/ 14 h 303"/>
                <a:gd name="T16" fmla="*/ 55 w 77"/>
                <a:gd name="T17" fmla="*/ 14 h 303"/>
                <a:gd name="T18" fmla="*/ 55 w 77"/>
                <a:gd name="T19" fmla="*/ 14 h 303"/>
                <a:gd name="T20" fmla="*/ 58 w 77"/>
                <a:gd name="T21" fmla="*/ 15 h 303"/>
                <a:gd name="T22" fmla="*/ 58 w 77"/>
                <a:gd name="T23" fmla="*/ 16 h 303"/>
                <a:gd name="T24" fmla="*/ 60 w 77"/>
                <a:gd name="T25" fmla="*/ 17 h 303"/>
                <a:gd name="T26" fmla="*/ 60 w 77"/>
                <a:gd name="T27" fmla="*/ 19 h 303"/>
                <a:gd name="T28" fmla="*/ 61 w 77"/>
                <a:gd name="T29" fmla="*/ 20 h 303"/>
                <a:gd name="T30" fmla="*/ 61 w 77"/>
                <a:gd name="T31" fmla="*/ 21 h 303"/>
                <a:gd name="T32" fmla="*/ 62 w 77"/>
                <a:gd name="T33" fmla="*/ 27 h 303"/>
                <a:gd name="T34" fmla="*/ 62 w 77"/>
                <a:gd name="T35" fmla="*/ 28 h 303"/>
                <a:gd name="T36" fmla="*/ 62 w 77"/>
                <a:gd name="T37" fmla="*/ 31 h 303"/>
                <a:gd name="T38" fmla="*/ 62 w 77"/>
                <a:gd name="T39" fmla="*/ 37 h 303"/>
                <a:gd name="T40" fmla="*/ 56 w 77"/>
                <a:gd name="T41" fmla="*/ 69 h 303"/>
                <a:gd name="T42" fmla="*/ 51 w 77"/>
                <a:gd name="T43" fmla="*/ 90 h 303"/>
                <a:gd name="T44" fmla="*/ 31 w 77"/>
                <a:gd name="T45" fmla="*/ 151 h 303"/>
                <a:gd name="T46" fmla="*/ 12 w 77"/>
                <a:gd name="T47" fmla="*/ 213 h 303"/>
                <a:gd name="T48" fmla="*/ 6 w 77"/>
                <a:gd name="T49" fmla="*/ 234 h 303"/>
                <a:gd name="T50" fmla="*/ 1 w 77"/>
                <a:gd name="T51" fmla="*/ 259 h 303"/>
                <a:gd name="T52" fmla="*/ 1 w 77"/>
                <a:gd name="T53" fmla="*/ 277 h 303"/>
                <a:gd name="T54" fmla="*/ 5 w 77"/>
                <a:gd name="T55" fmla="*/ 294 h 303"/>
                <a:gd name="T56" fmla="*/ 9 w 77"/>
                <a:gd name="T57" fmla="*/ 301 h 303"/>
                <a:gd name="T58" fmla="*/ 14 w 77"/>
                <a:gd name="T59" fmla="*/ 303 h 303"/>
                <a:gd name="T60" fmla="*/ 18 w 77"/>
                <a:gd name="T61" fmla="*/ 301 h 303"/>
                <a:gd name="T62" fmla="*/ 21 w 77"/>
                <a:gd name="T63" fmla="*/ 296 h 303"/>
                <a:gd name="T64" fmla="*/ 20 w 77"/>
                <a:gd name="T65" fmla="*/ 291 h 303"/>
                <a:gd name="T66" fmla="*/ 18 w 77"/>
                <a:gd name="T67" fmla="*/ 289 h 303"/>
                <a:gd name="T68" fmla="*/ 17 w 77"/>
                <a:gd name="T69" fmla="*/ 287 h 303"/>
                <a:gd name="T70" fmla="*/ 17 w 77"/>
                <a:gd name="T71" fmla="*/ 287 h 303"/>
                <a:gd name="T72" fmla="*/ 17 w 77"/>
                <a:gd name="T73" fmla="*/ 286 h 303"/>
                <a:gd name="T74" fmla="*/ 16 w 77"/>
                <a:gd name="T75" fmla="*/ 284 h 303"/>
                <a:gd name="T76" fmla="*/ 15 w 77"/>
                <a:gd name="T77" fmla="*/ 278 h 303"/>
                <a:gd name="T78" fmla="*/ 15 w 77"/>
                <a:gd name="T79" fmla="*/ 271 h 303"/>
                <a:gd name="T80" fmla="*/ 18 w 77"/>
                <a:gd name="T81" fmla="*/ 239 h 303"/>
                <a:gd name="T82" fmla="*/ 24 w 77"/>
                <a:gd name="T83" fmla="*/ 217 h 303"/>
                <a:gd name="T84" fmla="*/ 45 w 77"/>
                <a:gd name="T85" fmla="*/ 155 h 303"/>
                <a:gd name="T86" fmla="*/ 59 w 77"/>
                <a:gd name="T87" fmla="*/ 112 h 303"/>
                <a:gd name="T88" fmla="*/ 71 w 77"/>
                <a:gd name="T89" fmla="*/ 70 h 303"/>
                <a:gd name="T90" fmla="*/ 74 w 77"/>
                <a:gd name="T91" fmla="*/ 55 h 303"/>
                <a:gd name="T92" fmla="*/ 77 w 77"/>
                <a:gd name="T93" fmla="*/ 32 h 303"/>
                <a:gd name="T94" fmla="*/ 75 w 77"/>
                <a:gd name="T95" fmla="*/ 19 h 303"/>
                <a:gd name="T96" fmla="*/ 73 w 77"/>
                <a:gd name="T97" fmla="*/ 12 h 303"/>
                <a:gd name="T98" fmla="*/ 67 w 77"/>
                <a:gd name="T99" fmla="*/ 5 h 303"/>
                <a:gd name="T100" fmla="*/ 60 w 77"/>
                <a:gd name="T101" fmla="*/ 1 h 303"/>
                <a:gd name="T102" fmla="*/ 43 w 77"/>
                <a:gd name="T103" fmla="*/ 0 h 303"/>
                <a:gd name="T104" fmla="*/ 25 w 77"/>
                <a:gd name="T105" fmla="*/ 6 h 303"/>
                <a:gd name="T106" fmla="*/ 10 w 77"/>
                <a:gd name="T107" fmla="*/ 13 h 303"/>
                <a:gd name="T108" fmla="*/ 7 w 77"/>
                <a:gd name="T109" fmla="*/ 16 h 303"/>
                <a:gd name="T110" fmla="*/ 8 w 77"/>
                <a:gd name="T111" fmla="*/ 22 h 303"/>
                <a:gd name="T112" fmla="*/ 13 w 77"/>
                <a:gd name="T113" fmla="*/ 25 h 303"/>
                <a:gd name="T114" fmla="*/ 17 w 77"/>
                <a:gd name="T115" fmla="*/ 24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77" h="303">
                  <a:moveTo>
                    <a:pt x="17" y="24"/>
                  </a:moveTo>
                  <a:lnTo>
                    <a:pt x="17" y="24"/>
                  </a:lnTo>
                  <a:lnTo>
                    <a:pt x="27" y="20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55" y="14"/>
                  </a:lnTo>
                  <a:lnTo>
                    <a:pt x="55" y="14"/>
                  </a:lnTo>
                  <a:lnTo>
                    <a:pt x="55" y="14"/>
                  </a:lnTo>
                  <a:lnTo>
                    <a:pt x="55" y="14"/>
                  </a:lnTo>
                  <a:lnTo>
                    <a:pt x="55" y="14"/>
                  </a:lnTo>
                  <a:lnTo>
                    <a:pt x="58" y="15"/>
                  </a:lnTo>
                  <a:lnTo>
                    <a:pt x="58" y="15"/>
                  </a:lnTo>
                  <a:lnTo>
                    <a:pt x="58" y="16"/>
                  </a:lnTo>
                  <a:lnTo>
                    <a:pt x="58" y="16"/>
                  </a:lnTo>
                  <a:lnTo>
                    <a:pt x="60" y="17"/>
                  </a:lnTo>
                  <a:lnTo>
                    <a:pt x="60" y="17"/>
                  </a:lnTo>
                  <a:lnTo>
                    <a:pt x="60" y="19"/>
                  </a:lnTo>
                  <a:lnTo>
                    <a:pt x="60" y="19"/>
                  </a:lnTo>
                  <a:lnTo>
                    <a:pt x="61" y="20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1" y="21"/>
                  </a:lnTo>
                  <a:lnTo>
                    <a:pt x="62" y="27"/>
                  </a:lnTo>
                  <a:lnTo>
                    <a:pt x="62" y="27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2" y="31"/>
                  </a:lnTo>
                  <a:lnTo>
                    <a:pt x="62" y="31"/>
                  </a:lnTo>
                  <a:lnTo>
                    <a:pt x="62" y="37"/>
                  </a:lnTo>
                  <a:lnTo>
                    <a:pt x="62" y="37"/>
                  </a:lnTo>
                  <a:lnTo>
                    <a:pt x="61" y="53"/>
                  </a:lnTo>
                  <a:lnTo>
                    <a:pt x="56" y="69"/>
                  </a:lnTo>
                  <a:lnTo>
                    <a:pt x="56" y="69"/>
                  </a:lnTo>
                  <a:lnTo>
                    <a:pt x="51" y="90"/>
                  </a:lnTo>
                  <a:lnTo>
                    <a:pt x="45" y="111"/>
                  </a:lnTo>
                  <a:lnTo>
                    <a:pt x="31" y="151"/>
                  </a:lnTo>
                  <a:lnTo>
                    <a:pt x="17" y="193"/>
                  </a:lnTo>
                  <a:lnTo>
                    <a:pt x="12" y="213"/>
                  </a:lnTo>
                  <a:lnTo>
                    <a:pt x="6" y="234"/>
                  </a:lnTo>
                  <a:lnTo>
                    <a:pt x="6" y="234"/>
                  </a:lnTo>
                  <a:lnTo>
                    <a:pt x="2" y="250"/>
                  </a:lnTo>
                  <a:lnTo>
                    <a:pt x="1" y="259"/>
                  </a:lnTo>
                  <a:lnTo>
                    <a:pt x="0" y="269"/>
                  </a:lnTo>
                  <a:lnTo>
                    <a:pt x="1" y="277"/>
                  </a:lnTo>
                  <a:lnTo>
                    <a:pt x="2" y="286"/>
                  </a:lnTo>
                  <a:lnTo>
                    <a:pt x="5" y="294"/>
                  </a:lnTo>
                  <a:lnTo>
                    <a:pt x="9" y="301"/>
                  </a:lnTo>
                  <a:lnTo>
                    <a:pt x="9" y="301"/>
                  </a:lnTo>
                  <a:lnTo>
                    <a:pt x="12" y="302"/>
                  </a:lnTo>
                  <a:lnTo>
                    <a:pt x="14" y="303"/>
                  </a:lnTo>
                  <a:lnTo>
                    <a:pt x="16" y="302"/>
                  </a:lnTo>
                  <a:lnTo>
                    <a:pt x="18" y="301"/>
                  </a:lnTo>
                  <a:lnTo>
                    <a:pt x="20" y="299"/>
                  </a:lnTo>
                  <a:lnTo>
                    <a:pt x="21" y="296"/>
                  </a:lnTo>
                  <a:lnTo>
                    <a:pt x="21" y="294"/>
                  </a:lnTo>
                  <a:lnTo>
                    <a:pt x="20" y="291"/>
                  </a:lnTo>
                  <a:lnTo>
                    <a:pt x="20" y="291"/>
                  </a:lnTo>
                  <a:lnTo>
                    <a:pt x="18" y="289"/>
                  </a:lnTo>
                  <a:lnTo>
                    <a:pt x="18" y="289"/>
                  </a:lnTo>
                  <a:lnTo>
                    <a:pt x="17" y="287"/>
                  </a:lnTo>
                  <a:lnTo>
                    <a:pt x="17" y="287"/>
                  </a:lnTo>
                  <a:lnTo>
                    <a:pt x="17" y="287"/>
                  </a:lnTo>
                  <a:lnTo>
                    <a:pt x="17" y="287"/>
                  </a:lnTo>
                  <a:lnTo>
                    <a:pt x="17" y="286"/>
                  </a:lnTo>
                  <a:lnTo>
                    <a:pt x="17" y="286"/>
                  </a:lnTo>
                  <a:lnTo>
                    <a:pt x="16" y="284"/>
                  </a:lnTo>
                  <a:lnTo>
                    <a:pt x="16" y="284"/>
                  </a:lnTo>
                  <a:lnTo>
                    <a:pt x="15" y="278"/>
                  </a:lnTo>
                  <a:lnTo>
                    <a:pt x="15" y="271"/>
                  </a:lnTo>
                  <a:lnTo>
                    <a:pt x="15" y="271"/>
                  </a:lnTo>
                  <a:lnTo>
                    <a:pt x="16" y="255"/>
                  </a:lnTo>
                  <a:lnTo>
                    <a:pt x="18" y="239"/>
                  </a:lnTo>
                  <a:lnTo>
                    <a:pt x="18" y="239"/>
                  </a:lnTo>
                  <a:lnTo>
                    <a:pt x="24" y="217"/>
                  </a:lnTo>
                  <a:lnTo>
                    <a:pt x="30" y="196"/>
                  </a:lnTo>
                  <a:lnTo>
                    <a:pt x="45" y="155"/>
                  </a:lnTo>
                  <a:lnTo>
                    <a:pt x="45" y="155"/>
                  </a:lnTo>
                  <a:lnTo>
                    <a:pt x="59" y="112"/>
                  </a:lnTo>
                  <a:lnTo>
                    <a:pt x="66" y="91"/>
                  </a:lnTo>
                  <a:lnTo>
                    <a:pt x="71" y="70"/>
                  </a:lnTo>
                  <a:lnTo>
                    <a:pt x="71" y="70"/>
                  </a:lnTo>
                  <a:lnTo>
                    <a:pt x="74" y="55"/>
                  </a:lnTo>
                  <a:lnTo>
                    <a:pt x="77" y="40"/>
                  </a:lnTo>
                  <a:lnTo>
                    <a:pt x="77" y="32"/>
                  </a:lnTo>
                  <a:lnTo>
                    <a:pt x="77" y="25"/>
                  </a:lnTo>
                  <a:lnTo>
                    <a:pt x="75" y="19"/>
                  </a:lnTo>
                  <a:lnTo>
                    <a:pt x="73" y="12"/>
                  </a:lnTo>
                  <a:lnTo>
                    <a:pt x="73" y="12"/>
                  </a:lnTo>
                  <a:lnTo>
                    <a:pt x="69" y="8"/>
                  </a:lnTo>
                  <a:lnTo>
                    <a:pt x="67" y="5"/>
                  </a:lnTo>
                  <a:lnTo>
                    <a:pt x="63" y="2"/>
                  </a:lnTo>
                  <a:lnTo>
                    <a:pt x="60" y="1"/>
                  </a:lnTo>
                  <a:lnTo>
                    <a:pt x="52" y="0"/>
                  </a:lnTo>
                  <a:lnTo>
                    <a:pt x="43" y="0"/>
                  </a:lnTo>
                  <a:lnTo>
                    <a:pt x="35" y="2"/>
                  </a:lnTo>
                  <a:lnTo>
                    <a:pt x="25" y="6"/>
                  </a:lnTo>
                  <a:lnTo>
                    <a:pt x="10" y="13"/>
                  </a:lnTo>
                  <a:lnTo>
                    <a:pt x="10" y="13"/>
                  </a:lnTo>
                  <a:lnTo>
                    <a:pt x="8" y="14"/>
                  </a:lnTo>
                  <a:lnTo>
                    <a:pt x="7" y="16"/>
                  </a:lnTo>
                  <a:lnTo>
                    <a:pt x="7" y="20"/>
                  </a:lnTo>
                  <a:lnTo>
                    <a:pt x="8" y="22"/>
                  </a:lnTo>
                  <a:lnTo>
                    <a:pt x="10" y="23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7" y="24"/>
                  </a:lnTo>
                  <a:lnTo>
                    <a:pt x="17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EB4035C2-1A46-C9AD-AE7B-D7A682A6C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1" y="822"/>
              <a:ext cx="52" cy="95"/>
            </a:xfrm>
            <a:custGeom>
              <a:avLst/>
              <a:gdLst>
                <a:gd name="T0" fmla="*/ 96 w 102"/>
                <a:gd name="T1" fmla="*/ 84 h 189"/>
                <a:gd name="T2" fmla="*/ 96 w 102"/>
                <a:gd name="T3" fmla="*/ 84 h 189"/>
                <a:gd name="T4" fmla="*/ 100 w 102"/>
                <a:gd name="T5" fmla="*/ 102 h 189"/>
                <a:gd name="T6" fmla="*/ 102 w 102"/>
                <a:gd name="T7" fmla="*/ 121 h 189"/>
                <a:gd name="T8" fmla="*/ 101 w 102"/>
                <a:gd name="T9" fmla="*/ 138 h 189"/>
                <a:gd name="T10" fmla="*/ 99 w 102"/>
                <a:gd name="T11" fmla="*/ 153 h 189"/>
                <a:gd name="T12" fmla="*/ 95 w 102"/>
                <a:gd name="T13" fmla="*/ 166 h 189"/>
                <a:gd name="T14" fmla="*/ 93 w 102"/>
                <a:gd name="T15" fmla="*/ 172 h 189"/>
                <a:gd name="T16" fmla="*/ 89 w 102"/>
                <a:gd name="T17" fmla="*/ 177 h 189"/>
                <a:gd name="T18" fmla="*/ 86 w 102"/>
                <a:gd name="T19" fmla="*/ 181 h 189"/>
                <a:gd name="T20" fmla="*/ 83 w 102"/>
                <a:gd name="T21" fmla="*/ 184 h 189"/>
                <a:gd name="T22" fmla="*/ 78 w 102"/>
                <a:gd name="T23" fmla="*/ 187 h 189"/>
                <a:gd name="T24" fmla="*/ 73 w 102"/>
                <a:gd name="T25" fmla="*/ 189 h 189"/>
                <a:gd name="T26" fmla="*/ 73 w 102"/>
                <a:gd name="T27" fmla="*/ 189 h 189"/>
                <a:gd name="T28" fmla="*/ 69 w 102"/>
                <a:gd name="T29" fmla="*/ 189 h 189"/>
                <a:gd name="T30" fmla="*/ 64 w 102"/>
                <a:gd name="T31" fmla="*/ 189 h 189"/>
                <a:gd name="T32" fmla="*/ 60 w 102"/>
                <a:gd name="T33" fmla="*/ 188 h 189"/>
                <a:gd name="T34" fmla="*/ 54 w 102"/>
                <a:gd name="T35" fmla="*/ 185 h 189"/>
                <a:gd name="T36" fmla="*/ 49 w 102"/>
                <a:gd name="T37" fmla="*/ 183 h 189"/>
                <a:gd name="T38" fmla="*/ 45 w 102"/>
                <a:gd name="T39" fmla="*/ 178 h 189"/>
                <a:gd name="T40" fmla="*/ 34 w 102"/>
                <a:gd name="T41" fmla="*/ 169 h 189"/>
                <a:gd name="T42" fmla="*/ 26 w 102"/>
                <a:gd name="T43" fmla="*/ 157 h 189"/>
                <a:gd name="T44" fmla="*/ 18 w 102"/>
                <a:gd name="T45" fmla="*/ 142 h 189"/>
                <a:gd name="T46" fmla="*/ 10 w 102"/>
                <a:gd name="T47" fmla="*/ 124 h 189"/>
                <a:gd name="T48" fmla="*/ 5 w 102"/>
                <a:gd name="T49" fmla="*/ 106 h 189"/>
                <a:gd name="T50" fmla="*/ 5 w 102"/>
                <a:gd name="T51" fmla="*/ 106 h 189"/>
                <a:gd name="T52" fmla="*/ 2 w 102"/>
                <a:gd name="T53" fmla="*/ 86 h 189"/>
                <a:gd name="T54" fmla="*/ 0 w 102"/>
                <a:gd name="T55" fmla="*/ 69 h 189"/>
                <a:gd name="T56" fmla="*/ 0 w 102"/>
                <a:gd name="T57" fmla="*/ 52 h 189"/>
                <a:gd name="T58" fmla="*/ 2 w 102"/>
                <a:gd name="T59" fmla="*/ 37 h 189"/>
                <a:gd name="T60" fmla="*/ 7 w 102"/>
                <a:gd name="T61" fmla="*/ 23 h 189"/>
                <a:gd name="T62" fmla="*/ 9 w 102"/>
                <a:gd name="T63" fmla="*/ 17 h 189"/>
                <a:gd name="T64" fmla="*/ 12 w 102"/>
                <a:gd name="T65" fmla="*/ 12 h 189"/>
                <a:gd name="T66" fmla="*/ 16 w 102"/>
                <a:gd name="T67" fmla="*/ 9 h 189"/>
                <a:gd name="T68" fmla="*/ 19 w 102"/>
                <a:gd name="T69" fmla="*/ 6 h 189"/>
                <a:gd name="T70" fmla="*/ 24 w 102"/>
                <a:gd name="T71" fmla="*/ 2 h 189"/>
                <a:gd name="T72" fmla="*/ 28 w 102"/>
                <a:gd name="T73" fmla="*/ 1 h 189"/>
                <a:gd name="T74" fmla="*/ 28 w 102"/>
                <a:gd name="T75" fmla="*/ 1 h 189"/>
                <a:gd name="T76" fmla="*/ 33 w 102"/>
                <a:gd name="T77" fmla="*/ 0 h 189"/>
                <a:gd name="T78" fmla="*/ 38 w 102"/>
                <a:gd name="T79" fmla="*/ 1 h 189"/>
                <a:gd name="T80" fmla="*/ 42 w 102"/>
                <a:gd name="T81" fmla="*/ 2 h 189"/>
                <a:gd name="T82" fmla="*/ 48 w 102"/>
                <a:gd name="T83" fmla="*/ 4 h 189"/>
                <a:gd name="T84" fmla="*/ 53 w 102"/>
                <a:gd name="T85" fmla="*/ 7 h 189"/>
                <a:gd name="T86" fmla="*/ 57 w 102"/>
                <a:gd name="T87" fmla="*/ 10 h 189"/>
                <a:gd name="T88" fmla="*/ 66 w 102"/>
                <a:gd name="T89" fmla="*/ 21 h 189"/>
                <a:gd name="T90" fmla="*/ 76 w 102"/>
                <a:gd name="T91" fmla="*/ 33 h 189"/>
                <a:gd name="T92" fmla="*/ 84 w 102"/>
                <a:gd name="T93" fmla="*/ 48 h 189"/>
                <a:gd name="T94" fmla="*/ 91 w 102"/>
                <a:gd name="T95" fmla="*/ 65 h 189"/>
                <a:gd name="T96" fmla="*/ 96 w 102"/>
                <a:gd name="T97" fmla="*/ 84 h 189"/>
                <a:gd name="T98" fmla="*/ 96 w 102"/>
                <a:gd name="T99" fmla="*/ 8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2" h="189">
                  <a:moveTo>
                    <a:pt x="96" y="84"/>
                  </a:moveTo>
                  <a:lnTo>
                    <a:pt x="96" y="84"/>
                  </a:lnTo>
                  <a:lnTo>
                    <a:pt x="100" y="102"/>
                  </a:lnTo>
                  <a:lnTo>
                    <a:pt x="102" y="121"/>
                  </a:lnTo>
                  <a:lnTo>
                    <a:pt x="101" y="138"/>
                  </a:lnTo>
                  <a:lnTo>
                    <a:pt x="99" y="153"/>
                  </a:lnTo>
                  <a:lnTo>
                    <a:pt x="95" y="166"/>
                  </a:lnTo>
                  <a:lnTo>
                    <a:pt x="93" y="172"/>
                  </a:lnTo>
                  <a:lnTo>
                    <a:pt x="89" y="177"/>
                  </a:lnTo>
                  <a:lnTo>
                    <a:pt x="86" y="181"/>
                  </a:lnTo>
                  <a:lnTo>
                    <a:pt x="83" y="184"/>
                  </a:lnTo>
                  <a:lnTo>
                    <a:pt x="78" y="187"/>
                  </a:lnTo>
                  <a:lnTo>
                    <a:pt x="73" y="189"/>
                  </a:lnTo>
                  <a:lnTo>
                    <a:pt x="73" y="189"/>
                  </a:lnTo>
                  <a:lnTo>
                    <a:pt x="69" y="189"/>
                  </a:lnTo>
                  <a:lnTo>
                    <a:pt x="64" y="189"/>
                  </a:lnTo>
                  <a:lnTo>
                    <a:pt x="60" y="188"/>
                  </a:lnTo>
                  <a:lnTo>
                    <a:pt x="54" y="185"/>
                  </a:lnTo>
                  <a:lnTo>
                    <a:pt x="49" y="183"/>
                  </a:lnTo>
                  <a:lnTo>
                    <a:pt x="45" y="178"/>
                  </a:lnTo>
                  <a:lnTo>
                    <a:pt x="34" y="169"/>
                  </a:lnTo>
                  <a:lnTo>
                    <a:pt x="26" y="157"/>
                  </a:lnTo>
                  <a:lnTo>
                    <a:pt x="18" y="142"/>
                  </a:lnTo>
                  <a:lnTo>
                    <a:pt x="10" y="124"/>
                  </a:lnTo>
                  <a:lnTo>
                    <a:pt x="5" y="106"/>
                  </a:lnTo>
                  <a:lnTo>
                    <a:pt x="5" y="106"/>
                  </a:lnTo>
                  <a:lnTo>
                    <a:pt x="2" y="86"/>
                  </a:lnTo>
                  <a:lnTo>
                    <a:pt x="0" y="69"/>
                  </a:lnTo>
                  <a:lnTo>
                    <a:pt x="0" y="52"/>
                  </a:lnTo>
                  <a:lnTo>
                    <a:pt x="2" y="37"/>
                  </a:lnTo>
                  <a:lnTo>
                    <a:pt x="7" y="23"/>
                  </a:lnTo>
                  <a:lnTo>
                    <a:pt x="9" y="17"/>
                  </a:lnTo>
                  <a:lnTo>
                    <a:pt x="12" y="12"/>
                  </a:lnTo>
                  <a:lnTo>
                    <a:pt x="16" y="9"/>
                  </a:lnTo>
                  <a:lnTo>
                    <a:pt x="19" y="6"/>
                  </a:lnTo>
                  <a:lnTo>
                    <a:pt x="24" y="2"/>
                  </a:lnTo>
                  <a:lnTo>
                    <a:pt x="28" y="1"/>
                  </a:lnTo>
                  <a:lnTo>
                    <a:pt x="28" y="1"/>
                  </a:lnTo>
                  <a:lnTo>
                    <a:pt x="33" y="0"/>
                  </a:lnTo>
                  <a:lnTo>
                    <a:pt x="38" y="1"/>
                  </a:lnTo>
                  <a:lnTo>
                    <a:pt x="42" y="2"/>
                  </a:lnTo>
                  <a:lnTo>
                    <a:pt x="48" y="4"/>
                  </a:lnTo>
                  <a:lnTo>
                    <a:pt x="53" y="7"/>
                  </a:lnTo>
                  <a:lnTo>
                    <a:pt x="57" y="10"/>
                  </a:lnTo>
                  <a:lnTo>
                    <a:pt x="66" y="21"/>
                  </a:lnTo>
                  <a:lnTo>
                    <a:pt x="76" y="33"/>
                  </a:lnTo>
                  <a:lnTo>
                    <a:pt x="84" y="48"/>
                  </a:lnTo>
                  <a:lnTo>
                    <a:pt x="91" y="65"/>
                  </a:lnTo>
                  <a:lnTo>
                    <a:pt x="96" y="84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FA45632E-44D3-5816-45BF-50B91F083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" y="756"/>
              <a:ext cx="51" cy="95"/>
            </a:xfrm>
            <a:custGeom>
              <a:avLst/>
              <a:gdLst>
                <a:gd name="T0" fmla="*/ 97 w 101"/>
                <a:gd name="T1" fmla="*/ 83 h 189"/>
                <a:gd name="T2" fmla="*/ 97 w 101"/>
                <a:gd name="T3" fmla="*/ 83 h 189"/>
                <a:gd name="T4" fmla="*/ 100 w 101"/>
                <a:gd name="T5" fmla="*/ 103 h 189"/>
                <a:gd name="T6" fmla="*/ 101 w 101"/>
                <a:gd name="T7" fmla="*/ 121 h 189"/>
                <a:gd name="T8" fmla="*/ 101 w 101"/>
                <a:gd name="T9" fmla="*/ 137 h 189"/>
                <a:gd name="T10" fmla="*/ 99 w 101"/>
                <a:gd name="T11" fmla="*/ 152 h 189"/>
                <a:gd name="T12" fmla="*/ 96 w 101"/>
                <a:gd name="T13" fmla="*/ 166 h 189"/>
                <a:gd name="T14" fmla="*/ 92 w 101"/>
                <a:gd name="T15" fmla="*/ 172 h 189"/>
                <a:gd name="T16" fmla="*/ 90 w 101"/>
                <a:gd name="T17" fmla="*/ 177 h 189"/>
                <a:gd name="T18" fmla="*/ 86 w 101"/>
                <a:gd name="T19" fmla="*/ 181 h 189"/>
                <a:gd name="T20" fmla="*/ 82 w 101"/>
                <a:gd name="T21" fmla="*/ 185 h 189"/>
                <a:gd name="T22" fmla="*/ 78 w 101"/>
                <a:gd name="T23" fmla="*/ 187 h 189"/>
                <a:gd name="T24" fmla="*/ 74 w 101"/>
                <a:gd name="T25" fmla="*/ 188 h 189"/>
                <a:gd name="T26" fmla="*/ 74 w 101"/>
                <a:gd name="T27" fmla="*/ 188 h 189"/>
                <a:gd name="T28" fmla="*/ 69 w 101"/>
                <a:gd name="T29" fmla="*/ 189 h 189"/>
                <a:gd name="T30" fmla="*/ 63 w 101"/>
                <a:gd name="T31" fmla="*/ 188 h 189"/>
                <a:gd name="T32" fmla="*/ 59 w 101"/>
                <a:gd name="T33" fmla="*/ 187 h 189"/>
                <a:gd name="T34" fmla="*/ 54 w 101"/>
                <a:gd name="T35" fmla="*/ 185 h 189"/>
                <a:gd name="T36" fmla="*/ 49 w 101"/>
                <a:gd name="T37" fmla="*/ 182 h 189"/>
                <a:gd name="T38" fmla="*/ 44 w 101"/>
                <a:gd name="T39" fmla="*/ 179 h 189"/>
                <a:gd name="T40" fmla="*/ 35 w 101"/>
                <a:gd name="T41" fmla="*/ 169 h 189"/>
                <a:gd name="T42" fmla="*/ 25 w 101"/>
                <a:gd name="T43" fmla="*/ 156 h 189"/>
                <a:gd name="T44" fmla="*/ 17 w 101"/>
                <a:gd name="T45" fmla="*/ 141 h 189"/>
                <a:gd name="T46" fmla="*/ 10 w 101"/>
                <a:gd name="T47" fmla="*/ 125 h 189"/>
                <a:gd name="T48" fmla="*/ 5 w 101"/>
                <a:gd name="T49" fmla="*/ 105 h 189"/>
                <a:gd name="T50" fmla="*/ 5 w 101"/>
                <a:gd name="T51" fmla="*/ 105 h 189"/>
                <a:gd name="T52" fmla="*/ 1 w 101"/>
                <a:gd name="T53" fmla="*/ 87 h 189"/>
                <a:gd name="T54" fmla="*/ 0 w 101"/>
                <a:gd name="T55" fmla="*/ 68 h 189"/>
                <a:gd name="T56" fmla="*/ 0 w 101"/>
                <a:gd name="T57" fmla="*/ 51 h 189"/>
                <a:gd name="T58" fmla="*/ 2 w 101"/>
                <a:gd name="T59" fmla="*/ 36 h 189"/>
                <a:gd name="T60" fmla="*/ 6 w 101"/>
                <a:gd name="T61" fmla="*/ 23 h 189"/>
                <a:gd name="T62" fmla="*/ 9 w 101"/>
                <a:gd name="T63" fmla="*/ 18 h 189"/>
                <a:gd name="T64" fmla="*/ 12 w 101"/>
                <a:gd name="T65" fmla="*/ 13 h 189"/>
                <a:gd name="T66" fmla="*/ 15 w 101"/>
                <a:gd name="T67" fmla="*/ 8 h 189"/>
                <a:gd name="T68" fmla="*/ 20 w 101"/>
                <a:gd name="T69" fmla="*/ 5 h 189"/>
                <a:gd name="T70" fmla="*/ 23 w 101"/>
                <a:gd name="T71" fmla="*/ 3 h 189"/>
                <a:gd name="T72" fmla="*/ 28 w 101"/>
                <a:gd name="T73" fmla="*/ 0 h 189"/>
                <a:gd name="T74" fmla="*/ 28 w 101"/>
                <a:gd name="T75" fmla="*/ 0 h 189"/>
                <a:gd name="T76" fmla="*/ 32 w 101"/>
                <a:gd name="T77" fmla="*/ 0 h 189"/>
                <a:gd name="T78" fmla="*/ 38 w 101"/>
                <a:gd name="T79" fmla="*/ 0 h 189"/>
                <a:gd name="T80" fmla="*/ 43 w 101"/>
                <a:gd name="T81" fmla="*/ 1 h 189"/>
                <a:gd name="T82" fmla="*/ 47 w 101"/>
                <a:gd name="T83" fmla="*/ 4 h 189"/>
                <a:gd name="T84" fmla="*/ 53 w 101"/>
                <a:gd name="T85" fmla="*/ 7 h 189"/>
                <a:gd name="T86" fmla="*/ 58 w 101"/>
                <a:gd name="T87" fmla="*/ 11 h 189"/>
                <a:gd name="T88" fmla="*/ 67 w 101"/>
                <a:gd name="T89" fmla="*/ 20 h 189"/>
                <a:gd name="T90" fmla="*/ 76 w 101"/>
                <a:gd name="T91" fmla="*/ 33 h 189"/>
                <a:gd name="T92" fmla="*/ 84 w 101"/>
                <a:gd name="T93" fmla="*/ 47 h 189"/>
                <a:gd name="T94" fmla="*/ 91 w 101"/>
                <a:gd name="T95" fmla="*/ 65 h 189"/>
                <a:gd name="T96" fmla="*/ 97 w 101"/>
                <a:gd name="T97" fmla="*/ 83 h 189"/>
                <a:gd name="T98" fmla="*/ 97 w 101"/>
                <a:gd name="T99" fmla="*/ 8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1" h="189">
                  <a:moveTo>
                    <a:pt x="97" y="83"/>
                  </a:moveTo>
                  <a:lnTo>
                    <a:pt x="97" y="83"/>
                  </a:lnTo>
                  <a:lnTo>
                    <a:pt x="100" y="103"/>
                  </a:lnTo>
                  <a:lnTo>
                    <a:pt x="101" y="121"/>
                  </a:lnTo>
                  <a:lnTo>
                    <a:pt x="101" y="137"/>
                  </a:lnTo>
                  <a:lnTo>
                    <a:pt x="99" y="152"/>
                  </a:lnTo>
                  <a:lnTo>
                    <a:pt x="96" y="166"/>
                  </a:lnTo>
                  <a:lnTo>
                    <a:pt x="92" y="172"/>
                  </a:lnTo>
                  <a:lnTo>
                    <a:pt x="90" y="177"/>
                  </a:lnTo>
                  <a:lnTo>
                    <a:pt x="86" y="181"/>
                  </a:lnTo>
                  <a:lnTo>
                    <a:pt x="82" y="185"/>
                  </a:lnTo>
                  <a:lnTo>
                    <a:pt x="78" y="187"/>
                  </a:lnTo>
                  <a:lnTo>
                    <a:pt x="74" y="188"/>
                  </a:lnTo>
                  <a:lnTo>
                    <a:pt x="74" y="188"/>
                  </a:lnTo>
                  <a:lnTo>
                    <a:pt x="69" y="189"/>
                  </a:lnTo>
                  <a:lnTo>
                    <a:pt x="63" y="188"/>
                  </a:lnTo>
                  <a:lnTo>
                    <a:pt x="59" y="187"/>
                  </a:lnTo>
                  <a:lnTo>
                    <a:pt x="54" y="185"/>
                  </a:lnTo>
                  <a:lnTo>
                    <a:pt x="49" y="182"/>
                  </a:lnTo>
                  <a:lnTo>
                    <a:pt x="44" y="179"/>
                  </a:lnTo>
                  <a:lnTo>
                    <a:pt x="35" y="169"/>
                  </a:lnTo>
                  <a:lnTo>
                    <a:pt x="25" y="156"/>
                  </a:lnTo>
                  <a:lnTo>
                    <a:pt x="17" y="141"/>
                  </a:lnTo>
                  <a:lnTo>
                    <a:pt x="10" y="125"/>
                  </a:lnTo>
                  <a:lnTo>
                    <a:pt x="5" y="105"/>
                  </a:lnTo>
                  <a:lnTo>
                    <a:pt x="5" y="105"/>
                  </a:lnTo>
                  <a:lnTo>
                    <a:pt x="1" y="87"/>
                  </a:lnTo>
                  <a:lnTo>
                    <a:pt x="0" y="68"/>
                  </a:lnTo>
                  <a:lnTo>
                    <a:pt x="0" y="51"/>
                  </a:lnTo>
                  <a:lnTo>
                    <a:pt x="2" y="36"/>
                  </a:lnTo>
                  <a:lnTo>
                    <a:pt x="6" y="23"/>
                  </a:lnTo>
                  <a:lnTo>
                    <a:pt x="9" y="18"/>
                  </a:lnTo>
                  <a:lnTo>
                    <a:pt x="12" y="13"/>
                  </a:lnTo>
                  <a:lnTo>
                    <a:pt x="15" y="8"/>
                  </a:lnTo>
                  <a:lnTo>
                    <a:pt x="20" y="5"/>
                  </a:lnTo>
                  <a:lnTo>
                    <a:pt x="23" y="3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3" y="1"/>
                  </a:lnTo>
                  <a:lnTo>
                    <a:pt x="47" y="4"/>
                  </a:lnTo>
                  <a:lnTo>
                    <a:pt x="53" y="7"/>
                  </a:lnTo>
                  <a:lnTo>
                    <a:pt x="58" y="11"/>
                  </a:lnTo>
                  <a:lnTo>
                    <a:pt x="67" y="20"/>
                  </a:lnTo>
                  <a:lnTo>
                    <a:pt x="76" y="33"/>
                  </a:lnTo>
                  <a:lnTo>
                    <a:pt x="84" y="47"/>
                  </a:lnTo>
                  <a:lnTo>
                    <a:pt x="91" y="65"/>
                  </a:lnTo>
                  <a:lnTo>
                    <a:pt x="97" y="83"/>
                  </a:lnTo>
                  <a:lnTo>
                    <a:pt x="97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544DA81F-374F-F8A3-BB7A-58F9F9520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1294"/>
              <a:ext cx="49" cy="95"/>
            </a:xfrm>
            <a:custGeom>
              <a:avLst/>
              <a:gdLst>
                <a:gd name="T0" fmla="*/ 96 w 99"/>
                <a:gd name="T1" fmla="*/ 105 h 191"/>
                <a:gd name="T2" fmla="*/ 96 w 99"/>
                <a:gd name="T3" fmla="*/ 105 h 191"/>
                <a:gd name="T4" fmla="*/ 91 w 99"/>
                <a:gd name="T5" fmla="*/ 123 h 191"/>
                <a:gd name="T6" fmla="*/ 85 w 99"/>
                <a:gd name="T7" fmla="*/ 140 h 191"/>
                <a:gd name="T8" fmla="*/ 78 w 99"/>
                <a:gd name="T9" fmla="*/ 155 h 191"/>
                <a:gd name="T10" fmla="*/ 70 w 99"/>
                <a:gd name="T11" fmla="*/ 169 h 191"/>
                <a:gd name="T12" fmla="*/ 61 w 99"/>
                <a:gd name="T13" fmla="*/ 179 h 191"/>
                <a:gd name="T14" fmla="*/ 57 w 99"/>
                <a:gd name="T15" fmla="*/ 183 h 191"/>
                <a:gd name="T16" fmla="*/ 52 w 99"/>
                <a:gd name="T17" fmla="*/ 186 h 191"/>
                <a:gd name="T18" fmla="*/ 47 w 99"/>
                <a:gd name="T19" fmla="*/ 189 h 191"/>
                <a:gd name="T20" fmla="*/ 42 w 99"/>
                <a:gd name="T21" fmla="*/ 190 h 191"/>
                <a:gd name="T22" fmla="*/ 37 w 99"/>
                <a:gd name="T23" fmla="*/ 191 h 191"/>
                <a:gd name="T24" fmla="*/ 32 w 99"/>
                <a:gd name="T25" fmla="*/ 190 h 191"/>
                <a:gd name="T26" fmla="*/ 32 w 99"/>
                <a:gd name="T27" fmla="*/ 190 h 191"/>
                <a:gd name="T28" fmla="*/ 28 w 99"/>
                <a:gd name="T29" fmla="*/ 189 h 191"/>
                <a:gd name="T30" fmla="*/ 23 w 99"/>
                <a:gd name="T31" fmla="*/ 186 h 191"/>
                <a:gd name="T32" fmla="*/ 20 w 99"/>
                <a:gd name="T33" fmla="*/ 184 h 191"/>
                <a:gd name="T34" fmla="*/ 16 w 99"/>
                <a:gd name="T35" fmla="*/ 179 h 191"/>
                <a:gd name="T36" fmla="*/ 13 w 99"/>
                <a:gd name="T37" fmla="*/ 175 h 191"/>
                <a:gd name="T38" fmla="*/ 9 w 99"/>
                <a:gd name="T39" fmla="*/ 169 h 191"/>
                <a:gd name="T40" fmla="*/ 5 w 99"/>
                <a:gd name="T41" fmla="*/ 156 h 191"/>
                <a:gd name="T42" fmla="*/ 1 w 99"/>
                <a:gd name="T43" fmla="*/ 141 h 191"/>
                <a:gd name="T44" fmla="*/ 0 w 99"/>
                <a:gd name="T45" fmla="*/ 124 h 191"/>
                <a:gd name="T46" fmla="*/ 1 w 99"/>
                <a:gd name="T47" fmla="*/ 106 h 191"/>
                <a:gd name="T48" fmla="*/ 4 w 99"/>
                <a:gd name="T49" fmla="*/ 87 h 191"/>
                <a:gd name="T50" fmla="*/ 4 w 99"/>
                <a:gd name="T51" fmla="*/ 87 h 191"/>
                <a:gd name="T52" fmla="*/ 8 w 99"/>
                <a:gd name="T53" fmla="*/ 68 h 191"/>
                <a:gd name="T54" fmla="*/ 14 w 99"/>
                <a:gd name="T55" fmla="*/ 50 h 191"/>
                <a:gd name="T56" fmla="*/ 21 w 99"/>
                <a:gd name="T57" fmla="*/ 35 h 191"/>
                <a:gd name="T58" fmla="*/ 29 w 99"/>
                <a:gd name="T59" fmla="*/ 23 h 191"/>
                <a:gd name="T60" fmla="*/ 38 w 99"/>
                <a:gd name="T61" fmla="*/ 12 h 191"/>
                <a:gd name="T62" fmla="*/ 43 w 99"/>
                <a:gd name="T63" fmla="*/ 8 h 191"/>
                <a:gd name="T64" fmla="*/ 47 w 99"/>
                <a:gd name="T65" fmla="*/ 4 h 191"/>
                <a:gd name="T66" fmla="*/ 53 w 99"/>
                <a:gd name="T67" fmla="*/ 2 h 191"/>
                <a:gd name="T68" fmla="*/ 58 w 99"/>
                <a:gd name="T69" fmla="*/ 1 h 191"/>
                <a:gd name="T70" fmla="*/ 62 w 99"/>
                <a:gd name="T71" fmla="*/ 0 h 191"/>
                <a:gd name="T72" fmla="*/ 67 w 99"/>
                <a:gd name="T73" fmla="*/ 1 h 191"/>
                <a:gd name="T74" fmla="*/ 67 w 99"/>
                <a:gd name="T75" fmla="*/ 1 h 191"/>
                <a:gd name="T76" fmla="*/ 72 w 99"/>
                <a:gd name="T77" fmla="*/ 2 h 191"/>
                <a:gd name="T78" fmla="*/ 76 w 99"/>
                <a:gd name="T79" fmla="*/ 4 h 191"/>
                <a:gd name="T80" fmla="*/ 81 w 99"/>
                <a:gd name="T81" fmla="*/ 8 h 191"/>
                <a:gd name="T82" fmla="*/ 84 w 99"/>
                <a:gd name="T83" fmla="*/ 11 h 191"/>
                <a:gd name="T84" fmla="*/ 88 w 99"/>
                <a:gd name="T85" fmla="*/ 16 h 191"/>
                <a:gd name="T86" fmla="*/ 90 w 99"/>
                <a:gd name="T87" fmla="*/ 22 h 191"/>
                <a:gd name="T88" fmla="*/ 95 w 99"/>
                <a:gd name="T89" fmla="*/ 34 h 191"/>
                <a:gd name="T90" fmla="*/ 98 w 99"/>
                <a:gd name="T91" fmla="*/ 49 h 191"/>
                <a:gd name="T92" fmla="*/ 99 w 99"/>
                <a:gd name="T93" fmla="*/ 66 h 191"/>
                <a:gd name="T94" fmla="*/ 99 w 99"/>
                <a:gd name="T95" fmla="*/ 85 h 191"/>
                <a:gd name="T96" fmla="*/ 96 w 99"/>
                <a:gd name="T97" fmla="*/ 105 h 191"/>
                <a:gd name="T98" fmla="*/ 96 w 99"/>
                <a:gd name="T99" fmla="*/ 10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" h="191">
                  <a:moveTo>
                    <a:pt x="96" y="105"/>
                  </a:moveTo>
                  <a:lnTo>
                    <a:pt x="96" y="105"/>
                  </a:lnTo>
                  <a:lnTo>
                    <a:pt x="91" y="123"/>
                  </a:lnTo>
                  <a:lnTo>
                    <a:pt x="85" y="140"/>
                  </a:lnTo>
                  <a:lnTo>
                    <a:pt x="78" y="155"/>
                  </a:lnTo>
                  <a:lnTo>
                    <a:pt x="70" y="169"/>
                  </a:lnTo>
                  <a:lnTo>
                    <a:pt x="61" y="179"/>
                  </a:lnTo>
                  <a:lnTo>
                    <a:pt x="57" y="183"/>
                  </a:lnTo>
                  <a:lnTo>
                    <a:pt x="52" y="186"/>
                  </a:lnTo>
                  <a:lnTo>
                    <a:pt x="47" y="189"/>
                  </a:lnTo>
                  <a:lnTo>
                    <a:pt x="42" y="190"/>
                  </a:lnTo>
                  <a:lnTo>
                    <a:pt x="37" y="191"/>
                  </a:lnTo>
                  <a:lnTo>
                    <a:pt x="32" y="190"/>
                  </a:lnTo>
                  <a:lnTo>
                    <a:pt x="32" y="190"/>
                  </a:lnTo>
                  <a:lnTo>
                    <a:pt x="28" y="189"/>
                  </a:lnTo>
                  <a:lnTo>
                    <a:pt x="23" y="186"/>
                  </a:lnTo>
                  <a:lnTo>
                    <a:pt x="20" y="184"/>
                  </a:lnTo>
                  <a:lnTo>
                    <a:pt x="16" y="179"/>
                  </a:lnTo>
                  <a:lnTo>
                    <a:pt x="13" y="175"/>
                  </a:lnTo>
                  <a:lnTo>
                    <a:pt x="9" y="169"/>
                  </a:lnTo>
                  <a:lnTo>
                    <a:pt x="5" y="156"/>
                  </a:lnTo>
                  <a:lnTo>
                    <a:pt x="1" y="141"/>
                  </a:lnTo>
                  <a:lnTo>
                    <a:pt x="0" y="124"/>
                  </a:lnTo>
                  <a:lnTo>
                    <a:pt x="1" y="106"/>
                  </a:lnTo>
                  <a:lnTo>
                    <a:pt x="4" y="87"/>
                  </a:lnTo>
                  <a:lnTo>
                    <a:pt x="4" y="87"/>
                  </a:lnTo>
                  <a:lnTo>
                    <a:pt x="8" y="68"/>
                  </a:lnTo>
                  <a:lnTo>
                    <a:pt x="14" y="50"/>
                  </a:lnTo>
                  <a:lnTo>
                    <a:pt x="21" y="35"/>
                  </a:lnTo>
                  <a:lnTo>
                    <a:pt x="29" y="23"/>
                  </a:lnTo>
                  <a:lnTo>
                    <a:pt x="38" y="12"/>
                  </a:lnTo>
                  <a:lnTo>
                    <a:pt x="43" y="8"/>
                  </a:lnTo>
                  <a:lnTo>
                    <a:pt x="47" y="4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2" y="0"/>
                  </a:lnTo>
                  <a:lnTo>
                    <a:pt x="67" y="1"/>
                  </a:lnTo>
                  <a:lnTo>
                    <a:pt x="67" y="1"/>
                  </a:lnTo>
                  <a:lnTo>
                    <a:pt x="72" y="2"/>
                  </a:lnTo>
                  <a:lnTo>
                    <a:pt x="76" y="4"/>
                  </a:lnTo>
                  <a:lnTo>
                    <a:pt x="81" y="8"/>
                  </a:lnTo>
                  <a:lnTo>
                    <a:pt x="84" y="11"/>
                  </a:lnTo>
                  <a:lnTo>
                    <a:pt x="88" y="16"/>
                  </a:lnTo>
                  <a:lnTo>
                    <a:pt x="90" y="22"/>
                  </a:lnTo>
                  <a:lnTo>
                    <a:pt x="95" y="34"/>
                  </a:lnTo>
                  <a:lnTo>
                    <a:pt x="98" y="49"/>
                  </a:lnTo>
                  <a:lnTo>
                    <a:pt x="99" y="66"/>
                  </a:lnTo>
                  <a:lnTo>
                    <a:pt x="99" y="85"/>
                  </a:lnTo>
                  <a:lnTo>
                    <a:pt x="96" y="105"/>
                  </a:lnTo>
                  <a:lnTo>
                    <a:pt x="96" y="1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09587B1A-F7A2-F86A-7DE7-09D18BB2B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7" y="1342"/>
              <a:ext cx="50" cy="95"/>
            </a:xfrm>
            <a:custGeom>
              <a:avLst/>
              <a:gdLst>
                <a:gd name="T0" fmla="*/ 96 w 99"/>
                <a:gd name="T1" fmla="*/ 104 h 191"/>
                <a:gd name="T2" fmla="*/ 96 w 99"/>
                <a:gd name="T3" fmla="*/ 104 h 191"/>
                <a:gd name="T4" fmla="*/ 91 w 99"/>
                <a:gd name="T5" fmla="*/ 123 h 191"/>
                <a:gd name="T6" fmla="*/ 86 w 99"/>
                <a:gd name="T7" fmla="*/ 140 h 191"/>
                <a:gd name="T8" fmla="*/ 79 w 99"/>
                <a:gd name="T9" fmla="*/ 156 h 191"/>
                <a:gd name="T10" fmla="*/ 71 w 99"/>
                <a:gd name="T11" fmla="*/ 169 h 191"/>
                <a:gd name="T12" fmla="*/ 61 w 99"/>
                <a:gd name="T13" fmla="*/ 179 h 191"/>
                <a:gd name="T14" fmla="*/ 57 w 99"/>
                <a:gd name="T15" fmla="*/ 183 h 191"/>
                <a:gd name="T16" fmla="*/ 52 w 99"/>
                <a:gd name="T17" fmla="*/ 186 h 191"/>
                <a:gd name="T18" fmla="*/ 46 w 99"/>
                <a:gd name="T19" fmla="*/ 188 h 191"/>
                <a:gd name="T20" fmla="*/ 42 w 99"/>
                <a:gd name="T21" fmla="*/ 191 h 191"/>
                <a:gd name="T22" fmla="*/ 37 w 99"/>
                <a:gd name="T23" fmla="*/ 191 h 191"/>
                <a:gd name="T24" fmla="*/ 33 w 99"/>
                <a:gd name="T25" fmla="*/ 191 h 191"/>
                <a:gd name="T26" fmla="*/ 33 w 99"/>
                <a:gd name="T27" fmla="*/ 191 h 191"/>
                <a:gd name="T28" fmla="*/ 28 w 99"/>
                <a:gd name="T29" fmla="*/ 189 h 191"/>
                <a:gd name="T30" fmla="*/ 23 w 99"/>
                <a:gd name="T31" fmla="*/ 187 h 191"/>
                <a:gd name="T32" fmla="*/ 20 w 99"/>
                <a:gd name="T33" fmla="*/ 184 h 191"/>
                <a:gd name="T34" fmla="*/ 15 w 99"/>
                <a:gd name="T35" fmla="*/ 179 h 191"/>
                <a:gd name="T36" fmla="*/ 12 w 99"/>
                <a:gd name="T37" fmla="*/ 174 h 191"/>
                <a:gd name="T38" fmla="*/ 10 w 99"/>
                <a:gd name="T39" fmla="*/ 170 h 191"/>
                <a:gd name="T40" fmla="*/ 5 w 99"/>
                <a:gd name="T41" fmla="*/ 156 h 191"/>
                <a:gd name="T42" fmla="*/ 2 w 99"/>
                <a:gd name="T43" fmla="*/ 141 h 191"/>
                <a:gd name="T44" fmla="*/ 0 w 99"/>
                <a:gd name="T45" fmla="*/ 125 h 191"/>
                <a:gd name="T46" fmla="*/ 0 w 99"/>
                <a:gd name="T47" fmla="*/ 106 h 191"/>
                <a:gd name="T48" fmla="*/ 4 w 99"/>
                <a:gd name="T49" fmla="*/ 87 h 191"/>
                <a:gd name="T50" fmla="*/ 4 w 99"/>
                <a:gd name="T51" fmla="*/ 87 h 191"/>
                <a:gd name="T52" fmla="*/ 8 w 99"/>
                <a:gd name="T53" fmla="*/ 68 h 191"/>
                <a:gd name="T54" fmla="*/ 14 w 99"/>
                <a:gd name="T55" fmla="*/ 51 h 191"/>
                <a:gd name="T56" fmla="*/ 21 w 99"/>
                <a:gd name="T57" fmla="*/ 35 h 191"/>
                <a:gd name="T58" fmla="*/ 29 w 99"/>
                <a:gd name="T59" fmla="*/ 22 h 191"/>
                <a:gd name="T60" fmla="*/ 38 w 99"/>
                <a:gd name="T61" fmla="*/ 12 h 191"/>
                <a:gd name="T62" fmla="*/ 43 w 99"/>
                <a:gd name="T63" fmla="*/ 7 h 191"/>
                <a:gd name="T64" fmla="*/ 48 w 99"/>
                <a:gd name="T65" fmla="*/ 5 h 191"/>
                <a:gd name="T66" fmla="*/ 52 w 99"/>
                <a:gd name="T67" fmla="*/ 3 h 191"/>
                <a:gd name="T68" fmla="*/ 58 w 99"/>
                <a:gd name="T69" fmla="*/ 0 h 191"/>
                <a:gd name="T70" fmla="*/ 63 w 99"/>
                <a:gd name="T71" fmla="*/ 0 h 191"/>
                <a:gd name="T72" fmla="*/ 67 w 99"/>
                <a:gd name="T73" fmla="*/ 0 h 191"/>
                <a:gd name="T74" fmla="*/ 67 w 99"/>
                <a:gd name="T75" fmla="*/ 0 h 191"/>
                <a:gd name="T76" fmla="*/ 72 w 99"/>
                <a:gd name="T77" fmla="*/ 2 h 191"/>
                <a:gd name="T78" fmla="*/ 76 w 99"/>
                <a:gd name="T79" fmla="*/ 4 h 191"/>
                <a:gd name="T80" fmla="*/ 80 w 99"/>
                <a:gd name="T81" fmla="*/ 7 h 191"/>
                <a:gd name="T82" fmla="*/ 84 w 99"/>
                <a:gd name="T83" fmla="*/ 11 h 191"/>
                <a:gd name="T84" fmla="*/ 87 w 99"/>
                <a:gd name="T85" fmla="*/ 15 h 191"/>
                <a:gd name="T86" fmla="*/ 90 w 99"/>
                <a:gd name="T87" fmla="*/ 21 h 191"/>
                <a:gd name="T88" fmla="*/ 95 w 99"/>
                <a:gd name="T89" fmla="*/ 34 h 191"/>
                <a:gd name="T90" fmla="*/ 98 w 99"/>
                <a:gd name="T91" fmla="*/ 49 h 191"/>
                <a:gd name="T92" fmla="*/ 99 w 99"/>
                <a:gd name="T93" fmla="*/ 66 h 191"/>
                <a:gd name="T94" fmla="*/ 98 w 99"/>
                <a:gd name="T95" fmla="*/ 85 h 191"/>
                <a:gd name="T96" fmla="*/ 96 w 99"/>
                <a:gd name="T97" fmla="*/ 104 h 191"/>
                <a:gd name="T98" fmla="*/ 96 w 99"/>
                <a:gd name="T99" fmla="*/ 10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" h="191">
                  <a:moveTo>
                    <a:pt x="96" y="104"/>
                  </a:moveTo>
                  <a:lnTo>
                    <a:pt x="96" y="104"/>
                  </a:lnTo>
                  <a:lnTo>
                    <a:pt x="91" y="123"/>
                  </a:lnTo>
                  <a:lnTo>
                    <a:pt x="86" y="140"/>
                  </a:lnTo>
                  <a:lnTo>
                    <a:pt x="79" y="156"/>
                  </a:lnTo>
                  <a:lnTo>
                    <a:pt x="71" y="169"/>
                  </a:lnTo>
                  <a:lnTo>
                    <a:pt x="61" y="179"/>
                  </a:lnTo>
                  <a:lnTo>
                    <a:pt x="57" y="183"/>
                  </a:lnTo>
                  <a:lnTo>
                    <a:pt x="52" y="186"/>
                  </a:lnTo>
                  <a:lnTo>
                    <a:pt x="46" y="188"/>
                  </a:lnTo>
                  <a:lnTo>
                    <a:pt x="42" y="191"/>
                  </a:lnTo>
                  <a:lnTo>
                    <a:pt x="37" y="191"/>
                  </a:lnTo>
                  <a:lnTo>
                    <a:pt x="33" y="191"/>
                  </a:lnTo>
                  <a:lnTo>
                    <a:pt x="33" y="191"/>
                  </a:lnTo>
                  <a:lnTo>
                    <a:pt x="28" y="189"/>
                  </a:lnTo>
                  <a:lnTo>
                    <a:pt x="23" y="187"/>
                  </a:lnTo>
                  <a:lnTo>
                    <a:pt x="20" y="184"/>
                  </a:lnTo>
                  <a:lnTo>
                    <a:pt x="15" y="179"/>
                  </a:lnTo>
                  <a:lnTo>
                    <a:pt x="12" y="174"/>
                  </a:lnTo>
                  <a:lnTo>
                    <a:pt x="10" y="170"/>
                  </a:lnTo>
                  <a:lnTo>
                    <a:pt x="5" y="156"/>
                  </a:lnTo>
                  <a:lnTo>
                    <a:pt x="2" y="141"/>
                  </a:lnTo>
                  <a:lnTo>
                    <a:pt x="0" y="125"/>
                  </a:lnTo>
                  <a:lnTo>
                    <a:pt x="0" y="106"/>
                  </a:lnTo>
                  <a:lnTo>
                    <a:pt x="4" y="87"/>
                  </a:lnTo>
                  <a:lnTo>
                    <a:pt x="4" y="87"/>
                  </a:lnTo>
                  <a:lnTo>
                    <a:pt x="8" y="68"/>
                  </a:lnTo>
                  <a:lnTo>
                    <a:pt x="14" y="51"/>
                  </a:lnTo>
                  <a:lnTo>
                    <a:pt x="21" y="35"/>
                  </a:lnTo>
                  <a:lnTo>
                    <a:pt x="29" y="22"/>
                  </a:lnTo>
                  <a:lnTo>
                    <a:pt x="38" y="12"/>
                  </a:lnTo>
                  <a:lnTo>
                    <a:pt x="43" y="7"/>
                  </a:lnTo>
                  <a:lnTo>
                    <a:pt x="48" y="5"/>
                  </a:lnTo>
                  <a:lnTo>
                    <a:pt x="52" y="3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72" y="2"/>
                  </a:lnTo>
                  <a:lnTo>
                    <a:pt x="76" y="4"/>
                  </a:lnTo>
                  <a:lnTo>
                    <a:pt x="80" y="7"/>
                  </a:lnTo>
                  <a:lnTo>
                    <a:pt x="84" y="11"/>
                  </a:lnTo>
                  <a:lnTo>
                    <a:pt x="87" y="15"/>
                  </a:lnTo>
                  <a:lnTo>
                    <a:pt x="90" y="21"/>
                  </a:lnTo>
                  <a:lnTo>
                    <a:pt x="95" y="34"/>
                  </a:lnTo>
                  <a:lnTo>
                    <a:pt x="98" y="49"/>
                  </a:lnTo>
                  <a:lnTo>
                    <a:pt x="99" y="66"/>
                  </a:lnTo>
                  <a:lnTo>
                    <a:pt x="98" y="85"/>
                  </a:lnTo>
                  <a:lnTo>
                    <a:pt x="96" y="104"/>
                  </a:lnTo>
                  <a:lnTo>
                    <a:pt x="96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4555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2025-04-08T02:45:18Z</dcterms:created>
  <dcterms:modified xsi:type="dcterms:W3CDTF">2025-04-08T02:45:24Z</dcterms:modified>
</cp:coreProperties>
</file>