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43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81DBFE-446D-1B3A-3737-CF6A3066E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AACC143-974C-5C88-A3B8-ABB89DB0C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F82ECA-63B2-57B1-18C0-1D606BB9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2C7018-DA16-C227-D05C-9CED92D5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293EEB-3057-20C4-F4E2-990D19D4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82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888988-FD01-3288-E5EB-4C21349BD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A9C644-02DE-E878-CC2C-D50A387D9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8AB917-FABC-2EF1-2492-6FB83B5B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8E9C3C-5EE6-E85B-3D65-47066ACA5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E44736-0A16-5A5A-7B5E-C27486BB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477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930DD3E-A018-8CEE-1D4E-59CABFAAC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827D533-F10C-9E05-4FA4-59D72AAF1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B8CC6D-F3ED-A6E2-559C-30213F4A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6B36DA-5AF7-0069-3FF4-9DE0C28E4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689BD1-85C2-27FF-2748-008E71D0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940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D27210-BF20-9B6B-4F60-C9C437A4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C37A29-14C7-A496-0F72-30DD4EADD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E85769-82E6-DD03-F931-6A0925CC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C1D060-1211-0E63-B832-D4A7A5A4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120220-F7FD-E0EB-3A9A-8EBE6C6F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20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E722F5-2DEB-7806-393D-96885514A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804F892-A5BF-877F-5F07-BD65C85F9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44B9C38-343C-3E8F-0F64-573F17ACF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4477A2-915D-5DCA-DE13-D50C34A2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8DB835-EE8D-EA66-C07F-5A07D8A27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43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731721-A9D9-2DEF-70A0-0B138B084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28E317-3B0E-6F88-FAA6-64D8130C40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2FB91C0-972C-2AEC-0341-CA3516571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73CA2EC-EC20-CB31-4E4C-C5A154419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98EC609-12DA-821C-6768-5727D49CA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E9A5F8E-6252-7D50-4819-25214EC10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754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DA7A4C-D0A5-8835-1AB0-F41775D7F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DBB60CB-81C9-A6EA-0FB2-1F99A7AAE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CE2A19E-6FF3-DA40-5B33-FA81CC1E6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3A47483-2817-0F0B-7C1B-DC1DC43DD3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C6CCCF1-9915-7830-3A46-CC12A1D7E9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23E0F1D-F7A2-47E8-301B-51E6F0CC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0D8C13E-A604-5F68-003A-9282F57B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D00C660-AD1A-C9B0-EE97-4D65BFED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02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CD8055-8E6C-9ECB-1B45-F66D9A6AB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9D5A39A-AFC8-1CAE-044E-0224D482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43A2C8A-0E9C-C657-1EF9-7B6EE204E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8B5C254-599A-9115-A700-68668D77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20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0A53FF6-08A3-556A-8850-117DC82B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6F41C8F-176F-FCC0-3F87-AE765768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E213882-B982-CC66-AD8C-6190D8DE7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407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45E53D-91CC-6A8F-A0DB-57D8BB3D6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464371-9217-2E33-13B4-03846FBC9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DF03D88-A391-4678-FA11-37C0E796E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2B88F2-7D95-40BD-4447-7BEAD63B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B2BA3E8-D6FB-2794-0767-17DB1076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209FCE-2290-13A1-813E-0308D184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13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DDB418-AC7B-9C0B-31E8-9EE54359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6316099-F9F3-967B-5C73-638B2DB40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0FE8776-C159-557F-BB8D-57C5EABAC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FBDC3AA-ABD0-E376-80AC-FE447DD81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C747B0-9BE7-CDE8-190D-BABE312B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4BEB27-4840-26B5-85E7-2023360D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224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F0E0D42-E169-3951-FF25-8AC9DBCE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161486-FDAF-6958-4DB9-D312B7E76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A4C42D-CFED-05D4-3E12-FBE63D235D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BF5087-B391-44C2-AB6B-42B14ADD754D}" type="datetimeFigureOut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22129C-40B6-08AE-BFE7-CC3109BCA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D90796-5DD7-BD82-B9C5-1F81DB47F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D883CF-86CB-4378-91BD-F199AE3237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704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07E82DE8-345D-BE94-89BF-9112BFF54CD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85925" y="0"/>
            <a:ext cx="8820154" cy="6858003"/>
            <a:chOff x="1062" y="0"/>
            <a:chExt cx="5556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D681605-A388-FBDE-798E-4FD1F3154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2" y="93"/>
              <a:ext cx="738" cy="808"/>
            </a:xfrm>
            <a:custGeom>
              <a:avLst/>
              <a:gdLst>
                <a:gd name="T0" fmla="*/ 431 w 2216"/>
                <a:gd name="T1" fmla="*/ 1085 h 2426"/>
                <a:gd name="T2" fmla="*/ 450 w 2216"/>
                <a:gd name="T3" fmla="*/ 953 h 2426"/>
                <a:gd name="T4" fmla="*/ 473 w 2216"/>
                <a:gd name="T5" fmla="*/ 757 h 2426"/>
                <a:gd name="T6" fmla="*/ 487 w 2216"/>
                <a:gd name="T7" fmla="*/ 565 h 2426"/>
                <a:gd name="T8" fmla="*/ 498 w 2216"/>
                <a:gd name="T9" fmla="*/ 343 h 2426"/>
                <a:gd name="T10" fmla="*/ 530 w 2216"/>
                <a:gd name="T11" fmla="*/ 205 h 2426"/>
                <a:gd name="T12" fmla="*/ 573 w 2216"/>
                <a:gd name="T13" fmla="*/ 127 h 2426"/>
                <a:gd name="T14" fmla="*/ 624 w 2216"/>
                <a:gd name="T15" fmla="*/ 75 h 2426"/>
                <a:gd name="T16" fmla="*/ 674 w 2216"/>
                <a:gd name="T17" fmla="*/ 40 h 2426"/>
                <a:gd name="T18" fmla="*/ 754 w 2216"/>
                <a:gd name="T19" fmla="*/ 13 h 2426"/>
                <a:gd name="T20" fmla="*/ 897 w 2216"/>
                <a:gd name="T21" fmla="*/ 1 h 2426"/>
                <a:gd name="T22" fmla="*/ 1000 w 2216"/>
                <a:gd name="T23" fmla="*/ 7 h 2426"/>
                <a:gd name="T24" fmla="*/ 1169 w 2216"/>
                <a:gd name="T25" fmla="*/ 40 h 2426"/>
                <a:gd name="T26" fmla="*/ 1555 w 2216"/>
                <a:gd name="T27" fmla="*/ 93 h 2426"/>
                <a:gd name="T28" fmla="*/ 1641 w 2216"/>
                <a:gd name="T29" fmla="*/ 105 h 2426"/>
                <a:gd name="T30" fmla="*/ 1731 w 2216"/>
                <a:gd name="T31" fmla="*/ 150 h 2426"/>
                <a:gd name="T32" fmla="*/ 1816 w 2216"/>
                <a:gd name="T33" fmla="*/ 218 h 2426"/>
                <a:gd name="T34" fmla="*/ 1890 w 2216"/>
                <a:gd name="T35" fmla="*/ 270 h 2426"/>
                <a:gd name="T36" fmla="*/ 1951 w 2216"/>
                <a:gd name="T37" fmla="*/ 288 h 2426"/>
                <a:gd name="T38" fmla="*/ 1995 w 2216"/>
                <a:gd name="T39" fmla="*/ 314 h 2426"/>
                <a:gd name="T40" fmla="*/ 2029 w 2216"/>
                <a:gd name="T41" fmla="*/ 358 h 2426"/>
                <a:gd name="T42" fmla="*/ 2062 w 2216"/>
                <a:gd name="T43" fmla="*/ 448 h 2426"/>
                <a:gd name="T44" fmla="*/ 2060 w 2216"/>
                <a:gd name="T45" fmla="*/ 494 h 2426"/>
                <a:gd name="T46" fmla="*/ 2034 w 2216"/>
                <a:gd name="T47" fmla="*/ 594 h 2426"/>
                <a:gd name="T48" fmla="*/ 1965 w 2216"/>
                <a:gd name="T49" fmla="*/ 714 h 2426"/>
                <a:gd name="T50" fmla="*/ 2029 w 2216"/>
                <a:gd name="T51" fmla="*/ 687 h 2426"/>
                <a:gd name="T52" fmla="*/ 2122 w 2216"/>
                <a:gd name="T53" fmla="*/ 690 h 2426"/>
                <a:gd name="T54" fmla="*/ 2189 w 2216"/>
                <a:gd name="T55" fmla="*/ 732 h 2426"/>
                <a:gd name="T56" fmla="*/ 2208 w 2216"/>
                <a:gd name="T57" fmla="*/ 767 h 2426"/>
                <a:gd name="T58" fmla="*/ 2214 w 2216"/>
                <a:gd name="T59" fmla="*/ 842 h 2426"/>
                <a:gd name="T60" fmla="*/ 2203 w 2216"/>
                <a:gd name="T61" fmla="*/ 897 h 2426"/>
                <a:gd name="T62" fmla="*/ 2134 w 2216"/>
                <a:gd name="T63" fmla="*/ 1011 h 2426"/>
                <a:gd name="T64" fmla="*/ 2045 w 2216"/>
                <a:gd name="T65" fmla="*/ 1150 h 2426"/>
                <a:gd name="T66" fmla="*/ 1915 w 2216"/>
                <a:gd name="T67" fmla="*/ 1354 h 2426"/>
                <a:gd name="T68" fmla="*/ 1811 w 2216"/>
                <a:gd name="T69" fmla="*/ 1488 h 2426"/>
                <a:gd name="T70" fmla="*/ 1739 w 2216"/>
                <a:gd name="T71" fmla="*/ 1553 h 2426"/>
                <a:gd name="T72" fmla="*/ 1608 w 2216"/>
                <a:gd name="T73" fmla="*/ 1637 h 2426"/>
                <a:gd name="T74" fmla="*/ 1426 w 2216"/>
                <a:gd name="T75" fmla="*/ 1740 h 2426"/>
                <a:gd name="T76" fmla="*/ 1273 w 2216"/>
                <a:gd name="T77" fmla="*/ 1848 h 2426"/>
                <a:gd name="T78" fmla="*/ 1193 w 2216"/>
                <a:gd name="T79" fmla="*/ 1933 h 2426"/>
                <a:gd name="T80" fmla="*/ 1153 w 2216"/>
                <a:gd name="T81" fmla="*/ 1992 h 2426"/>
                <a:gd name="T82" fmla="*/ 1026 w 2216"/>
                <a:gd name="T83" fmla="*/ 2214 h 2426"/>
                <a:gd name="T84" fmla="*/ 986 w 2216"/>
                <a:gd name="T85" fmla="*/ 2321 h 2426"/>
                <a:gd name="T86" fmla="*/ 988 w 2216"/>
                <a:gd name="T87" fmla="*/ 2423 h 2426"/>
                <a:gd name="T88" fmla="*/ 892 w 2216"/>
                <a:gd name="T89" fmla="*/ 2426 h 2426"/>
                <a:gd name="T90" fmla="*/ 736 w 2216"/>
                <a:gd name="T91" fmla="*/ 2417 h 2426"/>
                <a:gd name="T92" fmla="*/ 522 w 2216"/>
                <a:gd name="T93" fmla="*/ 2377 h 2426"/>
                <a:gd name="T94" fmla="*/ 332 w 2216"/>
                <a:gd name="T95" fmla="*/ 2306 h 2426"/>
                <a:gd name="T96" fmla="*/ 161 w 2216"/>
                <a:gd name="T97" fmla="*/ 2203 h 2426"/>
                <a:gd name="T98" fmla="*/ 0 w 2216"/>
                <a:gd name="T99" fmla="*/ 2074 h 2426"/>
                <a:gd name="T100" fmla="*/ 31 w 2216"/>
                <a:gd name="T101" fmla="*/ 2009 h 2426"/>
                <a:gd name="T102" fmla="*/ 99 w 2216"/>
                <a:gd name="T103" fmla="*/ 1851 h 2426"/>
                <a:gd name="T104" fmla="*/ 152 w 2216"/>
                <a:gd name="T105" fmla="*/ 1731 h 2426"/>
                <a:gd name="T106" fmla="*/ 241 w 2216"/>
                <a:gd name="T107" fmla="*/ 1550 h 2426"/>
                <a:gd name="T108" fmla="*/ 357 w 2216"/>
                <a:gd name="T109" fmla="*/ 1321 h 2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16" h="2426">
                  <a:moveTo>
                    <a:pt x="404" y="1177"/>
                  </a:moveTo>
                  <a:lnTo>
                    <a:pt x="404" y="1177"/>
                  </a:lnTo>
                  <a:lnTo>
                    <a:pt x="419" y="1131"/>
                  </a:lnTo>
                  <a:lnTo>
                    <a:pt x="431" y="1085"/>
                  </a:lnTo>
                  <a:lnTo>
                    <a:pt x="431" y="1085"/>
                  </a:lnTo>
                  <a:lnTo>
                    <a:pt x="437" y="1052"/>
                  </a:lnTo>
                  <a:lnTo>
                    <a:pt x="443" y="1020"/>
                  </a:lnTo>
                  <a:lnTo>
                    <a:pt x="450" y="953"/>
                  </a:lnTo>
                  <a:lnTo>
                    <a:pt x="456" y="886"/>
                  </a:lnTo>
                  <a:lnTo>
                    <a:pt x="464" y="819"/>
                  </a:lnTo>
                  <a:lnTo>
                    <a:pt x="464" y="819"/>
                  </a:lnTo>
                  <a:lnTo>
                    <a:pt x="473" y="757"/>
                  </a:lnTo>
                  <a:lnTo>
                    <a:pt x="479" y="693"/>
                  </a:lnTo>
                  <a:lnTo>
                    <a:pt x="484" y="629"/>
                  </a:lnTo>
                  <a:lnTo>
                    <a:pt x="487" y="565"/>
                  </a:lnTo>
                  <a:lnTo>
                    <a:pt x="487" y="565"/>
                  </a:lnTo>
                  <a:lnTo>
                    <a:pt x="490" y="491"/>
                  </a:lnTo>
                  <a:lnTo>
                    <a:pt x="493" y="417"/>
                  </a:lnTo>
                  <a:lnTo>
                    <a:pt x="495" y="380"/>
                  </a:lnTo>
                  <a:lnTo>
                    <a:pt x="498" y="343"/>
                  </a:lnTo>
                  <a:lnTo>
                    <a:pt x="504" y="307"/>
                  </a:lnTo>
                  <a:lnTo>
                    <a:pt x="510" y="271"/>
                  </a:lnTo>
                  <a:lnTo>
                    <a:pt x="519" y="237"/>
                  </a:lnTo>
                  <a:lnTo>
                    <a:pt x="530" y="205"/>
                  </a:lnTo>
                  <a:lnTo>
                    <a:pt x="545" y="173"/>
                  </a:lnTo>
                  <a:lnTo>
                    <a:pt x="554" y="157"/>
                  </a:lnTo>
                  <a:lnTo>
                    <a:pt x="563" y="142"/>
                  </a:lnTo>
                  <a:lnTo>
                    <a:pt x="573" y="127"/>
                  </a:lnTo>
                  <a:lnTo>
                    <a:pt x="584" y="114"/>
                  </a:lnTo>
                  <a:lnTo>
                    <a:pt x="596" y="101"/>
                  </a:lnTo>
                  <a:lnTo>
                    <a:pt x="609" y="87"/>
                  </a:lnTo>
                  <a:lnTo>
                    <a:pt x="624" y="75"/>
                  </a:lnTo>
                  <a:lnTo>
                    <a:pt x="639" y="62"/>
                  </a:lnTo>
                  <a:lnTo>
                    <a:pt x="656" y="52"/>
                  </a:lnTo>
                  <a:lnTo>
                    <a:pt x="674" y="40"/>
                  </a:lnTo>
                  <a:lnTo>
                    <a:pt x="674" y="40"/>
                  </a:lnTo>
                  <a:lnTo>
                    <a:pt x="686" y="34"/>
                  </a:lnTo>
                  <a:lnTo>
                    <a:pt x="699" y="28"/>
                  </a:lnTo>
                  <a:lnTo>
                    <a:pt x="726" y="19"/>
                  </a:lnTo>
                  <a:lnTo>
                    <a:pt x="754" y="13"/>
                  </a:lnTo>
                  <a:lnTo>
                    <a:pt x="782" y="9"/>
                  </a:lnTo>
                  <a:lnTo>
                    <a:pt x="811" y="6"/>
                  </a:lnTo>
                  <a:lnTo>
                    <a:pt x="840" y="4"/>
                  </a:lnTo>
                  <a:lnTo>
                    <a:pt x="897" y="1"/>
                  </a:lnTo>
                  <a:lnTo>
                    <a:pt x="897" y="1"/>
                  </a:lnTo>
                  <a:lnTo>
                    <a:pt x="931" y="0"/>
                  </a:lnTo>
                  <a:lnTo>
                    <a:pt x="966" y="3"/>
                  </a:lnTo>
                  <a:lnTo>
                    <a:pt x="1000" y="7"/>
                  </a:lnTo>
                  <a:lnTo>
                    <a:pt x="1034" y="12"/>
                  </a:lnTo>
                  <a:lnTo>
                    <a:pt x="1103" y="26"/>
                  </a:lnTo>
                  <a:lnTo>
                    <a:pt x="1169" y="40"/>
                  </a:lnTo>
                  <a:lnTo>
                    <a:pt x="1169" y="40"/>
                  </a:lnTo>
                  <a:lnTo>
                    <a:pt x="1266" y="56"/>
                  </a:lnTo>
                  <a:lnTo>
                    <a:pt x="1362" y="71"/>
                  </a:lnTo>
                  <a:lnTo>
                    <a:pt x="1458" y="83"/>
                  </a:lnTo>
                  <a:lnTo>
                    <a:pt x="1555" y="93"/>
                  </a:lnTo>
                  <a:lnTo>
                    <a:pt x="1555" y="93"/>
                  </a:lnTo>
                  <a:lnTo>
                    <a:pt x="1586" y="96"/>
                  </a:lnTo>
                  <a:lnTo>
                    <a:pt x="1614" y="101"/>
                  </a:lnTo>
                  <a:lnTo>
                    <a:pt x="1641" y="105"/>
                  </a:lnTo>
                  <a:lnTo>
                    <a:pt x="1663" y="113"/>
                  </a:lnTo>
                  <a:lnTo>
                    <a:pt x="1687" y="121"/>
                  </a:lnTo>
                  <a:lnTo>
                    <a:pt x="1709" y="133"/>
                  </a:lnTo>
                  <a:lnTo>
                    <a:pt x="1731" y="150"/>
                  </a:lnTo>
                  <a:lnTo>
                    <a:pt x="1756" y="169"/>
                  </a:lnTo>
                  <a:lnTo>
                    <a:pt x="1765" y="178"/>
                  </a:lnTo>
                  <a:lnTo>
                    <a:pt x="1765" y="178"/>
                  </a:lnTo>
                  <a:lnTo>
                    <a:pt x="1816" y="218"/>
                  </a:lnTo>
                  <a:lnTo>
                    <a:pt x="1841" y="240"/>
                  </a:lnTo>
                  <a:lnTo>
                    <a:pt x="1853" y="252"/>
                  </a:lnTo>
                  <a:lnTo>
                    <a:pt x="1863" y="264"/>
                  </a:lnTo>
                  <a:lnTo>
                    <a:pt x="1890" y="270"/>
                  </a:lnTo>
                  <a:lnTo>
                    <a:pt x="1890" y="270"/>
                  </a:lnTo>
                  <a:lnTo>
                    <a:pt x="1921" y="277"/>
                  </a:lnTo>
                  <a:lnTo>
                    <a:pt x="1951" y="288"/>
                  </a:lnTo>
                  <a:lnTo>
                    <a:pt x="1951" y="288"/>
                  </a:lnTo>
                  <a:lnTo>
                    <a:pt x="1962" y="292"/>
                  </a:lnTo>
                  <a:lnTo>
                    <a:pt x="1973" y="298"/>
                  </a:lnTo>
                  <a:lnTo>
                    <a:pt x="1985" y="306"/>
                  </a:lnTo>
                  <a:lnTo>
                    <a:pt x="1995" y="314"/>
                  </a:lnTo>
                  <a:lnTo>
                    <a:pt x="2004" y="323"/>
                  </a:lnTo>
                  <a:lnTo>
                    <a:pt x="2013" y="334"/>
                  </a:lnTo>
                  <a:lnTo>
                    <a:pt x="2022" y="346"/>
                  </a:lnTo>
                  <a:lnTo>
                    <a:pt x="2029" y="358"/>
                  </a:lnTo>
                  <a:lnTo>
                    <a:pt x="2042" y="381"/>
                  </a:lnTo>
                  <a:lnTo>
                    <a:pt x="2053" y="408"/>
                  </a:lnTo>
                  <a:lnTo>
                    <a:pt x="2059" y="435"/>
                  </a:lnTo>
                  <a:lnTo>
                    <a:pt x="2062" y="448"/>
                  </a:lnTo>
                  <a:lnTo>
                    <a:pt x="2062" y="460"/>
                  </a:lnTo>
                  <a:lnTo>
                    <a:pt x="2062" y="460"/>
                  </a:lnTo>
                  <a:lnTo>
                    <a:pt x="2062" y="478"/>
                  </a:lnTo>
                  <a:lnTo>
                    <a:pt x="2060" y="494"/>
                  </a:lnTo>
                  <a:lnTo>
                    <a:pt x="2059" y="510"/>
                  </a:lnTo>
                  <a:lnTo>
                    <a:pt x="2054" y="528"/>
                  </a:lnTo>
                  <a:lnTo>
                    <a:pt x="2045" y="561"/>
                  </a:lnTo>
                  <a:lnTo>
                    <a:pt x="2034" y="594"/>
                  </a:lnTo>
                  <a:lnTo>
                    <a:pt x="2019" y="626"/>
                  </a:lnTo>
                  <a:lnTo>
                    <a:pt x="2002" y="656"/>
                  </a:lnTo>
                  <a:lnTo>
                    <a:pt x="1985" y="686"/>
                  </a:lnTo>
                  <a:lnTo>
                    <a:pt x="1965" y="714"/>
                  </a:lnTo>
                  <a:lnTo>
                    <a:pt x="1977" y="699"/>
                  </a:lnTo>
                  <a:lnTo>
                    <a:pt x="1977" y="699"/>
                  </a:lnTo>
                  <a:lnTo>
                    <a:pt x="2002" y="692"/>
                  </a:lnTo>
                  <a:lnTo>
                    <a:pt x="2029" y="687"/>
                  </a:lnTo>
                  <a:lnTo>
                    <a:pt x="2054" y="684"/>
                  </a:lnTo>
                  <a:lnTo>
                    <a:pt x="2078" y="684"/>
                  </a:lnTo>
                  <a:lnTo>
                    <a:pt x="2100" y="686"/>
                  </a:lnTo>
                  <a:lnTo>
                    <a:pt x="2122" y="690"/>
                  </a:lnTo>
                  <a:lnTo>
                    <a:pt x="2142" y="696"/>
                  </a:lnTo>
                  <a:lnTo>
                    <a:pt x="2160" y="705"/>
                  </a:lnTo>
                  <a:lnTo>
                    <a:pt x="2176" y="717"/>
                  </a:lnTo>
                  <a:lnTo>
                    <a:pt x="2189" y="732"/>
                  </a:lnTo>
                  <a:lnTo>
                    <a:pt x="2195" y="739"/>
                  </a:lnTo>
                  <a:lnTo>
                    <a:pt x="2200" y="748"/>
                  </a:lnTo>
                  <a:lnTo>
                    <a:pt x="2204" y="757"/>
                  </a:lnTo>
                  <a:lnTo>
                    <a:pt x="2208" y="767"/>
                  </a:lnTo>
                  <a:lnTo>
                    <a:pt x="2211" y="778"/>
                  </a:lnTo>
                  <a:lnTo>
                    <a:pt x="2214" y="790"/>
                  </a:lnTo>
                  <a:lnTo>
                    <a:pt x="2216" y="815"/>
                  </a:lnTo>
                  <a:lnTo>
                    <a:pt x="2214" y="842"/>
                  </a:lnTo>
                  <a:lnTo>
                    <a:pt x="2210" y="873"/>
                  </a:lnTo>
                  <a:lnTo>
                    <a:pt x="2210" y="873"/>
                  </a:lnTo>
                  <a:lnTo>
                    <a:pt x="2207" y="885"/>
                  </a:lnTo>
                  <a:lnTo>
                    <a:pt x="2203" y="897"/>
                  </a:lnTo>
                  <a:lnTo>
                    <a:pt x="2192" y="920"/>
                  </a:lnTo>
                  <a:lnTo>
                    <a:pt x="2180" y="944"/>
                  </a:lnTo>
                  <a:lnTo>
                    <a:pt x="2165" y="966"/>
                  </a:lnTo>
                  <a:lnTo>
                    <a:pt x="2134" y="1011"/>
                  </a:lnTo>
                  <a:lnTo>
                    <a:pt x="2120" y="1032"/>
                  </a:lnTo>
                  <a:lnTo>
                    <a:pt x="2105" y="1052"/>
                  </a:lnTo>
                  <a:lnTo>
                    <a:pt x="2105" y="1052"/>
                  </a:lnTo>
                  <a:lnTo>
                    <a:pt x="2045" y="1150"/>
                  </a:lnTo>
                  <a:lnTo>
                    <a:pt x="1983" y="1247"/>
                  </a:lnTo>
                  <a:lnTo>
                    <a:pt x="1983" y="1247"/>
                  </a:lnTo>
                  <a:lnTo>
                    <a:pt x="1939" y="1318"/>
                  </a:lnTo>
                  <a:lnTo>
                    <a:pt x="1915" y="1354"/>
                  </a:lnTo>
                  <a:lnTo>
                    <a:pt x="1891" y="1390"/>
                  </a:lnTo>
                  <a:lnTo>
                    <a:pt x="1866" y="1424"/>
                  </a:lnTo>
                  <a:lnTo>
                    <a:pt x="1839" y="1456"/>
                  </a:lnTo>
                  <a:lnTo>
                    <a:pt x="1811" y="1488"/>
                  </a:lnTo>
                  <a:lnTo>
                    <a:pt x="1780" y="1516"/>
                  </a:lnTo>
                  <a:lnTo>
                    <a:pt x="1780" y="1516"/>
                  </a:lnTo>
                  <a:lnTo>
                    <a:pt x="1759" y="1535"/>
                  </a:lnTo>
                  <a:lnTo>
                    <a:pt x="1739" y="1553"/>
                  </a:lnTo>
                  <a:lnTo>
                    <a:pt x="1718" y="1568"/>
                  </a:lnTo>
                  <a:lnTo>
                    <a:pt x="1696" y="1584"/>
                  </a:lnTo>
                  <a:lnTo>
                    <a:pt x="1653" y="1612"/>
                  </a:lnTo>
                  <a:lnTo>
                    <a:pt x="1608" y="1637"/>
                  </a:lnTo>
                  <a:lnTo>
                    <a:pt x="1518" y="1688"/>
                  </a:lnTo>
                  <a:lnTo>
                    <a:pt x="1472" y="1713"/>
                  </a:lnTo>
                  <a:lnTo>
                    <a:pt x="1426" y="1740"/>
                  </a:lnTo>
                  <a:lnTo>
                    <a:pt x="1426" y="1740"/>
                  </a:lnTo>
                  <a:lnTo>
                    <a:pt x="1386" y="1764"/>
                  </a:lnTo>
                  <a:lnTo>
                    <a:pt x="1346" y="1790"/>
                  </a:lnTo>
                  <a:lnTo>
                    <a:pt x="1309" y="1817"/>
                  </a:lnTo>
                  <a:lnTo>
                    <a:pt x="1273" y="1848"/>
                  </a:lnTo>
                  <a:lnTo>
                    <a:pt x="1239" y="1880"/>
                  </a:lnTo>
                  <a:lnTo>
                    <a:pt x="1223" y="1897"/>
                  </a:lnTo>
                  <a:lnTo>
                    <a:pt x="1208" y="1915"/>
                  </a:lnTo>
                  <a:lnTo>
                    <a:pt x="1193" y="1933"/>
                  </a:lnTo>
                  <a:lnTo>
                    <a:pt x="1178" y="1952"/>
                  </a:lnTo>
                  <a:lnTo>
                    <a:pt x="1166" y="1972"/>
                  </a:lnTo>
                  <a:lnTo>
                    <a:pt x="1153" y="1992"/>
                  </a:lnTo>
                  <a:lnTo>
                    <a:pt x="1153" y="1992"/>
                  </a:lnTo>
                  <a:lnTo>
                    <a:pt x="1098" y="2084"/>
                  </a:lnTo>
                  <a:lnTo>
                    <a:pt x="1069" y="2135"/>
                  </a:lnTo>
                  <a:lnTo>
                    <a:pt x="1039" y="2187"/>
                  </a:lnTo>
                  <a:lnTo>
                    <a:pt x="1026" y="2214"/>
                  </a:lnTo>
                  <a:lnTo>
                    <a:pt x="1014" y="2240"/>
                  </a:lnTo>
                  <a:lnTo>
                    <a:pt x="1003" y="2267"/>
                  </a:lnTo>
                  <a:lnTo>
                    <a:pt x="993" y="2294"/>
                  </a:lnTo>
                  <a:lnTo>
                    <a:pt x="986" y="2321"/>
                  </a:lnTo>
                  <a:lnTo>
                    <a:pt x="981" y="2346"/>
                  </a:lnTo>
                  <a:lnTo>
                    <a:pt x="977" y="2373"/>
                  </a:lnTo>
                  <a:lnTo>
                    <a:pt x="977" y="2396"/>
                  </a:lnTo>
                  <a:lnTo>
                    <a:pt x="988" y="2423"/>
                  </a:lnTo>
                  <a:lnTo>
                    <a:pt x="988" y="2423"/>
                  </a:lnTo>
                  <a:lnTo>
                    <a:pt x="956" y="2424"/>
                  </a:lnTo>
                  <a:lnTo>
                    <a:pt x="923" y="2426"/>
                  </a:lnTo>
                  <a:lnTo>
                    <a:pt x="892" y="2426"/>
                  </a:lnTo>
                  <a:lnTo>
                    <a:pt x="859" y="2426"/>
                  </a:lnTo>
                  <a:lnTo>
                    <a:pt x="797" y="2422"/>
                  </a:lnTo>
                  <a:lnTo>
                    <a:pt x="736" y="2417"/>
                  </a:lnTo>
                  <a:lnTo>
                    <a:pt x="736" y="2417"/>
                  </a:lnTo>
                  <a:lnTo>
                    <a:pt x="680" y="2410"/>
                  </a:lnTo>
                  <a:lnTo>
                    <a:pt x="625" y="2401"/>
                  </a:lnTo>
                  <a:lnTo>
                    <a:pt x="572" y="2390"/>
                  </a:lnTo>
                  <a:lnTo>
                    <a:pt x="522" y="2377"/>
                  </a:lnTo>
                  <a:lnTo>
                    <a:pt x="471" y="2362"/>
                  </a:lnTo>
                  <a:lnTo>
                    <a:pt x="424" y="2346"/>
                  </a:lnTo>
                  <a:lnTo>
                    <a:pt x="378" y="2326"/>
                  </a:lnTo>
                  <a:lnTo>
                    <a:pt x="332" y="2306"/>
                  </a:lnTo>
                  <a:lnTo>
                    <a:pt x="289" y="2283"/>
                  </a:lnTo>
                  <a:lnTo>
                    <a:pt x="246" y="2258"/>
                  </a:lnTo>
                  <a:lnTo>
                    <a:pt x="203" y="2231"/>
                  </a:lnTo>
                  <a:lnTo>
                    <a:pt x="161" y="2203"/>
                  </a:lnTo>
                  <a:lnTo>
                    <a:pt x="121" y="2174"/>
                  </a:lnTo>
                  <a:lnTo>
                    <a:pt x="80" y="2142"/>
                  </a:lnTo>
                  <a:lnTo>
                    <a:pt x="40" y="2108"/>
                  </a:lnTo>
                  <a:lnTo>
                    <a:pt x="0" y="2074"/>
                  </a:lnTo>
                  <a:lnTo>
                    <a:pt x="25" y="2038"/>
                  </a:lnTo>
                  <a:lnTo>
                    <a:pt x="25" y="2038"/>
                  </a:lnTo>
                  <a:lnTo>
                    <a:pt x="28" y="2024"/>
                  </a:lnTo>
                  <a:lnTo>
                    <a:pt x="31" y="2009"/>
                  </a:lnTo>
                  <a:lnTo>
                    <a:pt x="41" y="1978"/>
                  </a:lnTo>
                  <a:lnTo>
                    <a:pt x="53" y="1946"/>
                  </a:lnTo>
                  <a:lnTo>
                    <a:pt x="68" y="1914"/>
                  </a:lnTo>
                  <a:lnTo>
                    <a:pt x="99" y="1851"/>
                  </a:lnTo>
                  <a:lnTo>
                    <a:pt x="114" y="1822"/>
                  </a:lnTo>
                  <a:lnTo>
                    <a:pt x="127" y="1792"/>
                  </a:lnTo>
                  <a:lnTo>
                    <a:pt x="127" y="1792"/>
                  </a:lnTo>
                  <a:lnTo>
                    <a:pt x="152" y="1731"/>
                  </a:lnTo>
                  <a:lnTo>
                    <a:pt x="181" y="1670"/>
                  </a:lnTo>
                  <a:lnTo>
                    <a:pt x="210" y="1609"/>
                  </a:lnTo>
                  <a:lnTo>
                    <a:pt x="241" y="1550"/>
                  </a:lnTo>
                  <a:lnTo>
                    <a:pt x="241" y="1550"/>
                  </a:lnTo>
                  <a:lnTo>
                    <a:pt x="283" y="1474"/>
                  </a:lnTo>
                  <a:lnTo>
                    <a:pt x="321" y="1398"/>
                  </a:lnTo>
                  <a:lnTo>
                    <a:pt x="341" y="1361"/>
                  </a:lnTo>
                  <a:lnTo>
                    <a:pt x="357" y="1321"/>
                  </a:lnTo>
                  <a:lnTo>
                    <a:pt x="373" y="1283"/>
                  </a:lnTo>
                  <a:lnTo>
                    <a:pt x="390" y="1244"/>
                  </a:lnTo>
                  <a:lnTo>
                    <a:pt x="404" y="117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B9865C7B-B427-15B0-0E9E-584437A5B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2" y="93"/>
              <a:ext cx="738" cy="808"/>
            </a:xfrm>
            <a:custGeom>
              <a:avLst/>
              <a:gdLst>
                <a:gd name="T0" fmla="*/ 431 w 2216"/>
                <a:gd name="T1" fmla="*/ 1085 h 2426"/>
                <a:gd name="T2" fmla="*/ 450 w 2216"/>
                <a:gd name="T3" fmla="*/ 953 h 2426"/>
                <a:gd name="T4" fmla="*/ 473 w 2216"/>
                <a:gd name="T5" fmla="*/ 757 h 2426"/>
                <a:gd name="T6" fmla="*/ 487 w 2216"/>
                <a:gd name="T7" fmla="*/ 565 h 2426"/>
                <a:gd name="T8" fmla="*/ 498 w 2216"/>
                <a:gd name="T9" fmla="*/ 343 h 2426"/>
                <a:gd name="T10" fmla="*/ 530 w 2216"/>
                <a:gd name="T11" fmla="*/ 205 h 2426"/>
                <a:gd name="T12" fmla="*/ 573 w 2216"/>
                <a:gd name="T13" fmla="*/ 127 h 2426"/>
                <a:gd name="T14" fmla="*/ 624 w 2216"/>
                <a:gd name="T15" fmla="*/ 75 h 2426"/>
                <a:gd name="T16" fmla="*/ 674 w 2216"/>
                <a:gd name="T17" fmla="*/ 40 h 2426"/>
                <a:gd name="T18" fmla="*/ 754 w 2216"/>
                <a:gd name="T19" fmla="*/ 13 h 2426"/>
                <a:gd name="T20" fmla="*/ 897 w 2216"/>
                <a:gd name="T21" fmla="*/ 1 h 2426"/>
                <a:gd name="T22" fmla="*/ 1000 w 2216"/>
                <a:gd name="T23" fmla="*/ 7 h 2426"/>
                <a:gd name="T24" fmla="*/ 1169 w 2216"/>
                <a:gd name="T25" fmla="*/ 40 h 2426"/>
                <a:gd name="T26" fmla="*/ 1555 w 2216"/>
                <a:gd name="T27" fmla="*/ 93 h 2426"/>
                <a:gd name="T28" fmla="*/ 1641 w 2216"/>
                <a:gd name="T29" fmla="*/ 105 h 2426"/>
                <a:gd name="T30" fmla="*/ 1731 w 2216"/>
                <a:gd name="T31" fmla="*/ 150 h 2426"/>
                <a:gd name="T32" fmla="*/ 1816 w 2216"/>
                <a:gd name="T33" fmla="*/ 218 h 2426"/>
                <a:gd name="T34" fmla="*/ 1890 w 2216"/>
                <a:gd name="T35" fmla="*/ 270 h 2426"/>
                <a:gd name="T36" fmla="*/ 1951 w 2216"/>
                <a:gd name="T37" fmla="*/ 288 h 2426"/>
                <a:gd name="T38" fmla="*/ 1995 w 2216"/>
                <a:gd name="T39" fmla="*/ 314 h 2426"/>
                <a:gd name="T40" fmla="*/ 2029 w 2216"/>
                <a:gd name="T41" fmla="*/ 358 h 2426"/>
                <a:gd name="T42" fmla="*/ 2062 w 2216"/>
                <a:gd name="T43" fmla="*/ 448 h 2426"/>
                <a:gd name="T44" fmla="*/ 2060 w 2216"/>
                <a:gd name="T45" fmla="*/ 494 h 2426"/>
                <a:gd name="T46" fmla="*/ 2034 w 2216"/>
                <a:gd name="T47" fmla="*/ 594 h 2426"/>
                <a:gd name="T48" fmla="*/ 1965 w 2216"/>
                <a:gd name="T49" fmla="*/ 714 h 2426"/>
                <a:gd name="T50" fmla="*/ 2029 w 2216"/>
                <a:gd name="T51" fmla="*/ 687 h 2426"/>
                <a:gd name="T52" fmla="*/ 2122 w 2216"/>
                <a:gd name="T53" fmla="*/ 690 h 2426"/>
                <a:gd name="T54" fmla="*/ 2189 w 2216"/>
                <a:gd name="T55" fmla="*/ 732 h 2426"/>
                <a:gd name="T56" fmla="*/ 2208 w 2216"/>
                <a:gd name="T57" fmla="*/ 767 h 2426"/>
                <a:gd name="T58" fmla="*/ 2214 w 2216"/>
                <a:gd name="T59" fmla="*/ 842 h 2426"/>
                <a:gd name="T60" fmla="*/ 2203 w 2216"/>
                <a:gd name="T61" fmla="*/ 897 h 2426"/>
                <a:gd name="T62" fmla="*/ 2134 w 2216"/>
                <a:gd name="T63" fmla="*/ 1011 h 2426"/>
                <a:gd name="T64" fmla="*/ 2045 w 2216"/>
                <a:gd name="T65" fmla="*/ 1150 h 2426"/>
                <a:gd name="T66" fmla="*/ 1915 w 2216"/>
                <a:gd name="T67" fmla="*/ 1354 h 2426"/>
                <a:gd name="T68" fmla="*/ 1811 w 2216"/>
                <a:gd name="T69" fmla="*/ 1488 h 2426"/>
                <a:gd name="T70" fmla="*/ 1739 w 2216"/>
                <a:gd name="T71" fmla="*/ 1553 h 2426"/>
                <a:gd name="T72" fmla="*/ 1608 w 2216"/>
                <a:gd name="T73" fmla="*/ 1637 h 2426"/>
                <a:gd name="T74" fmla="*/ 1426 w 2216"/>
                <a:gd name="T75" fmla="*/ 1740 h 2426"/>
                <a:gd name="T76" fmla="*/ 1273 w 2216"/>
                <a:gd name="T77" fmla="*/ 1848 h 2426"/>
                <a:gd name="T78" fmla="*/ 1193 w 2216"/>
                <a:gd name="T79" fmla="*/ 1933 h 2426"/>
                <a:gd name="T80" fmla="*/ 1153 w 2216"/>
                <a:gd name="T81" fmla="*/ 1992 h 2426"/>
                <a:gd name="T82" fmla="*/ 1026 w 2216"/>
                <a:gd name="T83" fmla="*/ 2214 h 2426"/>
                <a:gd name="T84" fmla="*/ 986 w 2216"/>
                <a:gd name="T85" fmla="*/ 2321 h 2426"/>
                <a:gd name="T86" fmla="*/ 988 w 2216"/>
                <a:gd name="T87" fmla="*/ 2423 h 2426"/>
                <a:gd name="T88" fmla="*/ 892 w 2216"/>
                <a:gd name="T89" fmla="*/ 2426 h 2426"/>
                <a:gd name="T90" fmla="*/ 736 w 2216"/>
                <a:gd name="T91" fmla="*/ 2417 h 2426"/>
                <a:gd name="T92" fmla="*/ 522 w 2216"/>
                <a:gd name="T93" fmla="*/ 2377 h 2426"/>
                <a:gd name="T94" fmla="*/ 332 w 2216"/>
                <a:gd name="T95" fmla="*/ 2306 h 2426"/>
                <a:gd name="T96" fmla="*/ 161 w 2216"/>
                <a:gd name="T97" fmla="*/ 2203 h 2426"/>
                <a:gd name="T98" fmla="*/ 0 w 2216"/>
                <a:gd name="T99" fmla="*/ 2074 h 2426"/>
                <a:gd name="T100" fmla="*/ 31 w 2216"/>
                <a:gd name="T101" fmla="*/ 2009 h 2426"/>
                <a:gd name="T102" fmla="*/ 99 w 2216"/>
                <a:gd name="T103" fmla="*/ 1851 h 2426"/>
                <a:gd name="T104" fmla="*/ 152 w 2216"/>
                <a:gd name="T105" fmla="*/ 1731 h 2426"/>
                <a:gd name="T106" fmla="*/ 241 w 2216"/>
                <a:gd name="T107" fmla="*/ 1550 h 2426"/>
                <a:gd name="T108" fmla="*/ 357 w 2216"/>
                <a:gd name="T109" fmla="*/ 1321 h 2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16" h="2426">
                  <a:moveTo>
                    <a:pt x="404" y="1177"/>
                  </a:moveTo>
                  <a:lnTo>
                    <a:pt x="404" y="1177"/>
                  </a:lnTo>
                  <a:lnTo>
                    <a:pt x="419" y="1131"/>
                  </a:lnTo>
                  <a:lnTo>
                    <a:pt x="431" y="1085"/>
                  </a:lnTo>
                  <a:lnTo>
                    <a:pt x="431" y="1085"/>
                  </a:lnTo>
                  <a:lnTo>
                    <a:pt x="437" y="1052"/>
                  </a:lnTo>
                  <a:lnTo>
                    <a:pt x="443" y="1020"/>
                  </a:lnTo>
                  <a:lnTo>
                    <a:pt x="450" y="953"/>
                  </a:lnTo>
                  <a:lnTo>
                    <a:pt x="456" y="886"/>
                  </a:lnTo>
                  <a:lnTo>
                    <a:pt x="464" y="819"/>
                  </a:lnTo>
                  <a:lnTo>
                    <a:pt x="464" y="819"/>
                  </a:lnTo>
                  <a:lnTo>
                    <a:pt x="473" y="757"/>
                  </a:lnTo>
                  <a:lnTo>
                    <a:pt x="479" y="693"/>
                  </a:lnTo>
                  <a:lnTo>
                    <a:pt x="484" y="629"/>
                  </a:lnTo>
                  <a:lnTo>
                    <a:pt x="487" y="565"/>
                  </a:lnTo>
                  <a:lnTo>
                    <a:pt x="487" y="565"/>
                  </a:lnTo>
                  <a:lnTo>
                    <a:pt x="490" y="491"/>
                  </a:lnTo>
                  <a:lnTo>
                    <a:pt x="493" y="417"/>
                  </a:lnTo>
                  <a:lnTo>
                    <a:pt x="495" y="380"/>
                  </a:lnTo>
                  <a:lnTo>
                    <a:pt x="498" y="343"/>
                  </a:lnTo>
                  <a:lnTo>
                    <a:pt x="504" y="307"/>
                  </a:lnTo>
                  <a:lnTo>
                    <a:pt x="510" y="271"/>
                  </a:lnTo>
                  <a:lnTo>
                    <a:pt x="519" y="237"/>
                  </a:lnTo>
                  <a:lnTo>
                    <a:pt x="530" y="205"/>
                  </a:lnTo>
                  <a:lnTo>
                    <a:pt x="545" y="173"/>
                  </a:lnTo>
                  <a:lnTo>
                    <a:pt x="554" y="157"/>
                  </a:lnTo>
                  <a:lnTo>
                    <a:pt x="563" y="142"/>
                  </a:lnTo>
                  <a:lnTo>
                    <a:pt x="573" y="127"/>
                  </a:lnTo>
                  <a:lnTo>
                    <a:pt x="584" y="114"/>
                  </a:lnTo>
                  <a:lnTo>
                    <a:pt x="596" y="101"/>
                  </a:lnTo>
                  <a:lnTo>
                    <a:pt x="609" y="87"/>
                  </a:lnTo>
                  <a:lnTo>
                    <a:pt x="624" y="75"/>
                  </a:lnTo>
                  <a:lnTo>
                    <a:pt x="639" y="62"/>
                  </a:lnTo>
                  <a:lnTo>
                    <a:pt x="656" y="52"/>
                  </a:lnTo>
                  <a:lnTo>
                    <a:pt x="674" y="40"/>
                  </a:lnTo>
                  <a:lnTo>
                    <a:pt x="674" y="40"/>
                  </a:lnTo>
                  <a:lnTo>
                    <a:pt x="686" y="34"/>
                  </a:lnTo>
                  <a:lnTo>
                    <a:pt x="699" y="28"/>
                  </a:lnTo>
                  <a:lnTo>
                    <a:pt x="726" y="19"/>
                  </a:lnTo>
                  <a:lnTo>
                    <a:pt x="754" y="13"/>
                  </a:lnTo>
                  <a:lnTo>
                    <a:pt x="782" y="9"/>
                  </a:lnTo>
                  <a:lnTo>
                    <a:pt x="811" y="6"/>
                  </a:lnTo>
                  <a:lnTo>
                    <a:pt x="840" y="4"/>
                  </a:lnTo>
                  <a:lnTo>
                    <a:pt x="897" y="1"/>
                  </a:lnTo>
                  <a:lnTo>
                    <a:pt x="897" y="1"/>
                  </a:lnTo>
                  <a:lnTo>
                    <a:pt x="931" y="0"/>
                  </a:lnTo>
                  <a:lnTo>
                    <a:pt x="966" y="3"/>
                  </a:lnTo>
                  <a:lnTo>
                    <a:pt x="1000" y="7"/>
                  </a:lnTo>
                  <a:lnTo>
                    <a:pt x="1034" y="12"/>
                  </a:lnTo>
                  <a:lnTo>
                    <a:pt x="1103" y="26"/>
                  </a:lnTo>
                  <a:lnTo>
                    <a:pt x="1169" y="40"/>
                  </a:lnTo>
                  <a:lnTo>
                    <a:pt x="1169" y="40"/>
                  </a:lnTo>
                  <a:lnTo>
                    <a:pt x="1266" y="56"/>
                  </a:lnTo>
                  <a:lnTo>
                    <a:pt x="1362" y="71"/>
                  </a:lnTo>
                  <a:lnTo>
                    <a:pt x="1458" y="83"/>
                  </a:lnTo>
                  <a:lnTo>
                    <a:pt x="1555" y="93"/>
                  </a:lnTo>
                  <a:lnTo>
                    <a:pt x="1555" y="93"/>
                  </a:lnTo>
                  <a:lnTo>
                    <a:pt x="1586" y="96"/>
                  </a:lnTo>
                  <a:lnTo>
                    <a:pt x="1614" y="101"/>
                  </a:lnTo>
                  <a:lnTo>
                    <a:pt x="1641" y="105"/>
                  </a:lnTo>
                  <a:lnTo>
                    <a:pt x="1663" y="113"/>
                  </a:lnTo>
                  <a:lnTo>
                    <a:pt x="1687" y="121"/>
                  </a:lnTo>
                  <a:lnTo>
                    <a:pt x="1709" y="133"/>
                  </a:lnTo>
                  <a:lnTo>
                    <a:pt x="1731" y="150"/>
                  </a:lnTo>
                  <a:lnTo>
                    <a:pt x="1756" y="169"/>
                  </a:lnTo>
                  <a:lnTo>
                    <a:pt x="1765" y="178"/>
                  </a:lnTo>
                  <a:lnTo>
                    <a:pt x="1765" y="178"/>
                  </a:lnTo>
                  <a:lnTo>
                    <a:pt x="1816" y="218"/>
                  </a:lnTo>
                  <a:lnTo>
                    <a:pt x="1841" y="240"/>
                  </a:lnTo>
                  <a:lnTo>
                    <a:pt x="1853" y="252"/>
                  </a:lnTo>
                  <a:lnTo>
                    <a:pt x="1863" y="264"/>
                  </a:lnTo>
                  <a:lnTo>
                    <a:pt x="1890" y="270"/>
                  </a:lnTo>
                  <a:lnTo>
                    <a:pt x="1890" y="270"/>
                  </a:lnTo>
                  <a:lnTo>
                    <a:pt x="1921" y="277"/>
                  </a:lnTo>
                  <a:lnTo>
                    <a:pt x="1951" y="288"/>
                  </a:lnTo>
                  <a:lnTo>
                    <a:pt x="1951" y="288"/>
                  </a:lnTo>
                  <a:lnTo>
                    <a:pt x="1962" y="292"/>
                  </a:lnTo>
                  <a:lnTo>
                    <a:pt x="1973" y="298"/>
                  </a:lnTo>
                  <a:lnTo>
                    <a:pt x="1985" y="306"/>
                  </a:lnTo>
                  <a:lnTo>
                    <a:pt x="1995" y="314"/>
                  </a:lnTo>
                  <a:lnTo>
                    <a:pt x="2004" y="323"/>
                  </a:lnTo>
                  <a:lnTo>
                    <a:pt x="2013" y="334"/>
                  </a:lnTo>
                  <a:lnTo>
                    <a:pt x="2022" y="346"/>
                  </a:lnTo>
                  <a:lnTo>
                    <a:pt x="2029" y="358"/>
                  </a:lnTo>
                  <a:lnTo>
                    <a:pt x="2042" y="381"/>
                  </a:lnTo>
                  <a:lnTo>
                    <a:pt x="2053" y="408"/>
                  </a:lnTo>
                  <a:lnTo>
                    <a:pt x="2059" y="435"/>
                  </a:lnTo>
                  <a:lnTo>
                    <a:pt x="2062" y="448"/>
                  </a:lnTo>
                  <a:lnTo>
                    <a:pt x="2062" y="460"/>
                  </a:lnTo>
                  <a:lnTo>
                    <a:pt x="2062" y="460"/>
                  </a:lnTo>
                  <a:lnTo>
                    <a:pt x="2062" y="478"/>
                  </a:lnTo>
                  <a:lnTo>
                    <a:pt x="2060" y="494"/>
                  </a:lnTo>
                  <a:lnTo>
                    <a:pt x="2059" y="510"/>
                  </a:lnTo>
                  <a:lnTo>
                    <a:pt x="2054" y="528"/>
                  </a:lnTo>
                  <a:lnTo>
                    <a:pt x="2045" y="561"/>
                  </a:lnTo>
                  <a:lnTo>
                    <a:pt x="2034" y="594"/>
                  </a:lnTo>
                  <a:lnTo>
                    <a:pt x="2019" y="626"/>
                  </a:lnTo>
                  <a:lnTo>
                    <a:pt x="2002" y="656"/>
                  </a:lnTo>
                  <a:lnTo>
                    <a:pt x="1985" y="686"/>
                  </a:lnTo>
                  <a:lnTo>
                    <a:pt x="1965" y="714"/>
                  </a:lnTo>
                  <a:lnTo>
                    <a:pt x="1977" y="699"/>
                  </a:lnTo>
                  <a:lnTo>
                    <a:pt x="1977" y="699"/>
                  </a:lnTo>
                  <a:lnTo>
                    <a:pt x="2002" y="692"/>
                  </a:lnTo>
                  <a:lnTo>
                    <a:pt x="2029" y="687"/>
                  </a:lnTo>
                  <a:lnTo>
                    <a:pt x="2054" y="684"/>
                  </a:lnTo>
                  <a:lnTo>
                    <a:pt x="2078" y="684"/>
                  </a:lnTo>
                  <a:lnTo>
                    <a:pt x="2100" y="686"/>
                  </a:lnTo>
                  <a:lnTo>
                    <a:pt x="2122" y="690"/>
                  </a:lnTo>
                  <a:lnTo>
                    <a:pt x="2142" y="696"/>
                  </a:lnTo>
                  <a:lnTo>
                    <a:pt x="2160" y="705"/>
                  </a:lnTo>
                  <a:lnTo>
                    <a:pt x="2176" y="717"/>
                  </a:lnTo>
                  <a:lnTo>
                    <a:pt x="2189" y="732"/>
                  </a:lnTo>
                  <a:lnTo>
                    <a:pt x="2195" y="739"/>
                  </a:lnTo>
                  <a:lnTo>
                    <a:pt x="2200" y="748"/>
                  </a:lnTo>
                  <a:lnTo>
                    <a:pt x="2204" y="757"/>
                  </a:lnTo>
                  <a:lnTo>
                    <a:pt x="2208" y="767"/>
                  </a:lnTo>
                  <a:lnTo>
                    <a:pt x="2211" y="778"/>
                  </a:lnTo>
                  <a:lnTo>
                    <a:pt x="2214" y="790"/>
                  </a:lnTo>
                  <a:lnTo>
                    <a:pt x="2216" y="815"/>
                  </a:lnTo>
                  <a:lnTo>
                    <a:pt x="2214" y="842"/>
                  </a:lnTo>
                  <a:lnTo>
                    <a:pt x="2210" y="873"/>
                  </a:lnTo>
                  <a:lnTo>
                    <a:pt x="2210" y="873"/>
                  </a:lnTo>
                  <a:lnTo>
                    <a:pt x="2207" y="885"/>
                  </a:lnTo>
                  <a:lnTo>
                    <a:pt x="2203" y="897"/>
                  </a:lnTo>
                  <a:lnTo>
                    <a:pt x="2192" y="920"/>
                  </a:lnTo>
                  <a:lnTo>
                    <a:pt x="2180" y="944"/>
                  </a:lnTo>
                  <a:lnTo>
                    <a:pt x="2165" y="966"/>
                  </a:lnTo>
                  <a:lnTo>
                    <a:pt x="2134" y="1011"/>
                  </a:lnTo>
                  <a:lnTo>
                    <a:pt x="2120" y="1032"/>
                  </a:lnTo>
                  <a:lnTo>
                    <a:pt x="2105" y="1052"/>
                  </a:lnTo>
                  <a:lnTo>
                    <a:pt x="2105" y="1052"/>
                  </a:lnTo>
                  <a:lnTo>
                    <a:pt x="2045" y="1150"/>
                  </a:lnTo>
                  <a:lnTo>
                    <a:pt x="1983" y="1247"/>
                  </a:lnTo>
                  <a:lnTo>
                    <a:pt x="1983" y="1247"/>
                  </a:lnTo>
                  <a:lnTo>
                    <a:pt x="1939" y="1318"/>
                  </a:lnTo>
                  <a:lnTo>
                    <a:pt x="1915" y="1354"/>
                  </a:lnTo>
                  <a:lnTo>
                    <a:pt x="1891" y="1390"/>
                  </a:lnTo>
                  <a:lnTo>
                    <a:pt x="1866" y="1424"/>
                  </a:lnTo>
                  <a:lnTo>
                    <a:pt x="1839" y="1456"/>
                  </a:lnTo>
                  <a:lnTo>
                    <a:pt x="1811" y="1488"/>
                  </a:lnTo>
                  <a:lnTo>
                    <a:pt x="1780" y="1516"/>
                  </a:lnTo>
                  <a:lnTo>
                    <a:pt x="1780" y="1516"/>
                  </a:lnTo>
                  <a:lnTo>
                    <a:pt x="1759" y="1535"/>
                  </a:lnTo>
                  <a:lnTo>
                    <a:pt x="1739" y="1553"/>
                  </a:lnTo>
                  <a:lnTo>
                    <a:pt x="1718" y="1568"/>
                  </a:lnTo>
                  <a:lnTo>
                    <a:pt x="1696" y="1584"/>
                  </a:lnTo>
                  <a:lnTo>
                    <a:pt x="1653" y="1612"/>
                  </a:lnTo>
                  <a:lnTo>
                    <a:pt x="1608" y="1637"/>
                  </a:lnTo>
                  <a:lnTo>
                    <a:pt x="1518" y="1688"/>
                  </a:lnTo>
                  <a:lnTo>
                    <a:pt x="1472" y="1713"/>
                  </a:lnTo>
                  <a:lnTo>
                    <a:pt x="1426" y="1740"/>
                  </a:lnTo>
                  <a:lnTo>
                    <a:pt x="1426" y="1740"/>
                  </a:lnTo>
                  <a:lnTo>
                    <a:pt x="1386" y="1764"/>
                  </a:lnTo>
                  <a:lnTo>
                    <a:pt x="1346" y="1790"/>
                  </a:lnTo>
                  <a:lnTo>
                    <a:pt x="1309" y="1817"/>
                  </a:lnTo>
                  <a:lnTo>
                    <a:pt x="1273" y="1848"/>
                  </a:lnTo>
                  <a:lnTo>
                    <a:pt x="1239" y="1880"/>
                  </a:lnTo>
                  <a:lnTo>
                    <a:pt x="1223" y="1897"/>
                  </a:lnTo>
                  <a:lnTo>
                    <a:pt x="1208" y="1915"/>
                  </a:lnTo>
                  <a:lnTo>
                    <a:pt x="1193" y="1933"/>
                  </a:lnTo>
                  <a:lnTo>
                    <a:pt x="1178" y="1952"/>
                  </a:lnTo>
                  <a:lnTo>
                    <a:pt x="1166" y="1972"/>
                  </a:lnTo>
                  <a:lnTo>
                    <a:pt x="1153" y="1992"/>
                  </a:lnTo>
                  <a:lnTo>
                    <a:pt x="1153" y="1992"/>
                  </a:lnTo>
                  <a:lnTo>
                    <a:pt x="1098" y="2084"/>
                  </a:lnTo>
                  <a:lnTo>
                    <a:pt x="1069" y="2135"/>
                  </a:lnTo>
                  <a:lnTo>
                    <a:pt x="1039" y="2187"/>
                  </a:lnTo>
                  <a:lnTo>
                    <a:pt x="1026" y="2214"/>
                  </a:lnTo>
                  <a:lnTo>
                    <a:pt x="1014" y="2240"/>
                  </a:lnTo>
                  <a:lnTo>
                    <a:pt x="1003" y="2267"/>
                  </a:lnTo>
                  <a:lnTo>
                    <a:pt x="993" y="2294"/>
                  </a:lnTo>
                  <a:lnTo>
                    <a:pt x="986" y="2321"/>
                  </a:lnTo>
                  <a:lnTo>
                    <a:pt x="981" y="2346"/>
                  </a:lnTo>
                  <a:lnTo>
                    <a:pt x="977" y="2373"/>
                  </a:lnTo>
                  <a:lnTo>
                    <a:pt x="977" y="2396"/>
                  </a:lnTo>
                  <a:lnTo>
                    <a:pt x="988" y="2423"/>
                  </a:lnTo>
                  <a:lnTo>
                    <a:pt x="988" y="2423"/>
                  </a:lnTo>
                  <a:lnTo>
                    <a:pt x="956" y="2424"/>
                  </a:lnTo>
                  <a:lnTo>
                    <a:pt x="923" y="2426"/>
                  </a:lnTo>
                  <a:lnTo>
                    <a:pt x="892" y="2426"/>
                  </a:lnTo>
                  <a:lnTo>
                    <a:pt x="859" y="2426"/>
                  </a:lnTo>
                  <a:lnTo>
                    <a:pt x="797" y="2422"/>
                  </a:lnTo>
                  <a:lnTo>
                    <a:pt x="736" y="2417"/>
                  </a:lnTo>
                  <a:lnTo>
                    <a:pt x="736" y="2417"/>
                  </a:lnTo>
                  <a:lnTo>
                    <a:pt x="680" y="2410"/>
                  </a:lnTo>
                  <a:lnTo>
                    <a:pt x="625" y="2401"/>
                  </a:lnTo>
                  <a:lnTo>
                    <a:pt x="572" y="2390"/>
                  </a:lnTo>
                  <a:lnTo>
                    <a:pt x="522" y="2377"/>
                  </a:lnTo>
                  <a:lnTo>
                    <a:pt x="471" y="2362"/>
                  </a:lnTo>
                  <a:lnTo>
                    <a:pt x="424" y="2346"/>
                  </a:lnTo>
                  <a:lnTo>
                    <a:pt x="378" y="2326"/>
                  </a:lnTo>
                  <a:lnTo>
                    <a:pt x="332" y="2306"/>
                  </a:lnTo>
                  <a:lnTo>
                    <a:pt x="289" y="2283"/>
                  </a:lnTo>
                  <a:lnTo>
                    <a:pt x="246" y="2258"/>
                  </a:lnTo>
                  <a:lnTo>
                    <a:pt x="203" y="2231"/>
                  </a:lnTo>
                  <a:lnTo>
                    <a:pt x="161" y="2203"/>
                  </a:lnTo>
                  <a:lnTo>
                    <a:pt x="121" y="2174"/>
                  </a:lnTo>
                  <a:lnTo>
                    <a:pt x="80" y="2142"/>
                  </a:lnTo>
                  <a:lnTo>
                    <a:pt x="40" y="2108"/>
                  </a:lnTo>
                  <a:lnTo>
                    <a:pt x="0" y="2074"/>
                  </a:lnTo>
                  <a:lnTo>
                    <a:pt x="25" y="2038"/>
                  </a:lnTo>
                  <a:lnTo>
                    <a:pt x="25" y="2038"/>
                  </a:lnTo>
                  <a:lnTo>
                    <a:pt x="28" y="2024"/>
                  </a:lnTo>
                  <a:lnTo>
                    <a:pt x="31" y="2009"/>
                  </a:lnTo>
                  <a:lnTo>
                    <a:pt x="41" y="1978"/>
                  </a:lnTo>
                  <a:lnTo>
                    <a:pt x="53" y="1946"/>
                  </a:lnTo>
                  <a:lnTo>
                    <a:pt x="68" y="1914"/>
                  </a:lnTo>
                  <a:lnTo>
                    <a:pt x="99" y="1851"/>
                  </a:lnTo>
                  <a:lnTo>
                    <a:pt x="114" y="1822"/>
                  </a:lnTo>
                  <a:lnTo>
                    <a:pt x="127" y="1792"/>
                  </a:lnTo>
                  <a:lnTo>
                    <a:pt x="127" y="1792"/>
                  </a:lnTo>
                  <a:lnTo>
                    <a:pt x="152" y="1731"/>
                  </a:lnTo>
                  <a:lnTo>
                    <a:pt x="181" y="1670"/>
                  </a:lnTo>
                  <a:lnTo>
                    <a:pt x="210" y="1609"/>
                  </a:lnTo>
                  <a:lnTo>
                    <a:pt x="241" y="1550"/>
                  </a:lnTo>
                  <a:lnTo>
                    <a:pt x="241" y="1550"/>
                  </a:lnTo>
                  <a:lnTo>
                    <a:pt x="283" y="1474"/>
                  </a:lnTo>
                  <a:lnTo>
                    <a:pt x="321" y="1398"/>
                  </a:lnTo>
                  <a:lnTo>
                    <a:pt x="341" y="1361"/>
                  </a:lnTo>
                  <a:lnTo>
                    <a:pt x="357" y="1321"/>
                  </a:lnTo>
                  <a:lnTo>
                    <a:pt x="373" y="1283"/>
                  </a:lnTo>
                  <a:lnTo>
                    <a:pt x="390" y="12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1AC0C04-4B41-DF31-28F6-2C66C49AC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9" y="788"/>
              <a:ext cx="1396" cy="1946"/>
            </a:xfrm>
            <a:custGeom>
              <a:avLst/>
              <a:gdLst>
                <a:gd name="T0" fmla="*/ 2632 w 4188"/>
                <a:gd name="T1" fmla="*/ 5483 h 5836"/>
                <a:gd name="T2" fmla="*/ 3027 w 4188"/>
                <a:gd name="T3" fmla="*/ 4973 h 5836"/>
                <a:gd name="T4" fmla="*/ 3241 w 4188"/>
                <a:gd name="T5" fmla="*/ 4584 h 5836"/>
                <a:gd name="T6" fmla="*/ 3305 w 4188"/>
                <a:gd name="T7" fmla="*/ 4367 h 5836"/>
                <a:gd name="T8" fmla="*/ 3288 w 4188"/>
                <a:gd name="T9" fmla="*/ 4050 h 5836"/>
                <a:gd name="T10" fmla="*/ 3250 w 4188"/>
                <a:gd name="T11" fmla="*/ 3839 h 5836"/>
                <a:gd name="T12" fmla="*/ 3386 w 4188"/>
                <a:gd name="T13" fmla="*/ 3537 h 5836"/>
                <a:gd name="T14" fmla="*/ 3522 w 4188"/>
                <a:gd name="T15" fmla="*/ 3105 h 5836"/>
                <a:gd name="T16" fmla="*/ 3623 w 4188"/>
                <a:gd name="T17" fmla="*/ 2926 h 5836"/>
                <a:gd name="T18" fmla="*/ 3666 w 4188"/>
                <a:gd name="T19" fmla="*/ 3003 h 5836"/>
                <a:gd name="T20" fmla="*/ 3806 w 4188"/>
                <a:gd name="T21" fmla="*/ 3079 h 5836"/>
                <a:gd name="T22" fmla="*/ 4004 w 4188"/>
                <a:gd name="T23" fmla="*/ 3062 h 5836"/>
                <a:gd name="T24" fmla="*/ 4096 w 4188"/>
                <a:gd name="T25" fmla="*/ 3001 h 5836"/>
                <a:gd name="T26" fmla="*/ 4163 w 4188"/>
                <a:gd name="T27" fmla="*/ 2868 h 5836"/>
                <a:gd name="T28" fmla="*/ 4188 w 4188"/>
                <a:gd name="T29" fmla="*/ 2511 h 5836"/>
                <a:gd name="T30" fmla="*/ 4167 w 4188"/>
                <a:gd name="T31" fmla="*/ 2265 h 5836"/>
                <a:gd name="T32" fmla="*/ 4095 w 4188"/>
                <a:gd name="T33" fmla="*/ 2107 h 5836"/>
                <a:gd name="T34" fmla="*/ 4018 w 4188"/>
                <a:gd name="T35" fmla="*/ 2064 h 5836"/>
                <a:gd name="T36" fmla="*/ 3932 w 4188"/>
                <a:gd name="T37" fmla="*/ 2073 h 5836"/>
                <a:gd name="T38" fmla="*/ 3764 w 4188"/>
                <a:gd name="T39" fmla="*/ 2191 h 5836"/>
                <a:gd name="T40" fmla="*/ 3672 w 4188"/>
                <a:gd name="T41" fmla="*/ 2355 h 5836"/>
                <a:gd name="T42" fmla="*/ 3638 w 4188"/>
                <a:gd name="T43" fmla="*/ 2461 h 5836"/>
                <a:gd name="T44" fmla="*/ 3617 w 4188"/>
                <a:gd name="T45" fmla="*/ 2425 h 5836"/>
                <a:gd name="T46" fmla="*/ 3577 w 4188"/>
                <a:gd name="T47" fmla="*/ 1940 h 5836"/>
                <a:gd name="T48" fmla="*/ 3520 w 4188"/>
                <a:gd name="T49" fmla="*/ 1381 h 5836"/>
                <a:gd name="T50" fmla="*/ 3417 w 4188"/>
                <a:gd name="T51" fmla="*/ 863 h 5836"/>
                <a:gd name="T52" fmla="*/ 3309 w 4188"/>
                <a:gd name="T53" fmla="*/ 572 h 5836"/>
                <a:gd name="T54" fmla="*/ 3113 w 4188"/>
                <a:gd name="T55" fmla="*/ 343 h 5836"/>
                <a:gd name="T56" fmla="*/ 2866 w 4188"/>
                <a:gd name="T57" fmla="*/ 180 h 5836"/>
                <a:gd name="T58" fmla="*/ 2559 w 4188"/>
                <a:gd name="T59" fmla="*/ 57 h 5836"/>
                <a:gd name="T60" fmla="*/ 2320 w 4188"/>
                <a:gd name="T61" fmla="*/ 12 h 5836"/>
                <a:gd name="T62" fmla="*/ 2006 w 4188"/>
                <a:gd name="T63" fmla="*/ 6 h 5836"/>
                <a:gd name="T64" fmla="*/ 1846 w 4188"/>
                <a:gd name="T65" fmla="*/ 60 h 5836"/>
                <a:gd name="T66" fmla="*/ 1775 w 4188"/>
                <a:gd name="T67" fmla="*/ 136 h 5836"/>
                <a:gd name="T68" fmla="*/ 1710 w 4188"/>
                <a:gd name="T69" fmla="*/ 152 h 5836"/>
                <a:gd name="T70" fmla="*/ 1532 w 4188"/>
                <a:gd name="T71" fmla="*/ 177 h 5836"/>
                <a:gd name="T72" fmla="*/ 1293 w 4188"/>
                <a:gd name="T73" fmla="*/ 327 h 5836"/>
                <a:gd name="T74" fmla="*/ 1019 w 4188"/>
                <a:gd name="T75" fmla="*/ 591 h 5836"/>
                <a:gd name="T76" fmla="*/ 838 w 4188"/>
                <a:gd name="T77" fmla="*/ 897 h 5836"/>
                <a:gd name="T78" fmla="*/ 750 w 4188"/>
                <a:gd name="T79" fmla="*/ 1197 h 5836"/>
                <a:gd name="T80" fmla="*/ 599 w 4188"/>
                <a:gd name="T81" fmla="*/ 1923 h 5836"/>
                <a:gd name="T82" fmla="*/ 561 w 4188"/>
                <a:gd name="T83" fmla="*/ 2280 h 5836"/>
                <a:gd name="T84" fmla="*/ 537 w 4188"/>
                <a:gd name="T85" fmla="*/ 2287 h 5836"/>
                <a:gd name="T86" fmla="*/ 504 w 4188"/>
                <a:gd name="T87" fmla="*/ 2219 h 5836"/>
                <a:gd name="T88" fmla="*/ 406 w 4188"/>
                <a:gd name="T89" fmla="*/ 2079 h 5836"/>
                <a:gd name="T90" fmla="*/ 246 w 4188"/>
                <a:gd name="T91" fmla="*/ 2044 h 5836"/>
                <a:gd name="T92" fmla="*/ 163 w 4188"/>
                <a:gd name="T93" fmla="*/ 2082 h 5836"/>
                <a:gd name="T94" fmla="*/ 54 w 4188"/>
                <a:gd name="T95" fmla="*/ 2265 h 5836"/>
                <a:gd name="T96" fmla="*/ 2 w 4188"/>
                <a:gd name="T97" fmla="*/ 2498 h 5836"/>
                <a:gd name="T98" fmla="*/ 28 w 4188"/>
                <a:gd name="T99" fmla="*/ 2736 h 5836"/>
                <a:gd name="T100" fmla="*/ 152 w 4188"/>
                <a:gd name="T101" fmla="*/ 2939 h 5836"/>
                <a:gd name="T102" fmla="*/ 310 w 4188"/>
                <a:gd name="T103" fmla="*/ 3038 h 5836"/>
                <a:gd name="T104" fmla="*/ 494 w 4188"/>
                <a:gd name="T105" fmla="*/ 3044 h 5836"/>
                <a:gd name="T106" fmla="*/ 573 w 4188"/>
                <a:gd name="T107" fmla="*/ 2991 h 5836"/>
                <a:gd name="T108" fmla="*/ 645 w 4188"/>
                <a:gd name="T109" fmla="*/ 2937 h 5836"/>
                <a:gd name="T110" fmla="*/ 756 w 4188"/>
                <a:gd name="T111" fmla="*/ 3300 h 5836"/>
                <a:gd name="T112" fmla="*/ 925 w 4188"/>
                <a:gd name="T113" fmla="*/ 3667 h 5836"/>
                <a:gd name="T114" fmla="*/ 1041 w 4188"/>
                <a:gd name="T115" fmla="*/ 4047 h 5836"/>
                <a:gd name="T116" fmla="*/ 1133 w 4188"/>
                <a:gd name="T117" fmla="*/ 4547 h 5836"/>
                <a:gd name="T118" fmla="*/ 1213 w 4188"/>
                <a:gd name="T119" fmla="*/ 4740 h 5836"/>
                <a:gd name="T120" fmla="*/ 1352 w 4188"/>
                <a:gd name="T121" fmla="*/ 4912 h 5836"/>
                <a:gd name="T122" fmla="*/ 1858 w 4188"/>
                <a:gd name="T123" fmla="*/ 5359 h 5836"/>
                <a:gd name="T124" fmla="*/ 2136 w 4188"/>
                <a:gd name="T125" fmla="*/ 5647 h 5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88" h="5836">
                  <a:moveTo>
                    <a:pt x="2397" y="5809"/>
                  </a:moveTo>
                  <a:lnTo>
                    <a:pt x="2397" y="5809"/>
                  </a:lnTo>
                  <a:lnTo>
                    <a:pt x="2440" y="5741"/>
                  </a:lnTo>
                  <a:lnTo>
                    <a:pt x="2485" y="5676"/>
                  </a:lnTo>
                  <a:lnTo>
                    <a:pt x="2532" y="5610"/>
                  </a:lnTo>
                  <a:lnTo>
                    <a:pt x="2581" y="5545"/>
                  </a:lnTo>
                  <a:lnTo>
                    <a:pt x="2632" y="5483"/>
                  </a:lnTo>
                  <a:lnTo>
                    <a:pt x="2682" y="5420"/>
                  </a:lnTo>
                  <a:lnTo>
                    <a:pt x="2784" y="5294"/>
                  </a:lnTo>
                  <a:lnTo>
                    <a:pt x="2835" y="5232"/>
                  </a:lnTo>
                  <a:lnTo>
                    <a:pt x="2885" y="5169"/>
                  </a:lnTo>
                  <a:lnTo>
                    <a:pt x="2934" y="5105"/>
                  </a:lnTo>
                  <a:lnTo>
                    <a:pt x="2981" y="5040"/>
                  </a:lnTo>
                  <a:lnTo>
                    <a:pt x="3027" y="4973"/>
                  </a:lnTo>
                  <a:lnTo>
                    <a:pt x="3072" y="4906"/>
                  </a:lnTo>
                  <a:lnTo>
                    <a:pt x="3113" y="4837"/>
                  </a:lnTo>
                  <a:lnTo>
                    <a:pt x="3133" y="4801"/>
                  </a:lnTo>
                  <a:lnTo>
                    <a:pt x="3152" y="4765"/>
                  </a:lnTo>
                  <a:lnTo>
                    <a:pt x="3152" y="4765"/>
                  </a:lnTo>
                  <a:lnTo>
                    <a:pt x="3211" y="4645"/>
                  </a:lnTo>
                  <a:lnTo>
                    <a:pt x="3241" y="4584"/>
                  </a:lnTo>
                  <a:lnTo>
                    <a:pt x="3254" y="4555"/>
                  </a:lnTo>
                  <a:lnTo>
                    <a:pt x="3266" y="4523"/>
                  </a:lnTo>
                  <a:lnTo>
                    <a:pt x="3276" y="4492"/>
                  </a:lnTo>
                  <a:lnTo>
                    <a:pt x="3287" y="4461"/>
                  </a:lnTo>
                  <a:lnTo>
                    <a:pt x="3294" y="4430"/>
                  </a:lnTo>
                  <a:lnTo>
                    <a:pt x="3300" y="4399"/>
                  </a:lnTo>
                  <a:lnTo>
                    <a:pt x="3305" y="4367"/>
                  </a:lnTo>
                  <a:lnTo>
                    <a:pt x="3306" y="4336"/>
                  </a:lnTo>
                  <a:lnTo>
                    <a:pt x="3306" y="4304"/>
                  </a:lnTo>
                  <a:lnTo>
                    <a:pt x="3302" y="4272"/>
                  </a:lnTo>
                  <a:lnTo>
                    <a:pt x="3302" y="4272"/>
                  </a:lnTo>
                  <a:lnTo>
                    <a:pt x="3296" y="4219"/>
                  </a:lnTo>
                  <a:lnTo>
                    <a:pt x="3293" y="4164"/>
                  </a:lnTo>
                  <a:lnTo>
                    <a:pt x="3288" y="4050"/>
                  </a:lnTo>
                  <a:lnTo>
                    <a:pt x="3284" y="3993"/>
                  </a:lnTo>
                  <a:lnTo>
                    <a:pt x="3281" y="3967"/>
                  </a:lnTo>
                  <a:lnTo>
                    <a:pt x="3278" y="3940"/>
                  </a:lnTo>
                  <a:lnTo>
                    <a:pt x="3272" y="3913"/>
                  </a:lnTo>
                  <a:lnTo>
                    <a:pt x="3266" y="3888"/>
                  </a:lnTo>
                  <a:lnTo>
                    <a:pt x="3259" y="3863"/>
                  </a:lnTo>
                  <a:lnTo>
                    <a:pt x="3250" y="3839"/>
                  </a:lnTo>
                  <a:lnTo>
                    <a:pt x="3230" y="3772"/>
                  </a:lnTo>
                  <a:lnTo>
                    <a:pt x="3230" y="3772"/>
                  </a:lnTo>
                  <a:lnTo>
                    <a:pt x="3266" y="3729"/>
                  </a:lnTo>
                  <a:lnTo>
                    <a:pt x="3300" y="3684"/>
                  </a:lnTo>
                  <a:lnTo>
                    <a:pt x="3331" y="3637"/>
                  </a:lnTo>
                  <a:lnTo>
                    <a:pt x="3359" y="3589"/>
                  </a:lnTo>
                  <a:lnTo>
                    <a:pt x="3386" y="3537"/>
                  </a:lnTo>
                  <a:lnTo>
                    <a:pt x="3411" y="3484"/>
                  </a:lnTo>
                  <a:lnTo>
                    <a:pt x="3434" y="3426"/>
                  </a:lnTo>
                  <a:lnTo>
                    <a:pt x="3453" y="3365"/>
                  </a:lnTo>
                  <a:lnTo>
                    <a:pt x="3453" y="3365"/>
                  </a:lnTo>
                  <a:lnTo>
                    <a:pt x="3472" y="3300"/>
                  </a:lnTo>
                  <a:lnTo>
                    <a:pt x="3490" y="3234"/>
                  </a:lnTo>
                  <a:lnTo>
                    <a:pt x="3522" y="3105"/>
                  </a:lnTo>
                  <a:lnTo>
                    <a:pt x="3551" y="2984"/>
                  </a:lnTo>
                  <a:lnTo>
                    <a:pt x="3574" y="2874"/>
                  </a:lnTo>
                  <a:lnTo>
                    <a:pt x="3600" y="2857"/>
                  </a:lnTo>
                  <a:lnTo>
                    <a:pt x="3600" y="2857"/>
                  </a:lnTo>
                  <a:lnTo>
                    <a:pt x="3605" y="2883"/>
                  </a:lnTo>
                  <a:lnTo>
                    <a:pt x="3613" y="2906"/>
                  </a:lnTo>
                  <a:lnTo>
                    <a:pt x="3623" y="2926"/>
                  </a:lnTo>
                  <a:lnTo>
                    <a:pt x="3623" y="2926"/>
                  </a:lnTo>
                  <a:lnTo>
                    <a:pt x="3629" y="2940"/>
                  </a:lnTo>
                  <a:lnTo>
                    <a:pt x="3635" y="2954"/>
                  </a:lnTo>
                  <a:lnTo>
                    <a:pt x="3641" y="2967"/>
                  </a:lnTo>
                  <a:lnTo>
                    <a:pt x="3648" y="2981"/>
                  </a:lnTo>
                  <a:lnTo>
                    <a:pt x="3657" y="2991"/>
                  </a:lnTo>
                  <a:lnTo>
                    <a:pt x="3666" y="3003"/>
                  </a:lnTo>
                  <a:lnTo>
                    <a:pt x="3675" y="3013"/>
                  </a:lnTo>
                  <a:lnTo>
                    <a:pt x="3686" y="3022"/>
                  </a:lnTo>
                  <a:lnTo>
                    <a:pt x="3706" y="3038"/>
                  </a:lnTo>
                  <a:lnTo>
                    <a:pt x="3729" y="3053"/>
                  </a:lnTo>
                  <a:lnTo>
                    <a:pt x="3754" y="3064"/>
                  </a:lnTo>
                  <a:lnTo>
                    <a:pt x="3779" y="3073"/>
                  </a:lnTo>
                  <a:lnTo>
                    <a:pt x="3806" y="3079"/>
                  </a:lnTo>
                  <a:lnTo>
                    <a:pt x="3834" y="3083"/>
                  </a:lnTo>
                  <a:lnTo>
                    <a:pt x="3862" y="3084"/>
                  </a:lnTo>
                  <a:lnTo>
                    <a:pt x="3892" y="3084"/>
                  </a:lnTo>
                  <a:lnTo>
                    <a:pt x="3920" y="3082"/>
                  </a:lnTo>
                  <a:lnTo>
                    <a:pt x="3948" y="3077"/>
                  </a:lnTo>
                  <a:lnTo>
                    <a:pt x="3976" y="3071"/>
                  </a:lnTo>
                  <a:lnTo>
                    <a:pt x="4004" y="3062"/>
                  </a:lnTo>
                  <a:lnTo>
                    <a:pt x="4004" y="3062"/>
                  </a:lnTo>
                  <a:lnTo>
                    <a:pt x="4022" y="3055"/>
                  </a:lnTo>
                  <a:lnTo>
                    <a:pt x="4040" y="3047"/>
                  </a:lnTo>
                  <a:lnTo>
                    <a:pt x="4056" y="3037"/>
                  </a:lnTo>
                  <a:lnTo>
                    <a:pt x="4071" y="3027"/>
                  </a:lnTo>
                  <a:lnTo>
                    <a:pt x="4084" y="3013"/>
                  </a:lnTo>
                  <a:lnTo>
                    <a:pt x="4096" y="3001"/>
                  </a:lnTo>
                  <a:lnTo>
                    <a:pt x="4108" y="2986"/>
                  </a:lnTo>
                  <a:lnTo>
                    <a:pt x="4118" y="2972"/>
                  </a:lnTo>
                  <a:lnTo>
                    <a:pt x="4129" y="2957"/>
                  </a:lnTo>
                  <a:lnTo>
                    <a:pt x="4136" y="2940"/>
                  </a:lnTo>
                  <a:lnTo>
                    <a:pt x="4145" y="2923"/>
                  </a:lnTo>
                  <a:lnTo>
                    <a:pt x="4151" y="2905"/>
                  </a:lnTo>
                  <a:lnTo>
                    <a:pt x="4163" y="2868"/>
                  </a:lnTo>
                  <a:lnTo>
                    <a:pt x="4172" y="2829"/>
                  </a:lnTo>
                  <a:lnTo>
                    <a:pt x="4179" y="2789"/>
                  </a:lnTo>
                  <a:lnTo>
                    <a:pt x="4184" y="2747"/>
                  </a:lnTo>
                  <a:lnTo>
                    <a:pt x="4187" y="2706"/>
                  </a:lnTo>
                  <a:lnTo>
                    <a:pt x="4188" y="2664"/>
                  </a:lnTo>
                  <a:lnTo>
                    <a:pt x="4188" y="2584"/>
                  </a:lnTo>
                  <a:lnTo>
                    <a:pt x="4188" y="2511"/>
                  </a:lnTo>
                  <a:lnTo>
                    <a:pt x="4188" y="2511"/>
                  </a:lnTo>
                  <a:lnTo>
                    <a:pt x="4187" y="2459"/>
                  </a:lnTo>
                  <a:lnTo>
                    <a:pt x="4185" y="2398"/>
                  </a:lnTo>
                  <a:lnTo>
                    <a:pt x="4182" y="2366"/>
                  </a:lnTo>
                  <a:lnTo>
                    <a:pt x="4178" y="2332"/>
                  </a:lnTo>
                  <a:lnTo>
                    <a:pt x="4173" y="2298"/>
                  </a:lnTo>
                  <a:lnTo>
                    <a:pt x="4167" y="2265"/>
                  </a:lnTo>
                  <a:lnTo>
                    <a:pt x="4158" y="2232"/>
                  </a:lnTo>
                  <a:lnTo>
                    <a:pt x="4148" y="2200"/>
                  </a:lnTo>
                  <a:lnTo>
                    <a:pt x="4136" y="2170"/>
                  </a:lnTo>
                  <a:lnTo>
                    <a:pt x="4121" y="2143"/>
                  </a:lnTo>
                  <a:lnTo>
                    <a:pt x="4114" y="2131"/>
                  </a:lnTo>
                  <a:lnTo>
                    <a:pt x="4105" y="2119"/>
                  </a:lnTo>
                  <a:lnTo>
                    <a:pt x="4095" y="2107"/>
                  </a:lnTo>
                  <a:lnTo>
                    <a:pt x="4084" y="2099"/>
                  </a:lnTo>
                  <a:lnTo>
                    <a:pt x="4074" y="2090"/>
                  </a:lnTo>
                  <a:lnTo>
                    <a:pt x="4062" y="2082"/>
                  </a:lnTo>
                  <a:lnTo>
                    <a:pt x="4050" y="2075"/>
                  </a:lnTo>
                  <a:lnTo>
                    <a:pt x="4037" y="2069"/>
                  </a:lnTo>
                  <a:lnTo>
                    <a:pt x="4037" y="2069"/>
                  </a:lnTo>
                  <a:lnTo>
                    <a:pt x="4018" y="2064"/>
                  </a:lnTo>
                  <a:lnTo>
                    <a:pt x="4018" y="2064"/>
                  </a:lnTo>
                  <a:lnTo>
                    <a:pt x="4003" y="2063"/>
                  </a:lnTo>
                  <a:lnTo>
                    <a:pt x="3989" y="2061"/>
                  </a:lnTo>
                  <a:lnTo>
                    <a:pt x="3975" y="2063"/>
                  </a:lnTo>
                  <a:lnTo>
                    <a:pt x="3961" y="2064"/>
                  </a:lnTo>
                  <a:lnTo>
                    <a:pt x="3946" y="2069"/>
                  </a:lnTo>
                  <a:lnTo>
                    <a:pt x="3932" y="2073"/>
                  </a:lnTo>
                  <a:lnTo>
                    <a:pt x="3917" y="2078"/>
                  </a:lnTo>
                  <a:lnTo>
                    <a:pt x="3902" y="2085"/>
                  </a:lnTo>
                  <a:lnTo>
                    <a:pt x="3872" y="2100"/>
                  </a:lnTo>
                  <a:lnTo>
                    <a:pt x="3844" y="2119"/>
                  </a:lnTo>
                  <a:lnTo>
                    <a:pt x="3816" y="2142"/>
                  </a:lnTo>
                  <a:lnTo>
                    <a:pt x="3789" y="2165"/>
                  </a:lnTo>
                  <a:lnTo>
                    <a:pt x="3764" y="2191"/>
                  </a:lnTo>
                  <a:lnTo>
                    <a:pt x="3742" y="2217"/>
                  </a:lnTo>
                  <a:lnTo>
                    <a:pt x="3721" y="2246"/>
                  </a:lnTo>
                  <a:lnTo>
                    <a:pt x="3703" y="2274"/>
                  </a:lnTo>
                  <a:lnTo>
                    <a:pt x="3689" y="2302"/>
                  </a:lnTo>
                  <a:lnTo>
                    <a:pt x="3678" y="2329"/>
                  </a:lnTo>
                  <a:lnTo>
                    <a:pt x="3675" y="2342"/>
                  </a:lnTo>
                  <a:lnTo>
                    <a:pt x="3672" y="2355"/>
                  </a:lnTo>
                  <a:lnTo>
                    <a:pt x="3671" y="2367"/>
                  </a:lnTo>
                  <a:lnTo>
                    <a:pt x="3669" y="2379"/>
                  </a:lnTo>
                  <a:lnTo>
                    <a:pt x="3654" y="2409"/>
                  </a:lnTo>
                  <a:lnTo>
                    <a:pt x="3654" y="2409"/>
                  </a:lnTo>
                  <a:lnTo>
                    <a:pt x="3650" y="2427"/>
                  </a:lnTo>
                  <a:lnTo>
                    <a:pt x="3646" y="2445"/>
                  </a:lnTo>
                  <a:lnTo>
                    <a:pt x="3638" y="2461"/>
                  </a:lnTo>
                  <a:lnTo>
                    <a:pt x="3629" y="2476"/>
                  </a:lnTo>
                  <a:lnTo>
                    <a:pt x="3629" y="2476"/>
                  </a:lnTo>
                  <a:lnTo>
                    <a:pt x="3623" y="2461"/>
                  </a:lnTo>
                  <a:lnTo>
                    <a:pt x="3622" y="2452"/>
                  </a:lnTo>
                  <a:lnTo>
                    <a:pt x="3620" y="2442"/>
                  </a:lnTo>
                  <a:lnTo>
                    <a:pt x="3617" y="2425"/>
                  </a:lnTo>
                  <a:lnTo>
                    <a:pt x="3617" y="2425"/>
                  </a:lnTo>
                  <a:lnTo>
                    <a:pt x="3608" y="2387"/>
                  </a:lnTo>
                  <a:lnTo>
                    <a:pt x="3603" y="2348"/>
                  </a:lnTo>
                  <a:lnTo>
                    <a:pt x="3598" y="2308"/>
                  </a:lnTo>
                  <a:lnTo>
                    <a:pt x="3594" y="2268"/>
                  </a:lnTo>
                  <a:lnTo>
                    <a:pt x="3588" y="2188"/>
                  </a:lnTo>
                  <a:lnTo>
                    <a:pt x="3583" y="2104"/>
                  </a:lnTo>
                  <a:lnTo>
                    <a:pt x="3577" y="1940"/>
                  </a:lnTo>
                  <a:lnTo>
                    <a:pt x="3573" y="1857"/>
                  </a:lnTo>
                  <a:lnTo>
                    <a:pt x="3568" y="1816"/>
                  </a:lnTo>
                  <a:lnTo>
                    <a:pt x="3564" y="1775"/>
                  </a:lnTo>
                  <a:lnTo>
                    <a:pt x="3564" y="1775"/>
                  </a:lnTo>
                  <a:lnTo>
                    <a:pt x="3552" y="1644"/>
                  </a:lnTo>
                  <a:lnTo>
                    <a:pt x="3537" y="1513"/>
                  </a:lnTo>
                  <a:lnTo>
                    <a:pt x="3520" y="1381"/>
                  </a:lnTo>
                  <a:lnTo>
                    <a:pt x="3500" y="1251"/>
                  </a:lnTo>
                  <a:lnTo>
                    <a:pt x="3488" y="1185"/>
                  </a:lnTo>
                  <a:lnTo>
                    <a:pt x="3477" y="1120"/>
                  </a:lnTo>
                  <a:lnTo>
                    <a:pt x="3463" y="1056"/>
                  </a:lnTo>
                  <a:lnTo>
                    <a:pt x="3450" y="991"/>
                  </a:lnTo>
                  <a:lnTo>
                    <a:pt x="3434" y="927"/>
                  </a:lnTo>
                  <a:lnTo>
                    <a:pt x="3417" y="863"/>
                  </a:lnTo>
                  <a:lnTo>
                    <a:pt x="3399" y="799"/>
                  </a:lnTo>
                  <a:lnTo>
                    <a:pt x="3380" y="737"/>
                  </a:lnTo>
                  <a:lnTo>
                    <a:pt x="3380" y="737"/>
                  </a:lnTo>
                  <a:lnTo>
                    <a:pt x="3367" y="694"/>
                  </a:lnTo>
                  <a:lnTo>
                    <a:pt x="3349" y="651"/>
                  </a:lnTo>
                  <a:lnTo>
                    <a:pt x="3330" y="611"/>
                  </a:lnTo>
                  <a:lnTo>
                    <a:pt x="3309" y="572"/>
                  </a:lnTo>
                  <a:lnTo>
                    <a:pt x="3287" y="535"/>
                  </a:lnTo>
                  <a:lnTo>
                    <a:pt x="3262" y="499"/>
                  </a:lnTo>
                  <a:lnTo>
                    <a:pt x="3235" y="465"/>
                  </a:lnTo>
                  <a:lnTo>
                    <a:pt x="3207" y="433"/>
                  </a:lnTo>
                  <a:lnTo>
                    <a:pt x="3177" y="401"/>
                  </a:lnTo>
                  <a:lnTo>
                    <a:pt x="3146" y="372"/>
                  </a:lnTo>
                  <a:lnTo>
                    <a:pt x="3113" y="343"/>
                  </a:lnTo>
                  <a:lnTo>
                    <a:pt x="3081" y="315"/>
                  </a:lnTo>
                  <a:lnTo>
                    <a:pt x="3045" y="288"/>
                  </a:lnTo>
                  <a:lnTo>
                    <a:pt x="3010" y="265"/>
                  </a:lnTo>
                  <a:lnTo>
                    <a:pt x="2973" y="241"/>
                  </a:lnTo>
                  <a:lnTo>
                    <a:pt x="2935" y="217"/>
                  </a:lnTo>
                  <a:lnTo>
                    <a:pt x="2935" y="217"/>
                  </a:lnTo>
                  <a:lnTo>
                    <a:pt x="2866" y="180"/>
                  </a:lnTo>
                  <a:lnTo>
                    <a:pt x="2799" y="146"/>
                  </a:lnTo>
                  <a:lnTo>
                    <a:pt x="2731" y="116"/>
                  </a:lnTo>
                  <a:lnTo>
                    <a:pt x="2697" y="103"/>
                  </a:lnTo>
                  <a:lnTo>
                    <a:pt x="2663" y="90"/>
                  </a:lnTo>
                  <a:lnTo>
                    <a:pt x="2629" y="78"/>
                  </a:lnTo>
                  <a:lnTo>
                    <a:pt x="2595" y="67"/>
                  </a:lnTo>
                  <a:lnTo>
                    <a:pt x="2559" y="57"/>
                  </a:lnTo>
                  <a:lnTo>
                    <a:pt x="2525" y="48"/>
                  </a:lnTo>
                  <a:lnTo>
                    <a:pt x="2488" y="39"/>
                  </a:lnTo>
                  <a:lnTo>
                    <a:pt x="2452" y="32"/>
                  </a:lnTo>
                  <a:lnTo>
                    <a:pt x="2415" y="26"/>
                  </a:lnTo>
                  <a:lnTo>
                    <a:pt x="2377" y="21"/>
                  </a:lnTo>
                  <a:lnTo>
                    <a:pt x="2377" y="21"/>
                  </a:lnTo>
                  <a:lnTo>
                    <a:pt x="2320" y="12"/>
                  </a:lnTo>
                  <a:lnTo>
                    <a:pt x="2249" y="6"/>
                  </a:lnTo>
                  <a:lnTo>
                    <a:pt x="2209" y="3"/>
                  </a:lnTo>
                  <a:lnTo>
                    <a:pt x="2169" y="0"/>
                  </a:lnTo>
                  <a:lnTo>
                    <a:pt x="2128" y="0"/>
                  </a:lnTo>
                  <a:lnTo>
                    <a:pt x="2088" y="0"/>
                  </a:lnTo>
                  <a:lnTo>
                    <a:pt x="2046" y="3"/>
                  </a:lnTo>
                  <a:lnTo>
                    <a:pt x="2006" y="6"/>
                  </a:lnTo>
                  <a:lnTo>
                    <a:pt x="1967" y="12"/>
                  </a:lnTo>
                  <a:lnTo>
                    <a:pt x="1932" y="21"/>
                  </a:lnTo>
                  <a:lnTo>
                    <a:pt x="1899" y="32"/>
                  </a:lnTo>
                  <a:lnTo>
                    <a:pt x="1884" y="38"/>
                  </a:lnTo>
                  <a:lnTo>
                    <a:pt x="1871" y="43"/>
                  </a:lnTo>
                  <a:lnTo>
                    <a:pt x="1858" y="52"/>
                  </a:lnTo>
                  <a:lnTo>
                    <a:pt x="1846" y="60"/>
                  </a:lnTo>
                  <a:lnTo>
                    <a:pt x="1836" y="70"/>
                  </a:lnTo>
                  <a:lnTo>
                    <a:pt x="1827" y="79"/>
                  </a:lnTo>
                  <a:lnTo>
                    <a:pt x="1793" y="112"/>
                  </a:lnTo>
                  <a:lnTo>
                    <a:pt x="1793" y="112"/>
                  </a:lnTo>
                  <a:lnTo>
                    <a:pt x="1787" y="121"/>
                  </a:lnTo>
                  <a:lnTo>
                    <a:pt x="1781" y="130"/>
                  </a:lnTo>
                  <a:lnTo>
                    <a:pt x="1775" y="136"/>
                  </a:lnTo>
                  <a:lnTo>
                    <a:pt x="1769" y="141"/>
                  </a:lnTo>
                  <a:lnTo>
                    <a:pt x="1761" y="146"/>
                  </a:lnTo>
                  <a:lnTo>
                    <a:pt x="1755" y="149"/>
                  </a:lnTo>
                  <a:lnTo>
                    <a:pt x="1748" y="152"/>
                  </a:lnTo>
                  <a:lnTo>
                    <a:pt x="1741" y="153"/>
                  </a:lnTo>
                  <a:lnTo>
                    <a:pt x="1726" y="153"/>
                  </a:lnTo>
                  <a:lnTo>
                    <a:pt x="1710" y="152"/>
                  </a:lnTo>
                  <a:lnTo>
                    <a:pt x="1674" y="146"/>
                  </a:lnTo>
                  <a:lnTo>
                    <a:pt x="1629" y="152"/>
                  </a:lnTo>
                  <a:lnTo>
                    <a:pt x="1629" y="152"/>
                  </a:lnTo>
                  <a:lnTo>
                    <a:pt x="1613" y="153"/>
                  </a:lnTo>
                  <a:lnTo>
                    <a:pt x="1598" y="156"/>
                  </a:lnTo>
                  <a:lnTo>
                    <a:pt x="1566" y="165"/>
                  </a:lnTo>
                  <a:lnTo>
                    <a:pt x="1532" y="177"/>
                  </a:lnTo>
                  <a:lnTo>
                    <a:pt x="1498" y="192"/>
                  </a:lnTo>
                  <a:lnTo>
                    <a:pt x="1463" y="210"/>
                  </a:lnTo>
                  <a:lnTo>
                    <a:pt x="1428" y="231"/>
                  </a:lnTo>
                  <a:lnTo>
                    <a:pt x="1394" y="253"/>
                  </a:lnTo>
                  <a:lnTo>
                    <a:pt x="1360" y="277"/>
                  </a:lnTo>
                  <a:lnTo>
                    <a:pt x="1326" y="300"/>
                  </a:lnTo>
                  <a:lnTo>
                    <a:pt x="1293" y="327"/>
                  </a:lnTo>
                  <a:lnTo>
                    <a:pt x="1229" y="378"/>
                  </a:lnTo>
                  <a:lnTo>
                    <a:pt x="1173" y="428"/>
                  </a:lnTo>
                  <a:lnTo>
                    <a:pt x="1124" y="474"/>
                  </a:lnTo>
                  <a:lnTo>
                    <a:pt x="1124" y="474"/>
                  </a:lnTo>
                  <a:lnTo>
                    <a:pt x="1087" y="513"/>
                  </a:lnTo>
                  <a:lnTo>
                    <a:pt x="1051" y="551"/>
                  </a:lnTo>
                  <a:lnTo>
                    <a:pt x="1019" y="591"/>
                  </a:lnTo>
                  <a:lnTo>
                    <a:pt x="988" y="633"/>
                  </a:lnTo>
                  <a:lnTo>
                    <a:pt x="958" y="675"/>
                  </a:lnTo>
                  <a:lnTo>
                    <a:pt x="930" y="718"/>
                  </a:lnTo>
                  <a:lnTo>
                    <a:pt x="905" y="761"/>
                  </a:lnTo>
                  <a:lnTo>
                    <a:pt x="881" y="805"/>
                  </a:lnTo>
                  <a:lnTo>
                    <a:pt x="859" y="851"/>
                  </a:lnTo>
                  <a:lnTo>
                    <a:pt x="838" y="897"/>
                  </a:lnTo>
                  <a:lnTo>
                    <a:pt x="819" y="945"/>
                  </a:lnTo>
                  <a:lnTo>
                    <a:pt x="802" y="994"/>
                  </a:lnTo>
                  <a:lnTo>
                    <a:pt x="787" y="1043"/>
                  </a:lnTo>
                  <a:lnTo>
                    <a:pt x="773" y="1093"/>
                  </a:lnTo>
                  <a:lnTo>
                    <a:pt x="761" y="1144"/>
                  </a:lnTo>
                  <a:lnTo>
                    <a:pt x="750" y="1197"/>
                  </a:lnTo>
                  <a:lnTo>
                    <a:pt x="750" y="1197"/>
                  </a:lnTo>
                  <a:lnTo>
                    <a:pt x="722" y="1329"/>
                  </a:lnTo>
                  <a:lnTo>
                    <a:pt x="693" y="1462"/>
                  </a:lnTo>
                  <a:lnTo>
                    <a:pt x="663" y="1594"/>
                  </a:lnTo>
                  <a:lnTo>
                    <a:pt x="635" y="1726"/>
                  </a:lnTo>
                  <a:lnTo>
                    <a:pt x="621" y="1791"/>
                  </a:lnTo>
                  <a:lnTo>
                    <a:pt x="610" y="1858"/>
                  </a:lnTo>
                  <a:lnTo>
                    <a:pt x="599" y="1923"/>
                  </a:lnTo>
                  <a:lnTo>
                    <a:pt x="590" y="1990"/>
                  </a:lnTo>
                  <a:lnTo>
                    <a:pt x="583" y="2055"/>
                  </a:lnTo>
                  <a:lnTo>
                    <a:pt x="578" y="2122"/>
                  </a:lnTo>
                  <a:lnTo>
                    <a:pt x="574" y="2188"/>
                  </a:lnTo>
                  <a:lnTo>
                    <a:pt x="573" y="2254"/>
                  </a:lnTo>
                  <a:lnTo>
                    <a:pt x="561" y="2280"/>
                  </a:lnTo>
                  <a:lnTo>
                    <a:pt x="561" y="2280"/>
                  </a:lnTo>
                  <a:lnTo>
                    <a:pt x="561" y="2295"/>
                  </a:lnTo>
                  <a:lnTo>
                    <a:pt x="559" y="2306"/>
                  </a:lnTo>
                  <a:lnTo>
                    <a:pt x="556" y="2318"/>
                  </a:lnTo>
                  <a:lnTo>
                    <a:pt x="549" y="2330"/>
                  </a:lnTo>
                  <a:lnTo>
                    <a:pt x="549" y="2330"/>
                  </a:lnTo>
                  <a:lnTo>
                    <a:pt x="543" y="2308"/>
                  </a:lnTo>
                  <a:lnTo>
                    <a:pt x="537" y="2287"/>
                  </a:lnTo>
                  <a:lnTo>
                    <a:pt x="533" y="2277"/>
                  </a:lnTo>
                  <a:lnTo>
                    <a:pt x="528" y="2269"/>
                  </a:lnTo>
                  <a:lnTo>
                    <a:pt x="522" y="2263"/>
                  </a:lnTo>
                  <a:lnTo>
                    <a:pt x="516" y="2259"/>
                  </a:lnTo>
                  <a:lnTo>
                    <a:pt x="515" y="2241"/>
                  </a:lnTo>
                  <a:lnTo>
                    <a:pt x="515" y="2241"/>
                  </a:lnTo>
                  <a:lnTo>
                    <a:pt x="504" y="2219"/>
                  </a:lnTo>
                  <a:lnTo>
                    <a:pt x="494" y="2195"/>
                  </a:lnTo>
                  <a:lnTo>
                    <a:pt x="482" y="2173"/>
                  </a:lnTo>
                  <a:lnTo>
                    <a:pt x="470" y="2152"/>
                  </a:lnTo>
                  <a:lnTo>
                    <a:pt x="455" y="2131"/>
                  </a:lnTo>
                  <a:lnTo>
                    <a:pt x="441" y="2112"/>
                  </a:lnTo>
                  <a:lnTo>
                    <a:pt x="424" y="2096"/>
                  </a:lnTo>
                  <a:lnTo>
                    <a:pt x="406" y="2079"/>
                  </a:lnTo>
                  <a:lnTo>
                    <a:pt x="387" y="2066"/>
                  </a:lnTo>
                  <a:lnTo>
                    <a:pt x="366" y="2055"/>
                  </a:lnTo>
                  <a:lnTo>
                    <a:pt x="344" y="2047"/>
                  </a:lnTo>
                  <a:lnTo>
                    <a:pt x="322" y="2041"/>
                  </a:lnTo>
                  <a:lnTo>
                    <a:pt x="298" y="2038"/>
                  </a:lnTo>
                  <a:lnTo>
                    <a:pt x="273" y="2039"/>
                  </a:lnTo>
                  <a:lnTo>
                    <a:pt x="246" y="2044"/>
                  </a:lnTo>
                  <a:lnTo>
                    <a:pt x="218" y="2051"/>
                  </a:lnTo>
                  <a:lnTo>
                    <a:pt x="218" y="2051"/>
                  </a:lnTo>
                  <a:lnTo>
                    <a:pt x="202" y="2058"/>
                  </a:lnTo>
                  <a:lnTo>
                    <a:pt x="184" y="2067"/>
                  </a:lnTo>
                  <a:lnTo>
                    <a:pt x="184" y="2067"/>
                  </a:lnTo>
                  <a:lnTo>
                    <a:pt x="174" y="2075"/>
                  </a:lnTo>
                  <a:lnTo>
                    <a:pt x="163" y="2082"/>
                  </a:lnTo>
                  <a:lnTo>
                    <a:pt x="143" y="2102"/>
                  </a:lnTo>
                  <a:lnTo>
                    <a:pt x="125" y="2124"/>
                  </a:lnTo>
                  <a:lnTo>
                    <a:pt x="107" y="2149"/>
                  </a:lnTo>
                  <a:lnTo>
                    <a:pt x="92" y="2176"/>
                  </a:lnTo>
                  <a:lnTo>
                    <a:pt x="77" y="2204"/>
                  </a:lnTo>
                  <a:lnTo>
                    <a:pt x="64" y="2234"/>
                  </a:lnTo>
                  <a:lnTo>
                    <a:pt x="54" y="2265"/>
                  </a:lnTo>
                  <a:lnTo>
                    <a:pt x="43" y="2296"/>
                  </a:lnTo>
                  <a:lnTo>
                    <a:pt x="34" y="2329"/>
                  </a:lnTo>
                  <a:lnTo>
                    <a:pt x="26" y="2360"/>
                  </a:lnTo>
                  <a:lnTo>
                    <a:pt x="20" y="2390"/>
                  </a:lnTo>
                  <a:lnTo>
                    <a:pt x="9" y="2447"/>
                  </a:lnTo>
                  <a:lnTo>
                    <a:pt x="2" y="2498"/>
                  </a:lnTo>
                  <a:lnTo>
                    <a:pt x="2" y="2498"/>
                  </a:lnTo>
                  <a:lnTo>
                    <a:pt x="0" y="2532"/>
                  </a:lnTo>
                  <a:lnTo>
                    <a:pt x="0" y="2566"/>
                  </a:lnTo>
                  <a:lnTo>
                    <a:pt x="3" y="2602"/>
                  </a:lnTo>
                  <a:lnTo>
                    <a:pt x="6" y="2636"/>
                  </a:lnTo>
                  <a:lnTo>
                    <a:pt x="12" y="2670"/>
                  </a:lnTo>
                  <a:lnTo>
                    <a:pt x="20" y="2703"/>
                  </a:lnTo>
                  <a:lnTo>
                    <a:pt x="28" y="2736"/>
                  </a:lnTo>
                  <a:lnTo>
                    <a:pt x="40" y="2768"/>
                  </a:lnTo>
                  <a:lnTo>
                    <a:pt x="54" y="2799"/>
                  </a:lnTo>
                  <a:lnTo>
                    <a:pt x="69" y="2829"/>
                  </a:lnTo>
                  <a:lnTo>
                    <a:pt x="86" y="2859"/>
                  </a:lnTo>
                  <a:lnTo>
                    <a:pt x="106" y="2887"/>
                  </a:lnTo>
                  <a:lnTo>
                    <a:pt x="128" y="2914"/>
                  </a:lnTo>
                  <a:lnTo>
                    <a:pt x="152" y="2939"/>
                  </a:lnTo>
                  <a:lnTo>
                    <a:pt x="177" y="2963"/>
                  </a:lnTo>
                  <a:lnTo>
                    <a:pt x="206" y="2984"/>
                  </a:lnTo>
                  <a:lnTo>
                    <a:pt x="206" y="2984"/>
                  </a:lnTo>
                  <a:lnTo>
                    <a:pt x="230" y="3000"/>
                  </a:lnTo>
                  <a:lnTo>
                    <a:pt x="255" y="3015"/>
                  </a:lnTo>
                  <a:lnTo>
                    <a:pt x="283" y="3028"/>
                  </a:lnTo>
                  <a:lnTo>
                    <a:pt x="310" y="3038"/>
                  </a:lnTo>
                  <a:lnTo>
                    <a:pt x="340" y="3047"/>
                  </a:lnTo>
                  <a:lnTo>
                    <a:pt x="368" y="3053"/>
                  </a:lnTo>
                  <a:lnTo>
                    <a:pt x="398" y="3056"/>
                  </a:lnTo>
                  <a:lnTo>
                    <a:pt x="426" y="3058"/>
                  </a:lnTo>
                  <a:lnTo>
                    <a:pt x="454" y="3055"/>
                  </a:lnTo>
                  <a:lnTo>
                    <a:pt x="481" y="3049"/>
                  </a:lnTo>
                  <a:lnTo>
                    <a:pt x="494" y="3044"/>
                  </a:lnTo>
                  <a:lnTo>
                    <a:pt x="506" y="3040"/>
                  </a:lnTo>
                  <a:lnTo>
                    <a:pt x="519" y="3034"/>
                  </a:lnTo>
                  <a:lnTo>
                    <a:pt x="531" y="3028"/>
                  </a:lnTo>
                  <a:lnTo>
                    <a:pt x="541" y="3019"/>
                  </a:lnTo>
                  <a:lnTo>
                    <a:pt x="553" y="3012"/>
                  </a:lnTo>
                  <a:lnTo>
                    <a:pt x="564" y="3001"/>
                  </a:lnTo>
                  <a:lnTo>
                    <a:pt x="573" y="2991"/>
                  </a:lnTo>
                  <a:lnTo>
                    <a:pt x="583" y="2979"/>
                  </a:lnTo>
                  <a:lnTo>
                    <a:pt x="590" y="2967"/>
                  </a:lnTo>
                  <a:lnTo>
                    <a:pt x="599" y="2952"/>
                  </a:lnTo>
                  <a:lnTo>
                    <a:pt x="607" y="2937"/>
                  </a:lnTo>
                  <a:lnTo>
                    <a:pt x="636" y="2894"/>
                  </a:lnTo>
                  <a:lnTo>
                    <a:pt x="636" y="2894"/>
                  </a:lnTo>
                  <a:lnTo>
                    <a:pt x="645" y="2937"/>
                  </a:lnTo>
                  <a:lnTo>
                    <a:pt x="656" y="2985"/>
                  </a:lnTo>
                  <a:lnTo>
                    <a:pt x="667" y="3033"/>
                  </a:lnTo>
                  <a:lnTo>
                    <a:pt x="682" y="3083"/>
                  </a:lnTo>
                  <a:lnTo>
                    <a:pt x="697" y="3133"/>
                  </a:lnTo>
                  <a:lnTo>
                    <a:pt x="715" y="3187"/>
                  </a:lnTo>
                  <a:lnTo>
                    <a:pt x="734" y="3243"/>
                  </a:lnTo>
                  <a:lnTo>
                    <a:pt x="756" y="3300"/>
                  </a:lnTo>
                  <a:lnTo>
                    <a:pt x="756" y="3300"/>
                  </a:lnTo>
                  <a:lnTo>
                    <a:pt x="786" y="3371"/>
                  </a:lnTo>
                  <a:lnTo>
                    <a:pt x="816" y="3439"/>
                  </a:lnTo>
                  <a:lnTo>
                    <a:pt x="842" y="3502"/>
                  </a:lnTo>
                  <a:lnTo>
                    <a:pt x="870" y="3560"/>
                  </a:lnTo>
                  <a:lnTo>
                    <a:pt x="897" y="3615"/>
                  </a:lnTo>
                  <a:lnTo>
                    <a:pt x="925" y="3667"/>
                  </a:lnTo>
                  <a:lnTo>
                    <a:pt x="952" y="3714"/>
                  </a:lnTo>
                  <a:lnTo>
                    <a:pt x="980" y="3760"/>
                  </a:lnTo>
                  <a:lnTo>
                    <a:pt x="999" y="3871"/>
                  </a:lnTo>
                  <a:lnTo>
                    <a:pt x="999" y="3871"/>
                  </a:lnTo>
                  <a:lnTo>
                    <a:pt x="1016" y="3928"/>
                  </a:lnTo>
                  <a:lnTo>
                    <a:pt x="1029" y="3987"/>
                  </a:lnTo>
                  <a:lnTo>
                    <a:pt x="1041" y="4047"/>
                  </a:lnTo>
                  <a:lnTo>
                    <a:pt x="1051" y="4109"/>
                  </a:lnTo>
                  <a:lnTo>
                    <a:pt x="1071" y="4235"/>
                  </a:lnTo>
                  <a:lnTo>
                    <a:pt x="1081" y="4299"/>
                  </a:lnTo>
                  <a:lnTo>
                    <a:pt x="1091" y="4363"/>
                  </a:lnTo>
                  <a:lnTo>
                    <a:pt x="1103" y="4425"/>
                  </a:lnTo>
                  <a:lnTo>
                    <a:pt x="1117" y="4488"/>
                  </a:lnTo>
                  <a:lnTo>
                    <a:pt x="1133" y="4547"/>
                  </a:lnTo>
                  <a:lnTo>
                    <a:pt x="1142" y="4577"/>
                  </a:lnTo>
                  <a:lnTo>
                    <a:pt x="1151" y="4606"/>
                  </a:lnTo>
                  <a:lnTo>
                    <a:pt x="1161" y="4635"/>
                  </a:lnTo>
                  <a:lnTo>
                    <a:pt x="1173" y="4661"/>
                  </a:lnTo>
                  <a:lnTo>
                    <a:pt x="1185" y="4688"/>
                  </a:lnTo>
                  <a:lnTo>
                    <a:pt x="1198" y="4715"/>
                  </a:lnTo>
                  <a:lnTo>
                    <a:pt x="1213" y="4740"/>
                  </a:lnTo>
                  <a:lnTo>
                    <a:pt x="1228" y="4764"/>
                  </a:lnTo>
                  <a:lnTo>
                    <a:pt x="1244" y="4788"/>
                  </a:lnTo>
                  <a:lnTo>
                    <a:pt x="1262" y="4811"/>
                  </a:lnTo>
                  <a:lnTo>
                    <a:pt x="1262" y="4811"/>
                  </a:lnTo>
                  <a:lnTo>
                    <a:pt x="1291" y="4846"/>
                  </a:lnTo>
                  <a:lnTo>
                    <a:pt x="1321" y="4880"/>
                  </a:lnTo>
                  <a:lnTo>
                    <a:pt x="1352" y="4912"/>
                  </a:lnTo>
                  <a:lnTo>
                    <a:pt x="1383" y="4945"/>
                  </a:lnTo>
                  <a:lnTo>
                    <a:pt x="1449" y="5007"/>
                  </a:lnTo>
                  <a:lnTo>
                    <a:pt x="1515" y="5068"/>
                  </a:lnTo>
                  <a:lnTo>
                    <a:pt x="1584" y="5128"/>
                  </a:lnTo>
                  <a:lnTo>
                    <a:pt x="1652" y="5186"/>
                  </a:lnTo>
                  <a:lnTo>
                    <a:pt x="1790" y="5301"/>
                  </a:lnTo>
                  <a:lnTo>
                    <a:pt x="1858" y="5359"/>
                  </a:lnTo>
                  <a:lnTo>
                    <a:pt x="1924" y="5420"/>
                  </a:lnTo>
                  <a:lnTo>
                    <a:pt x="1988" y="5481"/>
                  </a:lnTo>
                  <a:lnTo>
                    <a:pt x="2019" y="5514"/>
                  </a:lnTo>
                  <a:lnTo>
                    <a:pt x="2050" y="5545"/>
                  </a:lnTo>
                  <a:lnTo>
                    <a:pt x="2080" y="5579"/>
                  </a:lnTo>
                  <a:lnTo>
                    <a:pt x="2108" y="5612"/>
                  </a:lnTo>
                  <a:lnTo>
                    <a:pt x="2136" y="5647"/>
                  </a:lnTo>
                  <a:lnTo>
                    <a:pt x="2163" y="5683"/>
                  </a:lnTo>
                  <a:lnTo>
                    <a:pt x="2188" y="5719"/>
                  </a:lnTo>
                  <a:lnTo>
                    <a:pt x="2214" y="5757"/>
                  </a:lnTo>
                  <a:lnTo>
                    <a:pt x="2237" y="5796"/>
                  </a:lnTo>
                  <a:lnTo>
                    <a:pt x="2259" y="5836"/>
                  </a:lnTo>
                  <a:lnTo>
                    <a:pt x="2397" y="580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857EBD3-5EDC-211F-E0B7-682F71364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9" y="788"/>
              <a:ext cx="1396" cy="1946"/>
            </a:xfrm>
            <a:custGeom>
              <a:avLst/>
              <a:gdLst>
                <a:gd name="T0" fmla="*/ 2632 w 4188"/>
                <a:gd name="T1" fmla="*/ 5483 h 5836"/>
                <a:gd name="T2" fmla="*/ 3027 w 4188"/>
                <a:gd name="T3" fmla="*/ 4973 h 5836"/>
                <a:gd name="T4" fmla="*/ 3241 w 4188"/>
                <a:gd name="T5" fmla="*/ 4584 h 5836"/>
                <a:gd name="T6" fmla="*/ 3305 w 4188"/>
                <a:gd name="T7" fmla="*/ 4367 h 5836"/>
                <a:gd name="T8" fmla="*/ 3288 w 4188"/>
                <a:gd name="T9" fmla="*/ 4050 h 5836"/>
                <a:gd name="T10" fmla="*/ 3250 w 4188"/>
                <a:gd name="T11" fmla="*/ 3839 h 5836"/>
                <a:gd name="T12" fmla="*/ 3386 w 4188"/>
                <a:gd name="T13" fmla="*/ 3537 h 5836"/>
                <a:gd name="T14" fmla="*/ 3522 w 4188"/>
                <a:gd name="T15" fmla="*/ 3105 h 5836"/>
                <a:gd name="T16" fmla="*/ 3623 w 4188"/>
                <a:gd name="T17" fmla="*/ 2926 h 5836"/>
                <a:gd name="T18" fmla="*/ 3666 w 4188"/>
                <a:gd name="T19" fmla="*/ 3003 h 5836"/>
                <a:gd name="T20" fmla="*/ 3806 w 4188"/>
                <a:gd name="T21" fmla="*/ 3079 h 5836"/>
                <a:gd name="T22" fmla="*/ 4004 w 4188"/>
                <a:gd name="T23" fmla="*/ 3062 h 5836"/>
                <a:gd name="T24" fmla="*/ 4096 w 4188"/>
                <a:gd name="T25" fmla="*/ 3001 h 5836"/>
                <a:gd name="T26" fmla="*/ 4163 w 4188"/>
                <a:gd name="T27" fmla="*/ 2868 h 5836"/>
                <a:gd name="T28" fmla="*/ 4188 w 4188"/>
                <a:gd name="T29" fmla="*/ 2511 h 5836"/>
                <a:gd name="T30" fmla="*/ 4167 w 4188"/>
                <a:gd name="T31" fmla="*/ 2265 h 5836"/>
                <a:gd name="T32" fmla="*/ 4095 w 4188"/>
                <a:gd name="T33" fmla="*/ 2107 h 5836"/>
                <a:gd name="T34" fmla="*/ 4018 w 4188"/>
                <a:gd name="T35" fmla="*/ 2064 h 5836"/>
                <a:gd name="T36" fmla="*/ 3932 w 4188"/>
                <a:gd name="T37" fmla="*/ 2073 h 5836"/>
                <a:gd name="T38" fmla="*/ 3764 w 4188"/>
                <a:gd name="T39" fmla="*/ 2191 h 5836"/>
                <a:gd name="T40" fmla="*/ 3672 w 4188"/>
                <a:gd name="T41" fmla="*/ 2355 h 5836"/>
                <a:gd name="T42" fmla="*/ 3638 w 4188"/>
                <a:gd name="T43" fmla="*/ 2461 h 5836"/>
                <a:gd name="T44" fmla="*/ 3617 w 4188"/>
                <a:gd name="T45" fmla="*/ 2425 h 5836"/>
                <a:gd name="T46" fmla="*/ 3577 w 4188"/>
                <a:gd name="T47" fmla="*/ 1940 h 5836"/>
                <a:gd name="T48" fmla="*/ 3520 w 4188"/>
                <a:gd name="T49" fmla="*/ 1381 h 5836"/>
                <a:gd name="T50" fmla="*/ 3417 w 4188"/>
                <a:gd name="T51" fmla="*/ 863 h 5836"/>
                <a:gd name="T52" fmla="*/ 3309 w 4188"/>
                <a:gd name="T53" fmla="*/ 572 h 5836"/>
                <a:gd name="T54" fmla="*/ 3113 w 4188"/>
                <a:gd name="T55" fmla="*/ 343 h 5836"/>
                <a:gd name="T56" fmla="*/ 2866 w 4188"/>
                <a:gd name="T57" fmla="*/ 180 h 5836"/>
                <a:gd name="T58" fmla="*/ 2559 w 4188"/>
                <a:gd name="T59" fmla="*/ 57 h 5836"/>
                <a:gd name="T60" fmla="*/ 2320 w 4188"/>
                <a:gd name="T61" fmla="*/ 12 h 5836"/>
                <a:gd name="T62" fmla="*/ 2006 w 4188"/>
                <a:gd name="T63" fmla="*/ 6 h 5836"/>
                <a:gd name="T64" fmla="*/ 1846 w 4188"/>
                <a:gd name="T65" fmla="*/ 60 h 5836"/>
                <a:gd name="T66" fmla="*/ 1775 w 4188"/>
                <a:gd name="T67" fmla="*/ 136 h 5836"/>
                <a:gd name="T68" fmla="*/ 1710 w 4188"/>
                <a:gd name="T69" fmla="*/ 152 h 5836"/>
                <a:gd name="T70" fmla="*/ 1532 w 4188"/>
                <a:gd name="T71" fmla="*/ 177 h 5836"/>
                <a:gd name="T72" fmla="*/ 1293 w 4188"/>
                <a:gd name="T73" fmla="*/ 327 h 5836"/>
                <a:gd name="T74" fmla="*/ 1019 w 4188"/>
                <a:gd name="T75" fmla="*/ 591 h 5836"/>
                <a:gd name="T76" fmla="*/ 838 w 4188"/>
                <a:gd name="T77" fmla="*/ 897 h 5836"/>
                <a:gd name="T78" fmla="*/ 750 w 4188"/>
                <a:gd name="T79" fmla="*/ 1197 h 5836"/>
                <a:gd name="T80" fmla="*/ 599 w 4188"/>
                <a:gd name="T81" fmla="*/ 1923 h 5836"/>
                <a:gd name="T82" fmla="*/ 561 w 4188"/>
                <a:gd name="T83" fmla="*/ 2280 h 5836"/>
                <a:gd name="T84" fmla="*/ 537 w 4188"/>
                <a:gd name="T85" fmla="*/ 2287 h 5836"/>
                <a:gd name="T86" fmla="*/ 504 w 4188"/>
                <a:gd name="T87" fmla="*/ 2219 h 5836"/>
                <a:gd name="T88" fmla="*/ 406 w 4188"/>
                <a:gd name="T89" fmla="*/ 2079 h 5836"/>
                <a:gd name="T90" fmla="*/ 246 w 4188"/>
                <a:gd name="T91" fmla="*/ 2044 h 5836"/>
                <a:gd name="T92" fmla="*/ 163 w 4188"/>
                <a:gd name="T93" fmla="*/ 2082 h 5836"/>
                <a:gd name="T94" fmla="*/ 54 w 4188"/>
                <a:gd name="T95" fmla="*/ 2265 h 5836"/>
                <a:gd name="T96" fmla="*/ 2 w 4188"/>
                <a:gd name="T97" fmla="*/ 2498 h 5836"/>
                <a:gd name="T98" fmla="*/ 28 w 4188"/>
                <a:gd name="T99" fmla="*/ 2736 h 5836"/>
                <a:gd name="T100" fmla="*/ 152 w 4188"/>
                <a:gd name="T101" fmla="*/ 2939 h 5836"/>
                <a:gd name="T102" fmla="*/ 310 w 4188"/>
                <a:gd name="T103" fmla="*/ 3038 h 5836"/>
                <a:gd name="T104" fmla="*/ 494 w 4188"/>
                <a:gd name="T105" fmla="*/ 3044 h 5836"/>
                <a:gd name="T106" fmla="*/ 573 w 4188"/>
                <a:gd name="T107" fmla="*/ 2991 h 5836"/>
                <a:gd name="T108" fmla="*/ 645 w 4188"/>
                <a:gd name="T109" fmla="*/ 2937 h 5836"/>
                <a:gd name="T110" fmla="*/ 756 w 4188"/>
                <a:gd name="T111" fmla="*/ 3300 h 5836"/>
                <a:gd name="T112" fmla="*/ 925 w 4188"/>
                <a:gd name="T113" fmla="*/ 3667 h 5836"/>
                <a:gd name="T114" fmla="*/ 1041 w 4188"/>
                <a:gd name="T115" fmla="*/ 4047 h 5836"/>
                <a:gd name="T116" fmla="*/ 1133 w 4188"/>
                <a:gd name="T117" fmla="*/ 4547 h 5836"/>
                <a:gd name="T118" fmla="*/ 1213 w 4188"/>
                <a:gd name="T119" fmla="*/ 4740 h 5836"/>
                <a:gd name="T120" fmla="*/ 1352 w 4188"/>
                <a:gd name="T121" fmla="*/ 4912 h 5836"/>
                <a:gd name="T122" fmla="*/ 1858 w 4188"/>
                <a:gd name="T123" fmla="*/ 5359 h 5836"/>
                <a:gd name="T124" fmla="*/ 2136 w 4188"/>
                <a:gd name="T125" fmla="*/ 5647 h 5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88" h="5836">
                  <a:moveTo>
                    <a:pt x="2397" y="5809"/>
                  </a:moveTo>
                  <a:lnTo>
                    <a:pt x="2397" y="5809"/>
                  </a:lnTo>
                  <a:lnTo>
                    <a:pt x="2440" y="5741"/>
                  </a:lnTo>
                  <a:lnTo>
                    <a:pt x="2485" y="5676"/>
                  </a:lnTo>
                  <a:lnTo>
                    <a:pt x="2532" y="5610"/>
                  </a:lnTo>
                  <a:lnTo>
                    <a:pt x="2581" y="5545"/>
                  </a:lnTo>
                  <a:lnTo>
                    <a:pt x="2632" y="5483"/>
                  </a:lnTo>
                  <a:lnTo>
                    <a:pt x="2682" y="5420"/>
                  </a:lnTo>
                  <a:lnTo>
                    <a:pt x="2784" y="5294"/>
                  </a:lnTo>
                  <a:lnTo>
                    <a:pt x="2835" y="5232"/>
                  </a:lnTo>
                  <a:lnTo>
                    <a:pt x="2885" y="5169"/>
                  </a:lnTo>
                  <a:lnTo>
                    <a:pt x="2934" y="5105"/>
                  </a:lnTo>
                  <a:lnTo>
                    <a:pt x="2981" y="5040"/>
                  </a:lnTo>
                  <a:lnTo>
                    <a:pt x="3027" y="4973"/>
                  </a:lnTo>
                  <a:lnTo>
                    <a:pt x="3072" y="4906"/>
                  </a:lnTo>
                  <a:lnTo>
                    <a:pt x="3113" y="4837"/>
                  </a:lnTo>
                  <a:lnTo>
                    <a:pt x="3133" y="4801"/>
                  </a:lnTo>
                  <a:lnTo>
                    <a:pt x="3152" y="4765"/>
                  </a:lnTo>
                  <a:lnTo>
                    <a:pt x="3152" y="4765"/>
                  </a:lnTo>
                  <a:lnTo>
                    <a:pt x="3211" y="4645"/>
                  </a:lnTo>
                  <a:lnTo>
                    <a:pt x="3241" y="4584"/>
                  </a:lnTo>
                  <a:lnTo>
                    <a:pt x="3254" y="4555"/>
                  </a:lnTo>
                  <a:lnTo>
                    <a:pt x="3266" y="4523"/>
                  </a:lnTo>
                  <a:lnTo>
                    <a:pt x="3276" y="4492"/>
                  </a:lnTo>
                  <a:lnTo>
                    <a:pt x="3287" y="4461"/>
                  </a:lnTo>
                  <a:lnTo>
                    <a:pt x="3294" y="4430"/>
                  </a:lnTo>
                  <a:lnTo>
                    <a:pt x="3300" y="4399"/>
                  </a:lnTo>
                  <a:lnTo>
                    <a:pt x="3305" y="4367"/>
                  </a:lnTo>
                  <a:lnTo>
                    <a:pt x="3306" y="4336"/>
                  </a:lnTo>
                  <a:lnTo>
                    <a:pt x="3306" y="4304"/>
                  </a:lnTo>
                  <a:lnTo>
                    <a:pt x="3302" y="4272"/>
                  </a:lnTo>
                  <a:lnTo>
                    <a:pt x="3302" y="4272"/>
                  </a:lnTo>
                  <a:lnTo>
                    <a:pt x="3296" y="4219"/>
                  </a:lnTo>
                  <a:lnTo>
                    <a:pt x="3293" y="4164"/>
                  </a:lnTo>
                  <a:lnTo>
                    <a:pt x="3288" y="4050"/>
                  </a:lnTo>
                  <a:lnTo>
                    <a:pt x="3284" y="3993"/>
                  </a:lnTo>
                  <a:lnTo>
                    <a:pt x="3281" y="3967"/>
                  </a:lnTo>
                  <a:lnTo>
                    <a:pt x="3278" y="3940"/>
                  </a:lnTo>
                  <a:lnTo>
                    <a:pt x="3272" y="3913"/>
                  </a:lnTo>
                  <a:lnTo>
                    <a:pt x="3266" y="3888"/>
                  </a:lnTo>
                  <a:lnTo>
                    <a:pt x="3259" y="3863"/>
                  </a:lnTo>
                  <a:lnTo>
                    <a:pt x="3250" y="3839"/>
                  </a:lnTo>
                  <a:lnTo>
                    <a:pt x="3230" y="3772"/>
                  </a:lnTo>
                  <a:lnTo>
                    <a:pt x="3230" y="3772"/>
                  </a:lnTo>
                  <a:lnTo>
                    <a:pt x="3266" y="3729"/>
                  </a:lnTo>
                  <a:lnTo>
                    <a:pt x="3300" y="3684"/>
                  </a:lnTo>
                  <a:lnTo>
                    <a:pt x="3331" y="3637"/>
                  </a:lnTo>
                  <a:lnTo>
                    <a:pt x="3359" y="3589"/>
                  </a:lnTo>
                  <a:lnTo>
                    <a:pt x="3386" y="3537"/>
                  </a:lnTo>
                  <a:lnTo>
                    <a:pt x="3411" y="3484"/>
                  </a:lnTo>
                  <a:lnTo>
                    <a:pt x="3434" y="3426"/>
                  </a:lnTo>
                  <a:lnTo>
                    <a:pt x="3453" y="3365"/>
                  </a:lnTo>
                  <a:lnTo>
                    <a:pt x="3453" y="3365"/>
                  </a:lnTo>
                  <a:lnTo>
                    <a:pt x="3472" y="3300"/>
                  </a:lnTo>
                  <a:lnTo>
                    <a:pt x="3490" y="3234"/>
                  </a:lnTo>
                  <a:lnTo>
                    <a:pt x="3522" y="3105"/>
                  </a:lnTo>
                  <a:lnTo>
                    <a:pt x="3551" y="2984"/>
                  </a:lnTo>
                  <a:lnTo>
                    <a:pt x="3574" y="2874"/>
                  </a:lnTo>
                  <a:lnTo>
                    <a:pt x="3600" y="2857"/>
                  </a:lnTo>
                  <a:lnTo>
                    <a:pt x="3600" y="2857"/>
                  </a:lnTo>
                  <a:lnTo>
                    <a:pt x="3605" y="2883"/>
                  </a:lnTo>
                  <a:lnTo>
                    <a:pt x="3613" y="2906"/>
                  </a:lnTo>
                  <a:lnTo>
                    <a:pt x="3623" y="2926"/>
                  </a:lnTo>
                  <a:lnTo>
                    <a:pt x="3623" y="2926"/>
                  </a:lnTo>
                  <a:lnTo>
                    <a:pt x="3629" y="2940"/>
                  </a:lnTo>
                  <a:lnTo>
                    <a:pt x="3635" y="2954"/>
                  </a:lnTo>
                  <a:lnTo>
                    <a:pt x="3641" y="2967"/>
                  </a:lnTo>
                  <a:lnTo>
                    <a:pt x="3648" y="2981"/>
                  </a:lnTo>
                  <a:lnTo>
                    <a:pt x="3657" y="2991"/>
                  </a:lnTo>
                  <a:lnTo>
                    <a:pt x="3666" y="3003"/>
                  </a:lnTo>
                  <a:lnTo>
                    <a:pt x="3675" y="3013"/>
                  </a:lnTo>
                  <a:lnTo>
                    <a:pt x="3686" y="3022"/>
                  </a:lnTo>
                  <a:lnTo>
                    <a:pt x="3706" y="3038"/>
                  </a:lnTo>
                  <a:lnTo>
                    <a:pt x="3729" y="3053"/>
                  </a:lnTo>
                  <a:lnTo>
                    <a:pt x="3754" y="3064"/>
                  </a:lnTo>
                  <a:lnTo>
                    <a:pt x="3779" y="3073"/>
                  </a:lnTo>
                  <a:lnTo>
                    <a:pt x="3806" y="3079"/>
                  </a:lnTo>
                  <a:lnTo>
                    <a:pt x="3834" y="3083"/>
                  </a:lnTo>
                  <a:lnTo>
                    <a:pt x="3862" y="3084"/>
                  </a:lnTo>
                  <a:lnTo>
                    <a:pt x="3892" y="3084"/>
                  </a:lnTo>
                  <a:lnTo>
                    <a:pt x="3920" y="3082"/>
                  </a:lnTo>
                  <a:lnTo>
                    <a:pt x="3948" y="3077"/>
                  </a:lnTo>
                  <a:lnTo>
                    <a:pt x="3976" y="3071"/>
                  </a:lnTo>
                  <a:lnTo>
                    <a:pt x="4004" y="3062"/>
                  </a:lnTo>
                  <a:lnTo>
                    <a:pt x="4004" y="3062"/>
                  </a:lnTo>
                  <a:lnTo>
                    <a:pt x="4022" y="3055"/>
                  </a:lnTo>
                  <a:lnTo>
                    <a:pt x="4040" y="3047"/>
                  </a:lnTo>
                  <a:lnTo>
                    <a:pt x="4056" y="3037"/>
                  </a:lnTo>
                  <a:lnTo>
                    <a:pt x="4071" y="3027"/>
                  </a:lnTo>
                  <a:lnTo>
                    <a:pt x="4084" y="3013"/>
                  </a:lnTo>
                  <a:lnTo>
                    <a:pt x="4096" y="3001"/>
                  </a:lnTo>
                  <a:lnTo>
                    <a:pt x="4108" y="2986"/>
                  </a:lnTo>
                  <a:lnTo>
                    <a:pt x="4118" y="2972"/>
                  </a:lnTo>
                  <a:lnTo>
                    <a:pt x="4129" y="2957"/>
                  </a:lnTo>
                  <a:lnTo>
                    <a:pt x="4136" y="2940"/>
                  </a:lnTo>
                  <a:lnTo>
                    <a:pt x="4145" y="2923"/>
                  </a:lnTo>
                  <a:lnTo>
                    <a:pt x="4151" y="2905"/>
                  </a:lnTo>
                  <a:lnTo>
                    <a:pt x="4163" y="2868"/>
                  </a:lnTo>
                  <a:lnTo>
                    <a:pt x="4172" y="2829"/>
                  </a:lnTo>
                  <a:lnTo>
                    <a:pt x="4179" y="2789"/>
                  </a:lnTo>
                  <a:lnTo>
                    <a:pt x="4184" y="2747"/>
                  </a:lnTo>
                  <a:lnTo>
                    <a:pt x="4187" y="2706"/>
                  </a:lnTo>
                  <a:lnTo>
                    <a:pt x="4188" y="2664"/>
                  </a:lnTo>
                  <a:lnTo>
                    <a:pt x="4188" y="2584"/>
                  </a:lnTo>
                  <a:lnTo>
                    <a:pt x="4188" y="2511"/>
                  </a:lnTo>
                  <a:lnTo>
                    <a:pt x="4188" y="2511"/>
                  </a:lnTo>
                  <a:lnTo>
                    <a:pt x="4187" y="2459"/>
                  </a:lnTo>
                  <a:lnTo>
                    <a:pt x="4185" y="2398"/>
                  </a:lnTo>
                  <a:lnTo>
                    <a:pt x="4182" y="2366"/>
                  </a:lnTo>
                  <a:lnTo>
                    <a:pt x="4178" y="2332"/>
                  </a:lnTo>
                  <a:lnTo>
                    <a:pt x="4173" y="2298"/>
                  </a:lnTo>
                  <a:lnTo>
                    <a:pt x="4167" y="2265"/>
                  </a:lnTo>
                  <a:lnTo>
                    <a:pt x="4158" y="2232"/>
                  </a:lnTo>
                  <a:lnTo>
                    <a:pt x="4148" y="2200"/>
                  </a:lnTo>
                  <a:lnTo>
                    <a:pt x="4136" y="2170"/>
                  </a:lnTo>
                  <a:lnTo>
                    <a:pt x="4121" y="2143"/>
                  </a:lnTo>
                  <a:lnTo>
                    <a:pt x="4114" y="2131"/>
                  </a:lnTo>
                  <a:lnTo>
                    <a:pt x="4105" y="2119"/>
                  </a:lnTo>
                  <a:lnTo>
                    <a:pt x="4095" y="2107"/>
                  </a:lnTo>
                  <a:lnTo>
                    <a:pt x="4084" y="2099"/>
                  </a:lnTo>
                  <a:lnTo>
                    <a:pt x="4074" y="2090"/>
                  </a:lnTo>
                  <a:lnTo>
                    <a:pt x="4062" y="2082"/>
                  </a:lnTo>
                  <a:lnTo>
                    <a:pt x="4050" y="2075"/>
                  </a:lnTo>
                  <a:lnTo>
                    <a:pt x="4037" y="2069"/>
                  </a:lnTo>
                  <a:lnTo>
                    <a:pt x="4037" y="2069"/>
                  </a:lnTo>
                  <a:lnTo>
                    <a:pt x="4018" y="2064"/>
                  </a:lnTo>
                  <a:lnTo>
                    <a:pt x="4018" y="2064"/>
                  </a:lnTo>
                  <a:lnTo>
                    <a:pt x="4003" y="2063"/>
                  </a:lnTo>
                  <a:lnTo>
                    <a:pt x="3989" y="2061"/>
                  </a:lnTo>
                  <a:lnTo>
                    <a:pt x="3975" y="2063"/>
                  </a:lnTo>
                  <a:lnTo>
                    <a:pt x="3961" y="2064"/>
                  </a:lnTo>
                  <a:lnTo>
                    <a:pt x="3946" y="2069"/>
                  </a:lnTo>
                  <a:lnTo>
                    <a:pt x="3932" y="2073"/>
                  </a:lnTo>
                  <a:lnTo>
                    <a:pt x="3917" y="2078"/>
                  </a:lnTo>
                  <a:lnTo>
                    <a:pt x="3902" y="2085"/>
                  </a:lnTo>
                  <a:lnTo>
                    <a:pt x="3872" y="2100"/>
                  </a:lnTo>
                  <a:lnTo>
                    <a:pt x="3844" y="2119"/>
                  </a:lnTo>
                  <a:lnTo>
                    <a:pt x="3816" y="2142"/>
                  </a:lnTo>
                  <a:lnTo>
                    <a:pt x="3789" y="2165"/>
                  </a:lnTo>
                  <a:lnTo>
                    <a:pt x="3764" y="2191"/>
                  </a:lnTo>
                  <a:lnTo>
                    <a:pt x="3742" y="2217"/>
                  </a:lnTo>
                  <a:lnTo>
                    <a:pt x="3721" y="2246"/>
                  </a:lnTo>
                  <a:lnTo>
                    <a:pt x="3703" y="2274"/>
                  </a:lnTo>
                  <a:lnTo>
                    <a:pt x="3689" y="2302"/>
                  </a:lnTo>
                  <a:lnTo>
                    <a:pt x="3678" y="2329"/>
                  </a:lnTo>
                  <a:lnTo>
                    <a:pt x="3675" y="2342"/>
                  </a:lnTo>
                  <a:lnTo>
                    <a:pt x="3672" y="2355"/>
                  </a:lnTo>
                  <a:lnTo>
                    <a:pt x="3671" y="2367"/>
                  </a:lnTo>
                  <a:lnTo>
                    <a:pt x="3669" y="2379"/>
                  </a:lnTo>
                  <a:lnTo>
                    <a:pt x="3654" y="2409"/>
                  </a:lnTo>
                  <a:lnTo>
                    <a:pt x="3654" y="2409"/>
                  </a:lnTo>
                  <a:lnTo>
                    <a:pt x="3650" y="2427"/>
                  </a:lnTo>
                  <a:lnTo>
                    <a:pt x="3646" y="2445"/>
                  </a:lnTo>
                  <a:lnTo>
                    <a:pt x="3638" y="2461"/>
                  </a:lnTo>
                  <a:lnTo>
                    <a:pt x="3629" y="2476"/>
                  </a:lnTo>
                  <a:lnTo>
                    <a:pt x="3629" y="2476"/>
                  </a:lnTo>
                  <a:lnTo>
                    <a:pt x="3623" y="2461"/>
                  </a:lnTo>
                  <a:lnTo>
                    <a:pt x="3622" y="2452"/>
                  </a:lnTo>
                  <a:lnTo>
                    <a:pt x="3620" y="2442"/>
                  </a:lnTo>
                  <a:lnTo>
                    <a:pt x="3617" y="2425"/>
                  </a:lnTo>
                  <a:lnTo>
                    <a:pt x="3617" y="2425"/>
                  </a:lnTo>
                  <a:lnTo>
                    <a:pt x="3608" y="2387"/>
                  </a:lnTo>
                  <a:lnTo>
                    <a:pt x="3603" y="2348"/>
                  </a:lnTo>
                  <a:lnTo>
                    <a:pt x="3598" y="2308"/>
                  </a:lnTo>
                  <a:lnTo>
                    <a:pt x="3594" y="2268"/>
                  </a:lnTo>
                  <a:lnTo>
                    <a:pt x="3588" y="2188"/>
                  </a:lnTo>
                  <a:lnTo>
                    <a:pt x="3583" y="2104"/>
                  </a:lnTo>
                  <a:lnTo>
                    <a:pt x="3577" y="1940"/>
                  </a:lnTo>
                  <a:lnTo>
                    <a:pt x="3573" y="1857"/>
                  </a:lnTo>
                  <a:lnTo>
                    <a:pt x="3568" y="1816"/>
                  </a:lnTo>
                  <a:lnTo>
                    <a:pt x="3564" y="1775"/>
                  </a:lnTo>
                  <a:lnTo>
                    <a:pt x="3564" y="1775"/>
                  </a:lnTo>
                  <a:lnTo>
                    <a:pt x="3552" y="1644"/>
                  </a:lnTo>
                  <a:lnTo>
                    <a:pt x="3537" y="1513"/>
                  </a:lnTo>
                  <a:lnTo>
                    <a:pt x="3520" y="1381"/>
                  </a:lnTo>
                  <a:lnTo>
                    <a:pt x="3500" y="1251"/>
                  </a:lnTo>
                  <a:lnTo>
                    <a:pt x="3488" y="1185"/>
                  </a:lnTo>
                  <a:lnTo>
                    <a:pt x="3477" y="1120"/>
                  </a:lnTo>
                  <a:lnTo>
                    <a:pt x="3463" y="1056"/>
                  </a:lnTo>
                  <a:lnTo>
                    <a:pt x="3450" y="991"/>
                  </a:lnTo>
                  <a:lnTo>
                    <a:pt x="3434" y="927"/>
                  </a:lnTo>
                  <a:lnTo>
                    <a:pt x="3417" y="863"/>
                  </a:lnTo>
                  <a:lnTo>
                    <a:pt x="3399" y="799"/>
                  </a:lnTo>
                  <a:lnTo>
                    <a:pt x="3380" y="737"/>
                  </a:lnTo>
                  <a:lnTo>
                    <a:pt x="3380" y="737"/>
                  </a:lnTo>
                  <a:lnTo>
                    <a:pt x="3367" y="694"/>
                  </a:lnTo>
                  <a:lnTo>
                    <a:pt x="3349" y="651"/>
                  </a:lnTo>
                  <a:lnTo>
                    <a:pt x="3330" y="611"/>
                  </a:lnTo>
                  <a:lnTo>
                    <a:pt x="3309" y="572"/>
                  </a:lnTo>
                  <a:lnTo>
                    <a:pt x="3287" y="535"/>
                  </a:lnTo>
                  <a:lnTo>
                    <a:pt x="3262" y="499"/>
                  </a:lnTo>
                  <a:lnTo>
                    <a:pt x="3235" y="465"/>
                  </a:lnTo>
                  <a:lnTo>
                    <a:pt x="3207" y="433"/>
                  </a:lnTo>
                  <a:lnTo>
                    <a:pt x="3177" y="401"/>
                  </a:lnTo>
                  <a:lnTo>
                    <a:pt x="3146" y="372"/>
                  </a:lnTo>
                  <a:lnTo>
                    <a:pt x="3113" y="343"/>
                  </a:lnTo>
                  <a:lnTo>
                    <a:pt x="3081" y="315"/>
                  </a:lnTo>
                  <a:lnTo>
                    <a:pt x="3045" y="288"/>
                  </a:lnTo>
                  <a:lnTo>
                    <a:pt x="3010" y="265"/>
                  </a:lnTo>
                  <a:lnTo>
                    <a:pt x="2973" y="241"/>
                  </a:lnTo>
                  <a:lnTo>
                    <a:pt x="2935" y="217"/>
                  </a:lnTo>
                  <a:lnTo>
                    <a:pt x="2935" y="217"/>
                  </a:lnTo>
                  <a:lnTo>
                    <a:pt x="2866" y="180"/>
                  </a:lnTo>
                  <a:lnTo>
                    <a:pt x="2799" y="146"/>
                  </a:lnTo>
                  <a:lnTo>
                    <a:pt x="2731" y="116"/>
                  </a:lnTo>
                  <a:lnTo>
                    <a:pt x="2697" y="103"/>
                  </a:lnTo>
                  <a:lnTo>
                    <a:pt x="2663" y="90"/>
                  </a:lnTo>
                  <a:lnTo>
                    <a:pt x="2629" y="78"/>
                  </a:lnTo>
                  <a:lnTo>
                    <a:pt x="2595" y="67"/>
                  </a:lnTo>
                  <a:lnTo>
                    <a:pt x="2559" y="57"/>
                  </a:lnTo>
                  <a:lnTo>
                    <a:pt x="2525" y="48"/>
                  </a:lnTo>
                  <a:lnTo>
                    <a:pt x="2488" y="39"/>
                  </a:lnTo>
                  <a:lnTo>
                    <a:pt x="2452" y="32"/>
                  </a:lnTo>
                  <a:lnTo>
                    <a:pt x="2415" y="26"/>
                  </a:lnTo>
                  <a:lnTo>
                    <a:pt x="2377" y="21"/>
                  </a:lnTo>
                  <a:lnTo>
                    <a:pt x="2377" y="21"/>
                  </a:lnTo>
                  <a:lnTo>
                    <a:pt x="2320" y="12"/>
                  </a:lnTo>
                  <a:lnTo>
                    <a:pt x="2249" y="6"/>
                  </a:lnTo>
                  <a:lnTo>
                    <a:pt x="2209" y="3"/>
                  </a:lnTo>
                  <a:lnTo>
                    <a:pt x="2169" y="0"/>
                  </a:lnTo>
                  <a:lnTo>
                    <a:pt x="2128" y="0"/>
                  </a:lnTo>
                  <a:lnTo>
                    <a:pt x="2088" y="0"/>
                  </a:lnTo>
                  <a:lnTo>
                    <a:pt x="2046" y="3"/>
                  </a:lnTo>
                  <a:lnTo>
                    <a:pt x="2006" y="6"/>
                  </a:lnTo>
                  <a:lnTo>
                    <a:pt x="1967" y="12"/>
                  </a:lnTo>
                  <a:lnTo>
                    <a:pt x="1932" y="21"/>
                  </a:lnTo>
                  <a:lnTo>
                    <a:pt x="1899" y="32"/>
                  </a:lnTo>
                  <a:lnTo>
                    <a:pt x="1884" y="38"/>
                  </a:lnTo>
                  <a:lnTo>
                    <a:pt x="1871" y="43"/>
                  </a:lnTo>
                  <a:lnTo>
                    <a:pt x="1858" y="52"/>
                  </a:lnTo>
                  <a:lnTo>
                    <a:pt x="1846" y="60"/>
                  </a:lnTo>
                  <a:lnTo>
                    <a:pt x="1836" y="70"/>
                  </a:lnTo>
                  <a:lnTo>
                    <a:pt x="1827" y="79"/>
                  </a:lnTo>
                  <a:lnTo>
                    <a:pt x="1793" y="112"/>
                  </a:lnTo>
                  <a:lnTo>
                    <a:pt x="1793" y="112"/>
                  </a:lnTo>
                  <a:lnTo>
                    <a:pt x="1787" y="121"/>
                  </a:lnTo>
                  <a:lnTo>
                    <a:pt x="1781" y="130"/>
                  </a:lnTo>
                  <a:lnTo>
                    <a:pt x="1775" y="136"/>
                  </a:lnTo>
                  <a:lnTo>
                    <a:pt x="1769" y="141"/>
                  </a:lnTo>
                  <a:lnTo>
                    <a:pt x="1761" y="146"/>
                  </a:lnTo>
                  <a:lnTo>
                    <a:pt x="1755" y="149"/>
                  </a:lnTo>
                  <a:lnTo>
                    <a:pt x="1748" y="152"/>
                  </a:lnTo>
                  <a:lnTo>
                    <a:pt x="1741" y="153"/>
                  </a:lnTo>
                  <a:lnTo>
                    <a:pt x="1726" y="153"/>
                  </a:lnTo>
                  <a:lnTo>
                    <a:pt x="1710" y="152"/>
                  </a:lnTo>
                  <a:lnTo>
                    <a:pt x="1674" y="146"/>
                  </a:lnTo>
                  <a:lnTo>
                    <a:pt x="1629" y="152"/>
                  </a:lnTo>
                  <a:lnTo>
                    <a:pt x="1629" y="152"/>
                  </a:lnTo>
                  <a:lnTo>
                    <a:pt x="1613" y="153"/>
                  </a:lnTo>
                  <a:lnTo>
                    <a:pt x="1598" y="156"/>
                  </a:lnTo>
                  <a:lnTo>
                    <a:pt x="1566" y="165"/>
                  </a:lnTo>
                  <a:lnTo>
                    <a:pt x="1532" y="177"/>
                  </a:lnTo>
                  <a:lnTo>
                    <a:pt x="1498" y="192"/>
                  </a:lnTo>
                  <a:lnTo>
                    <a:pt x="1463" y="210"/>
                  </a:lnTo>
                  <a:lnTo>
                    <a:pt x="1428" y="231"/>
                  </a:lnTo>
                  <a:lnTo>
                    <a:pt x="1394" y="253"/>
                  </a:lnTo>
                  <a:lnTo>
                    <a:pt x="1360" y="277"/>
                  </a:lnTo>
                  <a:lnTo>
                    <a:pt x="1326" y="300"/>
                  </a:lnTo>
                  <a:lnTo>
                    <a:pt x="1293" y="327"/>
                  </a:lnTo>
                  <a:lnTo>
                    <a:pt x="1229" y="378"/>
                  </a:lnTo>
                  <a:lnTo>
                    <a:pt x="1173" y="428"/>
                  </a:lnTo>
                  <a:lnTo>
                    <a:pt x="1124" y="474"/>
                  </a:lnTo>
                  <a:lnTo>
                    <a:pt x="1124" y="474"/>
                  </a:lnTo>
                  <a:lnTo>
                    <a:pt x="1087" y="513"/>
                  </a:lnTo>
                  <a:lnTo>
                    <a:pt x="1051" y="551"/>
                  </a:lnTo>
                  <a:lnTo>
                    <a:pt x="1019" y="591"/>
                  </a:lnTo>
                  <a:lnTo>
                    <a:pt x="988" y="633"/>
                  </a:lnTo>
                  <a:lnTo>
                    <a:pt x="958" y="675"/>
                  </a:lnTo>
                  <a:lnTo>
                    <a:pt x="930" y="718"/>
                  </a:lnTo>
                  <a:lnTo>
                    <a:pt x="905" y="761"/>
                  </a:lnTo>
                  <a:lnTo>
                    <a:pt x="881" y="805"/>
                  </a:lnTo>
                  <a:lnTo>
                    <a:pt x="859" y="851"/>
                  </a:lnTo>
                  <a:lnTo>
                    <a:pt x="838" y="897"/>
                  </a:lnTo>
                  <a:lnTo>
                    <a:pt x="819" y="945"/>
                  </a:lnTo>
                  <a:lnTo>
                    <a:pt x="802" y="994"/>
                  </a:lnTo>
                  <a:lnTo>
                    <a:pt x="787" y="1043"/>
                  </a:lnTo>
                  <a:lnTo>
                    <a:pt x="773" y="1093"/>
                  </a:lnTo>
                  <a:lnTo>
                    <a:pt x="761" y="1144"/>
                  </a:lnTo>
                  <a:lnTo>
                    <a:pt x="750" y="1197"/>
                  </a:lnTo>
                  <a:lnTo>
                    <a:pt x="750" y="1197"/>
                  </a:lnTo>
                  <a:lnTo>
                    <a:pt x="722" y="1329"/>
                  </a:lnTo>
                  <a:lnTo>
                    <a:pt x="693" y="1462"/>
                  </a:lnTo>
                  <a:lnTo>
                    <a:pt x="663" y="1594"/>
                  </a:lnTo>
                  <a:lnTo>
                    <a:pt x="635" y="1726"/>
                  </a:lnTo>
                  <a:lnTo>
                    <a:pt x="621" y="1791"/>
                  </a:lnTo>
                  <a:lnTo>
                    <a:pt x="610" y="1858"/>
                  </a:lnTo>
                  <a:lnTo>
                    <a:pt x="599" y="1923"/>
                  </a:lnTo>
                  <a:lnTo>
                    <a:pt x="590" y="1990"/>
                  </a:lnTo>
                  <a:lnTo>
                    <a:pt x="583" y="2055"/>
                  </a:lnTo>
                  <a:lnTo>
                    <a:pt x="578" y="2122"/>
                  </a:lnTo>
                  <a:lnTo>
                    <a:pt x="574" y="2188"/>
                  </a:lnTo>
                  <a:lnTo>
                    <a:pt x="573" y="2254"/>
                  </a:lnTo>
                  <a:lnTo>
                    <a:pt x="561" y="2280"/>
                  </a:lnTo>
                  <a:lnTo>
                    <a:pt x="561" y="2280"/>
                  </a:lnTo>
                  <a:lnTo>
                    <a:pt x="561" y="2295"/>
                  </a:lnTo>
                  <a:lnTo>
                    <a:pt x="559" y="2306"/>
                  </a:lnTo>
                  <a:lnTo>
                    <a:pt x="556" y="2318"/>
                  </a:lnTo>
                  <a:lnTo>
                    <a:pt x="549" y="2330"/>
                  </a:lnTo>
                  <a:lnTo>
                    <a:pt x="549" y="2330"/>
                  </a:lnTo>
                  <a:lnTo>
                    <a:pt x="543" y="2308"/>
                  </a:lnTo>
                  <a:lnTo>
                    <a:pt x="537" y="2287"/>
                  </a:lnTo>
                  <a:lnTo>
                    <a:pt x="533" y="2277"/>
                  </a:lnTo>
                  <a:lnTo>
                    <a:pt x="528" y="2269"/>
                  </a:lnTo>
                  <a:lnTo>
                    <a:pt x="522" y="2263"/>
                  </a:lnTo>
                  <a:lnTo>
                    <a:pt x="516" y="2259"/>
                  </a:lnTo>
                  <a:lnTo>
                    <a:pt x="515" y="2241"/>
                  </a:lnTo>
                  <a:lnTo>
                    <a:pt x="515" y="2241"/>
                  </a:lnTo>
                  <a:lnTo>
                    <a:pt x="504" y="2219"/>
                  </a:lnTo>
                  <a:lnTo>
                    <a:pt x="494" y="2195"/>
                  </a:lnTo>
                  <a:lnTo>
                    <a:pt x="482" y="2173"/>
                  </a:lnTo>
                  <a:lnTo>
                    <a:pt x="470" y="2152"/>
                  </a:lnTo>
                  <a:lnTo>
                    <a:pt x="455" y="2131"/>
                  </a:lnTo>
                  <a:lnTo>
                    <a:pt x="441" y="2112"/>
                  </a:lnTo>
                  <a:lnTo>
                    <a:pt x="424" y="2096"/>
                  </a:lnTo>
                  <a:lnTo>
                    <a:pt x="406" y="2079"/>
                  </a:lnTo>
                  <a:lnTo>
                    <a:pt x="387" y="2066"/>
                  </a:lnTo>
                  <a:lnTo>
                    <a:pt x="366" y="2055"/>
                  </a:lnTo>
                  <a:lnTo>
                    <a:pt x="344" y="2047"/>
                  </a:lnTo>
                  <a:lnTo>
                    <a:pt x="322" y="2041"/>
                  </a:lnTo>
                  <a:lnTo>
                    <a:pt x="298" y="2038"/>
                  </a:lnTo>
                  <a:lnTo>
                    <a:pt x="273" y="2039"/>
                  </a:lnTo>
                  <a:lnTo>
                    <a:pt x="246" y="2044"/>
                  </a:lnTo>
                  <a:lnTo>
                    <a:pt x="218" y="2051"/>
                  </a:lnTo>
                  <a:lnTo>
                    <a:pt x="218" y="2051"/>
                  </a:lnTo>
                  <a:lnTo>
                    <a:pt x="202" y="2058"/>
                  </a:lnTo>
                  <a:lnTo>
                    <a:pt x="184" y="2067"/>
                  </a:lnTo>
                  <a:lnTo>
                    <a:pt x="184" y="2067"/>
                  </a:lnTo>
                  <a:lnTo>
                    <a:pt x="174" y="2075"/>
                  </a:lnTo>
                  <a:lnTo>
                    <a:pt x="163" y="2082"/>
                  </a:lnTo>
                  <a:lnTo>
                    <a:pt x="143" y="2102"/>
                  </a:lnTo>
                  <a:lnTo>
                    <a:pt x="125" y="2124"/>
                  </a:lnTo>
                  <a:lnTo>
                    <a:pt x="107" y="2149"/>
                  </a:lnTo>
                  <a:lnTo>
                    <a:pt x="92" y="2176"/>
                  </a:lnTo>
                  <a:lnTo>
                    <a:pt x="77" y="2204"/>
                  </a:lnTo>
                  <a:lnTo>
                    <a:pt x="64" y="2234"/>
                  </a:lnTo>
                  <a:lnTo>
                    <a:pt x="54" y="2265"/>
                  </a:lnTo>
                  <a:lnTo>
                    <a:pt x="43" y="2296"/>
                  </a:lnTo>
                  <a:lnTo>
                    <a:pt x="34" y="2329"/>
                  </a:lnTo>
                  <a:lnTo>
                    <a:pt x="26" y="2360"/>
                  </a:lnTo>
                  <a:lnTo>
                    <a:pt x="20" y="2390"/>
                  </a:lnTo>
                  <a:lnTo>
                    <a:pt x="9" y="2447"/>
                  </a:lnTo>
                  <a:lnTo>
                    <a:pt x="2" y="2498"/>
                  </a:lnTo>
                  <a:lnTo>
                    <a:pt x="2" y="2498"/>
                  </a:lnTo>
                  <a:lnTo>
                    <a:pt x="0" y="2532"/>
                  </a:lnTo>
                  <a:lnTo>
                    <a:pt x="0" y="2566"/>
                  </a:lnTo>
                  <a:lnTo>
                    <a:pt x="3" y="2602"/>
                  </a:lnTo>
                  <a:lnTo>
                    <a:pt x="6" y="2636"/>
                  </a:lnTo>
                  <a:lnTo>
                    <a:pt x="12" y="2670"/>
                  </a:lnTo>
                  <a:lnTo>
                    <a:pt x="20" y="2703"/>
                  </a:lnTo>
                  <a:lnTo>
                    <a:pt x="28" y="2736"/>
                  </a:lnTo>
                  <a:lnTo>
                    <a:pt x="40" y="2768"/>
                  </a:lnTo>
                  <a:lnTo>
                    <a:pt x="54" y="2799"/>
                  </a:lnTo>
                  <a:lnTo>
                    <a:pt x="69" y="2829"/>
                  </a:lnTo>
                  <a:lnTo>
                    <a:pt x="86" y="2859"/>
                  </a:lnTo>
                  <a:lnTo>
                    <a:pt x="106" y="2887"/>
                  </a:lnTo>
                  <a:lnTo>
                    <a:pt x="128" y="2914"/>
                  </a:lnTo>
                  <a:lnTo>
                    <a:pt x="152" y="2939"/>
                  </a:lnTo>
                  <a:lnTo>
                    <a:pt x="177" y="2963"/>
                  </a:lnTo>
                  <a:lnTo>
                    <a:pt x="206" y="2984"/>
                  </a:lnTo>
                  <a:lnTo>
                    <a:pt x="206" y="2984"/>
                  </a:lnTo>
                  <a:lnTo>
                    <a:pt x="230" y="3000"/>
                  </a:lnTo>
                  <a:lnTo>
                    <a:pt x="255" y="3015"/>
                  </a:lnTo>
                  <a:lnTo>
                    <a:pt x="283" y="3028"/>
                  </a:lnTo>
                  <a:lnTo>
                    <a:pt x="310" y="3038"/>
                  </a:lnTo>
                  <a:lnTo>
                    <a:pt x="340" y="3047"/>
                  </a:lnTo>
                  <a:lnTo>
                    <a:pt x="368" y="3053"/>
                  </a:lnTo>
                  <a:lnTo>
                    <a:pt x="398" y="3056"/>
                  </a:lnTo>
                  <a:lnTo>
                    <a:pt x="426" y="3058"/>
                  </a:lnTo>
                  <a:lnTo>
                    <a:pt x="454" y="3055"/>
                  </a:lnTo>
                  <a:lnTo>
                    <a:pt x="481" y="3049"/>
                  </a:lnTo>
                  <a:lnTo>
                    <a:pt x="494" y="3044"/>
                  </a:lnTo>
                  <a:lnTo>
                    <a:pt x="506" y="3040"/>
                  </a:lnTo>
                  <a:lnTo>
                    <a:pt x="519" y="3034"/>
                  </a:lnTo>
                  <a:lnTo>
                    <a:pt x="531" y="3028"/>
                  </a:lnTo>
                  <a:lnTo>
                    <a:pt x="541" y="3019"/>
                  </a:lnTo>
                  <a:lnTo>
                    <a:pt x="553" y="3012"/>
                  </a:lnTo>
                  <a:lnTo>
                    <a:pt x="564" y="3001"/>
                  </a:lnTo>
                  <a:lnTo>
                    <a:pt x="573" y="2991"/>
                  </a:lnTo>
                  <a:lnTo>
                    <a:pt x="583" y="2979"/>
                  </a:lnTo>
                  <a:lnTo>
                    <a:pt x="590" y="2967"/>
                  </a:lnTo>
                  <a:lnTo>
                    <a:pt x="599" y="2952"/>
                  </a:lnTo>
                  <a:lnTo>
                    <a:pt x="607" y="2937"/>
                  </a:lnTo>
                  <a:lnTo>
                    <a:pt x="636" y="2894"/>
                  </a:lnTo>
                  <a:lnTo>
                    <a:pt x="636" y="2894"/>
                  </a:lnTo>
                  <a:lnTo>
                    <a:pt x="645" y="2937"/>
                  </a:lnTo>
                  <a:lnTo>
                    <a:pt x="656" y="2985"/>
                  </a:lnTo>
                  <a:lnTo>
                    <a:pt x="667" y="3033"/>
                  </a:lnTo>
                  <a:lnTo>
                    <a:pt x="682" y="3083"/>
                  </a:lnTo>
                  <a:lnTo>
                    <a:pt x="697" y="3133"/>
                  </a:lnTo>
                  <a:lnTo>
                    <a:pt x="715" y="3187"/>
                  </a:lnTo>
                  <a:lnTo>
                    <a:pt x="734" y="3243"/>
                  </a:lnTo>
                  <a:lnTo>
                    <a:pt x="756" y="3300"/>
                  </a:lnTo>
                  <a:lnTo>
                    <a:pt x="756" y="3300"/>
                  </a:lnTo>
                  <a:lnTo>
                    <a:pt x="786" y="3371"/>
                  </a:lnTo>
                  <a:lnTo>
                    <a:pt x="816" y="3439"/>
                  </a:lnTo>
                  <a:lnTo>
                    <a:pt x="842" y="3502"/>
                  </a:lnTo>
                  <a:lnTo>
                    <a:pt x="870" y="3560"/>
                  </a:lnTo>
                  <a:lnTo>
                    <a:pt x="897" y="3615"/>
                  </a:lnTo>
                  <a:lnTo>
                    <a:pt x="925" y="3667"/>
                  </a:lnTo>
                  <a:lnTo>
                    <a:pt x="952" y="3714"/>
                  </a:lnTo>
                  <a:lnTo>
                    <a:pt x="980" y="3760"/>
                  </a:lnTo>
                  <a:lnTo>
                    <a:pt x="999" y="3871"/>
                  </a:lnTo>
                  <a:lnTo>
                    <a:pt x="999" y="3871"/>
                  </a:lnTo>
                  <a:lnTo>
                    <a:pt x="1016" y="3928"/>
                  </a:lnTo>
                  <a:lnTo>
                    <a:pt x="1029" y="3987"/>
                  </a:lnTo>
                  <a:lnTo>
                    <a:pt x="1041" y="4047"/>
                  </a:lnTo>
                  <a:lnTo>
                    <a:pt x="1051" y="4109"/>
                  </a:lnTo>
                  <a:lnTo>
                    <a:pt x="1071" y="4235"/>
                  </a:lnTo>
                  <a:lnTo>
                    <a:pt x="1081" y="4299"/>
                  </a:lnTo>
                  <a:lnTo>
                    <a:pt x="1091" y="4363"/>
                  </a:lnTo>
                  <a:lnTo>
                    <a:pt x="1103" y="4425"/>
                  </a:lnTo>
                  <a:lnTo>
                    <a:pt x="1117" y="4488"/>
                  </a:lnTo>
                  <a:lnTo>
                    <a:pt x="1133" y="4547"/>
                  </a:lnTo>
                  <a:lnTo>
                    <a:pt x="1142" y="4577"/>
                  </a:lnTo>
                  <a:lnTo>
                    <a:pt x="1151" y="4606"/>
                  </a:lnTo>
                  <a:lnTo>
                    <a:pt x="1161" y="4635"/>
                  </a:lnTo>
                  <a:lnTo>
                    <a:pt x="1173" y="4661"/>
                  </a:lnTo>
                  <a:lnTo>
                    <a:pt x="1185" y="4688"/>
                  </a:lnTo>
                  <a:lnTo>
                    <a:pt x="1198" y="4715"/>
                  </a:lnTo>
                  <a:lnTo>
                    <a:pt x="1213" y="4740"/>
                  </a:lnTo>
                  <a:lnTo>
                    <a:pt x="1228" y="4764"/>
                  </a:lnTo>
                  <a:lnTo>
                    <a:pt x="1244" y="4788"/>
                  </a:lnTo>
                  <a:lnTo>
                    <a:pt x="1262" y="4811"/>
                  </a:lnTo>
                  <a:lnTo>
                    <a:pt x="1262" y="4811"/>
                  </a:lnTo>
                  <a:lnTo>
                    <a:pt x="1291" y="4846"/>
                  </a:lnTo>
                  <a:lnTo>
                    <a:pt x="1321" y="4880"/>
                  </a:lnTo>
                  <a:lnTo>
                    <a:pt x="1352" y="4912"/>
                  </a:lnTo>
                  <a:lnTo>
                    <a:pt x="1383" y="4945"/>
                  </a:lnTo>
                  <a:lnTo>
                    <a:pt x="1449" y="5007"/>
                  </a:lnTo>
                  <a:lnTo>
                    <a:pt x="1515" y="5068"/>
                  </a:lnTo>
                  <a:lnTo>
                    <a:pt x="1584" y="5128"/>
                  </a:lnTo>
                  <a:lnTo>
                    <a:pt x="1652" y="5186"/>
                  </a:lnTo>
                  <a:lnTo>
                    <a:pt x="1790" y="5301"/>
                  </a:lnTo>
                  <a:lnTo>
                    <a:pt x="1858" y="5359"/>
                  </a:lnTo>
                  <a:lnTo>
                    <a:pt x="1924" y="5420"/>
                  </a:lnTo>
                  <a:lnTo>
                    <a:pt x="1988" y="5481"/>
                  </a:lnTo>
                  <a:lnTo>
                    <a:pt x="2019" y="5514"/>
                  </a:lnTo>
                  <a:lnTo>
                    <a:pt x="2050" y="5545"/>
                  </a:lnTo>
                  <a:lnTo>
                    <a:pt x="2080" y="5579"/>
                  </a:lnTo>
                  <a:lnTo>
                    <a:pt x="2108" y="5612"/>
                  </a:lnTo>
                  <a:lnTo>
                    <a:pt x="2136" y="5647"/>
                  </a:lnTo>
                  <a:lnTo>
                    <a:pt x="2163" y="5683"/>
                  </a:lnTo>
                  <a:lnTo>
                    <a:pt x="2188" y="5719"/>
                  </a:lnTo>
                  <a:lnTo>
                    <a:pt x="2214" y="5757"/>
                  </a:lnTo>
                  <a:lnTo>
                    <a:pt x="2237" y="5796"/>
                  </a:lnTo>
                  <a:lnTo>
                    <a:pt x="2259" y="5836"/>
                  </a:lnTo>
                  <a:lnTo>
                    <a:pt x="2397" y="580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FA36C0B6-D73E-3F82-ECB2-798E40084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8" y="3"/>
              <a:ext cx="739" cy="809"/>
            </a:xfrm>
            <a:custGeom>
              <a:avLst/>
              <a:gdLst>
                <a:gd name="T0" fmla="*/ 1784 w 2216"/>
                <a:gd name="T1" fmla="*/ 1084 h 2425"/>
                <a:gd name="T2" fmla="*/ 1764 w 2216"/>
                <a:gd name="T3" fmla="*/ 952 h 2425"/>
                <a:gd name="T4" fmla="*/ 1743 w 2216"/>
                <a:gd name="T5" fmla="*/ 756 h 2425"/>
                <a:gd name="T6" fmla="*/ 1727 w 2216"/>
                <a:gd name="T7" fmla="*/ 565 h 2425"/>
                <a:gd name="T8" fmla="*/ 1716 w 2216"/>
                <a:gd name="T9" fmla="*/ 342 h 2425"/>
                <a:gd name="T10" fmla="*/ 1684 w 2216"/>
                <a:gd name="T11" fmla="*/ 204 h 2425"/>
                <a:gd name="T12" fmla="*/ 1642 w 2216"/>
                <a:gd name="T13" fmla="*/ 128 h 2425"/>
                <a:gd name="T14" fmla="*/ 1592 w 2216"/>
                <a:gd name="T15" fmla="*/ 75 h 2425"/>
                <a:gd name="T16" fmla="*/ 1541 w 2216"/>
                <a:gd name="T17" fmla="*/ 39 h 2425"/>
                <a:gd name="T18" fmla="*/ 1461 w 2216"/>
                <a:gd name="T19" fmla="*/ 12 h 2425"/>
                <a:gd name="T20" fmla="*/ 1319 w 2216"/>
                <a:gd name="T21" fmla="*/ 0 h 2425"/>
                <a:gd name="T22" fmla="*/ 1215 w 2216"/>
                <a:gd name="T23" fmla="*/ 6 h 2425"/>
                <a:gd name="T24" fmla="*/ 1045 w 2216"/>
                <a:gd name="T25" fmla="*/ 39 h 2425"/>
                <a:gd name="T26" fmla="*/ 661 w 2216"/>
                <a:gd name="T27" fmla="*/ 92 h 2425"/>
                <a:gd name="T28" fmla="*/ 575 w 2216"/>
                <a:gd name="T29" fmla="*/ 104 h 2425"/>
                <a:gd name="T30" fmla="*/ 483 w 2216"/>
                <a:gd name="T31" fmla="*/ 149 h 2425"/>
                <a:gd name="T32" fmla="*/ 400 w 2216"/>
                <a:gd name="T33" fmla="*/ 217 h 2425"/>
                <a:gd name="T34" fmla="*/ 326 w 2216"/>
                <a:gd name="T35" fmla="*/ 269 h 2425"/>
                <a:gd name="T36" fmla="*/ 265 w 2216"/>
                <a:gd name="T37" fmla="*/ 287 h 2425"/>
                <a:gd name="T38" fmla="*/ 221 w 2216"/>
                <a:gd name="T39" fmla="*/ 314 h 2425"/>
                <a:gd name="T40" fmla="*/ 185 w 2216"/>
                <a:gd name="T41" fmla="*/ 357 h 2425"/>
                <a:gd name="T42" fmla="*/ 154 w 2216"/>
                <a:gd name="T43" fmla="*/ 447 h 2425"/>
                <a:gd name="T44" fmla="*/ 154 w 2216"/>
                <a:gd name="T45" fmla="*/ 493 h 2425"/>
                <a:gd name="T46" fmla="*/ 182 w 2216"/>
                <a:gd name="T47" fmla="*/ 593 h 2425"/>
                <a:gd name="T48" fmla="*/ 249 w 2216"/>
                <a:gd name="T49" fmla="*/ 713 h 2425"/>
                <a:gd name="T50" fmla="*/ 186 w 2216"/>
                <a:gd name="T51" fmla="*/ 686 h 2425"/>
                <a:gd name="T52" fmla="*/ 93 w 2216"/>
                <a:gd name="T53" fmla="*/ 689 h 2425"/>
                <a:gd name="T54" fmla="*/ 26 w 2216"/>
                <a:gd name="T55" fmla="*/ 731 h 2425"/>
                <a:gd name="T56" fmla="*/ 7 w 2216"/>
                <a:gd name="T57" fmla="*/ 767 h 2425"/>
                <a:gd name="T58" fmla="*/ 0 w 2216"/>
                <a:gd name="T59" fmla="*/ 814 h 2425"/>
                <a:gd name="T60" fmla="*/ 9 w 2216"/>
                <a:gd name="T61" fmla="*/ 884 h 2425"/>
                <a:gd name="T62" fmla="*/ 49 w 2216"/>
                <a:gd name="T63" fmla="*/ 966 h 2425"/>
                <a:gd name="T64" fmla="*/ 111 w 2216"/>
                <a:gd name="T65" fmla="*/ 1053 h 2425"/>
                <a:gd name="T66" fmla="*/ 277 w 2216"/>
                <a:gd name="T67" fmla="*/ 1317 h 2425"/>
                <a:gd name="T68" fmla="*/ 376 w 2216"/>
                <a:gd name="T69" fmla="*/ 1456 h 2425"/>
                <a:gd name="T70" fmla="*/ 455 w 2216"/>
                <a:gd name="T71" fmla="*/ 1534 h 2425"/>
                <a:gd name="T72" fmla="*/ 563 w 2216"/>
                <a:gd name="T73" fmla="*/ 1611 h 2425"/>
                <a:gd name="T74" fmla="*/ 790 w 2216"/>
                <a:gd name="T75" fmla="*/ 1739 h 2425"/>
                <a:gd name="T76" fmla="*/ 907 w 2216"/>
                <a:gd name="T77" fmla="*/ 1818 h 2425"/>
                <a:gd name="T78" fmla="*/ 1008 w 2216"/>
                <a:gd name="T79" fmla="*/ 1914 h 2425"/>
                <a:gd name="T80" fmla="*/ 1061 w 2216"/>
                <a:gd name="T81" fmla="*/ 1992 h 2425"/>
                <a:gd name="T82" fmla="*/ 1175 w 2216"/>
                <a:gd name="T83" fmla="*/ 2188 h 2425"/>
                <a:gd name="T84" fmla="*/ 1221 w 2216"/>
                <a:gd name="T85" fmla="*/ 2293 h 2425"/>
                <a:gd name="T86" fmla="*/ 1239 w 2216"/>
                <a:gd name="T87" fmla="*/ 2397 h 2425"/>
                <a:gd name="T88" fmla="*/ 1291 w 2216"/>
                <a:gd name="T89" fmla="*/ 2425 h 2425"/>
                <a:gd name="T90" fmla="*/ 1478 w 2216"/>
                <a:gd name="T91" fmla="*/ 2416 h 2425"/>
                <a:gd name="T92" fmla="*/ 1644 w 2216"/>
                <a:gd name="T93" fmla="*/ 2390 h 2425"/>
                <a:gd name="T94" fmla="*/ 1838 w 2216"/>
                <a:gd name="T95" fmla="*/ 2326 h 2425"/>
                <a:gd name="T96" fmla="*/ 2011 w 2216"/>
                <a:gd name="T97" fmla="*/ 2231 h 2425"/>
                <a:gd name="T98" fmla="*/ 2174 w 2216"/>
                <a:gd name="T99" fmla="*/ 2109 h 2425"/>
                <a:gd name="T100" fmla="*/ 2188 w 2216"/>
                <a:gd name="T101" fmla="*/ 2023 h 2425"/>
                <a:gd name="T102" fmla="*/ 2148 w 2216"/>
                <a:gd name="T103" fmla="*/ 1914 h 2425"/>
                <a:gd name="T104" fmla="*/ 2088 w 2216"/>
                <a:gd name="T105" fmla="*/ 1791 h 2425"/>
                <a:gd name="T106" fmla="*/ 1973 w 2216"/>
                <a:gd name="T107" fmla="*/ 1549 h 2425"/>
                <a:gd name="T108" fmla="*/ 1875 w 2216"/>
                <a:gd name="T109" fmla="*/ 1361 h 2425"/>
                <a:gd name="T110" fmla="*/ 1810 w 2216"/>
                <a:gd name="T111" fmla="*/ 1176 h 2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16" h="2425">
                  <a:moveTo>
                    <a:pt x="1810" y="1176"/>
                  </a:moveTo>
                  <a:lnTo>
                    <a:pt x="1810" y="1176"/>
                  </a:lnTo>
                  <a:lnTo>
                    <a:pt x="1796" y="1130"/>
                  </a:lnTo>
                  <a:lnTo>
                    <a:pt x="1784" y="1084"/>
                  </a:lnTo>
                  <a:lnTo>
                    <a:pt x="1784" y="1084"/>
                  </a:lnTo>
                  <a:lnTo>
                    <a:pt x="1777" y="1052"/>
                  </a:lnTo>
                  <a:lnTo>
                    <a:pt x="1773" y="1019"/>
                  </a:lnTo>
                  <a:lnTo>
                    <a:pt x="1764" y="952"/>
                  </a:lnTo>
                  <a:lnTo>
                    <a:pt x="1758" y="885"/>
                  </a:lnTo>
                  <a:lnTo>
                    <a:pt x="1752" y="819"/>
                  </a:lnTo>
                  <a:lnTo>
                    <a:pt x="1752" y="819"/>
                  </a:lnTo>
                  <a:lnTo>
                    <a:pt x="1743" y="756"/>
                  </a:lnTo>
                  <a:lnTo>
                    <a:pt x="1736" y="692"/>
                  </a:lnTo>
                  <a:lnTo>
                    <a:pt x="1731" y="630"/>
                  </a:lnTo>
                  <a:lnTo>
                    <a:pt x="1727" y="565"/>
                  </a:lnTo>
                  <a:lnTo>
                    <a:pt x="1727" y="565"/>
                  </a:lnTo>
                  <a:lnTo>
                    <a:pt x="1725" y="490"/>
                  </a:lnTo>
                  <a:lnTo>
                    <a:pt x="1722" y="416"/>
                  </a:lnTo>
                  <a:lnTo>
                    <a:pt x="1719" y="379"/>
                  </a:lnTo>
                  <a:lnTo>
                    <a:pt x="1716" y="342"/>
                  </a:lnTo>
                  <a:lnTo>
                    <a:pt x="1712" y="306"/>
                  </a:lnTo>
                  <a:lnTo>
                    <a:pt x="1704" y="271"/>
                  </a:lnTo>
                  <a:lnTo>
                    <a:pt x="1696" y="236"/>
                  </a:lnTo>
                  <a:lnTo>
                    <a:pt x="1684" y="204"/>
                  </a:lnTo>
                  <a:lnTo>
                    <a:pt x="1670" y="173"/>
                  </a:lnTo>
                  <a:lnTo>
                    <a:pt x="1661" y="156"/>
                  </a:lnTo>
                  <a:lnTo>
                    <a:pt x="1653" y="141"/>
                  </a:lnTo>
                  <a:lnTo>
                    <a:pt x="1642" y="128"/>
                  </a:lnTo>
                  <a:lnTo>
                    <a:pt x="1630" y="113"/>
                  </a:lnTo>
                  <a:lnTo>
                    <a:pt x="1618" y="100"/>
                  </a:lnTo>
                  <a:lnTo>
                    <a:pt x="1605" y="87"/>
                  </a:lnTo>
                  <a:lnTo>
                    <a:pt x="1592" y="75"/>
                  </a:lnTo>
                  <a:lnTo>
                    <a:pt x="1575" y="63"/>
                  </a:lnTo>
                  <a:lnTo>
                    <a:pt x="1559" y="51"/>
                  </a:lnTo>
                  <a:lnTo>
                    <a:pt x="1541" y="39"/>
                  </a:lnTo>
                  <a:lnTo>
                    <a:pt x="1541" y="39"/>
                  </a:lnTo>
                  <a:lnTo>
                    <a:pt x="1528" y="33"/>
                  </a:lnTo>
                  <a:lnTo>
                    <a:pt x="1515" y="27"/>
                  </a:lnTo>
                  <a:lnTo>
                    <a:pt x="1488" y="18"/>
                  </a:lnTo>
                  <a:lnTo>
                    <a:pt x="1461" y="12"/>
                  </a:lnTo>
                  <a:lnTo>
                    <a:pt x="1432" y="8"/>
                  </a:lnTo>
                  <a:lnTo>
                    <a:pt x="1403" y="6"/>
                  </a:lnTo>
                  <a:lnTo>
                    <a:pt x="1375" y="3"/>
                  </a:lnTo>
                  <a:lnTo>
                    <a:pt x="1319" y="0"/>
                  </a:lnTo>
                  <a:lnTo>
                    <a:pt x="1319" y="0"/>
                  </a:lnTo>
                  <a:lnTo>
                    <a:pt x="1283" y="0"/>
                  </a:lnTo>
                  <a:lnTo>
                    <a:pt x="1249" y="2"/>
                  </a:lnTo>
                  <a:lnTo>
                    <a:pt x="1215" y="6"/>
                  </a:lnTo>
                  <a:lnTo>
                    <a:pt x="1180" y="12"/>
                  </a:lnTo>
                  <a:lnTo>
                    <a:pt x="1111" y="26"/>
                  </a:lnTo>
                  <a:lnTo>
                    <a:pt x="1045" y="39"/>
                  </a:lnTo>
                  <a:lnTo>
                    <a:pt x="1045" y="39"/>
                  </a:lnTo>
                  <a:lnTo>
                    <a:pt x="948" y="55"/>
                  </a:lnTo>
                  <a:lnTo>
                    <a:pt x="852" y="70"/>
                  </a:lnTo>
                  <a:lnTo>
                    <a:pt x="757" y="82"/>
                  </a:lnTo>
                  <a:lnTo>
                    <a:pt x="661" y="92"/>
                  </a:lnTo>
                  <a:lnTo>
                    <a:pt x="661" y="92"/>
                  </a:lnTo>
                  <a:lnTo>
                    <a:pt x="628" y="95"/>
                  </a:lnTo>
                  <a:lnTo>
                    <a:pt x="600" y="100"/>
                  </a:lnTo>
                  <a:lnTo>
                    <a:pt x="575" y="104"/>
                  </a:lnTo>
                  <a:lnTo>
                    <a:pt x="551" y="112"/>
                  </a:lnTo>
                  <a:lnTo>
                    <a:pt x="529" y="121"/>
                  </a:lnTo>
                  <a:lnTo>
                    <a:pt x="507" y="133"/>
                  </a:lnTo>
                  <a:lnTo>
                    <a:pt x="483" y="149"/>
                  </a:lnTo>
                  <a:lnTo>
                    <a:pt x="459" y="168"/>
                  </a:lnTo>
                  <a:lnTo>
                    <a:pt x="450" y="177"/>
                  </a:lnTo>
                  <a:lnTo>
                    <a:pt x="450" y="177"/>
                  </a:lnTo>
                  <a:lnTo>
                    <a:pt x="400" y="217"/>
                  </a:lnTo>
                  <a:lnTo>
                    <a:pt x="375" y="239"/>
                  </a:lnTo>
                  <a:lnTo>
                    <a:pt x="363" y="251"/>
                  </a:lnTo>
                  <a:lnTo>
                    <a:pt x="352" y="265"/>
                  </a:lnTo>
                  <a:lnTo>
                    <a:pt x="326" y="269"/>
                  </a:lnTo>
                  <a:lnTo>
                    <a:pt x="326" y="269"/>
                  </a:lnTo>
                  <a:lnTo>
                    <a:pt x="295" y="278"/>
                  </a:lnTo>
                  <a:lnTo>
                    <a:pt x="265" y="287"/>
                  </a:lnTo>
                  <a:lnTo>
                    <a:pt x="265" y="287"/>
                  </a:lnTo>
                  <a:lnTo>
                    <a:pt x="253" y="291"/>
                  </a:lnTo>
                  <a:lnTo>
                    <a:pt x="241" y="297"/>
                  </a:lnTo>
                  <a:lnTo>
                    <a:pt x="231" y="305"/>
                  </a:lnTo>
                  <a:lnTo>
                    <a:pt x="221" y="314"/>
                  </a:lnTo>
                  <a:lnTo>
                    <a:pt x="210" y="323"/>
                  </a:lnTo>
                  <a:lnTo>
                    <a:pt x="201" y="333"/>
                  </a:lnTo>
                  <a:lnTo>
                    <a:pt x="194" y="345"/>
                  </a:lnTo>
                  <a:lnTo>
                    <a:pt x="185" y="357"/>
                  </a:lnTo>
                  <a:lnTo>
                    <a:pt x="173" y="381"/>
                  </a:lnTo>
                  <a:lnTo>
                    <a:pt x="163" y="407"/>
                  </a:lnTo>
                  <a:lnTo>
                    <a:pt x="155" y="434"/>
                  </a:lnTo>
                  <a:lnTo>
                    <a:pt x="154" y="447"/>
                  </a:lnTo>
                  <a:lnTo>
                    <a:pt x="152" y="461"/>
                  </a:lnTo>
                  <a:lnTo>
                    <a:pt x="152" y="461"/>
                  </a:lnTo>
                  <a:lnTo>
                    <a:pt x="152" y="477"/>
                  </a:lnTo>
                  <a:lnTo>
                    <a:pt x="154" y="493"/>
                  </a:lnTo>
                  <a:lnTo>
                    <a:pt x="157" y="510"/>
                  </a:lnTo>
                  <a:lnTo>
                    <a:pt x="160" y="528"/>
                  </a:lnTo>
                  <a:lnTo>
                    <a:pt x="169" y="560"/>
                  </a:lnTo>
                  <a:lnTo>
                    <a:pt x="182" y="593"/>
                  </a:lnTo>
                  <a:lnTo>
                    <a:pt x="197" y="626"/>
                  </a:lnTo>
                  <a:lnTo>
                    <a:pt x="213" y="655"/>
                  </a:lnTo>
                  <a:lnTo>
                    <a:pt x="231" y="685"/>
                  </a:lnTo>
                  <a:lnTo>
                    <a:pt x="249" y="713"/>
                  </a:lnTo>
                  <a:lnTo>
                    <a:pt x="238" y="698"/>
                  </a:lnTo>
                  <a:lnTo>
                    <a:pt x="238" y="698"/>
                  </a:lnTo>
                  <a:lnTo>
                    <a:pt x="212" y="691"/>
                  </a:lnTo>
                  <a:lnTo>
                    <a:pt x="186" y="686"/>
                  </a:lnTo>
                  <a:lnTo>
                    <a:pt x="161" y="683"/>
                  </a:lnTo>
                  <a:lnTo>
                    <a:pt x="138" y="683"/>
                  </a:lnTo>
                  <a:lnTo>
                    <a:pt x="114" y="685"/>
                  </a:lnTo>
                  <a:lnTo>
                    <a:pt x="93" y="689"/>
                  </a:lnTo>
                  <a:lnTo>
                    <a:pt x="74" y="695"/>
                  </a:lnTo>
                  <a:lnTo>
                    <a:pt x="56" y="704"/>
                  </a:lnTo>
                  <a:lnTo>
                    <a:pt x="40" y="716"/>
                  </a:lnTo>
                  <a:lnTo>
                    <a:pt x="26" y="731"/>
                  </a:lnTo>
                  <a:lnTo>
                    <a:pt x="20" y="738"/>
                  </a:lnTo>
                  <a:lnTo>
                    <a:pt x="14" y="747"/>
                  </a:lnTo>
                  <a:lnTo>
                    <a:pt x="10" y="756"/>
                  </a:lnTo>
                  <a:lnTo>
                    <a:pt x="7" y="767"/>
                  </a:lnTo>
                  <a:lnTo>
                    <a:pt x="4" y="777"/>
                  </a:lnTo>
                  <a:lnTo>
                    <a:pt x="1" y="789"/>
                  </a:lnTo>
                  <a:lnTo>
                    <a:pt x="0" y="801"/>
                  </a:lnTo>
                  <a:lnTo>
                    <a:pt x="0" y="814"/>
                  </a:lnTo>
                  <a:lnTo>
                    <a:pt x="0" y="841"/>
                  </a:lnTo>
                  <a:lnTo>
                    <a:pt x="6" y="872"/>
                  </a:lnTo>
                  <a:lnTo>
                    <a:pt x="6" y="872"/>
                  </a:lnTo>
                  <a:lnTo>
                    <a:pt x="9" y="884"/>
                  </a:lnTo>
                  <a:lnTo>
                    <a:pt x="12" y="896"/>
                  </a:lnTo>
                  <a:lnTo>
                    <a:pt x="22" y="920"/>
                  </a:lnTo>
                  <a:lnTo>
                    <a:pt x="35" y="943"/>
                  </a:lnTo>
                  <a:lnTo>
                    <a:pt x="49" y="966"/>
                  </a:lnTo>
                  <a:lnTo>
                    <a:pt x="80" y="1010"/>
                  </a:lnTo>
                  <a:lnTo>
                    <a:pt x="96" y="1031"/>
                  </a:lnTo>
                  <a:lnTo>
                    <a:pt x="111" y="1053"/>
                  </a:lnTo>
                  <a:lnTo>
                    <a:pt x="111" y="1053"/>
                  </a:lnTo>
                  <a:lnTo>
                    <a:pt x="170" y="1150"/>
                  </a:lnTo>
                  <a:lnTo>
                    <a:pt x="231" y="1246"/>
                  </a:lnTo>
                  <a:lnTo>
                    <a:pt x="231" y="1246"/>
                  </a:lnTo>
                  <a:lnTo>
                    <a:pt x="277" y="1317"/>
                  </a:lnTo>
                  <a:lnTo>
                    <a:pt x="299" y="1353"/>
                  </a:lnTo>
                  <a:lnTo>
                    <a:pt x="323" y="1389"/>
                  </a:lnTo>
                  <a:lnTo>
                    <a:pt x="348" y="1423"/>
                  </a:lnTo>
                  <a:lnTo>
                    <a:pt x="376" y="1456"/>
                  </a:lnTo>
                  <a:lnTo>
                    <a:pt x="404" y="1487"/>
                  </a:lnTo>
                  <a:lnTo>
                    <a:pt x="435" y="1516"/>
                  </a:lnTo>
                  <a:lnTo>
                    <a:pt x="435" y="1516"/>
                  </a:lnTo>
                  <a:lnTo>
                    <a:pt x="455" y="1534"/>
                  </a:lnTo>
                  <a:lnTo>
                    <a:pt x="477" y="1552"/>
                  </a:lnTo>
                  <a:lnTo>
                    <a:pt x="498" y="1568"/>
                  </a:lnTo>
                  <a:lnTo>
                    <a:pt x="519" y="1583"/>
                  </a:lnTo>
                  <a:lnTo>
                    <a:pt x="563" y="1611"/>
                  </a:lnTo>
                  <a:lnTo>
                    <a:pt x="607" y="1637"/>
                  </a:lnTo>
                  <a:lnTo>
                    <a:pt x="698" y="1687"/>
                  </a:lnTo>
                  <a:lnTo>
                    <a:pt x="744" y="1712"/>
                  </a:lnTo>
                  <a:lnTo>
                    <a:pt x="790" y="1739"/>
                  </a:lnTo>
                  <a:lnTo>
                    <a:pt x="790" y="1739"/>
                  </a:lnTo>
                  <a:lnTo>
                    <a:pt x="830" y="1763"/>
                  </a:lnTo>
                  <a:lnTo>
                    <a:pt x="868" y="1790"/>
                  </a:lnTo>
                  <a:lnTo>
                    <a:pt x="907" y="1818"/>
                  </a:lnTo>
                  <a:lnTo>
                    <a:pt x="942" y="1848"/>
                  </a:lnTo>
                  <a:lnTo>
                    <a:pt x="977" y="1880"/>
                  </a:lnTo>
                  <a:lnTo>
                    <a:pt x="993" y="1897"/>
                  </a:lnTo>
                  <a:lnTo>
                    <a:pt x="1008" y="1914"/>
                  </a:lnTo>
                  <a:lnTo>
                    <a:pt x="1023" y="1932"/>
                  </a:lnTo>
                  <a:lnTo>
                    <a:pt x="1036" y="1952"/>
                  </a:lnTo>
                  <a:lnTo>
                    <a:pt x="1049" y="1972"/>
                  </a:lnTo>
                  <a:lnTo>
                    <a:pt x="1061" y="1992"/>
                  </a:lnTo>
                  <a:lnTo>
                    <a:pt x="1061" y="1992"/>
                  </a:lnTo>
                  <a:lnTo>
                    <a:pt x="1117" y="2084"/>
                  </a:lnTo>
                  <a:lnTo>
                    <a:pt x="1147" y="2134"/>
                  </a:lnTo>
                  <a:lnTo>
                    <a:pt x="1175" y="2188"/>
                  </a:lnTo>
                  <a:lnTo>
                    <a:pt x="1189" y="2213"/>
                  </a:lnTo>
                  <a:lnTo>
                    <a:pt x="1202" y="2240"/>
                  </a:lnTo>
                  <a:lnTo>
                    <a:pt x="1212" y="2266"/>
                  </a:lnTo>
                  <a:lnTo>
                    <a:pt x="1221" y="2293"/>
                  </a:lnTo>
                  <a:lnTo>
                    <a:pt x="1229" y="2320"/>
                  </a:lnTo>
                  <a:lnTo>
                    <a:pt x="1234" y="2346"/>
                  </a:lnTo>
                  <a:lnTo>
                    <a:pt x="1237" y="2372"/>
                  </a:lnTo>
                  <a:lnTo>
                    <a:pt x="1239" y="2397"/>
                  </a:lnTo>
                  <a:lnTo>
                    <a:pt x="1227" y="2422"/>
                  </a:lnTo>
                  <a:lnTo>
                    <a:pt x="1227" y="2422"/>
                  </a:lnTo>
                  <a:lnTo>
                    <a:pt x="1258" y="2424"/>
                  </a:lnTo>
                  <a:lnTo>
                    <a:pt x="1291" y="2425"/>
                  </a:lnTo>
                  <a:lnTo>
                    <a:pt x="1323" y="2425"/>
                  </a:lnTo>
                  <a:lnTo>
                    <a:pt x="1355" y="2425"/>
                  </a:lnTo>
                  <a:lnTo>
                    <a:pt x="1418" y="2422"/>
                  </a:lnTo>
                  <a:lnTo>
                    <a:pt x="1478" y="2416"/>
                  </a:lnTo>
                  <a:lnTo>
                    <a:pt x="1478" y="2416"/>
                  </a:lnTo>
                  <a:lnTo>
                    <a:pt x="1535" y="2409"/>
                  </a:lnTo>
                  <a:lnTo>
                    <a:pt x="1590" y="2400"/>
                  </a:lnTo>
                  <a:lnTo>
                    <a:pt x="1644" y="2390"/>
                  </a:lnTo>
                  <a:lnTo>
                    <a:pt x="1694" y="2376"/>
                  </a:lnTo>
                  <a:lnTo>
                    <a:pt x="1743" y="2361"/>
                  </a:lnTo>
                  <a:lnTo>
                    <a:pt x="1792" y="2345"/>
                  </a:lnTo>
                  <a:lnTo>
                    <a:pt x="1838" y="2326"/>
                  </a:lnTo>
                  <a:lnTo>
                    <a:pt x="1882" y="2305"/>
                  </a:lnTo>
                  <a:lnTo>
                    <a:pt x="1927" y="2283"/>
                  </a:lnTo>
                  <a:lnTo>
                    <a:pt x="1970" y="2257"/>
                  </a:lnTo>
                  <a:lnTo>
                    <a:pt x="2011" y="2231"/>
                  </a:lnTo>
                  <a:lnTo>
                    <a:pt x="2053" y="2202"/>
                  </a:lnTo>
                  <a:lnTo>
                    <a:pt x="2094" y="2173"/>
                  </a:lnTo>
                  <a:lnTo>
                    <a:pt x="2134" y="2142"/>
                  </a:lnTo>
                  <a:lnTo>
                    <a:pt x="2174" y="2109"/>
                  </a:lnTo>
                  <a:lnTo>
                    <a:pt x="2216" y="2073"/>
                  </a:lnTo>
                  <a:lnTo>
                    <a:pt x="2189" y="2038"/>
                  </a:lnTo>
                  <a:lnTo>
                    <a:pt x="2189" y="2038"/>
                  </a:lnTo>
                  <a:lnTo>
                    <a:pt x="2188" y="2023"/>
                  </a:lnTo>
                  <a:lnTo>
                    <a:pt x="2183" y="2008"/>
                  </a:lnTo>
                  <a:lnTo>
                    <a:pt x="2174" y="1977"/>
                  </a:lnTo>
                  <a:lnTo>
                    <a:pt x="2162" y="1946"/>
                  </a:lnTo>
                  <a:lnTo>
                    <a:pt x="2148" y="1914"/>
                  </a:lnTo>
                  <a:lnTo>
                    <a:pt x="2117" y="1851"/>
                  </a:lnTo>
                  <a:lnTo>
                    <a:pt x="2102" y="1821"/>
                  </a:lnTo>
                  <a:lnTo>
                    <a:pt x="2088" y="1791"/>
                  </a:lnTo>
                  <a:lnTo>
                    <a:pt x="2088" y="1791"/>
                  </a:lnTo>
                  <a:lnTo>
                    <a:pt x="2062" y="1730"/>
                  </a:lnTo>
                  <a:lnTo>
                    <a:pt x="2035" y="1669"/>
                  </a:lnTo>
                  <a:lnTo>
                    <a:pt x="2004" y="1609"/>
                  </a:lnTo>
                  <a:lnTo>
                    <a:pt x="1973" y="1549"/>
                  </a:lnTo>
                  <a:lnTo>
                    <a:pt x="1973" y="1549"/>
                  </a:lnTo>
                  <a:lnTo>
                    <a:pt x="1933" y="1475"/>
                  </a:lnTo>
                  <a:lnTo>
                    <a:pt x="1893" y="1398"/>
                  </a:lnTo>
                  <a:lnTo>
                    <a:pt x="1875" y="1361"/>
                  </a:lnTo>
                  <a:lnTo>
                    <a:pt x="1857" y="1322"/>
                  </a:lnTo>
                  <a:lnTo>
                    <a:pt x="1841" y="1282"/>
                  </a:lnTo>
                  <a:lnTo>
                    <a:pt x="1826" y="1243"/>
                  </a:lnTo>
                  <a:lnTo>
                    <a:pt x="1810" y="1176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814953FD-C206-48DF-B303-F271BFE425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8" y="3"/>
              <a:ext cx="739" cy="809"/>
            </a:xfrm>
            <a:custGeom>
              <a:avLst/>
              <a:gdLst>
                <a:gd name="T0" fmla="*/ 1784 w 2216"/>
                <a:gd name="T1" fmla="*/ 1084 h 2425"/>
                <a:gd name="T2" fmla="*/ 1764 w 2216"/>
                <a:gd name="T3" fmla="*/ 952 h 2425"/>
                <a:gd name="T4" fmla="*/ 1743 w 2216"/>
                <a:gd name="T5" fmla="*/ 756 h 2425"/>
                <a:gd name="T6" fmla="*/ 1727 w 2216"/>
                <a:gd name="T7" fmla="*/ 565 h 2425"/>
                <a:gd name="T8" fmla="*/ 1716 w 2216"/>
                <a:gd name="T9" fmla="*/ 342 h 2425"/>
                <a:gd name="T10" fmla="*/ 1684 w 2216"/>
                <a:gd name="T11" fmla="*/ 204 h 2425"/>
                <a:gd name="T12" fmla="*/ 1642 w 2216"/>
                <a:gd name="T13" fmla="*/ 128 h 2425"/>
                <a:gd name="T14" fmla="*/ 1592 w 2216"/>
                <a:gd name="T15" fmla="*/ 75 h 2425"/>
                <a:gd name="T16" fmla="*/ 1541 w 2216"/>
                <a:gd name="T17" fmla="*/ 39 h 2425"/>
                <a:gd name="T18" fmla="*/ 1461 w 2216"/>
                <a:gd name="T19" fmla="*/ 12 h 2425"/>
                <a:gd name="T20" fmla="*/ 1319 w 2216"/>
                <a:gd name="T21" fmla="*/ 0 h 2425"/>
                <a:gd name="T22" fmla="*/ 1215 w 2216"/>
                <a:gd name="T23" fmla="*/ 6 h 2425"/>
                <a:gd name="T24" fmla="*/ 1045 w 2216"/>
                <a:gd name="T25" fmla="*/ 39 h 2425"/>
                <a:gd name="T26" fmla="*/ 661 w 2216"/>
                <a:gd name="T27" fmla="*/ 92 h 2425"/>
                <a:gd name="T28" fmla="*/ 575 w 2216"/>
                <a:gd name="T29" fmla="*/ 104 h 2425"/>
                <a:gd name="T30" fmla="*/ 483 w 2216"/>
                <a:gd name="T31" fmla="*/ 149 h 2425"/>
                <a:gd name="T32" fmla="*/ 400 w 2216"/>
                <a:gd name="T33" fmla="*/ 217 h 2425"/>
                <a:gd name="T34" fmla="*/ 326 w 2216"/>
                <a:gd name="T35" fmla="*/ 269 h 2425"/>
                <a:gd name="T36" fmla="*/ 265 w 2216"/>
                <a:gd name="T37" fmla="*/ 287 h 2425"/>
                <a:gd name="T38" fmla="*/ 221 w 2216"/>
                <a:gd name="T39" fmla="*/ 314 h 2425"/>
                <a:gd name="T40" fmla="*/ 185 w 2216"/>
                <a:gd name="T41" fmla="*/ 357 h 2425"/>
                <a:gd name="T42" fmla="*/ 154 w 2216"/>
                <a:gd name="T43" fmla="*/ 447 h 2425"/>
                <a:gd name="T44" fmla="*/ 154 w 2216"/>
                <a:gd name="T45" fmla="*/ 493 h 2425"/>
                <a:gd name="T46" fmla="*/ 182 w 2216"/>
                <a:gd name="T47" fmla="*/ 593 h 2425"/>
                <a:gd name="T48" fmla="*/ 249 w 2216"/>
                <a:gd name="T49" fmla="*/ 713 h 2425"/>
                <a:gd name="T50" fmla="*/ 186 w 2216"/>
                <a:gd name="T51" fmla="*/ 686 h 2425"/>
                <a:gd name="T52" fmla="*/ 93 w 2216"/>
                <a:gd name="T53" fmla="*/ 689 h 2425"/>
                <a:gd name="T54" fmla="*/ 26 w 2216"/>
                <a:gd name="T55" fmla="*/ 731 h 2425"/>
                <a:gd name="T56" fmla="*/ 7 w 2216"/>
                <a:gd name="T57" fmla="*/ 767 h 2425"/>
                <a:gd name="T58" fmla="*/ 0 w 2216"/>
                <a:gd name="T59" fmla="*/ 814 h 2425"/>
                <a:gd name="T60" fmla="*/ 9 w 2216"/>
                <a:gd name="T61" fmla="*/ 884 h 2425"/>
                <a:gd name="T62" fmla="*/ 49 w 2216"/>
                <a:gd name="T63" fmla="*/ 966 h 2425"/>
                <a:gd name="T64" fmla="*/ 111 w 2216"/>
                <a:gd name="T65" fmla="*/ 1053 h 2425"/>
                <a:gd name="T66" fmla="*/ 277 w 2216"/>
                <a:gd name="T67" fmla="*/ 1317 h 2425"/>
                <a:gd name="T68" fmla="*/ 376 w 2216"/>
                <a:gd name="T69" fmla="*/ 1456 h 2425"/>
                <a:gd name="T70" fmla="*/ 455 w 2216"/>
                <a:gd name="T71" fmla="*/ 1534 h 2425"/>
                <a:gd name="T72" fmla="*/ 563 w 2216"/>
                <a:gd name="T73" fmla="*/ 1611 h 2425"/>
                <a:gd name="T74" fmla="*/ 790 w 2216"/>
                <a:gd name="T75" fmla="*/ 1739 h 2425"/>
                <a:gd name="T76" fmla="*/ 907 w 2216"/>
                <a:gd name="T77" fmla="*/ 1818 h 2425"/>
                <a:gd name="T78" fmla="*/ 1008 w 2216"/>
                <a:gd name="T79" fmla="*/ 1914 h 2425"/>
                <a:gd name="T80" fmla="*/ 1061 w 2216"/>
                <a:gd name="T81" fmla="*/ 1992 h 2425"/>
                <a:gd name="T82" fmla="*/ 1175 w 2216"/>
                <a:gd name="T83" fmla="*/ 2188 h 2425"/>
                <a:gd name="T84" fmla="*/ 1221 w 2216"/>
                <a:gd name="T85" fmla="*/ 2293 h 2425"/>
                <a:gd name="T86" fmla="*/ 1239 w 2216"/>
                <a:gd name="T87" fmla="*/ 2397 h 2425"/>
                <a:gd name="T88" fmla="*/ 1291 w 2216"/>
                <a:gd name="T89" fmla="*/ 2425 h 2425"/>
                <a:gd name="T90" fmla="*/ 1478 w 2216"/>
                <a:gd name="T91" fmla="*/ 2416 h 2425"/>
                <a:gd name="T92" fmla="*/ 1644 w 2216"/>
                <a:gd name="T93" fmla="*/ 2390 h 2425"/>
                <a:gd name="T94" fmla="*/ 1838 w 2216"/>
                <a:gd name="T95" fmla="*/ 2326 h 2425"/>
                <a:gd name="T96" fmla="*/ 2011 w 2216"/>
                <a:gd name="T97" fmla="*/ 2231 h 2425"/>
                <a:gd name="T98" fmla="*/ 2174 w 2216"/>
                <a:gd name="T99" fmla="*/ 2109 h 2425"/>
                <a:gd name="T100" fmla="*/ 2188 w 2216"/>
                <a:gd name="T101" fmla="*/ 2023 h 2425"/>
                <a:gd name="T102" fmla="*/ 2148 w 2216"/>
                <a:gd name="T103" fmla="*/ 1914 h 2425"/>
                <a:gd name="T104" fmla="*/ 2088 w 2216"/>
                <a:gd name="T105" fmla="*/ 1791 h 2425"/>
                <a:gd name="T106" fmla="*/ 1973 w 2216"/>
                <a:gd name="T107" fmla="*/ 1549 h 2425"/>
                <a:gd name="T108" fmla="*/ 1875 w 2216"/>
                <a:gd name="T109" fmla="*/ 1361 h 2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16" h="2425">
                  <a:moveTo>
                    <a:pt x="1810" y="1176"/>
                  </a:moveTo>
                  <a:lnTo>
                    <a:pt x="1810" y="1176"/>
                  </a:lnTo>
                  <a:lnTo>
                    <a:pt x="1796" y="1130"/>
                  </a:lnTo>
                  <a:lnTo>
                    <a:pt x="1784" y="1084"/>
                  </a:lnTo>
                  <a:lnTo>
                    <a:pt x="1784" y="1084"/>
                  </a:lnTo>
                  <a:lnTo>
                    <a:pt x="1777" y="1052"/>
                  </a:lnTo>
                  <a:lnTo>
                    <a:pt x="1773" y="1019"/>
                  </a:lnTo>
                  <a:lnTo>
                    <a:pt x="1764" y="952"/>
                  </a:lnTo>
                  <a:lnTo>
                    <a:pt x="1758" y="885"/>
                  </a:lnTo>
                  <a:lnTo>
                    <a:pt x="1752" y="819"/>
                  </a:lnTo>
                  <a:lnTo>
                    <a:pt x="1752" y="819"/>
                  </a:lnTo>
                  <a:lnTo>
                    <a:pt x="1743" y="756"/>
                  </a:lnTo>
                  <a:lnTo>
                    <a:pt x="1736" y="692"/>
                  </a:lnTo>
                  <a:lnTo>
                    <a:pt x="1731" y="630"/>
                  </a:lnTo>
                  <a:lnTo>
                    <a:pt x="1727" y="565"/>
                  </a:lnTo>
                  <a:lnTo>
                    <a:pt x="1727" y="565"/>
                  </a:lnTo>
                  <a:lnTo>
                    <a:pt x="1725" y="490"/>
                  </a:lnTo>
                  <a:lnTo>
                    <a:pt x="1722" y="416"/>
                  </a:lnTo>
                  <a:lnTo>
                    <a:pt x="1719" y="379"/>
                  </a:lnTo>
                  <a:lnTo>
                    <a:pt x="1716" y="342"/>
                  </a:lnTo>
                  <a:lnTo>
                    <a:pt x="1712" y="306"/>
                  </a:lnTo>
                  <a:lnTo>
                    <a:pt x="1704" y="271"/>
                  </a:lnTo>
                  <a:lnTo>
                    <a:pt x="1696" y="236"/>
                  </a:lnTo>
                  <a:lnTo>
                    <a:pt x="1684" y="204"/>
                  </a:lnTo>
                  <a:lnTo>
                    <a:pt x="1670" y="173"/>
                  </a:lnTo>
                  <a:lnTo>
                    <a:pt x="1661" y="156"/>
                  </a:lnTo>
                  <a:lnTo>
                    <a:pt x="1653" y="141"/>
                  </a:lnTo>
                  <a:lnTo>
                    <a:pt x="1642" y="128"/>
                  </a:lnTo>
                  <a:lnTo>
                    <a:pt x="1630" y="113"/>
                  </a:lnTo>
                  <a:lnTo>
                    <a:pt x="1618" y="100"/>
                  </a:lnTo>
                  <a:lnTo>
                    <a:pt x="1605" y="87"/>
                  </a:lnTo>
                  <a:lnTo>
                    <a:pt x="1592" y="75"/>
                  </a:lnTo>
                  <a:lnTo>
                    <a:pt x="1575" y="63"/>
                  </a:lnTo>
                  <a:lnTo>
                    <a:pt x="1559" y="51"/>
                  </a:lnTo>
                  <a:lnTo>
                    <a:pt x="1541" y="39"/>
                  </a:lnTo>
                  <a:lnTo>
                    <a:pt x="1541" y="39"/>
                  </a:lnTo>
                  <a:lnTo>
                    <a:pt x="1528" y="33"/>
                  </a:lnTo>
                  <a:lnTo>
                    <a:pt x="1515" y="27"/>
                  </a:lnTo>
                  <a:lnTo>
                    <a:pt x="1488" y="18"/>
                  </a:lnTo>
                  <a:lnTo>
                    <a:pt x="1461" y="12"/>
                  </a:lnTo>
                  <a:lnTo>
                    <a:pt x="1432" y="8"/>
                  </a:lnTo>
                  <a:lnTo>
                    <a:pt x="1403" y="6"/>
                  </a:lnTo>
                  <a:lnTo>
                    <a:pt x="1375" y="3"/>
                  </a:lnTo>
                  <a:lnTo>
                    <a:pt x="1319" y="0"/>
                  </a:lnTo>
                  <a:lnTo>
                    <a:pt x="1319" y="0"/>
                  </a:lnTo>
                  <a:lnTo>
                    <a:pt x="1283" y="0"/>
                  </a:lnTo>
                  <a:lnTo>
                    <a:pt x="1249" y="2"/>
                  </a:lnTo>
                  <a:lnTo>
                    <a:pt x="1215" y="6"/>
                  </a:lnTo>
                  <a:lnTo>
                    <a:pt x="1180" y="12"/>
                  </a:lnTo>
                  <a:lnTo>
                    <a:pt x="1111" y="26"/>
                  </a:lnTo>
                  <a:lnTo>
                    <a:pt x="1045" y="39"/>
                  </a:lnTo>
                  <a:lnTo>
                    <a:pt x="1045" y="39"/>
                  </a:lnTo>
                  <a:lnTo>
                    <a:pt x="948" y="55"/>
                  </a:lnTo>
                  <a:lnTo>
                    <a:pt x="852" y="70"/>
                  </a:lnTo>
                  <a:lnTo>
                    <a:pt x="757" y="82"/>
                  </a:lnTo>
                  <a:lnTo>
                    <a:pt x="661" y="92"/>
                  </a:lnTo>
                  <a:lnTo>
                    <a:pt x="661" y="92"/>
                  </a:lnTo>
                  <a:lnTo>
                    <a:pt x="628" y="95"/>
                  </a:lnTo>
                  <a:lnTo>
                    <a:pt x="600" y="100"/>
                  </a:lnTo>
                  <a:lnTo>
                    <a:pt x="575" y="104"/>
                  </a:lnTo>
                  <a:lnTo>
                    <a:pt x="551" y="112"/>
                  </a:lnTo>
                  <a:lnTo>
                    <a:pt x="529" y="121"/>
                  </a:lnTo>
                  <a:lnTo>
                    <a:pt x="507" y="133"/>
                  </a:lnTo>
                  <a:lnTo>
                    <a:pt x="483" y="149"/>
                  </a:lnTo>
                  <a:lnTo>
                    <a:pt x="459" y="168"/>
                  </a:lnTo>
                  <a:lnTo>
                    <a:pt x="450" y="177"/>
                  </a:lnTo>
                  <a:lnTo>
                    <a:pt x="450" y="177"/>
                  </a:lnTo>
                  <a:lnTo>
                    <a:pt x="400" y="217"/>
                  </a:lnTo>
                  <a:lnTo>
                    <a:pt x="375" y="239"/>
                  </a:lnTo>
                  <a:lnTo>
                    <a:pt x="363" y="251"/>
                  </a:lnTo>
                  <a:lnTo>
                    <a:pt x="352" y="265"/>
                  </a:lnTo>
                  <a:lnTo>
                    <a:pt x="326" y="269"/>
                  </a:lnTo>
                  <a:lnTo>
                    <a:pt x="326" y="269"/>
                  </a:lnTo>
                  <a:lnTo>
                    <a:pt x="295" y="278"/>
                  </a:lnTo>
                  <a:lnTo>
                    <a:pt x="265" y="287"/>
                  </a:lnTo>
                  <a:lnTo>
                    <a:pt x="265" y="287"/>
                  </a:lnTo>
                  <a:lnTo>
                    <a:pt x="253" y="291"/>
                  </a:lnTo>
                  <a:lnTo>
                    <a:pt x="241" y="297"/>
                  </a:lnTo>
                  <a:lnTo>
                    <a:pt x="231" y="305"/>
                  </a:lnTo>
                  <a:lnTo>
                    <a:pt x="221" y="314"/>
                  </a:lnTo>
                  <a:lnTo>
                    <a:pt x="210" y="323"/>
                  </a:lnTo>
                  <a:lnTo>
                    <a:pt x="201" y="333"/>
                  </a:lnTo>
                  <a:lnTo>
                    <a:pt x="194" y="345"/>
                  </a:lnTo>
                  <a:lnTo>
                    <a:pt x="185" y="357"/>
                  </a:lnTo>
                  <a:lnTo>
                    <a:pt x="173" y="381"/>
                  </a:lnTo>
                  <a:lnTo>
                    <a:pt x="163" y="407"/>
                  </a:lnTo>
                  <a:lnTo>
                    <a:pt x="155" y="434"/>
                  </a:lnTo>
                  <a:lnTo>
                    <a:pt x="154" y="447"/>
                  </a:lnTo>
                  <a:lnTo>
                    <a:pt x="152" y="461"/>
                  </a:lnTo>
                  <a:lnTo>
                    <a:pt x="152" y="461"/>
                  </a:lnTo>
                  <a:lnTo>
                    <a:pt x="152" y="477"/>
                  </a:lnTo>
                  <a:lnTo>
                    <a:pt x="154" y="493"/>
                  </a:lnTo>
                  <a:lnTo>
                    <a:pt x="157" y="510"/>
                  </a:lnTo>
                  <a:lnTo>
                    <a:pt x="160" y="528"/>
                  </a:lnTo>
                  <a:lnTo>
                    <a:pt x="169" y="560"/>
                  </a:lnTo>
                  <a:lnTo>
                    <a:pt x="182" y="593"/>
                  </a:lnTo>
                  <a:lnTo>
                    <a:pt x="197" y="626"/>
                  </a:lnTo>
                  <a:lnTo>
                    <a:pt x="213" y="655"/>
                  </a:lnTo>
                  <a:lnTo>
                    <a:pt x="231" y="685"/>
                  </a:lnTo>
                  <a:lnTo>
                    <a:pt x="249" y="713"/>
                  </a:lnTo>
                  <a:lnTo>
                    <a:pt x="238" y="698"/>
                  </a:lnTo>
                  <a:lnTo>
                    <a:pt x="238" y="698"/>
                  </a:lnTo>
                  <a:lnTo>
                    <a:pt x="212" y="691"/>
                  </a:lnTo>
                  <a:lnTo>
                    <a:pt x="186" y="686"/>
                  </a:lnTo>
                  <a:lnTo>
                    <a:pt x="161" y="683"/>
                  </a:lnTo>
                  <a:lnTo>
                    <a:pt x="138" y="683"/>
                  </a:lnTo>
                  <a:lnTo>
                    <a:pt x="114" y="685"/>
                  </a:lnTo>
                  <a:lnTo>
                    <a:pt x="93" y="689"/>
                  </a:lnTo>
                  <a:lnTo>
                    <a:pt x="74" y="695"/>
                  </a:lnTo>
                  <a:lnTo>
                    <a:pt x="56" y="704"/>
                  </a:lnTo>
                  <a:lnTo>
                    <a:pt x="40" y="716"/>
                  </a:lnTo>
                  <a:lnTo>
                    <a:pt x="26" y="731"/>
                  </a:lnTo>
                  <a:lnTo>
                    <a:pt x="20" y="738"/>
                  </a:lnTo>
                  <a:lnTo>
                    <a:pt x="14" y="747"/>
                  </a:lnTo>
                  <a:lnTo>
                    <a:pt x="10" y="756"/>
                  </a:lnTo>
                  <a:lnTo>
                    <a:pt x="7" y="767"/>
                  </a:lnTo>
                  <a:lnTo>
                    <a:pt x="4" y="777"/>
                  </a:lnTo>
                  <a:lnTo>
                    <a:pt x="1" y="789"/>
                  </a:lnTo>
                  <a:lnTo>
                    <a:pt x="0" y="801"/>
                  </a:lnTo>
                  <a:lnTo>
                    <a:pt x="0" y="814"/>
                  </a:lnTo>
                  <a:lnTo>
                    <a:pt x="0" y="841"/>
                  </a:lnTo>
                  <a:lnTo>
                    <a:pt x="6" y="872"/>
                  </a:lnTo>
                  <a:lnTo>
                    <a:pt x="6" y="872"/>
                  </a:lnTo>
                  <a:lnTo>
                    <a:pt x="9" y="884"/>
                  </a:lnTo>
                  <a:lnTo>
                    <a:pt x="12" y="896"/>
                  </a:lnTo>
                  <a:lnTo>
                    <a:pt x="22" y="920"/>
                  </a:lnTo>
                  <a:lnTo>
                    <a:pt x="35" y="943"/>
                  </a:lnTo>
                  <a:lnTo>
                    <a:pt x="49" y="966"/>
                  </a:lnTo>
                  <a:lnTo>
                    <a:pt x="80" y="1010"/>
                  </a:lnTo>
                  <a:lnTo>
                    <a:pt x="96" y="1031"/>
                  </a:lnTo>
                  <a:lnTo>
                    <a:pt x="111" y="1053"/>
                  </a:lnTo>
                  <a:lnTo>
                    <a:pt x="111" y="1053"/>
                  </a:lnTo>
                  <a:lnTo>
                    <a:pt x="170" y="1150"/>
                  </a:lnTo>
                  <a:lnTo>
                    <a:pt x="231" y="1246"/>
                  </a:lnTo>
                  <a:lnTo>
                    <a:pt x="231" y="1246"/>
                  </a:lnTo>
                  <a:lnTo>
                    <a:pt x="277" y="1317"/>
                  </a:lnTo>
                  <a:lnTo>
                    <a:pt x="299" y="1353"/>
                  </a:lnTo>
                  <a:lnTo>
                    <a:pt x="323" y="1389"/>
                  </a:lnTo>
                  <a:lnTo>
                    <a:pt x="348" y="1423"/>
                  </a:lnTo>
                  <a:lnTo>
                    <a:pt x="376" y="1456"/>
                  </a:lnTo>
                  <a:lnTo>
                    <a:pt x="404" y="1487"/>
                  </a:lnTo>
                  <a:lnTo>
                    <a:pt x="435" y="1516"/>
                  </a:lnTo>
                  <a:lnTo>
                    <a:pt x="435" y="1516"/>
                  </a:lnTo>
                  <a:lnTo>
                    <a:pt x="455" y="1534"/>
                  </a:lnTo>
                  <a:lnTo>
                    <a:pt x="477" y="1552"/>
                  </a:lnTo>
                  <a:lnTo>
                    <a:pt x="498" y="1568"/>
                  </a:lnTo>
                  <a:lnTo>
                    <a:pt x="519" y="1583"/>
                  </a:lnTo>
                  <a:lnTo>
                    <a:pt x="563" y="1611"/>
                  </a:lnTo>
                  <a:lnTo>
                    <a:pt x="607" y="1637"/>
                  </a:lnTo>
                  <a:lnTo>
                    <a:pt x="698" y="1687"/>
                  </a:lnTo>
                  <a:lnTo>
                    <a:pt x="744" y="1712"/>
                  </a:lnTo>
                  <a:lnTo>
                    <a:pt x="790" y="1739"/>
                  </a:lnTo>
                  <a:lnTo>
                    <a:pt x="790" y="1739"/>
                  </a:lnTo>
                  <a:lnTo>
                    <a:pt x="830" y="1763"/>
                  </a:lnTo>
                  <a:lnTo>
                    <a:pt x="868" y="1790"/>
                  </a:lnTo>
                  <a:lnTo>
                    <a:pt x="907" y="1818"/>
                  </a:lnTo>
                  <a:lnTo>
                    <a:pt x="942" y="1848"/>
                  </a:lnTo>
                  <a:lnTo>
                    <a:pt x="977" y="1880"/>
                  </a:lnTo>
                  <a:lnTo>
                    <a:pt x="993" y="1897"/>
                  </a:lnTo>
                  <a:lnTo>
                    <a:pt x="1008" y="1914"/>
                  </a:lnTo>
                  <a:lnTo>
                    <a:pt x="1023" y="1932"/>
                  </a:lnTo>
                  <a:lnTo>
                    <a:pt x="1036" y="1952"/>
                  </a:lnTo>
                  <a:lnTo>
                    <a:pt x="1049" y="1972"/>
                  </a:lnTo>
                  <a:lnTo>
                    <a:pt x="1061" y="1992"/>
                  </a:lnTo>
                  <a:lnTo>
                    <a:pt x="1061" y="1992"/>
                  </a:lnTo>
                  <a:lnTo>
                    <a:pt x="1117" y="2084"/>
                  </a:lnTo>
                  <a:lnTo>
                    <a:pt x="1147" y="2134"/>
                  </a:lnTo>
                  <a:lnTo>
                    <a:pt x="1175" y="2188"/>
                  </a:lnTo>
                  <a:lnTo>
                    <a:pt x="1189" y="2213"/>
                  </a:lnTo>
                  <a:lnTo>
                    <a:pt x="1202" y="2240"/>
                  </a:lnTo>
                  <a:lnTo>
                    <a:pt x="1212" y="2266"/>
                  </a:lnTo>
                  <a:lnTo>
                    <a:pt x="1221" y="2293"/>
                  </a:lnTo>
                  <a:lnTo>
                    <a:pt x="1229" y="2320"/>
                  </a:lnTo>
                  <a:lnTo>
                    <a:pt x="1234" y="2346"/>
                  </a:lnTo>
                  <a:lnTo>
                    <a:pt x="1237" y="2372"/>
                  </a:lnTo>
                  <a:lnTo>
                    <a:pt x="1239" y="2397"/>
                  </a:lnTo>
                  <a:lnTo>
                    <a:pt x="1227" y="2422"/>
                  </a:lnTo>
                  <a:lnTo>
                    <a:pt x="1227" y="2422"/>
                  </a:lnTo>
                  <a:lnTo>
                    <a:pt x="1258" y="2424"/>
                  </a:lnTo>
                  <a:lnTo>
                    <a:pt x="1291" y="2425"/>
                  </a:lnTo>
                  <a:lnTo>
                    <a:pt x="1323" y="2425"/>
                  </a:lnTo>
                  <a:lnTo>
                    <a:pt x="1355" y="2425"/>
                  </a:lnTo>
                  <a:lnTo>
                    <a:pt x="1418" y="2422"/>
                  </a:lnTo>
                  <a:lnTo>
                    <a:pt x="1478" y="2416"/>
                  </a:lnTo>
                  <a:lnTo>
                    <a:pt x="1478" y="2416"/>
                  </a:lnTo>
                  <a:lnTo>
                    <a:pt x="1535" y="2409"/>
                  </a:lnTo>
                  <a:lnTo>
                    <a:pt x="1590" y="2400"/>
                  </a:lnTo>
                  <a:lnTo>
                    <a:pt x="1644" y="2390"/>
                  </a:lnTo>
                  <a:lnTo>
                    <a:pt x="1694" y="2376"/>
                  </a:lnTo>
                  <a:lnTo>
                    <a:pt x="1743" y="2361"/>
                  </a:lnTo>
                  <a:lnTo>
                    <a:pt x="1792" y="2345"/>
                  </a:lnTo>
                  <a:lnTo>
                    <a:pt x="1838" y="2326"/>
                  </a:lnTo>
                  <a:lnTo>
                    <a:pt x="1882" y="2305"/>
                  </a:lnTo>
                  <a:lnTo>
                    <a:pt x="1927" y="2283"/>
                  </a:lnTo>
                  <a:lnTo>
                    <a:pt x="1970" y="2257"/>
                  </a:lnTo>
                  <a:lnTo>
                    <a:pt x="2011" y="2231"/>
                  </a:lnTo>
                  <a:lnTo>
                    <a:pt x="2053" y="2202"/>
                  </a:lnTo>
                  <a:lnTo>
                    <a:pt x="2094" y="2173"/>
                  </a:lnTo>
                  <a:lnTo>
                    <a:pt x="2134" y="2142"/>
                  </a:lnTo>
                  <a:lnTo>
                    <a:pt x="2174" y="2109"/>
                  </a:lnTo>
                  <a:lnTo>
                    <a:pt x="2216" y="2073"/>
                  </a:lnTo>
                  <a:lnTo>
                    <a:pt x="2189" y="2038"/>
                  </a:lnTo>
                  <a:lnTo>
                    <a:pt x="2189" y="2038"/>
                  </a:lnTo>
                  <a:lnTo>
                    <a:pt x="2188" y="2023"/>
                  </a:lnTo>
                  <a:lnTo>
                    <a:pt x="2183" y="2008"/>
                  </a:lnTo>
                  <a:lnTo>
                    <a:pt x="2174" y="1977"/>
                  </a:lnTo>
                  <a:lnTo>
                    <a:pt x="2162" y="1946"/>
                  </a:lnTo>
                  <a:lnTo>
                    <a:pt x="2148" y="1914"/>
                  </a:lnTo>
                  <a:lnTo>
                    <a:pt x="2117" y="1851"/>
                  </a:lnTo>
                  <a:lnTo>
                    <a:pt x="2102" y="1821"/>
                  </a:lnTo>
                  <a:lnTo>
                    <a:pt x="2088" y="1791"/>
                  </a:lnTo>
                  <a:lnTo>
                    <a:pt x="2088" y="1791"/>
                  </a:lnTo>
                  <a:lnTo>
                    <a:pt x="2062" y="1730"/>
                  </a:lnTo>
                  <a:lnTo>
                    <a:pt x="2035" y="1669"/>
                  </a:lnTo>
                  <a:lnTo>
                    <a:pt x="2004" y="1609"/>
                  </a:lnTo>
                  <a:lnTo>
                    <a:pt x="1973" y="1549"/>
                  </a:lnTo>
                  <a:lnTo>
                    <a:pt x="1973" y="1549"/>
                  </a:lnTo>
                  <a:lnTo>
                    <a:pt x="1933" y="1475"/>
                  </a:lnTo>
                  <a:lnTo>
                    <a:pt x="1893" y="1398"/>
                  </a:lnTo>
                  <a:lnTo>
                    <a:pt x="1875" y="1361"/>
                  </a:lnTo>
                  <a:lnTo>
                    <a:pt x="1857" y="1322"/>
                  </a:lnTo>
                  <a:lnTo>
                    <a:pt x="1841" y="1282"/>
                  </a:lnTo>
                  <a:lnTo>
                    <a:pt x="1826" y="12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E3844F71-BEBE-056C-D91F-839125CA1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9" y="677"/>
              <a:ext cx="5549" cy="3643"/>
            </a:xfrm>
            <a:custGeom>
              <a:avLst/>
              <a:gdLst>
                <a:gd name="T0" fmla="*/ 16394 w 16646"/>
                <a:gd name="T1" fmla="*/ 3203 h 10930"/>
                <a:gd name="T2" fmla="*/ 15608 w 16646"/>
                <a:gd name="T3" fmla="*/ 1978 h 10930"/>
                <a:gd name="T4" fmla="*/ 14886 w 16646"/>
                <a:gd name="T5" fmla="*/ 671 h 10930"/>
                <a:gd name="T6" fmla="*/ 14397 w 16646"/>
                <a:gd name="T7" fmla="*/ 163 h 10930"/>
                <a:gd name="T8" fmla="*/ 13846 w 16646"/>
                <a:gd name="T9" fmla="*/ 395 h 10930"/>
                <a:gd name="T10" fmla="*/ 13408 w 16646"/>
                <a:gd name="T11" fmla="*/ 381 h 10930"/>
                <a:gd name="T12" fmla="*/ 13325 w 16646"/>
                <a:gd name="T13" fmla="*/ 439 h 10930"/>
                <a:gd name="T14" fmla="*/ 13994 w 16646"/>
                <a:gd name="T15" fmla="*/ 2132 h 10930"/>
                <a:gd name="T16" fmla="*/ 14210 w 16646"/>
                <a:gd name="T17" fmla="*/ 3200 h 10930"/>
                <a:gd name="T18" fmla="*/ 14178 w 16646"/>
                <a:gd name="T19" fmla="*/ 3552 h 10930"/>
                <a:gd name="T20" fmla="*/ 13920 w 16646"/>
                <a:gd name="T21" fmla="*/ 3865 h 10930"/>
                <a:gd name="T22" fmla="*/ 12765 w 16646"/>
                <a:gd name="T23" fmla="*/ 4765 h 10930"/>
                <a:gd name="T24" fmla="*/ 11535 w 16646"/>
                <a:gd name="T25" fmla="*/ 4895 h 10930"/>
                <a:gd name="T26" fmla="*/ 10043 w 16646"/>
                <a:gd name="T27" fmla="*/ 5017 h 10930"/>
                <a:gd name="T28" fmla="*/ 9815 w 16646"/>
                <a:gd name="T29" fmla="*/ 4968 h 10930"/>
                <a:gd name="T30" fmla="*/ 9611 w 16646"/>
                <a:gd name="T31" fmla="*/ 4503 h 10930"/>
                <a:gd name="T32" fmla="*/ 9430 w 16646"/>
                <a:gd name="T33" fmla="*/ 4180 h 10930"/>
                <a:gd name="T34" fmla="*/ 9482 w 16646"/>
                <a:gd name="T35" fmla="*/ 4613 h 10930"/>
                <a:gd name="T36" fmla="*/ 9332 w 16646"/>
                <a:gd name="T37" fmla="*/ 5106 h 10930"/>
                <a:gd name="T38" fmla="*/ 8812 w 16646"/>
                <a:gd name="T39" fmla="*/ 5824 h 10930"/>
                <a:gd name="T40" fmla="*/ 8316 w 16646"/>
                <a:gd name="T41" fmla="*/ 5988 h 10930"/>
                <a:gd name="T42" fmla="*/ 7629 w 16646"/>
                <a:gd name="T43" fmla="*/ 5348 h 10930"/>
                <a:gd name="T44" fmla="*/ 7353 w 16646"/>
                <a:gd name="T45" fmla="*/ 5002 h 10930"/>
                <a:gd name="T46" fmla="*/ 7209 w 16646"/>
                <a:gd name="T47" fmla="*/ 4328 h 10930"/>
                <a:gd name="T48" fmla="*/ 7147 w 16646"/>
                <a:gd name="T49" fmla="*/ 4469 h 10930"/>
                <a:gd name="T50" fmla="*/ 7005 w 16646"/>
                <a:gd name="T51" fmla="*/ 4841 h 10930"/>
                <a:gd name="T52" fmla="*/ 6818 w 16646"/>
                <a:gd name="T53" fmla="*/ 5256 h 10930"/>
                <a:gd name="T54" fmla="*/ 6561 w 16646"/>
                <a:gd name="T55" fmla="*/ 5285 h 10930"/>
                <a:gd name="T56" fmla="*/ 4957 w 16646"/>
                <a:gd name="T57" fmla="*/ 5164 h 10930"/>
                <a:gd name="T58" fmla="*/ 3734 w 16646"/>
                <a:gd name="T59" fmla="*/ 4934 h 10930"/>
                <a:gd name="T60" fmla="*/ 2679 w 16646"/>
                <a:gd name="T61" fmla="*/ 4103 h 10930"/>
                <a:gd name="T62" fmla="*/ 2460 w 16646"/>
                <a:gd name="T63" fmla="*/ 3803 h 10930"/>
                <a:gd name="T64" fmla="*/ 2443 w 16646"/>
                <a:gd name="T65" fmla="*/ 3384 h 10930"/>
                <a:gd name="T66" fmla="*/ 2679 w 16646"/>
                <a:gd name="T67" fmla="*/ 2322 h 10930"/>
                <a:gd name="T68" fmla="*/ 3328 w 16646"/>
                <a:gd name="T69" fmla="*/ 683 h 10930"/>
                <a:gd name="T70" fmla="*/ 3184 w 16646"/>
                <a:gd name="T71" fmla="*/ 671 h 10930"/>
                <a:gd name="T72" fmla="*/ 2744 w 16646"/>
                <a:gd name="T73" fmla="*/ 662 h 10930"/>
                <a:gd name="T74" fmla="*/ 2200 w 16646"/>
                <a:gd name="T75" fmla="*/ 402 h 10930"/>
                <a:gd name="T76" fmla="*/ 1702 w 16646"/>
                <a:gd name="T77" fmla="*/ 1070 h 10930"/>
                <a:gd name="T78" fmla="*/ 967 w 16646"/>
                <a:gd name="T79" fmla="*/ 2361 h 10930"/>
                <a:gd name="T80" fmla="*/ 224 w 16646"/>
                <a:gd name="T81" fmla="*/ 3538 h 10930"/>
                <a:gd name="T82" fmla="*/ 9 w 16646"/>
                <a:gd name="T83" fmla="*/ 4238 h 10930"/>
                <a:gd name="T84" fmla="*/ 140 w 16646"/>
                <a:gd name="T85" fmla="*/ 5022 h 10930"/>
                <a:gd name="T86" fmla="*/ 638 w 16646"/>
                <a:gd name="T87" fmla="*/ 5619 h 10930"/>
                <a:gd name="T88" fmla="*/ 1357 w 16646"/>
                <a:gd name="T89" fmla="*/ 6079 h 10930"/>
                <a:gd name="T90" fmla="*/ 2986 w 16646"/>
                <a:gd name="T91" fmla="*/ 6827 h 10930"/>
                <a:gd name="T92" fmla="*/ 4185 w 16646"/>
                <a:gd name="T93" fmla="*/ 7387 h 10930"/>
                <a:gd name="T94" fmla="*/ 4594 w 16646"/>
                <a:gd name="T95" fmla="*/ 7687 h 10930"/>
                <a:gd name="T96" fmla="*/ 4828 w 16646"/>
                <a:gd name="T97" fmla="*/ 8189 h 10930"/>
                <a:gd name="T98" fmla="*/ 4987 w 16646"/>
                <a:gd name="T99" fmla="*/ 9240 h 10930"/>
                <a:gd name="T100" fmla="*/ 5009 w 16646"/>
                <a:gd name="T101" fmla="*/ 10407 h 10930"/>
                <a:gd name="T102" fmla="*/ 11825 w 16646"/>
                <a:gd name="T103" fmla="*/ 10367 h 10930"/>
                <a:gd name="T104" fmla="*/ 11769 w 16646"/>
                <a:gd name="T105" fmla="*/ 8937 h 10930"/>
                <a:gd name="T106" fmla="*/ 11840 w 16646"/>
                <a:gd name="T107" fmla="*/ 7824 h 10930"/>
                <a:gd name="T108" fmla="*/ 12049 w 16646"/>
                <a:gd name="T109" fmla="*/ 7414 h 10930"/>
                <a:gd name="T110" fmla="*/ 12509 w 16646"/>
                <a:gd name="T111" fmla="*/ 7084 h 10930"/>
                <a:gd name="T112" fmla="*/ 13659 w 16646"/>
                <a:gd name="T113" fmla="*/ 6551 h 10930"/>
                <a:gd name="T114" fmla="*/ 15353 w 16646"/>
                <a:gd name="T115" fmla="*/ 5769 h 10930"/>
                <a:gd name="T116" fmla="*/ 16060 w 16646"/>
                <a:gd name="T117" fmla="*/ 5299 h 10930"/>
                <a:gd name="T118" fmla="*/ 16532 w 16646"/>
                <a:gd name="T119" fmla="*/ 4688 h 10930"/>
                <a:gd name="T120" fmla="*/ 16625 w 16646"/>
                <a:gd name="T121" fmla="*/ 3887 h 10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646" h="10930">
                  <a:moveTo>
                    <a:pt x="16612" y="3810"/>
                  </a:moveTo>
                  <a:lnTo>
                    <a:pt x="16612" y="3810"/>
                  </a:lnTo>
                  <a:lnTo>
                    <a:pt x="16599" y="3748"/>
                  </a:lnTo>
                  <a:lnTo>
                    <a:pt x="16582" y="3685"/>
                  </a:lnTo>
                  <a:lnTo>
                    <a:pt x="16564" y="3624"/>
                  </a:lnTo>
                  <a:lnTo>
                    <a:pt x="16544" y="3562"/>
                  </a:lnTo>
                  <a:lnTo>
                    <a:pt x="16523" y="3501"/>
                  </a:lnTo>
                  <a:lnTo>
                    <a:pt x="16501" y="3442"/>
                  </a:lnTo>
                  <a:lnTo>
                    <a:pt x="16476" y="3381"/>
                  </a:lnTo>
                  <a:lnTo>
                    <a:pt x="16449" y="3321"/>
                  </a:lnTo>
                  <a:lnTo>
                    <a:pt x="16422" y="3262"/>
                  </a:lnTo>
                  <a:lnTo>
                    <a:pt x="16394" y="3203"/>
                  </a:lnTo>
                  <a:lnTo>
                    <a:pt x="16363" y="3145"/>
                  </a:lnTo>
                  <a:lnTo>
                    <a:pt x="16332" y="3087"/>
                  </a:lnTo>
                  <a:lnTo>
                    <a:pt x="16301" y="3029"/>
                  </a:lnTo>
                  <a:lnTo>
                    <a:pt x="16267" y="2971"/>
                  </a:lnTo>
                  <a:lnTo>
                    <a:pt x="16198" y="2857"/>
                  </a:lnTo>
                  <a:lnTo>
                    <a:pt x="16127" y="2744"/>
                  </a:lnTo>
                  <a:lnTo>
                    <a:pt x="16053" y="2631"/>
                  </a:lnTo>
                  <a:lnTo>
                    <a:pt x="15979" y="2521"/>
                  </a:lnTo>
                  <a:lnTo>
                    <a:pt x="15903" y="2410"/>
                  </a:lnTo>
                  <a:lnTo>
                    <a:pt x="15752" y="2193"/>
                  </a:lnTo>
                  <a:lnTo>
                    <a:pt x="15679" y="2085"/>
                  </a:lnTo>
                  <a:lnTo>
                    <a:pt x="15608" y="1978"/>
                  </a:lnTo>
                  <a:lnTo>
                    <a:pt x="15608" y="1978"/>
                  </a:lnTo>
                  <a:lnTo>
                    <a:pt x="15534" y="1865"/>
                  </a:lnTo>
                  <a:lnTo>
                    <a:pt x="15463" y="1752"/>
                  </a:lnTo>
                  <a:lnTo>
                    <a:pt x="15393" y="1636"/>
                  </a:lnTo>
                  <a:lnTo>
                    <a:pt x="15324" y="1520"/>
                  </a:lnTo>
                  <a:lnTo>
                    <a:pt x="15257" y="1402"/>
                  </a:lnTo>
                  <a:lnTo>
                    <a:pt x="15192" y="1283"/>
                  </a:lnTo>
                  <a:lnTo>
                    <a:pt x="15127" y="1162"/>
                  </a:lnTo>
                  <a:lnTo>
                    <a:pt x="15064" y="1041"/>
                  </a:lnTo>
                  <a:lnTo>
                    <a:pt x="15004" y="917"/>
                  </a:lnTo>
                  <a:lnTo>
                    <a:pt x="14944" y="794"/>
                  </a:lnTo>
                  <a:lnTo>
                    <a:pt x="14886" y="671"/>
                  </a:lnTo>
                  <a:lnTo>
                    <a:pt x="14830" y="546"/>
                  </a:lnTo>
                  <a:lnTo>
                    <a:pt x="14777" y="422"/>
                  </a:lnTo>
                  <a:lnTo>
                    <a:pt x="14723" y="297"/>
                  </a:lnTo>
                  <a:lnTo>
                    <a:pt x="14673" y="171"/>
                  </a:lnTo>
                  <a:lnTo>
                    <a:pt x="14624" y="44"/>
                  </a:lnTo>
                  <a:lnTo>
                    <a:pt x="14590" y="0"/>
                  </a:lnTo>
                  <a:lnTo>
                    <a:pt x="14590" y="0"/>
                  </a:lnTo>
                  <a:lnTo>
                    <a:pt x="14517" y="67"/>
                  </a:lnTo>
                  <a:lnTo>
                    <a:pt x="14517" y="67"/>
                  </a:lnTo>
                  <a:lnTo>
                    <a:pt x="14477" y="101"/>
                  </a:lnTo>
                  <a:lnTo>
                    <a:pt x="14437" y="133"/>
                  </a:lnTo>
                  <a:lnTo>
                    <a:pt x="14397" y="163"/>
                  </a:lnTo>
                  <a:lnTo>
                    <a:pt x="14357" y="193"/>
                  </a:lnTo>
                  <a:lnTo>
                    <a:pt x="14317" y="221"/>
                  </a:lnTo>
                  <a:lnTo>
                    <a:pt x="14274" y="246"/>
                  </a:lnTo>
                  <a:lnTo>
                    <a:pt x="14233" y="270"/>
                  </a:lnTo>
                  <a:lnTo>
                    <a:pt x="14188" y="292"/>
                  </a:lnTo>
                  <a:lnTo>
                    <a:pt x="14144" y="313"/>
                  </a:lnTo>
                  <a:lnTo>
                    <a:pt x="14098" y="331"/>
                  </a:lnTo>
                  <a:lnTo>
                    <a:pt x="14052" y="347"/>
                  </a:lnTo>
                  <a:lnTo>
                    <a:pt x="14003" y="362"/>
                  </a:lnTo>
                  <a:lnTo>
                    <a:pt x="13952" y="375"/>
                  </a:lnTo>
                  <a:lnTo>
                    <a:pt x="13899" y="386"/>
                  </a:lnTo>
                  <a:lnTo>
                    <a:pt x="13846" y="395"/>
                  </a:lnTo>
                  <a:lnTo>
                    <a:pt x="13789" y="401"/>
                  </a:lnTo>
                  <a:lnTo>
                    <a:pt x="13789" y="401"/>
                  </a:lnTo>
                  <a:lnTo>
                    <a:pt x="13733" y="407"/>
                  </a:lnTo>
                  <a:lnTo>
                    <a:pt x="13674" y="410"/>
                  </a:lnTo>
                  <a:lnTo>
                    <a:pt x="13613" y="411"/>
                  </a:lnTo>
                  <a:lnTo>
                    <a:pt x="13583" y="410"/>
                  </a:lnTo>
                  <a:lnTo>
                    <a:pt x="13552" y="408"/>
                  </a:lnTo>
                  <a:lnTo>
                    <a:pt x="13552" y="408"/>
                  </a:lnTo>
                  <a:lnTo>
                    <a:pt x="13511" y="404"/>
                  </a:lnTo>
                  <a:lnTo>
                    <a:pt x="13469" y="398"/>
                  </a:lnTo>
                  <a:lnTo>
                    <a:pt x="13428" y="387"/>
                  </a:lnTo>
                  <a:lnTo>
                    <a:pt x="13408" y="381"/>
                  </a:lnTo>
                  <a:lnTo>
                    <a:pt x="13389" y="375"/>
                  </a:lnTo>
                  <a:lnTo>
                    <a:pt x="13361" y="378"/>
                  </a:lnTo>
                  <a:lnTo>
                    <a:pt x="13361" y="378"/>
                  </a:lnTo>
                  <a:lnTo>
                    <a:pt x="13346" y="374"/>
                  </a:lnTo>
                  <a:lnTo>
                    <a:pt x="13333" y="370"/>
                  </a:lnTo>
                  <a:lnTo>
                    <a:pt x="13303" y="362"/>
                  </a:lnTo>
                  <a:lnTo>
                    <a:pt x="13303" y="362"/>
                  </a:lnTo>
                  <a:lnTo>
                    <a:pt x="13305" y="377"/>
                  </a:lnTo>
                  <a:lnTo>
                    <a:pt x="13308" y="392"/>
                  </a:lnTo>
                  <a:lnTo>
                    <a:pt x="13312" y="407"/>
                  </a:lnTo>
                  <a:lnTo>
                    <a:pt x="13318" y="420"/>
                  </a:lnTo>
                  <a:lnTo>
                    <a:pt x="13325" y="439"/>
                  </a:lnTo>
                  <a:lnTo>
                    <a:pt x="13325" y="439"/>
                  </a:lnTo>
                  <a:lnTo>
                    <a:pt x="13395" y="609"/>
                  </a:lnTo>
                  <a:lnTo>
                    <a:pt x="13468" y="778"/>
                  </a:lnTo>
                  <a:lnTo>
                    <a:pt x="13610" y="1115"/>
                  </a:lnTo>
                  <a:lnTo>
                    <a:pt x="13680" y="1283"/>
                  </a:lnTo>
                  <a:lnTo>
                    <a:pt x="13749" y="1451"/>
                  </a:lnTo>
                  <a:lnTo>
                    <a:pt x="13815" y="1620"/>
                  </a:lnTo>
                  <a:lnTo>
                    <a:pt x="13878" y="1789"/>
                  </a:lnTo>
                  <a:lnTo>
                    <a:pt x="13910" y="1875"/>
                  </a:lnTo>
                  <a:lnTo>
                    <a:pt x="13939" y="1960"/>
                  </a:lnTo>
                  <a:lnTo>
                    <a:pt x="13967" y="2046"/>
                  </a:lnTo>
                  <a:lnTo>
                    <a:pt x="13994" y="2132"/>
                  </a:lnTo>
                  <a:lnTo>
                    <a:pt x="14021" y="2218"/>
                  </a:lnTo>
                  <a:lnTo>
                    <a:pt x="14046" y="2304"/>
                  </a:lnTo>
                  <a:lnTo>
                    <a:pt x="14070" y="2392"/>
                  </a:lnTo>
                  <a:lnTo>
                    <a:pt x="14092" y="2480"/>
                  </a:lnTo>
                  <a:lnTo>
                    <a:pt x="14113" y="2567"/>
                  </a:lnTo>
                  <a:lnTo>
                    <a:pt x="14132" y="2656"/>
                  </a:lnTo>
                  <a:lnTo>
                    <a:pt x="14150" y="2745"/>
                  </a:lnTo>
                  <a:lnTo>
                    <a:pt x="14166" y="2834"/>
                  </a:lnTo>
                  <a:lnTo>
                    <a:pt x="14179" y="2925"/>
                  </a:lnTo>
                  <a:lnTo>
                    <a:pt x="14191" y="3016"/>
                  </a:lnTo>
                  <a:lnTo>
                    <a:pt x="14202" y="3108"/>
                  </a:lnTo>
                  <a:lnTo>
                    <a:pt x="14210" y="3200"/>
                  </a:lnTo>
                  <a:lnTo>
                    <a:pt x="14210" y="3200"/>
                  </a:lnTo>
                  <a:lnTo>
                    <a:pt x="14213" y="3238"/>
                  </a:lnTo>
                  <a:lnTo>
                    <a:pt x="14215" y="3277"/>
                  </a:lnTo>
                  <a:lnTo>
                    <a:pt x="14216" y="3313"/>
                  </a:lnTo>
                  <a:lnTo>
                    <a:pt x="14215" y="3348"/>
                  </a:lnTo>
                  <a:lnTo>
                    <a:pt x="14213" y="3381"/>
                  </a:lnTo>
                  <a:lnTo>
                    <a:pt x="14210" y="3414"/>
                  </a:lnTo>
                  <a:lnTo>
                    <a:pt x="14206" y="3443"/>
                  </a:lnTo>
                  <a:lnTo>
                    <a:pt x="14200" y="3473"/>
                  </a:lnTo>
                  <a:lnTo>
                    <a:pt x="14194" y="3500"/>
                  </a:lnTo>
                  <a:lnTo>
                    <a:pt x="14187" y="3526"/>
                  </a:lnTo>
                  <a:lnTo>
                    <a:pt x="14178" y="3552"/>
                  </a:lnTo>
                  <a:lnTo>
                    <a:pt x="14167" y="3577"/>
                  </a:lnTo>
                  <a:lnTo>
                    <a:pt x="14157" y="3601"/>
                  </a:lnTo>
                  <a:lnTo>
                    <a:pt x="14145" y="3624"/>
                  </a:lnTo>
                  <a:lnTo>
                    <a:pt x="14132" y="3647"/>
                  </a:lnTo>
                  <a:lnTo>
                    <a:pt x="14117" y="3667"/>
                  </a:lnTo>
                  <a:lnTo>
                    <a:pt x="14102" y="3688"/>
                  </a:lnTo>
                  <a:lnTo>
                    <a:pt x="14086" y="3709"/>
                  </a:lnTo>
                  <a:lnTo>
                    <a:pt x="14068" y="3728"/>
                  </a:lnTo>
                  <a:lnTo>
                    <a:pt x="14050" y="3749"/>
                  </a:lnTo>
                  <a:lnTo>
                    <a:pt x="14010" y="3788"/>
                  </a:lnTo>
                  <a:lnTo>
                    <a:pt x="13967" y="3826"/>
                  </a:lnTo>
                  <a:lnTo>
                    <a:pt x="13920" y="3865"/>
                  </a:lnTo>
                  <a:lnTo>
                    <a:pt x="13869" y="3904"/>
                  </a:lnTo>
                  <a:lnTo>
                    <a:pt x="13758" y="3988"/>
                  </a:lnTo>
                  <a:lnTo>
                    <a:pt x="13758" y="3988"/>
                  </a:lnTo>
                  <a:lnTo>
                    <a:pt x="13649" y="4070"/>
                  </a:lnTo>
                  <a:lnTo>
                    <a:pt x="13540" y="4152"/>
                  </a:lnTo>
                  <a:lnTo>
                    <a:pt x="13434" y="4233"/>
                  </a:lnTo>
                  <a:lnTo>
                    <a:pt x="13327" y="4316"/>
                  </a:lnTo>
                  <a:lnTo>
                    <a:pt x="13223" y="4400"/>
                  </a:lnTo>
                  <a:lnTo>
                    <a:pt x="13118" y="4484"/>
                  </a:lnTo>
                  <a:lnTo>
                    <a:pt x="13016" y="4570"/>
                  </a:lnTo>
                  <a:lnTo>
                    <a:pt x="12912" y="4658"/>
                  </a:lnTo>
                  <a:lnTo>
                    <a:pt x="12765" y="4765"/>
                  </a:lnTo>
                  <a:lnTo>
                    <a:pt x="12765" y="4765"/>
                  </a:lnTo>
                  <a:lnTo>
                    <a:pt x="12688" y="4780"/>
                  </a:lnTo>
                  <a:lnTo>
                    <a:pt x="12612" y="4793"/>
                  </a:lnTo>
                  <a:lnTo>
                    <a:pt x="12535" y="4805"/>
                  </a:lnTo>
                  <a:lnTo>
                    <a:pt x="12458" y="4817"/>
                  </a:lnTo>
                  <a:lnTo>
                    <a:pt x="12381" y="4827"/>
                  </a:lnTo>
                  <a:lnTo>
                    <a:pt x="12304" y="4838"/>
                  </a:lnTo>
                  <a:lnTo>
                    <a:pt x="12150" y="4854"/>
                  </a:lnTo>
                  <a:lnTo>
                    <a:pt x="11997" y="4867"/>
                  </a:lnTo>
                  <a:lnTo>
                    <a:pt x="11843" y="4879"/>
                  </a:lnTo>
                  <a:lnTo>
                    <a:pt x="11689" y="4888"/>
                  </a:lnTo>
                  <a:lnTo>
                    <a:pt x="11535" y="4895"/>
                  </a:lnTo>
                  <a:lnTo>
                    <a:pt x="11226" y="4909"/>
                  </a:lnTo>
                  <a:lnTo>
                    <a:pt x="10918" y="4924"/>
                  </a:lnTo>
                  <a:lnTo>
                    <a:pt x="10764" y="4931"/>
                  </a:lnTo>
                  <a:lnTo>
                    <a:pt x="10608" y="4941"/>
                  </a:lnTo>
                  <a:lnTo>
                    <a:pt x="10454" y="4953"/>
                  </a:lnTo>
                  <a:lnTo>
                    <a:pt x="10298" y="4968"/>
                  </a:lnTo>
                  <a:lnTo>
                    <a:pt x="10298" y="4968"/>
                  </a:lnTo>
                  <a:lnTo>
                    <a:pt x="10254" y="4974"/>
                  </a:lnTo>
                  <a:lnTo>
                    <a:pt x="10209" y="4982"/>
                  </a:lnTo>
                  <a:lnTo>
                    <a:pt x="10125" y="5001"/>
                  </a:lnTo>
                  <a:lnTo>
                    <a:pt x="10083" y="5010"/>
                  </a:lnTo>
                  <a:lnTo>
                    <a:pt x="10043" y="5017"/>
                  </a:lnTo>
                  <a:lnTo>
                    <a:pt x="10006" y="5022"/>
                  </a:lnTo>
                  <a:lnTo>
                    <a:pt x="9969" y="5025"/>
                  </a:lnTo>
                  <a:lnTo>
                    <a:pt x="9952" y="5025"/>
                  </a:lnTo>
                  <a:lnTo>
                    <a:pt x="9935" y="5023"/>
                  </a:lnTo>
                  <a:lnTo>
                    <a:pt x="9917" y="5022"/>
                  </a:lnTo>
                  <a:lnTo>
                    <a:pt x="9901" y="5019"/>
                  </a:lnTo>
                  <a:lnTo>
                    <a:pt x="9886" y="5014"/>
                  </a:lnTo>
                  <a:lnTo>
                    <a:pt x="9870" y="5008"/>
                  </a:lnTo>
                  <a:lnTo>
                    <a:pt x="9855" y="5001"/>
                  </a:lnTo>
                  <a:lnTo>
                    <a:pt x="9842" y="4990"/>
                  </a:lnTo>
                  <a:lnTo>
                    <a:pt x="9827" y="4980"/>
                  </a:lnTo>
                  <a:lnTo>
                    <a:pt x="9815" y="4968"/>
                  </a:lnTo>
                  <a:lnTo>
                    <a:pt x="9802" y="4953"/>
                  </a:lnTo>
                  <a:lnTo>
                    <a:pt x="9790" y="4937"/>
                  </a:lnTo>
                  <a:lnTo>
                    <a:pt x="9778" y="4919"/>
                  </a:lnTo>
                  <a:lnTo>
                    <a:pt x="9768" y="4898"/>
                  </a:lnTo>
                  <a:lnTo>
                    <a:pt x="9757" y="4875"/>
                  </a:lnTo>
                  <a:lnTo>
                    <a:pt x="9748" y="4849"/>
                  </a:lnTo>
                  <a:lnTo>
                    <a:pt x="9748" y="4849"/>
                  </a:lnTo>
                  <a:lnTo>
                    <a:pt x="9698" y="4719"/>
                  </a:lnTo>
                  <a:lnTo>
                    <a:pt x="9649" y="4587"/>
                  </a:lnTo>
                  <a:lnTo>
                    <a:pt x="9649" y="4587"/>
                  </a:lnTo>
                  <a:lnTo>
                    <a:pt x="9631" y="4547"/>
                  </a:lnTo>
                  <a:lnTo>
                    <a:pt x="9611" y="4503"/>
                  </a:lnTo>
                  <a:lnTo>
                    <a:pt x="9565" y="4414"/>
                  </a:lnTo>
                  <a:lnTo>
                    <a:pt x="9554" y="4389"/>
                  </a:lnTo>
                  <a:lnTo>
                    <a:pt x="9554" y="4389"/>
                  </a:lnTo>
                  <a:lnTo>
                    <a:pt x="9519" y="4319"/>
                  </a:lnTo>
                  <a:lnTo>
                    <a:pt x="9502" y="4284"/>
                  </a:lnTo>
                  <a:lnTo>
                    <a:pt x="9486" y="4248"/>
                  </a:lnTo>
                  <a:lnTo>
                    <a:pt x="9471" y="4212"/>
                  </a:lnTo>
                  <a:lnTo>
                    <a:pt x="9459" y="4175"/>
                  </a:lnTo>
                  <a:lnTo>
                    <a:pt x="9450" y="4138"/>
                  </a:lnTo>
                  <a:lnTo>
                    <a:pt x="9446" y="4119"/>
                  </a:lnTo>
                  <a:lnTo>
                    <a:pt x="9443" y="4100"/>
                  </a:lnTo>
                  <a:lnTo>
                    <a:pt x="9430" y="4180"/>
                  </a:lnTo>
                  <a:lnTo>
                    <a:pt x="9430" y="4180"/>
                  </a:lnTo>
                  <a:lnTo>
                    <a:pt x="9439" y="4204"/>
                  </a:lnTo>
                  <a:lnTo>
                    <a:pt x="9446" y="4229"/>
                  </a:lnTo>
                  <a:lnTo>
                    <a:pt x="9452" y="4254"/>
                  </a:lnTo>
                  <a:lnTo>
                    <a:pt x="9458" y="4281"/>
                  </a:lnTo>
                  <a:lnTo>
                    <a:pt x="9461" y="4307"/>
                  </a:lnTo>
                  <a:lnTo>
                    <a:pt x="9464" y="4336"/>
                  </a:lnTo>
                  <a:lnTo>
                    <a:pt x="9468" y="4392"/>
                  </a:lnTo>
                  <a:lnTo>
                    <a:pt x="9473" y="4505"/>
                  </a:lnTo>
                  <a:lnTo>
                    <a:pt x="9476" y="4560"/>
                  </a:lnTo>
                  <a:lnTo>
                    <a:pt x="9482" y="4613"/>
                  </a:lnTo>
                  <a:lnTo>
                    <a:pt x="9482" y="4613"/>
                  </a:lnTo>
                  <a:lnTo>
                    <a:pt x="9486" y="4645"/>
                  </a:lnTo>
                  <a:lnTo>
                    <a:pt x="9486" y="4677"/>
                  </a:lnTo>
                  <a:lnTo>
                    <a:pt x="9485" y="4708"/>
                  </a:lnTo>
                  <a:lnTo>
                    <a:pt x="9480" y="4740"/>
                  </a:lnTo>
                  <a:lnTo>
                    <a:pt x="9474" y="4771"/>
                  </a:lnTo>
                  <a:lnTo>
                    <a:pt x="9467" y="4802"/>
                  </a:lnTo>
                  <a:lnTo>
                    <a:pt x="9456" y="4833"/>
                  </a:lnTo>
                  <a:lnTo>
                    <a:pt x="9446" y="4864"/>
                  </a:lnTo>
                  <a:lnTo>
                    <a:pt x="9434" y="4895"/>
                  </a:lnTo>
                  <a:lnTo>
                    <a:pt x="9421" y="4925"/>
                  </a:lnTo>
                  <a:lnTo>
                    <a:pt x="9391" y="4986"/>
                  </a:lnTo>
                  <a:lnTo>
                    <a:pt x="9332" y="5106"/>
                  </a:lnTo>
                  <a:lnTo>
                    <a:pt x="9332" y="5106"/>
                  </a:lnTo>
                  <a:lnTo>
                    <a:pt x="9313" y="5142"/>
                  </a:lnTo>
                  <a:lnTo>
                    <a:pt x="9293" y="5178"/>
                  </a:lnTo>
                  <a:lnTo>
                    <a:pt x="9252" y="5247"/>
                  </a:lnTo>
                  <a:lnTo>
                    <a:pt x="9207" y="5314"/>
                  </a:lnTo>
                  <a:lnTo>
                    <a:pt x="9161" y="5381"/>
                  </a:lnTo>
                  <a:lnTo>
                    <a:pt x="9114" y="5446"/>
                  </a:lnTo>
                  <a:lnTo>
                    <a:pt x="9065" y="5510"/>
                  </a:lnTo>
                  <a:lnTo>
                    <a:pt x="9015" y="5573"/>
                  </a:lnTo>
                  <a:lnTo>
                    <a:pt x="8964" y="5636"/>
                  </a:lnTo>
                  <a:lnTo>
                    <a:pt x="8862" y="5761"/>
                  </a:lnTo>
                  <a:lnTo>
                    <a:pt x="8812" y="5824"/>
                  </a:lnTo>
                  <a:lnTo>
                    <a:pt x="8761" y="5887"/>
                  </a:lnTo>
                  <a:lnTo>
                    <a:pt x="8712" y="5951"/>
                  </a:lnTo>
                  <a:lnTo>
                    <a:pt x="8665" y="6017"/>
                  </a:lnTo>
                  <a:lnTo>
                    <a:pt x="8620" y="6083"/>
                  </a:lnTo>
                  <a:lnTo>
                    <a:pt x="8577" y="6150"/>
                  </a:lnTo>
                  <a:lnTo>
                    <a:pt x="8439" y="6177"/>
                  </a:lnTo>
                  <a:lnTo>
                    <a:pt x="8439" y="6177"/>
                  </a:lnTo>
                  <a:lnTo>
                    <a:pt x="8417" y="6137"/>
                  </a:lnTo>
                  <a:lnTo>
                    <a:pt x="8394" y="6098"/>
                  </a:lnTo>
                  <a:lnTo>
                    <a:pt x="8368" y="6061"/>
                  </a:lnTo>
                  <a:lnTo>
                    <a:pt x="8343" y="6024"/>
                  </a:lnTo>
                  <a:lnTo>
                    <a:pt x="8316" y="5988"/>
                  </a:lnTo>
                  <a:lnTo>
                    <a:pt x="8288" y="5954"/>
                  </a:lnTo>
                  <a:lnTo>
                    <a:pt x="8260" y="5920"/>
                  </a:lnTo>
                  <a:lnTo>
                    <a:pt x="8230" y="5887"/>
                  </a:lnTo>
                  <a:lnTo>
                    <a:pt x="8199" y="5855"/>
                  </a:lnTo>
                  <a:lnTo>
                    <a:pt x="8168" y="5822"/>
                  </a:lnTo>
                  <a:lnTo>
                    <a:pt x="8104" y="5761"/>
                  </a:lnTo>
                  <a:lnTo>
                    <a:pt x="8038" y="5702"/>
                  </a:lnTo>
                  <a:lnTo>
                    <a:pt x="7970" y="5642"/>
                  </a:lnTo>
                  <a:lnTo>
                    <a:pt x="7832" y="5527"/>
                  </a:lnTo>
                  <a:lnTo>
                    <a:pt x="7764" y="5469"/>
                  </a:lnTo>
                  <a:lnTo>
                    <a:pt x="7695" y="5409"/>
                  </a:lnTo>
                  <a:lnTo>
                    <a:pt x="7629" y="5348"/>
                  </a:lnTo>
                  <a:lnTo>
                    <a:pt x="7563" y="5286"/>
                  </a:lnTo>
                  <a:lnTo>
                    <a:pt x="7532" y="5253"/>
                  </a:lnTo>
                  <a:lnTo>
                    <a:pt x="7501" y="5221"/>
                  </a:lnTo>
                  <a:lnTo>
                    <a:pt x="7471" y="5186"/>
                  </a:lnTo>
                  <a:lnTo>
                    <a:pt x="7442" y="5152"/>
                  </a:lnTo>
                  <a:lnTo>
                    <a:pt x="7442" y="5152"/>
                  </a:lnTo>
                  <a:lnTo>
                    <a:pt x="7424" y="5130"/>
                  </a:lnTo>
                  <a:lnTo>
                    <a:pt x="7408" y="5106"/>
                  </a:lnTo>
                  <a:lnTo>
                    <a:pt x="7393" y="5081"/>
                  </a:lnTo>
                  <a:lnTo>
                    <a:pt x="7378" y="5056"/>
                  </a:lnTo>
                  <a:lnTo>
                    <a:pt x="7365" y="5029"/>
                  </a:lnTo>
                  <a:lnTo>
                    <a:pt x="7353" y="5002"/>
                  </a:lnTo>
                  <a:lnTo>
                    <a:pt x="7341" y="4976"/>
                  </a:lnTo>
                  <a:lnTo>
                    <a:pt x="7331" y="4947"/>
                  </a:lnTo>
                  <a:lnTo>
                    <a:pt x="7322" y="4918"/>
                  </a:lnTo>
                  <a:lnTo>
                    <a:pt x="7313" y="4890"/>
                  </a:lnTo>
                  <a:lnTo>
                    <a:pt x="7297" y="4829"/>
                  </a:lnTo>
                  <a:lnTo>
                    <a:pt x="7283" y="4768"/>
                  </a:lnTo>
                  <a:lnTo>
                    <a:pt x="7271" y="4704"/>
                  </a:lnTo>
                  <a:lnTo>
                    <a:pt x="7261" y="4642"/>
                  </a:lnTo>
                  <a:lnTo>
                    <a:pt x="7251" y="4578"/>
                  </a:lnTo>
                  <a:lnTo>
                    <a:pt x="7231" y="4450"/>
                  </a:lnTo>
                  <a:lnTo>
                    <a:pt x="7221" y="4389"/>
                  </a:lnTo>
                  <a:lnTo>
                    <a:pt x="7209" y="4328"/>
                  </a:lnTo>
                  <a:lnTo>
                    <a:pt x="7196" y="4269"/>
                  </a:lnTo>
                  <a:lnTo>
                    <a:pt x="7179" y="4212"/>
                  </a:lnTo>
                  <a:lnTo>
                    <a:pt x="7174" y="4169"/>
                  </a:lnTo>
                  <a:lnTo>
                    <a:pt x="7174" y="4169"/>
                  </a:lnTo>
                  <a:lnTo>
                    <a:pt x="7172" y="4201"/>
                  </a:lnTo>
                  <a:lnTo>
                    <a:pt x="7171" y="4232"/>
                  </a:lnTo>
                  <a:lnTo>
                    <a:pt x="7166" y="4264"/>
                  </a:lnTo>
                  <a:lnTo>
                    <a:pt x="7162" y="4296"/>
                  </a:lnTo>
                  <a:lnTo>
                    <a:pt x="7153" y="4358"/>
                  </a:lnTo>
                  <a:lnTo>
                    <a:pt x="7148" y="4389"/>
                  </a:lnTo>
                  <a:lnTo>
                    <a:pt x="7144" y="4420"/>
                  </a:lnTo>
                  <a:lnTo>
                    <a:pt x="7147" y="4469"/>
                  </a:lnTo>
                  <a:lnTo>
                    <a:pt x="7147" y="4469"/>
                  </a:lnTo>
                  <a:lnTo>
                    <a:pt x="7147" y="4493"/>
                  </a:lnTo>
                  <a:lnTo>
                    <a:pt x="7144" y="4517"/>
                  </a:lnTo>
                  <a:lnTo>
                    <a:pt x="7139" y="4541"/>
                  </a:lnTo>
                  <a:lnTo>
                    <a:pt x="7132" y="4566"/>
                  </a:lnTo>
                  <a:lnTo>
                    <a:pt x="7125" y="4591"/>
                  </a:lnTo>
                  <a:lnTo>
                    <a:pt x="7114" y="4618"/>
                  </a:lnTo>
                  <a:lnTo>
                    <a:pt x="7091" y="4668"/>
                  </a:lnTo>
                  <a:lnTo>
                    <a:pt x="7065" y="4719"/>
                  </a:lnTo>
                  <a:lnTo>
                    <a:pt x="7040" y="4769"/>
                  </a:lnTo>
                  <a:lnTo>
                    <a:pt x="7016" y="4817"/>
                  </a:lnTo>
                  <a:lnTo>
                    <a:pt x="7005" y="4841"/>
                  </a:lnTo>
                  <a:lnTo>
                    <a:pt x="6996" y="4863"/>
                  </a:lnTo>
                  <a:lnTo>
                    <a:pt x="6996" y="4863"/>
                  </a:lnTo>
                  <a:lnTo>
                    <a:pt x="6947" y="4995"/>
                  </a:lnTo>
                  <a:lnTo>
                    <a:pt x="6898" y="5126"/>
                  </a:lnTo>
                  <a:lnTo>
                    <a:pt x="6898" y="5126"/>
                  </a:lnTo>
                  <a:lnTo>
                    <a:pt x="6887" y="5151"/>
                  </a:lnTo>
                  <a:lnTo>
                    <a:pt x="6877" y="5175"/>
                  </a:lnTo>
                  <a:lnTo>
                    <a:pt x="6867" y="5194"/>
                  </a:lnTo>
                  <a:lnTo>
                    <a:pt x="6855" y="5213"/>
                  </a:lnTo>
                  <a:lnTo>
                    <a:pt x="6843" y="5230"/>
                  </a:lnTo>
                  <a:lnTo>
                    <a:pt x="6831" y="5244"/>
                  </a:lnTo>
                  <a:lnTo>
                    <a:pt x="6818" y="5256"/>
                  </a:lnTo>
                  <a:lnTo>
                    <a:pt x="6804" y="5267"/>
                  </a:lnTo>
                  <a:lnTo>
                    <a:pt x="6790" y="5276"/>
                  </a:lnTo>
                  <a:lnTo>
                    <a:pt x="6775" y="5283"/>
                  </a:lnTo>
                  <a:lnTo>
                    <a:pt x="6760" y="5289"/>
                  </a:lnTo>
                  <a:lnTo>
                    <a:pt x="6744" y="5295"/>
                  </a:lnTo>
                  <a:lnTo>
                    <a:pt x="6727" y="5298"/>
                  </a:lnTo>
                  <a:lnTo>
                    <a:pt x="6711" y="5299"/>
                  </a:lnTo>
                  <a:lnTo>
                    <a:pt x="6693" y="5301"/>
                  </a:lnTo>
                  <a:lnTo>
                    <a:pt x="6675" y="5301"/>
                  </a:lnTo>
                  <a:lnTo>
                    <a:pt x="6640" y="5298"/>
                  </a:lnTo>
                  <a:lnTo>
                    <a:pt x="6601" y="5292"/>
                  </a:lnTo>
                  <a:lnTo>
                    <a:pt x="6561" y="5285"/>
                  </a:lnTo>
                  <a:lnTo>
                    <a:pt x="6521" y="5277"/>
                  </a:lnTo>
                  <a:lnTo>
                    <a:pt x="6435" y="5258"/>
                  </a:lnTo>
                  <a:lnTo>
                    <a:pt x="6391" y="5250"/>
                  </a:lnTo>
                  <a:lnTo>
                    <a:pt x="6346" y="5244"/>
                  </a:lnTo>
                  <a:lnTo>
                    <a:pt x="6346" y="5244"/>
                  </a:lnTo>
                  <a:lnTo>
                    <a:pt x="6192" y="5230"/>
                  </a:lnTo>
                  <a:lnTo>
                    <a:pt x="6037" y="5218"/>
                  </a:lnTo>
                  <a:lnTo>
                    <a:pt x="5882" y="5207"/>
                  </a:lnTo>
                  <a:lnTo>
                    <a:pt x="5728" y="5200"/>
                  </a:lnTo>
                  <a:lnTo>
                    <a:pt x="5418" y="5185"/>
                  </a:lnTo>
                  <a:lnTo>
                    <a:pt x="5110" y="5172"/>
                  </a:lnTo>
                  <a:lnTo>
                    <a:pt x="4957" y="5164"/>
                  </a:lnTo>
                  <a:lnTo>
                    <a:pt x="4803" y="5154"/>
                  </a:lnTo>
                  <a:lnTo>
                    <a:pt x="4649" y="5143"/>
                  </a:lnTo>
                  <a:lnTo>
                    <a:pt x="4495" y="5130"/>
                  </a:lnTo>
                  <a:lnTo>
                    <a:pt x="4341" y="5112"/>
                  </a:lnTo>
                  <a:lnTo>
                    <a:pt x="4264" y="5103"/>
                  </a:lnTo>
                  <a:lnTo>
                    <a:pt x="4188" y="5093"/>
                  </a:lnTo>
                  <a:lnTo>
                    <a:pt x="4111" y="5081"/>
                  </a:lnTo>
                  <a:lnTo>
                    <a:pt x="4034" y="5069"/>
                  </a:lnTo>
                  <a:lnTo>
                    <a:pt x="3957" y="5056"/>
                  </a:lnTo>
                  <a:lnTo>
                    <a:pt x="3880" y="5041"/>
                  </a:lnTo>
                  <a:lnTo>
                    <a:pt x="3734" y="4934"/>
                  </a:lnTo>
                  <a:lnTo>
                    <a:pt x="3734" y="4934"/>
                  </a:lnTo>
                  <a:lnTo>
                    <a:pt x="3631" y="4846"/>
                  </a:lnTo>
                  <a:lnTo>
                    <a:pt x="3527" y="4760"/>
                  </a:lnTo>
                  <a:lnTo>
                    <a:pt x="3423" y="4676"/>
                  </a:lnTo>
                  <a:lnTo>
                    <a:pt x="3318" y="4591"/>
                  </a:lnTo>
                  <a:lnTo>
                    <a:pt x="3213" y="4509"/>
                  </a:lnTo>
                  <a:lnTo>
                    <a:pt x="3106" y="4426"/>
                  </a:lnTo>
                  <a:lnTo>
                    <a:pt x="2998" y="4345"/>
                  </a:lnTo>
                  <a:lnTo>
                    <a:pt x="2888" y="4264"/>
                  </a:lnTo>
                  <a:lnTo>
                    <a:pt x="2888" y="4264"/>
                  </a:lnTo>
                  <a:lnTo>
                    <a:pt x="2777" y="4180"/>
                  </a:lnTo>
                  <a:lnTo>
                    <a:pt x="2725" y="4141"/>
                  </a:lnTo>
                  <a:lnTo>
                    <a:pt x="2679" y="4103"/>
                  </a:lnTo>
                  <a:lnTo>
                    <a:pt x="2634" y="4064"/>
                  </a:lnTo>
                  <a:lnTo>
                    <a:pt x="2596" y="4025"/>
                  </a:lnTo>
                  <a:lnTo>
                    <a:pt x="2577" y="4005"/>
                  </a:lnTo>
                  <a:lnTo>
                    <a:pt x="2560" y="3985"/>
                  </a:lnTo>
                  <a:lnTo>
                    <a:pt x="2544" y="3964"/>
                  </a:lnTo>
                  <a:lnTo>
                    <a:pt x="2528" y="3944"/>
                  </a:lnTo>
                  <a:lnTo>
                    <a:pt x="2514" y="3921"/>
                  </a:lnTo>
                  <a:lnTo>
                    <a:pt x="2501" y="3899"/>
                  </a:lnTo>
                  <a:lnTo>
                    <a:pt x="2489" y="3877"/>
                  </a:lnTo>
                  <a:lnTo>
                    <a:pt x="2477" y="3853"/>
                  </a:lnTo>
                  <a:lnTo>
                    <a:pt x="2468" y="3828"/>
                  </a:lnTo>
                  <a:lnTo>
                    <a:pt x="2460" y="3803"/>
                  </a:lnTo>
                  <a:lnTo>
                    <a:pt x="2451" y="3776"/>
                  </a:lnTo>
                  <a:lnTo>
                    <a:pt x="2445" y="3748"/>
                  </a:lnTo>
                  <a:lnTo>
                    <a:pt x="2439" y="3719"/>
                  </a:lnTo>
                  <a:lnTo>
                    <a:pt x="2434" y="3688"/>
                  </a:lnTo>
                  <a:lnTo>
                    <a:pt x="2431" y="3657"/>
                  </a:lnTo>
                  <a:lnTo>
                    <a:pt x="2430" y="3624"/>
                  </a:lnTo>
                  <a:lnTo>
                    <a:pt x="2430" y="3589"/>
                  </a:lnTo>
                  <a:lnTo>
                    <a:pt x="2430" y="3553"/>
                  </a:lnTo>
                  <a:lnTo>
                    <a:pt x="2431" y="3515"/>
                  </a:lnTo>
                  <a:lnTo>
                    <a:pt x="2434" y="3476"/>
                  </a:lnTo>
                  <a:lnTo>
                    <a:pt x="2434" y="3476"/>
                  </a:lnTo>
                  <a:lnTo>
                    <a:pt x="2443" y="3384"/>
                  </a:lnTo>
                  <a:lnTo>
                    <a:pt x="2454" y="3292"/>
                  </a:lnTo>
                  <a:lnTo>
                    <a:pt x="2465" y="3201"/>
                  </a:lnTo>
                  <a:lnTo>
                    <a:pt x="2480" y="3111"/>
                  </a:lnTo>
                  <a:lnTo>
                    <a:pt x="2497" y="3022"/>
                  </a:lnTo>
                  <a:lnTo>
                    <a:pt x="2514" y="2932"/>
                  </a:lnTo>
                  <a:lnTo>
                    <a:pt x="2534" y="2843"/>
                  </a:lnTo>
                  <a:lnTo>
                    <a:pt x="2554" y="2756"/>
                  </a:lnTo>
                  <a:lnTo>
                    <a:pt x="2577" y="2668"/>
                  </a:lnTo>
                  <a:lnTo>
                    <a:pt x="2600" y="2581"/>
                  </a:lnTo>
                  <a:lnTo>
                    <a:pt x="2626" y="2494"/>
                  </a:lnTo>
                  <a:lnTo>
                    <a:pt x="2651" y="2408"/>
                  </a:lnTo>
                  <a:lnTo>
                    <a:pt x="2679" y="2322"/>
                  </a:lnTo>
                  <a:lnTo>
                    <a:pt x="2707" y="2236"/>
                  </a:lnTo>
                  <a:lnTo>
                    <a:pt x="2737" y="2151"/>
                  </a:lnTo>
                  <a:lnTo>
                    <a:pt x="2766" y="2065"/>
                  </a:lnTo>
                  <a:lnTo>
                    <a:pt x="2830" y="1896"/>
                  </a:lnTo>
                  <a:lnTo>
                    <a:pt x="2897" y="1727"/>
                  </a:lnTo>
                  <a:lnTo>
                    <a:pt x="2965" y="1559"/>
                  </a:lnTo>
                  <a:lnTo>
                    <a:pt x="3036" y="1390"/>
                  </a:lnTo>
                  <a:lnTo>
                    <a:pt x="3178" y="1054"/>
                  </a:lnTo>
                  <a:lnTo>
                    <a:pt x="3250" y="885"/>
                  </a:lnTo>
                  <a:lnTo>
                    <a:pt x="3321" y="716"/>
                  </a:lnTo>
                  <a:lnTo>
                    <a:pt x="3328" y="683"/>
                  </a:lnTo>
                  <a:lnTo>
                    <a:pt x="3328" y="683"/>
                  </a:lnTo>
                  <a:lnTo>
                    <a:pt x="3333" y="665"/>
                  </a:lnTo>
                  <a:lnTo>
                    <a:pt x="3337" y="646"/>
                  </a:lnTo>
                  <a:lnTo>
                    <a:pt x="3339" y="628"/>
                  </a:lnTo>
                  <a:lnTo>
                    <a:pt x="3339" y="619"/>
                  </a:lnTo>
                  <a:lnTo>
                    <a:pt x="3337" y="610"/>
                  </a:lnTo>
                  <a:lnTo>
                    <a:pt x="3337" y="610"/>
                  </a:lnTo>
                  <a:lnTo>
                    <a:pt x="3304" y="628"/>
                  </a:lnTo>
                  <a:lnTo>
                    <a:pt x="3270" y="644"/>
                  </a:lnTo>
                  <a:lnTo>
                    <a:pt x="3257" y="650"/>
                  </a:lnTo>
                  <a:lnTo>
                    <a:pt x="3257" y="650"/>
                  </a:lnTo>
                  <a:lnTo>
                    <a:pt x="3221" y="662"/>
                  </a:lnTo>
                  <a:lnTo>
                    <a:pt x="3184" y="671"/>
                  </a:lnTo>
                  <a:lnTo>
                    <a:pt x="3146" y="678"/>
                  </a:lnTo>
                  <a:lnTo>
                    <a:pt x="3107" y="683"/>
                  </a:lnTo>
                  <a:lnTo>
                    <a:pt x="3107" y="683"/>
                  </a:lnTo>
                  <a:lnTo>
                    <a:pt x="3076" y="686"/>
                  </a:lnTo>
                  <a:lnTo>
                    <a:pt x="3044" y="686"/>
                  </a:lnTo>
                  <a:lnTo>
                    <a:pt x="3011" y="687"/>
                  </a:lnTo>
                  <a:lnTo>
                    <a:pt x="2980" y="686"/>
                  </a:lnTo>
                  <a:lnTo>
                    <a:pt x="2916" y="683"/>
                  </a:lnTo>
                  <a:lnTo>
                    <a:pt x="2857" y="677"/>
                  </a:lnTo>
                  <a:lnTo>
                    <a:pt x="2857" y="677"/>
                  </a:lnTo>
                  <a:lnTo>
                    <a:pt x="2799" y="671"/>
                  </a:lnTo>
                  <a:lnTo>
                    <a:pt x="2744" y="662"/>
                  </a:lnTo>
                  <a:lnTo>
                    <a:pt x="2691" y="650"/>
                  </a:lnTo>
                  <a:lnTo>
                    <a:pt x="2640" y="638"/>
                  </a:lnTo>
                  <a:lnTo>
                    <a:pt x="2591" y="622"/>
                  </a:lnTo>
                  <a:lnTo>
                    <a:pt x="2543" y="606"/>
                  </a:lnTo>
                  <a:lnTo>
                    <a:pt x="2497" y="586"/>
                  </a:lnTo>
                  <a:lnTo>
                    <a:pt x="2452" y="566"/>
                  </a:lnTo>
                  <a:lnTo>
                    <a:pt x="2408" y="543"/>
                  </a:lnTo>
                  <a:lnTo>
                    <a:pt x="2365" y="518"/>
                  </a:lnTo>
                  <a:lnTo>
                    <a:pt x="2323" y="493"/>
                  </a:lnTo>
                  <a:lnTo>
                    <a:pt x="2282" y="465"/>
                  </a:lnTo>
                  <a:lnTo>
                    <a:pt x="2240" y="433"/>
                  </a:lnTo>
                  <a:lnTo>
                    <a:pt x="2200" y="402"/>
                  </a:lnTo>
                  <a:lnTo>
                    <a:pt x="2160" y="370"/>
                  </a:lnTo>
                  <a:lnTo>
                    <a:pt x="2120" y="334"/>
                  </a:lnTo>
                  <a:lnTo>
                    <a:pt x="2120" y="334"/>
                  </a:lnTo>
                  <a:lnTo>
                    <a:pt x="2056" y="276"/>
                  </a:lnTo>
                  <a:lnTo>
                    <a:pt x="2022" y="321"/>
                  </a:lnTo>
                  <a:lnTo>
                    <a:pt x="2022" y="321"/>
                  </a:lnTo>
                  <a:lnTo>
                    <a:pt x="1973" y="447"/>
                  </a:lnTo>
                  <a:lnTo>
                    <a:pt x="1921" y="572"/>
                  </a:lnTo>
                  <a:lnTo>
                    <a:pt x="1870" y="698"/>
                  </a:lnTo>
                  <a:lnTo>
                    <a:pt x="1815" y="822"/>
                  </a:lnTo>
                  <a:lnTo>
                    <a:pt x="1760" y="947"/>
                  </a:lnTo>
                  <a:lnTo>
                    <a:pt x="1702" y="1070"/>
                  </a:lnTo>
                  <a:lnTo>
                    <a:pt x="1643" y="1194"/>
                  </a:lnTo>
                  <a:lnTo>
                    <a:pt x="1580" y="1317"/>
                  </a:lnTo>
                  <a:lnTo>
                    <a:pt x="1518" y="1439"/>
                  </a:lnTo>
                  <a:lnTo>
                    <a:pt x="1454" y="1559"/>
                  </a:lnTo>
                  <a:lnTo>
                    <a:pt x="1389" y="1678"/>
                  </a:lnTo>
                  <a:lnTo>
                    <a:pt x="1321" y="1797"/>
                  </a:lnTo>
                  <a:lnTo>
                    <a:pt x="1253" y="1912"/>
                  </a:lnTo>
                  <a:lnTo>
                    <a:pt x="1182" y="2028"/>
                  </a:lnTo>
                  <a:lnTo>
                    <a:pt x="1111" y="2141"/>
                  </a:lnTo>
                  <a:lnTo>
                    <a:pt x="1038" y="2252"/>
                  </a:lnTo>
                  <a:lnTo>
                    <a:pt x="1038" y="2252"/>
                  </a:lnTo>
                  <a:lnTo>
                    <a:pt x="967" y="2361"/>
                  </a:lnTo>
                  <a:lnTo>
                    <a:pt x="893" y="2468"/>
                  </a:lnTo>
                  <a:lnTo>
                    <a:pt x="743" y="2686"/>
                  </a:lnTo>
                  <a:lnTo>
                    <a:pt x="667" y="2796"/>
                  </a:lnTo>
                  <a:lnTo>
                    <a:pt x="592" y="2907"/>
                  </a:lnTo>
                  <a:lnTo>
                    <a:pt x="519" y="3020"/>
                  </a:lnTo>
                  <a:lnTo>
                    <a:pt x="446" y="3133"/>
                  </a:lnTo>
                  <a:lnTo>
                    <a:pt x="378" y="3247"/>
                  </a:lnTo>
                  <a:lnTo>
                    <a:pt x="346" y="3305"/>
                  </a:lnTo>
                  <a:lnTo>
                    <a:pt x="313" y="3363"/>
                  </a:lnTo>
                  <a:lnTo>
                    <a:pt x="282" y="3421"/>
                  </a:lnTo>
                  <a:lnTo>
                    <a:pt x="252" y="3479"/>
                  </a:lnTo>
                  <a:lnTo>
                    <a:pt x="224" y="3538"/>
                  </a:lnTo>
                  <a:lnTo>
                    <a:pt x="196" y="3598"/>
                  </a:lnTo>
                  <a:lnTo>
                    <a:pt x="169" y="3657"/>
                  </a:lnTo>
                  <a:lnTo>
                    <a:pt x="146" y="3718"/>
                  </a:lnTo>
                  <a:lnTo>
                    <a:pt x="122" y="3777"/>
                  </a:lnTo>
                  <a:lnTo>
                    <a:pt x="101" y="3838"/>
                  </a:lnTo>
                  <a:lnTo>
                    <a:pt x="82" y="3901"/>
                  </a:lnTo>
                  <a:lnTo>
                    <a:pt x="64" y="3961"/>
                  </a:lnTo>
                  <a:lnTo>
                    <a:pt x="48" y="4024"/>
                  </a:lnTo>
                  <a:lnTo>
                    <a:pt x="34" y="4086"/>
                  </a:lnTo>
                  <a:lnTo>
                    <a:pt x="34" y="4086"/>
                  </a:lnTo>
                  <a:lnTo>
                    <a:pt x="20" y="4163"/>
                  </a:lnTo>
                  <a:lnTo>
                    <a:pt x="9" y="4238"/>
                  </a:lnTo>
                  <a:lnTo>
                    <a:pt x="3" y="4312"/>
                  </a:lnTo>
                  <a:lnTo>
                    <a:pt x="0" y="4383"/>
                  </a:lnTo>
                  <a:lnTo>
                    <a:pt x="0" y="4454"/>
                  </a:lnTo>
                  <a:lnTo>
                    <a:pt x="3" y="4523"/>
                  </a:lnTo>
                  <a:lnTo>
                    <a:pt x="11" y="4591"/>
                  </a:lnTo>
                  <a:lnTo>
                    <a:pt x="20" y="4656"/>
                  </a:lnTo>
                  <a:lnTo>
                    <a:pt x="33" y="4720"/>
                  </a:lnTo>
                  <a:lnTo>
                    <a:pt x="49" y="4784"/>
                  </a:lnTo>
                  <a:lnTo>
                    <a:pt x="67" y="4845"/>
                  </a:lnTo>
                  <a:lnTo>
                    <a:pt x="89" y="4906"/>
                  </a:lnTo>
                  <a:lnTo>
                    <a:pt x="113" y="4964"/>
                  </a:lnTo>
                  <a:lnTo>
                    <a:pt x="140" y="5022"/>
                  </a:lnTo>
                  <a:lnTo>
                    <a:pt x="169" y="5078"/>
                  </a:lnTo>
                  <a:lnTo>
                    <a:pt x="202" y="5133"/>
                  </a:lnTo>
                  <a:lnTo>
                    <a:pt x="236" y="5186"/>
                  </a:lnTo>
                  <a:lnTo>
                    <a:pt x="273" y="5238"/>
                  </a:lnTo>
                  <a:lnTo>
                    <a:pt x="312" y="5290"/>
                  </a:lnTo>
                  <a:lnTo>
                    <a:pt x="352" y="5341"/>
                  </a:lnTo>
                  <a:lnTo>
                    <a:pt x="395" y="5390"/>
                  </a:lnTo>
                  <a:lnTo>
                    <a:pt x="441" y="5437"/>
                  </a:lnTo>
                  <a:lnTo>
                    <a:pt x="486" y="5485"/>
                  </a:lnTo>
                  <a:lnTo>
                    <a:pt x="535" y="5531"/>
                  </a:lnTo>
                  <a:lnTo>
                    <a:pt x="586" y="5576"/>
                  </a:lnTo>
                  <a:lnTo>
                    <a:pt x="638" y="5619"/>
                  </a:lnTo>
                  <a:lnTo>
                    <a:pt x="691" y="5662"/>
                  </a:lnTo>
                  <a:lnTo>
                    <a:pt x="746" y="5705"/>
                  </a:lnTo>
                  <a:lnTo>
                    <a:pt x="802" y="5745"/>
                  </a:lnTo>
                  <a:lnTo>
                    <a:pt x="860" y="5785"/>
                  </a:lnTo>
                  <a:lnTo>
                    <a:pt x="918" y="5825"/>
                  </a:lnTo>
                  <a:lnTo>
                    <a:pt x="979" y="5864"/>
                  </a:lnTo>
                  <a:lnTo>
                    <a:pt x="1039" y="5901"/>
                  </a:lnTo>
                  <a:lnTo>
                    <a:pt x="1102" y="5938"/>
                  </a:lnTo>
                  <a:lnTo>
                    <a:pt x="1164" y="5973"/>
                  </a:lnTo>
                  <a:lnTo>
                    <a:pt x="1228" y="6009"/>
                  </a:lnTo>
                  <a:lnTo>
                    <a:pt x="1291" y="6045"/>
                  </a:lnTo>
                  <a:lnTo>
                    <a:pt x="1357" y="6079"/>
                  </a:lnTo>
                  <a:lnTo>
                    <a:pt x="1489" y="6146"/>
                  </a:lnTo>
                  <a:lnTo>
                    <a:pt x="1620" y="6210"/>
                  </a:lnTo>
                  <a:lnTo>
                    <a:pt x="1754" y="6272"/>
                  </a:lnTo>
                  <a:lnTo>
                    <a:pt x="1887" y="6331"/>
                  </a:lnTo>
                  <a:lnTo>
                    <a:pt x="2021" y="6391"/>
                  </a:lnTo>
                  <a:lnTo>
                    <a:pt x="2283" y="6504"/>
                  </a:lnTo>
                  <a:lnTo>
                    <a:pt x="2535" y="6613"/>
                  </a:lnTo>
                  <a:lnTo>
                    <a:pt x="2655" y="6667"/>
                  </a:lnTo>
                  <a:lnTo>
                    <a:pt x="2771" y="6720"/>
                  </a:lnTo>
                  <a:lnTo>
                    <a:pt x="2882" y="6774"/>
                  </a:lnTo>
                  <a:lnTo>
                    <a:pt x="2986" y="6827"/>
                  </a:lnTo>
                  <a:lnTo>
                    <a:pt x="2986" y="6827"/>
                  </a:lnTo>
                  <a:lnTo>
                    <a:pt x="3079" y="6873"/>
                  </a:lnTo>
                  <a:lnTo>
                    <a:pt x="3177" y="6919"/>
                  </a:lnTo>
                  <a:lnTo>
                    <a:pt x="3275" y="6964"/>
                  </a:lnTo>
                  <a:lnTo>
                    <a:pt x="3376" y="7008"/>
                  </a:lnTo>
                  <a:lnTo>
                    <a:pt x="3580" y="7096"/>
                  </a:lnTo>
                  <a:lnTo>
                    <a:pt x="3682" y="7141"/>
                  </a:lnTo>
                  <a:lnTo>
                    <a:pt x="3786" y="7187"/>
                  </a:lnTo>
                  <a:lnTo>
                    <a:pt x="3887" y="7234"/>
                  </a:lnTo>
                  <a:lnTo>
                    <a:pt x="3988" y="7282"/>
                  </a:lnTo>
                  <a:lnTo>
                    <a:pt x="4087" y="7334"/>
                  </a:lnTo>
                  <a:lnTo>
                    <a:pt x="4136" y="7360"/>
                  </a:lnTo>
                  <a:lnTo>
                    <a:pt x="4185" y="7387"/>
                  </a:lnTo>
                  <a:lnTo>
                    <a:pt x="4232" y="7415"/>
                  </a:lnTo>
                  <a:lnTo>
                    <a:pt x="4278" y="7444"/>
                  </a:lnTo>
                  <a:lnTo>
                    <a:pt x="4324" y="7473"/>
                  </a:lnTo>
                  <a:lnTo>
                    <a:pt x="4370" y="7503"/>
                  </a:lnTo>
                  <a:lnTo>
                    <a:pt x="4415" y="7534"/>
                  </a:lnTo>
                  <a:lnTo>
                    <a:pt x="4458" y="7567"/>
                  </a:lnTo>
                  <a:lnTo>
                    <a:pt x="4499" y="7601"/>
                  </a:lnTo>
                  <a:lnTo>
                    <a:pt x="4541" y="7635"/>
                  </a:lnTo>
                  <a:lnTo>
                    <a:pt x="4541" y="7635"/>
                  </a:lnTo>
                  <a:lnTo>
                    <a:pt x="4559" y="7651"/>
                  </a:lnTo>
                  <a:lnTo>
                    <a:pt x="4576" y="7669"/>
                  </a:lnTo>
                  <a:lnTo>
                    <a:pt x="4594" y="7687"/>
                  </a:lnTo>
                  <a:lnTo>
                    <a:pt x="4610" y="7706"/>
                  </a:lnTo>
                  <a:lnTo>
                    <a:pt x="4625" y="7726"/>
                  </a:lnTo>
                  <a:lnTo>
                    <a:pt x="4640" y="7746"/>
                  </a:lnTo>
                  <a:lnTo>
                    <a:pt x="4670" y="7789"/>
                  </a:lnTo>
                  <a:lnTo>
                    <a:pt x="4695" y="7836"/>
                  </a:lnTo>
                  <a:lnTo>
                    <a:pt x="4720" y="7883"/>
                  </a:lnTo>
                  <a:lnTo>
                    <a:pt x="4742" y="7932"/>
                  </a:lnTo>
                  <a:lnTo>
                    <a:pt x="4763" y="7983"/>
                  </a:lnTo>
                  <a:lnTo>
                    <a:pt x="4781" y="8033"/>
                  </a:lnTo>
                  <a:lnTo>
                    <a:pt x="4799" y="8085"/>
                  </a:lnTo>
                  <a:lnTo>
                    <a:pt x="4815" y="8137"/>
                  </a:lnTo>
                  <a:lnTo>
                    <a:pt x="4828" y="8189"/>
                  </a:lnTo>
                  <a:lnTo>
                    <a:pt x="4842" y="8239"/>
                  </a:lnTo>
                  <a:lnTo>
                    <a:pt x="4854" y="8290"/>
                  </a:lnTo>
                  <a:lnTo>
                    <a:pt x="4874" y="8386"/>
                  </a:lnTo>
                  <a:lnTo>
                    <a:pt x="4874" y="8386"/>
                  </a:lnTo>
                  <a:lnTo>
                    <a:pt x="4901" y="8523"/>
                  </a:lnTo>
                  <a:lnTo>
                    <a:pt x="4925" y="8664"/>
                  </a:lnTo>
                  <a:lnTo>
                    <a:pt x="4945" y="8807"/>
                  </a:lnTo>
                  <a:lnTo>
                    <a:pt x="4963" y="8951"/>
                  </a:lnTo>
                  <a:lnTo>
                    <a:pt x="4971" y="9023"/>
                  </a:lnTo>
                  <a:lnTo>
                    <a:pt x="4977" y="9096"/>
                  </a:lnTo>
                  <a:lnTo>
                    <a:pt x="4983" y="9167"/>
                  </a:lnTo>
                  <a:lnTo>
                    <a:pt x="4987" y="9240"/>
                  </a:lnTo>
                  <a:lnTo>
                    <a:pt x="4990" y="9311"/>
                  </a:lnTo>
                  <a:lnTo>
                    <a:pt x="4993" y="9381"/>
                  </a:lnTo>
                  <a:lnTo>
                    <a:pt x="4994" y="9453"/>
                  </a:lnTo>
                  <a:lnTo>
                    <a:pt x="4994" y="9521"/>
                  </a:lnTo>
                  <a:lnTo>
                    <a:pt x="4994" y="9521"/>
                  </a:lnTo>
                  <a:lnTo>
                    <a:pt x="4996" y="9623"/>
                  </a:lnTo>
                  <a:lnTo>
                    <a:pt x="4996" y="9724"/>
                  </a:lnTo>
                  <a:lnTo>
                    <a:pt x="5000" y="9928"/>
                  </a:lnTo>
                  <a:lnTo>
                    <a:pt x="5005" y="10131"/>
                  </a:lnTo>
                  <a:lnTo>
                    <a:pt x="5008" y="10335"/>
                  </a:lnTo>
                  <a:lnTo>
                    <a:pt x="5008" y="10335"/>
                  </a:lnTo>
                  <a:lnTo>
                    <a:pt x="5009" y="10407"/>
                  </a:lnTo>
                  <a:lnTo>
                    <a:pt x="5014" y="10482"/>
                  </a:lnTo>
                  <a:lnTo>
                    <a:pt x="5018" y="10556"/>
                  </a:lnTo>
                  <a:lnTo>
                    <a:pt x="5024" y="10632"/>
                  </a:lnTo>
                  <a:lnTo>
                    <a:pt x="5036" y="10782"/>
                  </a:lnTo>
                  <a:lnTo>
                    <a:pt x="5040" y="10856"/>
                  </a:lnTo>
                  <a:lnTo>
                    <a:pt x="5046" y="10930"/>
                  </a:lnTo>
                  <a:lnTo>
                    <a:pt x="11895" y="10930"/>
                  </a:lnTo>
                  <a:lnTo>
                    <a:pt x="11895" y="10930"/>
                  </a:lnTo>
                  <a:lnTo>
                    <a:pt x="11886" y="10836"/>
                  </a:lnTo>
                  <a:lnTo>
                    <a:pt x="11876" y="10741"/>
                  </a:lnTo>
                  <a:lnTo>
                    <a:pt x="11850" y="10554"/>
                  </a:lnTo>
                  <a:lnTo>
                    <a:pt x="11825" y="10367"/>
                  </a:lnTo>
                  <a:lnTo>
                    <a:pt x="11815" y="10274"/>
                  </a:lnTo>
                  <a:lnTo>
                    <a:pt x="11805" y="10180"/>
                  </a:lnTo>
                  <a:lnTo>
                    <a:pt x="11805" y="10180"/>
                  </a:lnTo>
                  <a:lnTo>
                    <a:pt x="11796" y="10076"/>
                  </a:lnTo>
                  <a:lnTo>
                    <a:pt x="11788" y="9974"/>
                  </a:lnTo>
                  <a:lnTo>
                    <a:pt x="11781" y="9870"/>
                  </a:lnTo>
                  <a:lnTo>
                    <a:pt x="11776" y="9766"/>
                  </a:lnTo>
                  <a:lnTo>
                    <a:pt x="11772" y="9663"/>
                  </a:lnTo>
                  <a:lnTo>
                    <a:pt x="11769" y="9559"/>
                  </a:lnTo>
                  <a:lnTo>
                    <a:pt x="11766" y="9352"/>
                  </a:lnTo>
                  <a:lnTo>
                    <a:pt x="11766" y="9145"/>
                  </a:lnTo>
                  <a:lnTo>
                    <a:pt x="11769" y="8937"/>
                  </a:lnTo>
                  <a:lnTo>
                    <a:pt x="11773" y="8523"/>
                  </a:lnTo>
                  <a:lnTo>
                    <a:pt x="11773" y="8523"/>
                  </a:lnTo>
                  <a:lnTo>
                    <a:pt x="11776" y="8376"/>
                  </a:lnTo>
                  <a:lnTo>
                    <a:pt x="11779" y="8299"/>
                  </a:lnTo>
                  <a:lnTo>
                    <a:pt x="11784" y="8220"/>
                  </a:lnTo>
                  <a:lnTo>
                    <a:pt x="11790" y="8140"/>
                  </a:lnTo>
                  <a:lnTo>
                    <a:pt x="11797" y="8060"/>
                  </a:lnTo>
                  <a:lnTo>
                    <a:pt x="11809" y="7981"/>
                  </a:lnTo>
                  <a:lnTo>
                    <a:pt x="11815" y="7941"/>
                  </a:lnTo>
                  <a:lnTo>
                    <a:pt x="11822" y="7901"/>
                  </a:lnTo>
                  <a:lnTo>
                    <a:pt x="11831" y="7862"/>
                  </a:lnTo>
                  <a:lnTo>
                    <a:pt x="11840" y="7824"/>
                  </a:lnTo>
                  <a:lnTo>
                    <a:pt x="11850" y="7785"/>
                  </a:lnTo>
                  <a:lnTo>
                    <a:pt x="11862" y="7748"/>
                  </a:lnTo>
                  <a:lnTo>
                    <a:pt x="11876" y="7711"/>
                  </a:lnTo>
                  <a:lnTo>
                    <a:pt x="11889" y="7674"/>
                  </a:lnTo>
                  <a:lnTo>
                    <a:pt x="11904" y="7638"/>
                  </a:lnTo>
                  <a:lnTo>
                    <a:pt x="11920" y="7602"/>
                  </a:lnTo>
                  <a:lnTo>
                    <a:pt x="11938" y="7568"/>
                  </a:lnTo>
                  <a:lnTo>
                    <a:pt x="11957" y="7536"/>
                  </a:lnTo>
                  <a:lnTo>
                    <a:pt x="11978" y="7503"/>
                  </a:lnTo>
                  <a:lnTo>
                    <a:pt x="12000" y="7472"/>
                  </a:lnTo>
                  <a:lnTo>
                    <a:pt x="12024" y="7442"/>
                  </a:lnTo>
                  <a:lnTo>
                    <a:pt x="12049" y="7414"/>
                  </a:lnTo>
                  <a:lnTo>
                    <a:pt x="12076" y="7386"/>
                  </a:lnTo>
                  <a:lnTo>
                    <a:pt x="12104" y="7359"/>
                  </a:lnTo>
                  <a:lnTo>
                    <a:pt x="12104" y="7359"/>
                  </a:lnTo>
                  <a:lnTo>
                    <a:pt x="12145" y="7325"/>
                  </a:lnTo>
                  <a:lnTo>
                    <a:pt x="12188" y="7291"/>
                  </a:lnTo>
                  <a:lnTo>
                    <a:pt x="12231" y="7259"/>
                  </a:lnTo>
                  <a:lnTo>
                    <a:pt x="12276" y="7227"/>
                  </a:lnTo>
                  <a:lnTo>
                    <a:pt x="12320" y="7197"/>
                  </a:lnTo>
                  <a:lnTo>
                    <a:pt x="12366" y="7167"/>
                  </a:lnTo>
                  <a:lnTo>
                    <a:pt x="12414" y="7139"/>
                  </a:lnTo>
                  <a:lnTo>
                    <a:pt x="12461" y="7111"/>
                  </a:lnTo>
                  <a:lnTo>
                    <a:pt x="12509" y="7084"/>
                  </a:lnTo>
                  <a:lnTo>
                    <a:pt x="12558" y="7057"/>
                  </a:lnTo>
                  <a:lnTo>
                    <a:pt x="12657" y="7007"/>
                  </a:lnTo>
                  <a:lnTo>
                    <a:pt x="12758" y="6958"/>
                  </a:lnTo>
                  <a:lnTo>
                    <a:pt x="12860" y="6910"/>
                  </a:lnTo>
                  <a:lnTo>
                    <a:pt x="12962" y="6864"/>
                  </a:lnTo>
                  <a:lnTo>
                    <a:pt x="13066" y="6820"/>
                  </a:lnTo>
                  <a:lnTo>
                    <a:pt x="13271" y="6732"/>
                  </a:lnTo>
                  <a:lnTo>
                    <a:pt x="13370" y="6689"/>
                  </a:lnTo>
                  <a:lnTo>
                    <a:pt x="13469" y="6643"/>
                  </a:lnTo>
                  <a:lnTo>
                    <a:pt x="13566" y="6599"/>
                  </a:lnTo>
                  <a:lnTo>
                    <a:pt x="13659" y="6551"/>
                  </a:lnTo>
                  <a:lnTo>
                    <a:pt x="13659" y="6551"/>
                  </a:lnTo>
                  <a:lnTo>
                    <a:pt x="13764" y="6498"/>
                  </a:lnTo>
                  <a:lnTo>
                    <a:pt x="13875" y="6444"/>
                  </a:lnTo>
                  <a:lnTo>
                    <a:pt x="13991" y="6391"/>
                  </a:lnTo>
                  <a:lnTo>
                    <a:pt x="14111" y="6337"/>
                  </a:lnTo>
                  <a:lnTo>
                    <a:pt x="14363" y="6227"/>
                  </a:lnTo>
                  <a:lnTo>
                    <a:pt x="14624" y="6115"/>
                  </a:lnTo>
                  <a:lnTo>
                    <a:pt x="14757" y="6055"/>
                  </a:lnTo>
                  <a:lnTo>
                    <a:pt x="14891" y="5996"/>
                  </a:lnTo>
                  <a:lnTo>
                    <a:pt x="15024" y="5933"/>
                  </a:lnTo>
                  <a:lnTo>
                    <a:pt x="15158" y="5870"/>
                  </a:lnTo>
                  <a:lnTo>
                    <a:pt x="15288" y="5803"/>
                  </a:lnTo>
                  <a:lnTo>
                    <a:pt x="15353" y="5769"/>
                  </a:lnTo>
                  <a:lnTo>
                    <a:pt x="15419" y="5734"/>
                  </a:lnTo>
                  <a:lnTo>
                    <a:pt x="15481" y="5699"/>
                  </a:lnTo>
                  <a:lnTo>
                    <a:pt x="15545" y="5662"/>
                  </a:lnTo>
                  <a:lnTo>
                    <a:pt x="15607" y="5625"/>
                  </a:lnTo>
                  <a:lnTo>
                    <a:pt x="15668" y="5587"/>
                  </a:lnTo>
                  <a:lnTo>
                    <a:pt x="15727" y="5549"/>
                  </a:lnTo>
                  <a:lnTo>
                    <a:pt x="15786" y="5509"/>
                  </a:lnTo>
                  <a:lnTo>
                    <a:pt x="15844" y="5469"/>
                  </a:lnTo>
                  <a:lnTo>
                    <a:pt x="15899" y="5429"/>
                  </a:lnTo>
                  <a:lnTo>
                    <a:pt x="15955" y="5385"/>
                  </a:lnTo>
                  <a:lnTo>
                    <a:pt x="16009" y="5344"/>
                  </a:lnTo>
                  <a:lnTo>
                    <a:pt x="16060" y="5299"/>
                  </a:lnTo>
                  <a:lnTo>
                    <a:pt x="16111" y="5255"/>
                  </a:lnTo>
                  <a:lnTo>
                    <a:pt x="16158" y="5209"/>
                  </a:lnTo>
                  <a:lnTo>
                    <a:pt x="16206" y="5161"/>
                  </a:lnTo>
                  <a:lnTo>
                    <a:pt x="16250" y="5114"/>
                  </a:lnTo>
                  <a:lnTo>
                    <a:pt x="16293" y="5065"/>
                  </a:lnTo>
                  <a:lnTo>
                    <a:pt x="16335" y="5014"/>
                  </a:lnTo>
                  <a:lnTo>
                    <a:pt x="16373" y="4964"/>
                  </a:lnTo>
                  <a:lnTo>
                    <a:pt x="16410" y="4910"/>
                  </a:lnTo>
                  <a:lnTo>
                    <a:pt x="16444" y="4857"/>
                  </a:lnTo>
                  <a:lnTo>
                    <a:pt x="16476" y="4802"/>
                  </a:lnTo>
                  <a:lnTo>
                    <a:pt x="16505" y="4745"/>
                  </a:lnTo>
                  <a:lnTo>
                    <a:pt x="16532" y="4688"/>
                  </a:lnTo>
                  <a:lnTo>
                    <a:pt x="16557" y="4630"/>
                  </a:lnTo>
                  <a:lnTo>
                    <a:pt x="16578" y="4569"/>
                  </a:lnTo>
                  <a:lnTo>
                    <a:pt x="16597" y="4508"/>
                  </a:lnTo>
                  <a:lnTo>
                    <a:pt x="16612" y="4444"/>
                  </a:lnTo>
                  <a:lnTo>
                    <a:pt x="16625" y="4380"/>
                  </a:lnTo>
                  <a:lnTo>
                    <a:pt x="16636" y="4315"/>
                  </a:lnTo>
                  <a:lnTo>
                    <a:pt x="16642" y="4247"/>
                  </a:lnTo>
                  <a:lnTo>
                    <a:pt x="16646" y="4178"/>
                  </a:lnTo>
                  <a:lnTo>
                    <a:pt x="16646" y="4108"/>
                  </a:lnTo>
                  <a:lnTo>
                    <a:pt x="16643" y="4036"/>
                  </a:lnTo>
                  <a:lnTo>
                    <a:pt x="16636" y="3963"/>
                  </a:lnTo>
                  <a:lnTo>
                    <a:pt x="16625" y="3887"/>
                  </a:lnTo>
                  <a:lnTo>
                    <a:pt x="16612" y="3810"/>
                  </a:lnTo>
                  <a:lnTo>
                    <a:pt x="16612" y="3810"/>
                  </a:lnTo>
                  <a:close/>
                </a:path>
              </a:pathLst>
            </a:custGeom>
            <a:solidFill>
              <a:srgbClr val="DB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7E36E96B-125E-AB32-25B1-C12C032C4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5" y="2150"/>
              <a:ext cx="528" cy="206"/>
            </a:xfrm>
            <a:custGeom>
              <a:avLst/>
              <a:gdLst>
                <a:gd name="T0" fmla="*/ 0 w 1583"/>
                <a:gd name="T1" fmla="*/ 66 h 619"/>
                <a:gd name="T2" fmla="*/ 6 w 1583"/>
                <a:gd name="T3" fmla="*/ 95 h 619"/>
                <a:gd name="T4" fmla="*/ 22 w 1583"/>
                <a:gd name="T5" fmla="*/ 153 h 619"/>
                <a:gd name="T6" fmla="*/ 44 w 1583"/>
                <a:gd name="T7" fmla="*/ 210 h 619"/>
                <a:gd name="T8" fmla="*/ 73 w 1583"/>
                <a:gd name="T9" fmla="*/ 262 h 619"/>
                <a:gd name="T10" fmla="*/ 105 w 1583"/>
                <a:gd name="T11" fmla="*/ 311 h 619"/>
                <a:gd name="T12" fmla="*/ 142 w 1583"/>
                <a:gd name="T13" fmla="*/ 357 h 619"/>
                <a:gd name="T14" fmla="*/ 184 w 1583"/>
                <a:gd name="T15" fmla="*/ 400 h 619"/>
                <a:gd name="T16" fmla="*/ 228 w 1583"/>
                <a:gd name="T17" fmla="*/ 438 h 619"/>
                <a:gd name="T18" fmla="*/ 276 w 1583"/>
                <a:gd name="T19" fmla="*/ 474 h 619"/>
                <a:gd name="T20" fmla="*/ 326 w 1583"/>
                <a:gd name="T21" fmla="*/ 507 h 619"/>
                <a:gd name="T22" fmla="*/ 380 w 1583"/>
                <a:gd name="T23" fmla="*/ 535 h 619"/>
                <a:gd name="T24" fmla="*/ 434 w 1583"/>
                <a:gd name="T25" fmla="*/ 559 h 619"/>
                <a:gd name="T26" fmla="*/ 489 w 1583"/>
                <a:gd name="T27" fmla="*/ 579 h 619"/>
                <a:gd name="T28" fmla="*/ 547 w 1583"/>
                <a:gd name="T29" fmla="*/ 596 h 619"/>
                <a:gd name="T30" fmla="*/ 605 w 1583"/>
                <a:gd name="T31" fmla="*/ 608 h 619"/>
                <a:gd name="T32" fmla="*/ 663 w 1583"/>
                <a:gd name="T33" fmla="*/ 615 h 619"/>
                <a:gd name="T34" fmla="*/ 692 w 1583"/>
                <a:gd name="T35" fmla="*/ 618 h 619"/>
                <a:gd name="T36" fmla="*/ 726 w 1583"/>
                <a:gd name="T37" fmla="*/ 619 h 619"/>
                <a:gd name="T38" fmla="*/ 783 w 1583"/>
                <a:gd name="T39" fmla="*/ 617 h 619"/>
                <a:gd name="T40" fmla="*/ 839 w 1583"/>
                <a:gd name="T41" fmla="*/ 609 h 619"/>
                <a:gd name="T42" fmla="*/ 894 w 1583"/>
                <a:gd name="T43" fmla="*/ 597 h 619"/>
                <a:gd name="T44" fmla="*/ 949 w 1583"/>
                <a:gd name="T45" fmla="*/ 581 h 619"/>
                <a:gd name="T46" fmla="*/ 1004 w 1583"/>
                <a:gd name="T47" fmla="*/ 560 h 619"/>
                <a:gd name="T48" fmla="*/ 1110 w 1583"/>
                <a:gd name="T49" fmla="*/ 510 h 619"/>
                <a:gd name="T50" fmla="*/ 1213 w 1583"/>
                <a:gd name="T51" fmla="*/ 449 h 619"/>
                <a:gd name="T52" fmla="*/ 1309 w 1583"/>
                <a:gd name="T53" fmla="*/ 379 h 619"/>
                <a:gd name="T54" fmla="*/ 1398 w 1583"/>
                <a:gd name="T55" fmla="*/ 303 h 619"/>
                <a:gd name="T56" fmla="*/ 1478 w 1583"/>
                <a:gd name="T57" fmla="*/ 226 h 619"/>
                <a:gd name="T58" fmla="*/ 1583 w 1583"/>
                <a:gd name="T59" fmla="*/ 61 h 619"/>
                <a:gd name="T60" fmla="*/ 1555 w 1583"/>
                <a:gd name="T61" fmla="*/ 85 h 619"/>
                <a:gd name="T62" fmla="*/ 1497 w 1583"/>
                <a:gd name="T63" fmla="*/ 128 h 619"/>
                <a:gd name="T64" fmla="*/ 1438 w 1583"/>
                <a:gd name="T65" fmla="*/ 165 h 619"/>
                <a:gd name="T66" fmla="*/ 1379 w 1583"/>
                <a:gd name="T67" fmla="*/ 199 h 619"/>
                <a:gd name="T68" fmla="*/ 1319 w 1583"/>
                <a:gd name="T69" fmla="*/ 227 h 619"/>
                <a:gd name="T70" fmla="*/ 1229 w 1583"/>
                <a:gd name="T71" fmla="*/ 263 h 619"/>
                <a:gd name="T72" fmla="*/ 1110 w 1583"/>
                <a:gd name="T73" fmla="*/ 299 h 619"/>
                <a:gd name="T74" fmla="*/ 995 w 1583"/>
                <a:gd name="T75" fmla="*/ 323 h 619"/>
                <a:gd name="T76" fmla="*/ 885 w 1583"/>
                <a:gd name="T77" fmla="*/ 336 h 619"/>
                <a:gd name="T78" fmla="*/ 783 w 1583"/>
                <a:gd name="T79" fmla="*/ 343 h 619"/>
                <a:gd name="T80" fmla="*/ 691 w 1583"/>
                <a:gd name="T81" fmla="*/ 345 h 619"/>
                <a:gd name="T82" fmla="*/ 649 w 1583"/>
                <a:gd name="T83" fmla="*/ 343 h 619"/>
                <a:gd name="T84" fmla="*/ 571 w 1583"/>
                <a:gd name="T85" fmla="*/ 339 h 619"/>
                <a:gd name="T86" fmla="*/ 500 w 1583"/>
                <a:gd name="T87" fmla="*/ 327 h 619"/>
                <a:gd name="T88" fmla="*/ 428 w 1583"/>
                <a:gd name="T89" fmla="*/ 306 h 619"/>
                <a:gd name="T90" fmla="*/ 359 w 1583"/>
                <a:gd name="T91" fmla="*/ 275 h 619"/>
                <a:gd name="T92" fmla="*/ 285 w 1583"/>
                <a:gd name="T93" fmla="*/ 232 h 619"/>
                <a:gd name="T94" fmla="*/ 206 w 1583"/>
                <a:gd name="T95" fmla="*/ 176 h 619"/>
                <a:gd name="T96" fmla="*/ 117 w 1583"/>
                <a:gd name="T97" fmla="*/ 104 h 619"/>
                <a:gd name="T98" fmla="*/ 68 w 1583"/>
                <a:gd name="T99" fmla="*/ 61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83" h="619">
                  <a:moveTo>
                    <a:pt x="0" y="0"/>
                  </a:moveTo>
                  <a:lnTo>
                    <a:pt x="0" y="66"/>
                  </a:lnTo>
                  <a:lnTo>
                    <a:pt x="0" y="66"/>
                  </a:lnTo>
                  <a:lnTo>
                    <a:pt x="6" y="95"/>
                  </a:lnTo>
                  <a:lnTo>
                    <a:pt x="13" y="125"/>
                  </a:lnTo>
                  <a:lnTo>
                    <a:pt x="22" y="153"/>
                  </a:lnTo>
                  <a:lnTo>
                    <a:pt x="33" y="181"/>
                  </a:lnTo>
                  <a:lnTo>
                    <a:pt x="44" y="210"/>
                  </a:lnTo>
                  <a:lnTo>
                    <a:pt x="58" y="236"/>
                  </a:lnTo>
                  <a:lnTo>
                    <a:pt x="73" y="262"/>
                  </a:lnTo>
                  <a:lnTo>
                    <a:pt x="89" y="287"/>
                  </a:lnTo>
                  <a:lnTo>
                    <a:pt x="105" y="311"/>
                  </a:lnTo>
                  <a:lnTo>
                    <a:pt x="123" y="334"/>
                  </a:lnTo>
                  <a:lnTo>
                    <a:pt x="142" y="357"/>
                  </a:lnTo>
                  <a:lnTo>
                    <a:pt x="162" y="379"/>
                  </a:lnTo>
                  <a:lnTo>
                    <a:pt x="184" y="400"/>
                  </a:lnTo>
                  <a:lnTo>
                    <a:pt x="205" y="421"/>
                  </a:lnTo>
                  <a:lnTo>
                    <a:pt x="228" y="438"/>
                  </a:lnTo>
                  <a:lnTo>
                    <a:pt x="252" y="458"/>
                  </a:lnTo>
                  <a:lnTo>
                    <a:pt x="276" y="474"/>
                  </a:lnTo>
                  <a:lnTo>
                    <a:pt x="301" y="492"/>
                  </a:lnTo>
                  <a:lnTo>
                    <a:pt x="326" y="507"/>
                  </a:lnTo>
                  <a:lnTo>
                    <a:pt x="353" y="521"/>
                  </a:lnTo>
                  <a:lnTo>
                    <a:pt x="380" y="535"/>
                  </a:lnTo>
                  <a:lnTo>
                    <a:pt x="406" y="547"/>
                  </a:lnTo>
                  <a:lnTo>
                    <a:pt x="434" y="559"/>
                  </a:lnTo>
                  <a:lnTo>
                    <a:pt x="461" y="569"/>
                  </a:lnTo>
                  <a:lnTo>
                    <a:pt x="489" y="579"/>
                  </a:lnTo>
                  <a:lnTo>
                    <a:pt x="519" y="588"/>
                  </a:lnTo>
                  <a:lnTo>
                    <a:pt x="547" y="596"/>
                  </a:lnTo>
                  <a:lnTo>
                    <a:pt x="577" y="602"/>
                  </a:lnTo>
                  <a:lnTo>
                    <a:pt x="605" y="608"/>
                  </a:lnTo>
                  <a:lnTo>
                    <a:pt x="634" y="612"/>
                  </a:lnTo>
                  <a:lnTo>
                    <a:pt x="663" y="615"/>
                  </a:lnTo>
                  <a:lnTo>
                    <a:pt x="692" y="618"/>
                  </a:lnTo>
                  <a:lnTo>
                    <a:pt x="692" y="618"/>
                  </a:lnTo>
                  <a:lnTo>
                    <a:pt x="726" y="619"/>
                  </a:lnTo>
                  <a:lnTo>
                    <a:pt x="726" y="619"/>
                  </a:lnTo>
                  <a:lnTo>
                    <a:pt x="755" y="618"/>
                  </a:lnTo>
                  <a:lnTo>
                    <a:pt x="783" y="617"/>
                  </a:lnTo>
                  <a:lnTo>
                    <a:pt x="811" y="614"/>
                  </a:lnTo>
                  <a:lnTo>
                    <a:pt x="839" y="609"/>
                  </a:lnTo>
                  <a:lnTo>
                    <a:pt x="866" y="603"/>
                  </a:lnTo>
                  <a:lnTo>
                    <a:pt x="894" y="597"/>
                  </a:lnTo>
                  <a:lnTo>
                    <a:pt x="922" y="590"/>
                  </a:lnTo>
                  <a:lnTo>
                    <a:pt x="949" y="581"/>
                  </a:lnTo>
                  <a:lnTo>
                    <a:pt x="977" y="570"/>
                  </a:lnTo>
                  <a:lnTo>
                    <a:pt x="1004" y="560"/>
                  </a:lnTo>
                  <a:lnTo>
                    <a:pt x="1057" y="536"/>
                  </a:lnTo>
                  <a:lnTo>
                    <a:pt x="1110" y="510"/>
                  </a:lnTo>
                  <a:lnTo>
                    <a:pt x="1162" y="480"/>
                  </a:lnTo>
                  <a:lnTo>
                    <a:pt x="1213" y="449"/>
                  </a:lnTo>
                  <a:lnTo>
                    <a:pt x="1262" y="415"/>
                  </a:lnTo>
                  <a:lnTo>
                    <a:pt x="1309" y="379"/>
                  </a:lnTo>
                  <a:lnTo>
                    <a:pt x="1353" y="342"/>
                  </a:lnTo>
                  <a:lnTo>
                    <a:pt x="1398" y="303"/>
                  </a:lnTo>
                  <a:lnTo>
                    <a:pt x="1439" y="265"/>
                  </a:lnTo>
                  <a:lnTo>
                    <a:pt x="1478" y="226"/>
                  </a:lnTo>
                  <a:lnTo>
                    <a:pt x="1515" y="187"/>
                  </a:lnTo>
                  <a:lnTo>
                    <a:pt x="1583" y="61"/>
                  </a:lnTo>
                  <a:lnTo>
                    <a:pt x="1583" y="61"/>
                  </a:lnTo>
                  <a:lnTo>
                    <a:pt x="1555" y="85"/>
                  </a:lnTo>
                  <a:lnTo>
                    <a:pt x="1525" y="107"/>
                  </a:lnTo>
                  <a:lnTo>
                    <a:pt x="1497" y="128"/>
                  </a:lnTo>
                  <a:lnTo>
                    <a:pt x="1468" y="147"/>
                  </a:lnTo>
                  <a:lnTo>
                    <a:pt x="1438" y="165"/>
                  </a:lnTo>
                  <a:lnTo>
                    <a:pt x="1408" y="183"/>
                  </a:lnTo>
                  <a:lnTo>
                    <a:pt x="1379" y="199"/>
                  </a:lnTo>
                  <a:lnTo>
                    <a:pt x="1349" y="214"/>
                  </a:lnTo>
                  <a:lnTo>
                    <a:pt x="1319" y="227"/>
                  </a:lnTo>
                  <a:lnTo>
                    <a:pt x="1288" y="241"/>
                  </a:lnTo>
                  <a:lnTo>
                    <a:pt x="1229" y="263"/>
                  </a:lnTo>
                  <a:lnTo>
                    <a:pt x="1170" y="282"/>
                  </a:lnTo>
                  <a:lnTo>
                    <a:pt x="1110" y="299"/>
                  </a:lnTo>
                  <a:lnTo>
                    <a:pt x="1051" y="312"/>
                  </a:lnTo>
                  <a:lnTo>
                    <a:pt x="995" y="323"/>
                  </a:lnTo>
                  <a:lnTo>
                    <a:pt x="938" y="330"/>
                  </a:lnTo>
                  <a:lnTo>
                    <a:pt x="885" y="336"/>
                  </a:lnTo>
                  <a:lnTo>
                    <a:pt x="833" y="340"/>
                  </a:lnTo>
                  <a:lnTo>
                    <a:pt x="783" y="343"/>
                  </a:lnTo>
                  <a:lnTo>
                    <a:pt x="735" y="343"/>
                  </a:lnTo>
                  <a:lnTo>
                    <a:pt x="691" y="345"/>
                  </a:lnTo>
                  <a:lnTo>
                    <a:pt x="691" y="345"/>
                  </a:lnTo>
                  <a:lnTo>
                    <a:pt x="649" y="343"/>
                  </a:lnTo>
                  <a:lnTo>
                    <a:pt x="609" y="342"/>
                  </a:lnTo>
                  <a:lnTo>
                    <a:pt x="571" y="339"/>
                  </a:lnTo>
                  <a:lnTo>
                    <a:pt x="535" y="333"/>
                  </a:lnTo>
                  <a:lnTo>
                    <a:pt x="500" y="327"/>
                  </a:lnTo>
                  <a:lnTo>
                    <a:pt x="464" y="317"/>
                  </a:lnTo>
                  <a:lnTo>
                    <a:pt x="428" y="306"/>
                  </a:lnTo>
                  <a:lnTo>
                    <a:pt x="394" y="291"/>
                  </a:lnTo>
                  <a:lnTo>
                    <a:pt x="359" y="275"/>
                  </a:lnTo>
                  <a:lnTo>
                    <a:pt x="323" y="256"/>
                  </a:lnTo>
                  <a:lnTo>
                    <a:pt x="285" y="232"/>
                  </a:lnTo>
                  <a:lnTo>
                    <a:pt x="246" y="205"/>
                  </a:lnTo>
                  <a:lnTo>
                    <a:pt x="206" y="176"/>
                  </a:lnTo>
                  <a:lnTo>
                    <a:pt x="162" y="141"/>
                  </a:lnTo>
                  <a:lnTo>
                    <a:pt x="117" y="104"/>
                  </a:lnTo>
                  <a:lnTo>
                    <a:pt x="68" y="61"/>
                  </a:lnTo>
                  <a:lnTo>
                    <a:pt x="68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05965001-5088-E6C5-5239-A5F26D110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5" y="2150"/>
              <a:ext cx="528" cy="206"/>
            </a:xfrm>
            <a:custGeom>
              <a:avLst/>
              <a:gdLst>
                <a:gd name="T0" fmla="*/ 0 w 1583"/>
                <a:gd name="T1" fmla="*/ 66 h 619"/>
                <a:gd name="T2" fmla="*/ 6 w 1583"/>
                <a:gd name="T3" fmla="*/ 95 h 619"/>
                <a:gd name="T4" fmla="*/ 22 w 1583"/>
                <a:gd name="T5" fmla="*/ 153 h 619"/>
                <a:gd name="T6" fmla="*/ 44 w 1583"/>
                <a:gd name="T7" fmla="*/ 210 h 619"/>
                <a:gd name="T8" fmla="*/ 73 w 1583"/>
                <a:gd name="T9" fmla="*/ 262 h 619"/>
                <a:gd name="T10" fmla="*/ 105 w 1583"/>
                <a:gd name="T11" fmla="*/ 311 h 619"/>
                <a:gd name="T12" fmla="*/ 142 w 1583"/>
                <a:gd name="T13" fmla="*/ 357 h 619"/>
                <a:gd name="T14" fmla="*/ 184 w 1583"/>
                <a:gd name="T15" fmla="*/ 400 h 619"/>
                <a:gd name="T16" fmla="*/ 228 w 1583"/>
                <a:gd name="T17" fmla="*/ 438 h 619"/>
                <a:gd name="T18" fmla="*/ 276 w 1583"/>
                <a:gd name="T19" fmla="*/ 474 h 619"/>
                <a:gd name="T20" fmla="*/ 326 w 1583"/>
                <a:gd name="T21" fmla="*/ 507 h 619"/>
                <a:gd name="T22" fmla="*/ 380 w 1583"/>
                <a:gd name="T23" fmla="*/ 535 h 619"/>
                <a:gd name="T24" fmla="*/ 434 w 1583"/>
                <a:gd name="T25" fmla="*/ 559 h 619"/>
                <a:gd name="T26" fmla="*/ 489 w 1583"/>
                <a:gd name="T27" fmla="*/ 579 h 619"/>
                <a:gd name="T28" fmla="*/ 547 w 1583"/>
                <a:gd name="T29" fmla="*/ 596 h 619"/>
                <a:gd name="T30" fmla="*/ 605 w 1583"/>
                <a:gd name="T31" fmla="*/ 608 h 619"/>
                <a:gd name="T32" fmla="*/ 663 w 1583"/>
                <a:gd name="T33" fmla="*/ 615 h 619"/>
                <a:gd name="T34" fmla="*/ 692 w 1583"/>
                <a:gd name="T35" fmla="*/ 618 h 619"/>
                <a:gd name="T36" fmla="*/ 726 w 1583"/>
                <a:gd name="T37" fmla="*/ 619 h 619"/>
                <a:gd name="T38" fmla="*/ 783 w 1583"/>
                <a:gd name="T39" fmla="*/ 617 h 619"/>
                <a:gd name="T40" fmla="*/ 839 w 1583"/>
                <a:gd name="T41" fmla="*/ 609 h 619"/>
                <a:gd name="T42" fmla="*/ 894 w 1583"/>
                <a:gd name="T43" fmla="*/ 597 h 619"/>
                <a:gd name="T44" fmla="*/ 949 w 1583"/>
                <a:gd name="T45" fmla="*/ 581 h 619"/>
                <a:gd name="T46" fmla="*/ 1004 w 1583"/>
                <a:gd name="T47" fmla="*/ 560 h 619"/>
                <a:gd name="T48" fmla="*/ 1110 w 1583"/>
                <a:gd name="T49" fmla="*/ 510 h 619"/>
                <a:gd name="T50" fmla="*/ 1213 w 1583"/>
                <a:gd name="T51" fmla="*/ 449 h 619"/>
                <a:gd name="T52" fmla="*/ 1309 w 1583"/>
                <a:gd name="T53" fmla="*/ 379 h 619"/>
                <a:gd name="T54" fmla="*/ 1398 w 1583"/>
                <a:gd name="T55" fmla="*/ 303 h 619"/>
                <a:gd name="T56" fmla="*/ 1478 w 1583"/>
                <a:gd name="T57" fmla="*/ 226 h 619"/>
                <a:gd name="T58" fmla="*/ 1583 w 1583"/>
                <a:gd name="T59" fmla="*/ 61 h 619"/>
                <a:gd name="T60" fmla="*/ 1555 w 1583"/>
                <a:gd name="T61" fmla="*/ 85 h 619"/>
                <a:gd name="T62" fmla="*/ 1497 w 1583"/>
                <a:gd name="T63" fmla="*/ 128 h 619"/>
                <a:gd name="T64" fmla="*/ 1438 w 1583"/>
                <a:gd name="T65" fmla="*/ 165 h 619"/>
                <a:gd name="T66" fmla="*/ 1379 w 1583"/>
                <a:gd name="T67" fmla="*/ 199 h 619"/>
                <a:gd name="T68" fmla="*/ 1319 w 1583"/>
                <a:gd name="T69" fmla="*/ 227 h 619"/>
                <a:gd name="T70" fmla="*/ 1229 w 1583"/>
                <a:gd name="T71" fmla="*/ 263 h 619"/>
                <a:gd name="T72" fmla="*/ 1110 w 1583"/>
                <a:gd name="T73" fmla="*/ 299 h 619"/>
                <a:gd name="T74" fmla="*/ 995 w 1583"/>
                <a:gd name="T75" fmla="*/ 323 h 619"/>
                <a:gd name="T76" fmla="*/ 885 w 1583"/>
                <a:gd name="T77" fmla="*/ 336 h 619"/>
                <a:gd name="T78" fmla="*/ 783 w 1583"/>
                <a:gd name="T79" fmla="*/ 343 h 619"/>
                <a:gd name="T80" fmla="*/ 691 w 1583"/>
                <a:gd name="T81" fmla="*/ 345 h 619"/>
                <a:gd name="T82" fmla="*/ 649 w 1583"/>
                <a:gd name="T83" fmla="*/ 343 h 619"/>
                <a:gd name="T84" fmla="*/ 571 w 1583"/>
                <a:gd name="T85" fmla="*/ 339 h 619"/>
                <a:gd name="T86" fmla="*/ 500 w 1583"/>
                <a:gd name="T87" fmla="*/ 327 h 619"/>
                <a:gd name="T88" fmla="*/ 428 w 1583"/>
                <a:gd name="T89" fmla="*/ 306 h 619"/>
                <a:gd name="T90" fmla="*/ 359 w 1583"/>
                <a:gd name="T91" fmla="*/ 275 h 619"/>
                <a:gd name="T92" fmla="*/ 285 w 1583"/>
                <a:gd name="T93" fmla="*/ 232 h 619"/>
                <a:gd name="T94" fmla="*/ 206 w 1583"/>
                <a:gd name="T95" fmla="*/ 176 h 619"/>
                <a:gd name="T96" fmla="*/ 117 w 1583"/>
                <a:gd name="T97" fmla="*/ 104 h 619"/>
                <a:gd name="T98" fmla="*/ 68 w 1583"/>
                <a:gd name="T99" fmla="*/ 61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83" h="619">
                  <a:moveTo>
                    <a:pt x="0" y="0"/>
                  </a:moveTo>
                  <a:lnTo>
                    <a:pt x="0" y="66"/>
                  </a:lnTo>
                  <a:lnTo>
                    <a:pt x="0" y="66"/>
                  </a:lnTo>
                  <a:lnTo>
                    <a:pt x="6" y="95"/>
                  </a:lnTo>
                  <a:lnTo>
                    <a:pt x="13" y="125"/>
                  </a:lnTo>
                  <a:lnTo>
                    <a:pt x="22" y="153"/>
                  </a:lnTo>
                  <a:lnTo>
                    <a:pt x="33" y="181"/>
                  </a:lnTo>
                  <a:lnTo>
                    <a:pt x="44" y="210"/>
                  </a:lnTo>
                  <a:lnTo>
                    <a:pt x="58" y="236"/>
                  </a:lnTo>
                  <a:lnTo>
                    <a:pt x="73" y="262"/>
                  </a:lnTo>
                  <a:lnTo>
                    <a:pt x="89" y="287"/>
                  </a:lnTo>
                  <a:lnTo>
                    <a:pt x="105" y="311"/>
                  </a:lnTo>
                  <a:lnTo>
                    <a:pt x="123" y="334"/>
                  </a:lnTo>
                  <a:lnTo>
                    <a:pt x="142" y="357"/>
                  </a:lnTo>
                  <a:lnTo>
                    <a:pt x="162" y="379"/>
                  </a:lnTo>
                  <a:lnTo>
                    <a:pt x="184" y="400"/>
                  </a:lnTo>
                  <a:lnTo>
                    <a:pt x="205" y="421"/>
                  </a:lnTo>
                  <a:lnTo>
                    <a:pt x="228" y="438"/>
                  </a:lnTo>
                  <a:lnTo>
                    <a:pt x="252" y="458"/>
                  </a:lnTo>
                  <a:lnTo>
                    <a:pt x="276" y="474"/>
                  </a:lnTo>
                  <a:lnTo>
                    <a:pt x="301" y="492"/>
                  </a:lnTo>
                  <a:lnTo>
                    <a:pt x="326" y="507"/>
                  </a:lnTo>
                  <a:lnTo>
                    <a:pt x="353" y="521"/>
                  </a:lnTo>
                  <a:lnTo>
                    <a:pt x="380" y="535"/>
                  </a:lnTo>
                  <a:lnTo>
                    <a:pt x="406" y="547"/>
                  </a:lnTo>
                  <a:lnTo>
                    <a:pt x="434" y="559"/>
                  </a:lnTo>
                  <a:lnTo>
                    <a:pt x="461" y="569"/>
                  </a:lnTo>
                  <a:lnTo>
                    <a:pt x="489" y="579"/>
                  </a:lnTo>
                  <a:lnTo>
                    <a:pt x="519" y="588"/>
                  </a:lnTo>
                  <a:lnTo>
                    <a:pt x="547" y="596"/>
                  </a:lnTo>
                  <a:lnTo>
                    <a:pt x="577" y="602"/>
                  </a:lnTo>
                  <a:lnTo>
                    <a:pt x="605" y="608"/>
                  </a:lnTo>
                  <a:lnTo>
                    <a:pt x="634" y="612"/>
                  </a:lnTo>
                  <a:lnTo>
                    <a:pt x="663" y="615"/>
                  </a:lnTo>
                  <a:lnTo>
                    <a:pt x="692" y="618"/>
                  </a:lnTo>
                  <a:lnTo>
                    <a:pt x="692" y="618"/>
                  </a:lnTo>
                  <a:lnTo>
                    <a:pt x="726" y="619"/>
                  </a:lnTo>
                  <a:lnTo>
                    <a:pt x="726" y="619"/>
                  </a:lnTo>
                  <a:lnTo>
                    <a:pt x="755" y="618"/>
                  </a:lnTo>
                  <a:lnTo>
                    <a:pt x="783" y="617"/>
                  </a:lnTo>
                  <a:lnTo>
                    <a:pt x="811" y="614"/>
                  </a:lnTo>
                  <a:lnTo>
                    <a:pt x="839" y="609"/>
                  </a:lnTo>
                  <a:lnTo>
                    <a:pt x="866" y="603"/>
                  </a:lnTo>
                  <a:lnTo>
                    <a:pt x="894" y="597"/>
                  </a:lnTo>
                  <a:lnTo>
                    <a:pt x="922" y="590"/>
                  </a:lnTo>
                  <a:lnTo>
                    <a:pt x="949" y="581"/>
                  </a:lnTo>
                  <a:lnTo>
                    <a:pt x="977" y="570"/>
                  </a:lnTo>
                  <a:lnTo>
                    <a:pt x="1004" y="560"/>
                  </a:lnTo>
                  <a:lnTo>
                    <a:pt x="1057" y="536"/>
                  </a:lnTo>
                  <a:lnTo>
                    <a:pt x="1110" y="510"/>
                  </a:lnTo>
                  <a:lnTo>
                    <a:pt x="1162" y="480"/>
                  </a:lnTo>
                  <a:lnTo>
                    <a:pt x="1213" y="449"/>
                  </a:lnTo>
                  <a:lnTo>
                    <a:pt x="1262" y="415"/>
                  </a:lnTo>
                  <a:lnTo>
                    <a:pt x="1309" y="379"/>
                  </a:lnTo>
                  <a:lnTo>
                    <a:pt x="1353" y="342"/>
                  </a:lnTo>
                  <a:lnTo>
                    <a:pt x="1398" y="303"/>
                  </a:lnTo>
                  <a:lnTo>
                    <a:pt x="1439" y="265"/>
                  </a:lnTo>
                  <a:lnTo>
                    <a:pt x="1478" y="226"/>
                  </a:lnTo>
                  <a:lnTo>
                    <a:pt x="1515" y="187"/>
                  </a:lnTo>
                  <a:lnTo>
                    <a:pt x="1583" y="61"/>
                  </a:lnTo>
                  <a:lnTo>
                    <a:pt x="1583" y="61"/>
                  </a:lnTo>
                  <a:lnTo>
                    <a:pt x="1555" y="85"/>
                  </a:lnTo>
                  <a:lnTo>
                    <a:pt x="1525" y="107"/>
                  </a:lnTo>
                  <a:lnTo>
                    <a:pt x="1497" y="128"/>
                  </a:lnTo>
                  <a:lnTo>
                    <a:pt x="1468" y="147"/>
                  </a:lnTo>
                  <a:lnTo>
                    <a:pt x="1438" y="165"/>
                  </a:lnTo>
                  <a:lnTo>
                    <a:pt x="1408" y="183"/>
                  </a:lnTo>
                  <a:lnTo>
                    <a:pt x="1379" y="199"/>
                  </a:lnTo>
                  <a:lnTo>
                    <a:pt x="1349" y="214"/>
                  </a:lnTo>
                  <a:lnTo>
                    <a:pt x="1319" y="227"/>
                  </a:lnTo>
                  <a:lnTo>
                    <a:pt x="1288" y="241"/>
                  </a:lnTo>
                  <a:lnTo>
                    <a:pt x="1229" y="263"/>
                  </a:lnTo>
                  <a:lnTo>
                    <a:pt x="1170" y="282"/>
                  </a:lnTo>
                  <a:lnTo>
                    <a:pt x="1110" y="299"/>
                  </a:lnTo>
                  <a:lnTo>
                    <a:pt x="1051" y="312"/>
                  </a:lnTo>
                  <a:lnTo>
                    <a:pt x="995" y="323"/>
                  </a:lnTo>
                  <a:lnTo>
                    <a:pt x="938" y="330"/>
                  </a:lnTo>
                  <a:lnTo>
                    <a:pt x="885" y="336"/>
                  </a:lnTo>
                  <a:lnTo>
                    <a:pt x="833" y="340"/>
                  </a:lnTo>
                  <a:lnTo>
                    <a:pt x="783" y="343"/>
                  </a:lnTo>
                  <a:lnTo>
                    <a:pt x="735" y="343"/>
                  </a:lnTo>
                  <a:lnTo>
                    <a:pt x="691" y="345"/>
                  </a:lnTo>
                  <a:lnTo>
                    <a:pt x="691" y="345"/>
                  </a:lnTo>
                  <a:lnTo>
                    <a:pt x="649" y="343"/>
                  </a:lnTo>
                  <a:lnTo>
                    <a:pt x="609" y="342"/>
                  </a:lnTo>
                  <a:lnTo>
                    <a:pt x="571" y="339"/>
                  </a:lnTo>
                  <a:lnTo>
                    <a:pt x="535" y="333"/>
                  </a:lnTo>
                  <a:lnTo>
                    <a:pt x="500" y="327"/>
                  </a:lnTo>
                  <a:lnTo>
                    <a:pt x="464" y="317"/>
                  </a:lnTo>
                  <a:lnTo>
                    <a:pt x="428" y="306"/>
                  </a:lnTo>
                  <a:lnTo>
                    <a:pt x="394" y="291"/>
                  </a:lnTo>
                  <a:lnTo>
                    <a:pt x="359" y="275"/>
                  </a:lnTo>
                  <a:lnTo>
                    <a:pt x="323" y="256"/>
                  </a:lnTo>
                  <a:lnTo>
                    <a:pt x="285" y="232"/>
                  </a:lnTo>
                  <a:lnTo>
                    <a:pt x="246" y="205"/>
                  </a:lnTo>
                  <a:lnTo>
                    <a:pt x="206" y="176"/>
                  </a:lnTo>
                  <a:lnTo>
                    <a:pt x="162" y="141"/>
                  </a:lnTo>
                  <a:lnTo>
                    <a:pt x="117" y="104"/>
                  </a:lnTo>
                  <a:lnTo>
                    <a:pt x="68" y="61"/>
                  </a:lnTo>
                  <a:lnTo>
                    <a:pt x="68" y="6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10F95C6D-E4E3-E0E1-7D4E-03D5DADDB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3" y="496"/>
              <a:ext cx="1394" cy="1118"/>
            </a:xfrm>
            <a:custGeom>
              <a:avLst/>
              <a:gdLst>
                <a:gd name="T0" fmla="*/ 3698 w 4183"/>
                <a:gd name="T1" fmla="*/ 603 h 3353"/>
                <a:gd name="T2" fmla="*/ 3578 w 4183"/>
                <a:gd name="T3" fmla="*/ 430 h 3353"/>
                <a:gd name="T4" fmla="*/ 3431 w 4183"/>
                <a:gd name="T5" fmla="*/ 307 h 3353"/>
                <a:gd name="T6" fmla="*/ 3117 w 4183"/>
                <a:gd name="T7" fmla="*/ 133 h 3353"/>
                <a:gd name="T8" fmla="*/ 2910 w 4183"/>
                <a:gd name="T9" fmla="*/ 55 h 3353"/>
                <a:gd name="T10" fmla="*/ 2689 w 4183"/>
                <a:gd name="T11" fmla="*/ 12 h 3353"/>
                <a:gd name="T12" fmla="*/ 2231 w 4183"/>
                <a:gd name="T13" fmla="*/ 19 h 3353"/>
                <a:gd name="T14" fmla="*/ 1944 w 4183"/>
                <a:gd name="T15" fmla="*/ 90 h 3353"/>
                <a:gd name="T16" fmla="*/ 1731 w 4183"/>
                <a:gd name="T17" fmla="*/ 193 h 3353"/>
                <a:gd name="T18" fmla="*/ 1470 w 4183"/>
                <a:gd name="T19" fmla="*/ 398 h 3353"/>
                <a:gd name="T20" fmla="*/ 1211 w 4183"/>
                <a:gd name="T21" fmla="*/ 687 h 3353"/>
                <a:gd name="T22" fmla="*/ 1172 w 4183"/>
                <a:gd name="T23" fmla="*/ 754 h 3353"/>
                <a:gd name="T24" fmla="*/ 962 w 4183"/>
                <a:gd name="T25" fmla="*/ 773 h 3353"/>
                <a:gd name="T26" fmla="*/ 707 w 4183"/>
                <a:gd name="T27" fmla="*/ 837 h 3353"/>
                <a:gd name="T28" fmla="*/ 481 w 4183"/>
                <a:gd name="T29" fmla="*/ 958 h 3353"/>
                <a:gd name="T30" fmla="*/ 292 w 4183"/>
                <a:gd name="T31" fmla="*/ 1128 h 3353"/>
                <a:gd name="T32" fmla="*/ 149 w 4183"/>
                <a:gd name="T33" fmla="*/ 1344 h 3353"/>
                <a:gd name="T34" fmla="*/ 69 w 4183"/>
                <a:gd name="T35" fmla="*/ 1550 h 3353"/>
                <a:gd name="T36" fmla="*/ 14 w 4183"/>
                <a:gd name="T37" fmla="*/ 1817 h 3353"/>
                <a:gd name="T38" fmla="*/ 0 w 4183"/>
                <a:gd name="T39" fmla="*/ 2101 h 3353"/>
                <a:gd name="T40" fmla="*/ 20 w 4183"/>
                <a:gd name="T41" fmla="*/ 2389 h 3353"/>
                <a:gd name="T42" fmla="*/ 77 w 4183"/>
                <a:gd name="T43" fmla="*/ 2670 h 3353"/>
                <a:gd name="T44" fmla="*/ 163 w 4183"/>
                <a:gd name="T45" fmla="*/ 2928 h 3353"/>
                <a:gd name="T46" fmla="*/ 226 w 4183"/>
                <a:gd name="T47" fmla="*/ 2928 h 3353"/>
                <a:gd name="T48" fmla="*/ 375 w 4183"/>
                <a:gd name="T49" fmla="*/ 2932 h 3353"/>
                <a:gd name="T50" fmla="*/ 477 w 4183"/>
                <a:gd name="T51" fmla="*/ 3029 h 3353"/>
                <a:gd name="T52" fmla="*/ 523 w 4183"/>
                <a:gd name="T53" fmla="*/ 3136 h 3353"/>
                <a:gd name="T54" fmla="*/ 557 w 4183"/>
                <a:gd name="T55" fmla="*/ 3207 h 3353"/>
                <a:gd name="T56" fmla="*/ 581 w 4183"/>
                <a:gd name="T57" fmla="*/ 3131 h 3353"/>
                <a:gd name="T58" fmla="*/ 607 w 4183"/>
                <a:gd name="T59" fmla="*/ 2800 h 3353"/>
                <a:gd name="T60" fmla="*/ 729 w 4183"/>
                <a:gd name="T61" fmla="*/ 2206 h 3353"/>
                <a:gd name="T62" fmla="*/ 810 w 4183"/>
                <a:gd name="T63" fmla="*/ 1871 h 3353"/>
                <a:gd name="T64" fmla="*/ 938 w 4183"/>
                <a:gd name="T65" fmla="*/ 1595 h 3353"/>
                <a:gd name="T66" fmla="*/ 1132 w 4183"/>
                <a:gd name="T67" fmla="*/ 1351 h 3353"/>
                <a:gd name="T68" fmla="*/ 1366 w 4183"/>
                <a:gd name="T69" fmla="*/ 1154 h 3353"/>
                <a:gd name="T70" fmla="*/ 1572 w 4183"/>
                <a:gd name="T71" fmla="*/ 1042 h 3353"/>
                <a:gd name="T72" fmla="*/ 1716 w 4183"/>
                <a:gd name="T73" fmla="*/ 1029 h 3353"/>
                <a:gd name="T74" fmla="*/ 1775 w 4183"/>
                <a:gd name="T75" fmla="*/ 1018 h 3353"/>
                <a:gd name="T76" fmla="*/ 1833 w 4183"/>
                <a:gd name="T77" fmla="*/ 956 h 3353"/>
                <a:gd name="T78" fmla="*/ 1907 w 4183"/>
                <a:gd name="T79" fmla="*/ 909 h 3353"/>
                <a:gd name="T80" fmla="*/ 2136 w 4183"/>
                <a:gd name="T81" fmla="*/ 877 h 3353"/>
                <a:gd name="T82" fmla="*/ 2385 w 4183"/>
                <a:gd name="T83" fmla="*/ 898 h 3353"/>
                <a:gd name="T84" fmla="*/ 2603 w 4183"/>
                <a:gd name="T85" fmla="*/ 944 h 3353"/>
                <a:gd name="T86" fmla="*/ 2874 w 4183"/>
                <a:gd name="T87" fmla="*/ 1057 h 3353"/>
                <a:gd name="T88" fmla="*/ 3087 w 4183"/>
                <a:gd name="T89" fmla="*/ 1192 h 3353"/>
                <a:gd name="T90" fmla="*/ 3270 w 4183"/>
                <a:gd name="T91" fmla="*/ 1376 h 3353"/>
                <a:gd name="T92" fmla="*/ 3388 w 4183"/>
                <a:gd name="T93" fmla="*/ 1614 h 3353"/>
                <a:gd name="T94" fmla="*/ 3471 w 4183"/>
                <a:gd name="T95" fmla="*/ 1933 h 3353"/>
                <a:gd name="T96" fmla="*/ 3559 w 4183"/>
                <a:gd name="T97" fmla="*/ 2521 h 3353"/>
                <a:gd name="T98" fmla="*/ 3591 w 4183"/>
                <a:gd name="T99" fmla="*/ 2981 h 3353"/>
                <a:gd name="T100" fmla="*/ 3624 w 4183"/>
                <a:gd name="T101" fmla="*/ 3302 h 3353"/>
                <a:gd name="T102" fmla="*/ 3637 w 4183"/>
                <a:gd name="T103" fmla="*/ 3353 h 3353"/>
                <a:gd name="T104" fmla="*/ 3677 w 4183"/>
                <a:gd name="T105" fmla="*/ 3256 h 3353"/>
                <a:gd name="T106" fmla="*/ 3711 w 4183"/>
                <a:gd name="T107" fmla="*/ 3151 h 3353"/>
                <a:gd name="T108" fmla="*/ 3851 w 4183"/>
                <a:gd name="T109" fmla="*/ 2996 h 3353"/>
                <a:gd name="T110" fmla="*/ 3968 w 4183"/>
                <a:gd name="T111" fmla="*/ 2941 h 3353"/>
                <a:gd name="T112" fmla="*/ 4044 w 4183"/>
                <a:gd name="T113" fmla="*/ 2946 h 3353"/>
                <a:gd name="T114" fmla="*/ 4121 w 4183"/>
                <a:gd name="T115" fmla="*/ 2671 h 3353"/>
                <a:gd name="T116" fmla="*/ 4170 w 4183"/>
                <a:gd name="T117" fmla="*/ 2319 h 3353"/>
                <a:gd name="T118" fmla="*/ 4181 w 4183"/>
                <a:gd name="T119" fmla="*/ 1926 h 3353"/>
                <a:gd name="T120" fmla="*/ 4158 w 4183"/>
                <a:gd name="T121" fmla="*/ 1682 h 3353"/>
                <a:gd name="T122" fmla="*/ 4042 w 4183"/>
                <a:gd name="T123" fmla="*/ 1272 h 3353"/>
                <a:gd name="T124" fmla="*/ 3769 w 4183"/>
                <a:gd name="T125" fmla="*/ 701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83" h="3353">
                  <a:moveTo>
                    <a:pt x="3769" y="701"/>
                  </a:moveTo>
                  <a:lnTo>
                    <a:pt x="3769" y="701"/>
                  </a:lnTo>
                  <a:lnTo>
                    <a:pt x="3756" y="686"/>
                  </a:lnTo>
                  <a:lnTo>
                    <a:pt x="3743" y="670"/>
                  </a:lnTo>
                  <a:lnTo>
                    <a:pt x="3720" y="637"/>
                  </a:lnTo>
                  <a:lnTo>
                    <a:pt x="3698" y="603"/>
                  </a:lnTo>
                  <a:lnTo>
                    <a:pt x="3676" y="569"/>
                  </a:lnTo>
                  <a:lnTo>
                    <a:pt x="3654" y="533"/>
                  </a:lnTo>
                  <a:lnTo>
                    <a:pt x="3631" y="497"/>
                  </a:lnTo>
                  <a:lnTo>
                    <a:pt x="3606" y="463"/>
                  </a:lnTo>
                  <a:lnTo>
                    <a:pt x="3593" y="447"/>
                  </a:lnTo>
                  <a:lnTo>
                    <a:pt x="3578" y="430"/>
                  </a:lnTo>
                  <a:lnTo>
                    <a:pt x="3578" y="430"/>
                  </a:lnTo>
                  <a:lnTo>
                    <a:pt x="3551" y="404"/>
                  </a:lnTo>
                  <a:lnTo>
                    <a:pt x="3523" y="378"/>
                  </a:lnTo>
                  <a:lnTo>
                    <a:pt x="3494" y="353"/>
                  </a:lnTo>
                  <a:lnTo>
                    <a:pt x="3464" y="329"/>
                  </a:lnTo>
                  <a:lnTo>
                    <a:pt x="3431" y="307"/>
                  </a:lnTo>
                  <a:lnTo>
                    <a:pt x="3399" y="285"/>
                  </a:lnTo>
                  <a:lnTo>
                    <a:pt x="3365" y="263"/>
                  </a:lnTo>
                  <a:lnTo>
                    <a:pt x="3331" y="242"/>
                  </a:lnTo>
                  <a:lnTo>
                    <a:pt x="3259" y="203"/>
                  </a:lnTo>
                  <a:lnTo>
                    <a:pt x="3188" y="166"/>
                  </a:lnTo>
                  <a:lnTo>
                    <a:pt x="3117" y="133"/>
                  </a:lnTo>
                  <a:lnTo>
                    <a:pt x="3047" y="102"/>
                  </a:lnTo>
                  <a:lnTo>
                    <a:pt x="3047" y="102"/>
                  </a:lnTo>
                  <a:lnTo>
                    <a:pt x="3013" y="89"/>
                  </a:lnTo>
                  <a:lnTo>
                    <a:pt x="2979" y="77"/>
                  </a:lnTo>
                  <a:lnTo>
                    <a:pt x="2945" y="65"/>
                  </a:lnTo>
                  <a:lnTo>
                    <a:pt x="2910" y="55"/>
                  </a:lnTo>
                  <a:lnTo>
                    <a:pt x="2874" y="46"/>
                  </a:lnTo>
                  <a:lnTo>
                    <a:pt x="2837" y="37"/>
                  </a:lnTo>
                  <a:lnTo>
                    <a:pt x="2800" y="30"/>
                  </a:lnTo>
                  <a:lnTo>
                    <a:pt x="2763" y="24"/>
                  </a:lnTo>
                  <a:lnTo>
                    <a:pt x="2726" y="18"/>
                  </a:lnTo>
                  <a:lnTo>
                    <a:pt x="2689" y="12"/>
                  </a:lnTo>
                  <a:lnTo>
                    <a:pt x="2612" y="4"/>
                  </a:lnTo>
                  <a:lnTo>
                    <a:pt x="2536" y="1"/>
                  </a:lnTo>
                  <a:lnTo>
                    <a:pt x="2459" y="0"/>
                  </a:lnTo>
                  <a:lnTo>
                    <a:pt x="2382" y="3"/>
                  </a:lnTo>
                  <a:lnTo>
                    <a:pt x="2306" y="10"/>
                  </a:lnTo>
                  <a:lnTo>
                    <a:pt x="2231" y="19"/>
                  </a:lnTo>
                  <a:lnTo>
                    <a:pt x="2156" y="33"/>
                  </a:lnTo>
                  <a:lnTo>
                    <a:pt x="2084" y="49"/>
                  </a:lnTo>
                  <a:lnTo>
                    <a:pt x="2048" y="58"/>
                  </a:lnTo>
                  <a:lnTo>
                    <a:pt x="2013" y="68"/>
                  </a:lnTo>
                  <a:lnTo>
                    <a:pt x="1979" y="79"/>
                  </a:lnTo>
                  <a:lnTo>
                    <a:pt x="1944" y="90"/>
                  </a:lnTo>
                  <a:lnTo>
                    <a:pt x="1912" y="102"/>
                  </a:lnTo>
                  <a:lnTo>
                    <a:pt x="1879" y="116"/>
                  </a:lnTo>
                  <a:lnTo>
                    <a:pt x="1879" y="116"/>
                  </a:lnTo>
                  <a:lnTo>
                    <a:pt x="1829" y="139"/>
                  </a:lnTo>
                  <a:lnTo>
                    <a:pt x="1780" y="165"/>
                  </a:lnTo>
                  <a:lnTo>
                    <a:pt x="1731" y="193"/>
                  </a:lnTo>
                  <a:lnTo>
                    <a:pt x="1685" y="223"/>
                  </a:lnTo>
                  <a:lnTo>
                    <a:pt x="1639" y="254"/>
                  </a:lnTo>
                  <a:lnTo>
                    <a:pt x="1595" y="288"/>
                  </a:lnTo>
                  <a:lnTo>
                    <a:pt x="1552" y="324"/>
                  </a:lnTo>
                  <a:lnTo>
                    <a:pt x="1510" y="359"/>
                  </a:lnTo>
                  <a:lnTo>
                    <a:pt x="1470" y="398"/>
                  </a:lnTo>
                  <a:lnTo>
                    <a:pt x="1430" y="436"/>
                  </a:lnTo>
                  <a:lnTo>
                    <a:pt x="1392" y="476"/>
                  </a:lnTo>
                  <a:lnTo>
                    <a:pt x="1353" y="518"/>
                  </a:lnTo>
                  <a:lnTo>
                    <a:pt x="1317" y="560"/>
                  </a:lnTo>
                  <a:lnTo>
                    <a:pt x="1280" y="601"/>
                  </a:lnTo>
                  <a:lnTo>
                    <a:pt x="1211" y="687"/>
                  </a:lnTo>
                  <a:lnTo>
                    <a:pt x="1191" y="714"/>
                  </a:lnTo>
                  <a:lnTo>
                    <a:pt x="1191" y="714"/>
                  </a:lnTo>
                  <a:lnTo>
                    <a:pt x="1184" y="723"/>
                  </a:lnTo>
                  <a:lnTo>
                    <a:pt x="1178" y="732"/>
                  </a:lnTo>
                  <a:lnTo>
                    <a:pt x="1174" y="742"/>
                  </a:lnTo>
                  <a:lnTo>
                    <a:pt x="1172" y="754"/>
                  </a:lnTo>
                  <a:lnTo>
                    <a:pt x="1145" y="766"/>
                  </a:lnTo>
                  <a:lnTo>
                    <a:pt x="1145" y="766"/>
                  </a:lnTo>
                  <a:lnTo>
                    <a:pt x="1098" y="765"/>
                  </a:lnTo>
                  <a:lnTo>
                    <a:pt x="1052" y="766"/>
                  </a:lnTo>
                  <a:lnTo>
                    <a:pt x="1006" y="769"/>
                  </a:lnTo>
                  <a:lnTo>
                    <a:pt x="962" y="773"/>
                  </a:lnTo>
                  <a:lnTo>
                    <a:pt x="917" y="779"/>
                  </a:lnTo>
                  <a:lnTo>
                    <a:pt x="874" y="788"/>
                  </a:lnTo>
                  <a:lnTo>
                    <a:pt x="831" y="797"/>
                  </a:lnTo>
                  <a:lnTo>
                    <a:pt x="788" y="809"/>
                  </a:lnTo>
                  <a:lnTo>
                    <a:pt x="747" y="822"/>
                  </a:lnTo>
                  <a:lnTo>
                    <a:pt x="707" y="837"/>
                  </a:lnTo>
                  <a:lnTo>
                    <a:pt x="667" y="854"/>
                  </a:lnTo>
                  <a:lnTo>
                    <a:pt x="628" y="871"/>
                  </a:lnTo>
                  <a:lnTo>
                    <a:pt x="590" y="891"/>
                  </a:lnTo>
                  <a:lnTo>
                    <a:pt x="553" y="912"/>
                  </a:lnTo>
                  <a:lnTo>
                    <a:pt x="515" y="934"/>
                  </a:lnTo>
                  <a:lnTo>
                    <a:pt x="481" y="958"/>
                  </a:lnTo>
                  <a:lnTo>
                    <a:pt x="446" y="983"/>
                  </a:lnTo>
                  <a:lnTo>
                    <a:pt x="413" y="1010"/>
                  </a:lnTo>
                  <a:lnTo>
                    <a:pt x="381" y="1038"/>
                  </a:lnTo>
                  <a:lnTo>
                    <a:pt x="351" y="1066"/>
                  </a:lnTo>
                  <a:lnTo>
                    <a:pt x="321" y="1097"/>
                  </a:lnTo>
                  <a:lnTo>
                    <a:pt x="292" y="1128"/>
                  </a:lnTo>
                  <a:lnTo>
                    <a:pt x="265" y="1161"/>
                  </a:lnTo>
                  <a:lnTo>
                    <a:pt x="238" y="1195"/>
                  </a:lnTo>
                  <a:lnTo>
                    <a:pt x="215" y="1231"/>
                  </a:lnTo>
                  <a:lnTo>
                    <a:pt x="191" y="1268"/>
                  </a:lnTo>
                  <a:lnTo>
                    <a:pt x="169" y="1305"/>
                  </a:lnTo>
                  <a:lnTo>
                    <a:pt x="149" y="1344"/>
                  </a:lnTo>
                  <a:lnTo>
                    <a:pt x="130" y="1384"/>
                  </a:lnTo>
                  <a:lnTo>
                    <a:pt x="112" y="1424"/>
                  </a:lnTo>
                  <a:lnTo>
                    <a:pt x="96" y="1465"/>
                  </a:lnTo>
                  <a:lnTo>
                    <a:pt x="83" y="1508"/>
                  </a:lnTo>
                  <a:lnTo>
                    <a:pt x="83" y="1508"/>
                  </a:lnTo>
                  <a:lnTo>
                    <a:pt x="69" y="1550"/>
                  </a:lnTo>
                  <a:lnTo>
                    <a:pt x="57" y="1593"/>
                  </a:lnTo>
                  <a:lnTo>
                    <a:pt x="47" y="1636"/>
                  </a:lnTo>
                  <a:lnTo>
                    <a:pt x="37" y="1681"/>
                  </a:lnTo>
                  <a:lnTo>
                    <a:pt x="29" y="1725"/>
                  </a:lnTo>
                  <a:lnTo>
                    <a:pt x="22" y="1771"/>
                  </a:lnTo>
                  <a:lnTo>
                    <a:pt x="14" y="1817"/>
                  </a:lnTo>
                  <a:lnTo>
                    <a:pt x="10" y="1863"/>
                  </a:lnTo>
                  <a:lnTo>
                    <a:pt x="5" y="1909"/>
                  </a:lnTo>
                  <a:lnTo>
                    <a:pt x="3" y="1957"/>
                  </a:lnTo>
                  <a:lnTo>
                    <a:pt x="1" y="2004"/>
                  </a:lnTo>
                  <a:lnTo>
                    <a:pt x="0" y="2053"/>
                  </a:lnTo>
                  <a:lnTo>
                    <a:pt x="0" y="2101"/>
                  </a:lnTo>
                  <a:lnTo>
                    <a:pt x="1" y="2148"/>
                  </a:lnTo>
                  <a:lnTo>
                    <a:pt x="3" y="2197"/>
                  </a:lnTo>
                  <a:lnTo>
                    <a:pt x="5" y="2245"/>
                  </a:lnTo>
                  <a:lnTo>
                    <a:pt x="10" y="2294"/>
                  </a:lnTo>
                  <a:lnTo>
                    <a:pt x="14" y="2341"/>
                  </a:lnTo>
                  <a:lnTo>
                    <a:pt x="20" y="2389"/>
                  </a:lnTo>
                  <a:lnTo>
                    <a:pt x="28" y="2437"/>
                  </a:lnTo>
                  <a:lnTo>
                    <a:pt x="35" y="2484"/>
                  </a:lnTo>
                  <a:lnTo>
                    <a:pt x="44" y="2532"/>
                  </a:lnTo>
                  <a:lnTo>
                    <a:pt x="54" y="2578"/>
                  </a:lnTo>
                  <a:lnTo>
                    <a:pt x="65" y="2624"/>
                  </a:lnTo>
                  <a:lnTo>
                    <a:pt x="77" y="2670"/>
                  </a:lnTo>
                  <a:lnTo>
                    <a:pt x="89" y="2714"/>
                  </a:lnTo>
                  <a:lnTo>
                    <a:pt x="102" y="2759"/>
                  </a:lnTo>
                  <a:lnTo>
                    <a:pt x="115" y="2802"/>
                  </a:lnTo>
                  <a:lnTo>
                    <a:pt x="130" y="2845"/>
                  </a:lnTo>
                  <a:lnTo>
                    <a:pt x="146" y="2886"/>
                  </a:lnTo>
                  <a:lnTo>
                    <a:pt x="163" y="2928"/>
                  </a:lnTo>
                  <a:lnTo>
                    <a:pt x="180" y="2967"/>
                  </a:lnTo>
                  <a:lnTo>
                    <a:pt x="192" y="2944"/>
                  </a:lnTo>
                  <a:lnTo>
                    <a:pt x="192" y="2944"/>
                  </a:lnTo>
                  <a:lnTo>
                    <a:pt x="209" y="2935"/>
                  </a:lnTo>
                  <a:lnTo>
                    <a:pt x="226" y="2928"/>
                  </a:lnTo>
                  <a:lnTo>
                    <a:pt x="226" y="2928"/>
                  </a:lnTo>
                  <a:lnTo>
                    <a:pt x="255" y="2921"/>
                  </a:lnTo>
                  <a:lnTo>
                    <a:pt x="281" y="2916"/>
                  </a:lnTo>
                  <a:lnTo>
                    <a:pt x="306" y="2915"/>
                  </a:lnTo>
                  <a:lnTo>
                    <a:pt x="330" y="2918"/>
                  </a:lnTo>
                  <a:lnTo>
                    <a:pt x="352" y="2924"/>
                  </a:lnTo>
                  <a:lnTo>
                    <a:pt x="375" y="2932"/>
                  </a:lnTo>
                  <a:lnTo>
                    <a:pt x="394" y="2943"/>
                  </a:lnTo>
                  <a:lnTo>
                    <a:pt x="413" y="2956"/>
                  </a:lnTo>
                  <a:lnTo>
                    <a:pt x="431" y="2973"/>
                  </a:lnTo>
                  <a:lnTo>
                    <a:pt x="447" y="2989"/>
                  </a:lnTo>
                  <a:lnTo>
                    <a:pt x="464" y="3008"/>
                  </a:lnTo>
                  <a:lnTo>
                    <a:pt x="477" y="3029"/>
                  </a:lnTo>
                  <a:lnTo>
                    <a:pt x="490" y="3050"/>
                  </a:lnTo>
                  <a:lnTo>
                    <a:pt x="502" y="3072"/>
                  </a:lnTo>
                  <a:lnTo>
                    <a:pt x="512" y="3096"/>
                  </a:lnTo>
                  <a:lnTo>
                    <a:pt x="521" y="3118"/>
                  </a:lnTo>
                  <a:lnTo>
                    <a:pt x="523" y="3136"/>
                  </a:lnTo>
                  <a:lnTo>
                    <a:pt x="523" y="3136"/>
                  </a:lnTo>
                  <a:lnTo>
                    <a:pt x="530" y="3140"/>
                  </a:lnTo>
                  <a:lnTo>
                    <a:pt x="536" y="3146"/>
                  </a:lnTo>
                  <a:lnTo>
                    <a:pt x="541" y="3154"/>
                  </a:lnTo>
                  <a:lnTo>
                    <a:pt x="545" y="3164"/>
                  </a:lnTo>
                  <a:lnTo>
                    <a:pt x="551" y="3185"/>
                  </a:lnTo>
                  <a:lnTo>
                    <a:pt x="557" y="3207"/>
                  </a:lnTo>
                  <a:lnTo>
                    <a:pt x="557" y="3207"/>
                  </a:lnTo>
                  <a:lnTo>
                    <a:pt x="563" y="3195"/>
                  </a:lnTo>
                  <a:lnTo>
                    <a:pt x="567" y="3183"/>
                  </a:lnTo>
                  <a:lnTo>
                    <a:pt x="569" y="3172"/>
                  </a:lnTo>
                  <a:lnTo>
                    <a:pt x="569" y="3157"/>
                  </a:lnTo>
                  <a:lnTo>
                    <a:pt x="581" y="3131"/>
                  </a:lnTo>
                  <a:lnTo>
                    <a:pt x="581" y="3131"/>
                  </a:lnTo>
                  <a:lnTo>
                    <a:pt x="582" y="3065"/>
                  </a:lnTo>
                  <a:lnTo>
                    <a:pt x="585" y="2999"/>
                  </a:lnTo>
                  <a:lnTo>
                    <a:pt x="591" y="2932"/>
                  </a:lnTo>
                  <a:lnTo>
                    <a:pt x="598" y="2867"/>
                  </a:lnTo>
                  <a:lnTo>
                    <a:pt x="607" y="2800"/>
                  </a:lnTo>
                  <a:lnTo>
                    <a:pt x="618" y="2735"/>
                  </a:lnTo>
                  <a:lnTo>
                    <a:pt x="630" y="2668"/>
                  </a:lnTo>
                  <a:lnTo>
                    <a:pt x="641" y="2603"/>
                  </a:lnTo>
                  <a:lnTo>
                    <a:pt x="670" y="2471"/>
                  </a:lnTo>
                  <a:lnTo>
                    <a:pt x="699" y="2339"/>
                  </a:lnTo>
                  <a:lnTo>
                    <a:pt x="729" y="2206"/>
                  </a:lnTo>
                  <a:lnTo>
                    <a:pt x="757" y="2074"/>
                  </a:lnTo>
                  <a:lnTo>
                    <a:pt x="757" y="2074"/>
                  </a:lnTo>
                  <a:lnTo>
                    <a:pt x="769" y="2021"/>
                  </a:lnTo>
                  <a:lnTo>
                    <a:pt x="781" y="1970"/>
                  </a:lnTo>
                  <a:lnTo>
                    <a:pt x="794" y="1920"/>
                  </a:lnTo>
                  <a:lnTo>
                    <a:pt x="810" y="1871"/>
                  </a:lnTo>
                  <a:lnTo>
                    <a:pt x="827" y="1822"/>
                  </a:lnTo>
                  <a:lnTo>
                    <a:pt x="846" y="1774"/>
                  </a:lnTo>
                  <a:lnTo>
                    <a:pt x="865" y="1728"/>
                  </a:lnTo>
                  <a:lnTo>
                    <a:pt x="888" y="1682"/>
                  </a:lnTo>
                  <a:lnTo>
                    <a:pt x="913" y="1638"/>
                  </a:lnTo>
                  <a:lnTo>
                    <a:pt x="938" y="1595"/>
                  </a:lnTo>
                  <a:lnTo>
                    <a:pt x="966" y="1552"/>
                  </a:lnTo>
                  <a:lnTo>
                    <a:pt x="994" y="1510"/>
                  </a:lnTo>
                  <a:lnTo>
                    <a:pt x="1027" y="1468"/>
                  </a:lnTo>
                  <a:lnTo>
                    <a:pt x="1059" y="1428"/>
                  </a:lnTo>
                  <a:lnTo>
                    <a:pt x="1095" y="1390"/>
                  </a:lnTo>
                  <a:lnTo>
                    <a:pt x="1132" y="1351"/>
                  </a:lnTo>
                  <a:lnTo>
                    <a:pt x="1132" y="1351"/>
                  </a:lnTo>
                  <a:lnTo>
                    <a:pt x="1181" y="1305"/>
                  </a:lnTo>
                  <a:lnTo>
                    <a:pt x="1237" y="1255"/>
                  </a:lnTo>
                  <a:lnTo>
                    <a:pt x="1300" y="1204"/>
                  </a:lnTo>
                  <a:lnTo>
                    <a:pt x="1334" y="1177"/>
                  </a:lnTo>
                  <a:lnTo>
                    <a:pt x="1366" y="1154"/>
                  </a:lnTo>
                  <a:lnTo>
                    <a:pt x="1402" y="1130"/>
                  </a:lnTo>
                  <a:lnTo>
                    <a:pt x="1436" y="1108"/>
                  </a:lnTo>
                  <a:lnTo>
                    <a:pt x="1470" y="1087"/>
                  </a:lnTo>
                  <a:lnTo>
                    <a:pt x="1506" y="1069"/>
                  </a:lnTo>
                  <a:lnTo>
                    <a:pt x="1540" y="1054"/>
                  </a:lnTo>
                  <a:lnTo>
                    <a:pt x="1572" y="1042"/>
                  </a:lnTo>
                  <a:lnTo>
                    <a:pt x="1605" y="1033"/>
                  </a:lnTo>
                  <a:lnTo>
                    <a:pt x="1621" y="1030"/>
                  </a:lnTo>
                  <a:lnTo>
                    <a:pt x="1636" y="1029"/>
                  </a:lnTo>
                  <a:lnTo>
                    <a:pt x="1681" y="1023"/>
                  </a:lnTo>
                  <a:lnTo>
                    <a:pt x="1681" y="1023"/>
                  </a:lnTo>
                  <a:lnTo>
                    <a:pt x="1716" y="1029"/>
                  </a:lnTo>
                  <a:lnTo>
                    <a:pt x="1732" y="1030"/>
                  </a:lnTo>
                  <a:lnTo>
                    <a:pt x="1749" y="1030"/>
                  </a:lnTo>
                  <a:lnTo>
                    <a:pt x="1756" y="1029"/>
                  </a:lnTo>
                  <a:lnTo>
                    <a:pt x="1762" y="1026"/>
                  </a:lnTo>
                  <a:lnTo>
                    <a:pt x="1770" y="1023"/>
                  </a:lnTo>
                  <a:lnTo>
                    <a:pt x="1775" y="1018"/>
                  </a:lnTo>
                  <a:lnTo>
                    <a:pt x="1783" y="1013"/>
                  </a:lnTo>
                  <a:lnTo>
                    <a:pt x="1789" y="1007"/>
                  </a:lnTo>
                  <a:lnTo>
                    <a:pt x="1793" y="998"/>
                  </a:lnTo>
                  <a:lnTo>
                    <a:pt x="1799" y="989"/>
                  </a:lnTo>
                  <a:lnTo>
                    <a:pt x="1833" y="956"/>
                  </a:lnTo>
                  <a:lnTo>
                    <a:pt x="1833" y="956"/>
                  </a:lnTo>
                  <a:lnTo>
                    <a:pt x="1844" y="947"/>
                  </a:lnTo>
                  <a:lnTo>
                    <a:pt x="1854" y="937"/>
                  </a:lnTo>
                  <a:lnTo>
                    <a:pt x="1866" y="929"/>
                  </a:lnTo>
                  <a:lnTo>
                    <a:pt x="1878" y="920"/>
                  </a:lnTo>
                  <a:lnTo>
                    <a:pt x="1893" y="915"/>
                  </a:lnTo>
                  <a:lnTo>
                    <a:pt x="1907" y="909"/>
                  </a:lnTo>
                  <a:lnTo>
                    <a:pt x="1940" y="898"/>
                  </a:lnTo>
                  <a:lnTo>
                    <a:pt x="1976" y="889"/>
                  </a:lnTo>
                  <a:lnTo>
                    <a:pt x="2014" y="883"/>
                  </a:lnTo>
                  <a:lnTo>
                    <a:pt x="2054" y="880"/>
                  </a:lnTo>
                  <a:lnTo>
                    <a:pt x="2094" y="877"/>
                  </a:lnTo>
                  <a:lnTo>
                    <a:pt x="2136" y="877"/>
                  </a:lnTo>
                  <a:lnTo>
                    <a:pt x="2177" y="877"/>
                  </a:lnTo>
                  <a:lnTo>
                    <a:pt x="2217" y="880"/>
                  </a:lnTo>
                  <a:lnTo>
                    <a:pt x="2256" y="883"/>
                  </a:lnTo>
                  <a:lnTo>
                    <a:pt x="2327" y="889"/>
                  </a:lnTo>
                  <a:lnTo>
                    <a:pt x="2385" y="898"/>
                  </a:lnTo>
                  <a:lnTo>
                    <a:pt x="2385" y="898"/>
                  </a:lnTo>
                  <a:lnTo>
                    <a:pt x="2422" y="903"/>
                  </a:lnTo>
                  <a:lnTo>
                    <a:pt x="2459" y="909"/>
                  </a:lnTo>
                  <a:lnTo>
                    <a:pt x="2496" y="916"/>
                  </a:lnTo>
                  <a:lnTo>
                    <a:pt x="2531" y="925"/>
                  </a:lnTo>
                  <a:lnTo>
                    <a:pt x="2567" y="934"/>
                  </a:lnTo>
                  <a:lnTo>
                    <a:pt x="2603" y="944"/>
                  </a:lnTo>
                  <a:lnTo>
                    <a:pt x="2637" y="955"/>
                  </a:lnTo>
                  <a:lnTo>
                    <a:pt x="2671" y="967"/>
                  </a:lnTo>
                  <a:lnTo>
                    <a:pt x="2705" y="980"/>
                  </a:lnTo>
                  <a:lnTo>
                    <a:pt x="2739" y="993"/>
                  </a:lnTo>
                  <a:lnTo>
                    <a:pt x="2806" y="1023"/>
                  </a:lnTo>
                  <a:lnTo>
                    <a:pt x="2874" y="1057"/>
                  </a:lnTo>
                  <a:lnTo>
                    <a:pt x="2942" y="1094"/>
                  </a:lnTo>
                  <a:lnTo>
                    <a:pt x="2942" y="1094"/>
                  </a:lnTo>
                  <a:lnTo>
                    <a:pt x="2981" y="1118"/>
                  </a:lnTo>
                  <a:lnTo>
                    <a:pt x="3016" y="1142"/>
                  </a:lnTo>
                  <a:lnTo>
                    <a:pt x="3053" y="1165"/>
                  </a:lnTo>
                  <a:lnTo>
                    <a:pt x="3087" y="1192"/>
                  </a:lnTo>
                  <a:lnTo>
                    <a:pt x="3121" y="1220"/>
                  </a:lnTo>
                  <a:lnTo>
                    <a:pt x="3154" y="1249"/>
                  </a:lnTo>
                  <a:lnTo>
                    <a:pt x="3185" y="1278"/>
                  </a:lnTo>
                  <a:lnTo>
                    <a:pt x="3215" y="1310"/>
                  </a:lnTo>
                  <a:lnTo>
                    <a:pt x="3243" y="1342"/>
                  </a:lnTo>
                  <a:lnTo>
                    <a:pt x="3270" y="1376"/>
                  </a:lnTo>
                  <a:lnTo>
                    <a:pt x="3293" y="1412"/>
                  </a:lnTo>
                  <a:lnTo>
                    <a:pt x="3317" y="1449"/>
                  </a:lnTo>
                  <a:lnTo>
                    <a:pt x="3338" y="1488"/>
                  </a:lnTo>
                  <a:lnTo>
                    <a:pt x="3357" y="1528"/>
                  </a:lnTo>
                  <a:lnTo>
                    <a:pt x="3373" y="1571"/>
                  </a:lnTo>
                  <a:lnTo>
                    <a:pt x="3388" y="1614"/>
                  </a:lnTo>
                  <a:lnTo>
                    <a:pt x="3388" y="1614"/>
                  </a:lnTo>
                  <a:lnTo>
                    <a:pt x="3408" y="1676"/>
                  </a:lnTo>
                  <a:lnTo>
                    <a:pt x="3425" y="1740"/>
                  </a:lnTo>
                  <a:lnTo>
                    <a:pt x="3442" y="1804"/>
                  </a:lnTo>
                  <a:lnTo>
                    <a:pt x="3457" y="1868"/>
                  </a:lnTo>
                  <a:lnTo>
                    <a:pt x="3471" y="1933"/>
                  </a:lnTo>
                  <a:lnTo>
                    <a:pt x="3485" y="1997"/>
                  </a:lnTo>
                  <a:lnTo>
                    <a:pt x="3497" y="2062"/>
                  </a:lnTo>
                  <a:lnTo>
                    <a:pt x="3507" y="2128"/>
                  </a:lnTo>
                  <a:lnTo>
                    <a:pt x="3528" y="2258"/>
                  </a:lnTo>
                  <a:lnTo>
                    <a:pt x="3544" y="2390"/>
                  </a:lnTo>
                  <a:lnTo>
                    <a:pt x="3559" y="2521"/>
                  </a:lnTo>
                  <a:lnTo>
                    <a:pt x="3572" y="2652"/>
                  </a:lnTo>
                  <a:lnTo>
                    <a:pt x="3572" y="2652"/>
                  </a:lnTo>
                  <a:lnTo>
                    <a:pt x="3577" y="2693"/>
                  </a:lnTo>
                  <a:lnTo>
                    <a:pt x="3580" y="2734"/>
                  </a:lnTo>
                  <a:lnTo>
                    <a:pt x="3585" y="2817"/>
                  </a:lnTo>
                  <a:lnTo>
                    <a:pt x="3591" y="2981"/>
                  </a:lnTo>
                  <a:lnTo>
                    <a:pt x="3594" y="3065"/>
                  </a:lnTo>
                  <a:lnTo>
                    <a:pt x="3600" y="3145"/>
                  </a:lnTo>
                  <a:lnTo>
                    <a:pt x="3605" y="3185"/>
                  </a:lnTo>
                  <a:lnTo>
                    <a:pt x="3611" y="3225"/>
                  </a:lnTo>
                  <a:lnTo>
                    <a:pt x="3617" y="3264"/>
                  </a:lnTo>
                  <a:lnTo>
                    <a:pt x="3624" y="3302"/>
                  </a:lnTo>
                  <a:lnTo>
                    <a:pt x="3628" y="3319"/>
                  </a:lnTo>
                  <a:lnTo>
                    <a:pt x="3628" y="3319"/>
                  </a:lnTo>
                  <a:lnTo>
                    <a:pt x="3628" y="3329"/>
                  </a:lnTo>
                  <a:lnTo>
                    <a:pt x="3631" y="3338"/>
                  </a:lnTo>
                  <a:lnTo>
                    <a:pt x="3637" y="3353"/>
                  </a:lnTo>
                  <a:lnTo>
                    <a:pt x="3637" y="3353"/>
                  </a:lnTo>
                  <a:lnTo>
                    <a:pt x="3645" y="3338"/>
                  </a:lnTo>
                  <a:lnTo>
                    <a:pt x="3652" y="3322"/>
                  </a:lnTo>
                  <a:lnTo>
                    <a:pt x="3658" y="3304"/>
                  </a:lnTo>
                  <a:lnTo>
                    <a:pt x="3661" y="3286"/>
                  </a:lnTo>
                  <a:lnTo>
                    <a:pt x="3677" y="3256"/>
                  </a:lnTo>
                  <a:lnTo>
                    <a:pt x="3677" y="3256"/>
                  </a:lnTo>
                  <a:lnTo>
                    <a:pt x="3677" y="3244"/>
                  </a:lnTo>
                  <a:lnTo>
                    <a:pt x="3679" y="3232"/>
                  </a:lnTo>
                  <a:lnTo>
                    <a:pt x="3682" y="3219"/>
                  </a:lnTo>
                  <a:lnTo>
                    <a:pt x="3686" y="3206"/>
                  </a:lnTo>
                  <a:lnTo>
                    <a:pt x="3697" y="3179"/>
                  </a:lnTo>
                  <a:lnTo>
                    <a:pt x="3711" y="3151"/>
                  </a:lnTo>
                  <a:lnTo>
                    <a:pt x="3729" y="3123"/>
                  </a:lnTo>
                  <a:lnTo>
                    <a:pt x="3749" y="3094"/>
                  </a:lnTo>
                  <a:lnTo>
                    <a:pt x="3772" y="3068"/>
                  </a:lnTo>
                  <a:lnTo>
                    <a:pt x="3797" y="3042"/>
                  </a:lnTo>
                  <a:lnTo>
                    <a:pt x="3823" y="3019"/>
                  </a:lnTo>
                  <a:lnTo>
                    <a:pt x="3851" y="2996"/>
                  </a:lnTo>
                  <a:lnTo>
                    <a:pt x="3880" y="2977"/>
                  </a:lnTo>
                  <a:lnTo>
                    <a:pt x="3910" y="2962"/>
                  </a:lnTo>
                  <a:lnTo>
                    <a:pt x="3925" y="2955"/>
                  </a:lnTo>
                  <a:lnTo>
                    <a:pt x="3940" y="2950"/>
                  </a:lnTo>
                  <a:lnTo>
                    <a:pt x="3953" y="2946"/>
                  </a:lnTo>
                  <a:lnTo>
                    <a:pt x="3968" y="2941"/>
                  </a:lnTo>
                  <a:lnTo>
                    <a:pt x="3983" y="2940"/>
                  </a:lnTo>
                  <a:lnTo>
                    <a:pt x="3998" y="2938"/>
                  </a:lnTo>
                  <a:lnTo>
                    <a:pt x="4011" y="2940"/>
                  </a:lnTo>
                  <a:lnTo>
                    <a:pt x="4024" y="2941"/>
                  </a:lnTo>
                  <a:lnTo>
                    <a:pt x="4024" y="2941"/>
                  </a:lnTo>
                  <a:lnTo>
                    <a:pt x="4044" y="2946"/>
                  </a:lnTo>
                  <a:lnTo>
                    <a:pt x="4064" y="2901"/>
                  </a:lnTo>
                  <a:lnTo>
                    <a:pt x="4064" y="2901"/>
                  </a:lnTo>
                  <a:lnTo>
                    <a:pt x="4081" y="2845"/>
                  </a:lnTo>
                  <a:lnTo>
                    <a:pt x="4095" y="2787"/>
                  </a:lnTo>
                  <a:lnTo>
                    <a:pt x="4109" y="2729"/>
                  </a:lnTo>
                  <a:lnTo>
                    <a:pt x="4121" y="2671"/>
                  </a:lnTo>
                  <a:lnTo>
                    <a:pt x="4132" y="2613"/>
                  </a:lnTo>
                  <a:lnTo>
                    <a:pt x="4141" y="2555"/>
                  </a:lnTo>
                  <a:lnTo>
                    <a:pt x="4150" y="2496"/>
                  </a:lnTo>
                  <a:lnTo>
                    <a:pt x="4158" y="2438"/>
                  </a:lnTo>
                  <a:lnTo>
                    <a:pt x="4164" y="2379"/>
                  </a:lnTo>
                  <a:lnTo>
                    <a:pt x="4170" y="2319"/>
                  </a:lnTo>
                  <a:lnTo>
                    <a:pt x="4174" y="2261"/>
                  </a:lnTo>
                  <a:lnTo>
                    <a:pt x="4177" y="2202"/>
                  </a:lnTo>
                  <a:lnTo>
                    <a:pt x="4181" y="2085"/>
                  </a:lnTo>
                  <a:lnTo>
                    <a:pt x="4183" y="1969"/>
                  </a:lnTo>
                  <a:lnTo>
                    <a:pt x="4183" y="1969"/>
                  </a:lnTo>
                  <a:lnTo>
                    <a:pt x="4181" y="1926"/>
                  </a:lnTo>
                  <a:lnTo>
                    <a:pt x="4180" y="1884"/>
                  </a:lnTo>
                  <a:lnTo>
                    <a:pt x="4177" y="1843"/>
                  </a:lnTo>
                  <a:lnTo>
                    <a:pt x="4174" y="1801"/>
                  </a:lnTo>
                  <a:lnTo>
                    <a:pt x="4170" y="1761"/>
                  </a:lnTo>
                  <a:lnTo>
                    <a:pt x="4165" y="1721"/>
                  </a:lnTo>
                  <a:lnTo>
                    <a:pt x="4158" y="1682"/>
                  </a:lnTo>
                  <a:lnTo>
                    <a:pt x="4152" y="1644"/>
                  </a:lnTo>
                  <a:lnTo>
                    <a:pt x="4135" y="1566"/>
                  </a:lnTo>
                  <a:lnTo>
                    <a:pt x="4116" y="1492"/>
                  </a:lnTo>
                  <a:lnTo>
                    <a:pt x="4094" y="1418"/>
                  </a:lnTo>
                  <a:lnTo>
                    <a:pt x="4069" y="1345"/>
                  </a:lnTo>
                  <a:lnTo>
                    <a:pt x="4042" y="1272"/>
                  </a:lnTo>
                  <a:lnTo>
                    <a:pt x="4012" y="1201"/>
                  </a:lnTo>
                  <a:lnTo>
                    <a:pt x="3983" y="1130"/>
                  </a:lnTo>
                  <a:lnTo>
                    <a:pt x="3950" y="1059"/>
                  </a:lnTo>
                  <a:lnTo>
                    <a:pt x="3880" y="915"/>
                  </a:lnTo>
                  <a:lnTo>
                    <a:pt x="3808" y="766"/>
                  </a:lnTo>
                  <a:lnTo>
                    <a:pt x="3769" y="701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3A678AA8-2867-7733-7A35-CF60DF053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3" y="496"/>
              <a:ext cx="1394" cy="1118"/>
            </a:xfrm>
            <a:custGeom>
              <a:avLst/>
              <a:gdLst>
                <a:gd name="T0" fmla="*/ 3698 w 4183"/>
                <a:gd name="T1" fmla="*/ 603 h 3353"/>
                <a:gd name="T2" fmla="*/ 3578 w 4183"/>
                <a:gd name="T3" fmla="*/ 430 h 3353"/>
                <a:gd name="T4" fmla="*/ 3431 w 4183"/>
                <a:gd name="T5" fmla="*/ 307 h 3353"/>
                <a:gd name="T6" fmla="*/ 3117 w 4183"/>
                <a:gd name="T7" fmla="*/ 133 h 3353"/>
                <a:gd name="T8" fmla="*/ 2910 w 4183"/>
                <a:gd name="T9" fmla="*/ 55 h 3353"/>
                <a:gd name="T10" fmla="*/ 2689 w 4183"/>
                <a:gd name="T11" fmla="*/ 12 h 3353"/>
                <a:gd name="T12" fmla="*/ 2231 w 4183"/>
                <a:gd name="T13" fmla="*/ 19 h 3353"/>
                <a:gd name="T14" fmla="*/ 1944 w 4183"/>
                <a:gd name="T15" fmla="*/ 90 h 3353"/>
                <a:gd name="T16" fmla="*/ 1731 w 4183"/>
                <a:gd name="T17" fmla="*/ 193 h 3353"/>
                <a:gd name="T18" fmla="*/ 1470 w 4183"/>
                <a:gd name="T19" fmla="*/ 398 h 3353"/>
                <a:gd name="T20" fmla="*/ 1211 w 4183"/>
                <a:gd name="T21" fmla="*/ 687 h 3353"/>
                <a:gd name="T22" fmla="*/ 1172 w 4183"/>
                <a:gd name="T23" fmla="*/ 754 h 3353"/>
                <a:gd name="T24" fmla="*/ 962 w 4183"/>
                <a:gd name="T25" fmla="*/ 773 h 3353"/>
                <a:gd name="T26" fmla="*/ 707 w 4183"/>
                <a:gd name="T27" fmla="*/ 837 h 3353"/>
                <a:gd name="T28" fmla="*/ 481 w 4183"/>
                <a:gd name="T29" fmla="*/ 958 h 3353"/>
                <a:gd name="T30" fmla="*/ 292 w 4183"/>
                <a:gd name="T31" fmla="*/ 1128 h 3353"/>
                <a:gd name="T32" fmla="*/ 149 w 4183"/>
                <a:gd name="T33" fmla="*/ 1344 h 3353"/>
                <a:gd name="T34" fmla="*/ 69 w 4183"/>
                <a:gd name="T35" fmla="*/ 1550 h 3353"/>
                <a:gd name="T36" fmla="*/ 14 w 4183"/>
                <a:gd name="T37" fmla="*/ 1817 h 3353"/>
                <a:gd name="T38" fmla="*/ 0 w 4183"/>
                <a:gd name="T39" fmla="*/ 2101 h 3353"/>
                <a:gd name="T40" fmla="*/ 20 w 4183"/>
                <a:gd name="T41" fmla="*/ 2389 h 3353"/>
                <a:gd name="T42" fmla="*/ 77 w 4183"/>
                <a:gd name="T43" fmla="*/ 2670 h 3353"/>
                <a:gd name="T44" fmla="*/ 163 w 4183"/>
                <a:gd name="T45" fmla="*/ 2928 h 3353"/>
                <a:gd name="T46" fmla="*/ 226 w 4183"/>
                <a:gd name="T47" fmla="*/ 2928 h 3353"/>
                <a:gd name="T48" fmla="*/ 375 w 4183"/>
                <a:gd name="T49" fmla="*/ 2932 h 3353"/>
                <a:gd name="T50" fmla="*/ 477 w 4183"/>
                <a:gd name="T51" fmla="*/ 3029 h 3353"/>
                <a:gd name="T52" fmla="*/ 523 w 4183"/>
                <a:gd name="T53" fmla="*/ 3136 h 3353"/>
                <a:gd name="T54" fmla="*/ 557 w 4183"/>
                <a:gd name="T55" fmla="*/ 3207 h 3353"/>
                <a:gd name="T56" fmla="*/ 581 w 4183"/>
                <a:gd name="T57" fmla="*/ 3131 h 3353"/>
                <a:gd name="T58" fmla="*/ 607 w 4183"/>
                <a:gd name="T59" fmla="*/ 2800 h 3353"/>
                <a:gd name="T60" fmla="*/ 729 w 4183"/>
                <a:gd name="T61" fmla="*/ 2206 h 3353"/>
                <a:gd name="T62" fmla="*/ 810 w 4183"/>
                <a:gd name="T63" fmla="*/ 1871 h 3353"/>
                <a:gd name="T64" fmla="*/ 938 w 4183"/>
                <a:gd name="T65" fmla="*/ 1595 h 3353"/>
                <a:gd name="T66" fmla="*/ 1132 w 4183"/>
                <a:gd name="T67" fmla="*/ 1351 h 3353"/>
                <a:gd name="T68" fmla="*/ 1366 w 4183"/>
                <a:gd name="T69" fmla="*/ 1154 h 3353"/>
                <a:gd name="T70" fmla="*/ 1572 w 4183"/>
                <a:gd name="T71" fmla="*/ 1042 h 3353"/>
                <a:gd name="T72" fmla="*/ 1716 w 4183"/>
                <a:gd name="T73" fmla="*/ 1029 h 3353"/>
                <a:gd name="T74" fmla="*/ 1775 w 4183"/>
                <a:gd name="T75" fmla="*/ 1018 h 3353"/>
                <a:gd name="T76" fmla="*/ 1833 w 4183"/>
                <a:gd name="T77" fmla="*/ 956 h 3353"/>
                <a:gd name="T78" fmla="*/ 1907 w 4183"/>
                <a:gd name="T79" fmla="*/ 909 h 3353"/>
                <a:gd name="T80" fmla="*/ 2136 w 4183"/>
                <a:gd name="T81" fmla="*/ 877 h 3353"/>
                <a:gd name="T82" fmla="*/ 2385 w 4183"/>
                <a:gd name="T83" fmla="*/ 898 h 3353"/>
                <a:gd name="T84" fmla="*/ 2603 w 4183"/>
                <a:gd name="T85" fmla="*/ 944 h 3353"/>
                <a:gd name="T86" fmla="*/ 2874 w 4183"/>
                <a:gd name="T87" fmla="*/ 1057 h 3353"/>
                <a:gd name="T88" fmla="*/ 3087 w 4183"/>
                <a:gd name="T89" fmla="*/ 1192 h 3353"/>
                <a:gd name="T90" fmla="*/ 3270 w 4183"/>
                <a:gd name="T91" fmla="*/ 1376 h 3353"/>
                <a:gd name="T92" fmla="*/ 3388 w 4183"/>
                <a:gd name="T93" fmla="*/ 1614 h 3353"/>
                <a:gd name="T94" fmla="*/ 3471 w 4183"/>
                <a:gd name="T95" fmla="*/ 1933 h 3353"/>
                <a:gd name="T96" fmla="*/ 3559 w 4183"/>
                <a:gd name="T97" fmla="*/ 2521 h 3353"/>
                <a:gd name="T98" fmla="*/ 3591 w 4183"/>
                <a:gd name="T99" fmla="*/ 2981 h 3353"/>
                <a:gd name="T100" fmla="*/ 3624 w 4183"/>
                <a:gd name="T101" fmla="*/ 3302 h 3353"/>
                <a:gd name="T102" fmla="*/ 3637 w 4183"/>
                <a:gd name="T103" fmla="*/ 3353 h 3353"/>
                <a:gd name="T104" fmla="*/ 3677 w 4183"/>
                <a:gd name="T105" fmla="*/ 3256 h 3353"/>
                <a:gd name="T106" fmla="*/ 3711 w 4183"/>
                <a:gd name="T107" fmla="*/ 3151 h 3353"/>
                <a:gd name="T108" fmla="*/ 3851 w 4183"/>
                <a:gd name="T109" fmla="*/ 2996 h 3353"/>
                <a:gd name="T110" fmla="*/ 3968 w 4183"/>
                <a:gd name="T111" fmla="*/ 2941 h 3353"/>
                <a:gd name="T112" fmla="*/ 4044 w 4183"/>
                <a:gd name="T113" fmla="*/ 2946 h 3353"/>
                <a:gd name="T114" fmla="*/ 4121 w 4183"/>
                <a:gd name="T115" fmla="*/ 2671 h 3353"/>
                <a:gd name="T116" fmla="*/ 4170 w 4183"/>
                <a:gd name="T117" fmla="*/ 2319 h 3353"/>
                <a:gd name="T118" fmla="*/ 4181 w 4183"/>
                <a:gd name="T119" fmla="*/ 1926 h 3353"/>
                <a:gd name="T120" fmla="*/ 4158 w 4183"/>
                <a:gd name="T121" fmla="*/ 1682 h 3353"/>
                <a:gd name="T122" fmla="*/ 4042 w 4183"/>
                <a:gd name="T123" fmla="*/ 1272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83" h="3353">
                  <a:moveTo>
                    <a:pt x="3769" y="701"/>
                  </a:moveTo>
                  <a:lnTo>
                    <a:pt x="3769" y="701"/>
                  </a:lnTo>
                  <a:lnTo>
                    <a:pt x="3756" y="686"/>
                  </a:lnTo>
                  <a:lnTo>
                    <a:pt x="3743" y="670"/>
                  </a:lnTo>
                  <a:lnTo>
                    <a:pt x="3720" y="637"/>
                  </a:lnTo>
                  <a:lnTo>
                    <a:pt x="3698" y="603"/>
                  </a:lnTo>
                  <a:lnTo>
                    <a:pt x="3676" y="569"/>
                  </a:lnTo>
                  <a:lnTo>
                    <a:pt x="3654" y="533"/>
                  </a:lnTo>
                  <a:lnTo>
                    <a:pt x="3631" y="497"/>
                  </a:lnTo>
                  <a:lnTo>
                    <a:pt x="3606" y="463"/>
                  </a:lnTo>
                  <a:lnTo>
                    <a:pt x="3593" y="447"/>
                  </a:lnTo>
                  <a:lnTo>
                    <a:pt x="3578" y="430"/>
                  </a:lnTo>
                  <a:lnTo>
                    <a:pt x="3578" y="430"/>
                  </a:lnTo>
                  <a:lnTo>
                    <a:pt x="3551" y="404"/>
                  </a:lnTo>
                  <a:lnTo>
                    <a:pt x="3523" y="378"/>
                  </a:lnTo>
                  <a:lnTo>
                    <a:pt x="3494" y="353"/>
                  </a:lnTo>
                  <a:lnTo>
                    <a:pt x="3464" y="329"/>
                  </a:lnTo>
                  <a:lnTo>
                    <a:pt x="3431" y="307"/>
                  </a:lnTo>
                  <a:lnTo>
                    <a:pt x="3399" y="285"/>
                  </a:lnTo>
                  <a:lnTo>
                    <a:pt x="3365" y="263"/>
                  </a:lnTo>
                  <a:lnTo>
                    <a:pt x="3331" y="242"/>
                  </a:lnTo>
                  <a:lnTo>
                    <a:pt x="3259" y="203"/>
                  </a:lnTo>
                  <a:lnTo>
                    <a:pt x="3188" y="166"/>
                  </a:lnTo>
                  <a:lnTo>
                    <a:pt x="3117" y="133"/>
                  </a:lnTo>
                  <a:lnTo>
                    <a:pt x="3047" y="102"/>
                  </a:lnTo>
                  <a:lnTo>
                    <a:pt x="3047" y="102"/>
                  </a:lnTo>
                  <a:lnTo>
                    <a:pt x="3013" y="89"/>
                  </a:lnTo>
                  <a:lnTo>
                    <a:pt x="2979" y="77"/>
                  </a:lnTo>
                  <a:lnTo>
                    <a:pt x="2945" y="65"/>
                  </a:lnTo>
                  <a:lnTo>
                    <a:pt x="2910" y="55"/>
                  </a:lnTo>
                  <a:lnTo>
                    <a:pt x="2874" y="46"/>
                  </a:lnTo>
                  <a:lnTo>
                    <a:pt x="2837" y="37"/>
                  </a:lnTo>
                  <a:lnTo>
                    <a:pt x="2800" y="30"/>
                  </a:lnTo>
                  <a:lnTo>
                    <a:pt x="2763" y="24"/>
                  </a:lnTo>
                  <a:lnTo>
                    <a:pt x="2726" y="18"/>
                  </a:lnTo>
                  <a:lnTo>
                    <a:pt x="2689" y="12"/>
                  </a:lnTo>
                  <a:lnTo>
                    <a:pt x="2612" y="4"/>
                  </a:lnTo>
                  <a:lnTo>
                    <a:pt x="2536" y="1"/>
                  </a:lnTo>
                  <a:lnTo>
                    <a:pt x="2459" y="0"/>
                  </a:lnTo>
                  <a:lnTo>
                    <a:pt x="2382" y="3"/>
                  </a:lnTo>
                  <a:lnTo>
                    <a:pt x="2306" y="10"/>
                  </a:lnTo>
                  <a:lnTo>
                    <a:pt x="2231" y="19"/>
                  </a:lnTo>
                  <a:lnTo>
                    <a:pt x="2156" y="33"/>
                  </a:lnTo>
                  <a:lnTo>
                    <a:pt x="2084" y="49"/>
                  </a:lnTo>
                  <a:lnTo>
                    <a:pt x="2048" y="58"/>
                  </a:lnTo>
                  <a:lnTo>
                    <a:pt x="2013" y="68"/>
                  </a:lnTo>
                  <a:lnTo>
                    <a:pt x="1979" y="79"/>
                  </a:lnTo>
                  <a:lnTo>
                    <a:pt x="1944" y="90"/>
                  </a:lnTo>
                  <a:lnTo>
                    <a:pt x="1912" y="102"/>
                  </a:lnTo>
                  <a:lnTo>
                    <a:pt x="1879" y="116"/>
                  </a:lnTo>
                  <a:lnTo>
                    <a:pt x="1879" y="116"/>
                  </a:lnTo>
                  <a:lnTo>
                    <a:pt x="1829" y="139"/>
                  </a:lnTo>
                  <a:lnTo>
                    <a:pt x="1780" y="165"/>
                  </a:lnTo>
                  <a:lnTo>
                    <a:pt x="1731" y="193"/>
                  </a:lnTo>
                  <a:lnTo>
                    <a:pt x="1685" y="223"/>
                  </a:lnTo>
                  <a:lnTo>
                    <a:pt x="1639" y="254"/>
                  </a:lnTo>
                  <a:lnTo>
                    <a:pt x="1595" y="288"/>
                  </a:lnTo>
                  <a:lnTo>
                    <a:pt x="1552" y="324"/>
                  </a:lnTo>
                  <a:lnTo>
                    <a:pt x="1510" y="359"/>
                  </a:lnTo>
                  <a:lnTo>
                    <a:pt x="1470" y="398"/>
                  </a:lnTo>
                  <a:lnTo>
                    <a:pt x="1430" y="436"/>
                  </a:lnTo>
                  <a:lnTo>
                    <a:pt x="1392" y="476"/>
                  </a:lnTo>
                  <a:lnTo>
                    <a:pt x="1353" y="518"/>
                  </a:lnTo>
                  <a:lnTo>
                    <a:pt x="1317" y="560"/>
                  </a:lnTo>
                  <a:lnTo>
                    <a:pt x="1280" y="601"/>
                  </a:lnTo>
                  <a:lnTo>
                    <a:pt x="1211" y="687"/>
                  </a:lnTo>
                  <a:lnTo>
                    <a:pt x="1191" y="714"/>
                  </a:lnTo>
                  <a:lnTo>
                    <a:pt x="1191" y="714"/>
                  </a:lnTo>
                  <a:lnTo>
                    <a:pt x="1184" y="723"/>
                  </a:lnTo>
                  <a:lnTo>
                    <a:pt x="1178" y="732"/>
                  </a:lnTo>
                  <a:lnTo>
                    <a:pt x="1174" y="742"/>
                  </a:lnTo>
                  <a:lnTo>
                    <a:pt x="1172" y="754"/>
                  </a:lnTo>
                  <a:lnTo>
                    <a:pt x="1145" y="766"/>
                  </a:lnTo>
                  <a:lnTo>
                    <a:pt x="1145" y="766"/>
                  </a:lnTo>
                  <a:lnTo>
                    <a:pt x="1098" y="765"/>
                  </a:lnTo>
                  <a:lnTo>
                    <a:pt x="1052" y="766"/>
                  </a:lnTo>
                  <a:lnTo>
                    <a:pt x="1006" y="769"/>
                  </a:lnTo>
                  <a:lnTo>
                    <a:pt x="962" y="773"/>
                  </a:lnTo>
                  <a:lnTo>
                    <a:pt x="917" y="779"/>
                  </a:lnTo>
                  <a:lnTo>
                    <a:pt x="874" y="788"/>
                  </a:lnTo>
                  <a:lnTo>
                    <a:pt x="831" y="797"/>
                  </a:lnTo>
                  <a:lnTo>
                    <a:pt x="788" y="809"/>
                  </a:lnTo>
                  <a:lnTo>
                    <a:pt x="747" y="822"/>
                  </a:lnTo>
                  <a:lnTo>
                    <a:pt x="707" y="837"/>
                  </a:lnTo>
                  <a:lnTo>
                    <a:pt x="667" y="854"/>
                  </a:lnTo>
                  <a:lnTo>
                    <a:pt x="628" y="871"/>
                  </a:lnTo>
                  <a:lnTo>
                    <a:pt x="590" y="891"/>
                  </a:lnTo>
                  <a:lnTo>
                    <a:pt x="553" y="912"/>
                  </a:lnTo>
                  <a:lnTo>
                    <a:pt x="515" y="934"/>
                  </a:lnTo>
                  <a:lnTo>
                    <a:pt x="481" y="958"/>
                  </a:lnTo>
                  <a:lnTo>
                    <a:pt x="446" y="983"/>
                  </a:lnTo>
                  <a:lnTo>
                    <a:pt x="413" y="1010"/>
                  </a:lnTo>
                  <a:lnTo>
                    <a:pt x="381" y="1038"/>
                  </a:lnTo>
                  <a:lnTo>
                    <a:pt x="351" y="1066"/>
                  </a:lnTo>
                  <a:lnTo>
                    <a:pt x="321" y="1097"/>
                  </a:lnTo>
                  <a:lnTo>
                    <a:pt x="292" y="1128"/>
                  </a:lnTo>
                  <a:lnTo>
                    <a:pt x="265" y="1161"/>
                  </a:lnTo>
                  <a:lnTo>
                    <a:pt x="238" y="1195"/>
                  </a:lnTo>
                  <a:lnTo>
                    <a:pt x="215" y="1231"/>
                  </a:lnTo>
                  <a:lnTo>
                    <a:pt x="191" y="1268"/>
                  </a:lnTo>
                  <a:lnTo>
                    <a:pt x="169" y="1305"/>
                  </a:lnTo>
                  <a:lnTo>
                    <a:pt x="149" y="1344"/>
                  </a:lnTo>
                  <a:lnTo>
                    <a:pt x="130" y="1384"/>
                  </a:lnTo>
                  <a:lnTo>
                    <a:pt x="112" y="1424"/>
                  </a:lnTo>
                  <a:lnTo>
                    <a:pt x="96" y="1465"/>
                  </a:lnTo>
                  <a:lnTo>
                    <a:pt x="83" y="1508"/>
                  </a:lnTo>
                  <a:lnTo>
                    <a:pt x="83" y="1508"/>
                  </a:lnTo>
                  <a:lnTo>
                    <a:pt x="69" y="1550"/>
                  </a:lnTo>
                  <a:lnTo>
                    <a:pt x="57" y="1593"/>
                  </a:lnTo>
                  <a:lnTo>
                    <a:pt x="47" y="1636"/>
                  </a:lnTo>
                  <a:lnTo>
                    <a:pt x="37" y="1681"/>
                  </a:lnTo>
                  <a:lnTo>
                    <a:pt x="29" y="1725"/>
                  </a:lnTo>
                  <a:lnTo>
                    <a:pt x="22" y="1771"/>
                  </a:lnTo>
                  <a:lnTo>
                    <a:pt x="14" y="1817"/>
                  </a:lnTo>
                  <a:lnTo>
                    <a:pt x="10" y="1863"/>
                  </a:lnTo>
                  <a:lnTo>
                    <a:pt x="5" y="1909"/>
                  </a:lnTo>
                  <a:lnTo>
                    <a:pt x="3" y="1957"/>
                  </a:lnTo>
                  <a:lnTo>
                    <a:pt x="1" y="2004"/>
                  </a:lnTo>
                  <a:lnTo>
                    <a:pt x="0" y="2053"/>
                  </a:lnTo>
                  <a:lnTo>
                    <a:pt x="0" y="2101"/>
                  </a:lnTo>
                  <a:lnTo>
                    <a:pt x="1" y="2148"/>
                  </a:lnTo>
                  <a:lnTo>
                    <a:pt x="3" y="2197"/>
                  </a:lnTo>
                  <a:lnTo>
                    <a:pt x="5" y="2245"/>
                  </a:lnTo>
                  <a:lnTo>
                    <a:pt x="10" y="2294"/>
                  </a:lnTo>
                  <a:lnTo>
                    <a:pt x="14" y="2341"/>
                  </a:lnTo>
                  <a:lnTo>
                    <a:pt x="20" y="2389"/>
                  </a:lnTo>
                  <a:lnTo>
                    <a:pt x="28" y="2437"/>
                  </a:lnTo>
                  <a:lnTo>
                    <a:pt x="35" y="2484"/>
                  </a:lnTo>
                  <a:lnTo>
                    <a:pt x="44" y="2532"/>
                  </a:lnTo>
                  <a:lnTo>
                    <a:pt x="54" y="2578"/>
                  </a:lnTo>
                  <a:lnTo>
                    <a:pt x="65" y="2624"/>
                  </a:lnTo>
                  <a:lnTo>
                    <a:pt x="77" y="2670"/>
                  </a:lnTo>
                  <a:lnTo>
                    <a:pt x="89" y="2714"/>
                  </a:lnTo>
                  <a:lnTo>
                    <a:pt x="102" y="2759"/>
                  </a:lnTo>
                  <a:lnTo>
                    <a:pt x="115" y="2802"/>
                  </a:lnTo>
                  <a:lnTo>
                    <a:pt x="130" y="2845"/>
                  </a:lnTo>
                  <a:lnTo>
                    <a:pt x="146" y="2886"/>
                  </a:lnTo>
                  <a:lnTo>
                    <a:pt x="163" y="2928"/>
                  </a:lnTo>
                  <a:lnTo>
                    <a:pt x="180" y="2967"/>
                  </a:lnTo>
                  <a:lnTo>
                    <a:pt x="192" y="2944"/>
                  </a:lnTo>
                  <a:lnTo>
                    <a:pt x="192" y="2944"/>
                  </a:lnTo>
                  <a:lnTo>
                    <a:pt x="209" y="2935"/>
                  </a:lnTo>
                  <a:lnTo>
                    <a:pt x="226" y="2928"/>
                  </a:lnTo>
                  <a:lnTo>
                    <a:pt x="226" y="2928"/>
                  </a:lnTo>
                  <a:lnTo>
                    <a:pt x="255" y="2921"/>
                  </a:lnTo>
                  <a:lnTo>
                    <a:pt x="281" y="2916"/>
                  </a:lnTo>
                  <a:lnTo>
                    <a:pt x="306" y="2915"/>
                  </a:lnTo>
                  <a:lnTo>
                    <a:pt x="330" y="2918"/>
                  </a:lnTo>
                  <a:lnTo>
                    <a:pt x="352" y="2924"/>
                  </a:lnTo>
                  <a:lnTo>
                    <a:pt x="375" y="2932"/>
                  </a:lnTo>
                  <a:lnTo>
                    <a:pt x="394" y="2943"/>
                  </a:lnTo>
                  <a:lnTo>
                    <a:pt x="413" y="2956"/>
                  </a:lnTo>
                  <a:lnTo>
                    <a:pt x="431" y="2973"/>
                  </a:lnTo>
                  <a:lnTo>
                    <a:pt x="447" y="2989"/>
                  </a:lnTo>
                  <a:lnTo>
                    <a:pt x="464" y="3008"/>
                  </a:lnTo>
                  <a:lnTo>
                    <a:pt x="477" y="3029"/>
                  </a:lnTo>
                  <a:lnTo>
                    <a:pt x="490" y="3050"/>
                  </a:lnTo>
                  <a:lnTo>
                    <a:pt x="502" y="3072"/>
                  </a:lnTo>
                  <a:lnTo>
                    <a:pt x="512" y="3096"/>
                  </a:lnTo>
                  <a:lnTo>
                    <a:pt x="521" y="3118"/>
                  </a:lnTo>
                  <a:lnTo>
                    <a:pt x="523" y="3136"/>
                  </a:lnTo>
                  <a:lnTo>
                    <a:pt x="523" y="3136"/>
                  </a:lnTo>
                  <a:lnTo>
                    <a:pt x="530" y="3140"/>
                  </a:lnTo>
                  <a:lnTo>
                    <a:pt x="536" y="3146"/>
                  </a:lnTo>
                  <a:lnTo>
                    <a:pt x="541" y="3154"/>
                  </a:lnTo>
                  <a:lnTo>
                    <a:pt x="545" y="3164"/>
                  </a:lnTo>
                  <a:lnTo>
                    <a:pt x="551" y="3185"/>
                  </a:lnTo>
                  <a:lnTo>
                    <a:pt x="557" y="3207"/>
                  </a:lnTo>
                  <a:lnTo>
                    <a:pt x="557" y="3207"/>
                  </a:lnTo>
                  <a:lnTo>
                    <a:pt x="563" y="3195"/>
                  </a:lnTo>
                  <a:lnTo>
                    <a:pt x="567" y="3183"/>
                  </a:lnTo>
                  <a:lnTo>
                    <a:pt x="569" y="3172"/>
                  </a:lnTo>
                  <a:lnTo>
                    <a:pt x="569" y="3157"/>
                  </a:lnTo>
                  <a:lnTo>
                    <a:pt x="581" y="3131"/>
                  </a:lnTo>
                  <a:lnTo>
                    <a:pt x="581" y="3131"/>
                  </a:lnTo>
                  <a:lnTo>
                    <a:pt x="582" y="3065"/>
                  </a:lnTo>
                  <a:lnTo>
                    <a:pt x="585" y="2999"/>
                  </a:lnTo>
                  <a:lnTo>
                    <a:pt x="591" y="2932"/>
                  </a:lnTo>
                  <a:lnTo>
                    <a:pt x="598" y="2867"/>
                  </a:lnTo>
                  <a:lnTo>
                    <a:pt x="607" y="2800"/>
                  </a:lnTo>
                  <a:lnTo>
                    <a:pt x="618" y="2735"/>
                  </a:lnTo>
                  <a:lnTo>
                    <a:pt x="630" y="2668"/>
                  </a:lnTo>
                  <a:lnTo>
                    <a:pt x="641" y="2603"/>
                  </a:lnTo>
                  <a:lnTo>
                    <a:pt x="670" y="2471"/>
                  </a:lnTo>
                  <a:lnTo>
                    <a:pt x="699" y="2339"/>
                  </a:lnTo>
                  <a:lnTo>
                    <a:pt x="729" y="2206"/>
                  </a:lnTo>
                  <a:lnTo>
                    <a:pt x="757" y="2074"/>
                  </a:lnTo>
                  <a:lnTo>
                    <a:pt x="757" y="2074"/>
                  </a:lnTo>
                  <a:lnTo>
                    <a:pt x="769" y="2021"/>
                  </a:lnTo>
                  <a:lnTo>
                    <a:pt x="781" y="1970"/>
                  </a:lnTo>
                  <a:lnTo>
                    <a:pt x="794" y="1920"/>
                  </a:lnTo>
                  <a:lnTo>
                    <a:pt x="810" y="1871"/>
                  </a:lnTo>
                  <a:lnTo>
                    <a:pt x="827" y="1822"/>
                  </a:lnTo>
                  <a:lnTo>
                    <a:pt x="846" y="1774"/>
                  </a:lnTo>
                  <a:lnTo>
                    <a:pt x="865" y="1728"/>
                  </a:lnTo>
                  <a:lnTo>
                    <a:pt x="888" y="1682"/>
                  </a:lnTo>
                  <a:lnTo>
                    <a:pt x="913" y="1638"/>
                  </a:lnTo>
                  <a:lnTo>
                    <a:pt x="938" y="1595"/>
                  </a:lnTo>
                  <a:lnTo>
                    <a:pt x="966" y="1552"/>
                  </a:lnTo>
                  <a:lnTo>
                    <a:pt x="994" y="1510"/>
                  </a:lnTo>
                  <a:lnTo>
                    <a:pt x="1027" y="1468"/>
                  </a:lnTo>
                  <a:lnTo>
                    <a:pt x="1059" y="1428"/>
                  </a:lnTo>
                  <a:lnTo>
                    <a:pt x="1095" y="1390"/>
                  </a:lnTo>
                  <a:lnTo>
                    <a:pt x="1132" y="1351"/>
                  </a:lnTo>
                  <a:lnTo>
                    <a:pt x="1132" y="1351"/>
                  </a:lnTo>
                  <a:lnTo>
                    <a:pt x="1181" y="1305"/>
                  </a:lnTo>
                  <a:lnTo>
                    <a:pt x="1237" y="1255"/>
                  </a:lnTo>
                  <a:lnTo>
                    <a:pt x="1300" y="1204"/>
                  </a:lnTo>
                  <a:lnTo>
                    <a:pt x="1334" y="1177"/>
                  </a:lnTo>
                  <a:lnTo>
                    <a:pt x="1366" y="1154"/>
                  </a:lnTo>
                  <a:lnTo>
                    <a:pt x="1402" y="1130"/>
                  </a:lnTo>
                  <a:lnTo>
                    <a:pt x="1436" y="1108"/>
                  </a:lnTo>
                  <a:lnTo>
                    <a:pt x="1470" y="1087"/>
                  </a:lnTo>
                  <a:lnTo>
                    <a:pt x="1506" y="1069"/>
                  </a:lnTo>
                  <a:lnTo>
                    <a:pt x="1540" y="1054"/>
                  </a:lnTo>
                  <a:lnTo>
                    <a:pt x="1572" y="1042"/>
                  </a:lnTo>
                  <a:lnTo>
                    <a:pt x="1605" y="1033"/>
                  </a:lnTo>
                  <a:lnTo>
                    <a:pt x="1621" y="1030"/>
                  </a:lnTo>
                  <a:lnTo>
                    <a:pt x="1636" y="1029"/>
                  </a:lnTo>
                  <a:lnTo>
                    <a:pt x="1681" y="1023"/>
                  </a:lnTo>
                  <a:lnTo>
                    <a:pt x="1681" y="1023"/>
                  </a:lnTo>
                  <a:lnTo>
                    <a:pt x="1716" y="1029"/>
                  </a:lnTo>
                  <a:lnTo>
                    <a:pt x="1732" y="1030"/>
                  </a:lnTo>
                  <a:lnTo>
                    <a:pt x="1749" y="1030"/>
                  </a:lnTo>
                  <a:lnTo>
                    <a:pt x="1756" y="1029"/>
                  </a:lnTo>
                  <a:lnTo>
                    <a:pt x="1762" y="1026"/>
                  </a:lnTo>
                  <a:lnTo>
                    <a:pt x="1770" y="1023"/>
                  </a:lnTo>
                  <a:lnTo>
                    <a:pt x="1775" y="1018"/>
                  </a:lnTo>
                  <a:lnTo>
                    <a:pt x="1783" y="1013"/>
                  </a:lnTo>
                  <a:lnTo>
                    <a:pt x="1789" y="1007"/>
                  </a:lnTo>
                  <a:lnTo>
                    <a:pt x="1793" y="998"/>
                  </a:lnTo>
                  <a:lnTo>
                    <a:pt x="1799" y="989"/>
                  </a:lnTo>
                  <a:lnTo>
                    <a:pt x="1833" y="956"/>
                  </a:lnTo>
                  <a:lnTo>
                    <a:pt x="1833" y="956"/>
                  </a:lnTo>
                  <a:lnTo>
                    <a:pt x="1844" y="947"/>
                  </a:lnTo>
                  <a:lnTo>
                    <a:pt x="1854" y="937"/>
                  </a:lnTo>
                  <a:lnTo>
                    <a:pt x="1866" y="929"/>
                  </a:lnTo>
                  <a:lnTo>
                    <a:pt x="1878" y="920"/>
                  </a:lnTo>
                  <a:lnTo>
                    <a:pt x="1893" y="915"/>
                  </a:lnTo>
                  <a:lnTo>
                    <a:pt x="1907" y="909"/>
                  </a:lnTo>
                  <a:lnTo>
                    <a:pt x="1940" y="898"/>
                  </a:lnTo>
                  <a:lnTo>
                    <a:pt x="1976" y="889"/>
                  </a:lnTo>
                  <a:lnTo>
                    <a:pt x="2014" y="883"/>
                  </a:lnTo>
                  <a:lnTo>
                    <a:pt x="2054" y="880"/>
                  </a:lnTo>
                  <a:lnTo>
                    <a:pt x="2094" y="877"/>
                  </a:lnTo>
                  <a:lnTo>
                    <a:pt x="2136" y="877"/>
                  </a:lnTo>
                  <a:lnTo>
                    <a:pt x="2177" y="877"/>
                  </a:lnTo>
                  <a:lnTo>
                    <a:pt x="2217" y="880"/>
                  </a:lnTo>
                  <a:lnTo>
                    <a:pt x="2256" y="883"/>
                  </a:lnTo>
                  <a:lnTo>
                    <a:pt x="2327" y="889"/>
                  </a:lnTo>
                  <a:lnTo>
                    <a:pt x="2385" y="898"/>
                  </a:lnTo>
                  <a:lnTo>
                    <a:pt x="2385" y="898"/>
                  </a:lnTo>
                  <a:lnTo>
                    <a:pt x="2422" y="903"/>
                  </a:lnTo>
                  <a:lnTo>
                    <a:pt x="2459" y="909"/>
                  </a:lnTo>
                  <a:lnTo>
                    <a:pt x="2496" y="916"/>
                  </a:lnTo>
                  <a:lnTo>
                    <a:pt x="2531" y="925"/>
                  </a:lnTo>
                  <a:lnTo>
                    <a:pt x="2567" y="934"/>
                  </a:lnTo>
                  <a:lnTo>
                    <a:pt x="2603" y="944"/>
                  </a:lnTo>
                  <a:lnTo>
                    <a:pt x="2637" y="955"/>
                  </a:lnTo>
                  <a:lnTo>
                    <a:pt x="2671" y="967"/>
                  </a:lnTo>
                  <a:lnTo>
                    <a:pt x="2705" y="980"/>
                  </a:lnTo>
                  <a:lnTo>
                    <a:pt x="2739" y="993"/>
                  </a:lnTo>
                  <a:lnTo>
                    <a:pt x="2806" y="1023"/>
                  </a:lnTo>
                  <a:lnTo>
                    <a:pt x="2874" y="1057"/>
                  </a:lnTo>
                  <a:lnTo>
                    <a:pt x="2942" y="1094"/>
                  </a:lnTo>
                  <a:lnTo>
                    <a:pt x="2942" y="1094"/>
                  </a:lnTo>
                  <a:lnTo>
                    <a:pt x="2981" y="1118"/>
                  </a:lnTo>
                  <a:lnTo>
                    <a:pt x="3016" y="1142"/>
                  </a:lnTo>
                  <a:lnTo>
                    <a:pt x="3053" y="1165"/>
                  </a:lnTo>
                  <a:lnTo>
                    <a:pt x="3087" y="1192"/>
                  </a:lnTo>
                  <a:lnTo>
                    <a:pt x="3121" y="1220"/>
                  </a:lnTo>
                  <a:lnTo>
                    <a:pt x="3154" y="1249"/>
                  </a:lnTo>
                  <a:lnTo>
                    <a:pt x="3185" y="1278"/>
                  </a:lnTo>
                  <a:lnTo>
                    <a:pt x="3215" y="1310"/>
                  </a:lnTo>
                  <a:lnTo>
                    <a:pt x="3243" y="1342"/>
                  </a:lnTo>
                  <a:lnTo>
                    <a:pt x="3270" y="1376"/>
                  </a:lnTo>
                  <a:lnTo>
                    <a:pt x="3293" y="1412"/>
                  </a:lnTo>
                  <a:lnTo>
                    <a:pt x="3317" y="1449"/>
                  </a:lnTo>
                  <a:lnTo>
                    <a:pt x="3338" y="1488"/>
                  </a:lnTo>
                  <a:lnTo>
                    <a:pt x="3357" y="1528"/>
                  </a:lnTo>
                  <a:lnTo>
                    <a:pt x="3373" y="1571"/>
                  </a:lnTo>
                  <a:lnTo>
                    <a:pt x="3388" y="1614"/>
                  </a:lnTo>
                  <a:lnTo>
                    <a:pt x="3388" y="1614"/>
                  </a:lnTo>
                  <a:lnTo>
                    <a:pt x="3408" y="1676"/>
                  </a:lnTo>
                  <a:lnTo>
                    <a:pt x="3425" y="1740"/>
                  </a:lnTo>
                  <a:lnTo>
                    <a:pt x="3442" y="1804"/>
                  </a:lnTo>
                  <a:lnTo>
                    <a:pt x="3457" y="1868"/>
                  </a:lnTo>
                  <a:lnTo>
                    <a:pt x="3471" y="1933"/>
                  </a:lnTo>
                  <a:lnTo>
                    <a:pt x="3485" y="1997"/>
                  </a:lnTo>
                  <a:lnTo>
                    <a:pt x="3497" y="2062"/>
                  </a:lnTo>
                  <a:lnTo>
                    <a:pt x="3507" y="2128"/>
                  </a:lnTo>
                  <a:lnTo>
                    <a:pt x="3528" y="2258"/>
                  </a:lnTo>
                  <a:lnTo>
                    <a:pt x="3544" y="2390"/>
                  </a:lnTo>
                  <a:lnTo>
                    <a:pt x="3559" y="2521"/>
                  </a:lnTo>
                  <a:lnTo>
                    <a:pt x="3572" y="2652"/>
                  </a:lnTo>
                  <a:lnTo>
                    <a:pt x="3572" y="2652"/>
                  </a:lnTo>
                  <a:lnTo>
                    <a:pt x="3577" y="2693"/>
                  </a:lnTo>
                  <a:lnTo>
                    <a:pt x="3580" y="2734"/>
                  </a:lnTo>
                  <a:lnTo>
                    <a:pt x="3585" y="2817"/>
                  </a:lnTo>
                  <a:lnTo>
                    <a:pt x="3591" y="2981"/>
                  </a:lnTo>
                  <a:lnTo>
                    <a:pt x="3594" y="3065"/>
                  </a:lnTo>
                  <a:lnTo>
                    <a:pt x="3600" y="3145"/>
                  </a:lnTo>
                  <a:lnTo>
                    <a:pt x="3605" y="3185"/>
                  </a:lnTo>
                  <a:lnTo>
                    <a:pt x="3611" y="3225"/>
                  </a:lnTo>
                  <a:lnTo>
                    <a:pt x="3617" y="3264"/>
                  </a:lnTo>
                  <a:lnTo>
                    <a:pt x="3624" y="3302"/>
                  </a:lnTo>
                  <a:lnTo>
                    <a:pt x="3628" y="3319"/>
                  </a:lnTo>
                  <a:lnTo>
                    <a:pt x="3628" y="3319"/>
                  </a:lnTo>
                  <a:lnTo>
                    <a:pt x="3628" y="3329"/>
                  </a:lnTo>
                  <a:lnTo>
                    <a:pt x="3631" y="3338"/>
                  </a:lnTo>
                  <a:lnTo>
                    <a:pt x="3637" y="3353"/>
                  </a:lnTo>
                  <a:lnTo>
                    <a:pt x="3637" y="3353"/>
                  </a:lnTo>
                  <a:lnTo>
                    <a:pt x="3645" y="3338"/>
                  </a:lnTo>
                  <a:lnTo>
                    <a:pt x="3652" y="3322"/>
                  </a:lnTo>
                  <a:lnTo>
                    <a:pt x="3658" y="3304"/>
                  </a:lnTo>
                  <a:lnTo>
                    <a:pt x="3661" y="3286"/>
                  </a:lnTo>
                  <a:lnTo>
                    <a:pt x="3677" y="3256"/>
                  </a:lnTo>
                  <a:lnTo>
                    <a:pt x="3677" y="3256"/>
                  </a:lnTo>
                  <a:lnTo>
                    <a:pt x="3677" y="3244"/>
                  </a:lnTo>
                  <a:lnTo>
                    <a:pt x="3679" y="3232"/>
                  </a:lnTo>
                  <a:lnTo>
                    <a:pt x="3682" y="3219"/>
                  </a:lnTo>
                  <a:lnTo>
                    <a:pt x="3686" y="3206"/>
                  </a:lnTo>
                  <a:lnTo>
                    <a:pt x="3697" y="3179"/>
                  </a:lnTo>
                  <a:lnTo>
                    <a:pt x="3711" y="3151"/>
                  </a:lnTo>
                  <a:lnTo>
                    <a:pt x="3729" y="3123"/>
                  </a:lnTo>
                  <a:lnTo>
                    <a:pt x="3749" y="3094"/>
                  </a:lnTo>
                  <a:lnTo>
                    <a:pt x="3772" y="3068"/>
                  </a:lnTo>
                  <a:lnTo>
                    <a:pt x="3797" y="3042"/>
                  </a:lnTo>
                  <a:lnTo>
                    <a:pt x="3823" y="3019"/>
                  </a:lnTo>
                  <a:lnTo>
                    <a:pt x="3851" y="2996"/>
                  </a:lnTo>
                  <a:lnTo>
                    <a:pt x="3880" y="2977"/>
                  </a:lnTo>
                  <a:lnTo>
                    <a:pt x="3910" y="2962"/>
                  </a:lnTo>
                  <a:lnTo>
                    <a:pt x="3925" y="2955"/>
                  </a:lnTo>
                  <a:lnTo>
                    <a:pt x="3940" y="2950"/>
                  </a:lnTo>
                  <a:lnTo>
                    <a:pt x="3953" y="2946"/>
                  </a:lnTo>
                  <a:lnTo>
                    <a:pt x="3968" y="2941"/>
                  </a:lnTo>
                  <a:lnTo>
                    <a:pt x="3983" y="2940"/>
                  </a:lnTo>
                  <a:lnTo>
                    <a:pt x="3998" y="2938"/>
                  </a:lnTo>
                  <a:lnTo>
                    <a:pt x="4011" y="2940"/>
                  </a:lnTo>
                  <a:lnTo>
                    <a:pt x="4024" y="2941"/>
                  </a:lnTo>
                  <a:lnTo>
                    <a:pt x="4024" y="2941"/>
                  </a:lnTo>
                  <a:lnTo>
                    <a:pt x="4044" y="2946"/>
                  </a:lnTo>
                  <a:lnTo>
                    <a:pt x="4064" y="2901"/>
                  </a:lnTo>
                  <a:lnTo>
                    <a:pt x="4064" y="2901"/>
                  </a:lnTo>
                  <a:lnTo>
                    <a:pt x="4081" y="2845"/>
                  </a:lnTo>
                  <a:lnTo>
                    <a:pt x="4095" y="2787"/>
                  </a:lnTo>
                  <a:lnTo>
                    <a:pt x="4109" y="2729"/>
                  </a:lnTo>
                  <a:lnTo>
                    <a:pt x="4121" y="2671"/>
                  </a:lnTo>
                  <a:lnTo>
                    <a:pt x="4132" y="2613"/>
                  </a:lnTo>
                  <a:lnTo>
                    <a:pt x="4141" y="2555"/>
                  </a:lnTo>
                  <a:lnTo>
                    <a:pt x="4150" y="2496"/>
                  </a:lnTo>
                  <a:lnTo>
                    <a:pt x="4158" y="2438"/>
                  </a:lnTo>
                  <a:lnTo>
                    <a:pt x="4164" y="2379"/>
                  </a:lnTo>
                  <a:lnTo>
                    <a:pt x="4170" y="2319"/>
                  </a:lnTo>
                  <a:lnTo>
                    <a:pt x="4174" y="2261"/>
                  </a:lnTo>
                  <a:lnTo>
                    <a:pt x="4177" y="2202"/>
                  </a:lnTo>
                  <a:lnTo>
                    <a:pt x="4181" y="2085"/>
                  </a:lnTo>
                  <a:lnTo>
                    <a:pt x="4183" y="1969"/>
                  </a:lnTo>
                  <a:lnTo>
                    <a:pt x="4183" y="1969"/>
                  </a:lnTo>
                  <a:lnTo>
                    <a:pt x="4181" y="1926"/>
                  </a:lnTo>
                  <a:lnTo>
                    <a:pt x="4180" y="1884"/>
                  </a:lnTo>
                  <a:lnTo>
                    <a:pt x="4177" y="1843"/>
                  </a:lnTo>
                  <a:lnTo>
                    <a:pt x="4174" y="1801"/>
                  </a:lnTo>
                  <a:lnTo>
                    <a:pt x="4170" y="1761"/>
                  </a:lnTo>
                  <a:lnTo>
                    <a:pt x="4165" y="1721"/>
                  </a:lnTo>
                  <a:lnTo>
                    <a:pt x="4158" y="1682"/>
                  </a:lnTo>
                  <a:lnTo>
                    <a:pt x="4152" y="1644"/>
                  </a:lnTo>
                  <a:lnTo>
                    <a:pt x="4135" y="1566"/>
                  </a:lnTo>
                  <a:lnTo>
                    <a:pt x="4116" y="1492"/>
                  </a:lnTo>
                  <a:lnTo>
                    <a:pt x="4094" y="1418"/>
                  </a:lnTo>
                  <a:lnTo>
                    <a:pt x="4069" y="1345"/>
                  </a:lnTo>
                  <a:lnTo>
                    <a:pt x="4042" y="1272"/>
                  </a:lnTo>
                  <a:lnTo>
                    <a:pt x="4012" y="1201"/>
                  </a:lnTo>
                  <a:lnTo>
                    <a:pt x="3983" y="1130"/>
                  </a:lnTo>
                  <a:lnTo>
                    <a:pt x="3950" y="1059"/>
                  </a:lnTo>
                  <a:lnTo>
                    <a:pt x="3880" y="915"/>
                  </a:lnTo>
                  <a:lnTo>
                    <a:pt x="3808" y="76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3E401F09-9221-C229-E876-5A1761E9E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3" y="1474"/>
              <a:ext cx="207" cy="337"/>
            </a:xfrm>
            <a:custGeom>
              <a:avLst/>
              <a:gdLst>
                <a:gd name="T0" fmla="*/ 173 w 622"/>
                <a:gd name="T1" fmla="*/ 11 h 1009"/>
                <a:gd name="T2" fmla="*/ 137 w 622"/>
                <a:gd name="T3" fmla="*/ 45 h 1009"/>
                <a:gd name="T4" fmla="*/ 99 w 622"/>
                <a:gd name="T5" fmla="*/ 100 h 1009"/>
                <a:gd name="T6" fmla="*/ 66 w 622"/>
                <a:gd name="T7" fmla="*/ 168 h 1009"/>
                <a:gd name="T8" fmla="*/ 41 w 622"/>
                <a:gd name="T9" fmla="*/ 241 h 1009"/>
                <a:gd name="T10" fmla="*/ 14 w 622"/>
                <a:gd name="T11" fmla="*/ 346 h 1009"/>
                <a:gd name="T12" fmla="*/ 1 w 622"/>
                <a:gd name="T13" fmla="*/ 453 h 1009"/>
                <a:gd name="T14" fmla="*/ 0 w 622"/>
                <a:gd name="T15" fmla="*/ 526 h 1009"/>
                <a:gd name="T16" fmla="*/ 20 w 622"/>
                <a:gd name="T17" fmla="*/ 652 h 1009"/>
                <a:gd name="T18" fmla="*/ 66 w 622"/>
                <a:gd name="T19" fmla="*/ 771 h 1009"/>
                <a:gd name="T20" fmla="*/ 100 w 622"/>
                <a:gd name="T21" fmla="*/ 826 h 1009"/>
                <a:gd name="T22" fmla="*/ 137 w 622"/>
                <a:gd name="T23" fmla="*/ 872 h 1009"/>
                <a:gd name="T24" fmla="*/ 225 w 622"/>
                <a:gd name="T25" fmla="*/ 945 h 1009"/>
                <a:gd name="T26" fmla="*/ 293 w 622"/>
                <a:gd name="T27" fmla="*/ 980 h 1009"/>
                <a:gd name="T28" fmla="*/ 346 w 622"/>
                <a:gd name="T29" fmla="*/ 998 h 1009"/>
                <a:gd name="T30" fmla="*/ 398 w 622"/>
                <a:gd name="T31" fmla="*/ 1007 h 1009"/>
                <a:gd name="T32" fmla="*/ 450 w 622"/>
                <a:gd name="T33" fmla="*/ 1007 h 1009"/>
                <a:gd name="T34" fmla="*/ 499 w 622"/>
                <a:gd name="T35" fmla="*/ 997 h 1009"/>
                <a:gd name="T36" fmla="*/ 530 w 622"/>
                <a:gd name="T37" fmla="*/ 983 h 1009"/>
                <a:gd name="T38" fmla="*/ 570 w 622"/>
                <a:gd name="T39" fmla="*/ 955 h 1009"/>
                <a:gd name="T40" fmla="*/ 604 w 622"/>
                <a:gd name="T41" fmla="*/ 917 h 1009"/>
                <a:gd name="T42" fmla="*/ 621 w 622"/>
                <a:gd name="T43" fmla="*/ 884 h 1009"/>
                <a:gd name="T44" fmla="*/ 621 w 622"/>
                <a:gd name="T45" fmla="*/ 878 h 1009"/>
                <a:gd name="T46" fmla="*/ 613 w 622"/>
                <a:gd name="T47" fmla="*/ 871 h 1009"/>
                <a:gd name="T48" fmla="*/ 606 w 622"/>
                <a:gd name="T49" fmla="*/ 875 h 1009"/>
                <a:gd name="T50" fmla="*/ 590 w 622"/>
                <a:gd name="T51" fmla="*/ 905 h 1009"/>
                <a:gd name="T52" fmla="*/ 558 w 622"/>
                <a:gd name="T53" fmla="*/ 942 h 1009"/>
                <a:gd name="T54" fmla="*/ 518 w 622"/>
                <a:gd name="T55" fmla="*/ 970 h 1009"/>
                <a:gd name="T56" fmla="*/ 489 w 622"/>
                <a:gd name="T57" fmla="*/ 982 h 1009"/>
                <a:gd name="T58" fmla="*/ 443 w 622"/>
                <a:gd name="T59" fmla="*/ 989 h 1009"/>
                <a:gd name="T60" fmla="*/ 395 w 622"/>
                <a:gd name="T61" fmla="*/ 989 h 1009"/>
                <a:gd name="T62" fmla="*/ 343 w 622"/>
                <a:gd name="T63" fmla="*/ 979 h 1009"/>
                <a:gd name="T64" fmla="*/ 260 w 622"/>
                <a:gd name="T65" fmla="*/ 946 h 1009"/>
                <a:gd name="T66" fmla="*/ 173 w 622"/>
                <a:gd name="T67" fmla="*/ 882 h 1009"/>
                <a:gd name="T68" fmla="*/ 134 w 622"/>
                <a:gd name="T69" fmla="*/ 842 h 1009"/>
                <a:gd name="T70" fmla="*/ 99 w 622"/>
                <a:gd name="T71" fmla="*/ 792 h 1009"/>
                <a:gd name="T72" fmla="*/ 47 w 622"/>
                <a:gd name="T73" fmla="*/ 681 h 1009"/>
                <a:gd name="T74" fmla="*/ 20 w 622"/>
                <a:gd name="T75" fmla="*/ 560 h 1009"/>
                <a:gd name="T76" fmla="*/ 17 w 622"/>
                <a:gd name="T77" fmla="*/ 485 h 1009"/>
                <a:gd name="T78" fmla="*/ 22 w 622"/>
                <a:gd name="T79" fmla="*/ 410 h 1009"/>
                <a:gd name="T80" fmla="*/ 40 w 622"/>
                <a:gd name="T81" fmla="*/ 312 h 1009"/>
                <a:gd name="T82" fmla="*/ 57 w 622"/>
                <a:gd name="T83" fmla="*/ 244 h 1009"/>
                <a:gd name="T84" fmla="*/ 97 w 622"/>
                <a:gd name="T85" fmla="*/ 142 h 1009"/>
                <a:gd name="T86" fmla="*/ 130 w 622"/>
                <a:gd name="T87" fmla="*/ 84 h 1009"/>
                <a:gd name="T88" fmla="*/ 161 w 622"/>
                <a:gd name="T89" fmla="*/ 45 h 1009"/>
                <a:gd name="T90" fmla="*/ 185 w 622"/>
                <a:gd name="T91" fmla="*/ 24 h 1009"/>
                <a:gd name="T92" fmla="*/ 200 w 622"/>
                <a:gd name="T93" fmla="*/ 14 h 1009"/>
                <a:gd name="T94" fmla="*/ 200 w 622"/>
                <a:gd name="T95" fmla="*/ 5 h 1009"/>
                <a:gd name="T96" fmla="*/ 191 w 622"/>
                <a:gd name="T97" fmla="*/ 0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2" h="1009">
                  <a:moveTo>
                    <a:pt x="188" y="2"/>
                  </a:moveTo>
                  <a:lnTo>
                    <a:pt x="188" y="2"/>
                  </a:lnTo>
                  <a:lnTo>
                    <a:pt x="173" y="11"/>
                  </a:lnTo>
                  <a:lnTo>
                    <a:pt x="161" y="21"/>
                  </a:lnTo>
                  <a:lnTo>
                    <a:pt x="148" y="33"/>
                  </a:lnTo>
                  <a:lnTo>
                    <a:pt x="137" y="45"/>
                  </a:lnTo>
                  <a:lnTo>
                    <a:pt x="127" y="58"/>
                  </a:lnTo>
                  <a:lnTo>
                    <a:pt x="117" y="72"/>
                  </a:lnTo>
                  <a:lnTo>
                    <a:pt x="99" y="100"/>
                  </a:lnTo>
                  <a:lnTo>
                    <a:pt x="99" y="100"/>
                  </a:lnTo>
                  <a:lnTo>
                    <a:pt x="81" y="134"/>
                  </a:lnTo>
                  <a:lnTo>
                    <a:pt x="66" y="168"/>
                  </a:lnTo>
                  <a:lnTo>
                    <a:pt x="53" y="204"/>
                  </a:lnTo>
                  <a:lnTo>
                    <a:pt x="41" y="241"/>
                  </a:lnTo>
                  <a:lnTo>
                    <a:pt x="41" y="241"/>
                  </a:lnTo>
                  <a:lnTo>
                    <a:pt x="31" y="275"/>
                  </a:lnTo>
                  <a:lnTo>
                    <a:pt x="22" y="311"/>
                  </a:lnTo>
                  <a:lnTo>
                    <a:pt x="14" y="346"/>
                  </a:lnTo>
                  <a:lnTo>
                    <a:pt x="8" y="382"/>
                  </a:lnTo>
                  <a:lnTo>
                    <a:pt x="4" y="418"/>
                  </a:lnTo>
                  <a:lnTo>
                    <a:pt x="1" y="453"/>
                  </a:lnTo>
                  <a:lnTo>
                    <a:pt x="0" y="490"/>
                  </a:lnTo>
                  <a:lnTo>
                    <a:pt x="0" y="526"/>
                  </a:lnTo>
                  <a:lnTo>
                    <a:pt x="0" y="526"/>
                  </a:lnTo>
                  <a:lnTo>
                    <a:pt x="4" y="569"/>
                  </a:lnTo>
                  <a:lnTo>
                    <a:pt x="10" y="611"/>
                  </a:lnTo>
                  <a:lnTo>
                    <a:pt x="20" y="652"/>
                  </a:lnTo>
                  <a:lnTo>
                    <a:pt x="32" y="694"/>
                  </a:lnTo>
                  <a:lnTo>
                    <a:pt x="48" y="732"/>
                  </a:lnTo>
                  <a:lnTo>
                    <a:pt x="66" y="771"/>
                  </a:lnTo>
                  <a:lnTo>
                    <a:pt x="77" y="790"/>
                  </a:lnTo>
                  <a:lnTo>
                    <a:pt x="89" y="808"/>
                  </a:lnTo>
                  <a:lnTo>
                    <a:pt x="100" y="826"/>
                  </a:lnTo>
                  <a:lnTo>
                    <a:pt x="114" y="842"/>
                  </a:lnTo>
                  <a:lnTo>
                    <a:pt x="114" y="842"/>
                  </a:lnTo>
                  <a:lnTo>
                    <a:pt x="137" y="872"/>
                  </a:lnTo>
                  <a:lnTo>
                    <a:pt x="164" y="899"/>
                  </a:lnTo>
                  <a:lnTo>
                    <a:pt x="194" y="923"/>
                  </a:lnTo>
                  <a:lnTo>
                    <a:pt x="225" y="945"/>
                  </a:lnTo>
                  <a:lnTo>
                    <a:pt x="259" y="964"/>
                  </a:lnTo>
                  <a:lnTo>
                    <a:pt x="275" y="973"/>
                  </a:lnTo>
                  <a:lnTo>
                    <a:pt x="293" y="980"/>
                  </a:lnTo>
                  <a:lnTo>
                    <a:pt x="311" y="988"/>
                  </a:lnTo>
                  <a:lnTo>
                    <a:pt x="329" y="994"/>
                  </a:lnTo>
                  <a:lnTo>
                    <a:pt x="346" y="998"/>
                  </a:lnTo>
                  <a:lnTo>
                    <a:pt x="366" y="1003"/>
                  </a:lnTo>
                  <a:lnTo>
                    <a:pt x="366" y="1003"/>
                  </a:lnTo>
                  <a:lnTo>
                    <a:pt x="398" y="1007"/>
                  </a:lnTo>
                  <a:lnTo>
                    <a:pt x="416" y="1009"/>
                  </a:lnTo>
                  <a:lnTo>
                    <a:pt x="432" y="1009"/>
                  </a:lnTo>
                  <a:lnTo>
                    <a:pt x="450" y="1007"/>
                  </a:lnTo>
                  <a:lnTo>
                    <a:pt x="467" y="1004"/>
                  </a:lnTo>
                  <a:lnTo>
                    <a:pt x="483" y="1001"/>
                  </a:lnTo>
                  <a:lnTo>
                    <a:pt x="499" y="997"/>
                  </a:lnTo>
                  <a:lnTo>
                    <a:pt x="499" y="997"/>
                  </a:lnTo>
                  <a:lnTo>
                    <a:pt x="515" y="991"/>
                  </a:lnTo>
                  <a:lnTo>
                    <a:pt x="530" y="983"/>
                  </a:lnTo>
                  <a:lnTo>
                    <a:pt x="545" y="976"/>
                  </a:lnTo>
                  <a:lnTo>
                    <a:pt x="558" y="966"/>
                  </a:lnTo>
                  <a:lnTo>
                    <a:pt x="570" y="955"/>
                  </a:lnTo>
                  <a:lnTo>
                    <a:pt x="584" y="943"/>
                  </a:lnTo>
                  <a:lnTo>
                    <a:pt x="594" y="931"/>
                  </a:lnTo>
                  <a:lnTo>
                    <a:pt x="604" y="917"/>
                  </a:lnTo>
                  <a:lnTo>
                    <a:pt x="604" y="917"/>
                  </a:lnTo>
                  <a:lnTo>
                    <a:pt x="613" y="902"/>
                  </a:lnTo>
                  <a:lnTo>
                    <a:pt x="621" y="884"/>
                  </a:lnTo>
                  <a:lnTo>
                    <a:pt x="621" y="884"/>
                  </a:lnTo>
                  <a:lnTo>
                    <a:pt x="622" y="881"/>
                  </a:lnTo>
                  <a:lnTo>
                    <a:pt x="621" y="878"/>
                  </a:lnTo>
                  <a:lnTo>
                    <a:pt x="619" y="875"/>
                  </a:lnTo>
                  <a:lnTo>
                    <a:pt x="616" y="872"/>
                  </a:lnTo>
                  <a:lnTo>
                    <a:pt x="613" y="871"/>
                  </a:lnTo>
                  <a:lnTo>
                    <a:pt x="610" y="871"/>
                  </a:lnTo>
                  <a:lnTo>
                    <a:pt x="607" y="872"/>
                  </a:lnTo>
                  <a:lnTo>
                    <a:pt x="606" y="875"/>
                  </a:lnTo>
                  <a:lnTo>
                    <a:pt x="606" y="875"/>
                  </a:lnTo>
                  <a:lnTo>
                    <a:pt x="598" y="890"/>
                  </a:lnTo>
                  <a:lnTo>
                    <a:pt x="590" y="905"/>
                  </a:lnTo>
                  <a:lnTo>
                    <a:pt x="581" y="918"/>
                  </a:lnTo>
                  <a:lnTo>
                    <a:pt x="570" y="931"/>
                  </a:lnTo>
                  <a:lnTo>
                    <a:pt x="558" y="942"/>
                  </a:lnTo>
                  <a:lnTo>
                    <a:pt x="547" y="952"/>
                  </a:lnTo>
                  <a:lnTo>
                    <a:pt x="533" y="963"/>
                  </a:lnTo>
                  <a:lnTo>
                    <a:pt x="518" y="970"/>
                  </a:lnTo>
                  <a:lnTo>
                    <a:pt x="518" y="970"/>
                  </a:lnTo>
                  <a:lnTo>
                    <a:pt x="504" y="976"/>
                  </a:lnTo>
                  <a:lnTo>
                    <a:pt x="489" y="982"/>
                  </a:lnTo>
                  <a:lnTo>
                    <a:pt x="474" y="985"/>
                  </a:lnTo>
                  <a:lnTo>
                    <a:pt x="458" y="988"/>
                  </a:lnTo>
                  <a:lnTo>
                    <a:pt x="443" y="989"/>
                  </a:lnTo>
                  <a:lnTo>
                    <a:pt x="426" y="991"/>
                  </a:lnTo>
                  <a:lnTo>
                    <a:pt x="395" y="989"/>
                  </a:lnTo>
                  <a:lnTo>
                    <a:pt x="395" y="989"/>
                  </a:lnTo>
                  <a:lnTo>
                    <a:pt x="378" y="986"/>
                  </a:lnTo>
                  <a:lnTo>
                    <a:pt x="361" y="983"/>
                  </a:lnTo>
                  <a:lnTo>
                    <a:pt x="343" y="979"/>
                  </a:lnTo>
                  <a:lnTo>
                    <a:pt x="326" y="975"/>
                  </a:lnTo>
                  <a:lnTo>
                    <a:pt x="293" y="961"/>
                  </a:lnTo>
                  <a:lnTo>
                    <a:pt x="260" y="946"/>
                  </a:lnTo>
                  <a:lnTo>
                    <a:pt x="229" y="927"/>
                  </a:lnTo>
                  <a:lnTo>
                    <a:pt x="201" y="906"/>
                  </a:lnTo>
                  <a:lnTo>
                    <a:pt x="173" y="882"/>
                  </a:lnTo>
                  <a:lnTo>
                    <a:pt x="148" y="857"/>
                  </a:lnTo>
                  <a:lnTo>
                    <a:pt x="148" y="857"/>
                  </a:lnTo>
                  <a:lnTo>
                    <a:pt x="134" y="842"/>
                  </a:lnTo>
                  <a:lnTo>
                    <a:pt x="123" y="826"/>
                  </a:lnTo>
                  <a:lnTo>
                    <a:pt x="109" y="810"/>
                  </a:lnTo>
                  <a:lnTo>
                    <a:pt x="99" y="792"/>
                  </a:lnTo>
                  <a:lnTo>
                    <a:pt x="78" y="756"/>
                  </a:lnTo>
                  <a:lnTo>
                    <a:pt x="60" y="719"/>
                  </a:lnTo>
                  <a:lnTo>
                    <a:pt x="47" y="681"/>
                  </a:lnTo>
                  <a:lnTo>
                    <a:pt x="35" y="640"/>
                  </a:lnTo>
                  <a:lnTo>
                    <a:pt x="26" y="600"/>
                  </a:lnTo>
                  <a:lnTo>
                    <a:pt x="20" y="560"/>
                  </a:lnTo>
                  <a:lnTo>
                    <a:pt x="20" y="560"/>
                  </a:lnTo>
                  <a:lnTo>
                    <a:pt x="17" y="523"/>
                  </a:lnTo>
                  <a:lnTo>
                    <a:pt x="17" y="485"/>
                  </a:lnTo>
                  <a:lnTo>
                    <a:pt x="19" y="447"/>
                  </a:lnTo>
                  <a:lnTo>
                    <a:pt x="22" y="410"/>
                  </a:lnTo>
                  <a:lnTo>
                    <a:pt x="22" y="410"/>
                  </a:lnTo>
                  <a:lnTo>
                    <a:pt x="28" y="378"/>
                  </a:lnTo>
                  <a:lnTo>
                    <a:pt x="34" y="345"/>
                  </a:lnTo>
                  <a:lnTo>
                    <a:pt x="40" y="312"/>
                  </a:lnTo>
                  <a:lnTo>
                    <a:pt x="48" y="280"/>
                  </a:lnTo>
                  <a:lnTo>
                    <a:pt x="48" y="280"/>
                  </a:lnTo>
                  <a:lnTo>
                    <a:pt x="57" y="244"/>
                  </a:lnTo>
                  <a:lnTo>
                    <a:pt x="69" y="210"/>
                  </a:lnTo>
                  <a:lnTo>
                    <a:pt x="83" y="176"/>
                  </a:lnTo>
                  <a:lnTo>
                    <a:pt x="97" y="142"/>
                  </a:lnTo>
                  <a:lnTo>
                    <a:pt x="97" y="142"/>
                  </a:lnTo>
                  <a:lnTo>
                    <a:pt x="112" y="112"/>
                  </a:lnTo>
                  <a:lnTo>
                    <a:pt x="130" y="84"/>
                  </a:lnTo>
                  <a:lnTo>
                    <a:pt x="139" y="70"/>
                  </a:lnTo>
                  <a:lnTo>
                    <a:pt x="149" y="57"/>
                  </a:lnTo>
                  <a:lnTo>
                    <a:pt x="161" y="45"/>
                  </a:lnTo>
                  <a:lnTo>
                    <a:pt x="173" y="33"/>
                  </a:lnTo>
                  <a:lnTo>
                    <a:pt x="173" y="33"/>
                  </a:lnTo>
                  <a:lnTo>
                    <a:pt x="185" y="24"/>
                  </a:lnTo>
                  <a:lnTo>
                    <a:pt x="197" y="17"/>
                  </a:lnTo>
                  <a:lnTo>
                    <a:pt x="197" y="17"/>
                  </a:lnTo>
                  <a:lnTo>
                    <a:pt x="200" y="14"/>
                  </a:lnTo>
                  <a:lnTo>
                    <a:pt x="201" y="11"/>
                  </a:lnTo>
                  <a:lnTo>
                    <a:pt x="201" y="8"/>
                  </a:lnTo>
                  <a:lnTo>
                    <a:pt x="200" y="5"/>
                  </a:lnTo>
                  <a:lnTo>
                    <a:pt x="197" y="2"/>
                  </a:lnTo>
                  <a:lnTo>
                    <a:pt x="194" y="0"/>
                  </a:lnTo>
                  <a:lnTo>
                    <a:pt x="191" y="0"/>
                  </a:lnTo>
                  <a:lnTo>
                    <a:pt x="188" y="2"/>
                  </a:lnTo>
                  <a:lnTo>
                    <a:pt x="18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760C18F9-8418-3F89-F52D-A923BD5C5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" y="1465"/>
              <a:ext cx="115" cy="73"/>
            </a:xfrm>
            <a:custGeom>
              <a:avLst/>
              <a:gdLst>
                <a:gd name="T0" fmla="*/ 347 w 347"/>
                <a:gd name="T1" fmla="*/ 211 h 221"/>
                <a:gd name="T2" fmla="*/ 322 w 347"/>
                <a:gd name="T3" fmla="*/ 153 h 221"/>
                <a:gd name="T4" fmla="*/ 300 w 347"/>
                <a:gd name="T5" fmla="*/ 117 h 221"/>
                <a:gd name="T6" fmla="*/ 275 w 347"/>
                <a:gd name="T7" fmla="*/ 83 h 221"/>
                <a:gd name="T8" fmla="*/ 246 w 347"/>
                <a:gd name="T9" fmla="*/ 52 h 221"/>
                <a:gd name="T10" fmla="*/ 212 w 347"/>
                <a:gd name="T11" fmla="*/ 28 h 221"/>
                <a:gd name="T12" fmla="*/ 175 w 347"/>
                <a:gd name="T13" fmla="*/ 10 h 221"/>
                <a:gd name="T14" fmla="*/ 135 w 347"/>
                <a:gd name="T15" fmla="*/ 1 h 221"/>
                <a:gd name="T16" fmla="*/ 113 w 347"/>
                <a:gd name="T17" fmla="*/ 0 h 221"/>
                <a:gd name="T18" fmla="*/ 85 w 347"/>
                <a:gd name="T19" fmla="*/ 3 h 221"/>
                <a:gd name="T20" fmla="*/ 57 w 347"/>
                <a:gd name="T21" fmla="*/ 9 h 221"/>
                <a:gd name="T22" fmla="*/ 30 w 347"/>
                <a:gd name="T23" fmla="*/ 18 h 221"/>
                <a:gd name="T24" fmla="*/ 5 w 347"/>
                <a:gd name="T25" fmla="*/ 31 h 221"/>
                <a:gd name="T26" fmla="*/ 2 w 347"/>
                <a:gd name="T27" fmla="*/ 32 h 221"/>
                <a:gd name="T28" fmla="*/ 0 w 347"/>
                <a:gd name="T29" fmla="*/ 40 h 221"/>
                <a:gd name="T30" fmla="*/ 3 w 347"/>
                <a:gd name="T31" fmla="*/ 44 h 221"/>
                <a:gd name="T32" fmla="*/ 9 w 347"/>
                <a:gd name="T33" fmla="*/ 47 h 221"/>
                <a:gd name="T34" fmla="*/ 14 w 347"/>
                <a:gd name="T35" fmla="*/ 46 h 221"/>
                <a:gd name="T36" fmla="*/ 52 w 347"/>
                <a:gd name="T37" fmla="*/ 28 h 221"/>
                <a:gd name="T38" fmla="*/ 95 w 347"/>
                <a:gd name="T39" fmla="*/ 19 h 221"/>
                <a:gd name="T40" fmla="*/ 138 w 347"/>
                <a:gd name="T41" fmla="*/ 21 h 221"/>
                <a:gd name="T42" fmla="*/ 180 w 347"/>
                <a:gd name="T43" fmla="*/ 31 h 221"/>
                <a:gd name="T44" fmla="*/ 198 w 347"/>
                <a:gd name="T45" fmla="*/ 40 h 221"/>
                <a:gd name="T46" fmla="*/ 229 w 347"/>
                <a:gd name="T47" fmla="*/ 61 h 221"/>
                <a:gd name="T48" fmla="*/ 257 w 347"/>
                <a:gd name="T49" fmla="*/ 87 h 221"/>
                <a:gd name="T50" fmla="*/ 281 w 347"/>
                <a:gd name="T51" fmla="*/ 117 h 221"/>
                <a:gd name="T52" fmla="*/ 291 w 347"/>
                <a:gd name="T53" fmla="*/ 133 h 221"/>
                <a:gd name="T54" fmla="*/ 312 w 347"/>
                <a:gd name="T55" fmla="*/ 173 h 221"/>
                <a:gd name="T56" fmla="*/ 329 w 347"/>
                <a:gd name="T57" fmla="*/ 215 h 221"/>
                <a:gd name="T58" fmla="*/ 332 w 347"/>
                <a:gd name="T59" fmla="*/ 218 h 221"/>
                <a:gd name="T60" fmla="*/ 338 w 347"/>
                <a:gd name="T61" fmla="*/ 221 h 221"/>
                <a:gd name="T62" fmla="*/ 344 w 347"/>
                <a:gd name="T63" fmla="*/ 220 h 221"/>
                <a:gd name="T64" fmla="*/ 347 w 347"/>
                <a:gd name="T65" fmla="*/ 214 h 221"/>
                <a:gd name="T66" fmla="*/ 347 w 347"/>
                <a:gd name="T67" fmla="*/ 21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7" h="221">
                  <a:moveTo>
                    <a:pt x="347" y="211"/>
                  </a:moveTo>
                  <a:lnTo>
                    <a:pt x="347" y="211"/>
                  </a:lnTo>
                  <a:lnTo>
                    <a:pt x="331" y="172"/>
                  </a:lnTo>
                  <a:lnTo>
                    <a:pt x="322" y="153"/>
                  </a:lnTo>
                  <a:lnTo>
                    <a:pt x="312" y="135"/>
                  </a:lnTo>
                  <a:lnTo>
                    <a:pt x="300" y="117"/>
                  </a:lnTo>
                  <a:lnTo>
                    <a:pt x="288" y="99"/>
                  </a:lnTo>
                  <a:lnTo>
                    <a:pt x="275" y="83"/>
                  </a:lnTo>
                  <a:lnTo>
                    <a:pt x="261" y="67"/>
                  </a:lnTo>
                  <a:lnTo>
                    <a:pt x="246" y="52"/>
                  </a:lnTo>
                  <a:lnTo>
                    <a:pt x="230" y="40"/>
                  </a:lnTo>
                  <a:lnTo>
                    <a:pt x="212" y="28"/>
                  </a:lnTo>
                  <a:lnTo>
                    <a:pt x="195" y="19"/>
                  </a:lnTo>
                  <a:lnTo>
                    <a:pt x="175" y="10"/>
                  </a:lnTo>
                  <a:lnTo>
                    <a:pt x="156" y="4"/>
                  </a:lnTo>
                  <a:lnTo>
                    <a:pt x="135" y="1"/>
                  </a:lnTo>
                  <a:lnTo>
                    <a:pt x="113" y="0"/>
                  </a:lnTo>
                  <a:lnTo>
                    <a:pt x="113" y="0"/>
                  </a:lnTo>
                  <a:lnTo>
                    <a:pt x="100" y="1"/>
                  </a:lnTo>
                  <a:lnTo>
                    <a:pt x="85" y="3"/>
                  </a:lnTo>
                  <a:lnTo>
                    <a:pt x="72" y="4"/>
                  </a:lnTo>
                  <a:lnTo>
                    <a:pt x="57" y="9"/>
                  </a:lnTo>
                  <a:lnTo>
                    <a:pt x="43" y="12"/>
                  </a:lnTo>
                  <a:lnTo>
                    <a:pt x="30" y="18"/>
                  </a:lnTo>
                  <a:lnTo>
                    <a:pt x="17" y="24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2" y="32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2" y="43"/>
                  </a:lnTo>
                  <a:lnTo>
                    <a:pt x="3" y="44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33" y="35"/>
                  </a:lnTo>
                  <a:lnTo>
                    <a:pt x="52" y="28"/>
                  </a:lnTo>
                  <a:lnTo>
                    <a:pt x="73" y="22"/>
                  </a:lnTo>
                  <a:lnTo>
                    <a:pt x="95" y="19"/>
                  </a:lnTo>
                  <a:lnTo>
                    <a:pt x="117" y="18"/>
                  </a:lnTo>
                  <a:lnTo>
                    <a:pt x="138" y="21"/>
                  </a:lnTo>
                  <a:lnTo>
                    <a:pt x="159" y="24"/>
                  </a:lnTo>
                  <a:lnTo>
                    <a:pt x="180" y="31"/>
                  </a:lnTo>
                  <a:lnTo>
                    <a:pt x="180" y="31"/>
                  </a:lnTo>
                  <a:lnTo>
                    <a:pt x="198" y="40"/>
                  </a:lnTo>
                  <a:lnTo>
                    <a:pt x="214" y="49"/>
                  </a:lnTo>
                  <a:lnTo>
                    <a:pt x="229" y="61"/>
                  </a:lnTo>
                  <a:lnTo>
                    <a:pt x="243" y="74"/>
                  </a:lnTo>
                  <a:lnTo>
                    <a:pt x="257" y="87"/>
                  </a:lnTo>
                  <a:lnTo>
                    <a:pt x="269" y="102"/>
                  </a:lnTo>
                  <a:lnTo>
                    <a:pt x="281" y="117"/>
                  </a:lnTo>
                  <a:lnTo>
                    <a:pt x="291" y="133"/>
                  </a:lnTo>
                  <a:lnTo>
                    <a:pt x="291" y="133"/>
                  </a:lnTo>
                  <a:lnTo>
                    <a:pt x="303" y="153"/>
                  </a:lnTo>
                  <a:lnTo>
                    <a:pt x="312" y="173"/>
                  </a:lnTo>
                  <a:lnTo>
                    <a:pt x="322" y="194"/>
                  </a:lnTo>
                  <a:lnTo>
                    <a:pt x="329" y="215"/>
                  </a:lnTo>
                  <a:lnTo>
                    <a:pt x="329" y="215"/>
                  </a:lnTo>
                  <a:lnTo>
                    <a:pt x="332" y="218"/>
                  </a:lnTo>
                  <a:lnTo>
                    <a:pt x="335" y="220"/>
                  </a:lnTo>
                  <a:lnTo>
                    <a:pt x="338" y="221"/>
                  </a:lnTo>
                  <a:lnTo>
                    <a:pt x="341" y="221"/>
                  </a:lnTo>
                  <a:lnTo>
                    <a:pt x="344" y="220"/>
                  </a:lnTo>
                  <a:lnTo>
                    <a:pt x="347" y="217"/>
                  </a:lnTo>
                  <a:lnTo>
                    <a:pt x="347" y="214"/>
                  </a:lnTo>
                  <a:lnTo>
                    <a:pt x="347" y="211"/>
                  </a:lnTo>
                  <a:lnTo>
                    <a:pt x="347" y="2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549228CD-8D79-51E9-D116-F38FA0CFD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1" y="1473"/>
              <a:ext cx="12" cy="8"/>
            </a:xfrm>
            <a:custGeom>
              <a:avLst/>
              <a:gdLst>
                <a:gd name="T0" fmla="*/ 8 w 37"/>
                <a:gd name="T1" fmla="*/ 18 h 23"/>
                <a:gd name="T2" fmla="*/ 8 w 37"/>
                <a:gd name="T3" fmla="*/ 18 h 23"/>
                <a:gd name="T4" fmla="*/ 27 w 37"/>
                <a:gd name="T5" fmla="*/ 23 h 23"/>
                <a:gd name="T6" fmla="*/ 27 w 37"/>
                <a:gd name="T7" fmla="*/ 23 h 23"/>
                <a:gd name="T8" fmla="*/ 30 w 37"/>
                <a:gd name="T9" fmla="*/ 23 h 23"/>
                <a:gd name="T10" fmla="*/ 33 w 37"/>
                <a:gd name="T11" fmla="*/ 23 h 23"/>
                <a:gd name="T12" fmla="*/ 33 w 37"/>
                <a:gd name="T13" fmla="*/ 23 h 23"/>
                <a:gd name="T14" fmla="*/ 36 w 37"/>
                <a:gd name="T15" fmla="*/ 20 h 23"/>
                <a:gd name="T16" fmla="*/ 37 w 37"/>
                <a:gd name="T17" fmla="*/ 17 h 23"/>
                <a:gd name="T18" fmla="*/ 37 w 37"/>
                <a:gd name="T19" fmla="*/ 17 h 23"/>
                <a:gd name="T20" fmla="*/ 37 w 37"/>
                <a:gd name="T21" fmla="*/ 14 h 23"/>
                <a:gd name="T22" fmla="*/ 37 w 37"/>
                <a:gd name="T23" fmla="*/ 9 h 23"/>
                <a:gd name="T24" fmla="*/ 37 w 37"/>
                <a:gd name="T25" fmla="*/ 9 h 23"/>
                <a:gd name="T26" fmla="*/ 34 w 37"/>
                <a:gd name="T27" fmla="*/ 8 h 23"/>
                <a:gd name="T28" fmla="*/ 31 w 37"/>
                <a:gd name="T29" fmla="*/ 6 h 23"/>
                <a:gd name="T30" fmla="*/ 31 w 37"/>
                <a:gd name="T31" fmla="*/ 6 h 23"/>
                <a:gd name="T32" fmla="*/ 12 w 37"/>
                <a:gd name="T33" fmla="*/ 0 h 23"/>
                <a:gd name="T34" fmla="*/ 12 w 37"/>
                <a:gd name="T35" fmla="*/ 0 h 23"/>
                <a:gd name="T36" fmla="*/ 9 w 37"/>
                <a:gd name="T37" fmla="*/ 0 h 23"/>
                <a:gd name="T38" fmla="*/ 5 w 37"/>
                <a:gd name="T39" fmla="*/ 2 h 23"/>
                <a:gd name="T40" fmla="*/ 5 w 37"/>
                <a:gd name="T41" fmla="*/ 2 h 23"/>
                <a:gd name="T42" fmla="*/ 3 w 37"/>
                <a:gd name="T43" fmla="*/ 3 h 23"/>
                <a:gd name="T44" fmla="*/ 2 w 37"/>
                <a:gd name="T45" fmla="*/ 6 h 23"/>
                <a:gd name="T46" fmla="*/ 2 w 37"/>
                <a:gd name="T47" fmla="*/ 6 h 23"/>
                <a:gd name="T48" fmla="*/ 0 w 37"/>
                <a:gd name="T49" fmla="*/ 11 h 23"/>
                <a:gd name="T50" fmla="*/ 2 w 37"/>
                <a:gd name="T51" fmla="*/ 14 h 23"/>
                <a:gd name="T52" fmla="*/ 2 w 37"/>
                <a:gd name="T53" fmla="*/ 14 h 23"/>
                <a:gd name="T54" fmla="*/ 5 w 37"/>
                <a:gd name="T55" fmla="*/ 17 h 23"/>
                <a:gd name="T56" fmla="*/ 8 w 37"/>
                <a:gd name="T57" fmla="*/ 18 h 23"/>
                <a:gd name="T58" fmla="*/ 8 w 37"/>
                <a:gd name="T59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23">
                  <a:moveTo>
                    <a:pt x="8" y="18"/>
                  </a:moveTo>
                  <a:lnTo>
                    <a:pt x="8" y="18"/>
                  </a:lnTo>
                  <a:lnTo>
                    <a:pt x="27" y="23"/>
                  </a:lnTo>
                  <a:lnTo>
                    <a:pt x="27" y="23"/>
                  </a:lnTo>
                  <a:lnTo>
                    <a:pt x="30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6" y="20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4"/>
                  </a:lnTo>
                  <a:lnTo>
                    <a:pt x="37" y="9"/>
                  </a:lnTo>
                  <a:lnTo>
                    <a:pt x="37" y="9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5" y="17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BD8CEF0B-EB49-329E-84BE-6C2CF6947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5" y="1473"/>
              <a:ext cx="122" cy="111"/>
            </a:xfrm>
            <a:custGeom>
              <a:avLst/>
              <a:gdLst>
                <a:gd name="T0" fmla="*/ 18 w 365"/>
                <a:gd name="T1" fmla="*/ 326 h 335"/>
                <a:gd name="T2" fmla="*/ 24 w 365"/>
                <a:gd name="T3" fmla="*/ 286 h 335"/>
                <a:gd name="T4" fmla="*/ 39 w 365"/>
                <a:gd name="T5" fmla="*/ 249 h 335"/>
                <a:gd name="T6" fmla="*/ 49 w 365"/>
                <a:gd name="T7" fmla="*/ 227 h 335"/>
                <a:gd name="T8" fmla="*/ 78 w 365"/>
                <a:gd name="T9" fmla="*/ 184 h 335"/>
                <a:gd name="T10" fmla="*/ 92 w 365"/>
                <a:gd name="T11" fmla="*/ 164 h 335"/>
                <a:gd name="T12" fmla="*/ 128 w 365"/>
                <a:gd name="T13" fmla="*/ 126 h 335"/>
                <a:gd name="T14" fmla="*/ 168 w 365"/>
                <a:gd name="T15" fmla="*/ 89 h 335"/>
                <a:gd name="T16" fmla="*/ 211 w 365"/>
                <a:gd name="T17" fmla="*/ 59 h 335"/>
                <a:gd name="T18" fmla="*/ 257 w 365"/>
                <a:gd name="T19" fmla="*/ 34 h 335"/>
                <a:gd name="T20" fmla="*/ 281 w 365"/>
                <a:gd name="T21" fmla="*/ 26 h 335"/>
                <a:gd name="T22" fmla="*/ 318 w 365"/>
                <a:gd name="T23" fmla="*/ 19 h 335"/>
                <a:gd name="T24" fmla="*/ 341 w 365"/>
                <a:gd name="T25" fmla="*/ 19 h 335"/>
                <a:gd name="T26" fmla="*/ 355 w 365"/>
                <a:gd name="T27" fmla="*/ 20 h 335"/>
                <a:gd name="T28" fmla="*/ 361 w 365"/>
                <a:gd name="T29" fmla="*/ 19 h 335"/>
                <a:gd name="T30" fmla="*/ 365 w 365"/>
                <a:gd name="T31" fmla="*/ 13 h 335"/>
                <a:gd name="T32" fmla="*/ 365 w 365"/>
                <a:gd name="T33" fmla="*/ 7 h 335"/>
                <a:gd name="T34" fmla="*/ 359 w 365"/>
                <a:gd name="T35" fmla="*/ 2 h 335"/>
                <a:gd name="T36" fmla="*/ 346 w 365"/>
                <a:gd name="T37" fmla="*/ 1 h 335"/>
                <a:gd name="T38" fmla="*/ 322 w 365"/>
                <a:gd name="T39" fmla="*/ 1 h 335"/>
                <a:gd name="T40" fmla="*/ 285 w 365"/>
                <a:gd name="T41" fmla="*/ 7 h 335"/>
                <a:gd name="T42" fmla="*/ 236 w 365"/>
                <a:gd name="T43" fmla="*/ 23 h 335"/>
                <a:gd name="T44" fmla="*/ 193 w 365"/>
                <a:gd name="T45" fmla="*/ 49 h 335"/>
                <a:gd name="T46" fmla="*/ 172 w 365"/>
                <a:gd name="T47" fmla="*/ 63 h 335"/>
                <a:gd name="T48" fmla="*/ 129 w 365"/>
                <a:gd name="T49" fmla="*/ 99 h 335"/>
                <a:gd name="T50" fmla="*/ 91 w 365"/>
                <a:gd name="T51" fmla="*/ 139 h 335"/>
                <a:gd name="T52" fmla="*/ 57 w 365"/>
                <a:gd name="T53" fmla="*/ 182 h 335"/>
                <a:gd name="T54" fmla="*/ 27 w 365"/>
                <a:gd name="T55" fmla="*/ 230 h 335"/>
                <a:gd name="T56" fmla="*/ 17 w 365"/>
                <a:gd name="T57" fmla="*/ 253 h 335"/>
                <a:gd name="T58" fmla="*/ 2 w 365"/>
                <a:gd name="T59" fmla="*/ 301 h 335"/>
                <a:gd name="T60" fmla="*/ 0 w 365"/>
                <a:gd name="T61" fmla="*/ 326 h 335"/>
                <a:gd name="T62" fmla="*/ 0 w 365"/>
                <a:gd name="T63" fmla="*/ 331 h 335"/>
                <a:gd name="T64" fmla="*/ 6 w 365"/>
                <a:gd name="T65" fmla="*/ 335 h 335"/>
                <a:gd name="T66" fmla="*/ 12 w 365"/>
                <a:gd name="T67" fmla="*/ 335 h 335"/>
                <a:gd name="T68" fmla="*/ 17 w 365"/>
                <a:gd name="T69" fmla="*/ 331 h 335"/>
                <a:gd name="T70" fmla="*/ 18 w 365"/>
                <a:gd name="T71" fmla="*/ 32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65" h="335">
                  <a:moveTo>
                    <a:pt x="18" y="326"/>
                  </a:moveTo>
                  <a:lnTo>
                    <a:pt x="18" y="326"/>
                  </a:lnTo>
                  <a:lnTo>
                    <a:pt x="20" y="307"/>
                  </a:lnTo>
                  <a:lnTo>
                    <a:pt x="24" y="286"/>
                  </a:lnTo>
                  <a:lnTo>
                    <a:pt x="30" y="267"/>
                  </a:lnTo>
                  <a:lnTo>
                    <a:pt x="39" y="249"/>
                  </a:lnTo>
                  <a:lnTo>
                    <a:pt x="39" y="249"/>
                  </a:lnTo>
                  <a:lnTo>
                    <a:pt x="49" y="227"/>
                  </a:lnTo>
                  <a:lnTo>
                    <a:pt x="63" y="204"/>
                  </a:lnTo>
                  <a:lnTo>
                    <a:pt x="78" y="184"/>
                  </a:lnTo>
                  <a:lnTo>
                    <a:pt x="92" y="164"/>
                  </a:lnTo>
                  <a:lnTo>
                    <a:pt x="92" y="164"/>
                  </a:lnTo>
                  <a:lnTo>
                    <a:pt x="110" y="145"/>
                  </a:lnTo>
                  <a:lnTo>
                    <a:pt x="128" y="126"/>
                  </a:lnTo>
                  <a:lnTo>
                    <a:pt x="147" y="106"/>
                  </a:lnTo>
                  <a:lnTo>
                    <a:pt x="168" y="89"/>
                  </a:lnTo>
                  <a:lnTo>
                    <a:pt x="189" y="74"/>
                  </a:lnTo>
                  <a:lnTo>
                    <a:pt x="211" y="59"/>
                  </a:lnTo>
                  <a:lnTo>
                    <a:pt x="233" y="46"/>
                  </a:lnTo>
                  <a:lnTo>
                    <a:pt x="257" y="34"/>
                  </a:lnTo>
                  <a:lnTo>
                    <a:pt x="257" y="34"/>
                  </a:lnTo>
                  <a:lnTo>
                    <a:pt x="281" y="26"/>
                  </a:lnTo>
                  <a:lnTo>
                    <a:pt x="304" y="20"/>
                  </a:lnTo>
                  <a:lnTo>
                    <a:pt x="318" y="19"/>
                  </a:lnTo>
                  <a:lnTo>
                    <a:pt x="330" y="17"/>
                  </a:lnTo>
                  <a:lnTo>
                    <a:pt x="341" y="19"/>
                  </a:lnTo>
                  <a:lnTo>
                    <a:pt x="355" y="20"/>
                  </a:lnTo>
                  <a:lnTo>
                    <a:pt x="355" y="20"/>
                  </a:lnTo>
                  <a:lnTo>
                    <a:pt x="358" y="20"/>
                  </a:lnTo>
                  <a:lnTo>
                    <a:pt x="361" y="19"/>
                  </a:lnTo>
                  <a:lnTo>
                    <a:pt x="364" y="16"/>
                  </a:lnTo>
                  <a:lnTo>
                    <a:pt x="365" y="13"/>
                  </a:lnTo>
                  <a:lnTo>
                    <a:pt x="365" y="10"/>
                  </a:lnTo>
                  <a:lnTo>
                    <a:pt x="365" y="7"/>
                  </a:lnTo>
                  <a:lnTo>
                    <a:pt x="362" y="4"/>
                  </a:lnTo>
                  <a:lnTo>
                    <a:pt x="359" y="2"/>
                  </a:lnTo>
                  <a:lnTo>
                    <a:pt x="359" y="2"/>
                  </a:lnTo>
                  <a:lnTo>
                    <a:pt x="346" y="1"/>
                  </a:lnTo>
                  <a:lnTo>
                    <a:pt x="334" y="0"/>
                  </a:lnTo>
                  <a:lnTo>
                    <a:pt x="322" y="1"/>
                  </a:lnTo>
                  <a:lnTo>
                    <a:pt x="309" y="1"/>
                  </a:lnTo>
                  <a:lnTo>
                    <a:pt x="285" y="7"/>
                  </a:lnTo>
                  <a:lnTo>
                    <a:pt x="260" y="14"/>
                  </a:lnTo>
                  <a:lnTo>
                    <a:pt x="236" y="23"/>
                  </a:lnTo>
                  <a:lnTo>
                    <a:pt x="214" y="35"/>
                  </a:lnTo>
                  <a:lnTo>
                    <a:pt x="193" y="49"/>
                  </a:lnTo>
                  <a:lnTo>
                    <a:pt x="172" y="63"/>
                  </a:lnTo>
                  <a:lnTo>
                    <a:pt x="172" y="63"/>
                  </a:lnTo>
                  <a:lnTo>
                    <a:pt x="150" y="80"/>
                  </a:lnTo>
                  <a:lnTo>
                    <a:pt x="129" y="99"/>
                  </a:lnTo>
                  <a:lnTo>
                    <a:pt x="110" y="118"/>
                  </a:lnTo>
                  <a:lnTo>
                    <a:pt x="91" y="139"/>
                  </a:lnTo>
                  <a:lnTo>
                    <a:pt x="73" y="160"/>
                  </a:lnTo>
                  <a:lnTo>
                    <a:pt x="57" y="182"/>
                  </a:lnTo>
                  <a:lnTo>
                    <a:pt x="42" y="206"/>
                  </a:lnTo>
                  <a:lnTo>
                    <a:pt x="27" y="230"/>
                  </a:lnTo>
                  <a:lnTo>
                    <a:pt x="27" y="230"/>
                  </a:lnTo>
                  <a:lnTo>
                    <a:pt x="17" y="253"/>
                  </a:lnTo>
                  <a:lnTo>
                    <a:pt x="8" y="277"/>
                  </a:lnTo>
                  <a:lnTo>
                    <a:pt x="2" y="301"/>
                  </a:lnTo>
                  <a:lnTo>
                    <a:pt x="0" y="314"/>
                  </a:lnTo>
                  <a:lnTo>
                    <a:pt x="0" y="326"/>
                  </a:lnTo>
                  <a:lnTo>
                    <a:pt x="0" y="326"/>
                  </a:lnTo>
                  <a:lnTo>
                    <a:pt x="0" y="331"/>
                  </a:lnTo>
                  <a:lnTo>
                    <a:pt x="3" y="334"/>
                  </a:lnTo>
                  <a:lnTo>
                    <a:pt x="6" y="335"/>
                  </a:lnTo>
                  <a:lnTo>
                    <a:pt x="9" y="335"/>
                  </a:lnTo>
                  <a:lnTo>
                    <a:pt x="12" y="335"/>
                  </a:lnTo>
                  <a:lnTo>
                    <a:pt x="15" y="334"/>
                  </a:lnTo>
                  <a:lnTo>
                    <a:pt x="17" y="331"/>
                  </a:lnTo>
                  <a:lnTo>
                    <a:pt x="18" y="326"/>
                  </a:lnTo>
                  <a:lnTo>
                    <a:pt x="18" y="3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4A9C63D1-32C6-81B9-2148-005FB9804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4" y="1666"/>
              <a:ext cx="20" cy="83"/>
            </a:xfrm>
            <a:custGeom>
              <a:avLst/>
              <a:gdLst>
                <a:gd name="T0" fmla="*/ 16 w 59"/>
                <a:gd name="T1" fmla="*/ 242 h 250"/>
                <a:gd name="T2" fmla="*/ 16 w 59"/>
                <a:gd name="T3" fmla="*/ 242 h 250"/>
                <a:gd name="T4" fmla="*/ 38 w 59"/>
                <a:gd name="T5" fmla="*/ 134 h 250"/>
                <a:gd name="T6" fmla="*/ 57 w 59"/>
                <a:gd name="T7" fmla="*/ 25 h 250"/>
                <a:gd name="T8" fmla="*/ 57 w 59"/>
                <a:gd name="T9" fmla="*/ 25 h 250"/>
                <a:gd name="T10" fmla="*/ 59 w 59"/>
                <a:gd name="T11" fmla="*/ 12 h 250"/>
                <a:gd name="T12" fmla="*/ 59 w 59"/>
                <a:gd name="T13" fmla="*/ 12 h 250"/>
                <a:gd name="T14" fmla="*/ 59 w 59"/>
                <a:gd name="T15" fmla="*/ 8 h 250"/>
                <a:gd name="T16" fmla="*/ 57 w 59"/>
                <a:gd name="T17" fmla="*/ 5 h 250"/>
                <a:gd name="T18" fmla="*/ 54 w 59"/>
                <a:gd name="T19" fmla="*/ 2 h 250"/>
                <a:gd name="T20" fmla="*/ 51 w 59"/>
                <a:gd name="T21" fmla="*/ 2 h 250"/>
                <a:gd name="T22" fmla="*/ 49 w 59"/>
                <a:gd name="T23" fmla="*/ 0 h 250"/>
                <a:gd name="T24" fmla="*/ 46 w 59"/>
                <a:gd name="T25" fmla="*/ 2 h 250"/>
                <a:gd name="T26" fmla="*/ 43 w 59"/>
                <a:gd name="T27" fmla="*/ 3 h 250"/>
                <a:gd name="T28" fmla="*/ 43 w 59"/>
                <a:gd name="T29" fmla="*/ 8 h 250"/>
                <a:gd name="T30" fmla="*/ 43 w 59"/>
                <a:gd name="T31" fmla="*/ 8 h 250"/>
                <a:gd name="T32" fmla="*/ 29 w 59"/>
                <a:gd name="T33" fmla="*/ 80 h 250"/>
                <a:gd name="T34" fmla="*/ 16 w 59"/>
                <a:gd name="T35" fmla="*/ 153 h 250"/>
                <a:gd name="T36" fmla="*/ 16 w 59"/>
                <a:gd name="T37" fmla="*/ 153 h 250"/>
                <a:gd name="T38" fmla="*/ 0 w 59"/>
                <a:gd name="T39" fmla="*/ 238 h 250"/>
                <a:gd name="T40" fmla="*/ 0 w 59"/>
                <a:gd name="T41" fmla="*/ 238 h 250"/>
                <a:gd name="T42" fmla="*/ 0 w 59"/>
                <a:gd name="T43" fmla="*/ 242 h 250"/>
                <a:gd name="T44" fmla="*/ 1 w 59"/>
                <a:gd name="T45" fmla="*/ 245 h 250"/>
                <a:gd name="T46" fmla="*/ 3 w 59"/>
                <a:gd name="T47" fmla="*/ 247 h 250"/>
                <a:gd name="T48" fmla="*/ 6 w 59"/>
                <a:gd name="T49" fmla="*/ 248 h 250"/>
                <a:gd name="T50" fmla="*/ 10 w 59"/>
                <a:gd name="T51" fmla="*/ 250 h 250"/>
                <a:gd name="T52" fmla="*/ 13 w 59"/>
                <a:gd name="T53" fmla="*/ 248 h 250"/>
                <a:gd name="T54" fmla="*/ 14 w 59"/>
                <a:gd name="T55" fmla="*/ 247 h 250"/>
                <a:gd name="T56" fmla="*/ 16 w 59"/>
                <a:gd name="T57" fmla="*/ 242 h 250"/>
                <a:gd name="T58" fmla="*/ 16 w 59"/>
                <a:gd name="T59" fmla="*/ 24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9" h="250">
                  <a:moveTo>
                    <a:pt x="16" y="242"/>
                  </a:moveTo>
                  <a:lnTo>
                    <a:pt x="16" y="242"/>
                  </a:lnTo>
                  <a:lnTo>
                    <a:pt x="38" y="134"/>
                  </a:lnTo>
                  <a:lnTo>
                    <a:pt x="57" y="25"/>
                  </a:lnTo>
                  <a:lnTo>
                    <a:pt x="57" y="25"/>
                  </a:lnTo>
                  <a:lnTo>
                    <a:pt x="59" y="12"/>
                  </a:lnTo>
                  <a:lnTo>
                    <a:pt x="59" y="12"/>
                  </a:lnTo>
                  <a:lnTo>
                    <a:pt x="59" y="8"/>
                  </a:lnTo>
                  <a:lnTo>
                    <a:pt x="57" y="5"/>
                  </a:lnTo>
                  <a:lnTo>
                    <a:pt x="54" y="2"/>
                  </a:lnTo>
                  <a:lnTo>
                    <a:pt x="51" y="2"/>
                  </a:lnTo>
                  <a:lnTo>
                    <a:pt x="49" y="0"/>
                  </a:lnTo>
                  <a:lnTo>
                    <a:pt x="46" y="2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3" y="8"/>
                  </a:lnTo>
                  <a:lnTo>
                    <a:pt x="29" y="80"/>
                  </a:lnTo>
                  <a:lnTo>
                    <a:pt x="16" y="153"/>
                  </a:lnTo>
                  <a:lnTo>
                    <a:pt x="16" y="153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0" y="242"/>
                  </a:lnTo>
                  <a:lnTo>
                    <a:pt x="1" y="245"/>
                  </a:lnTo>
                  <a:lnTo>
                    <a:pt x="3" y="247"/>
                  </a:lnTo>
                  <a:lnTo>
                    <a:pt x="6" y="248"/>
                  </a:lnTo>
                  <a:lnTo>
                    <a:pt x="10" y="250"/>
                  </a:lnTo>
                  <a:lnTo>
                    <a:pt x="13" y="248"/>
                  </a:lnTo>
                  <a:lnTo>
                    <a:pt x="14" y="247"/>
                  </a:lnTo>
                  <a:lnTo>
                    <a:pt x="16" y="242"/>
                  </a:lnTo>
                  <a:lnTo>
                    <a:pt x="16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37FC603-9414-DFC6-028A-48C907C41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" y="1743"/>
              <a:ext cx="120" cy="306"/>
            </a:xfrm>
            <a:custGeom>
              <a:avLst/>
              <a:gdLst>
                <a:gd name="T0" fmla="*/ 15 w 360"/>
                <a:gd name="T1" fmla="*/ 914 h 917"/>
                <a:gd name="T2" fmla="*/ 15 w 360"/>
                <a:gd name="T3" fmla="*/ 914 h 917"/>
                <a:gd name="T4" fmla="*/ 43 w 360"/>
                <a:gd name="T5" fmla="*/ 880 h 917"/>
                <a:gd name="T6" fmla="*/ 69 w 360"/>
                <a:gd name="T7" fmla="*/ 845 h 917"/>
                <a:gd name="T8" fmla="*/ 95 w 360"/>
                <a:gd name="T9" fmla="*/ 808 h 917"/>
                <a:gd name="T10" fmla="*/ 120 w 360"/>
                <a:gd name="T11" fmla="*/ 770 h 917"/>
                <a:gd name="T12" fmla="*/ 142 w 360"/>
                <a:gd name="T13" fmla="*/ 733 h 917"/>
                <a:gd name="T14" fmla="*/ 163 w 360"/>
                <a:gd name="T15" fmla="*/ 695 h 917"/>
                <a:gd name="T16" fmla="*/ 182 w 360"/>
                <a:gd name="T17" fmla="*/ 655 h 917"/>
                <a:gd name="T18" fmla="*/ 200 w 360"/>
                <a:gd name="T19" fmla="*/ 613 h 917"/>
                <a:gd name="T20" fmla="*/ 200 w 360"/>
                <a:gd name="T21" fmla="*/ 613 h 917"/>
                <a:gd name="T22" fmla="*/ 218 w 360"/>
                <a:gd name="T23" fmla="*/ 565 h 917"/>
                <a:gd name="T24" fmla="*/ 234 w 360"/>
                <a:gd name="T25" fmla="*/ 518 h 917"/>
                <a:gd name="T26" fmla="*/ 249 w 360"/>
                <a:gd name="T27" fmla="*/ 469 h 917"/>
                <a:gd name="T28" fmla="*/ 264 w 360"/>
                <a:gd name="T29" fmla="*/ 420 h 917"/>
                <a:gd name="T30" fmla="*/ 264 w 360"/>
                <a:gd name="T31" fmla="*/ 420 h 917"/>
                <a:gd name="T32" fmla="*/ 290 w 360"/>
                <a:gd name="T33" fmla="*/ 319 h 917"/>
                <a:gd name="T34" fmla="*/ 315 w 360"/>
                <a:gd name="T35" fmla="*/ 217 h 917"/>
                <a:gd name="T36" fmla="*/ 315 w 360"/>
                <a:gd name="T37" fmla="*/ 217 h 917"/>
                <a:gd name="T38" fmla="*/ 339 w 360"/>
                <a:gd name="T39" fmla="*/ 114 h 917"/>
                <a:gd name="T40" fmla="*/ 360 w 360"/>
                <a:gd name="T41" fmla="*/ 10 h 917"/>
                <a:gd name="T42" fmla="*/ 360 w 360"/>
                <a:gd name="T43" fmla="*/ 10 h 917"/>
                <a:gd name="T44" fmla="*/ 360 w 360"/>
                <a:gd name="T45" fmla="*/ 7 h 917"/>
                <a:gd name="T46" fmla="*/ 358 w 360"/>
                <a:gd name="T47" fmla="*/ 4 h 917"/>
                <a:gd name="T48" fmla="*/ 357 w 360"/>
                <a:gd name="T49" fmla="*/ 1 h 917"/>
                <a:gd name="T50" fmla="*/ 354 w 360"/>
                <a:gd name="T51" fmla="*/ 0 h 917"/>
                <a:gd name="T52" fmla="*/ 351 w 360"/>
                <a:gd name="T53" fmla="*/ 0 h 917"/>
                <a:gd name="T54" fmla="*/ 347 w 360"/>
                <a:gd name="T55" fmla="*/ 0 h 917"/>
                <a:gd name="T56" fmla="*/ 345 w 360"/>
                <a:gd name="T57" fmla="*/ 3 h 917"/>
                <a:gd name="T58" fmla="*/ 344 w 360"/>
                <a:gd name="T59" fmla="*/ 6 h 917"/>
                <a:gd name="T60" fmla="*/ 344 w 360"/>
                <a:gd name="T61" fmla="*/ 6 h 917"/>
                <a:gd name="T62" fmla="*/ 323 w 360"/>
                <a:gd name="T63" fmla="*/ 101 h 917"/>
                <a:gd name="T64" fmla="*/ 302 w 360"/>
                <a:gd name="T65" fmla="*/ 196 h 917"/>
                <a:gd name="T66" fmla="*/ 278 w 360"/>
                <a:gd name="T67" fmla="*/ 291 h 917"/>
                <a:gd name="T68" fmla="*/ 255 w 360"/>
                <a:gd name="T69" fmla="*/ 386 h 917"/>
                <a:gd name="T70" fmla="*/ 255 w 360"/>
                <a:gd name="T71" fmla="*/ 386 h 917"/>
                <a:gd name="T72" fmla="*/ 240 w 360"/>
                <a:gd name="T73" fmla="*/ 435 h 917"/>
                <a:gd name="T74" fmla="*/ 227 w 360"/>
                <a:gd name="T75" fmla="*/ 485 h 917"/>
                <a:gd name="T76" fmla="*/ 210 w 360"/>
                <a:gd name="T77" fmla="*/ 534 h 917"/>
                <a:gd name="T78" fmla="*/ 194 w 360"/>
                <a:gd name="T79" fmla="*/ 582 h 917"/>
                <a:gd name="T80" fmla="*/ 194 w 360"/>
                <a:gd name="T81" fmla="*/ 582 h 917"/>
                <a:gd name="T82" fmla="*/ 176 w 360"/>
                <a:gd name="T83" fmla="*/ 623 h 917"/>
                <a:gd name="T84" fmla="*/ 157 w 360"/>
                <a:gd name="T85" fmla="*/ 665 h 917"/>
                <a:gd name="T86" fmla="*/ 138 w 360"/>
                <a:gd name="T87" fmla="*/ 705 h 917"/>
                <a:gd name="T88" fmla="*/ 115 w 360"/>
                <a:gd name="T89" fmla="*/ 744 h 917"/>
                <a:gd name="T90" fmla="*/ 115 w 360"/>
                <a:gd name="T91" fmla="*/ 744 h 917"/>
                <a:gd name="T92" fmla="*/ 90 w 360"/>
                <a:gd name="T93" fmla="*/ 785 h 917"/>
                <a:gd name="T94" fmla="*/ 62 w 360"/>
                <a:gd name="T95" fmla="*/ 825 h 917"/>
                <a:gd name="T96" fmla="*/ 32 w 360"/>
                <a:gd name="T97" fmla="*/ 864 h 917"/>
                <a:gd name="T98" fmla="*/ 3 w 360"/>
                <a:gd name="T99" fmla="*/ 901 h 917"/>
                <a:gd name="T100" fmla="*/ 3 w 360"/>
                <a:gd name="T101" fmla="*/ 901 h 917"/>
                <a:gd name="T102" fmla="*/ 1 w 360"/>
                <a:gd name="T103" fmla="*/ 906 h 917"/>
                <a:gd name="T104" fmla="*/ 0 w 360"/>
                <a:gd name="T105" fmla="*/ 908 h 917"/>
                <a:gd name="T106" fmla="*/ 1 w 360"/>
                <a:gd name="T107" fmla="*/ 911 h 917"/>
                <a:gd name="T108" fmla="*/ 3 w 360"/>
                <a:gd name="T109" fmla="*/ 914 h 917"/>
                <a:gd name="T110" fmla="*/ 6 w 360"/>
                <a:gd name="T111" fmla="*/ 916 h 917"/>
                <a:gd name="T112" fmla="*/ 9 w 360"/>
                <a:gd name="T113" fmla="*/ 917 h 917"/>
                <a:gd name="T114" fmla="*/ 12 w 360"/>
                <a:gd name="T115" fmla="*/ 916 h 917"/>
                <a:gd name="T116" fmla="*/ 15 w 360"/>
                <a:gd name="T117" fmla="*/ 914 h 917"/>
                <a:gd name="T118" fmla="*/ 15 w 360"/>
                <a:gd name="T119" fmla="*/ 914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0" h="917">
                  <a:moveTo>
                    <a:pt x="15" y="914"/>
                  </a:moveTo>
                  <a:lnTo>
                    <a:pt x="15" y="914"/>
                  </a:lnTo>
                  <a:lnTo>
                    <a:pt x="43" y="880"/>
                  </a:lnTo>
                  <a:lnTo>
                    <a:pt x="69" y="845"/>
                  </a:lnTo>
                  <a:lnTo>
                    <a:pt x="95" y="808"/>
                  </a:lnTo>
                  <a:lnTo>
                    <a:pt x="120" y="770"/>
                  </a:lnTo>
                  <a:lnTo>
                    <a:pt x="142" y="733"/>
                  </a:lnTo>
                  <a:lnTo>
                    <a:pt x="163" y="695"/>
                  </a:lnTo>
                  <a:lnTo>
                    <a:pt x="182" y="655"/>
                  </a:lnTo>
                  <a:lnTo>
                    <a:pt x="200" y="613"/>
                  </a:lnTo>
                  <a:lnTo>
                    <a:pt x="200" y="613"/>
                  </a:lnTo>
                  <a:lnTo>
                    <a:pt x="218" y="565"/>
                  </a:lnTo>
                  <a:lnTo>
                    <a:pt x="234" y="518"/>
                  </a:lnTo>
                  <a:lnTo>
                    <a:pt x="249" y="469"/>
                  </a:lnTo>
                  <a:lnTo>
                    <a:pt x="264" y="420"/>
                  </a:lnTo>
                  <a:lnTo>
                    <a:pt x="264" y="420"/>
                  </a:lnTo>
                  <a:lnTo>
                    <a:pt x="290" y="319"/>
                  </a:lnTo>
                  <a:lnTo>
                    <a:pt x="315" y="217"/>
                  </a:lnTo>
                  <a:lnTo>
                    <a:pt x="315" y="217"/>
                  </a:lnTo>
                  <a:lnTo>
                    <a:pt x="339" y="114"/>
                  </a:lnTo>
                  <a:lnTo>
                    <a:pt x="360" y="10"/>
                  </a:lnTo>
                  <a:lnTo>
                    <a:pt x="360" y="10"/>
                  </a:lnTo>
                  <a:lnTo>
                    <a:pt x="360" y="7"/>
                  </a:lnTo>
                  <a:lnTo>
                    <a:pt x="358" y="4"/>
                  </a:lnTo>
                  <a:lnTo>
                    <a:pt x="357" y="1"/>
                  </a:lnTo>
                  <a:lnTo>
                    <a:pt x="354" y="0"/>
                  </a:lnTo>
                  <a:lnTo>
                    <a:pt x="351" y="0"/>
                  </a:lnTo>
                  <a:lnTo>
                    <a:pt x="347" y="0"/>
                  </a:lnTo>
                  <a:lnTo>
                    <a:pt x="345" y="3"/>
                  </a:lnTo>
                  <a:lnTo>
                    <a:pt x="344" y="6"/>
                  </a:lnTo>
                  <a:lnTo>
                    <a:pt x="344" y="6"/>
                  </a:lnTo>
                  <a:lnTo>
                    <a:pt x="323" y="101"/>
                  </a:lnTo>
                  <a:lnTo>
                    <a:pt x="302" y="196"/>
                  </a:lnTo>
                  <a:lnTo>
                    <a:pt x="278" y="291"/>
                  </a:lnTo>
                  <a:lnTo>
                    <a:pt x="255" y="386"/>
                  </a:lnTo>
                  <a:lnTo>
                    <a:pt x="255" y="386"/>
                  </a:lnTo>
                  <a:lnTo>
                    <a:pt x="240" y="435"/>
                  </a:lnTo>
                  <a:lnTo>
                    <a:pt x="227" y="485"/>
                  </a:lnTo>
                  <a:lnTo>
                    <a:pt x="210" y="534"/>
                  </a:lnTo>
                  <a:lnTo>
                    <a:pt x="194" y="582"/>
                  </a:lnTo>
                  <a:lnTo>
                    <a:pt x="194" y="582"/>
                  </a:lnTo>
                  <a:lnTo>
                    <a:pt x="176" y="623"/>
                  </a:lnTo>
                  <a:lnTo>
                    <a:pt x="157" y="665"/>
                  </a:lnTo>
                  <a:lnTo>
                    <a:pt x="138" y="705"/>
                  </a:lnTo>
                  <a:lnTo>
                    <a:pt x="115" y="744"/>
                  </a:lnTo>
                  <a:lnTo>
                    <a:pt x="115" y="744"/>
                  </a:lnTo>
                  <a:lnTo>
                    <a:pt x="90" y="785"/>
                  </a:lnTo>
                  <a:lnTo>
                    <a:pt x="62" y="825"/>
                  </a:lnTo>
                  <a:lnTo>
                    <a:pt x="32" y="864"/>
                  </a:lnTo>
                  <a:lnTo>
                    <a:pt x="3" y="901"/>
                  </a:lnTo>
                  <a:lnTo>
                    <a:pt x="3" y="901"/>
                  </a:lnTo>
                  <a:lnTo>
                    <a:pt x="1" y="906"/>
                  </a:lnTo>
                  <a:lnTo>
                    <a:pt x="0" y="908"/>
                  </a:lnTo>
                  <a:lnTo>
                    <a:pt x="1" y="911"/>
                  </a:lnTo>
                  <a:lnTo>
                    <a:pt x="3" y="914"/>
                  </a:lnTo>
                  <a:lnTo>
                    <a:pt x="6" y="916"/>
                  </a:lnTo>
                  <a:lnTo>
                    <a:pt x="9" y="917"/>
                  </a:lnTo>
                  <a:lnTo>
                    <a:pt x="12" y="916"/>
                  </a:lnTo>
                  <a:lnTo>
                    <a:pt x="15" y="914"/>
                  </a:lnTo>
                  <a:lnTo>
                    <a:pt x="15" y="9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1A64E50D-824F-0EA6-C3CA-8C54B88BA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9" y="2039"/>
              <a:ext cx="756" cy="226"/>
            </a:xfrm>
            <a:custGeom>
              <a:avLst/>
              <a:gdLst>
                <a:gd name="T0" fmla="*/ 23 w 2268"/>
                <a:gd name="T1" fmla="*/ 45 h 680"/>
                <a:gd name="T2" fmla="*/ 89 w 2268"/>
                <a:gd name="T3" fmla="*/ 137 h 680"/>
                <a:gd name="T4" fmla="*/ 190 w 2268"/>
                <a:gd name="T5" fmla="*/ 250 h 680"/>
                <a:gd name="T6" fmla="*/ 355 w 2268"/>
                <a:gd name="T7" fmla="*/ 406 h 680"/>
                <a:gd name="T8" fmla="*/ 457 w 2268"/>
                <a:gd name="T9" fmla="*/ 492 h 680"/>
                <a:gd name="T10" fmla="*/ 599 w 2268"/>
                <a:gd name="T11" fmla="*/ 590 h 680"/>
                <a:gd name="T12" fmla="*/ 676 w 2268"/>
                <a:gd name="T13" fmla="*/ 628 h 680"/>
                <a:gd name="T14" fmla="*/ 756 w 2268"/>
                <a:gd name="T15" fmla="*/ 657 h 680"/>
                <a:gd name="T16" fmla="*/ 813 w 2268"/>
                <a:gd name="T17" fmla="*/ 670 h 680"/>
                <a:gd name="T18" fmla="*/ 915 w 2268"/>
                <a:gd name="T19" fmla="*/ 680 h 680"/>
                <a:gd name="T20" fmla="*/ 1016 w 2268"/>
                <a:gd name="T21" fmla="*/ 680 h 680"/>
                <a:gd name="T22" fmla="*/ 1183 w 2268"/>
                <a:gd name="T23" fmla="*/ 671 h 680"/>
                <a:gd name="T24" fmla="*/ 1305 w 2268"/>
                <a:gd name="T25" fmla="*/ 655 h 680"/>
                <a:gd name="T26" fmla="*/ 1501 w 2268"/>
                <a:gd name="T27" fmla="*/ 605 h 680"/>
                <a:gd name="T28" fmla="*/ 1594 w 2268"/>
                <a:gd name="T29" fmla="*/ 567 h 680"/>
                <a:gd name="T30" fmla="*/ 1686 w 2268"/>
                <a:gd name="T31" fmla="*/ 523 h 680"/>
                <a:gd name="T32" fmla="*/ 1744 w 2268"/>
                <a:gd name="T33" fmla="*/ 489 h 680"/>
                <a:gd name="T34" fmla="*/ 1843 w 2268"/>
                <a:gd name="T35" fmla="*/ 419 h 680"/>
                <a:gd name="T36" fmla="*/ 1999 w 2268"/>
                <a:gd name="T37" fmla="*/ 287 h 680"/>
                <a:gd name="T38" fmla="*/ 2111 w 2268"/>
                <a:gd name="T39" fmla="*/ 187 h 680"/>
                <a:gd name="T40" fmla="*/ 2218 w 2268"/>
                <a:gd name="T41" fmla="*/ 82 h 680"/>
                <a:gd name="T42" fmla="*/ 2268 w 2268"/>
                <a:gd name="T43" fmla="*/ 24 h 680"/>
                <a:gd name="T44" fmla="*/ 2266 w 2268"/>
                <a:gd name="T45" fmla="*/ 15 h 680"/>
                <a:gd name="T46" fmla="*/ 2257 w 2268"/>
                <a:gd name="T47" fmla="*/ 14 h 680"/>
                <a:gd name="T48" fmla="*/ 2230 w 2268"/>
                <a:gd name="T49" fmla="*/ 43 h 680"/>
                <a:gd name="T50" fmla="*/ 2101 w 2268"/>
                <a:gd name="T51" fmla="*/ 172 h 680"/>
                <a:gd name="T52" fmla="*/ 1987 w 2268"/>
                <a:gd name="T53" fmla="*/ 273 h 680"/>
                <a:gd name="T54" fmla="*/ 1862 w 2268"/>
                <a:gd name="T55" fmla="*/ 380 h 680"/>
                <a:gd name="T56" fmla="*/ 1799 w 2268"/>
                <a:gd name="T57" fmla="*/ 431 h 680"/>
                <a:gd name="T58" fmla="*/ 1713 w 2268"/>
                <a:gd name="T59" fmla="*/ 487 h 680"/>
                <a:gd name="T60" fmla="*/ 1622 w 2268"/>
                <a:gd name="T61" fmla="*/ 536 h 680"/>
                <a:gd name="T62" fmla="*/ 1527 w 2268"/>
                <a:gd name="T63" fmla="*/ 575 h 680"/>
                <a:gd name="T64" fmla="*/ 1429 w 2268"/>
                <a:gd name="T65" fmla="*/ 608 h 680"/>
                <a:gd name="T66" fmla="*/ 1296 w 2268"/>
                <a:gd name="T67" fmla="*/ 637 h 680"/>
                <a:gd name="T68" fmla="*/ 1126 w 2268"/>
                <a:gd name="T69" fmla="*/ 658 h 680"/>
                <a:gd name="T70" fmla="*/ 1017 w 2268"/>
                <a:gd name="T71" fmla="*/ 662 h 680"/>
                <a:gd name="T72" fmla="*/ 865 w 2268"/>
                <a:gd name="T73" fmla="*/ 658 h 680"/>
                <a:gd name="T74" fmla="*/ 794 w 2268"/>
                <a:gd name="T75" fmla="*/ 648 h 680"/>
                <a:gd name="T76" fmla="*/ 724 w 2268"/>
                <a:gd name="T77" fmla="*/ 628 h 680"/>
                <a:gd name="T78" fmla="*/ 679 w 2268"/>
                <a:gd name="T79" fmla="*/ 612 h 680"/>
                <a:gd name="T80" fmla="*/ 601 w 2268"/>
                <a:gd name="T81" fmla="*/ 570 h 680"/>
                <a:gd name="T82" fmla="*/ 479 w 2268"/>
                <a:gd name="T83" fmla="*/ 487 h 680"/>
                <a:gd name="T84" fmla="*/ 358 w 2268"/>
                <a:gd name="T85" fmla="*/ 386 h 680"/>
                <a:gd name="T86" fmla="*/ 242 w 2268"/>
                <a:gd name="T87" fmla="*/ 278 h 680"/>
                <a:gd name="T88" fmla="*/ 98 w 2268"/>
                <a:gd name="T89" fmla="*/ 119 h 680"/>
                <a:gd name="T90" fmla="*/ 55 w 2268"/>
                <a:gd name="T91" fmla="*/ 63 h 680"/>
                <a:gd name="T92" fmla="*/ 14 w 2268"/>
                <a:gd name="T93" fmla="*/ 2 h 680"/>
                <a:gd name="T94" fmla="*/ 5 w 2268"/>
                <a:gd name="T95" fmla="*/ 2 h 680"/>
                <a:gd name="T96" fmla="*/ 0 w 2268"/>
                <a:gd name="T97" fmla="*/ 11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68" h="680">
                  <a:moveTo>
                    <a:pt x="2" y="14"/>
                  </a:moveTo>
                  <a:lnTo>
                    <a:pt x="2" y="14"/>
                  </a:lnTo>
                  <a:lnTo>
                    <a:pt x="23" y="45"/>
                  </a:lnTo>
                  <a:lnTo>
                    <a:pt x="45" y="76"/>
                  </a:lnTo>
                  <a:lnTo>
                    <a:pt x="67" y="107"/>
                  </a:lnTo>
                  <a:lnTo>
                    <a:pt x="89" y="137"/>
                  </a:lnTo>
                  <a:lnTo>
                    <a:pt x="115" y="167"/>
                  </a:lnTo>
                  <a:lnTo>
                    <a:pt x="138" y="195"/>
                  </a:lnTo>
                  <a:lnTo>
                    <a:pt x="190" y="250"/>
                  </a:lnTo>
                  <a:lnTo>
                    <a:pt x="244" y="305"/>
                  </a:lnTo>
                  <a:lnTo>
                    <a:pt x="298" y="355"/>
                  </a:lnTo>
                  <a:lnTo>
                    <a:pt x="355" y="406"/>
                  </a:lnTo>
                  <a:lnTo>
                    <a:pt x="413" y="455"/>
                  </a:lnTo>
                  <a:lnTo>
                    <a:pt x="413" y="455"/>
                  </a:lnTo>
                  <a:lnTo>
                    <a:pt x="457" y="492"/>
                  </a:lnTo>
                  <a:lnTo>
                    <a:pt x="503" y="526"/>
                  </a:lnTo>
                  <a:lnTo>
                    <a:pt x="550" y="560"/>
                  </a:lnTo>
                  <a:lnTo>
                    <a:pt x="599" y="590"/>
                  </a:lnTo>
                  <a:lnTo>
                    <a:pt x="625" y="603"/>
                  </a:lnTo>
                  <a:lnTo>
                    <a:pt x="650" y="616"/>
                  </a:lnTo>
                  <a:lnTo>
                    <a:pt x="676" y="628"/>
                  </a:lnTo>
                  <a:lnTo>
                    <a:pt x="702" y="639"/>
                  </a:lnTo>
                  <a:lnTo>
                    <a:pt x="730" y="649"/>
                  </a:lnTo>
                  <a:lnTo>
                    <a:pt x="756" y="657"/>
                  </a:lnTo>
                  <a:lnTo>
                    <a:pt x="785" y="664"/>
                  </a:lnTo>
                  <a:lnTo>
                    <a:pt x="813" y="670"/>
                  </a:lnTo>
                  <a:lnTo>
                    <a:pt x="813" y="670"/>
                  </a:lnTo>
                  <a:lnTo>
                    <a:pt x="838" y="673"/>
                  </a:lnTo>
                  <a:lnTo>
                    <a:pt x="863" y="676"/>
                  </a:lnTo>
                  <a:lnTo>
                    <a:pt x="915" y="680"/>
                  </a:lnTo>
                  <a:lnTo>
                    <a:pt x="965" y="680"/>
                  </a:lnTo>
                  <a:lnTo>
                    <a:pt x="1016" y="680"/>
                  </a:lnTo>
                  <a:lnTo>
                    <a:pt x="1016" y="680"/>
                  </a:lnTo>
                  <a:lnTo>
                    <a:pt x="1072" y="679"/>
                  </a:lnTo>
                  <a:lnTo>
                    <a:pt x="1127" y="676"/>
                  </a:lnTo>
                  <a:lnTo>
                    <a:pt x="1183" y="671"/>
                  </a:lnTo>
                  <a:lnTo>
                    <a:pt x="1238" y="665"/>
                  </a:lnTo>
                  <a:lnTo>
                    <a:pt x="1238" y="665"/>
                  </a:lnTo>
                  <a:lnTo>
                    <a:pt x="1305" y="655"/>
                  </a:lnTo>
                  <a:lnTo>
                    <a:pt x="1370" y="640"/>
                  </a:lnTo>
                  <a:lnTo>
                    <a:pt x="1435" y="624"/>
                  </a:lnTo>
                  <a:lnTo>
                    <a:pt x="1501" y="605"/>
                  </a:lnTo>
                  <a:lnTo>
                    <a:pt x="1532" y="593"/>
                  </a:lnTo>
                  <a:lnTo>
                    <a:pt x="1563" y="581"/>
                  </a:lnTo>
                  <a:lnTo>
                    <a:pt x="1594" y="567"/>
                  </a:lnTo>
                  <a:lnTo>
                    <a:pt x="1625" y="554"/>
                  </a:lnTo>
                  <a:lnTo>
                    <a:pt x="1656" y="539"/>
                  </a:lnTo>
                  <a:lnTo>
                    <a:pt x="1686" y="523"/>
                  </a:lnTo>
                  <a:lnTo>
                    <a:pt x="1716" y="507"/>
                  </a:lnTo>
                  <a:lnTo>
                    <a:pt x="1744" y="489"/>
                  </a:lnTo>
                  <a:lnTo>
                    <a:pt x="1744" y="489"/>
                  </a:lnTo>
                  <a:lnTo>
                    <a:pt x="1778" y="466"/>
                  </a:lnTo>
                  <a:lnTo>
                    <a:pt x="1810" y="443"/>
                  </a:lnTo>
                  <a:lnTo>
                    <a:pt x="1843" y="419"/>
                  </a:lnTo>
                  <a:lnTo>
                    <a:pt x="1874" y="394"/>
                  </a:lnTo>
                  <a:lnTo>
                    <a:pt x="1936" y="340"/>
                  </a:lnTo>
                  <a:lnTo>
                    <a:pt x="1999" y="287"/>
                  </a:lnTo>
                  <a:lnTo>
                    <a:pt x="1999" y="287"/>
                  </a:lnTo>
                  <a:lnTo>
                    <a:pt x="2055" y="238"/>
                  </a:lnTo>
                  <a:lnTo>
                    <a:pt x="2111" y="187"/>
                  </a:lnTo>
                  <a:lnTo>
                    <a:pt x="2166" y="135"/>
                  </a:lnTo>
                  <a:lnTo>
                    <a:pt x="2218" y="82"/>
                  </a:lnTo>
                  <a:lnTo>
                    <a:pt x="2218" y="82"/>
                  </a:lnTo>
                  <a:lnTo>
                    <a:pt x="2266" y="28"/>
                  </a:lnTo>
                  <a:lnTo>
                    <a:pt x="2266" y="28"/>
                  </a:lnTo>
                  <a:lnTo>
                    <a:pt x="2268" y="24"/>
                  </a:lnTo>
                  <a:lnTo>
                    <a:pt x="2268" y="21"/>
                  </a:lnTo>
                  <a:lnTo>
                    <a:pt x="2267" y="18"/>
                  </a:lnTo>
                  <a:lnTo>
                    <a:pt x="2266" y="15"/>
                  </a:lnTo>
                  <a:lnTo>
                    <a:pt x="2263" y="14"/>
                  </a:lnTo>
                  <a:lnTo>
                    <a:pt x="2260" y="12"/>
                  </a:lnTo>
                  <a:lnTo>
                    <a:pt x="2257" y="14"/>
                  </a:lnTo>
                  <a:lnTo>
                    <a:pt x="2254" y="15"/>
                  </a:lnTo>
                  <a:lnTo>
                    <a:pt x="2254" y="15"/>
                  </a:lnTo>
                  <a:lnTo>
                    <a:pt x="2230" y="43"/>
                  </a:lnTo>
                  <a:lnTo>
                    <a:pt x="2205" y="70"/>
                  </a:lnTo>
                  <a:lnTo>
                    <a:pt x="2154" y="122"/>
                  </a:lnTo>
                  <a:lnTo>
                    <a:pt x="2101" y="172"/>
                  </a:lnTo>
                  <a:lnTo>
                    <a:pt x="2048" y="220"/>
                  </a:lnTo>
                  <a:lnTo>
                    <a:pt x="2048" y="220"/>
                  </a:lnTo>
                  <a:lnTo>
                    <a:pt x="1987" y="273"/>
                  </a:lnTo>
                  <a:lnTo>
                    <a:pt x="1926" y="327"/>
                  </a:lnTo>
                  <a:lnTo>
                    <a:pt x="1926" y="327"/>
                  </a:lnTo>
                  <a:lnTo>
                    <a:pt x="1862" y="380"/>
                  </a:lnTo>
                  <a:lnTo>
                    <a:pt x="1831" y="406"/>
                  </a:lnTo>
                  <a:lnTo>
                    <a:pt x="1799" y="431"/>
                  </a:lnTo>
                  <a:lnTo>
                    <a:pt x="1799" y="431"/>
                  </a:lnTo>
                  <a:lnTo>
                    <a:pt x="1770" y="450"/>
                  </a:lnTo>
                  <a:lnTo>
                    <a:pt x="1742" y="469"/>
                  </a:lnTo>
                  <a:lnTo>
                    <a:pt x="1713" y="487"/>
                  </a:lnTo>
                  <a:lnTo>
                    <a:pt x="1683" y="505"/>
                  </a:lnTo>
                  <a:lnTo>
                    <a:pt x="1652" y="520"/>
                  </a:lnTo>
                  <a:lnTo>
                    <a:pt x="1622" y="536"/>
                  </a:lnTo>
                  <a:lnTo>
                    <a:pt x="1591" y="550"/>
                  </a:lnTo>
                  <a:lnTo>
                    <a:pt x="1560" y="563"/>
                  </a:lnTo>
                  <a:lnTo>
                    <a:pt x="1527" y="575"/>
                  </a:lnTo>
                  <a:lnTo>
                    <a:pt x="1496" y="587"/>
                  </a:lnTo>
                  <a:lnTo>
                    <a:pt x="1464" y="597"/>
                  </a:lnTo>
                  <a:lnTo>
                    <a:pt x="1429" y="608"/>
                  </a:lnTo>
                  <a:lnTo>
                    <a:pt x="1364" y="624"/>
                  </a:lnTo>
                  <a:lnTo>
                    <a:pt x="1296" y="637"/>
                  </a:lnTo>
                  <a:lnTo>
                    <a:pt x="1296" y="637"/>
                  </a:lnTo>
                  <a:lnTo>
                    <a:pt x="1240" y="646"/>
                  </a:lnTo>
                  <a:lnTo>
                    <a:pt x="1183" y="654"/>
                  </a:lnTo>
                  <a:lnTo>
                    <a:pt x="1126" y="658"/>
                  </a:lnTo>
                  <a:lnTo>
                    <a:pt x="1069" y="661"/>
                  </a:lnTo>
                  <a:lnTo>
                    <a:pt x="1069" y="661"/>
                  </a:lnTo>
                  <a:lnTo>
                    <a:pt x="1017" y="662"/>
                  </a:lnTo>
                  <a:lnTo>
                    <a:pt x="967" y="664"/>
                  </a:lnTo>
                  <a:lnTo>
                    <a:pt x="917" y="662"/>
                  </a:lnTo>
                  <a:lnTo>
                    <a:pt x="865" y="658"/>
                  </a:lnTo>
                  <a:lnTo>
                    <a:pt x="865" y="658"/>
                  </a:lnTo>
                  <a:lnTo>
                    <a:pt x="817" y="652"/>
                  </a:lnTo>
                  <a:lnTo>
                    <a:pt x="794" y="648"/>
                  </a:lnTo>
                  <a:lnTo>
                    <a:pt x="770" y="643"/>
                  </a:lnTo>
                  <a:lnTo>
                    <a:pt x="748" y="636"/>
                  </a:lnTo>
                  <a:lnTo>
                    <a:pt x="724" y="628"/>
                  </a:lnTo>
                  <a:lnTo>
                    <a:pt x="702" y="621"/>
                  </a:lnTo>
                  <a:lnTo>
                    <a:pt x="679" y="612"/>
                  </a:lnTo>
                  <a:lnTo>
                    <a:pt x="679" y="612"/>
                  </a:lnTo>
                  <a:lnTo>
                    <a:pt x="653" y="599"/>
                  </a:lnTo>
                  <a:lnTo>
                    <a:pt x="626" y="585"/>
                  </a:lnTo>
                  <a:lnTo>
                    <a:pt x="601" y="570"/>
                  </a:lnTo>
                  <a:lnTo>
                    <a:pt x="576" y="556"/>
                  </a:lnTo>
                  <a:lnTo>
                    <a:pt x="527" y="521"/>
                  </a:lnTo>
                  <a:lnTo>
                    <a:pt x="479" y="487"/>
                  </a:lnTo>
                  <a:lnTo>
                    <a:pt x="479" y="487"/>
                  </a:lnTo>
                  <a:lnTo>
                    <a:pt x="418" y="437"/>
                  </a:lnTo>
                  <a:lnTo>
                    <a:pt x="358" y="386"/>
                  </a:lnTo>
                  <a:lnTo>
                    <a:pt x="298" y="333"/>
                  </a:lnTo>
                  <a:lnTo>
                    <a:pt x="242" y="278"/>
                  </a:lnTo>
                  <a:lnTo>
                    <a:pt x="242" y="278"/>
                  </a:lnTo>
                  <a:lnTo>
                    <a:pt x="192" y="227"/>
                  </a:lnTo>
                  <a:lnTo>
                    <a:pt x="144" y="174"/>
                  </a:lnTo>
                  <a:lnTo>
                    <a:pt x="98" y="119"/>
                  </a:lnTo>
                  <a:lnTo>
                    <a:pt x="76" y="91"/>
                  </a:lnTo>
                  <a:lnTo>
                    <a:pt x="55" y="63"/>
                  </a:lnTo>
                  <a:lnTo>
                    <a:pt x="55" y="63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6248A674-015F-1F60-0E62-E1DCC4253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1750"/>
              <a:ext cx="120" cy="295"/>
            </a:xfrm>
            <a:custGeom>
              <a:avLst/>
              <a:gdLst>
                <a:gd name="T0" fmla="*/ 0 w 361"/>
                <a:gd name="T1" fmla="*/ 10 h 883"/>
                <a:gd name="T2" fmla="*/ 0 w 361"/>
                <a:gd name="T3" fmla="*/ 10 h 883"/>
                <a:gd name="T4" fmla="*/ 8 w 361"/>
                <a:gd name="T5" fmla="*/ 57 h 883"/>
                <a:gd name="T6" fmla="*/ 19 w 361"/>
                <a:gd name="T7" fmla="*/ 102 h 883"/>
                <a:gd name="T8" fmla="*/ 31 w 361"/>
                <a:gd name="T9" fmla="*/ 148 h 883"/>
                <a:gd name="T10" fmla="*/ 43 w 361"/>
                <a:gd name="T11" fmla="*/ 194 h 883"/>
                <a:gd name="T12" fmla="*/ 57 w 361"/>
                <a:gd name="T13" fmla="*/ 239 h 883"/>
                <a:gd name="T14" fmla="*/ 71 w 361"/>
                <a:gd name="T15" fmla="*/ 283 h 883"/>
                <a:gd name="T16" fmla="*/ 87 w 361"/>
                <a:gd name="T17" fmla="*/ 328 h 883"/>
                <a:gd name="T18" fmla="*/ 103 w 361"/>
                <a:gd name="T19" fmla="*/ 372 h 883"/>
                <a:gd name="T20" fmla="*/ 103 w 361"/>
                <a:gd name="T21" fmla="*/ 372 h 883"/>
                <a:gd name="T22" fmla="*/ 137 w 361"/>
                <a:gd name="T23" fmla="*/ 463 h 883"/>
                <a:gd name="T24" fmla="*/ 176 w 361"/>
                <a:gd name="T25" fmla="*/ 552 h 883"/>
                <a:gd name="T26" fmla="*/ 216 w 361"/>
                <a:gd name="T27" fmla="*/ 640 h 883"/>
                <a:gd name="T28" fmla="*/ 259 w 361"/>
                <a:gd name="T29" fmla="*/ 727 h 883"/>
                <a:gd name="T30" fmla="*/ 259 w 361"/>
                <a:gd name="T31" fmla="*/ 727 h 883"/>
                <a:gd name="T32" fmla="*/ 278 w 361"/>
                <a:gd name="T33" fmla="*/ 766 h 883"/>
                <a:gd name="T34" fmla="*/ 299 w 361"/>
                <a:gd name="T35" fmla="*/ 804 h 883"/>
                <a:gd name="T36" fmla="*/ 321 w 361"/>
                <a:gd name="T37" fmla="*/ 841 h 883"/>
                <a:gd name="T38" fmla="*/ 345 w 361"/>
                <a:gd name="T39" fmla="*/ 879 h 883"/>
                <a:gd name="T40" fmla="*/ 345 w 361"/>
                <a:gd name="T41" fmla="*/ 879 h 883"/>
                <a:gd name="T42" fmla="*/ 348 w 361"/>
                <a:gd name="T43" fmla="*/ 882 h 883"/>
                <a:gd name="T44" fmla="*/ 351 w 361"/>
                <a:gd name="T45" fmla="*/ 883 h 883"/>
                <a:gd name="T46" fmla="*/ 354 w 361"/>
                <a:gd name="T47" fmla="*/ 883 h 883"/>
                <a:gd name="T48" fmla="*/ 357 w 361"/>
                <a:gd name="T49" fmla="*/ 882 h 883"/>
                <a:gd name="T50" fmla="*/ 360 w 361"/>
                <a:gd name="T51" fmla="*/ 879 h 883"/>
                <a:gd name="T52" fmla="*/ 361 w 361"/>
                <a:gd name="T53" fmla="*/ 877 h 883"/>
                <a:gd name="T54" fmla="*/ 361 w 361"/>
                <a:gd name="T55" fmla="*/ 873 h 883"/>
                <a:gd name="T56" fmla="*/ 360 w 361"/>
                <a:gd name="T57" fmla="*/ 870 h 883"/>
                <a:gd name="T58" fmla="*/ 360 w 361"/>
                <a:gd name="T59" fmla="*/ 870 h 883"/>
                <a:gd name="T60" fmla="*/ 339 w 361"/>
                <a:gd name="T61" fmla="*/ 836 h 883"/>
                <a:gd name="T62" fmla="*/ 318 w 361"/>
                <a:gd name="T63" fmla="*/ 800 h 883"/>
                <a:gd name="T64" fmla="*/ 278 w 361"/>
                <a:gd name="T65" fmla="*/ 727 h 883"/>
                <a:gd name="T66" fmla="*/ 243 w 361"/>
                <a:gd name="T67" fmla="*/ 654 h 883"/>
                <a:gd name="T68" fmla="*/ 209 w 361"/>
                <a:gd name="T69" fmla="*/ 580 h 883"/>
                <a:gd name="T70" fmla="*/ 209 w 361"/>
                <a:gd name="T71" fmla="*/ 580 h 883"/>
                <a:gd name="T72" fmla="*/ 167 w 361"/>
                <a:gd name="T73" fmla="*/ 485 h 883"/>
                <a:gd name="T74" fmla="*/ 128 w 361"/>
                <a:gd name="T75" fmla="*/ 390 h 883"/>
                <a:gd name="T76" fmla="*/ 111 w 361"/>
                <a:gd name="T77" fmla="*/ 343 h 883"/>
                <a:gd name="T78" fmla="*/ 93 w 361"/>
                <a:gd name="T79" fmla="*/ 294 h 883"/>
                <a:gd name="T80" fmla="*/ 77 w 361"/>
                <a:gd name="T81" fmla="*/ 245 h 883"/>
                <a:gd name="T82" fmla="*/ 62 w 361"/>
                <a:gd name="T83" fmla="*/ 196 h 883"/>
                <a:gd name="T84" fmla="*/ 62 w 361"/>
                <a:gd name="T85" fmla="*/ 196 h 883"/>
                <a:gd name="T86" fmla="*/ 48 w 361"/>
                <a:gd name="T87" fmla="*/ 148 h 883"/>
                <a:gd name="T88" fmla="*/ 37 w 361"/>
                <a:gd name="T89" fmla="*/ 100 h 883"/>
                <a:gd name="T90" fmla="*/ 26 w 361"/>
                <a:gd name="T91" fmla="*/ 53 h 883"/>
                <a:gd name="T92" fmla="*/ 16 w 361"/>
                <a:gd name="T93" fmla="*/ 5 h 883"/>
                <a:gd name="T94" fmla="*/ 16 w 361"/>
                <a:gd name="T95" fmla="*/ 5 h 883"/>
                <a:gd name="T96" fmla="*/ 14 w 361"/>
                <a:gd name="T97" fmla="*/ 2 h 883"/>
                <a:gd name="T98" fmla="*/ 13 w 361"/>
                <a:gd name="T99" fmla="*/ 1 h 883"/>
                <a:gd name="T100" fmla="*/ 10 w 361"/>
                <a:gd name="T101" fmla="*/ 0 h 883"/>
                <a:gd name="T102" fmla="*/ 5 w 361"/>
                <a:gd name="T103" fmla="*/ 0 h 883"/>
                <a:gd name="T104" fmla="*/ 2 w 361"/>
                <a:gd name="T105" fmla="*/ 1 h 883"/>
                <a:gd name="T106" fmla="*/ 1 w 361"/>
                <a:gd name="T107" fmla="*/ 4 h 883"/>
                <a:gd name="T108" fmla="*/ 0 w 361"/>
                <a:gd name="T109" fmla="*/ 7 h 883"/>
                <a:gd name="T110" fmla="*/ 0 w 361"/>
                <a:gd name="T111" fmla="*/ 10 h 883"/>
                <a:gd name="T112" fmla="*/ 0 w 361"/>
                <a:gd name="T113" fmla="*/ 10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1" h="883">
                  <a:moveTo>
                    <a:pt x="0" y="10"/>
                  </a:moveTo>
                  <a:lnTo>
                    <a:pt x="0" y="10"/>
                  </a:lnTo>
                  <a:lnTo>
                    <a:pt x="8" y="57"/>
                  </a:lnTo>
                  <a:lnTo>
                    <a:pt x="19" y="102"/>
                  </a:lnTo>
                  <a:lnTo>
                    <a:pt x="31" y="148"/>
                  </a:lnTo>
                  <a:lnTo>
                    <a:pt x="43" y="194"/>
                  </a:lnTo>
                  <a:lnTo>
                    <a:pt x="57" y="239"/>
                  </a:lnTo>
                  <a:lnTo>
                    <a:pt x="71" y="283"/>
                  </a:lnTo>
                  <a:lnTo>
                    <a:pt x="87" y="328"/>
                  </a:lnTo>
                  <a:lnTo>
                    <a:pt x="103" y="372"/>
                  </a:lnTo>
                  <a:lnTo>
                    <a:pt x="103" y="372"/>
                  </a:lnTo>
                  <a:lnTo>
                    <a:pt x="137" y="463"/>
                  </a:lnTo>
                  <a:lnTo>
                    <a:pt x="176" y="552"/>
                  </a:lnTo>
                  <a:lnTo>
                    <a:pt x="216" y="640"/>
                  </a:lnTo>
                  <a:lnTo>
                    <a:pt x="259" y="727"/>
                  </a:lnTo>
                  <a:lnTo>
                    <a:pt x="259" y="727"/>
                  </a:lnTo>
                  <a:lnTo>
                    <a:pt x="278" y="766"/>
                  </a:lnTo>
                  <a:lnTo>
                    <a:pt x="299" y="804"/>
                  </a:lnTo>
                  <a:lnTo>
                    <a:pt x="321" y="841"/>
                  </a:lnTo>
                  <a:lnTo>
                    <a:pt x="345" y="879"/>
                  </a:lnTo>
                  <a:lnTo>
                    <a:pt x="345" y="879"/>
                  </a:lnTo>
                  <a:lnTo>
                    <a:pt x="348" y="882"/>
                  </a:lnTo>
                  <a:lnTo>
                    <a:pt x="351" y="883"/>
                  </a:lnTo>
                  <a:lnTo>
                    <a:pt x="354" y="883"/>
                  </a:lnTo>
                  <a:lnTo>
                    <a:pt x="357" y="882"/>
                  </a:lnTo>
                  <a:lnTo>
                    <a:pt x="360" y="879"/>
                  </a:lnTo>
                  <a:lnTo>
                    <a:pt x="361" y="877"/>
                  </a:lnTo>
                  <a:lnTo>
                    <a:pt x="361" y="873"/>
                  </a:lnTo>
                  <a:lnTo>
                    <a:pt x="360" y="870"/>
                  </a:lnTo>
                  <a:lnTo>
                    <a:pt x="360" y="870"/>
                  </a:lnTo>
                  <a:lnTo>
                    <a:pt x="339" y="836"/>
                  </a:lnTo>
                  <a:lnTo>
                    <a:pt x="318" y="800"/>
                  </a:lnTo>
                  <a:lnTo>
                    <a:pt x="278" y="727"/>
                  </a:lnTo>
                  <a:lnTo>
                    <a:pt x="243" y="654"/>
                  </a:lnTo>
                  <a:lnTo>
                    <a:pt x="209" y="580"/>
                  </a:lnTo>
                  <a:lnTo>
                    <a:pt x="209" y="580"/>
                  </a:lnTo>
                  <a:lnTo>
                    <a:pt x="167" y="485"/>
                  </a:lnTo>
                  <a:lnTo>
                    <a:pt x="128" y="390"/>
                  </a:lnTo>
                  <a:lnTo>
                    <a:pt x="111" y="343"/>
                  </a:lnTo>
                  <a:lnTo>
                    <a:pt x="93" y="294"/>
                  </a:lnTo>
                  <a:lnTo>
                    <a:pt x="77" y="245"/>
                  </a:lnTo>
                  <a:lnTo>
                    <a:pt x="62" y="196"/>
                  </a:lnTo>
                  <a:lnTo>
                    <a:pt x="62" y="196"/>
                  </a:lnTo>
                  <a:lnTo>
                    <a:pt x="48" y="148"/>
                  </a:lnTo>
                  <a:lnTo>
                    <a:pt x="37" y="100"/>
                  </a:lnTo>
                  <a:lnTo>
                    <a:pt x="26" y="53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BA7EA42F-09F9-2D05-1B21-B917DBA22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1635"/>
              <a:ext cx="16" cy="121"/>
            </a:xfrm>
            <a:custGeom>
              <a:avLst/>
              <a:gdLst>
                <a:gd name="T0" fmla="*/ 1 w 49"/>
                <a:gd name="T1" fmla="*/ 7 h 363"/>
                <a:gd name="T2" fmla="*/ 1 w 49"/>
                <a:gd name="T3" fmla="*/ 7 h 363"/>
                <a:gd name="T4" fmla="*/ 0 w 49"/>
                <a:gd name="T5" fmla="*/ 37 h 363"/>
                <a:gd name="T6" fmla="*/ 0 w 49"/>
                <a:gd name="T7" fmla="*/ 66 h 363"/>
                <a:gd name="T8" fmla="*/ 0 w 49"/>
                <a:gd name="T9" fmla="*/ 66 h 363"/>
                <a:gd name="T10" fmla="*/ 1 w 49"/>
                <a:gd name="T11" fmla="*/ 106 h 363"/>
                <a:gd name="T12" fmla="*/ 4 w 49"/>
                <a:gd name="T13" fmla="*/ 147 h 363"/>
                <a:gd name="T14" fmla="*/ 7 w 49"/>
                <a:gd name="T15" fmla="*/ 187 h 363"/>
                <a:gd name="T16" fmla="*/ 12 w 49"/>
                <a:gd name="T17" fmla="*/ 227 h 363"/>
                <a:gd name="T18" fmla="*/ 12 w 49"/>
                <a:gd name="T19" fmla="*/ 227 h 363"/>
                <a:gd name="T20" fmla="*/ 21 w 49"/>
                <a:gd name="T21" fmla="*/ 292 h 363"/>
                <a:gd name="T22" fmla="*/ 33 w 49"/>
                <a:gd name="T23" fmla="*/ 356 h 363"/>
                <a:gd name="T24" fmla="*/ 33 w 49"/>
                <a:gd name="T25" fmla="*/ 356 h 363"/>
                <a:gd name="T26" fmla="*/ 34 w 49"/>
                <a:gd name="T27" fmla="*/ 360 h 363"/>
                <a:gd name="T28" fmla="*/ 35 w 49"/>
                <a:gd name="T29" fmla="*/ 362 h 363"/>
                <a:gd name="T30" fmla="*/ 38 w 49"/>
                <a:gd name="T31" fmla="*/ 363 h 363"/>
                <a:gd name="T32" fmla="*/ 43 w 49"/>
                <a:gd name="T33" fmla="*/ 363 h 363"/>
                <a:gd name="T34" fmla="*/ 46 w 49"/>
                <a:gd name="T35" fmla="*/ 362 h 363"/>
                <a:gd name="T36" fmla="*/ 47 w 49"/>
                <a:gd name="T37" fmla="*/ 359 h 363"/>
                <a:gd name="T38" fmla="*/ 49 w 49"/>
                <a:gd name="T39" fmla="*/ 356 h 363"/>
                <a:gd name="T40" fmla="*/ 49 w 49"/>
                <a:gd name="T41" fmla="*/ 351 h 363"/>
                <a:gd name="T42" fmla="*/ 49 w 49"/>
                <a:gd name="T43" fmla="*/ 351 h 363"/>
                <a:gd name="T44" fmla="*/ 35 w 49"/>
                <a:gd name="T45" fmla="*/ 271 h 363"/>
                <a:gd name="T46" fmla="*/ 30 w 49"/>
                <a:gd name="T47" fmla="*/ 231 h 363"/>
                <a:gd name="T48" fmla="*/ 25 w 49"/>
                <a:gd name="T49" fmla="*/ 190 h 363"/>
                <a:gd name="T50" fmla="*/ 21 w 49"/>
                <a:gd name="T51" fmla="*/ 150 h 363"/>
                <a:gd name="T52" fmla="*/ 19 w 49"/>
                <a:gd name="T53" fmla="*/ 108 h 363"/>
                <a:gd name="T54" fmla="*/ 18 w 49"/>
                <a:gd name="T55" fmla="*/ 68 h 363"/>
                <a:gd name="T56" fmla="*/ 18 w 49"/>
                <a:gd name="T57" fmla="*/ 26 h 363"/>
                <a:gd name="T58" fmla="*/ 18 w 49"/>
                <a:gd name="T59" fmla="*/ 26 h 363"/>
                <a:gd name="T60" fmla="*/ 19 w 49"/>
                <a:gd name="T61" fmla="*/ 7 h 363"/>
                <a:gd name="T62" fmla="*/ 19 w 49"/>
                <a:gd name="T63" fmla="*/ 7 h 363"/>
                <a:gd name="T64" fmla="*/ 19 w 49"/>
                <a:gd name="T65" fmla="*/ 4 h 363"/>
                <a:gd name="T66" fmla="*/ 18 w 49"/>
                <a:gd name="T67" fmla="*/ 1 h 363"/>
                <a:gd name="T68" fmla="*/ 15 w 49"/>
                <a:gd name="T69" fmla="*/ 0 h 363"/>
                <a:gd name="T70" fmla="*/ 12 w 49"/>
                <a:gd name="T71" fmla="*/ 0 h 363"/>
                <a:gd name="T72" fmla="*/ 7 w 49"/>
                <a:gd name="T73" fmla="*/ 0 h 363"/>
                <a:gd name="T74" fmla="*/ 4 w 49"/>
                <a:gd name="T75" fmla="*/ 1 h 363"/>
                <a:gd name="T76" fmla="*/ 3 w 49"/>
                <a:gd name="T77" fmla="*/ 4 h 363"/>
                <a:gd name="T78" fmla="*/ 1 w 49"/>
                <a:gd name="T79" fmla="*/ 7 h 363"/>
                <a:gd name="T80" fmla="*/ 1 w 49"/>
                <a:gd name="T81" fmla="*/ 7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" h="363">
                  <a:moveTo>
                    <a:pt x="1" y="7"/>
                  </a:moveTo>
                  <a:lnTo>
                    <a:pt x="1" y="7"/>
                  </a:lnTo>
                  <a:lnTo>
                    <a:pt x="0" y="37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" y="106"/>
                  </a:lnTo>
                  <a:lnTo>
                    <a:pt x="4" y="147"/>
                  </a:lnTo>
                  <a:lnTo>
                    <a:pt x="7" y="187"/>
                  </a:lnTo>
                  <a:lnTo>
                    <a:pt x="12" y="227"/>
                  </a:lnTo>
                  <a:lnTo>
                    <a:pt x="12" y="227"/>
                  </a:lnTo>
                  <a:lnTo>
                    <a:pt x="21" y="292"/>
                  </a:lnTo>
                  <a:lnTo>
                    <a:pt x="33" y="356"/>
                  </a:lnTo>
                  <a:lnTo>
                    <a:pt x="33" y="356"/>
                  </a:lnTo>
                  <a:lnTo>
                    <a:pt x="34" y="360"/>
                  </a:lnTo>
                  <a:lnTo>
                    <a:pt x="35" y="362"/>
                  </a:lnTo>
                  <a:lnTo>
                    <a:pt x="38" y="363"/>
                  </a:lnTo>
                  <a:lnTo>
                    <a:pt x="43" y="363"/>
                  </a:lnTo>
                  <a:lnTo>
                    <a:pt x="46" y="362"/>
                  </a:lnTo>
                  <a:lnTo>
                    <a:pt x="47" y="359"/>
                  </a:lnTo>
                  <a:lnTo>
                    <a:pt x="49" y="356"/>
                  </a:lnTo>
                  <a:lnTo>
                    <a:pt x="49" y="351"/>
                  </a:lnTo>
                  <a:lnTo>
                    <a:pt x="49" y="351"/>
                  </a:lnTo>
                  <a:lnTo>
                    <a:pt x="35" y="271"/>
                  </a:lnTo>
                  <a:lnTo>
                    <a:pt x="30" y="231"/>
                  </a:lnTo>
                  <a:lnTo>
                    <a:pt x="25" y="190"/>
                  </a:lnTo>
                  <a:lnTo>
                    <a:pt x="21" y="150"/>
                  </a:lnTo>
                  <a:lnTo>
                    <a:pt x="19" y="108"/>
                  </a:lnTo>
                  <a:lnTo>
                    <a:pt x="18" y="6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4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B5A2E53C-1CC2-88AD-AE90-9F73CBA99F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2076"/>
              <a:ext cx="425" cy="661"/>
            </a:xfrm>
            <a:custGeom>
              <a:avLst/>
              <a:gdLst>
                <a:gd name="T0" fmla="*/ 0 w 1276"/>
                <a:gd name="T1" fmla="*/ 10 h 1982"/>
                <a:gd name="T2" fmla="*/ 29 w 1276"/>
                <a:gd name="T3" fmla="*/ 124 h 1982"/>
                <a:gd name="T4" fmla="*/ 50 w 1276"/>
                <a:gd name="T5" fmla="*/ 239 h 1982"/>
                <a:gd name="T6" fmla="*/ 86 w 1276"/>
                <a:gd name="T7" fmla="*/ 470 h 1982"/>
                <a:gd name="T8" fmla="*/ 96 w 1276"/>
                <a:gd name="T9" fmla="*/ 527 h 1982"/>
                <a:gd name="T10" fmla="*/ 120 w 1276"/>
                <a:gd name="T11" fmla="*/ 640 h 1982"/>
                <a:gd name="T12" fmla="*/ 151 w 1276"/>
                <a:gd name="T13" fmla="*/ 749 h 1982"/>
                <a:gd name="T14" fmla="*/ 173 w 1276"/>
                <a:gd name="T15" fmla="*/ 803 h 1982"/>
                <a:gd name="T16" fmla="*/ 197 w 1276"/>
                <a:gd name="T17" fmla="*/ 853 h 1982"/>
                <a:gd name="T18" fmla="*/ 227 w 1276"/>
                <a:gd name="T19" fmla="*/ 902 h 1982"/>
                <a:gd name="T20" fmla="*/ 243 w 1276"/>
                <a:gd name="T21" fmla="*/ 926 h 1982"/>
                <a:gd name="T22" fmla="*/ 298 w 1276"/>
                <a:gd name="T23" fmla="*/ 993 h 1982"/>
                <a:gd name="T24" fmla="*/ 338 w 1276"/>
                <a:gd name="T25" fmla="*/ 1037 h 1982"/>
                <a:gd name="T26" fmla="*/ 379 w 1276"/>
                <a:gd name="T27" fmla="*/ 1081 h 1982"/>
                <a:gd name="T28" fmla="*/ 467 w 1276"/>
                <a:gd name="T29" fmla="*/ 1165 h 1982"/>
                <a:gd name="T30" fmla="*/ 557 w 1276"/>
                <a:gd name="T31" fmla="*/ 1245 h 1982"/>
                <a:gd name="T32" fmla="*/ 649 w 1276"/>
                <a:gd name="T33" fmla="*/ 1324 h 1982"/>
                <a:gd name="T34" fmla="*/ 833 w 1276"/>
                <a:gd name="T35" fmla="*/ 1479 h 1982"/>
                <a:gd name="T36" fmla="*/ 922 w 1276"/>
                <a:gd name="T37" fmla="*/ 1559 h 1982"/>
                <a:gd name="T38" fmla="*/ 966 w 1276"/>
                <a:gd name="T39" fmla="*/ 1600 h 1982"/>
                <a:gd name="T40" fmla="*/ 1049 w 1276"/>
                <a:gd name="T41" fmla="*/ 1686 h 1982"/>
                <a:gd name="T42" fmla="*/ 1128 w 1276"/>
                <a:gd name="T43" fmla="*/ 1777 h 1982"/>
                <a:gd name="T44" fmla="*/ 1199 w 1276"/>
                <a:gd name="T45" fmla="*/ 1873 h 1982"/>
                <a:gd name="T46" fmla="*/ 1230 w 1276"/>
                <a:gd name="T47" fmla="*/ 1924 h 1982"/>
                <a:gd name="T48" fmla="*/ 1260 w 1276"/>
                <a:gd name="T49" fmla="*/ 1977 h 1982"/>
                <a:gd name="T50" fmla="*/ 1266 w 1276"/>
                <a:gd name="T51" fmla="*/ 1982 h 1982"/>
                <a:gd name="T52" fmla="*/ 1272 w 1276"/>
                <a:gd name="T53" fmla="*/ 1980 h 1982"/>
                <a:gd name="T54" fmla="*/ 1276 w 1276"/>
                <a:gd name="T55" fmla="*/ 1976 h 1982"/>
                <a:gd name="T56" fmla="*/ 1275 w 1276"/>
                <a:gd name="T57" fmla="*/ 1969 h 1982"/>
                <a:gd name="T58" fmla="*/ 1246 w 1276"/>
                <a:gd name="T59" fmla="*/ 1917 h 1982"/>
                <a:gd name="T60" fmla="*/ 1180 w 1276"/>
                <a:gd name="T61" fmla="*/ 1816 h 1982"/>
                <a:gd name="T62" fmla="*/ 1106 w 1276"/>
                <a:gd name="T63" fmla="*/ 1722 h 1982"/>
                <a:gd name="T64" fmla="*/ 1024 w 1276"/>
                <a:gd name="T65" fmla="*/ 1633 h 1982"/>
                <a:gd name="T66" fmla="*/ 983 w 1276"/>
                <a:gd name="T67" fmla="*/ 1591 h 1982"/>
                <a:gd name="T68" fmla="*/ 894 w 1276"/>
                <a:gd name="T69" fmla="*/ 1510 h 1982"/>
                <a:gd name="T70" fmla="*/ 621 w 1276"/>
                <a:gd name="T71" fmla="*/ 1277 h 1982"/>
                <a:gd name="T72" fmla="*/ 529 w 1276"/>
                <a:gd name="T73" fmla="*/ 1198 h 1982"/>
                <a:gd name="T74" fmla="*/ 440 w 1276"/>
                <a:gd name="T75" fmla="*/ 1116 h 1982"/>
                <a:gd name="T76" fmla="*/ 355 w 1276"/>
                <a:gd name="T77" fmla="*/ 1030 h 1982"/>
                <a:gd name="T78" fmla="*/ 275 w 1276"/>
                <a:gd name="T79" fmla="*/ 939 h 1982"/>
                <a:gd name="T80" fmla="*/ 258 w 1276"/>
                <a:gd name="T81" fmla="*/ 917 h 1982"/>
                <a:gd name="T82" fmla="*/ 227 w 1276"/>
                <a:gd name="T83" fmla="*/ 870 h 1982"/>
                <a:gd name="T84" fmla="*/ 200 w 1276"/>
                <a:gd name="T85" fmla="*/ 821 h 1982"/>
                <a:gd name="T86" fmla="*/ 178 w 1276"/>
                <a:gd name="T87" fmla="*/ 769 h 1982"/>
                <a:gd name="T88" fmla="*/ 151 w 1276"/>
                <a:gd name="T89" fmla="*/ 687 h 1982"/>
                <a:gd name="T90" fmla="*/ 124 w 1276"/>
                <a:gd name="T91" fmla="*/ 577 h 1982"/>
                <a:gd name="T92" fmla="*/ 112 w 1276"/>
                <a:gd name="T93" fmla="*/ 522 h 1982"/>
                <a:gd name="T94" fmla="*/ 93 w 1276"/>
                <a:gd name="T95" fmla="*/ 406 h 1982"/>
                <a:gd name="T96" fmla="*/ 66 w 1276"/>
                <a:gd name="T97" fmla="*/ 231 h 1982"/>
                <a:gd name="T98" fmla="*/ 46 w 1276"/>
                <a:gd name="T99" fmla="*/ 115 h 1982"/>
                <a:gd name="T100" fmla="*/ 31 w 1276"/>
                <a:gd name="T101" fmla="*/ 57 h 1982"/>
                <a:gd name="T102" fmla="*/ 16 w 1276"/>
                <a:gd name="T103" fmla="*/ 6 h 1982"/>
                <a:gd name="T104" fmla="*/ 12 w 1276"/>
                <a:gd name="T105" fmla="*/ 1 h 1982"/>
                <a:gd name="T106" fmla="*/ 6 w 1276"/>
                <a:gd name="T107" fmla="*/ 0 h 1982"/>
                <a:gd name="T108" fmla="*/ 0 w 1276"/>
                <a:gd name="T109" fmla="*/ 4 h 1982"/>
                <a:gd name="T110" fmla="*/ 0 w 1276"/>
                <a:gd name="T111" fmla="*/ 10 h 1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76" h="1982">
                  <a:moveTo>
                    <a:pt x="0" y="10"/>
                  </a:moveTo>
                  <a:lnTo>
                    <a:pt x="0" y="10"/>
                  </a:lnTo>
                  <a:lnTo>
                    <a:pt x="16" y="66"/>
                  </a:lnTo>
                  <a:lnTo>
                    <a:pt x="29" y="124"/>
                  </a:lnTo>
                  <a:lnTo>
                    <a:pt x="40" y="181"/>
                  </a:lnTo>
                  <a:lnTo>
                    <a:pt x="50" y="239"/>
                  </a:lnTo>
                  <a:lnTo>
                    <a:pt x="68" y="354"/>
                  </a:lnTo>
                  <a:lnTo>
                    <a:pt x="86" y="470"/>
                  </a:lnTo>
                  <a:lnTo>
                    <a:pt x="86" y="470"/>
                  </a:lnTo>
                  <a:lnTo>
                    <a:pt x="96" y="527"/>
                  </a:lnTo>
                  <a:lnTo>
                    <a:pt x="106" y="583"/>
                  </a:lnTo>
                  <a:lnTo>
                    <a:pt x="120" y="640"/>
                  </a:lnTo>
                  <a:lnTo>
                    <a:pt x="135" y="694"/>
                  </a:lnTo>
                  <a:lnTo>
                    <a:pt x="151" y="749"/>
                  </a:lnTo>
                  <a:lnTo>
                    <a:pt x="161" y="776"/>
                  </a:lnTo>
                  <a:lnTo>
                    <a:pt x="173" y="803"/>
                  </a:lnTo>
                  <a:lnTo>
                    <a:pt x="185" y="828"/>
                  </a:lnTo>
                  <a:lnTo>
                    <a:pt x="197" y="853"/>
                  </a:lnTo>
                  <a:lnTo>
                    <a:pt x="212" y="879"/>
                  </a:lnTo>
                  <a:lnTo>
                    <a:pt x="227" y="902"/>
                  </a:lnTo>
                  <a:lnTo>
                    <a:pt x="227" y="902"/>
                  </a:lnTo>
                  <a:lnTo>
                    <a:pt x="243" y="926"/>
                  </a:lnTo>
                  <a:lnTo>
                    <a:pt x="261" y="950"/>
                  </a:lnTo>
                  <a:lnTo>
                    <a:pt x="298" y="993"/>
                  </a:lnTo>
                  <a:lnTo>
                    <a:pt x="298" y="993"/>
                  </a:lnTo>
                  <a:lnTo>
                    <a:pt x="338" y="1037"/>
                  </a:lnTo>
                  <a:lnTo>
                    <a:pt x="379" y="1081"/>
                  </a:lnTo>
                  <a:lnTo>
                    <a:pt x="379" y="1081"/>
                  </a:lnTo>
                  <a:lnTo>
                    <a:pt x="422" y="1124"/>
                  </a:lnTo>
                  <a:lnTo>
                    <a:pt x="467" y="1165"/>
                  </a:lnTo>
                  <a:lnTo>
                    <a:pt x="511" y="1205"/>
                  </a:lnTo>
                  <a:lnTo>
                    <a:pt x="557" y="1245"/>
                  </a:lnTo>
                  <a:lnTo>
                    <a:pt x="557" y="1245"/>
                  </a:lnTo>
                  <a:lnTo>
                    <a:pt x="649" y="1324"/>
                  </a:lnTo>
                  <a:lnTo>
                    <a:pt x="741" y="1401"/>
                  </a:lnTo>
                  <a:lnTo>
                    <a:pt x="833" y="1479"/>
                  </a:lnTo>
                  <a:lnTo>
                    <a:pt x="877" y="1519"/>
                  </a:lnTo>
                  <a:lnTo>
                    <a:pt x="922" y="1559"/>
                  </a:lnTo>
                  <a:lnTo>
                    <a:pt x="922" y="1559"/>
                  </a:lnTo>
                  <a:lnTo>
                    <a:pt x="966" y="1600"/>
                  </a:lnTo>
                  <a:lnTo>
                    <a:pt x="1008" y="1643"/>
                  </a:lnTo>
                  <a:lnTo>
                    <a:pt x="1049" y="1686"/>
                  </a:lnTo>
                  <a:lnTo>
                    <a:pt x="1089" y="1731"/>
                  </a:lnTo>
                  <a:lnTo>
                    <a:pt x="1128" y="1777"/>
                  </a:lnTo>
                  <a:lnTo>
                    <a:pt x="1163" y="1824"/>
                  </a:lnTo>
                  <a:lnTo>
                    <a:pt x="1199" y="1873"/>
                  </a:lnTo>
                  <a:lnTo>
                    <a:pt x="1230" y="1924"/>
                  </a:lnTo>
                  <a:lnTo>
                    <a:pt x="1230" y="1924"/>
                  </a:lnTo>
                  <a:lnTo>
                    <a:pt x="1260" y="1977"/>
                  </a:lnTo>
                  <a:lnTo>
                    <a:pt x="1260" y="1977"/>
                  </a:lnTo>
                  <a:lnTo>
                    <a:pt x="1263" y="1980"/>
                  </a:lnTo>
                  <a:lnTo>
                    <a:pt x="1266" y="1982"/>
                  </a:lnTo>
                  <a:lnTo>
                    <a:pt x="1269" y="1982"/>
                  </a:lnTo>
                  <a:lnTo>
                    <a:pt x="1272" y="1980"/>
                  </a:lnTo>
                  <a:lnTo>
                    <a:pt x="1275" y="1979"/>
                  </a:lnTo>
                  <a:lnTo>
                    <a:pt x="1276" y="1976"/>
                  </a:lnTo>
                  <a:lnTo>
                    <a:pt x="1276" y="1971"/>
                  </a:lnTo>
                  <a:lnTo>
                    <a:pt x="1275" y="1969"/>
                  </a:lnTo>
                  <a:lnTo>
                    <a:pt x="1275" y="1969"/>
                  </a:lnTo>
                  <a:lnTo>
                    <a:pt x="1246" y="1917"/>
                  </a:lnTo>
                  <a:lnTo>
                    <a:pt x="1214" y="1865"/>
                  </a:lnTo>
                  <a:lnTo>
                    <a:pt x="1180" y="1816"/>
                  </a:lnTo>
                  <a:lnTo>
                    <a:pt x="1143" y="1768"/>
                  </a:lnTo>
                  <a:lnTo>
                    <a:pt x="1106" y="1722"/>
                  </a:lnTo>
                  <a:lnTo>
                    <a:pt x="1066" y="1677"/>
                  </a:lnTo>
                  <a:lnTo>
                    <a:pt x="1024" y="1633"/>
                  </a:lnTo>
                  <a:lnTo>
                    <a:pt x="983" y="1591"/>
                  </a:lnTo>
                  <a:lnTo>
                    <a:pt x="983" y="1591"/>
                  </a:lnTo>
                  <a:lnTo>
                    <a:pt x="938" y="1550"/>
                  </a:lnTo>
                  <a:lnTo>
                    <a:pt x="894" y="1510"/>
                  </a:lnTo>
                  <a:lnTo>
                    <a:pt x="803" y="1431"/>
                  </a:lnTo>
                  <a:lnTo>
                    <a:pt x="621" y="1277"/>
                  </a:lnTo>
                  <a:lnTo>
                    <a:pt x="621" y="1277"/>
                  </a:lnTo>
                  <a:lnTo>
                    <a:pt x="529" y="1198"/>
                  </a:lnTo>
                  <a:lnTo>
                    <a:pt x="484" y="1156"/>
                  </a:lnTo>
                  <a:lnTo>
                    <a:pt x="440" y="1116"/>
                  </a:lnTo>
                  <a:lnTo>
                    <a:pt x="397" y="1073"/>
                  </a:lnTo>
                  <a:lnTo>
                    <a:pt x="355" y="1030"/>
                  </a:lnTo>
                  <a:lnTo>
                    <a:pt x="314" y="986"/>
                  </a:lnTo>
                  <a:lnTo>
                    <a:pt x="275" y="939"/>
                  </a:lnTo>
                  <a:lnTo>
                    <a:pt x="275" y="939"/>
                  </a:lnTo>
                  <a:lnTo>
                    <a:pt x="258" y="917"/>
                  </a:lnTo>
                  <a:lnTo>
                    <a:pt x="241" y="893"/>
                  </a:lnTo>
                  <a:lnTo>
                    <a:pt x="227" y="870"/>
                  </a:lnTo>
                  <a:lnTo>
                    <a:pt x="213" y="846"/>
                  </a:lnTo>
                  <a:lnTo>
                    <a:pt x="200" y="821"/>
                  </a:lnTo>
                  <a:lnTo>
                    <a:pt x="188" y="794"/>
                  </a:lnTo>
                  <a:lnTo>
                    <a:pt x="178" y="769"/>
                  </a:lnTo>
                  <a:lnTo>
                    <a:pt x="169" y="742"/>
                  </a:lnTo>
                  <a:lnTo>
                    <a:pt x="151" y="687"/>
                  </a:lnTo>
                  <a:lnTo>
                    <a:pt x="136" y="632"/>
                  </a:lnTo>
                  <a:lnTo>
                    <a:pt x="124" y="577"/>
                  </a:lnTo>
                  <a:lnTo>
                    <a:pt x="112" y="522"/>
                  </a:lnTo>
                  <a:lnTo>
                    <a:pt x="112" y="522"/>
                  </a:lnTo>
                  <a:lnTo>
                    <a:pt x="103" y="464"/>
                  </a:lnTo>
                  <a:lnTo>
                    <a:pt x="93" y="406"/>
                  </a:lnTo>
                  <a:lnTo>
                    <a:pt x="77" y="289"/>
                  </a:lnTo>
                  <a:lnTo>
                    <a:pt x="66" y="231"/>
                  </a:lnTo>
                  <a:lnTo>
                    <a:pt x="56" y="173"/>
                  </a:lnTo>
                  <a:lnTo>
                    <a:pt x="46" y="115"/>
                  </a:lnTo>
                  <a:lnTo>
                    <a:pt x="31" y="57"/>
                  </a:lnTo>
                  <a:lnTo>
                    <a:pt x="31" y="57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C5084914-B476-8532-BF19-C79CDC5FA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1" y="2065"/>
              <a:ext cx="309" cy="663"/>
            </a:xfrm>
            <a:custGeom>
              <a:avLst/>
              <a:gdLst>
                <a:gd name="T0" fmla="*/ 854 w 928"/>
                <a:gd name="T1" fmla="*/ 10 h 1988"/>
                <a:gd name="T2" fmla="*/ 870 w 928"/>
                <a:gd name="T3" fmla="*/ 61 h 1988"/>
                <a:gd name="T4" fmla="*/ 881 w 928"/>
                <a:gd name="T5" fmla="*/ 111 h 1988"/>
                <a:gd name="T6" fmla="*/ 888 w 928"/>
                <a:gd name="T7" fmla="*/ 163 h 1988"/>
                <a:gd name="T8" fmla="*/ 891 w 928"/>
                <a:gd name="T9" fmla="*/ 215 h 1988"/>
                <a:gd name="T10" fmla="*/ 898 w 928"/>
                <a:gd name="T11" fmla="*/ 376 h 1988"/>
                <a:gd name="T12" fmla="*/ 904 w 928"/>
                <a:gd name="T13" fmla="*/ 431 h 1988"/>
                <a:gd name="T14" fmla="*/ 909 w 928"/>
                <a:gd name="T15" fmla="*/ 484 h 1988"/>
                <a:gd name="T16" fmla="*/ 909 w 928"/>
                <a:gd name="T17" fmla="*/ 540 h 1988"/>
                <a:gd name="T18" fmla="*/ 904 w 928"/>
                <a:gd name="T19" fmla="*/ 567 h 1988"/>
                <a:gd name="T20" fmla="*/ 893 w 928"/>
                <a:gd name="T21" fmla="*/ 624 h 1988"/>
                <a:gd name="T22" fmla="*/ 884 w 928"/>
                <a:gd name="T23" fmla="*/ 650 h 1988"/>
                <a:gd name="T24" fmla="*/ 864 w 928"/>
                <a:gd name="T25" fmla="*/ 705 h 1988"/>
                <a:gd name="T26" fmla="*/ 817 w 928"/>
                <a:gd name="T27" fmla="*/ 811 h 1988"/>
                <a:gd name="T28" fmla="*/ 790 w 928"/>
                <a:gd name="T29" fmla="*/ 863 h 1988"/>
                <a:gd name="T30" fmla="*/ 712 w 928"/>
                <a:gd name="T31" fmla="*/ 1011 h 1988"/>
                <a:gd name="T32" fmla="*/ 683 w 928"/>
                <a:gd name="T33" fmla="*/ 1060 h 1988"/>
                <a:gd name="T34" fmla="*/ 624 w 928"/>
                <a:gd name="T35" fmla="*/ 1151 h 1988"/>
                <a:gd name="T36" fmla="*/ 562 w 928"/>
                <a:gd name="T37" fmla="*/ 1238 h 1988"/>
                <a:gd name="T38" fmla="*/ 497 w 928"/>
                <a:gd name="T39" fmla="*/ 1326 h 1988"/>
                <a:gd name="T40" fmla="*/ 289 w 928"/>
                <a:gd name="T41" fmla="*/ 1581 h 1988"/>
                <a:gd name="T42" fmla="*/ 221 w 928"/>
                <a:gd name="T43" fmla="*/ 1666 h 1988"/>
                <a:gd name="T44" fmla="*/ 122 w 928"/>
                <a:gd name="T45" fmla="*/ 1795 h 1988"/>
                <a:gd name="T46" fmla="*/ 59 w 928"/>
                <a:gd name="T47" fmla="*/ 1884 h 1988"/>
                <a:gd name="T48" fmla="*/ 30 w 928"/>
                <a:gd name="T49" fmla="*/ 1930 h 1988"/>
                <a:gd name="T50" fmla="*/ 2 w 928"/>
                <a:gd name="T51" fmla="*/ 1975 h 1988"/>
                <a:gd name="T52" fmla="*/ 0 w 928"/>
                <a:gd name="T53" fmla="*/ 1982 h 1988"/>
                <a:gd name="T54" fmla="*/ 5 w 928"/>
                <a:gd name="T55" fmla="*/ 1987 h 1988"/>
                <a:gd name="T56" fmla="*/ 12 w 928"/>
                <a:gd name="T57" fmla="*/ 1988 h 1988"/>
                <a:gd name="T58" fmla="*/ 16 w 928"/>
                <a:gd name="T59" fmla="*/ 1984 h 1988"/>
                <a:gd name="T60" fmla="*/ 46 w 928"/>
                <a:gd name="T61" fmla="*/ 1938 h 1988"/>
                <a:gd name="T62" fmla="*/ 108 w 928"/>
                <a:gd name="T63" fmla="*/ 1846 h 1988"/>
                <a:gd name="T64" fmla="*/ 206 w 928"/>
                <a:gd name="T65" fmla="*/ 1713 h 1988"/>
                <a:gd name="T66" fmla="*/ 274 w 928"/>
                <a:gd name="T67" fmla="*/ 1627 h 1988"/>
                <a:gd name="T68" fmla="*/ 483 w 928"/>
                <a:gd name="T69" fmla="*/ 1372 h 1988"/>
                <a:gd name="T70" fmla="*/ 550 w 928"/>
                <a:gd name="T71" fmla="*/ 1284 h 1988"/>
                <a:gd name="T72" fmla="*/ 615 w 928"/>
                <a:gd name="T73" fmla="*/ 1197 h 1988"/>
                <a:gd name="T74" fmla="*/ 676 w 928"/>
                <a:gd name="T75" fmla="*/ 1105 h 1988"/>
                <a:gd name="T76" fmla="*/ 706 w 928"/>
                <a:gd name="T77" fmla="*/ 1057 h 1988"/>
                <a:gd name="T78" fmla="*/ 761 w 928"/>
                <a:gd name="T79" fmla="*/ 961 h 1988"/>
                <a:gd name="T80" fmla="*/ 786 w 928"/>
                <a:gd name="T81" fmla="*/ 912 h 1988"/>
                <a:gd name="T82" fmla="*/ 863 w 928"/>
                <a:gd name="T83" fmla="*/ 757 h 1988"/>
                <a:gd name="T84" fmla="*/ 895 w 928"/>
                <a:gd name="T85" fmla="*/ 676 h 1988"/>
                <a:gd name="T86" fmla="*/ 912 w 928"/>
                <a:gd name="T87" fmla="*/ 621 h 1988"/>
                <a:gd name="T88" fmla="*/ 924 w 928"/>
                <a:gd name="T89" fmla="*/ 566 h 1988"/>
                <a:gd name="T90" fmla="*/ 928 w 928"/>
                <a:gd name="T91" fmla="*/ 508 h 1988"/>
                <a:gd name="T92" fmla="*/ 928 w 928"/>
                <a:gd name="T93" fmla="*/ 480 h 1988"/>
                <a:gd name="T94" fmla="*/ 922 w 928"/>
                <a:gd name="T95" fmla="*/ 426 h 1988"/>
                <a:gd name="T96" fmla="*/ 916 w 928"/>
                <a:gd name="T97" fmla="*/ 373 h 1988"/>
                <a:gd name="T98" fmla="*/ 913 w 928"/>
                <a:gd name="T99" fmla="*/ 319 h 1988"/>
                <a:gd name="T100" fmla="*/ 912 w 928"/>
                <a:gd name="T101" fmla="*/ 266 h 1988"/>
                <a:gd name="T102" fmla="*/ 906 w 928"/>
                <a:gd name="T103" fmla="*/ 159 h 1988"/>
                <a:gd name="T104" fmla="*/ 898 w 928"/>
                <a:gd name="T105" fmla="*/ 105 h 1988"/>
                <a:gd name="T106" fmla="*/ 887 w 928"/>
                <a:gd name="T107" fmla="*/ 53 h 1988"/>
                <a:gd name="T108" fmla="*/ 879 w 928"/>
                <a:gd name="T109" fmla="*/ 30 h 1988"/>
                <a:gd name="T110" fmla="*/ 870 w 928"/>
                <a:gd name="T111" fmla="*/ 6 h 1988"/>
                <a:gd name="T112" fmla="*/ 866 w 928"/>
                <a:gd name="T113" fmla="*/ 1 h 1988"/>
                <a:gd name="T114" fmla="*/ 858 w 928"/>
                <a:gd name="T115" fmla="*/ 0 h 1988"/>
                <a:gd name="T116" fmla="*/ 854 w 928"/>
                <a:gd name="T117" fmla="*/ 4 h 1988"/>
                <a:gd name="T118" fmla="*/ 854 w 928"/>
                <a:gd name="T119" fmla="*/ 1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28" h="1988">
                  <a:moveTo>
                    <a:pt x="854" y="10"/>
                  </a:moveTo>
                  <a:lnTo>
                    <a:pt x="854" y="10"/>
                  </a:lnTo>
                  <a:lnTo>
                    <a:pt x="863" y="36"/>
                  </a:lnTo>
                  <a:lnTo>
                    <a:pt x="870" y="61"/>
                  </a:lnTo>
                  <a:lnTo>
                    <a:pt x="876" y="86"/>
                  </a:lnTo>
                  <a:lnTo>
                    <a:pt x="881" y="111"/>
                  </a:lnTo>
                  <a:lnTo>
                    <a:pt x="885" y="137"/>
                  </a:lnTo>
                  <a:lnTo>
                    <a:pt x="888" y="163"/>
                  </a:lnTo>
                  <a:lnTo>
                    <a:pt x="891" y="215"/>
                  </a:lnTo>
                  <a:lnTo>
                    <a:pt x="891" y="215"/>
                  </a:lnTo>
                  <a:lnTo>
                    <a:pt x="895" y="322"/>
                  </a:lnTo>
                  <a:lnTo>
                    <a:pt x="898" y="376"/>
                  </a:lnTo>
                  <a:lnTo>
                    <a:pt x="904" y="431"/>
                  </a:lnTo>
                  <a:lnTo>
                    <a:pt x="904" y="431"/>
                  </a:lnTo>
                  <a:lnTo>
                    <a:pt x="907" y="457"/>
                  </a:lnTo>
                  <a:lnTo>
                    <a:pt x="909" y="484"/>
                  </a:lnTo>
                  <a:lnTo>
                    <a:pt x="910" y="512"/>
                  </a:lnTo>
                  <a:lnTo>
                    <a:pt x="909" y="540"/>
                  </a:lnTo>
                  <a:lnTo>
                    <a:pt x="909" y="540"/>
                  </a:lnTo>
                  <a:lnTo>
                    <a:pt x="904" y="567"/>
                  </a:lnTo>
                  <a:lnTo>
                    <a:pt x="898" y="595"/>
                  </a:lnTo>
                  <a:lnTo>
                    <a:pt x="893" y="624"/>
                  </a:lnTo>
                  <a:lnTo>
                    <a:pt x="884" y="650"/>
                  </a:lnTo>
                  <a:lnTo>
                    <a:pt x="884" y="650"/>
                  </a:lnTo>
                  <a:lnTo>
                    <a:pt x="875" y="677"/>
                  </a:lnTo>
                  <a:lnTo>
                    <a:pt x="864" y="705"/>
                  </a:lnTo>
                  <a:lnTo>
                    <a:pt x="842" y="759"/>
                  </a:lnTo>
                  <a:lnTo>
                    <a:pt x="817" y="811"/>
                  </a:lnTo>
                  <a:lnTo>
                    <a:pt x="790" y="863"/>
                  </a:lnTo>
                  <a:lnTo>
                    <a:pt x="790" y="863"/>
                  </a:lnTo>
                  <a:lnTo>
                    <a:pt x="738" y="962"/>
                  </a:lnTo>
                  <a:lnTo>
                    <a:pt x="712" y="1011"/>
                  </a:lnTo>
                  <a:lnTo>
                    <a:pt x="683" y="1060"/>
                  </a:lnTo>
                  <a:lnTo>
                    <a:pt x="683" y="1060"/>
                  </a:lnTo>
                  <a:lnTo>
                    <a:pt x="655" y="1105"/>
                  </a:lnTo>
                  <a:lnTo>
                    <a:pt x="624" y="1151"/>
                  </a:lnTo>
                  <a:lnTo>
                    <a:pt x="595" y="1195"/>
                  </a:lnTo>
                  <a:lnTo>
                    <a:pt x="562" y="1238"/>
                  </a:lnTo>
                  <a:lnTo>
                    <a:pt x="562" y="1238"/>
                  </a:lnTo>
                  <a:lnTo>
                    <a:pt x="497" y="1326"/>
                  </a:lnTo>
                  <a:lnTo>
                    <a:pt x="429" y="1412"/>
                  </a:lnTo>
                  <a:lnTo>
                    <a:pt x="289" y="1581"/>
                  </a:lnTo>
                  <a:lnTo>
                    <a:pt x="289" y="1581"/>
                  </a:lnTo>
                  <a:lnTo>
                    <a:pt x="221" y="1666"/>
                  </a:lnTo>
                  <a:lnTo>
                    <a:pt x="154" y="1752"/>
                  </a:lnTo>
                  <a:lnTo>
                    <a:pt x="122" y="1795"/>
                  </a:lnTo>
                  <a:lnTo>
                    <a:pt x="91" y="1840"/>
                  </a:lnTo>
                  <a:lnTo>
                    <a:pt x="59" y="1884"/>
                  </a:lnTo>
                  <a:lnTo>
                    <a:pt x="30" y="1930"/>
                  </a:lnTo>
                  <a:lnTo>
                    <a:pt x="30" y="1930"/>
                  </a:lnTo>
                  <a:lnTo>
                    <a:pt x="2" y="1975"/>
                  </a:lnTo>
                  <a:lnTo>
                    <a:pt x="2" y="1975"/>
                  </a:lnTo>
                  <a:lnTo>
                    <a:pt x="0" y="1979"/>
                  </a:lnTo>
                  <a:lnTo>
                    <a:pt x="0" y="1982"/>
                  </a:lnTo>
                  <a:lnTo>
                    <a:pt x="3" y="1985"/>
                  </a:lnTo>
                  <a:lnTo>
                    <a:pt x="5" y="1987"/>
                  </a:lnTo>
                  <a:lnTo>
                    <a:pt x="8" y="1988"/>
                  </a:lnTo>
                  <a:lnTo>
                    <a:pt x="12" y="1988"/>
                  </a:lnTo>
                  <a:lnTo>
                    <a:pt x="15" y="1987"/>
                  </a:lnTo>
                  <a:lnTo>
                    <a:pt x="16" y="1984"/>
                  </a:lnTo>
                  <a:lnTo>
                    <a:pt x="16" y="1984"/>
                  </a:lnTo>
                  <a:lnTo>
                    <a:pt x="46" y="1938"/>
                  </a:lnTo>
                  <a:lnTo>
                    <a:pt x="77" y="1892"/>
                  </a:lnTo>
                  <a:lnTo>
                    <a:pt x="108" y="1846"/>
                  </a:lnTo>
                  <a:lnTo>
                    <a:pt x="139" y="1801"/>
                  </a:lnTo>
                  <a:lnTo>
                    <a:pt x="206" y="1713"/>
                  </a:lnTo>
                  <a:lnTo>
                    <a:pt x="274" y="1627"/>
                  </a:lnTo>
                  <a:lnTo>
                    <a:pt x="274" y="1627"/>
                  </a:lnTo>
                  <a:lnTo>
                    <a:pt x="414" y="1457"/>
                  </a:lnTo>
                  <a:lnTo>
                    <a:pt x="483" y="1372"/>
                  </a:lnTo>
                  <a:lnTo>
                    <a:pt x="550" y="1284"/>
                  </a:lnTo>
                  <a:lnTo>
                    <a:pt x="550" y="1284"/>
                  </a:lnTo>
                  <a:lnTo>
                    <a:pt x="583" y="1241"/>
                  </a:lnTo>
                  <a:lnTo>
                    <a:pt x="615" y="1197"/>
                  </a:lnTo>
                  <a:lnTo>
                    <a:pt x="646" y="1151"/>
                  </a:lnTo>
                  <a:lnTo>
                    <a:pt x="676" y="1105"/>
                  </a:lnTo>
                  <a:lnTo>
                    <a:pt x="676" y="1105"/>
                  </a:lnTo>
                  <a:lnTo>
                    <a:pt x="706" y="1057"/>
                  </a:lnTo>
                  <a:lnTo>
                    <a:pt x="734" y="1010"/>
                  </a:lnTo>
                  <a:lnTo>
                    <a:pt x="761" y="961"/>
                  </a:lnTo>
                  <a:lnTo>
                    <a:pt x="786" y="912"/>
                  </a:lnTo>
                  <a:lnTo>
                    <a:pt x="786" y="912"/>
                  </a:lnTo>
                  <a:lnTo>
                    <a:pt x="838" y="809"/>
                  </a:lnTo>
                  <a:lnTo>
                    <a:pt x="863" y="757"/>
                  </a:lnTo>
                  <a:lnTo>
                    <a:pt x="885" y="704"/>
                  </a:lnTo>
                  <a:lnTo>
                    <a:pt x="895" y="676"/>
                  </a:lnTo>
                  <a:lnTo>
                    <a:pt x="904" y="649"/>
                  </a:lnTo>
                  <a:lnTo>
                    <a:pt x="912" y="621"/>
                  </a:lnTo>
                  <a:lnTo>
                    <a:pt x="918" y="594"/>
                  </a:lnTo>
                  <a:lnTo>
                    <a:pt x="924" y="566"/>
                  </a:lnTo>
                  <a:lnTo>
                    <a:pt x="927" y="537"/>
                  </a:lnTo>
                  <a:lnTo>
                    <a:pt x="928" y="508"/>
                  </a:lnTo>
                  <a:lnTo>
                    <a:pt x="928" y="480"/>
                  </a:lnTo>
                  <a:lnTo>
                    <a:pt x="928" y="480"/>
                  </a:lnTo>
                  <a:lnTo>
                    <a:pt x="925" y="453"/>
                  </a:lnTo>
                  <a:lnTo>
                    <a:pt x="922" y="426"/>
                  </a:lnTo>
                  <a:lnTo>
                    <a:pt x="919" y="399"/>
                  </a:lnTo>
                  <a:lnTo>
                    <a:pt x="916" y="373"/>
                  </a:lnTo>
                  <a:lnTo>
                    <a:pt x="916" y="373"/>
                  </a:lnTo>
                  <a:lnTo>
                    <a:pt x="913" y="319"/>
                  </a:lnTo>
                  <a:lnTo>
                    <a:pt x="912" y="266"/>
                  </a:lnTo>
                  <a:lnTo>
                    <a:pt x="912" y="266"/>
                  </a:lnTo>
                  <a:lnTo>
                    <a:pt x="909" y="212"/>
                  </a:lnTo>
                  <a:lnTo>
                    <a:pt x="906" y="159"/>
                  </a:lnTo>
                  <a:lnTo>
                    <a:pt x="901" y="132"/>
                  </a:lnTo>
                  <a:lnTo>
                    <a:pt x="898" y="105"/>
                  </a:lnTo>
                  <a:lnTo>
                    <a:pt x="893" y="79"/>
                  </a:lnTo>
                  <a:lnTo>
                    <a:pt x="887" y="53"/>
                  </a:lnTo>
                  <a:lnTo>
                    <a:pt x="887" y="53"/>
                  </a:lnTo>
                  <a:lnTo>
                    <a:pt x="879" y="30"/>
                  </a:lnTo>
                  <a:lnTo>
                    <a:pt x="870" y="6"/>
                  </a:lnTo>
                  <a:lnTo>
                    <a:pt x="870" y="6"/>
                  </a:lnTo>
                  <a:lnTo>
                    <a:pt x="869" y="3"/>
                  </a:lnTo>
                  <a:lnTo>
                    <a:pt x="866" y="1"/>
                  </a:lnTo>
                  <a:lnTo>
                    <a:pt x="863" y="0"/>
                  </a:lnTo>
                  <a:lnTo>
                    <a:pt x="858" y="0"/>
                  </a:lnTo>
                  <a:lnTo>
                    <a:pt x="855" y="1"/>
                  </a:lnTo>
                  <a:lnTo>
                    <a:pt x="854" y="4"/>
                  </a:lnTo>
                  <a:lnTo>
                    <a:pt x="852" y="7"/>
                  </a:lnTo>
                  <a:lnTo>
                    <a:pt x="854" y="10"/>
                  </a:lnTo>
                  <a:lnTo>
                    <a:pt x="854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0F4EC6AA-B098-1418-C511-ADA149D34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7" y="2421"/>
              <a:ext cx="205" cy="346"/>
            </a:xfrm>
            <a:custGeom>
              <a:avLst/>
              <a:gdLst>
                <a:gd name="T0" fmla="*/ 588 w 615"/>
                <a:gd name="T1" fmla="*/ 97 h 1036"/>
                <a:gd name="T2" fmla="*/ 538 w 615"/>
                <a:gd name="T3" fmla="*/ 273 h 1036"/>
                <a:gd name="T4" fmla="*/ 515 w 615"/>
                <a:gd name="T5" fmla="*/ 328 h 1036"/>
                <a:gd name="T6" fmla="*/ 459 w 615"/>
                <a:gd name="T7" fmla="*/ 437 h 1036"/>
                <a:gd name="T8" fmla="*/ 360 w 615"/>
                <a:gd name="T9" fmla="*/ 591 h 1036"/>
                <a:gd name="T10" fmla="*/ 295 w 615"/>
                <a:gd name="T11" fmla="*/ 695 h 1036"/>
                <a:gd name="T12" fmla="*/ 246 w 615"/>
                <a:gd name="T13" fmla="*/ 790 h 1036"/>
                <a:gd name="T14" fmla="*/ 216 w 615"/>
                <a:gd name="T15" fmla="*/ 870 h 1036"/>
                <a:gd name="T16" fmla="*/ 198 w 615"/>
                <a:gd name="T17" fmla="*/ 913 h 1036"/>
                <a:gd name="T18" fmla="*/ 163 w 615"/>
                <a:gd name="T19" fmla="*/ 976 h 1036"/>
                <a:gd name="T20" fmla="*/ 128 w 615"/>
                <a:gd name="T21" fmla="*/ 1008 h 1036"/>
                <a:gd name="T22" fmla="*/ 108 w 615"/>
                <a:gd name="T23" fmla="*/ 1020 h 1036"/>
                <a:gd name="T24" fmla="*/ 109 w 615"/>
                <a:gd name="T25" fmla="*/ 998 h 1036"/>
                <a:gd name="T26" fmla="*/ 84 w 615"/>
                <a:gd name="T27" fmla="*/ 919 h 1036"/>
                <a:gd name="T28" fmla="*/ 63 w 615"/>
                <a:gd name="T29" fmla="*/ 809 h 1036"/>
                <a:gd name="T30" fmla="*/ 53 w 615"/>
                <a:gd name="T31" fmla="*/ 699 h 1036"/>
                <a:gd name="T32" fmla="*/ 48 w 615"/>
                <a:gd name="T33" fmla="*/ 585 h 1036"/>
                <a:gd name="T34" fmla="*/ 57 w 615"/>
                <a:gd name="T35" fmla="*/ 472 h 1036"/>
                <a:gd name="T36" fmla="*/ 77 w 615"/>
                <a:gd name="T37" fmla="*/ 361 h 1036"/>
                <a:gd name="T38" fmla="*/ 102 w 615"/>
                <a:gd name="T39" fmla="*/ 245 h 1036"/>
                <a:gd name="T40" fmla="*/ 112 w 615"/>
                <a:gd name="T41" fmla="*/ 186 h 1036"/>
                <a:gd name="T42" fmla="*/ 114 w 615"/>
                <a:gd name="T43" fmla="*/ 131 h 1036"/>
                <a:gd name="T44" fmla="*/ 111 w 615"/>
                <a:gd name="T45" fmla="*/ 73 h 1036"/>
                <a:gd name="T46" fmla="*/ 103 w 615"/>
                <a:gd name="T47" fmla="*/ 52 h 1036"/>
                <a:gd name="T48" fmla="*/ 90 w 615"/>
                <a:gd name="T49" fmla="*/ 33 h 1036"/>
                <a:gd name="T50" fmla="*/ 63 w 615"/>
                <a:gd name="T51" fmla="*/ 12 h 1036"/>
                <a:gd name="T52" fmla="*/ 31 w 615"/>
                <a:gd name="T53" fmla="*/ 1 h 1036"/>
                <a:gd name="T54" fmla="*/ 7 w 615"/>
                <a:gd name="T55" fmla="*/ 0 h 1036"/>
                <a:gd name="T56" fmla="*/ 0 w 615"/>
                <a:gd name="T57" fmla="*/ 7 h 1036"/>
                <a:gd name="T58" fmla="*/ 1 w 615"/>
                <a:gd name="T59" fmla="*/ 16 h 1036"/>
                <a:gd name="T60" fmla="*/ 7 w 615"/>
                <a:gd name="T61" fmla="*/ 18 h 1036"/>
                <a:gd name="T62" fmla="*/ 37 w 615"/>
                <a:gd name="T63" fmla="*/ 21 h 1036"/>
                <a:gd name="T64" fmla="*/ 63 w 615"/>
                <a:gd name="T65" fmla="*/ 33 h 1036"/>
                <a:gd name="T66" fmla="*/ 78 w 615"/>
                <a:gd name="T67" fmla="*/ 46 h 1036"/>
                <a:gd name="T68" fmla="*/ 91 w 615"/>
                <a:gd name="T69" fmla="*/ 70 h 1036"/>
                <a:gd name="T70" fmla="*/ 97 w 615"/>
                <a:gd name="T71" fmla="*/ 92 h 1036"/>
                <a:gd name="T72" fmla="*/ 96 w 615"/>
                <a:gd name="T73" fmla="*/ 132 h 1036"/>
                <a:gd name="T74" fmla="*/ 94 w 615"/>
                <a:gd name="T75" fmla="*/ 187 h 1036"/>
                <a:gd name="T76" fmla="*/ 88 w 615"/>
                <a:gd name="T77" fmla="*/ 230 h 1036"/>
                <a:gd name="T78" fmla="*/ 71 w 615"/>
                <a:gd name="T79" fmla="*/ 301 h 1036"/>
                <a:gd name="T80" fmla="*/ 48 w 615"/>
                <a:gd name="T81" fmla="*/ 413 h 1036"/>
                <a:gd name="T82" fmla="*/ 31 w 615"/>
                <a:gd name="T83" fmla="*/ 579 h 1036"/>
                <a:gd name="T84" fmla="*/ 32 w 615"/>
                <a:gd name="T85" fmla="*/ 664 h 1036"/>
                <a:gd name="T86" fmla="*/ 38 w 615"/>
                <a:gd name="T87" fmla="*/ 745 h 1036"/>
                <a:gd name="T88" fmla="*/ 54 w 615"/>
                <a:gd name="T89" fmla="*/ 858 h 1036"/>
                <a:gd name="T90" fmla="*/ 74 w 615"/>
                <a:gd name="T91" fmla="*/ 947 h 1036"/>
                <a:gd name="T92" fmla="*/ 105 w 615"/>
                <a:gd name="T93" fmla="*/ 1032 h 1036"/>
                <a:gd name="T94" fmla="*/ 111 w 615"/>
                <a:gd name="T95" fmla="*/ 1036 h 1036"/>
                <a:gd name="T96" fmla="*/ 117 w 615"/>
                <a:gd name="T97" fmla="*/ 1035 h 1036"/>
                <a:gd name="T98" fmla="*/ 169 w 615"/>
                <a:gd name="T99" fmla="*/ 996 h 1036"/>
                <a:gd name="T100" fmla="*/ 204 w 615"/>
                <a:gd name="T101" fmla="*/ 943 h 1036"/>
                <a:gd name="T102" fmla="*/ 222 w 615"/>
                <a:gd name="T103" fmla="*/ 904 h 1036"/>
                <a:gd name="T104" fmla="*/ 253 w 615"/>
                <a:gd name="T105" fmla="*/ 820 h 1036"/>
                <a:gd name="T106" fmla="*/ 295 w 615"/>
                <a:gd name="T107" fmla="*/ 732 h 1036"/>
                <a:gd name="T108" fmla="*/ 358 w 615"/>
                <a:gd name="T109" fmla="*/ 627 h 1036"/>
                <a:gd name="T110" fmla="*/ 458 w 615"/>
                <a:gd name="T111" fmla="*/ 472 h 1036"/>
                <a:gd name="T112" fmla="*/ 532 w 615"/>
                <a:gd name="T113" fmla="*/ 336 h 1036"/>
                <a:gd name="T114" fmla="*/ 557 w 615"/>
                <a:gd name="T115" fmla="*/ 275 h 1036"/>
                <a:gd name="T116" fmla="*/ 588 w 615"/>
                <a:gd name="T117" fmla="*/ 177 h 1036"/>
                <a:gd name="T118" fmla="*/ 610 w 615"/>
                <a:gd name="T119" fmla="*/ 76 h 1036"/>
                <a:gd name="T120" fmla="*/ 615 w 615"/>
                <a:gd name="T121" fmla="*/ 37 h 1036"/>
                <a:gd name="T122" fmla="*/ 609 w 615"/>
                <a:gd name="T123" fmla="*/ 30 h 1036"/>
                <a:gd name="T124" fmla="*/ 600 w 615"/>
                <a:gd name="T125" fmla="*/ 33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15" h="1036">
                  <a:moveTo>
                    <a:pt x="598" y="36"/>
                  </a:moveTo>
                  <a:lnTo>
                    <a:pt x="598" y="36"/>
                  </a:lnTo>
                  <a:lnTo>
                    <a:pt x="588" y="97"/>
                  </a:lnTo>
                  <a:lnTo>
                    <a:pt x="575" y="156"/>
                  </a:lnTo>
                  <a:lnTo>
                    <a:pt x="558" y="215"/>
                  </a:lnTo>
                  <a:lnTo>
                    <a:pt x="538" y="273"/>
                  </a:lnTo>
                  <a:lnTo>
                    <a:pt x="538" y="273"/>
                  </a:lnTo>
                  <a:lnTo>
                    <a:pt x="527" y="301"/>
                  </a:lnTo>
                  <a:lnTo>
                    <a:pt x="515" y="328"/>
                  </a:lnTo>
                  <a:lnTo>
                    <a:pt x="502" y="356"/>
                  </a:lnTo>
                  <a:lnTo>
                    <a:pt x="489" y="383"/>
                  </a:lnTo>
                  <a:lnTo>
                    <a:pt x="459" y="437"/>
                  </a:lnTo>
                  <a:lnTo>
                    <a:pt x="428" y="487"/>
                  </a:lnTo>
                  <a:lnTo>
                    <a:pt x="428" y="487"/>
                  </a:lnTo>
                  <a:lnTo>
                    <a:pt x="360" y="591"/>
                  </a:lnTo>
                  <a:lnTo>
                    <a:pt x="327" y="643"/>
                  </a:lnTo>
                  <a:lnTo>
                    <a:pt x="295" y="695"/>
                  </a:lnTo>
                  <a:lnTo>
                    <a:pt x="295" y="695"/>
                  </a:lnTo>
                  <a:lnTo>
                    <a:pt x="269" y="741"/>
                  </a:lnTo>
                  <a:lnTo>
                    <a:pt x="256" y="765"/>
                  </a:lnTo>
                  <a:lnTo>
                    <a:pt x="246" y="790"/>
                  </a:lnTo>
                  <a:lnTo>
                    <a:pt x="246" y="790"/>
                  </a:lnTo>
                  <a:lnTo>
                    <a:pt x="231" y="830"/>
                  </a:lnTo>
                  <a:lnTo>
                    <a:pt x="216" y="870"/>
                  </a:lnTo>
                  <a:lnTo>
                    <a:pt x="216" y="870"/>
                  </a:lnTo>
                  <a:lnTo>
                    <a:pt x="207" y="891"/>
                  </a:lnTo>
                  <a:lnTo>
                    <a:pt x="198" y="913"/>
                  </a:lnTo>
                  <a:lnTo>
                    <a:pt x="188" y="935"/>
                  </a:lnTo>
                  <a:lnTo>
                    <a:pt x="176" y="956"/>
                  </a:lnTo>
                  <a:lnTo>
                    <a:pt x="163" y="976"/>
                  </a:lnTo>
                  <a:lnTo>
                    <a:pt x="146" y="993"/>
                  </a:lnTo>
                  <a:lnTo>
                    <a:pt x="137" y="1001"/>
                  </a:lnTo>
                  <a:lnTo>
                    <a:pt x="128" y="1008"/>
                  </a:lnTo>
                  <a:lnTo>
                    <a:pt x="118" y="1014"/>
                  </a:lnTo>
                  <a:lnTo>
                    <a:pt x="108" y="1020"/>
                  </a:lnTo>
                  <a:lnTo>
                    <a:pt x="108" y="1020"/>
                  </a:lnTo>
                  <a:lnTo>
                    <a:pt x="120" y="1023"/>
                  </a:lnTo>
                  <a:lnTo>
                    <a:pt x="120" y="1023"/>
                  </a:lnTo>
                  <a:lnTo>
                    <a:pt x="109" y="998"/>
                  </a:lnTo>
                  <a:lnTo>
                    <a:pt x="100" y="971"/>
                  </a:lnTo>
                  <a:lnTo>
                    <a:pt x="91" y="946"/>
                  </a:lnTo>
                  <a:lnTo>
                    <a:pt x="84" y="919"/>
                  </a:lnTo>
                  <a:lnTo>
                    <a:pt x="72" y="864"/>
                  </a:lnTo>
                  <a:lnTo>
                    <a:pt x="63" y="809"/>
                  </a:lnTo>
                  <a:lnTo>
                    <a:pt x="63" y="809"/>
                  </a:lnTo>
                  <a:lnTo>
                    <a:pt x="57" y="754"/>
                  </a:lnTo>
                  <a:lnTo>
                    <a:pt x="53" y="699"/>
                  </a:lnTo>
                  <a:lnTo>
                    <a:pt x="53" y="699"/>
                  </a:lnTo>
                  <a:lnTo>
                    <a:pt x="48" y="643"/>
                  </a:lnTo>
                  <a:lnTo>
                    <a:pt x="48" y="613"/>
                  </a:lnTo>
                  <a:lnTo>
                    <a:pt x="48" y="585"/>
                  </a:lnTo>
                  <a:lnTo>
                    <a:pt x="48" y="585"/>
                  </a:lnTo>
                  <a:lnTo>
                    <a:pt x="51" y="529"/>
                  </a:lnTo>
                  <a:lnTo>
                    <a:pt x="57" y="472"/>
                  </a:lnTo>
                  <a:lnTo>
                    <a:pt x="66" y="416"/>
                  </a:lnTo>
                  <a:lnTo>
                    <a:pt x="77" y="361"/>
                  </a:lnTo>
                  <a:lnTo>
                    <a:pt x="77" y="361"/>
                  </a:lnTo>
                  <a:lnTo>
                    <a:pt x="88" y="303"/>
                  </a:lnTo>
                  <a:lnTo>
                    <a:pt x="102" y="245"/>
                  </a:lnTo>
                  <a:lnTo>
                    <a:pt x="102" y="245"/>
                  </a:lnTo>
                  <a:lnTo>
                    <a:pt x="108" y="215"/>
                  </a:lnTo>
                  <a:lnTo>
                    <a:pt x="112" y="186"/>
                  </a:lnTo>
                  <a:lnTo>
                    <a:pt x="112" y="186"/>
                  </a:lnTo>
                  <a:lnTo>
                    <a:pt x="114" y="159"/>
                  </a:lnTo>
                  <a:lnTo>
                    <a:pt x="114" y="131"/>
                  </a:lnTo>
                  <a:lnTo>
                    <a:pt x="114" y="131"/>
                  </a:lnTo>
                  <a:lnTo>
                    <a:pt x="115" y="101"/>
                  </a:lnTo>
                  <a:lnTo>
                    <a:pt x="114" y="86"/>
                  </a:lnTo>
                  <a:lnTo>
                    <a:pt x="111" y="73"/>
                  </a:lnTo>
                  <a:lnTo>
                    <a:pt x="111" y="73"/>
                  </a:lnTo>
                  <a:lnTo>
                    <a:pt x="108" y="62"/>
                  </a:lnTo>
                  <a:lnTo>
                    <a:pt x="103" y="52"/>
                  </a:lnTo>
                  <a:lnTo>
                    <a:pt x="97" y="42"/>
                  </a:lnTo>
                  <a:lnTo>
                    <a:pt x="90" y="33"/>
                  </a:lnTo>
                  <a:lnTo>
                    <a:pt x="90" y="33"/>
                  </a:lnTo>
                  <a:lnTo>
                    <a:pt x="83" y="25"/>
                  </a:lnTo>
                  <a:lnTo>
                    <a:pt x="74" y="18"/>
                  </a:lnTo>
                  <a:lnTo>
                    <a:pt x="63" y="12"/>
                  </a:lnTo>
                  <a:lnTo>
                    <a:pt x="53" y="6"/>
                  </a:lnTo>
                  <a:lnTo>
                    <a:pt x="42" y="3"/>
                  </a:lnTo>
                  <a:lnTo>
                    <a:pt x="31" y="1"/>
                  </a:lnTo>
                  <a:lnTo>
                    <a:pt x="19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4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7" y="18"/>
                  </a:lnTo>
                  <a:lnTo>
                    <a:pt x="28" y="18"/>
                  </a:lnTo>
                  <a:lnTo>
                    <a:pt x="37" y="21"/>
                  </a:lnTo>
                  <a:lnTo>
                    <a:pt x="45" y="24"/>
                  </a:lnTo>
                  <a:lnTo>
                    <a:pt x="54" y="27"/>
                  </a:lnTo>
                  <a:lnTo>
                    <a:pt x="63" y="33"/>
                  </a:lnTo>
                  <a:lnTo>
                    <a:pt x="71" y="39"/>
                  </a:lnTo>
                  <a:lnTo>
                    <a:pt x="78" y="46"/>
                  </a:lnTo>
                  <a:lnTo>
                    <a:pt x="78" y="46"/>
                  </a:lnTo>
                  <a:lnTo>
                    <a:pt x="83" y="53"/>
                  </a:lnTo>
                  <a:lnTo>
                    <a:pt x="88" y="61"/>
                  </a:lnTo>
                  <a:lnTo>
                    <a:pt x="91" y="70"/>
                  </a:lnTo>
                  <a:lnTo>
                    <a:pt x="94" y="79"/>
                  </a:lnTo>
                  <a:lnTo>
                    <a:pt x="94" y="79"/>
                  </a:lnTo>
                  <a:lnTo>
                    <a:pt x="97" y="92"/>
                  </a:lnTo>
                  <a:lnTo>
                    <a:pt x="97" y="105"/>
                  </a:lnTo>
                  <a:lnTo>
                    <a:pt x="96" y="132"/>
                  </a:lnTo>
                  <a:lnTo>
                    <a:pt x="96" y="132"/>
                  </a:lnTo>
                  <a:lnTo>
                    <a:pt x="96" y="159"/>
                  </a:lnTo>
                  <a:lnTo>
                    <a:pt x="94" y="187"/>
                  </a:lnTo>
                  <a:lnTo>
                    <a:pt x="94" y="187"/>
                  </a:lnTo>
                  <a:lnTo>
                    <a:pt x="91" y="214"/>
                  </a:lnTo>
                  <a:lnTo>
                    <a:pt x="91" y="214"/>
                  </a:lnTo>
                  <a:lnTo>
                    <a:pt x="88" y="230"/>
                  </a:lnTo>
                  <a:lnTo>
                    <a:pt x="84" y="245"/>
                  </a:lnTo>
                  <a:lnTo>
                    <a:pt x="84" y="245"/>
                  </a:lnTo>
                  <a:lnTo>
                    <a:pt x="71" y="301"/>
                  </a:lnTo>
                  <a:lnTo>
                    <a:pt x="59" y="358"/>
                  </a:lnTo>
                  <a:lnTo>
                    <a:pt x="59" y="358"/>
                  </a:lnTo>
                  <a:lnTo>
                    <a:pt x="48" y="413"/>
                  </a:lnTo>
                  <a:lnTo>
                    <a:pt x="40" y="468"/>
                  </a:lnTo>
                  <a:lnTo>
                    <a:pt x="34" y="524"/>
                  </a:lnTo>
                  <a:lnTo>
                    <a:pt x="31" y="579"/>
                  </a:lnTo>
                  <a:lnTo>
                    <a:pt x="31" y="579"/>
                  </a:lnTo>
                  <a:lnTo>
                    <a:pt x="31" y="636"/>
                  </a:lnTo>
                  <a:lnTo>
                    <a:pt x="32" y="664"/>
                  </a:lnTo>
                  <a:lnTo>
                    <a:pt x="34" y="692"/>
                  </a:lnTo>
                  <a:lnTo>
                    <a:pt x="34" y="692"/>
                  </a:lnTo>
                  <a:lnTo>
                    <a:pt x="38" y="745"/>
                  </a:lnTo>
                  <a:lnTo>
                    <a:pt x="44" y="799"/>
                  </a:lnTo>
                  <a:lnTo>
                    <a:pt x="44" y="799"/>
                  </a:lnTo>
                  <a:lnTo>
                    <a:pt x="54" y="858"/>
                  </a:lnTo>
                  <a:lnTo>
                    <a:pt x="60" y="888"/>
                  </a:lnTo>
                  <a:lnTo>
                    <a:pt x="66" y="918"/>
                  </a:lnTo>
                  <a:lnTo>
                    <a:pt x="74" y="947"/>
                  </a:lnTo>
                  <a:lnTo>
                    <a:pt x="83" y="976"/>
                  </a:lnTo>
                  <a:lnTo>
                    <a:pt x="93" y="1004"/>
                  </a:lnTo>
                  <a:lnTo>
                    <a:pt x="105" y="1032"/>
                  </a:lnTo>
                  <a:lnTo>
                    <a:pt x="105" y="1032"/>
                  </a:lnTo>
                  <a:lnTo>
                    <a:pt x="106" y="1035"/>
                  </a:lnTo>
                  <a:lnTo>
                    <a:pt x="111" y="1036"/>
                  </a:lnTo>
                  <a:lnTo>
                    <a:pt x="114" y="1036"/>
                  </a:lnTo>
                  <a:lnTo>
                    <a:pt x="117" y="1035"/>
                  </a:lnTo>
                  <a:lnTo>
                    <a:pt x="117" y="1035"/>
                  </a:lnTo>
                  <a:lnTo>
                    <a:pt x="136" y="1025"/>
                  </a:lnTo>
                  <a:lnTo>
                    <a:pt x="152" y="1011"/>
                  </a:lnTo>
                  <a:lnTo>
                    <a:pt x="169" y="996"/>
                  </a:lnTo>
                  <a:lnTo>
                    <a:pt x="182" y="980"/>
                  </a:lnTo>
                  <a:lnTo>
                    <a:pt x="194" y="962"/>
                  </a:lnTo>
                  <a:lnTo>
                    <a:pt x="204" y="943"/>
                  </a:lnTo>
                  <a:lnTo>
                    <a:pt x="213" y="924"/>
                  </a:lnTo>
                  <a:lnTo>
                    <a:pt x="222" y="904"/>
                  </a:lnTo>
                  <a:lnTo>
                    <a:pt x="222" y="904"/>
                  </a:lnTo>
                  <a:lnTo>
                    <a:pt x="238" y="861"/>
                  </a:lnTo>
                  <a:lnTo>
                    <a:pt x="253" y="820"/>
                  </a:lnTo>
                  <a:lnTo>
                    <a:pt x="253" y="820"/>
                  </a:lnTo>
                  <a:lnTo>
                    <a:pt x="262" y="797"/>
                  </a:lnTo>
                  <a:lnTo>
                    <a:pt x="272" y="775"/>
                  </a:lnTo>
                  <a:lnTo>
                    <a:pt x="295" y="732"/>
                  </a:lnTo>
                  <a:lnTo>
                    <a:pt x="295" y="732"/>
                  </a:lnTo>
                  <a:lnTo>
                    <a:pt x="326" y="679"/>
                  </a:lnTo>
                  <a:lnTo>
                    <a:pt x="358" y="627"/>
                  </a:lnTo>
                  <a:lnTo>
                    <a:pt x="425" y="524"/>
                  </a:lnTo>
                  <a:lnTo>
                    <a:pt x="425" y="524"/>
                  </a:lnTo>
                  <a:lnTo>
                    <a:pt x="458" y="472"/>
                  </a:lnTo>
                  <a:lnTo>
                    <a:pt x="490" y="419"/>
                  </a:lnTo>
                  <a:lnTo>
                    <a:pt x="518" y="364"/>
                  </a:lnTo>
                  <a:lnTo>
                    <a:pt x="532" y="336"/>
                  </a:lnTo>
                  <a:lnTo>
                    <a:pt x="544" y="307"/>
                  </a:lnTo>
                  <a:lnTo>
                    <a:pt x="544" y="307"/>
                  </a:lnTo>
                  <a:lnTo>
                    <a:pt x="557" y="275"/>
                  </a:lnTo>
                  <a:lnTo>
                    <a:pt x="567" y="242"/>
                  </a:lnTo>
                  <a:lnTo>
                    <a:pt x="578" y="209"/>
                  </a:lnTo>
                  <a:lnTo>
                    <a:pt x="588" y="177"/>
                  </a:lnTo>
                  <a:lnTo>
                    <a:pt x="595" y="143"/>
                  </a:lnTo>
                  <a:lnTo>
                    <a:pt x="603" y="108"/>
                  </a:lnTo>
                  <a:lnTo>
                    <a:pt x="610" y="76"/>
                  </a:lnTo>
                  <a:lnTo>
                    <a:pt x="615" y="42"/>
                  </a:lnTo>
                  <a:lnTo>
                    <a:pt x="615" y="42"/>
                  </a:lnTo>
                  <a:lnTo>
                    <a:pt x="615" y="37"/>
                  </a:lnTo>
                  <a:lnTo>
                    <a:pt x="613" y="34"/>
                  </a:lnTo>
                  <a:lnTo>
                    <a:pt x="612" y="31"/>
                  </a:lnTo>
                  <a:lnTo>
                    <a:pt x="609" y="30"/>
                  </a:lnTo>
                  <a:lnTo>
                    <a:pt x="604" y="30"/>
                  </a:lnTo>
                  <a:lnTo>
                    <a:pt x="601" y="31"/>
                  </a:lnTo>
                  <a:lnTo>
                    <a:pt x="600" y="33"/>
                  </a:lnTo>
                  <a:lnTo>
                    <a:pt x="598" y="36"/>
                  </a:lnTo>
                  <a:lnTo>
                    <a:pt x="59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5A9E3EC8-D413-58D4-FCB3-88B15CB7E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008"/>
              <a:ext cx="288" cy="150"/>
            </a:xfrm>
            <a:custGeom>
              <a:avLst/>
              <a:gdLst>
                <a:gd name="T0" fmla="*/ 848 w 864"/>
                <a:gd name="T1" fmla="*/ 4 h 451"/>
                <a:gd name="T2" fmla="*/ 785 w 864"/>
                <a:gd name="T3" fmla="*/ 75 h 451"/>
                <a:gd name="T4" fmla="*/ 716 w 864"/>
                <a:gd name="T5" fmla="*/ 138 h 451"/>
                <a:gd name="T6" fmla="*/ 640 w 864"/>
                <a:gd name="T7" fmla="*/ 194 h 451"/>
                <a:gd name="T8" fmla="*/ 559 w 864"/>
                <a:gd name="T9" fmla="*/ 243 h 451"/>
                <a:gd name="T10" fmla="*/ 517 w 864"/>
                <a:gd name="T11" fmla="*/ 265 h 451"/>
                <a:gd name="T12" fmla="*/ 431 w 864"/>
                <a:gd name="T13" fmla="*/ 307 h 451"/>
                <a:gd name="T14" fmla="*/ 342 w 864"/>
                <a:gd name="T15" fmla="*/ 341 h 451"/>
                <a:gd name="T16" fmla="*/ 252 w 864"/>
                <a:gd name="T17" fmla="*/ 372 h 451"/>
                <a:gd name="T18" fmla="*/ 206 w 864"/>
                <a:gd name="T19" fmla="*/ 386 h 451"/>
                <a:gd name="T20" fmla="*/ 107 w 864"/>
                <a:gd name="T21" fmla="*/ 411 h 451"/>
                <a:gd name="T22" fmla="*/ 7 w 864"/>
                <a:gd name="T23" fmla="*/ 433 h 451"/>
                <a:gd name="T24" fmla="*/ 3 w 864"/>
                <a:gd name="T25" fmla="*/ 435 h 451"/>
                <a:gd name="T26" fmla="*/ 0 w 864"/>
                <a:gd name="T27" fmla="*/ 441 h 451"/>
                <a:gd name="T28" fmla="*/ 1 w 864"/>
                <a:gd name="T29" fmla="*/ 447 h 451"/>
                <a:gd name="T30" fmla="*/ 7 w 864"/>
                <a:gd name="T31" fmla="*/ 451 h 451"/>
                <a:gd name="T32" fmla="*/ 12 w 864"/>
                <a:gd name="T33" fmla="*/ 451 h 451"/>
                <a:gd name="T34" fmla="*/ 150 w 864"/>
                <a:gd name="T35" fmla="*/ 420 h 451"/>
                <a:gd name="T36" fmla="*/ 240 w 864"/>
                <a:gd name="T37" fmla="*/ 395 h 451"/>
                <a:gd name="T38" fmla="*/ 329 w 864"/>
                <a:gd name="T39" fmla="*/ 365 h 451"/>
                <a:gd name="T40" fmla="*/ 373 w 864"/>
                <a:gd name="T41" fmla="*/ 349 h 451"/>
                <a:gd name="T42" fmla="*/ 462 w 864"/>
                <a:gd name="T43" fmla="*/ 311 h 451"/>
                <a:gd name="T44" fmla="*/ 550 w 864"/>
                <a:gd name="T45" fmla="*/ 268 h 451"/>
                <a:gd name="T46" fmla="*/ 633 w 864"/>
                <a:gd name="T47" fmla="*/ 219 h 451"/>
                <a:gd name="T48" fmla="*/ 711 w 864"/>
                <a:gd name="T49" fmla="*/ 164 h 451"/>
                <a:gd name="T50" fmla="*/ 753 w 864"/>
                <a:gd name="T51" fmla="*/ 130 h 451"/>
                <a:gd name="T52" fmla="*/ 828 w 864"/>
                <a:gd name="T53" fmla="*/ 55 h 451"/>
                <a:gd name="T54" fmla="*/ 863 w 864"/>
                <a:gd name="T55" fmla="*/ 13 h 451"/>
                <a:gd name="T56" fmla="*/ 864 w 864"/>
                <a:gd name="T57" fmla="*/ 10 h 451"/>
                <a:gd name="T58" fmla="*/ 863 w 864"/>
                <a:gd name="T59" fmla="*/ 3 h 451"/>
                <a:gd name="T60" fmla="*/ 860 w 864"/>
                <a:gd name="T61" fmla="*/ 1 h 451"/>
                <a:gd name="T62" fmla="*/ 854 w 864"/>
                <a:gd name="T63" fmla="*/ 0 h 451"/>
                <a:gd name="T64" fmla="*/ 848 w 864"/>
                <a:gd name="T65" fmla="*/ 4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64" h="451">
                  <a:moveTo>
                    <a:pt x="848" y="4"/>
                  </a:moveTo>
                  <a:lnTo>
                    <a:pt x="848" y="4"/>
                  </a:lnTo>
                  <a:lnTo>
                    <a:pt x="818" y="40"/>
                  </a:lnTo>
                  <a:lnTo>
                    <a:pt x="785" y="75"/>
                  </a:lnTo>
                  <a:lnTo>
                    <a:pt x="751" y="108"/>
                  </a:lnTo>
                  <a:lnTo>
                    <a:pt x="716" y="138"/>
                  </a:lnTo>
                  <a:lnTo>
                    <a:pt x="679" y="167"/>
                  </a:lnTo>
                  <a:lnTo>
                    <a:pt x="640" y="194"/>
                  </a:lnTo>
                  <a:lnTo>
                    <a:pt x="600" y="219"/>
                  </a:lnTo>
                  <a:lnTo>
                    <a:pt x="559" y="243"/>
                  </a:lnTo>
                  <a:lnTo>
                    <a:pt x="559" y="243"/>
                  </a:lnTo>
                  <a:lnTo>
                    <a:pt x="517" y="265"/>
                  </a:lnTo>
                  <a:lnTo>
                    <a:pt x="474" y="288"/>
                  </a:lnTo>
                  <a:lnTo>
                    <a:pt x="431" y="307"/>
                  </a:lnTo>
                  <a:lnTo>
                    <a:pt x="387" y="325"/>
                  </a:lnTo>
                  <a:lnTo>
                    <a:pt x="342" y="341"/>
                  </a:lnTo>
                  <a:lnTo>
                    <a:pt x="296" y="358"/>
                  </a:lnTo>
                  <a:lnTo>
                    <a:pt x="252" y="372"/>
                  </a:lnTo>
                  <a:lnTo>
                    <a:pt x="206" y="386"/>
                  </a:lnTo>
                  <a:lnTo>
                    <a:pt x="206" y="386"/>
                  </a:lnTo>
                  <a:lnTo>
                    <a:pt x="157" y="399"/>
                  </a:lnTo>
                  <a:lnTo>
                    <a:pt x="107" y="411"/>
                  </a:lnTo>
                  <a:lnTo>
                    <a:pt x="56" y="423"/>
                  </a:lnTo>
                  <a:lnTo>
                    <a:pt x="7" y="433"/>
                  </a:lnTo>
                  <a:lnTo>
                    <a:pt x="7" y="433"/>
                  </a:lnTo>
                  <a:lnTo>
                    <a:pt x="3" y="435"/>
                  </a:lnTo>
                  <a:lnTo>
                    <a:pt x="1" y="438"/>
                  </a:lnTo>
                  <a:lnTo>
                    <a:pt x="0" y="441"/>
                  </a:lnTo>
                  <a:lnTo>
                    <a:pt x="1" y="444"/>
                  </a:lnTo>
                  <a:lnTo>
                    <a:pt x="1" y="447"/>
                  </a:lnTo>
                  <a:lnTo>
                    <a:pt x="4" y="450"/>
                  </a:lnTo>
                  <a:lnTo>
                    <a:pt x="7" y="451"/>
                  </a:lnTo>
                  <a:lnTo>
                    <a:pt x="12" y="451"/>
                  </a:lnTo>
                  <a:lnTo>
                    <a:pt x="12" y="451"/>
                  </a:lnTo>
                  <a:lnTo>
                    <a:pt x="104" y="430"/>
                  </a:lnTo>
                  <a:lnTo>
                    <a:pt x="150" y="420"/>
                  </a:lnTo>
                  <a:lnTo>
                    <a:pt x="194" y="408"/>
                  </a:lnTo>
                  <a:lnTo>
                    <a:pt x="240" y="395"/>
                  </a:lnTo>
                  <a:lnTo>
                    <a:pt x="284" y="380"/>
                  </a:lnTo>
                  <a:lnTo>
                    <a:pt x="329" y="365"/>
                  </a:lnTo>
                  <a:lnTo>
                    <a:pt x="373" y="349"/>
                  </a:lnTo>
                  <a:lnTo>
                    <a:pt x="373" y="349"/>
                  </a:lnTo>
                  <a:lnTo>
                    <a:pt x="418" y="331"/>
                  </a:lnTo>
                  <a:lnTo>
                    <a:pt x="462" y="311"/>
                  </a:lnTo>
                  <a:lnTo>
                    <a:pt x="507" y="291"/>
                  </a:lnTo>
                  <a:lnTo>
                    <a:pt x="550" y="268"/>
                  </a:lnTo>
                  <a:lnTo>
                    <a:pt x="591" y="245"/>
                  </a:lnTo>
                  <a:lnTo>
                    <a:pt x="633" y="219"/>
                  </a:lnTo>
                  <a:lnTo>
                    <a:pt x="673" y="193"/>
                  </a:lnTo>
                  <a:lnTo>
                    <a:pt x="711" y="164"/>
                  </a:lnTo>
                  <a:lnTo>
                    <a:pt x="711" y="164"/>
                  </a:lnTo>
                  <a:lnTo>
                    <a:pt x="753" y="130"/>
                  </a:lnTo>
                  <a:lnTo>
                    <a:pt x="793" y="93"/>
                  </a:lnTo>
                  <a:lnTo>
                    <a:pt x="828" y="55"/>
                  </a:lnTo>
                  <a:lnTo>
                    <a:pt x="846" y="34"/>
                  </a:lnTo>
                  <a:lnTo>
                    <a:pt x="863" y="13"/>
                  </a:lnTo>
                  <a:lnTo>
                    <a:pt x="863" y="13"/>
                  </a:lnTo>
                  <a:lnTo>
                    <a:pt x="864" y="10"/>
                  </a:lnTo>
                  <a:lnTo>
                    <a:pt x="864" y="6"/>
                  </a:lnTo>
                  <a:lnTo>
                    <a:pt x="863" y="3"/>
                  </a:lnTo>
                  <a:lnTo>
                    <a:pt x="860" y="1"/>
                  </a:lnTo>
                  <a:lnTo>
                    <a:pt x="860" y="1"/>
                  </a:lnTo>
                  <a:lnTo>
                    <a:pt x="857" y="0"/>
                  </a:lnTo>
                  <a:lnTo>
                    <a:pt x="854" y="0"/>
                  </a:lnTo>
                  <a:lnTo>
                    <a:pt x="851" y="1"/>
                  </a:lnTo>
                  <a:lnTo>
                    <a:pt x="848" y="4"/>
                  </a:lnTo>
                  <a:lnTo>
                    <a:pt x="84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515EA08A-9A47-9CCA-85DB-F2C9C8764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779"/>
              <a:ext cx="1687" cy="3524"/>
            </a:xfrm>
            <a:custGeom>
              <a:avLst/>
              <a:gdLst>
                <a:gd name="T0" fmla="*/ 1760 w 5061"/>
                <a:gd name="T1" fmla="*/ 641 h 10574"/>
                <a:gd name="T2" fmla="*/ 1408 w 5061"/>
                <a:gd name="T3" fmla="*/ 1332 h 10574"/>
                <a:gd name="T4" fmla="*/ 901 w 5061"/>
                <a:gd name="T5" fmla="*/ 2141 h 10574"/>
                <a:gd name="T6" fmla="*/ 474 w 5061"/>
                <a:gd name="T7" fmla="*/ 2772 h 10574"/>
                <a:gd name="T8" fmla="*/ 228 w 5061"/>
                <a:gd name="T9" fmla="*/ 3207 h 10574"/>
                <a:gd name="T10" fmla="*/ 77 w 5061"/>
                <a:gd name="T11" fmla="*/ 3592 h 10574"/>
                <a:gd name="T12" fmla="*/ 4 w 5061"/>
                <a:gd name="T13" fmla="*/ 3976 h 10574"/>
                <a:gd name="T14" fmla="*/ 4 w 5061"/>
                <a:gd name="T15" fmla="*/ 4209 h 10574"/>
                <a:gd name="T16" fmla="*/ 39 w 5061"/>
                <a:gd name="T17" fmla="*/ 4439 h 10574"/>
                <a:gd name="T18" fmla="*/ 111 w 5061"/>
                <a:gd name="T19" fmla="*/ 4662 h 10574"/>
                <a:gd name="T20" fmla="*/ 202 w 5061"/>
                <a:gd name="T21" fmla="*/ 4834 h 10574"/>
                <a:gd name="T22" fmla="*/ 457 w 5061"/>
                <a:gd name="T23" fmla="*/ 5151 h 10574"/>
                <a:gd name="T24" fmla="*/ 799 w 5061"/>
                <a:gd name="T25" fmla="*/ 5437 h 10574"/>
                <a:gd name="T26" fmla="*/ 1116 w 5061"/>
                <a:gd name="T27" fmla="*/ 5642 h 10574"/>
                <a:gd name="T28" fmla="*/ 1554 w 5061"/>
                <a:gd name="T29" fmla="*/ 5874 h 10574"/>
                <a:gd name="T30" fmla="*/ 2231 w 5061"/>
                <a:gd name="T31" fmla="*/ 6174 h 10574"/>
                <a:gd name="T32" fmla="*/ 2851 w 5061"/>
                <a:gd name="T33" fmla="*/ 6454 h 10574"/>
                <a:gd name="T34" fmla="*/ 3325 w 5061"/>
                <a:gd name="T35" fmla="*/ 6674 h 10574"/>
                <a:gd name="T36" fmla="*/ 3884 w 5061"/>
                <a:gd name="T37" fmla="*/ 6927 h 10574"/>
                <a:gd name="T38" fmla="*/ 4189 w 5061"/>
                <a:gd name="T39" fmla="*/ 7078 h 10574"/>
                <a:gd name="T40" fmla="*/ 4444 w 5061"/>
                <a:gd name="T41" fmla="*/ 7243 h 10574"/>
                <a:gd name="T42" fmla="*/ 4624 w 5061"/>
                <a:gd name="T43" fmla="*/ 7411 h 10574"/>
                <a:gd name="T44" fmla="*/ 4730 w 5061"/>
                <a:gd name="T45" fmla="*/ 7589 h 10574"/>
                <a:gd name="T46" fmla="*/ 4819 w 5061"/>
                <a:gd name="T47" fmla="*/ 7825 h 10574"/>
                <a:gd name="T48" fmla="*/ 4922 w 5061"/>
                <a:gd name="T49" fmla="*/ 8331 h 10574"/>
                <a:gd name="T50" fmla="*/ 4979 w 5061"/>
                <a:gd name="T51" fmla="*/ 8771 h 10574"/>
                <a:gd name="T52" fmla="*/ 5000 w 5061"/>
                <a:gd name="T53" fmla="*/ 9512 h 10574"/>
                <a:gd name="T54" fmla="*/ 5009 w 5061"/>
                <a:gd name="T55" fmla="*/ 10164 h 10574"/>
                <a:gd name="T56" fmla="*/ 5045 w 5061"/>
                <a:gd name="T57" fmla="*/ 10569 h 10574"/>
                <a:gd name="T58" fmla="*/ 5061 w 5061"/>
                <a:gd name="T59" fmla="*/ 10569 h 10574"/>
                <a:gd name="T60" fmla="*/ 5024 w 5061"/>
                <a:gd name="T61" fmla="*/ 9965 h 10574"/>
                <a:gd name="T62" fmla="*/ 5013 w 5061"/>
                <a:gd name="T63" fmla="*/ 9133 h 10574"/>
                <a:gd name="T64" fmla="*/ 4988 w 5061"/>
                <a:gd name="T65" fmla="*/ 8697 h 10574"/>
                <a:gd name="T66" fmla="*/ 4916 w 5061"/>
                <a:gd name="T67" fmla="*/ 8189 h 10574"/>
                <a:gd name="T68" fmla="*/ 4824 w 5061"/>
                <a:gd name="T69" fmla="*/ 7783 h 10574"/>
                <a:gd name="T70" fmla="*/ 4724 w 5061"/>
                <a:gd name="T71" fmla="*/ 7540 h 10574"/>
                <a:gd name="T72" fmla="*/ 4597 w 5061"/>
                <a:gd name="T73" fmla="*/ 7357 h 10574"/>
                <a:gd name="T74" fmla="*/ 4453 w 5061"/>
                <a:gd name="T75" fmla="*/ 7227 h 10574"/>
                <a:gd name="T76" fmla="*/ 4032 w 5061"/>
                <a:gd name="T77" fmla="*/ 6976 h 10574"/>
                <a:gd name="T78" fmla="*/ 3494 w 5061"/>
                <a:gd name="T79" fmla="*/ 6729 h 10574"/>
                <a:gd name="T80" fmla="*/ 3089 w 5061"/>
                <a:gd name="T81" fmla="*/ 6549 h 10574"/>
                <a:gd name="T82" fmla="*/ 2535 w 5061"/>
                <a:gd name="T83" fmla="*/ 6282 h 10574"/>
                <a:gd name="T84" fmla="*/ 1637 w 5061"/>
                <a:gd name="T85" fmla="*/ 5893 h 10574"/>
                <a:gd name="T86" fmla="*/ 1272 w 5061"/>
                <a:gd name="T87" fmla="*/ 5711 h 10574"/>
                <a:gd name="T88" fmla="*/ 851 w 5061"/>
                <a:gd name="T89" fmla="*/ 5455 h 10574"/>
                <a:gd name="T90" fmla="*/ 474 w 5061"/>
                <a:gd name="T91" fmla="*/ 5143 h 10574"/>
                <a:gd name="T92" fmla="*/ 234 w 5061"/>
                <a:gd name="T93" fmla="*/ 4851 h 10574"/>
                <a:gd name="T94" fmla="*/ 127 w 5061"/>
                <a:gd name="T95" fmla="*/ 4656 h 10574"/>
                <a:gd name="T96" fmla="*/ 62 w 5061"/>
                <a:gd name="T97" fmla="*/ 4469 h 10574"/>
                <a:gd name="T98" fmla="*/ 22 w 5061"/>
                <a:gd name="T99" fmla="*/ 4224 h 10574"/>
                <a:gd name="T100" fmla="*/ 24 w 5061"/>
                <a:gd name="T101" fmla="*/ 3976 h 10574"/>
                <a:gd name="T102" fmla="*/ 53 w 5061"/>
                <a:gd name="T103" fmla="*/ 3762 h 10574"/>
                <a:gd name="T104" fmla="*/ 151 w 5061"/>
                <a:gd name="T105" fmla="*/ 3431 h 10574"/>
                <a:gd name="T106" fmla="*/ 379 w 5061"/>
                <a:gd name="T107" fmla="*/ 2964 h 10574"/>
                <a:gd name="T108" fmla="*/ 658 w 5061"/>
                <a:gd name="T109" fmla="*/ 2525 h 10574"/>
                <a:gd name="T110" fmla="*/ 1281 w 5061"/>
                <a:gd name="T111" fmla="*/ 1590 h 10574"/>
                <a:gd name="T112" fmla="*/ 1642 w 5061"/>
                <a:gd name="T113" fmla="*/ 928 h 10574"/>
                <a:gd name="T114" fmla="*/ 1980 w 5061"/>
                <a:gd name="T115" fmla="*/ 166 h 10574"/>
                <a:gd name="T116" fmla="*/ 2034 w 5061"/>
                <a:gd name="T117" fmla="*/ 1 h 10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061" h="10574">
                  <a:moveTo>
                    <a:pt x="2022" y="6"/>
                  </a:moveTo>
                  <a:lnTo>
                    <a:pt x="2022" y="6"/>
                  </a:lnTo>
                  <a:lnTo>
                    <a:pt x="1961" y="168"/>
                  </a:lnTo>
                  <a:lnTo>
                    <a:pt x="1896" y="326"/>
                  </a:lnTo>
                  <a:lnTo>
                    <a:pt x="1829" y="484"/>
                  </a:lnTo>
                  <a:lnTo>
                    <a:pt x="1760" y="641"/>
                  </a:lnTo>
                  <a:lnTo>
                    <a:pt x="1687" y="797"/>
                  </a:lnTo>
                  <a:lnTo>
                    <a:pt x="1611" y="952"/>
                  </a:lnTo>
                  <a:lnTo>
                    <a:pt x="1533" y="1104"/>
                  </a:lnTo>
                  <a:lnTo>
                    <a:pt x="1451" y="1256"/>
                  </a:lnTo>
                  <a:lnTo>
                    <a:pt x="1451" y="1256"/>
                  </a:lnTo>
                  <a:lnTo>
                    <a:pt x="1408" y="1332"/>
                  </a:lnTo>
                  <a:lnTo>
                    <a:pt x="1365" y="1407"/>
                  </a:lnTo>
                  <a:lnTo>
                    <a:pt x="1278" y="1557"/>
                  </a:lnTo>
                  <a:lnTo>
                    <a:pt x="1186" y="1706"/>
                  </a:lnTo>
                  <a:lnTo>
                    <a:pt x="1093" y="1851"/>
                  </a:lnTo>
                  <a:lnTo>
                    <a:pt x="998" y="1997"/>
                  </a:lnTo>
                  <a:lnTo>
                    <a:pt x="901" y="2141"/>
                  </a:lnTo>
                  <a:lnTo>
                    <a:pt x="803" y="2283"/>
                  </a:lnTo>
                  <a:lnTo>
                    <a:pt x="704" y="2427"/>
                  </a:lnTo>
                  <a:lnTo>
                    <a:pt x="704" y="2427"/>
                  </a:lnTo>
                  <a:lnTo>
                    <a:pt x="611" y="2564"/>
                  </a:lnTo>
                  <a:lnTo>
                    <a:pt x="519" y="2702"/>
                  </a:lnTo>
                  <a:lnTo>
                    <a:pt x="474" y="2772"/>
                  </a:lnTo>
                  <a:lnTo>
                    <a:pt x="430" y="2843"/>
                  </a:lnTo>
                  <a:lnTo>
                    <a:pt x="387" y="2915"/>
                  </a:lnTo>
                  <a:lnTo>
                    <a:pt x="345" y="2986"/>
                  </a:lnTo>
                  <a:lnTo>
                    <a:pt x="304" y="3059"/>
                  </a:lnTo>
                  <a:lnTo>
                    <a:pt x="265" y="3131"/>
                  </a:lnTo>
                  <a:lnTo>
                    <a:pt x="228" y="3207"/>
                  </a:lnTo>
                  <a:lnTo>
                    <a:pt x="194" y="3281"/>
                  </a:lnTo>
                  <a:lnTo>
                    <a:pt x="160" y="3357"/>
                  </a:lnTo>
                  <a:lnTo>
                    <a:pt x="130" y="3434"/>
                  </a:lnTo>
                  <a:lnTo>
                    <a:pt x="102" y="3513"/>
                  </a:lnTo>
                  <a:lnTo>
                    <a:pt x="77" y="3592"/>
                  </a:lnTo>
                  <a:lnTo>
                    <a:pt x="77" y="3592"/>
                  </a:lnTo>
                  <a:lnTo>
                    <a:pt x="56" y="3667"/>
                  </a:lnTo>
                  <a:lnTo>
                    <a:pt x="39" y="3745"/>
                  </a:lnTo>
                  <a:lnTo>
                    <a:pt x="24" y="3820"/>
                  </a:lnTo>
                  <a:lnTo>
                    <a:pt x="13" y="3899"/>
                  </a:lnTo>
                  <a:lnTo>
                    <a:pt x="9" y="3938"/>
                  </a:lnTo>
                  <a:lnTo>
                    <a:pt x="4" y="3976"/>
                  </a:lnTo>
                  <a:lnTo>
                    <a:pt x="3" y="4015"/>
                  </a:lnTo>
                  <a:lnTo>
                    <a:pt x="1" y="4055"/>
                  </a:lnTo>
                  <a:lnTo>
                    <a:pt x="0" y="4094"/>
                  </a:lnTo>
                  <a:lnTo>
                    <a:pt x="1" y="4132"/>
                  </a:lnTo>
                  <a:lnTo>
                    <a:pt x="1" y="4171"/>
                  </a:lnTo>
                  <a:lnTo>
                    <a:pt x="4" y="4209"/>
                  </a:lnTo>
                  <a:lnTo>
                    <a:pt x="7" y="4249"/>
                  </a:lnTo>
                  <a:lnTo>
                    <a:pt x="12" y="4288"/>
                  </a:lnTo>
                  <a:lnTo>
                    <a:pt x="18" y="4325"/>
                  </a:lnTo>
                  <a:lnTo>
                    <a:pt x="24" y="4364"/>
                  </a:lnTo>
                  <a:lnTo>
                    <a:pt x="31" y="4402"/>
                  </a:lnTo>
                  <a:lnTo>
                    <a:pt x="39" y="4439"/>
                  </a:lnTo>
                  <a:lnTo>
                    <a:pt x="49" y="4478"/>
                  </a:lnTo>
                  <a:lnTo>
                    <a:pt x="59" y="4515"/>
                  </a:lnTo>
                  <a:lnTo>
                    <a:pt x="71" y="4552"/>
                  </a:lnTo>
                  <a:lnTo>
                    <a:pt x="83" y="4589"/>
                  </a:lnTo>
                  <a:lnTo>
                    <a:pt x="96" y="4625"/>
                  </a:lnTo>
                  <a:lnTo>
                    <a:pt x="111" y="4662"/>
                  </a:lnTo>
                  <a:lnTo>
                    <a:pt x="127" y="4698"/>
                  </a:lnTo>
                  <a:lnTo>
                    <a:pt x="145" y="4733"/>
                  </a:lnTo>
                  <a:lnTo>
                    <a:pt x="163" y="4768"/>
                  </a:lnTo>
                  <a:lnTo>
                    <a:pt x="182" y="4802"/>
                  </a:lnTo>
                  <a:lnTo>
                    <a:pt x="182" y="4802"/>
                  </a:lnTo>
                  <a:lnTo>
                    <a:pt x="202" y="4834"/>
                  </a:lnTo>
                  <a:lnTo>
                    <a:pt x="222" y="4866"/>
                  </a:lnTo>
                  <a:lnTo>
                    <a:pt x="264" y="4927"/>
                  </a:lnTo>
                  <a:lnTo>
                    <a:pt x="308" y="4986"/>
                  </a:lnTo>
                  <a:lnTo>
                    <a:pt x="356" y="5042"/>
                  </a:lnTo>
                  <a:lnTo>
                    <a:pt x="405" y="5099"/>
                  </a:lnTo>
                  <a:lnTo>
                    <a:pt x="457" y="5151"/>
                  </a:lnTo>
                  <a:lnTo>
                    <a:pt x="510" y="5203"/>
                  </a:lnTo>
                  <a:lnTo>
                    <a:pt x="565" y="5253"/>
                  </a:lnTo>
                  <a:lnTo>
                    <a:pt x="621" y="5301"/>
                  </a:lnTo>
                  <a:lnTo>
                    <a:pt x="679" y="5348"/>
                  </a:lnTo>
                  <a:lnTo>
                    <a:pt x="738" y="5393"/>
                  </a:lnTo>
                  <a:lnTo>
                    <a:pt x="799" y="5437"/>
                  </a:lnTo>
                  <a:lnTo>
                    <a:pt x="860" y="5479"/>
                  </a:lnTo>
                  <a:lnTo>
                    <a:pt x="922" y="5520"/>
                  </a:lnTo>
                  <a:lnTo>
                    <a:pt x="983" y="5561"/>
                  </a:lnTo>
                  <a:lnTo>
                    <a:pt x="1047" y="5599"/>
                  </a:lnTo>
                  <a:lnTo>
                    <a:pt x="1047" y="5599"/>
                  </a:lnTo>
                  <a:lnTo>
                    <a:pt x="1116" y="5642"/>
                  </a:lnTo>
                  <a:lnTo>
                    <a:pt x="1187" y="5684"/>
                  </a:lnTo>
                  <a:lnTo>
                    <a:pt x="1260" y="5724"/>
                  </a:lnTo>
                  <a:lnTo>
                    <a:pt x="1333" y="5763"/>
                  </a:lnTo>
                  <a:lnTo>
                    <a:pt x="1405" y="5801"/>
                  </a:lnTo>
                  <a:lnTo>
                    <a:pt x="1479" y="5837"/>
                  </a:lnTo>
                  <a:lnTo>
                    <a:pt x="1554" y="5874"/>
                  </a:lnTo>
                  <a:lnTo>
                    <a:pt x="1628" y="5910"/>
                  </a:lnTo>
                  <a:lnTo>
                    <a:pt x="1777" y="5978"/>
                  </a:lnTo>
                  <a:lnTo>
                    <a:pt x="1929" y="6045"/>
                  </a:lnTo>
                  <a:lnTo>
                    <a:pt x="2080" y="6110"/>
                  </a:lnTo>
                  <a:lnTo>
                    <a:pt x="2231" y="6174"/>
                  </a:lnTo>
                  <a:lnTo>
                    <a:pt x="2231" y="6174"/>
                  </a:lnTo>
                  <a:lnTo>
                    <a:pt x="2388" y="6241"/>
                  </a:lnTo>
                  <a:lnTo>
                    <a:pt x="2544" y="6309"/>
                  </a:lnTo>
                  <a:lnTo>
                    <a:pt x="2621" y="6343"/>
                  </a:lnTo>
                  <a:lnTo>
                    <a:pt x="2698" y="6379"/>
                  </a:lnTo>
                  <a:lnTo>
                    <a:pt x="2775" y="6416"/>
                  </a:lnTo>
                  <a:lnTo>
                    <a:pt x="2851" y="6454"/>
                  </a:lnTo>
                  <a:lnTo>
                    <a:pt x="2851" y="6454"/>
                  </a:lnTo>
                  <a:lnTo>
                    <a:pt x="2929" y="6493"/>
                  </a:lnTo>
                  <a:lnTo>
                    <a:pt x="3008" y="6532"/>
                  </a:lnTo>
                  <a:lnTo>
                    <a:pt x="3086" y="6567"/>
                  </a:lnTo>
                  <a:lnTo>
                    <a:pt x="3166" y="6603"/>
                  </a:lnTo>
                  <a:lnTo>
                    <a:pt x="3325" y="6674"/>
                  </a:lnTo>
                  <a:lnTo>
                    <a:pt x="3485" y="6744"/>
                  </a:lnTo>
                  <a:lnTo>
                    <a:pt x="3485" y="6744"/>
                  </a:lnTo>
                  <a:lnTo>
                    <a:pt x="3647" y="6817"/>
                  </a:lnTo>
                  <a:lnTo>
                    <a:pt x="3807" y="6891"/>
                  </a:lnTo>
                  <a:lnTo>
                    <a:pt x="3807" y="6891"/>
                  </a:lnTo>
                  <a:lnTo>
                    <a:pt x="3884" y="6927"/>
                  </a:lnTo>
                  <a:lnTo>
                    <a:pt x="3961" y="6962"/>
                  </a:lnTo>
                  <a:lnTo>
                    <a:pt x="4037" y="6998"/>
                  </a:lnTo>
                  <a:lnTo>
                    <a:pt x="4075" y="7016"/>
                  </a:lnTo>
                  <a:lnTo>
                    <a:pt x="4112" y="7035"/>
                  </a:lnTo>
                  <a:lnTo>
                    <a:pt x="4112" y="7035"/>
                  </a:lnTo>
                  <a:lnTo>
                    <a:pt x="4189" y="7078"/>
                  </a:lnTo>
                  <a:lnTo>
                    <a:pt x="4265" y="7123"/>
                  </a:lnTo>
                  <a:lnTo>
                    <a:pt x="4339" y="7170"/>
                  </a:lnTo>
                  <a:lnTo>
                    <a:pt x="4376" y="7194"/>
                  </a:lnTo>
                  <a:lnTo>
                    <a:pt x="4412" y="7219"/>
                  </a:lnTo>
                  <a:lnTo>
                    <a:pt x="4412" y="7219"/>
                  </a:lnTo>
                  <a:lnTo>
                    <a:pt x="4444" y="7243"/>
                  </a:lnTo>
                  <a:lnTo>
                    <a:pt x="4477" y="7268"/>
                  </a:lnTo>
                  <a:lnTo>
                    <a:pt x="4508" y="7295"/>
                  </a:lnTo>
                  <a:lnTo>
                    <a:pt x="4539" y="7322"/>
                  </a:lnTo>
                  <a:lnTo>
                    <a:pt x="4569" y="7350"/>
                  </a:lnTo>
                  <a:lnTo>
                    <a:pt x="4597" y="7380"/>
                  </a:lnTo>
                  <a:lnTo>
                    <a:pt x="4624" y="7411"/>
                  </a:lnTo>
                  <a:lnTo>
                    <a:pt x="4647" y="7445"/>
                  </a:lnTo>
                  <a:lnTo>
                    <a:pt x="4647" y="7445"/>
                  </a:lnTo>
                  <a:lnTo>
                    <a:pt x="4671" y="7479"/>
                  </a:lnTo>
                  <a:lnTo>
                    <a:pt x="4692" y="7515"/>
                  </a:lnTo>
                  <a:lnTo>
                    <a:pt x="4713" y="7552"/>
                  </a:lnTo>
                  <a:lnTo>
                    <a:pt x="4730" y="7589"/>
                  </a:lnTo>
                  <a:lnTo>
                    <a:pt x="4748" y="7628"/>
                  </a:lnTo>
                  <a:lnTo>
                    <a:pt x="4764" y="7666"/>
                  </a:lnTo>
                  <a:lnTo>
                    <a:pt x="4779" y="7705"/>
                  </a:lnTo>
                  <a:lnTo>
                    <a:pt x="4794" y="7745"/>
                  </a:lnTo>
                  <a:lnTo>
                    <a:pt x="4806" y="7785"/>
                  </a:lnTo>
                  <a:lnTo>
                    <a:pt x="4819" y="7825"/>
                  </a:lnTo>
                  <a:lnTo>
                    <a:pt x="4840" y="7907"/>
                  </a:lnTo>
                  <a:lnTo>
                    <a:pt x="4859" y="7988"/>
                  </a:lnTo>
                  <a:lnTo>
                    <a:pt x="4876" y="8070"/>
                  </a:lnTo>
                  <a:lnTo>
                    <a:pt x="4876" y="8070"/>
                  </a:lnTo>
                  <a:lnTo>
                    <a:pt x="4907" y="8244"/>
                  </a:lnTo>
                  <a:lnTo>
                    <a:pt x="4922" y="8331"/>
                  </a:lnTo>
                  <a:lnTo>
                    <a:pt x="4935" y="8419"/>
                  </a:lnTo>
                  <a:lnTo>
                    <a:pt x="4948" y="8507"/>
                  </a:lnTo>
                  <a:lnTo>
                    <a:pt x="4960" y="8594"/>
                  </a:lnTo>
                  <a:lnTo>
                    <a:pt x="4970" y="8682"/>
                  </a:lnTo>
                  <a:lnTo>
                    <a:pt x="4979" y="8771"/>
                  </a:lnTo>
                  <a:lnTo>
                    <a:pt x="4979" y="8771"/>
                  </a:lnTo>
                  <a:lnTo>
                    <a:pt x="4987" y="8863"/>
                  </a:lnTo>
                  <a:lnTo>
                    <a:pt x="4991" y="8955"/>
                  </a:lnTo>
                  <a:lnTo>
                    <a:pt x="4996" y="9049"/>
                  </a:lnTo>
                  <a:lnTo>
                    <a:pt x="4997" y="9141"/>
                  </a:lnTo>
                  <a:lnTo>
                    <a:pt x="5000" y="9326"/>
                  </a:lnTo>
                  <a:lnTo>
                    <a:pt x="5000" y="9512"/>
                  </a:lnTo>
                  <a:lnTo>
                    <a:pt x="5000" y="9512"/>
                  </a:lnTo>
                  <a:lnTo>
                    <a:pt x="5000" y="9697"/>
                  </a:lnTo>
                  <a:lnTo>
                    <a:pt x="5000" y="9885"/>
                  </a:lnTo>
                  <a:lnTo>
                    <a:pt x="5002" y="9978"/>
                  </a:lnTo>
                  <a:lnTo>
                    <a:pt x="5005" y="10070"/>
                  </a:lnTo>
                  <a:lnTo>
                    <a:pt x="5009" y="10164"/>
                  </a:lnTo>
                  <a:lnTo>
                    <a:pt x="5016" y="10256"/>
                  </a:lnTo>
                  <a:lnTo>
                    <a:pt x="5016" y="10256"/>
                  </a:lnTo>
                  <a:lnTo>
                    <a:pt x="5031" y="10410"/>
                  </a:lnTo>
                  <a:lnTo>
                    <a:pt x="5043" y="10565"/>
                  </a:lnTo>
                  <a:lnTo>
                    <a:pt x="5043" y="10565"/>
                  </a:lnTo>
                  <a:lnTo>
                    <a:pt x="5045" y="10569"/>
                  </a:lnTo>
                  <a:lnTo>
                    <a:pt x="5046" y="10572"/>
                  </a:lnTo>
                  <a:lnTo>
                    <a:pt x="5049" y="10574"/>
                  </a:lnTo>
                  <a:lnTo>
                    <a:pt x="5052" y="10574"/>
                  </a:lnTo>
                  <a:lnTo>
                    <a:pt x="5056" y="10574"/>
                  </a:lnTo>
                  <a:lnTo>
                    <a:pt x="5059" y="10572"/>
                  </a:lnTo>
                  <a:lnTo>
                    <a:pt x="5061" y="10569"/>
                  </a:lnTo>
                  <a:lnTo>
                    <a:pt x="5061" y="10565"/>
                  </a:lnTo>
                  <a:lnTo>
                    <a:pt x="5061" y="10565"/>
                  </a:lnTo>
                  <a:lnTo>
                    <a:pt x="5049" y="10394"/>
                  </a:lnTo>
                  <a:lnTo>
                    <a:pt x="5037" y="10222"/>
                  </a:lnTo>
                  <a:lnTo>
                    <a:pt x="5028" y="10051"/>
                  </a:lnTo>
                  <a:lnTo>
                    <a:pt x="5024" y="9965"/>
                  </a:lnTo>
                  <a:lnTo>
                    <a:pt x="5022" y="9879"/>
                  </a:lnTo>
                  <a:lnTo>
                    <a:pt x="5022" y="9879"/>
                  </a:lnTo>
                  <a:lnTo>
                    <a:pt x="5019" y="9691"/>
                  </a:lnTo>
                  <a:lnTo>
                    <a:pt x="5018" y="9506"/>
                  </a:lnTo>
                  <a:lnTo>
                    <a:pt x="5016" y="9320"/>
                  </a:lnTo>
                  <a:lnTo>
                    <a:pt x="5013" y="9133"/>
                  </a:lnTo>
                  <a:lnTo>
                    <a:pt x="5013" y="9133"/>
                  </a:lnTo>
                  <a:lnTo>
                    <a:pt x="5012" y="9046"/>
                  </a:lnTo>
                  <a:lnTo>
                    <a:pt x="5008" y="8958"/>
                  </a:lnTo>
                  <a:lnTo>
                    <a:pt x="5003" y="8870"/>
                  </a:lnTo>
                  <a:lnTo>
                    <a:pt x="4997" y="8783"/>
                  </a:lnTo>
                  <a:lnTo>
                    <a:pt x="4988" y="8697"/>
                  </a:lnTo>
                  <a:lnTo>
                    <a:pt x="4979" y="8609"/>
                  </a:lnTo>
                  <a:lnTo>
                    <a:pt x="4967" y="8521"/>
                  </a:lnTo>
                  <a:lnTo>
                    <a:pt x="4954" y="8435"/>
                  </a:lnTo>
                  <a:lnTo>
                    <a:pt x="4954" y="8435"/>
                  </a:lnTo>
                  <a:lnTo>
                    <a:pt x="4929" y="8270"/>
                  </a:lnTo>
                  <a:lnTo>
                    <a:pt x="4916" y="8189"/>
                  </a:lnTo>
                  <a:lnTo>
                    <a:pt x="4901" y="8107"/>
                  </a:lnTo>
                  <a:lnTo>
                    <a:pt x="4884" y="8025"/>
                  </a:lnTo>
                  <a:lnTo>
                    <a:pt x="4868" y="7944"/>
                  </a:lnTo>
                  <a:lnTo>
                    <a:pt x="4847" y="7864"/>
                  </a:lnTo>
                  <a:lnTo>
                    <a:pt x="4824" y="7783"/>
                  </a:lnTo>
                  <a:lnTo>
                    <a:pt x="4824" y="7783"/>
                  </a:lnTo>
                  <a:lnTo>
                    <a:pt x="4800" y="7712"/>
                  </a:lnTo>
                  <a:lnTo>
                    <a:pt x="4787" y="7677"/>
                  </a:lnTo>
                  <a:lnTo>
                    <a:pt x="4772" y="7642"/>
                  </a:lnTo>
                  <a:lnTo>
                    <a:pt x="4757" y="7608"/>
                  </a:lnTo>
                  <a:lnTo>
                    <a:pt x="4741" y="7574"/>
                  </a:lnTo>
                  <a:lnTo>
                    <a:pt x="4724" y="7540"/>
                  </a:lnTo>
                  <a:lnTo>
                    <a:pt x="4707" y="7507"/>
                  </a:lnTo>
                  <a:lnTo>
                    <a:pt x="4687" y="7476"/>
                  </a:lnTo>
                  <a:lnTo>
                    <a:pt x="4667" y="7445"/>
                  </a:lnTo>
                  <a:lnTo>
                    <a:pt x="4644" y="7415"/>
                  </a:lnTo>
                  <a:lnTo>
                    <a:pt x="4622" y="7385"/>
                  </a:lnTo>
                  <a:lnTo>
                    <a:pt x="4597" y="7357"/>
                  </a:lnTo>
                  <a:lnTo>
                    <a:pt x="4572" y="7329"/>
                  </a:lnTo>
                  <a:lnTo>
                    <a:pt x="4545" y="7304"/>
                  </a:lnTo>
                  <a:lnTo>
                    <a:pt x="4515" y="7277"/>
                  </a:lnTo>
                  <a:lnTo>
                    <a:pt x="4515" y="7277"/>
                  </a:lnTo>
                  <a:lnTo>
                    <a:pt x="4484" y="7252"/>
                  </a:lnTo>
                  <a:lnTo>
                    <a:pt x="4453" y="7227"/>
                  </a:lnTo>
                  <a:lnTo>
                    <a:pt x="4386" y="7179"/>
                  </a:lnTo>
                  <a:lnTo>
                    <a:pt x="4320" y="7133"/>
                  </a:lnTo>
                  <a:lnTo>
                    <a:pt x="4249" y="7090"/>
                  </a:lnTo>
                  <a:lnTo>
                    <a:pt x="4177" y="7050"/>
                  </a:lnTo>
                  <a:lnTo>
                    <a:pt x="4106" y="7011"/>
                  </a:lnTo>
                  <a:lnTo>
                    <a:pt x="4032" y="6976"/>
                  </a:lnTo>
                  <a:lnTo>
                    <a:pt x="3959" y="6943"/>
                  </a:lnTo>
                  <a:lnTo>
                    <a:pt x="3959" y="6943"/>
                  </a:lnTo>
                  <a:lnTo>
                    <a:pt x="3881" y="6907"/>
                  </a:lnTo>
                  <a:lnTo>
                    <a:pt x="3804" y="6873"/>
                  </a:lnTo>
                  <a:lnTo>
                    <a:pt x="3648" y="6800"/>
                  </a:lnTo>
                  <a:lnTo>
                    <a:pt x="3494" y="6729"/>
                  </a:lnTo>
                  <a:lnTo>
                    <a:pt x="3415" y="6695"/>
                  </a:lnTo>
                  <a:lnTo>
                    <a:pt x="3337" y="6661"/>
                  </a:lnTo>
                  <a:lnTo>
                    <a:pt x="3337" y="6661"/>
                  </a:lnTo>
                  <a:lnTo>
                    <a:pt x="3254" y="6625"/>
                  </a:lnTo>
                  <a:lnTo>
                    <a:pt x="3172" y="6588"/>
                  </a:lnTo>
                  <a:lnTo>
                    <a:pt x="3089" y="6549"/>
                  </a:lnTo>
                  <a:lnTo>
                    <a:pt x="3009" y="6511"/>
                  </a:lnTo>
                  <a:lnTo>
                    <a:pt x="2846" y="6431"/>
                  </a:lnTo>
                  <a:lnTo>
                    <a:pt x="2683" y="6351"/>
                  </a:lnTo>
                  <a:lnTo>
                    <a:pt x="2683" y="6351"/>
                  </a:lnTo>
                  <a:lnTo>
                    <a:pt x="2609" y="6316"/>
                  </a:lnTo>
                  <a:lnTo>
                    <a:pt x="2535" y="6282"/>
                  </a:lnTo>
                  <a:lnTo>
                    <a:pt x="2387" y="6217"/>
                  </a:lnTo>
                  <a:lnTo>
                    <a:pt x="2235" y="6153"/>
                  </a:lnTo>
                  <a:lnTo>
                    <a:pt x="2086" y="6089"/>
                  </a:lnTo>
                  <a:lnTo>
                    <a:pt x="1935" y="6025"/>
                  </a:lnTo>
                  <a:lnTo>
                    <a:pt x="1785" y="5960"/>
                  </a:lnTo>
                  <a:lnTo>
                    <a:pt x="1637" y="5893"/>
                  </a:lnTo>
                  <a:lnTo>
                    <a:pt x="1562" y="5858"/>
                  </a:lnTo>
                  <a:lnTo>
                    <a:pt x="1488" y="5822"/>
                  </a:lnTo>
                  <a:lnTo>
                    <a:pt x="1488" y="5822"/>
                  </a:lnTo>
                  <a:lnTo>
                    <a:pt x="1417" y="5786"/>
                  </a:lnTo>
                  <a:lnTo>
                    <a:pt x="1345" y="5749"/>
                  </a:lnTo>
                  <a:lnTo>
                    <a:pt x="1272" y="5711"/>
                  </a:lnTo>
                  <a:lnTo>
                    <a:pt x="1201" y="5672"/>
                  </a:lnTo>
                  <a:lnTo>
                    <a:pt x="1130" y="5630"/>
                  </a:lnTo>
                  <a:lnTo>
                    <a:pt x="1058" y="5589"/>
                  </a:lnTo>
                  <a:lnTo>
                    <a:pt x="989" y="5546"/>
                  </a:lnTo>
                  <a:lnTo>
                    <a:pt x="919" y="5501"/>
                  </a:lnTo>
                  <a:lnTo>
                    <a:pt x="851" y="5455"/>
                  </a:lnTo>
                  <a:lnTo>
                    <a:pt x="784" y="5408"/>
                  </a:lnTo>
                  <a:lnTo>
                    <a:pt x="719" y="5359"/>
                  </a:lnTo>
                  <a:lnTo>
                    <a:pt x="655" y="5307"/>
                  </a:lnTo>
                  <a:lnTo>
                    <a:pt x="593" y="5255"/>
                  </a:lnTo>
                  <a:lnTo>
                    <a:pt x="532" y="5200"/>
                  </a:lnTo>
                  <a:lnTo>
                    <a:pt x="474" y="5143"/>
                  </a:lnTo>
                  <a:lnTo>
                    <a:pt x="418" y="5084"/>
                  </a:lnTo>
                  <a:lnTo>
                    <a:pt x="418" y="5084"/>
                  </a:lnTo>
                  <a:lnTo>
                    <a:pt x="368" y="5029"/>
                  </a:lnTo>
                  <a:lnTo>
                    <a:pt x="320" y="4973"/>
                  </a:lnTo>
                  <a:lnTo>
                    <a:pt x="276" y="4913"/>
                  </a:lnTo>
                  <a:lnTo>
                    <a:pt x="234" y="4851"/>
                  </a:lnTo>
                  <a:lnTo>
                    <a:pt x="215" y="4820"/>
                  </a:lnTo>
                  <a:lnTo>
                    <a:pt x="196" y="4788"/>
                  </a:lnTo>
                  <a:lnTo>
                    <a:pt x="176" y="4756"/>
                  </a:lnTo>
                  <a:lnTo>
                    <a:pt x="160" y="4723"/>
                  </a:lnTo>
                  <a:lnTo>
                    <a:pt x="144" y="4690"/>
                  </a:lnTo>
                  <a:lnTo>
                    <a:pt x="127" y="4656"/>
                  </a:lnTo>
                  <a:lnTo>
                    <a:pt x="113" y="4622"/>
                  </a:lnTo>
                  <a:lnTo>
                    <a:pt x="99" y="4588"/>
                  </a:lnTo>
                  <a:lnTo>
                    <a:pt x="99" y="4588"/>
                  </a:lnTo>
                  <a:lnTo>
                    <a:pt x="86" y="4548"/>
                  </a:lnTo>
                  <a:lnTo>
                    <a:pt x="73" y="4509"/>
                  </a:lnTo>
                  <a:lnTo>
                    <a:pt x="62" y="4469"/>
                  </a:lnTo>
                  <a:lnTo>
                    <a:pt x="52" y="4429"/>
                  </a:lnTo>
                  <a:lnTo>
                    <a:pt x="44" y="4388"/>
                  </a:lnTo>
                  <a:lnTo>
                    <a:pt x="37" y="4347"/>
                  </a:lnTo>
                  <a:lnTo>
                    <a:pt x="31" y="4306"/>
                  </a:lnTo>
                  <a:lnTo>
                    <a:pt x="25" y="4266"/>
                  </a:lnTo>
                  <a:lnTo>
                    <a:pt x="22" y="4224"/>
                  </a:lnTo>
                  <a:lnTo>
                    <a:pt x="19" y="4183"/>
                  </a:lnTo>
                  <a:lnTo>
                    <a:pt x="18" y="4141"/>
                  </a:lnTo>
                  <a:lnTo>
                    <a:pt x="18" y="4099"/>
                  </a:lnTo>
                  <a:lnTo>
                    <a:pt x="19" y="4059"/>
                  </a:lnTo>
                  <a:lnTo>
                    <a:pt x="21" y="4018"/>
                  </a:lnTo>
                  <a:lnTo>
                    <a:pt x="24" y="3976"/>
                  </a:lnTo>
                  <a:lnTo>
                    <a:pt x="27" y="3935"/>
                  </a:lnTo>
                  <a:lnTo>
                    <a:pt x="27" y="3935"/>
                  </a:lnTo>
                  <a:lnTo>
                    <a:pt x="33" y="3892"/>
                  </a:lnTo>
                  <a:lnTo>
                    <a:pt x="39" y="3849"/>
                  </a:lnTo>
                  <a:lnTo>
                    <a:pt x="46" y="3805"/>
                  </a:lnTo>
                  <a:lnTo>
                    <a:pt x="53" y="3762"/>
                  </a:lnTo>
                  <a:lnTo>
                    <a:pt x="62" y="3721"/>
                  </a:lnTo>
                  <a:lnTo>
                    <a:pt x="73" y="3678"/>
                  </a:lnTo>
                  <a:lnTo>
                    <a:pt x="83" y="3636"/>
                  </a:lnTo>
                  <a:lnTo>
                    <a:pt x="95" y="3595"/>
                  </a:lnTo>
                  <a:lnTo>
                    <a:pt x="122" y="3513"/>
                  </a:lnTo>
                  <a:lnTo>
                    <a:pt x="151" y="3431"/>
                  </a:lnTo>
                  <a:lnTo>
                    <a:pt x="184" y="3351"/>
                  </a:lnTo>
                  <a:lnTo>
                    <a:pt x="218" y="3272"/>
                  </a:lnTo>
                  <a:lnTo>
                    <a:pt x="255" y="3194"/>
                  </a:lnTo>
                  <a:lnTo>
                    <a:pt x="295" y="3116"/>
                  </a:lnTo>
                  <a:lnTo>
                    <a:pt x="337" y="3039"/>
                  </a:lnTo>
                  <a:lnTo>
                    <a:pt x="379" y="2964"/>
                  </a:lnTo>
                  <a:lnTo>
                    <a:pt x="424" y="2889"/>
                  </a:lnTo>
                  <a:lnTo>
                    <a:pt x="468" y="2815"/>
                  </a:lnTo>
                  <a:lnTo>
                    <a:pt x="516" y="2742"/>
                  </a:lnTo>
                  <a:lnTo>
                    <a:pt x="562" y="2670"/>
                  </a:lnTo>
                  <a:lnTo>
                    <a:pt x="562" y="2670"/>
                  </a:lnTo>
                  <a:lnTo>
                    <a:pt x="658" y="2525"/>
                  </a:lnTo>
                  <a:lnTo>
                    <a:pt x="756" y="2383"/>
                  </a:lnTo>
                  <a:lnTo>
                    <a:pt x="950" y="2096"/>
                  </a:lnTo>
                  <a:lnTo>
                    <a:pt x="1048" y="1954"/>
                  </a:lnTo>
                  <a:lnTo>
                    <a:pt x="1143" y="1810"/>
                  </a:lnTo>
                  <a:lnTo>
                    <a:pt x="1235" y="1663"/>
                  </a:lnTo>
                  <a:lnTo>
                    <a:pt x="1281" y="1590"/>
                  </a:lnTo>
                  <a:lnTo>
                    <a:pt x="1325" y="1514"/>
                  </a:lnTo>
                  <a:lnTo>
                    <a:pt x="1325" y="1514"/>
                  </a:lnTo>
                  <a:lnTo>
                    <a:pt x="1408" y="1370"/>
                  </a:lnTo>
                  <a:lnTo>
                    <a:pt x="1488" y="1225"/>
                  </a:lnTo>
                  <a:lnTo>
                    <a:pt x="1567" y="1076"/>
                  </a:lnTo>
                  <a:lnTo>
                    <a:pt x="1642" y="928"/>
                  </a:lnTo>
                  <a:lnTo>
                    <a:pt x="1715" y="778"/>
                  </a:lnTo>
                  <a:lnTo>
                    <a:pt x="1786" y="626"/>
                  </a:lnTo>
                  <a:lnTo>
                    <a:pt x="1853" y="473"/>
                  </a:lnTo>
                  <a:lnTo>
                    <a:pt x="1918" y="320"/>
                  </a:lnTo>
                  <a:lnTo>
                    <a:pt x="1918" y="320"/>
                  </a:lnTo>
                  <a:lnTo>
                    <a:pt x="1980" y="166"/>
                  </a:lnTo>
                  <a:lnTo>
                    <a:pt x="2040" y="12"/>
                  </a:lnTo>
                  <a:lnTo>
                    <a:pt x="2040" y="12"/>
                  </a:lnTo>
                  <a:lnTo>
                    <a:pt x="2040" y="7"/>
                  </a:lnTo>
                  <a:lnTo>
                    <a:pt x="2040" y="4"/>
                  </a:lnTo>
                  <a:lnTo>
                    <a:pt x="2037" y="1"/>
                  </a:lnTo>
                  <a:lnTo>
                    <a:pt x="2034" y="1"/>
                  </a:lnTo>
                  <a:lnTo>
                    <a:pt x="2031" y="0"/>
                  </a:lnTo>
                  <a:lnTo>
                    <a:pt x="2028" y="1"/>
                  </a:lnTo>
                  <a:lnTo>
                    <a:pt x="2025" y="3"/>
                  </a:lnTo>
                  <a:lnTo>
                    <a:pt x="2022" y="6"/>
                  </a:lnTo>
                  <a:lnTo>
                    <a:pt x="202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6A561591-79EF-8BAE-3A0B-FEE2965F2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761"/>
              <a:ext cx="77" cy="749"/>
            </a:xfrm>
            <a:custGeom>
              <a:avLst/>
              <a:gdLst>
                <a:gd name="T0" fmla="*/ 33 w 229"/>
                <a:gd name="T1" fmla="*/ 8 h 2245"/>
                <a:gd name="T2" fmla="*/ 12 w 229"/>
                <a:gd name="T3" fmla="*/ 239 h 2245"/>
                <a:gd name="T4" fmla="*/ 2 w 229"/>
                <a:gd name="T5" fmla="*/ 471 h 2245"/>
                <a:gd name="T6" fmla="*/ 0 w 229"/>
                <a:gd name="T7" fmla="*/ 579 h 2245"/>
                <a:gd name="T8" fmla="*/ 6 w 229"/>
                <a:gd name="T9" fmla="*/ 796 h 2245"/>
                <a:gd name="T10" fmla="*/ 12 w 229"/>
                <a:gd name="T11" fmla="*/ 904 h 2245"/>
                <a:gd name="T12" fmla="*/ 32 w 229"/>
                <a:gd name="T13" fmla="*/ 1112 h 2245"/>
                <a:gd name="T14" fmla="*/ 57 w 229"/>
                <a:gd name="T15" fmla="*/ 1320 h 2245"/>
                <a:gd name="T16" fmla="*/ 72 w 229"/>
                <a:gd name="T17" fmla="*/ 1424 h 2245"/>
                <a:gd name="T18" fmla="*/ 122 w 229"/>
                <a:gd name="T19" fmla="*/ 1739 h 2245"/>
                <a:gd name="T20" fmla="*/ 162 w 229"/>
                <a:gd name="T21" fmla="*/ 1960 h 2245"/>
                <a:gd name="T22" fmla="*/ 201 w 229"/>
                <a:gd name="T23" fmla="*/ 2180 h 2245"/>
                <a:gd name="T24" fmla="*/ 211 w 229"/>
                <a:gd name="T25" fmla="*/ 2238 h 2245"/>
                <a:gd name="T26" fmla="*/ 215 w 229"/>
                <a:gd name="T27" fmla="*/ 2244 h 2245"/>
                <a:gd name="T28" fmla="*/ 221 w 229"/>
                <a:gd name="T29" fmla="*/ 2244 h 2245"/>
                <a:gd name="T30" fmla="*/ 227 w 229"/>
                <a:gd name="T31" fmla="*/ 2241 h 2245"/>
                <a:gd name="T32" fmla="*/ 229 w 229"/>
                <a:gd name="T33" fmla="*/ 2233 h 2245"/>
                <a:gd name="T34" fmla="*/ 149 w 229"/>
                <a:gd name="T35" fmla="*/ 1789 h 2245"/>
                <a:gd name="T36" fmla="*/ 113 w 229"/>
                <a:gd name="T37" fmla="*/ 1580 h 2245"/>
                <a:gd name="T38" fmla="*/ 80 w 229"/>
                <a:gd name="T39" fmla="*/ 1369 h 2245"/>
                <a:gd name="T40" fmla="*/ 67 w 229"/>
                <a:gd name="T41" fmla="*/ 1265 h 2245"/>
                <a:gd name="T42" fmla="*/ 43 w 229"/>
                <a:gd name="T43" fmla="*/ 1056 h 2245"/>
                <a:gd name="T44" fmla="*/ 33 w 229"/>
                <a:gd name="T45" fmla="*/ 952 h 2245"/>
                <a:gd name="T46" fmla="*/ 21 w 229"/>
                <a:gd name="T47" fmla="*/ 738 h 2245"/>
                <a:gd name="T48" fmla="*/ 18 w 229"/>
                <a:gd name="T49" fmla="*/ 526 h 2245"/>
                <a:gd name="T50" fmla="*/ 21 w 229"/>
                <a:gd name="T51" fmla="*/ 411 h 2245"/>
                <a:gd name="T52" fmla="*/ 33 w 229"/>
                <a:gd name="T53" fmla="*/ 183 h 2245"/>
                <a:gd name="T54" fmla="*/ 45 w 229"/>
                <a:gd name="T55" fmla="*/ 68 h 2245"/>
                <a:gd name="T56" fmla="*/ 51 w 229"/>
                <a:gd name="T57" fmla="*/ 8 h 2245"/>
                <a:gd name="T58" fmla="*/ 49 w 229"/>
                <a:gd name="T59" fmla="*/ 2 h 2245"/>
                <a:gd name="T60" fmla="*/ 43 w 229"/>
                <a:gd name="T61" fmla="*/ 0 h 2245"/>
                <a:gd name="T62" fmla="*/ 38 w 229"/>
                <a:gd name="T63" fmla="*/ 2 h 2245"/>
                <a:gd name="T64" fmla="*/ 33 w 229"/>
                <a:gd name="T65" fmla="*/ 8 h 2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9" h="2245">
                  <a:moveTo>
                    <a:pt x="33" y="8"/>
                  </a:moveTo>
                  <a:lnTo>
                    <a:pt x="33" y="8"/>
                  </a:lnTo>
                  <a:lnTo>
                    <a:pt x="21" y="123"/>
                  </a:lnTo>
                  <a:lnTo>
                    <a:pt x="12" y="239"/>
                  </a:lnTo>
                  <a:lnTo>
                    <a:pt x="5" y="355"/>
                  </a:lnTo>
                  <a:lnTo>
                    <a:pt x="2" y="471"/>
                  </a:lnTo>
                  <a:lnTo>
                    <a:pt x="2" y="471"/>
                  </a:lnTo>
                  <a:lnTo>
                    <a:pt x="0" y="579"/>
                  </a:lnTo>
                  <a:lnTo>
                    <a:pt x="2" y="688"/>
                  </a:lnTo>
                  <a:lnTo>
                    <a:pt x="6" y="796"/>
                  </a:lnTo>
                  <a:lnTo>
                    <a:pt x="12" y="904"/>
                  </a:lnTo>
                  <a:lnTo>
                    <a:pt x="12" y="904"/>
                  </a:lnTo>
                  <a:lnTo>
                    <a:pt x="21" y="1008"/>
                  </a:lnTo>
                  <a:lnTo>
                    <a:pt x="32" y="1112"/>
                  </a:lnTo>
                  <a:lnTo>
                    <a:pt x="43" y="1216"/>
                  </a:lnTo>
                  <a:lnTo>
                    <a:pt x="57" y="1320"/>
                  </a:lnTo>
                  <a:lnTo>
                    <a:pt x="57" y="1320"/>
                  </a:lnTo>
                  <a:lnTo>
                    <a:pt x="72" y="1424"/>
                  </a:lnTo>
                  <a:lnTo>
                    <a:pt x="88" y="1530"/>
                  </a:lnTo>
                  <a:lnTo>
                    <a:pt x="122" y="1739"/>
                  </a:lnTo>
                  <a:lnTo>
                    <a:pt x="122" y="1739"/>
                  </a:lnTo>
                  <a:lnTo>
                    <a:pt x="162" y="1960"/>
                  </a:lnTo>
                  <a:lnTo>
                    <a:pt x="201" y="2180"/>
                  </a:lnTo>
                  <a:lnTo>
                    <a:pt x="201" y="2180"/>
                  </a:lnTo>
                  <a:lnTo>
                    <a:pt x="211" y="2238"/>
                  </a:lnTo>
                  <a:lnTo>
                    <a:pt x="211" y="2238"/>
                  </a:lnTo>
                  <a:lnTo>
                    <a:pt x="212" y="2242"/>
                  </a:lnTo>
                  <a:lnTo>
                    <a:pt x="215" y="2244"/>
                  </a:lnTo>
                  <a:lnTo>
                    <a:pt x="218" y="2245"/>
                  </a:lnTo>
                  <a:lnTo>
                    <a:pt x="221" y="2244"/>
                  </a:lnTo>
                  <a:lnTo>
                    <a:pt x="224" y="2242"/>
                  </a:lnTo>
                  <a:lnTo>
                    <a:pt x="227" y="2241"/>
                  </a:lnTo>
                  <a:lnTo>
                    <a:pt x="229" y="2238"/>
                  </a:lnTo>
                  <a:lnTo>
                    <a:pt x="229" y="2233"/>
                  </a:lnTo>
                  <a:lnTo>
                    <a:pt x="229" y="2233"/>
                  </a:lnTo>
                  <a:lnTo>
                    <a:pt x="149" y="1789"/>
                  </a:lnTo>
                  <a:lnTo>
                    <a:pt x="149" y="1789"/>
                  </a:lnTo>
                  <a:lnTo>
                    <a:pt x="113" y="1580"/>
                  </a:lnTo>
                  <a:lnTo>
                    <a:pt x="97" y="1475"/>
                  </a:lnTo>
                  <a:lnTo>
                    <a:pt x="80" y="1369"/>
                  </a:lnTo>
                  <a:lnTo>
                    <a:pt x="80" y="1369"/>
                  </a:lnTo>
                  <a:lnTo>
                    <a:pt x="67" y="1265"/>
                  </a:lnTo>
                  <a:lnTo>
                    <a:pt x="54" y="1161"/>
                  </a:lnTo>
                  <a:lnTo>
                    <a:pt x="43" y="1056"/>
                  </a:lnTo>
                  <a:lnTo>
                    <a:pt x="33" y="952"/>
                  </a:lnTo>
                  <a:lnTo>
                    <a:pt x="33" y="952"/>
                  </a:lnTo>
                  <a:lnTo>
                    <a:pt x="27" y="845"/>
                  </a:lnTo>
                  <a:lnTo>
                    <a:pt x="21" y="738"/>
                  </a:lnTo>
                  <a:lnTo>
                    <a:pt x="18" y="631"/>
                  </a:lnTo>
                  <a:lnTo>
                    <a:pt x="18" y="526"/>
                  </a:lnTo>
                  <a:lnTo>
                    <a:pt x="18" y="526"/>
                  </a:lnTo>
                  <a:lnTo>
                    <a:pt x="21" y="411"/>
                  </a:lnTo>
                  <a:lnTo>
                    <a:pt x="26" y="297"/>
                  </a:lnTo>
                  <a:lnTo>
                    <a:pt x="33" y="183"/>
                  </a:lnTo>
                  <a:lnTo>
                    <a:pt x="45" y="68"/>
                  </a:lnTo>
                  <a:lnTo>
                    <a:pt x="45" y="68"/>
                  </a:lnTo>
                  <a:lnTo>
                    <a:pt x="51" y="8"/>
                  </a:lnTo>
                  <a:lnTo>
                    <a:pt x="51" y="8"/>
                  </a:lnTo>
                  <a:lnTo>
                    <a:pt x="51" y="5"/>
                  </a:lnTo>
                  <a:lnTo>
                    <a:pt x="49" y="2"/>
                  </a:lnTo>
                  <a:lnTo>
                    <a:pt x="46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8" y="2"/>
                  </a:lnTo>
                  <a:lnTo>
                    <a:pt x="35" y="5"/>
                  </a:lnTo>
                  <a:lnTo>
                    <a:pt x="33" y="8"/>
                  </a:lnTo>
                  <a:lnTo>
                    <a:pt x="3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4A604097-7568-6774-B110-50B2C2DCE5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" y="1702"/>
              <a:ext cx="393" cy="254"/>
            </a:xfrm>
            <a:custGeom>
              <a:avLst/>
              <a:gdLst>
                <a:gd name="T0" fmla="*/ 531 w 1179"/>
                <a:gd name="T1" fmla="*/ 45 h 763"/>
                <a:gd name="T2" fmla="*/ 490 w 1179"/>
                <a:gd name="T3" fmla="*/ 25 h 763"/>
                <a:gd name="T4" fmla="*/ 444 w 1179"/>
                <a:gd name="T5" fmla="*/ 10 h 763"/>
                <a:gd name="T6" fmla="*/ 398 w 1179"/>
                <a:gd name="T7" fmla="*/ 3 h 763"/>
                <a:gd name="T8" fmla="*/ 352 w 1179"/>
                <a:gd name="T9" fmla="*/ 0 h 763"/>
                <a:gd name="T10" fmla="*/ 304 w 1179"/>
                <a:gd name="T11" fmla="*/ 3 h 763"/>
                <a:gd name="T12" fmla="*/ 258 w 1179"/>
                <a:gd name="T13" fmla="*/ 10 h 763"/>
                <a:gd name="T14" fmla="*/ 214 w 1179"/>
                <a:gd name="T15" fmla="*/ 22 h 763"/>
                <a:gd name="T16" fmla="*/ 172 w 1179"/>
                <a:gd name="T17" fmla="*/ 40 h 763"/>
                <a:gd name="T18" fmla="*/ 132 w 1179"/>
                <a:gd name="T19" fmla="*/ 64 h 763"/>
                <a:gd name="T20" fmla="*/ 97 w 1179"/>
                <a:gd name="T21" fmla="*/ 91 h 763"/>
                <a:gd name="T22" fmla="*/ 66 w 1179"/>
                <a:gd name="T23" fmla="*/ 122 h 763"/>
                <a:gd name="T24" fmla="*/ 40 w 1179"/>
                <a:gd name="T25" fmla="*/ 159 h 763"/>
                <a:gd name="T26" fmla="*/ 20 w 1179"/>
                <a:gd name="T27" fmla="*/ 199 h 763"/>
                <a:gd name="T28" fmla="*/ 6 w 1179"/>
                <a:gd name="T29" fmla="*/ 244 h 763"/>
                <a:gd name="T30" fmla="*/ 0 w 1179"/>
                <a:gd name="T31" fmla="*/ 291 h 763"/>
                <a:gd name="T32" fmla="*/ 2 w 1179"/>
                <a:gd name="T33" fmla="*/ 343 h 763"/>
                <a:gd name="T34" fmla="*/ 6 w 1179"/>
                <a:gd name="T35" fmla="*/ 374 h 763"/>
                <a:gd name="T36" fmla="*/ 20 w 1179"/>
                <a:gd name="T37" fmla="*/ 432 h 763"/>
                <a:gd name="T38" fmla="*/ 37 w 1179"/>
                <a:gd name="T39" fmla="*/ 486 h 763"/>
                <a:gd name="T40" fmla="*/ 63 w 1179"/>
                <a:gd name="T41" fmla="*/ 532 h 763"/>
                <a:gd name="T42" fmla="*/ 94 w 1179"/>
                <a:gd name="T43" fmla="*/ 573 h 763"/>
                <a:gd name="T44" fmla="*/ 128 w 1179"/>
                <a:gd name="T45" fmla="*/ 610 h 763"/>
                <a:gd name="T46" fmla="*/ 166 w 1179"/>
                <a:gd name="T47" fmla="*/ 641 h 763"/>
                <a:gd name="T48" fmla="*/ 209 w 1179"/>
                <a:gd name="T49" fmla="*/ 670 h 763"/>
                <a:gd name="T50" fmla="*/ 255 w 1179"/>
                <a:gd name="T51" fmla="*/ 693 h 763"/>
                <a:gd name="T52" fmla="*/ 304 w 1179"/>
                <a:gd name="T53" fmla="*/ 713 h 763"/>
                <a:gd name="T54" fmla="*/ 355 w 1179"/>
                <a:gd name="T55" fmla="*/ 728 h 763"/>
                <a:gd name="T56" fmla="*/ 435 w 1179"/>
                <a:gd name="T57" fmla="*/ 745 h 763"/>
                <a:gd name="T58" fmla="*/ 544 w 1179"/>
                <a:gd name="T59" fmla="*/ 759 h 763"/>
                <a:gd name="T60" fmla="*/ 653 w 1179"/>
                <a:gd name="T61" fmla="*/ 763 h 763"/>
                <a:gd name="T62" fmla="*/ 713 w 1179"/>
                <a:gd name="T63" fmla="*/ 762 h 763"/>
                <a:gd name="T64" fmla="*/ 829 w 1179"/>
                <a:gd name="T65" fmla="*/ 751 h 763"/>
                <a:gd name="T66" fmla="*/ 881 w 1179"/>
                <a:gd name="T67" fmla="*/ 741 h 763"/>
                <a:gd name="T68" fmla="*/ 931 w 1179"/>
                <a:gd name="T69" fmla="*/ 728 h 763"/>
                <a:gd name="T70" fmla="*/ 977 w 1179"/>
                <a:gd name="T71" fmla="*/ 711 h 763"/>
                <a:gd name="T72" fmla="*/ 1019 w 1179"/>
                <a:gd name="T73" fmla="*/ 690 h 763"/>
                <a:gd name="T74" fmla="*/ 1057 w 1179"/>
                <a:gd name="T75" fmla="*/ 665 h 763"/>
                <a:gd name="T76" fmla="*/ 1090 w 1179"/>
                <a:gd name="T77" fmla="*/ 636 h 763"/>
                <a:gd name="T78" fmla="*/ 1118 w 1179"/>
                <a:gd name="T79" fmla="*/ 601 h 763"/>
                <a:gd name="T80" fmla="*/ 1142 w 1179"/>
                <a:gd name="T81" fmla="*/ 561 h 763"/>
                <a:gd name="T82" fmla="*/ 1160 w 1179"/>
                <a:gd name="T83" fmla="*/ 517 h 763"/>
                <a:gd name="T84" fmla="*/ 1173 w 1179"/>
                <a:gd name="T85" fmla="*/ 465 h 763"/>
                <a:gd name="T86" fmla="*/ 1179 w 1179"/>
                <a:gd name="T87" fmla="*/ 408 h 763"/>
                <a:gd name="T88" fmla="*/ 1179 w 1179"/>
                <a:gd name="T89" fmla="*/ 346 h 763"/>
                <a:gd name="T90" fmla="*/ 1172 w 1179"/>
                <a:gd name="T91" fmla="*/ 278 h 763"/>
                <a:gd name="T92" fmla="*/ 1167 w 1179"/>
                <a:gd name="T93" fmla="*/ 252 h 763"/>
                <a:gd name="T94" fmla="*/ 1155 w 1179"/>
                <a:gd name="T95" fmla="*/ 208 h 763"/>
                <a:gd name="T96" fmla="*/ 1137 w 1179"/>
                <a:gd name="T97" fmla="*/ 169 h 763"/>
                <a:gd name="T98" fmla="*/ 1115 w 1179"/>
                <a:gd name="T99" fmla="*/ 135 h 763"/>
                <a:gd name="T100" fmla="*/ 1088 w 1179"/>
                <a:gd name="T101" fmla="*/ 105 h 763"/>
                <a:gd name="T102" fmla="*/ 1057 w 1179"/>
                <a:gd name="T103" fmla="*/ 80 h 763"/>
                <a:gd name="T104" fmla="*/ 1022 w 1179"/>
                <a:gd name="T105" fmla="*/ 61 h 763"/>
                <a:gd name="T106" fmla="*/ 985 w 1179"/>
                <a:gd name="T107" fmla="*/ 45 h 763"/>
                <a:gd name="T108" fmla="*/ 945 w 1179"/>
                <a:gd name="T109" fmla="*/ 33 h 763"/>
                <a:gd name="T110" fmla="*/ 902 w 1179"/>
                <a:gd name="T111" fmla="*/ 25 h 763"/>
                <a:gd name="T112" fmla="*/ 857 w 1179"/>
                <a:gd name="T113" fmla="*/ 21 h 763"/>
                <a:gd name="T114" fmla="*/ 791 w 1179"/>
                <a:gd name="T115" fmla="*/ 21 h 763"/>
                <a:gd name="T116" fmla="*/ 699 w 1179"/>
                <a:gd name="T117" fmla="*/ 33 h 763"/>
                <a:gd name="T118" fmla="*/ 608 w 1179"/>
                <a:gd name="T119" fmla="*/ 56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79" h="763">
                  <a:moveTo>
                    <a:pt x="531" y="45"/>
                  </a:moveTo>
                  <a:lnTo>
                    <a:pt x="531" y="45"/>
                  </a:lnTo>
                  <a:lnTo>
                    <a:pt x="510" y="34"/>
                  </a:lnTo>
                  <a:lnTo>
                    <a:pt x="490" y="25"/>
                  </a:lnTo>
                  <a:lnTo>
                    <a:pt x="467" y="18"/>
                  </a:lnTo>
                  <a:lnTo>
                    <a:pt x="444" y="10"/>
                  </a:lnTo>
                  <a:lnTo>
                    <a:pt x="421" y="6"/>
                  </a:lnTo>
                  <a:lnTo>
                    <a:pt x="398" y="3"/>
                  </a:lnTo>
                  <a:lnTo>
                    <a:pt x="374" y="0"/>
                  </a:lnTo>
                  <a:lnTo>
                    <a:pt x="352" y="0"/>
                  </a:lnTo>
                  <a:lnTo>
                    <a:pt x="328" y="0"/>
                  </a:lnTo>
                  <a:lnTo>
                    <a:pt x="304" y="3"/>
                  </a:lnTo>
                  <a:lnTo>
                    <a:pt x="281" y="6"/>
                  </a:lnTo>
                  <a:lnTo>
                    <a:pt x="258" y="10"/>
                  </a:lnTo>
                  <a:lnTo>
                    <a:pt x="236" y="16"/>
                  </a:lnTo>
                  <a:lnTo>
                    <a:pt x="214" y="22"/>
                  </a:lnTo>
                  <a:lnTo>
                    <a:pt x="193" y="31"/>
                  </a:lnTo>
                  <a:lnTo>
                    <a:pt x="172" y="40"/>
                  </a:lnTo>
                  <a:lnTo>
                    <a:pt x="152" y="52"/>
                  </a:lnTo>
                  <a:lnTo>
                    <a:pt x="132" y="64"/>
                  </a:lnTo>
                  <a:lnTo>
                    <a:pt x="115" y="76"/>
                  </a:lnTo>
                  <a:lnTo>
                    <a:pt x="97" y="91"/>
                  </a:lnTo>
                  <a:lnTo>
                    <a:pt x="80" y="105"/>
                  </a:lnTo>
                  <a:lnTo>
                    <a:pt x="66" y="122"/>
                  </a:lnTo>
                  <a:lnTo>
                    <a:pt x="52" y="140"/>
                  </a:lnTo>
                  <a:lnTo>
                    <a:pt x="40" y="159"/>
                  </a:lnTo>
                  <a:lnTo>
                    <a:pt x="29" y="178"/>
                  </a:lnTo>
                  <a:lnTo>
                    <a:pt x="20" y="199"/>
                  </a:lnTo>
                  <a:lnTo>
                    <a:pt x="12" y="220"/>
                  </a:lnTo>
                  <a:lnTo>
                    <a:pt x="6" y="244"/>
                  </a:lnTo>
                  <a:lnTo>
                    <a:pt x="2" y="267"/>
                  </a:lnTo>
                  <a:lnTo>
                    <a:pt x="0" y="291"/>
                  </a:lnTo>
                  <a:lnTo>
                    <a:pt x="0" y="316"/>
                  </a:lnTo>
                  <a:lnTo>
                    <a:pt x="2" y="343"/>
                  </a:lnTo>
                  <a:lnTo>
                    <a:pt x="2" y="343"/>
                  </a:lnTo>
                  <a:lnTo>
                    <a:pt x="6" y="374"/>
                  </a:lnTo>
                  <a:lnTo>
                    <a:pt x="12" y="404"/>
                  </a:lnTo>
                  <a:lnTo>
                    <a:pt x="20" y="432"/>
                  </a:lnTo>
                  <a:lnTo>
                    <a:pt x="27" y="460"/>
                  </a:lnTo>
                  <a:lnTo>
                    <a:pt x="37" y="486"/>
                  </a:lnTo>
                  <a:lnTo>
                    <a:pt x="49" y="509"/>
                  </a:lnTo>
                  <a:lnTo>
                    <a:pt x="63" y="532"/>
                  </a:lnTo>
                  <a:lnTo>
                    <a:pt x="78" y="554"/>
                  </a:lnTo>
                  <a:lnTo>
                    <a:pt x="94" y="573"/>
                  </a:lnTo>
                  <a:lnTo>
                    <a:pt x="110" y="592"/>
                  </a:lnTo>
                  <a:lnTo>
                    <a:pt x="128" y="610"/>
                  </a:lnTo>
                  <a:lnTo>
                    <a:pt x="147" y="627"/>
                  </a:lnTo>
                  <a:lnTo>
                    <a:pt x="166" y="641"/>
                  </a:lnTo>
                  <a:lnTo>
                    <a:pt x="189" y="656"/>
                  </a:lnTo>
                  <a:lnTo>
                    <a:pt x="209" y="670"/>
                  </a:lnTo>
                  <a:lnTo>
                    <a:pt x="232" y="682"/>
                  </a:lnTo>
                  <a:lnTo>
                    <a:pt x="255" y="693"/>
                  </a:lnTo>
                  <a:lnTo>
                    <a:pt x="279" y="702"/>
                  </a:lnTo>
                  <a:lnTo>
                    <a:pt x="304" y="713"/>
                  </a:lnTo>
                  <a:lnTo>
                    <a:pt x="330" y="720"/>
                  </a:lnTo>
                  <a:lnTo>
                    <a:pt x="355" y="728"/>
                  </a:lnTo>
                  <a:lnTo>
                    <a:pt x="381" y="735"/>
                  </a:lnTo>
                  <a:lnTo>
                    <a:pt x="435" y="745"/>
                  </a:lnTo>
                  <a:lnTo>
                    <a:pt x="490" y="754"/>
                  </a:lnTo>
                  <a:lnTo>
                    <a:pt x="544" y="759"/>
                  </a:lnTo>
                  <a:lnTo>
                    <a:pt x="599" y="762"/>
                  </a:lnTo>
                  <a:lnTo>
                    <a:pt x="653" y="763"/>
                  </a:lnTo>
                  <a:lnTo>
                    <a:pt x="653" y="763"/>
                  </a:lnTo>
                  <a:lnTo>
                    <a:pt x="713" y="762"/>
                  </a:lnTo>
                  <a:lnTo>
                    <a:pt x="773" y="759"/>
                  </a:lnTo>
                  <a:lnTo>
                    <a:pt x="829" y="751"/>
                  </a:lnTo>
                  <a:lnTo>
                    <a:pt x="856" y="747"/>
                  </a:lnTo>
                  <a:lnTo>
                    <a:pt x="881" y="741"/>
                  </a:lnTo>
                  <a:lnTo>
                    <a:pt x="906" y="735"/>
                  </a:lnTo>
                  <a:lnTo>
                    <a:pt x="931" y="728"/>
                  </a:lnTo>
                  <a:lnTo>
                    <a:pt x="955" y="720"/>
                  </a:lnTo>
                  <a:lnTo>
                    <a:pt x="977" y="711"/>
                  </a:lnTo>
                  <a:lnTo>
                    <a:pt x="998" y="701"/>
                  </a:lnTo>
                  <a:lnTo>
                    <a:pt x="1019" y="690"/>
                  </a:lnTo>
                  <a:lnTo>
                    <a:pt x="1038" y="679"/>
                  </a:lnTo>
                  <a:lnTo>
                    <a:pt x="1057" y="665"/>
                  </a:lnTo>
                  <a:lnTo>
                    <a:pt x="1074" y="650"/>
                  </a:lnTo>
                  <a:lnTo>
                    <a:pt x="1090" y="636"/>
                  </a:lnTo>
                  <a:lnTo>
                    <a:pt x="1105" y="619"/>
                  </a:lnTo>
                  <a:lnTo>
                    <a:pt x="1118" y="601"/>
                  </a:lnTo>
                  <a:lnTo>
                    <a:pt x="1131" y="582"/>
                  </a:lnTo>
                  <a:lnTo>
                    <a:pt x="1142" y="561"/>
                  </a:lnTo>
                  <a:lnTo>
                    <a:pt x="1152" y="539"/>
                  </a:lnTo>
                  <a:lnTo>
                    <a:pt x="1160" y="517"/>
                  </a:lnTo>
                  <a:lnTo>
                    <a:pt x="1167" y="491"/>
                  </a:lnTo>
                  <a:lnTo>
                    <a:pt x="1173" y="465"/>
                  </a:lnTo>
                  <a:lnTo>
                    <a:pt x="1176" y="438"/>
                  </a:lnTo>
                  <a:lnTo>
                    <a:pt x="1179" y="408"/>
                  </a:lnTo>
                  <a:lnTo>
                    <a:pt x="1179" y="379"/>
                  </a:lnTo>
                  <a:lnTo>
                    <a:pt x="1179" y="346"/>
                  </a:lnTo>
                  <a:lnTo>
                    <a:pt x="1176" y="312"/>
                  </a:lnTo>
                  <a:lnTo>
                    <a:pt x="1172" y="278"/>
                  </a:lnTo>
                  <a:lnTo>
                    <a:pt x="1172" y="278"/>
                  </a:lnTo>
                  <a:lnTo>
                    <a:pt x="1167" y="252"/>
                  </a:lnTo>
                  <a:lnTo>
                    <a:pt x="1163" y="230"/>
                  </a:lnTo>
                  <a:lnTo>
                    <a:pt x="1155" y="208"/>
                  </a:lnTo>
                  <a:lnTo>
                    <a:pt x="1148" y="189"/>
                  </a:lnTo>
                  <a:lnTo>
                    <a:pt x="1137" y="169"/>
                  </a:lnTo>
                  <a:lnTo>
                    <a:pt x="1127" y="151"/>
                  </a:lnTo>
                  <a:lnTo>
                    <a:pt x="1115" y="135"/>
                  </a:lnTo>
                  <a:lnTo>
                    <a:pt x="1102" y="120"/>
                  </a:lnTo>
                  <a:lnTo>
                    <a:pt x="1088" y="105"/>
                  </a:lnTo>
                  <a:lnTo>
                    <a:pt x="1072" y="92"/>
                  </a:lnTo>
                  <a:lnTo>
                    <a:pt x="1057" y="80"/>
                  </a:lnTo>
                  <a:lnTo>
                    <a:pt x="1040" y="70"/>
                  </a:lnTo>
                  <a:lnTo>
                    <a:pt x="1022" y="61"/>
                  </a:lnTo>
                  <a:lnTo>
                    <a:pt x="1004" y="52"/>
                  </a:lnTo>
                  <a:lnTo>
                    <a:pt x="985" y="45"/>
                  </a:lnTo>
                  <a:lnTo>
                    <a:pt x="964" y="39"/>
                  </a:lnTo>
                  <a:lnTo>
                    <a:pt x="945" y="33"/>
                  </a:lnTo>
                  <a:lnTo>
                    <a:pt x="922" y="28"/>
                  </a:lnTo>
                  <a:lnTo>
                    <a:pt x="902" y="25"/>
                  </a:lnTo>
                  <a:lnTo>
                    <a:pt x="879" y="22"/>
                  </a:lnTo>
                  <a:lnTo>
                    <a:pt x="857" y="21"/>
                  </a:lnTo>
                  <a:lnTo>
                    <a:pt x="835" y="19"/>
                  </a:lnTo>
                  <a:lnTo>
                    <a:pt x="791" y="21"/>
                  </a:lnTo>
                  <a:lnTo>
                    <a:pt x="745" y="25"/>
                  </a:lnTo>
                  <a:lnTo>
                    <a:pt x="699" y="33"/>
                  </a:lnTo>
                  <a:lnTo>
                    <a:pt x="653" y="43"/>
                  </a:lnTo>
                  <a:lnTo>
                    <a:pt x="608" y="56"/>
                  </a:lnTo>
                  <a:lnTo>
                    <a:pt x="531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6BC02669-9B55-2DBB-D319-41E06A5CD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" y="1702"/>
              <a:ext cx="393" cy="254"/>
            </a:xfrm>
            <a:custGeom>
              <a:avLst/>
              <a:gdLst>
                <a:gd name="T0" fmla="*/ 531 w 1179"/>
                <a:gd name="T1" fmla="*/ 45 h 763"/>
                <a:gd name="T2" fmla="*/ 490 w 1179"/>
                <a:gd name="T3" fmla="*/ 25 h 763"/>
                <a:gd name="T4" fmla="*/ 444 w 1179"/>
                <a:gd name="T5" fmla="*/ 10 h 763"/>
                <a:gd name="T6" fmla="*/ 398 w 1179"/>
                <a:gd name="T7" fmla="*/ 3 h 763"/>
                <a:gd name="T8" fmla="*/ 352 w 1179"/>
                <a:gd name="T9" fmla="*/ 0 h 763"/>
                <a:gd name="T10" fmla="*/ 304 w 1179"/>
                <a:gd name="T11" fmla="*/ 3 h 763"/>
                <a:gd name="T12" fmla="*/ 258 w 1179"/>
                <a:gd name="T13" fmla="*/ 10 h 763"/>
                <a:gd name="T14" fmla="*/ 214 w 1179"/>
                <a:gd name="T15" fmla="*/ 22 h 763"/>
                <a:gd name="T16" fmla="*/ 172 w 1179"/>
                <a:gd name="T17" fmla="*/ 40 h 763"/>
                <a:gd name="T18" fmla="*/ 132 w 1179"/>
                <a:gd name="T19" fmla="*/ 64 h 763"/>
                <a:gd name="T20" fmla="*/ 97 w 1179"/>
                <a:gd name="T21" fmla="*/ 91 h 763"/>
                <a:gd name="T22" fmla="*/ 66 w 1179"/>
                <a:gd name="T23" fmla="*/ 122 h 763"/>
                <a:gd name="T24" fmla="*/ 40 w 1179"/>
                <a:gd name="T25" fmla="*/ 159 h 763"/>
                <a:gd name="T26" fmla="*/ 20 w 1179"/>
                <a:gd name="T27" fmla="*/ 199 h 763"/>
                <a:gd name="T28" fmla="*/ 6 w 1179"/>
                <a:gd name="T29" fmla="*/ 244 h 763"/>
                <a:gd name="T30" fmla="*/ 0 w 1179"/>
                <a:gd name="T31" fmla="*/ 291 h 763"/>
                <a:gd name="T32" fmla="*/ 2 w 1179"/>
                <a:gd name="T33" fmla="*/ 343 h 763"/>
                <a:gd name="T34" fmla="*/ 6 w 1179"/>
                <a:gd name="T35" fmla="*/ 374 h 763"/>
                <a:gd name="T36" fmla="*/ 20 w 1179"/>
                <a:gd name="T37" fmla="*/ 432 h 763"/>
                <a:gd name="T38" fmla="*/ 37 w 1179"/>
                <a:gd name="T39" fmla="*/ 486 h 763"/>
                <a:gd name="T40" fmla="*/ 63 w 1179"/>
                <a:gd name="T41" fmla="*/ 532 h 763"/>
                <a:gd name="T42" fmla="*/ 94 w 1179"/>
                <a:gd name="T43" fmla="*/ 573 h 763"/>
                <a:gd name="T44" fmla="*/ 128 w 1179"/>
                <a:gd name="T45" fmla="*/ 610 h 763"/>
                <a:gd name="T46" fmla="*/ 166 w 1179"/>
                <a:gd name="T47" fmla="*/ 641 h 763"/>
                <a:gd name="T48" fmla="*/ 209 w 1179"/>
                <a:gd name="T49" fmla="*/ 670 h 763"/>
                <a:gd name="T50" fmla="*/ 255 w 1179"/>
                <a:gd name="T51" fmla="*/ 693 h 763"/>
                <a:gd name="T52" fmla="*/ 304 w 1179"/>
                <a:gd name="T53" fmla="*/ 713 h 763"/>
                <a:gd name="T54" fmla="*/ 355 w 1179"/>
                <a:gd name="T55" fmla="*/ 728 h 763"/>
                <a:gd name="T56" fmla="*/ 435 w 1179"/>
                <a:gd name="T57" fmla="*/ 745 h 763"/>
                <a:gd name="T58" fmla="*/ 544 w 1179"/>
                <a:gd name="T59" fmla="*/ 759 h 763"/>
                <a:gd name="T60" fmla="*/ 653 w 1179"/>
                <a:gd name="T61" fmla="*/ 763 h 763"/>
                <a:gd name="T62" fmla="*/ 713 w 1179"/>
                <a:gd name="T63" fmla="*/ 762 h 763"/>
                <a:gd name="T64" fmla="*/ 829 w 1179"/>
                <a:gd name="T65" fmla="*/ 751 h 763"/>
                <a:gd name="T66" fmla="*/ 881 w 1179"/>
                <a:gd name="T67" fmla="*/ 741 h 763"/>
                <a:gd name="T68" fmla="*/ 931 w 1179"/>
                <a:gd name="T69" fmla="*/ 728 h 763"/>
                <a:gd name="T70" fmla="*/ 977 w 1179"/>
                <a:gd name="T71" fmla="*/ 711 h 763"/>
                <a:gd name="T72" fmla="*/ 1019 w 1179"/>
                <a:gd name="T73" fmla="*/ 690 h 763"/>
                <a:gd name="T74" fmla="*/ 1057 w 1179"/>
                <a:gd name="T75" fmla="*/ 665 h 763"/>
                <a:gd name="T76" fmla="*/ 1090 w 1179"/>
                <a:gd name="T77" fmla="*/ 636 h 763"/>
                <a:gd name="T78" fmla="*/ 1118 w 1179"/>
                <a:gd name="T79" fmla="*/ 601 h 763"/>
                <a:gd name="T80" fmla="*/ 1142 w 1179"/>
                <a:gd name="T81" fmla="*/ 561 h 763"/>
                <a:gd name="T82" fmla="*/ 1160 w 1179"/>
                <a:gd name="T83" fmla="*/ 517 h 763"/>
                <a:gd name="T84" fmla="*/ 1173 w 1179"/>
                <a:gd name="T85" fmla="*/ 465 h 763"/>
                <a:gd name="T86" fmla="*/ 1179 w 1179"/>
                <a:gd name="T87" fmla="*/ 408 h 763"/>
                <a:gd name="T88" fmla="*/ 1179 w 1179"/>
                <a:gd name="T89" fmla="*/ 346 h 763"/>
                <a:gd name="T90" fmla="*/ 1172 w 1179"/>
                <a:gd name="T91" fmla="*/ 278 h 763"/>
                <a:gd name="T92" fmla="*/ 1167 w 1179"/>
                <a:gd name="T93" fmla="*/ 252 h 763"/>
                <a:gd name="T94" fmla="*/ 1155 w 1179"/>
                <a:gd name="T95" fmla="*/ 208 h 763"/>
                <a:gd name="T96" fmla="*/ 1137 w 1179"/>
                <a:gd name="T97" fmla="*/ 169 h 763"/>
                <a:gd name="T98" fmla="*/ 1115 w 1179"/>
                <a:gd name="T99" fmla="*/ 135 h 763"/>
                <a:gd name="T100" fmla="*/ 1088 w 1179"/>
                <a:gd name="T101" fmla="*/ 105 h 763"/>
                <a:gd name="T102" fmla="*/ 1057 w 1179"/>
                <a:gd name="T103" fmla="*/ 80 h 763"/>
                <a:gd name="T104" fmla="*/ 1022 w 1179"/>
                <a:gd name="T105" fmla="*/ 61 h 763"/>
                <a:gd name="T106" fmla="*/ 985 w 1179"/>
                <a:gd name="T107" fmla="*/ 45 h 763"/>
                <a:gd name="T108" fmla="*/ 945 w 1179"/>
                <a:gd name="T109" fmla="*/ 33 h 763"/>
                <a:gd name="T110" fmla="*/ 902 w 1179"/>
                <a:gd name="T111" fmla="*/ 25 h 763"/>
                <a:gd name="T112" fmla="*/ 857 w 1179"/>
                <a:gd name="T113" fmla="*/ 21 h 763"/>
                <a:gd name="T114" fmla="*/ 791 w 1179"/>
                <a:gd name="T115" fmla="*/ 21 h 763"/>
                <a:gd name="T116" fmla="*/ 699 w 1179"/>
                <a:gd name="T117" fmla="*/ 33 h 763"/>
                <a:gd name="T118" fmla="*/ 608 w 1179"/>
                <a:gd name="T119" fmla="*/ 56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79" h="763">
                  <a:moveTo>
                    <a:pt x="531" y="45"/>
                  </a:moveTo>
                  <a:lnTo>
                    <a:pt x="531" y="45"/>
                  </a:lnTo>
                  <a:lnTo>
                    <a:pt x="510" y="34"/>
                  </a:lnTo>
                  <a:lnTo>
                    <a:pt x="490" y="25"/>
                  </a:lnTo>
                  <a:lnTo>
                    <a:pt x="467" y="18"/>
                  </a:lnTo>
                  <a:lnTo>
                    <a:pt x="444" y="10"/>
                  </a:lnTo>
                  <a:lnTo>
                    <a:pt x="421" y="6"/>
                  </a:lnTo>
                  <a:lnTo>
                    <a:pt x="398" y="3"/>
                  </a:lnTo>
                  <a:lnTo>
                    <a:pt x="374" y="0"/>
                  </a:lnTo>
                  <a:lnTo>
                    <a:pt x="352" y="0"/>
                  </a:lnTo>
                  <a:lnTo>
                    <a:pt x="328" y="0"/>
                  </a:lnTo>
                  <a:lnTo>
                    <a:pt x="304" y="3"/>
                  </a:lnTo>
                  <a:lnTo>
                    <a:pt x="281" y="6"/>
                  </a:lnTo>
                  <a:lnTo>
                    <a:pt x="258" y="10"/>
                  </a:lnTo>
                  <a:lnTo>
                    <a:pt x="236" y="16"/>
                  </a:lnTo>
                  <a:lnTo>
                    <a:pt x="214" y="22"/>
                  </a:lnTo>
                  <a:lnTo>
                    <a:pt x="193" y="31"/>
                  </a:lnTo>
                  <a:lnTo>
                    <a:pt x="172" y="40"/>
                  </a:lnTo>
                  <a:lnTo>
                    <a:pt x="152" y="52"/>
                  </a:lnTo>
                  <a:lnTo>
                    <a:pt x="132" y="64"/>
                  </a:lnTo>
                  <a:lnTo>
                    <a:pt x="115" y="76"/>
                  </a:lnTo>
                  <a:lnTo>
                    <a:pt x="97" y="91"/>
                  </a:lnTo>
                  <a:lnTo>
                    <a:pt x="80" y="105"/>
                  </a:lnTo>
                  <a:lnTo>
                    <a:pt x="66" y="122"/>
                  </a:lnTo>
                  <a:lnTo>
                    <a:pt x="52" y="140"/>
                  </a:lnTo>
                  <a:lnTo>
                    <a:pt x="40" y="159"/>
                  </a:lnTo>
                  <a:lnTo>
                    <a:pt x="29" y="178"/>
                  </a:lnTo>
                  <a:lnTo>
                    <a:pt x="20" y="199"/>
                  </a:lnTo>
                  <a:lnTo>
                    <a:pt x="12" y="220"/>
                  </a:lnTo>
                  <a:lnTo>
                    <a:pt x="6" y="244"/>
                  </a:lnTo>
                  <a:lnTo>
                    <a:pt x="2" y="267"/>
                  </a:lnTo>
                  <a:lnTo>
                    <a:pt x="0" y="291"/>
                  </a:lnTo>
                  <a:lnTo>
                    <a:pt x="0" y="316"/>
                  </a:lnTo>
                  <a:lnTo>
                    <a:pt x="2" y="343"/>
                  </a:lnTo>
                  <a:lnTo>
                    <a:pt x="2" y="343"/>
                  </a:lnTo>
                  <a:lnTo>
                    <a:pt x="6" y="374"/>
                  </a:lnTo>
                  <a:lnTo>
                    <a:pt x="12" y="404"/>
                  </a:lnTo>
                  <a:lnTo>
                    <a:pt x="20" y="432"/>
                  </a:lnTo>
                  <a:lnTo>
                    <a:pt x="27" y="460"/>
                  </a:lnTo>
                  <a:lnTo>
                    <a:pt x="37" y="486"/>
                  </a:lnTo>
                  <a:lnTo>
                    <a:pt x="49" y="509"/>
                  </a:lnTo>
                  <a:lnTo>
                    <a:pt x="63" y="532"/>
                  </a:lnTo>
                  <a:lnTo>
                    <a:pt x="78" y="554"/>
                  </a:lnTo>
                  <a:lnTo>
                    <a:pt x="94" y="573"/>
                  </a:lnTo>
                  <a:lnTo>
                    <a:pt x="110" y="592"/>
                  </a:lnTo>
                  <a:lnTo>
                    <a:pt x="128" y="610"/>
                  </a:lnTo>
                  <a:lnTo>
                    <a:pt x="147" y="627"/>
                  </a:lnTo>
                  <a:lnTo>
                    <a:pt x="166" y="641"/>
                  </a:lnTo>
                  <a:lnTo>
                    <a:pt x="189" y="656"/>
                  </a:lnTo>
                  <a:lnTo>
                    <a:pt x="209" y="670"/>
                  </a:lnTo>
                  <a:lnTo>
                    <a:pt x="232" y="682"/>
                  </a:lnTo>
                  <a:lnTo>
                    <a:pt x="255" y="693"/>
                  </a:lnTo>
                  <a:lnTo>
                    <a:pt x="279" y="702"/>
                  </a:lnTo>
                  <a:lnTo>
                    <a:pt x="304" y="713"/>
                  </a:lnTo>
                  <a:lnTo>
                    <a:pt x="330" y="720"/>
                  </a:lnTo>
                  <a:lnTo>
                    <a:pt x="355" y="728"/>
                  </a:lnTo>
                  <a:lnTo>
                    <a:pt x="381" y="735"/>
                  </a:lnTo>
                  <a:lnTo>
                    <a:pt x="435" y="745"/>
                  </a:lnTo>
                  <a:lnTo>
                    <a:pt x="490" y="754"/>
                  </a:lnTo>
                  <a:lnTo>
                    <a:pt x="544" y="759"/>
                  </a:lnTo>
                  <a:lnTo>
                    <a:pt x="599" y="762"/>
                  </a:lnTo>
                  <a:lnTo>
                    <a:pt x="653" y="763"/>
                  </a:lnTo>
                  <a:lnTo>
                    <a:pt x="653" y="763"/>
                  </a:lnTo>
                  <a:lnTo>
                    <a:pt x="713" y="762"/>
                  </a:lnTo>
                  <a:lnTo>
                    <a:pt x="773" y="759"/>
                  </a:lnTo>
                  <a:lnTo>
                    <a:pt x="829" y="751"/>
                  </a:lnTo>
                  <a:lnTo>
                    <a:pt x="856" y="747"/>
                  </a:lnTo>
                  <a:lnTo>
                    <a:pt x="881" y="741"/>
                  </a:lnTo>
                  <a:lnTo>
                    <a:pt x="906" y="735"/>
                  </a:lnTo>
                  <a:lnTo>
                    <a:pt x="931" y="728"/>
                  </a:lnTo>
                  <a:lnTo>
                    <a:pt x="955" y="720"/>
                  </a:lnTo>
                  <a:lnTo>
                    <a:pt x="977" y="711"/>
                  </a:lnTo>
                  <a:lnTo>
                    <a:pt x="998" y="701"/>
                  </a:lnTo>
                  <a:lnTo>
                    <a:pt x="1019" y="690"/>
                  </a:lnTo>
                  <a:lnTo>
                    <a:pt x="1038" y="679"/>
                  </a:lnTo>
                  <a:lnTo>
                    <a:pt x="1057" y="665"/>
                  </a:lnTo>
                  <a:lnTo>
                    <a:pt x="1074" y="650"/>
                  </a:lnTo>
                  <a:lnTo>
                    <a:pt x="1090" y="636"/>
                  </a:lnTo>
                  <a:lnTo>
                    <a:pt x="1105" y="619"/>
                  </a:lnTo>
                  <a:lnTo>
                    <a:pt x="1118" y="601"/>
                  </a:lnTo>
                  <a:lnTo>
                    <a:pt x="1131" y="582"/>
                  </a:lnTo>
                  <a:lnTo>
                    <a:pt x="1142" y="561"/>
                  </a:lnTo>
                  <a:lnTo>
                    <a:pt x="1152" y="539"/>
                  </a:lnTo>
                  <a:lnTo>
                    <a:pt x="1160" y="517"/>
                  </a:lnTo>
                  <a:lnTo>
                    <a:pt x="1167" y="491"/>
                  </a:lnTo>
                  <a:lnTo>
                    <a:pt x="1173" y="465"/>
                  </a:lnTo>
                  <a:lnTo>
                    <a:pt x="1176" y="438"/>
                  </a:lnTo>
                  <a:lnTo>
                    <a:pt x="1179" y="408"/>
                  </a:lnTo>
                  <a:lnTo>
                    <a:pt x="1179" y="379"/>
                  </a:lnTo>
                  <a:lnTo>
                    <a:pt x="1179" y="346"/>
                  </a:lnTo>
                  <a:lnTo>
                    <a:pt x="1176" y="312"/>
                  </a:lnTo>
                  <a:lnTo>
                    <a:pt x="1172" y="278"/>
                  </a:lnTo>
                  <a:lnTo>
                    <a:pt x="1172" y="278"/>
                  </a:lnTo>
                  <a:lnTo>
                    <a:pt x="1167" y="252"/>
                  </a:lnTo>
                  <a:lnTo>
                    <a:pt x="1163" y="230"/>
                  </a:lnTo>
                  <a:lnTo>
                    <a:pt x="1155" y="208"/>
                  </a:lnTo>
                  <a:lnTo>
                    <a:pt x="1148" y="189"/>
                  </a:lnTo>
                  <a:lnTo>
                    <a:pt x="1137" y="169"/>
                  </a:lnTo>
                  <a:lnTo>
                    <a:pt x="1127" y="151"/>
                  </a:lnTo>
                  <a:lnTo>
                    <a:pt x="1115" y="135"/>
                  </a:lnTo>
                  <a:lnTo>
                    <a:pt x="1102" y="120"/>
                  </a:lnTo>
                  <a:lnTo>
                    <a:pt x="1088" y="105"/>
                  </a:lnTo>
                  <a:lnTo>
                    <a:pt x="1072" y="92"/>
                  </a:lnTo>
                  <a:lnTo>
                    <a:pt x="1057" y="80"/>
                  </a:lnTo>
                  <a:lnTo>
                    <a:pt x="1040" y="70"/>
                  </a:lnTo>
                  <a:lnTo>
                    <a:pt x="1022" y="61"/>
                  </a:lnTo>
                  <a:lnTo>
                    <a:pt x="1004" y="52"/>
                  </a:lnTo>
                  <a:lnTo>
                    <a:pt x="985" y="45"/>
                  </a:lnTo>
                  <a:lnTo>
                    <a:pt x="964" y="39"/>
                  </a:lnTo>
                  <a:lnTo>
                    <a:pt x="945" y="33"/>
                  </a:lnTo>
                  <a:lnTo>
                    <a:pt x="922" y="28"/>
                  </a:lnTo>
                  <a:lnTo>
                    <a:pt x="902" y="25"/>
                  </a:lnTo>
                  <a:lnTo>
                    <a:pt x="879" y="22"/>
                  </a:lnTo>
                  <a:lnTo>
                    <a:pt x="857" y="21"/>
                  </a:lnTo>
                  <a:lnTo>
                    <a:pt x="835" y="19"/>
                  </a:lnTo>
                  <a:lnTo>
                    <a:pt x="791" y="21"/>
                  </a:lnTo>
                  <a:lnTo>
                    <a:pt x="745" y="25"/>
                  </a:lnTo>
                  <a:lnTo>
                    <a:pt x="699" y="33"/>
                  </a:lnTo>
                  <a:lnTo>
                    <a:pt x="653" y="43"/>
                  </a:lnTo>
                  <a:lnTo>
                    <a:pt x="608" y="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15E22BF2-B394-3B00-9598-A3BE0D93A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1699"/>
              <a:ext cx="399" cy="260"/>
            </a:xfrm>
            <a:custGeom>
              <a:avLst/>
              <a:gdLst>
                <a:gd name="T0" fmla="*/ 492 w 1196"/>
                <a:gd name="T1" fmla="*/ 22 h 781"/>
                <a:gd name="T2" fmla="*/ 398 w 1196"/>
                <a:gd name="T3" fmla="*/ 2 h 781"/>
                <a:gd name="T4" fmla="*/ 246 w 1196"/>
                <a:gd name="T5" fmla="*/ 15 h 781"/>
                <a:gd name="T6" fmla="*/ 145 w 1196"/>
                <a:gd name="T7" fmla="*/ 59 h 781"/>
                <a:gd name="T8" fmla="*/ 74 w 1196"/>
                <a:gd name="T9" fmla="*/ 117 h 781"/>
                <a:gd name="T10" fmla="*/ 25 w 1196"/>
                <a:gd name="T11" fmla="*/ 195 h 781"/>
                <a:gd name="T12" fmla="*/ 2 w 1196"/>
                <a:gd name="T13" fmla="*/ 270 h 781"/>
                <a:gd name="T14" fmla="*/ 1 w 1196"/>
                <a:gd name="T15" fmla="*/ 351 h 781"/>
                <a:gd name="T16" fmla="*/ 31 w 1196"/>
                <a:gd name="T17" fmla="*/ 480 h 781"/>
                <a:gd name="T18" fmla="*/ 69 w 1196"/>
                <a:gd name="T19" fmla="*/ 554 h 781"/>
                <a:gd name="T20" fmla="*/ 133 w 1196"/>
                <a:gd name="T21" fmla="*/ 628 h 781"/>
                <a:gd name="T22" fmla="*/ 283 w 1196"/>
                <a:gd name="T23" fmla="*/ 719 h 781"/>
                <a:gd name="T24" fmla="*/ 441 w 1196"/>
                <a:gd name="T25" fmla="*/ 763 h 781"/>
                <a:gd name="T26" fmla="*/ 607 w 1196"/>
                <a:gd name="T27" fmla="*/ 780 h 781"/>
                <a:gd name="T28" fmla="*/ 809 w 1196"/>
                <a:gd name="T29" fmla="*/ 774 h 781"/>
                <a:gd name="T30" fmla="*/ 960 w 1196"/>
                <a:gd name="T31" fmla="*/ 740 h 781"/>
                <a:gd name="T32" fmla="*/ 1101 w 1196"/>
                <a:gd name="T33" fmla="*/ 653 h 781"/>
                <a:gd name="T34" fmla="*/ 1144 w 1196"/>
                <a:gd name="T35" fmla="*/ 601 h 781"/>
                <a:gd name="T36" fmla="*/ 1182 w 1196"/>
                <a:gd name="T37" fmla="*/ 508 h 781"/>
                <a:gd name="T38" fmla="*/ 1196 w 1196"/>
                <a:gd name="T39" fmla="*/ 368 h 781"/>
                <a:gd name="T40" fmla="*/ 1181 w 1196"/>
                <a:gd name="T41" fmla="*/ 248 h 781"/>
                <a:gd name="T42" fmla="*/ 1142 w 1196"/>
                <a:gd name="T43" fmla="*/ 155 h 781"/>
                <a:gd name="T44" fmla="*/ 1091 w 1196"/>
                <a:gd name="T45" fmla="*/ 98 h 781"/>
                <a:gd name="T46" fmla="*/ 1012 w 1196"/>
                <a:gd name="T47" fmla="*/ 52 h 781"/>
                <a:gd name="T48" fmla="*/ 935 w 1196"/>
                <a:gd name="T49" fmla="*/ 28 h 781"/>
                <a:gd name="T50" fmla="*/ 732 w 1196"/>
                <a:gd name="T51" fmla="*/ 28 h 781"/>
                <a:gd name="T52" fmla="*/ 615 w 1196"/>
                <a:gd name="T53" fmla="*/ 57 h 781"/>
                <a:gd name="T54" fmla="*/ 610 w 1196"/>
                <a:gd name="T55" fmla="*/ 71 h 781"/>
                <a:gd name="T56" fmla="*/ 658 w 1196"/>
                <a:gd name="T57" fmla="*/ 62 h 781"/>
                <a:gd name="T58" fmla="*/ 856 w 1196"/>
                <a:gd name="T59" fmla="*/ 37 h 781"/>
                <a:gd name="T60" fmla="*/ 988 w 1196"/>
                <a:gd name="T61" fmla="*/ 61 h 781"/>
                <a:gd name="T62" fmla="*/ 1068 w 1196"/>
                <a:gd name="T63" fmla="*/ 103 h 781"/>
                <a:gd name="T64" fmla="*/ 1119 w 1196"/>
                <a:gd name="T65" fmla="*/ 153 h 781"/>
                <a:gd name="T66" fmla="*/ 1153 w 1196"/>
                <a:gd name="T67" fmla="*/ 214 h 781"/>
                <a:gd name="T68" fmla="*/ 1172 w 1196"/>
                <a:gd name="T69" fmla="*/ 296 h 781"/>
                <a:gd name="T70" fmla="*/ 1174 w 1196"/>
                <a:gd name="T71" fmla="*/ 465 h 781"/>
                <a:gd name="T72" fmla="*/ 1154 w 1196"/>
                <a:gd name="T73" fmla="*/ 538 h 781"/>
                <a:gd name="T74" fmla="*/ 1088 w 1196"/>
                <a:gd name="T75" fmla="*/ 643 h 781"/>
                <a:gd name="T76" fmla="*/ 982 w 1196"/>
                <a:gd name="T77" fmla="*/ 711 h 781"/>
                <a:gd name="T78" fmla="*/ 839 w 1196"/>
                <a:gd name="T79" fmla="*/ 751 h 781"/>
                <a:gd name="T80" fmla="*/ 687 w 1196"/>
                <a:gd name="T81" fmla="*/ 763 h 781"/>
                <a:gd name="T82" fmla="*/ 486 w 1196"/>
                <a:gd name="T83" fmla="*/ 753 h 781"/>
                <a:gd name="T84" fmla="*/ 330 w 1196"/>
                <a:gd name="T85" fmla="*/ 717 h 781"/>
                <a:gd name="T86" fmla="*/ 164 w 1196"/>
                <a:gd name="T87" fmla="*/ 631 h 781"/>
                <a:gd name="T88" fmla="*/ 109 w 1196"/>
                <a:gd name="T89" fmla="*/ 578 h 781"/>
                <a:gd name="T90" fmla="*/ 57 w 1196"/>
                <a:gd name="T91" fmla="*/ 496 h 781"/>
                <a:gd name="T92" fmla="*/ 26 w 1196"/>
                <a:gd name="T93" fmla="*/ 400 h 781"/>
                <a:gd name="T94" fmla="*/ 17 w 1196"/>
                <a:gd name="T95" fmla="*/ 294 h 781"/>
                <a:gd name="T96" fmla="*/ 32 w 1196"/>
                <a:gd name="T97" fmla="*/ 221 h 781"/>
                <a:gd name="T98" fmla="*/ 75 w 1196"/>
                <a:gd name="T99" fmla="*/ 144 h 781"/>
                <a:gd name="T100" fmla="*/ 126 w 1196"/>
                <a:gd name="T101" fmla="*/ 95 h 781"/>
                <a:gd name="T102" fmla="*/ 185 w 1196"/>
                <a:gd name="T103" fmla="*/ 57 h 781"/>
                <a:gd name="T104" fmla="*/ 326 w 1196"/>
                <a:gd name="T105" fmla="*/ 19 h 781"/>
                <a:gd name="T106" fmla="*/ 469 w 1196"/>
                <a:gd name="T107" fmla="*/ 34 h 781"/>
                <a:gd name="T108" fmla="*/ 535 w 1196"/>
                <a:gd name="T109" fmla="*/ 61 h 781"/>
                <a:gd name="T110" fmla="*/ 547 w 1196"/>
                <a:gd name="T111" fmla="*/ 58 h 781"/>
                <a:gd name="T112" fmla="*/ 544 w 1196"/>
                <a:gd name="T113" fmla="*/ 46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96" h="781">
                  <a:moveTo>
                    <a:pt x="544" y="46"/>
                  </a:moveTo>
                  <a:lnTo>
                    <a:pt x="544" y="46"/>
                  </a:lnTo>
                  <a:lnTo>
                    <a:pt x="527" y="37"/>
                  </a:lnTo>
                  <a:lnTo>
                    <a:pt x="509" y="30"/>
                  </a:lnTo>
                  <a:lnTo>
                    <a:pt x="492" y="22"/>
                  </a:lnTo>
                  <a:lnTo>
                    <a:pt x="474" y="16"/>
                  </a:lnTo>
                  <a:lnTo>
                    <a:pt x="455" y="12"/>
                  </a:lnTo>
                  <a:lnTo>
                    <a:pt x="435" y="8"/>
                  </a:lnTo>
                  <a:lnTo>
                    <a:pt x="418" y="5"/>
                  </a:lnTo>
                  <a:lnTo>
                    <a:pt x="398" y="2"/>
                  </a:lnTo>
                  <a:lnTo>
                    <a:pt x="379" y="0"/>
                  </a:lnTo>
                  <a:lnTo>
                    <a:pt x="360" y="0"/>
                  </a:lnTo>
                  <a:lnTo>
                    <a:pt x="321" y="2"/>
                  </a:lnTo>
                  <a:lnTo>
                    <a:pt x="283" y="6"/>
                  </a:lnTo>
                  <a:lnTo>
                    <a:pt x="246" y="15"/>
                  </a:lnTo>
                  <a:lnTo>
                    <a:pt x="246" y="15"/>
                  </a:lnTo>
                  <a:lnTo>
                    <a:pt x="212" y="27"/>
                  </a:lnTo>
                  <a:lnTo>
                    <a:pt x="177" y="42"/>
                  </a:lnTo>
                  <a:lnTo>
                    <a:pt x="161" y="51"/>
                  </a:lnTo>
                  <a:lnTo>
                    <a:pt x="145" y="59"/>
                  </a:lnTo>
                  <a:lnTo>
                    <a:pt x="130" y="70"/>
                  </a:lnTo>
                  <a:lnTo>
                    <a:pt x="115" y="80"/>
                  </a:lnTo>
                  <a:lnTo>
                    <a:pt x="100" y="92"/>
                  </a:lnTo>
                  <a:lnTo>
                    <a:pt x="87" y="104"/>
                  </a:lnTo>
                  <a:lnTo>
                    <a:pt x="74" y="117"/>
                  </a:lnTo>
                  <a:lnTo>
                    <a:pt x="62" y="131"/>
                  </a:lnTo>
                  <a:lnTo>
                    <a:pt x="51" y="146"/>
                  </a:lnTo>
                  <a:lnTo>
                    <a:pt x="41" y="160"/>
                  </a:lnTo>
                  <a:lnTo>
                    <a:pt x="32" y="177"/>
                  </a:lnTo>
                  <a:lnTo>
                    <a:pt x="25" y="195"/>
                  </a:lnTo>
                  <a:lnTo>
                    <a:pt x="25" y="195"/>
                  </a:lnTo>
                  <a:lnTo>
                    <a:pt x="16" y="212"/>
                  </a:lnTo>
                  <a:lnTo>
                    <a:pt x="10" y="232"/>
                  </a:lnTo>
                  <a:lnTo>
                    <a:pt x="5" y="251"/>
                  </a:lnTo>
                  <a:lnTo>
                    <a:pt x="2" y="270"/>
                  </a:lnTo>
                  <a:lnTo>
                    <a:pt x="0" y="290"/>
                  </a:lnTo>
                  <a:lnTo>
                    <a:pt x="0" y="310"/>
                  </a:lnTo>
                  <a:lnTo>
                    <a:pt x="0" y="330"/>
                  </a:lnTo>
                  <a:lnTo>
                    <a:pt x="1" y="351"/>
                  </a:lnTo>
                  <a:lnTo>
                    <a:pt x="1" y="351"/>
                  </a:lnTo>
                  <a:lnTo>
                    <a:pt x="7" y="395"/>
                  </a:lnTo>
                  <a:lnTo>
                    <a:pt x="11" y="416"/>
                  </a:lnTo>
                  <a:lnTo>
                    <a:pt x="17" y="438"/>
                  </a:lnTo>
                  <a:lnTo>
                    <a:pt x="23" y="459"/>
                  </a:lnTo>
                  <a:lnTo>
                    <a:pt x="31" y="480"/>
                  </a:lnTo>
                  <a:lnTo>
                    <a:pt x="40" y="500"/>
                  </a:lnTo>
                  <a:lnTo>
                    <a:pt x="48" y="521"/>
                  </a:lnTo>
                  <a:lnTo>
                    <a:pt x="48" y="521"/>
                  </a:lnTo>
                  <a:lnTo>
                    <a:pt x="59" y="538"/>
                  </a:lnTo>
                  <a:lnTo>
                    <a:pt x="69" y="554"/>
                  </a:lnTo>
                  <a:lnTo>
                    <a:pt x="81" y="570"/>
                  </a:lnTo>
                  <a:lnTo>
                    <a:pt x="93" y="585"/>
                  </a:lnTo>
                  <a:lnTo>
                    <a:pt x="105" y="600"/>
                  </a:lnTo>
                  <a:lnTo>
                    <a:pt x="120" y="615"/>
                  </a:lnTo>
                  <a:lnTo>
                    <a:pt x="133" y="628"/>
                  </a:lnTo>
                  <a:lnTo>
                    <a:pt x="148" y="640"/>
                  </a:lnTo>
                  <a:lnTo>
                    <a:pt x="179" y="664"/>
                  </a:lnTo>
                  <a:lnTo>
                    <a:pt x="212" y="685"/>
                  </a:lnTo>
                  <a:lnTo>
                    <a:pt x="246" y="704"/>
                  </a:lnTo>
                  <a:lnTo>
                    <a:pt x="283" y="719"/>
                  </a:lnTo>
                  <a:lnTo>
                    <a:pt x="283" y="719"/>
                  </a:lnTo>
                  <a:lnTo>
                    <a:pt x="321" y="734"/>
                  </a:lnTo>
                  <a:lnTo>
                    <a:pt x="361" y="746"/>
                  </a:lnTo>
                  <a:lnTo>
                    <a:pt x="401" y="756"/>
                  </a:lnTo>
                  <a:lnTo>
                    <a:pt x="441" y="763"/>
                  </a:lnTo>
                  <a:lnTo>
                    <a:pt x="483" y="771"/>
                  </a:lnTo>
                  <a:lnTo>
                    <a:pt x="524" y="775"/>
                  </a:lnTo>
                  <a:lnTo>
                    <a:pt x="566" y="778"/>
                  </a:lnTo>
                  <a:lnTo>
                    <a:pt x="607" y="780"/>
                  </a:lnTo>
                  <a:lnTo>
                    <a:pt x="607" y="780"/>
                  </a:lnTo>
                  <a:lnTo>
                    <a:pt x="647" y="781"/>
                  </a:lnTo>
                  <a:lnTo>
                    <a:pt x="687" y="781"/>
                  </a:lnTo>
                  <a:lnTo>
                    <a:pt x="729" y="780"/>
                  </a:lnTo>
                  <a:lnTo>
                    <a:pt x="769" y="778"/>
                  </a:lnTo>
                  <a:lnTo>
                    <a:pt x="809" y="774"/>
                  </a:lnTo>
                  <a:lnTo>
                    <a:pt x="849" y="768"/>
                  </a:lnTo>
                  <a:lnTo>
                    <a:pt x="889" y="760"/>
                  </a:lnTo>
                  <a:lnTo>
                    <a:pt x="928" y="750"/>
                  </a:lnTo>
                  <a:lnTo>
                    <a:pt x="928" y="750"/>
                  </a:lnTo>
                  <a:lnTo>
                    <a:pt x="960" y="740"/>
                  </a:lnTo>
                  <a:lnTo>
                    <a:pt x="991" y="728"/>
                  </a:lnTo>
                  <a:lnTo>
                    <a:pt x="1021" y="713"/>
                  </a:lnTo>
                  <a:lnTo>
                    <a:pt x="1049" y="695"/>
                  </a:lnTo>
                  <a:lnTo>
                    <a:pt x="1077" y="676"/>
                  </a:lnTo>
                  <a:lnTo>
                    <a:pt x="1101" y="653"/>
                  </a:lnTo>
                  <a:lnTo>
                    <a:pt x="1113" y="642"/>
                  </a:lnTo>
                  <a:lnTo>
                    <a:pt x="1123" y="628"/>
                  </a:lnTo>
                  <a:lnTo>
                    <a:pt x="1134" y="615"/>
                  </a:lnTo>
                  <a:lnTo>
                    <a:pt x="1144" y="601"/>
                  </a:lnTo>
                  <a:lnTo>
                    <a:pt x="1144" y="601"/>
                  </a:lnTo>
                  <a:lnTo>
                    <a:pt x="1153" y="584"/>
                  </a:lnTo>
                  <a:lnTo>
                    <a:pt x="1162" y="566"/>
                  </a:lnTo>
                  <a:lnTo>
                    <a:pt x="1171" y="547"/>
                  </a:lnTo>
                  <a:lnTo>
                    <a:pt x="1177" y="527"/>
                  </a:lnTo>
                  <a:lnTo>
                    <a:pt x="1182" y="508"/>
                  </a:lnTo>
                  <a:lnTo>
                    <a:pt x="1187" y="489"/>
                  </a:lnTo>
                  <a:lnTo>
                    <a:pt x="1190" y="469"/>
                  </a:lnTo>
                  <a:lnTo>
                    <a:pt x="1193" y="449"/>
                  </a:lnTo>
                  <a:lnTo>
                    <a:pt x="1196" y="408"/>
                  </a:lnTo>
                  <a:lnTo>
                    <a:pt x="1196" y="368"/>
                  </a:lnTo>
                  <a:lnTo>
                    <a:pt x="1193" y="328"/>
                  </a:lnTo>
                  <a:lnTo>
                    <a:pt x="1188" y="288"/>
                  </a:lnTo>
                  <a:lnTo>
                    <a:pt x="1188" y="288"/>
                  </a:lnTo>
                  <a:lnTo>
                    <a:pt x="1185" y="267"/>
                  </a:lnTo>
                  <a:lnTo>
                    <a:pt x="1181" y="248"/>
                  </a:lnTo>
                  <a:lnTo>
                    <a:pt x="1175" y="229"/>
                  </a:lnTo>
                  <a:lnTo>
                    <a:pt x="1169" y="209"/>
                  </a:lnTo>
                  <a:lnTo>
                    <a:pt x="1162" y="190"/>
                  </a:lnTo>
                  <a:lnTo>
                    <a:pt x="1153" y="172"/>
                  </a:lnTo>
                  <a:lnTo>
                    <a:pt x="1142" y="155"/>
                  </a:lnTo>
                  <a:lnTo>
                    <a:pt x="1129" y="138"/>
                  </a:lnTo>
                  <a:lnTo>
                    <a:pt x="1129" y="138"/>
                  </a:lnTo>
                  <a:lnTo>
                    <a:pt x="1117" y="123"/>
                  </a:lnTo>
                  <a:lnTo>
                    <a:pt x="1105" y="111"/>
                  </a:lnTo>
                  <a:lnTo>
                    <a:pt x="1091" y="98"/>
                  </a:lnTo>
                  <a:lnTo>
                    <a:pt x="1077" y="88"/>
                  </a:lnTo>
                  <a:lnTo>
                    <a:pt x="1061" y="77"/>
                  </a:lnTo>
                  <a:lnTo>
                    <a:pt x="1046" y="67"/>
                  </a:lnTo>
                  <a:lnTo>
                    <a:pt x="1028" y="59"/>
                  </a:lnTo>
                  <a:lnTo>
                    <a:pt x="1012" y="52"/>
                  </a:lnTo>
                  <a:lnTo>
                    <a:pt x="1012" y="52"/>
                  </a:lnTo>
                  <a:lnTo>
                    <a:pt x="993" y="45"/>
                  </a:lnTo>
                  <a:lnTo>
                    <a:pt x="973" y="39"/>
                  </a:lnTo>
                  <a:lnTo>
                    <a:pt x="954" y="33"/>
                  </a:lnTo>
                  <a:lnTo>
                    <a:pt x="935" y="28"/>
                  </a:lnTo>
                  <a:lnTo>
                    <a:pt x="895" y="22"/>
                  </a:lnTo>
                  <a:lnTo>
                    <a:pt x="855" y="19"/>
                  </a:lnTo>
                  <a:lnTo>
                    <a:pt x="813" y="19"/>
                  </a:lnTo>
                  <a:lnTo>
                    <a:pt x="773" y="22"/>
                  </a:lnTo>
                  <a:lnTo>
                    <a:pt x="732" y="28"/>
                  </a:lnTo>
                  <a:lnTo>
                    <a:pt x="693" y="36"/>
                  </a:lnTo>
                  <a:lnTo>
                    <a:pt x="693" y="36"/>
                  </a:lnTo>
                  <a:lnTo>
                    <a:pt x="653" y="45"/>
                  </a:lnTo>
                  <a:lnTo>
                    <a:pt x="615" y="57"/>
                  </a:lnTo>
                  <a:lnTo>
                    <a:pt x="615" y="57"/>
                  </a:lnTo>
                  <a:lnTo>
                    <a:pt x="612" y="58"/>
                  </a:lnTo>
                  <a:lnTo>
                    <a:pt x="609" y="61"/>
                  </a:lnTo>
                  <a:lnTo>
                    <a:pt x="609" y="64"/>
                  </a:lnTo>
                  <a:lnTo>
                    <a:pt x="609" y="68"/>
                  </a:lnTo>
                  <a:lnTo>
                    <a:pt x="610" y="71"/>
                  </a:lnTo>
                  <a:lnTo>
                    <a:pt x="612" y="73"/>
                  </a:lnTo>
                  <a:lnTo>
                    <a:pt x="615" y="74"/>
                  </a:lnTo>
                  <a:lnTo>
                    <a:pt x="619" y="73"/>
                  </a:lnTo>
                  <a:lnTo>
                    <a:pt x="619" y="73"/>
                  </a:lnTo>
                  <a:lnTo>
                    <a:pt x="658" y="62"/>
                  </a:lnTo>
                  <a:lnTo>
                    <a:pt x="696" y="52"/>
                  </a:lnTo>
                  <a:lnTo>
                    <a:pt x="736" y="45"/>
                  </a:lnTo>
                  <a:lnTo>
                    <a:pt x="776" y="40"/>
                  </a:lnTo>
                  <a:lnTo>
                    <a:pt x="816" y="37"/>
                  </a:lnTo>
                  <a:lnTo>
                    <a:pt x="856" y="37"/>
                  </a:lnTo>
                  <a:lnTo>
                    <a:pt x="896" y="40"/>
                  </a:lnTo>
                  <a:lnTo>
                    <a:pt x="936" y="48"/>
                  </a:lnTo>
                  <a:lnTo>
                    <a:pt x="936" y="48"/>
                  </a:lnTo>
                  <a:lnTo>
                    <a:pt x="970" y="57"/>
                  </a:lnTo>
                  <a:lnTo>
                    <a:pt x="988" y="61"/>
                  </a:lnTo>
                  <a:lnTo>
                    <a:pt x="1005" y="68"/>
                  </a:lnTo>
                  <a:lnTo>
                    <a:pt x="1021" y="76"/>
                  </a:lnTo>
                  <a:lnTo>
                    <a:pt x="1037" y="83"/>
                  </a:lnTo>
                  <a:lnTo>
                    <a:pt x="1054" y="92"/>
                  </a:lnTo>
                  <a:lnTo>
                    <a:pt x="1068" y="103"/>
                  </a:lnTo>
                  <a:lnTo>
                    <a:pt x="1068" y="103"/>
                  </a:lnTo>
                  <a:lnTo>
                    <a:pt x="1082" y="114"/>
                  </a:lnTo>
                  <a:lnTo>
                    <a:pt x="1095" y="126"/>
                  </a:lnTo>
                  <a:lnTo>
                    <a:pt x="1107" y="138"/>
                  </a:lnTo>
                  <a:lnTo>
                    <a:pt x="1119" y="153"/>
                  </a:lnTo>
                  <a:lnTo>
                    <a:pt x="1129" y="166"/>
                  </a:lnTo>
                  <a:lnTo>
                    <a:pt x="1138" y="183"/>
                  </a:lnTo>
                  <a:lnTo>
                    <a:pt x="1145" y="198"/>
                  </a:lnTo>
                  <a:lnTo>
                    <a:pt x="1153" y="214"/>
                  </a:lnTo>
                  <a:lnTo>
                    <a:pt x="1153" y="214"/>
                  </a:lnTo>
                  <a:lnTo>
                    <a:pt x="1160" y="235"/>
                  </a:lnTo>
                  <a:lnTo>
                    <a:pt x="1165" y="254"/>
                  </a:lnTo>
                  <a:lnTo>
                    <a:pt x="1169" y="275"/>
                  </a:lnTo>
                  <a:lnTo>
                    <a:pt x="1172" y="296"/>
                  </a:lnTo>
                  <a:lnTo>
                    <a:pt x="1172" y="296"/>
                  </a:lnTo>
                  <a:lnTo>
                    <a:pt x="1177" y="342"/>
                  </a:lnTo>
                  <a:lnTo>
                    <a:pt x="1178" y="389"/>
                  </a:lnTo>
                  <a:lnTo>
                    <a:pt x="1178" y="389"/>
                  </a:lnTo>
                  <a:lnTo>
                    <a:pt x="1177" y="426"/>
                  </a:lnTo>
                  <a:lnTo>
                    <a:pt x="1174" y="465"/>
                  </a:lnTo>
                  <a:lnTo>
                    <a:pt x="1169" y="483"/>
                  </a:lnTo>
                  <a:lnTo>
                    <a:pt x="1166" y="502"/>
                  </a:lnTo>
                  <a:lnTo>
                    <a:pt x="1160" y="520"/>
                  </a:lnTo>
                  <a:lnTo>
                    <a:pt x="1154" y="538"/>
                  </a:lnTo>
                  <a:lnTo>
                    <a:pt x="1154" y="538"/>
                  </a:lnTo>
                  <a:lnTo>
                    <a:pt x="1142" y="566"/>
                  </a:lnTo>
                  <a:lnTo>
                    <a:pt x="1126" y="594"/>
                  </a:lnTo>
                  <a:lnTo>
                    <a:pt x="1108" y="619"/>
                  </a:lnTo>
                  <a:lnTo>
                    <a:pt x="1098" y="631"/>
                  </a:lnTo>
                  <a:lnTo>
                    <a:pt x="1088" y="643"/>
                  </a:lnTo>
                  <a:lnTo>
                    <a:pt x="1088" y="643"/>
                  </a:lnTo>
                  <a:lnTo>
                    <a:pt x="1064" y="664"/>
                  </a:lnTo>
                  <a:lnTo>
                    <a:pt x="1039" y="682"/>
                  </a:lnTo>
                  <a:lnTo>
                    <a:pt x="1012" y="698"/>
                  </a:lnTo>
                  <a:lnTo>
                    <a:pt x="982" y="711"/>
                  </a:lnTo>
                  <a:lnTo>
                    <a:pt x="982" y="711"/>
                  </a:lnTo>
                  <a:lnTo>
                    <a:pt x="948" y="725"/>
                  </a:lnTo>
                  <a:lnTo>
                    <a:pt x="913" y="737"/>
                  </a:lnTo>
                  <a:lnTo>
                    <a:pt x="876" y="746"/>
                  </a:lnTo>
                  <a:lnTo>
                    <a:pt x="839" y="751"/>
                  </a:lnTo>
                  <a:lnTo>
                    <a:pt x="800" y="756"/>
                  </a:lnTo>
                  <a:lnTo>
                    <a:pt x="763" y="760"/>
                  </a:lnTo>
                  <a:lnTo>
                    <a:pt x="726" y="762"/>
                  </a:lnTo>
                  <a:lnTo>
                    <a:pt x="687" y="763"/>
                  </a:lnTo>
                  <a:lnTo>
                    <a:pt x="687" y="763"/>
                  </a:lnTo>
                  <a:lnTo>
                    <a:pt x="647" y="763"/>
                  </a:lnTo>
                  <a:lnTo>
                    <a:pt x="607" y="762"/>
                  </a:lnTo>
                  <a:lnTo>
                    <a:pt x="566" y="760"/>
                  </a:lnTo>
                  <a:lnTo>
                    <a:pt x="526" y="757"/>
                  </a:lnTo>
                  <a:lnTo>
                    <a:pt x="486" y="753"/>
                  </a:lnTo>
                  <a:lnTo>
                    <a:pt x="446" y="747"/>
                  </a:lnTo>
                  <a:lnTo>
                    <a:pt x="406" y="738"/>
                  </a:lnTo>
                  <a:lnTo>
                    <a:pt x="367" y="729"/>
                  </a:lnTo>
                  <a:lnTo>
                    <a:pt x="367" y="729"/>
                  </a:lnTo>
                  <a:lnTo>
                    <a:pt x="330" y="717"/>
                  </a:lnTo>
                  <a:lnTo>
                    <a:pt x="295" y="705"/>
                  </a:lnTo>
                  <a:lnTo>
                    <a:pt x="260" y="691"/>
                  </a:lnTo>
                  <a:lnTo>
                    <a:pt x="226" y="673"/>
                  </a:lnTo>
                  <a:lnTo>
                    <a:pt x="194" y="653"/>
                  </a:lnTo>
                  <a:lnTo>
                    <a:pt x="164" y="631"/>
                  </a:lnTo>
                  <a:lnTo>
                    <a:pt x="149" y="619"/>
                  </a:lnTo>
                  <a:lnTo>
                    <a:pt x="134" y="606"/>
                  </a:lnTo>
                  <a:lnTo>
                    <a:pt x="121" y="593"/>
                  </a:lnTo>
                  <a:lnTo>
                    <a:pt x="109" y="578"/>
                  </a:lnTo>
                  <a:lnTo>
                    <a:pt x="109" y="578"/>
                  </a:lnTo>
                  <a:lnTo>
                    <a:pt x="97" y="563"/>
                  </a:lnTo>
                  <a:lnTo>
                    <a:pt x="86" y="547"/>
                  </a:lnTo>
                  <a:lnTo>
                    <a:pt x="75" y="530"/>
                  </a:lnTo>
                  <a:lnTo>
                    <a:pt x="65" y="514"/>
                  </a:lnTo>
                  <a:lnTo>
                    <a:pt x="57" y="496"/>
                  </a:lnTo>
                  <a:lnTo>
                    <a:pt x="48" y="478"/>
                  </a:lnTo>
                  <a:lnTo>
                    <a:pt x="43" y="459"/>
                  </a:lnTo>
                  <a:lnTo>
                    <a:pt x="37" y="441"/>
                  </a:lnTo>
                  <a:lnTo>
                    <a:pt x="37" y="441"/>
                  </a:lnTo>
                  <a:lnTo>
                    <a:pt x="26" y="400"/>
                  </a:lnTo>
                  <a:lnTo>
                    <a:pt x="22" y="379"/>
                  </a:lnTo>
                  <a:lnTo>
                    <a:pt x="19" y="358"/>
                  </a:lnTo>
                  <a:lnTo>
                    <a:pt x="17" y="337"/>
                  </a:lnTo>
                  <a:lnTo>
                    <a:pt x="17" y="315"/>
                  </a:lnTo>
                  <a:lnTo>
                    <a:pt x="17" y="294"/>
                  </a:lnTo>
                  <a:lnTo>
                    <a:pt x="19" y="273"/>
                  </a:lnTo>
                  <a:lnTo>
                    <a:pt x="19" y="273"/>
                  </a:lnTo>
                  <a:lnTo>
                    <a:pt x="23" y="255"/>
                  </a:lnTo>
                  <a:lnTo>
                    <a:pt x="26" y="239"/>
                  </a:lnTo>
                  <a:lnTo>
                    <a:pt x="32" y="221"/>
                  </a:lnTo>
                  <a:lnTo>
                    <a:pt x="38" y="205"/>
                  </a:lnTo>
                  <a:lnTo>
                    <a:pt x="45" y="189"/>
                  </a:lnTo>
                  <a:lnTo>
                    <a:pt x="54" y="174"/>
                  </a:lnTo>
                  <a:lnTo>
                    <a:pt x="65" y="159"/>
                  </a:lnTo>
                  <a:lnTo>
                    <a:pt x="75" y="144"/>
                  </a:lnTo>
                  <a:lnTo>
                    <a:pt x="75" y="144"/>
                  </a:lnTo>
                  <a:lnTo>
                    <a:pt x="87" y="131"/>
                  </a:lnTo>
                  <a:lnTo>
                    <a:pt x="99" y="117"/>
                  </a:lnTo>
                  <a:lnTo>
                    <a:pt x="112" y="106"/>
                  </a:lnTo>
                  <a:lnTo>
                    <a:pt x="126" y="95"/>
                  </a:lnTo>
                  <a:lnTo>
                    <a:pt x="139" y="85"/>
                  </a:lnTo>
                  <a:lnTo>
                    <a:pt x="154" y="74"/>
                  </a:lnTo>
                  <a:lnTo>
                    <a:pt x="170" y="65"/>
                  </a:lnTo>
                  <a:lnTo>
                    <a:pt x="185" y="57"/>
                  </a:lnTo>
                  <a:lnTo>
                    <a:pt x="185" y="57"/>
                  </a:lnTo>
                  <a:lnTo>
                    <a:pt x="201" y="49"/>
                  </a:lnTo>
                  <a:lnTo>
                    <a:pt x="219" y="43"/>
                  </a:lnTo>
                  <a:lnTo>
                    <a:pt x="253" y="31"/>
                  </a:lnTo>
                  <a:lnTo>
                    <a:pt x="289" y="24"/>
                  </a:lnTo>
                  <a:lnTo>
                    <a:pt x="326" y="19"/>
                  </a:lnTo>
                  <a:lnTo>
                    <a:pt x="361" y="18"/>
                  </a:lnTo>
                  <a:lnTo>
                    <a:pt x="398" y="19"/>
                  </a:lnTo>
                  <a:lnTo>
                    <a:pt x="434" y="25"/>
                  </a:lnTo>
                  <a:lnTo>
                    <a:pt x="452" y="30"/>
                  </a:lnTo>
                  <a:lnTo>
                    <a:pt x="469" y="34"/>
                  </a:lnTo>
                  <a:lnTo>
                    <a:pt x="469" y="34"/>
                  </a:lnTo>
                  <a:lnTo>
                    <a:pt x="487" y="40"/>
                  </a:lnTo>
                  <a:lnTo>
                    <a:pt x="504" y="46"/>
                  </a:lnTo>
                  <a:lnTo>
                    <a:pt x="520" y="54"/>
                  </a:lnTo>
                  <a:lnTo>
                    <a:pt x="535" y="61"/>
                  </a:lnTo>
                  <a:lnTo>
                    <a:pt x="535" y="61"/>
                  </a:lnTo>
                  <a:lnTo>
                    <a:pt x="539" y="62"/>
                  </a:lnTo>
                  <a:lnTo>
                    <a:pt x="542" y="62"/>
                  </a:lnTo>
                  <a:lnTo>
                    <a:pt x="545" y="61"/>
                  </a:lnTo>
                  <a:lnTo>
                    <a:pt x="547" y="58"/>
                  </a:lnTo>
                  <a:lnTo>
                    <a:pt x="548" y="55"/>
                  </a:lnTo>
                  <a:lnTo>
                    <a:pt x="548" y="52"/>
                  </a:lnTo>
                  <a:lnTo>
                    <a:pt x="547" y="49"/>
                  </a:lnTo>
                  <a:lnTo>
                    <a:pt x="544" y="46"/>
                  </a:lnTo>
                  <a:lnTo>
                    <a:pt x="544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87E8DDC4-CBFB-71D6-B7C9-5BC22D401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" y="1553"/>
              <a:ext cx="75" cy="152"/>
            </a:xfrm>
            <a:custGeom>
              <a:avLst/>
              <a:gdLst>
                <a:gd name="T0" fmla="*/ 227 w 227"/>
                <a:gd name="T1" fmla="*/ 99 h 454"/>
                <a:gd name="T2" fmla="*/ 209 w 227"/>
                <a:gd name="T3" fmla="*/ 71 h 454"/>
                <a:gd name="T4" fmla="*/ 188 w 227"/>
                <a:gd name="T5" fmla="*/ 43 h 454"/>
                <a:gd name="T6" fmla="*/ 161 w 227"/>
                <a:gd name="T7" fmla="*/ 20 h 454"/>
                <a:gd name="T8" fmla="*/ 130 w 227"/>
                <a:gd name="T9" fmla="*/ 5 h 454"/>
                <a:gd name="T10" fmla="*/ 118 w 227"/>
                <a:gd name="T11" fmla="*/ 1 h 454"/>
                <a:gd name="T12" fmla="*/ 92 w 227"/>
                <a:gd name="T13" fmla="*/ 1 h 454"/>
                <a:gd name="T14" fmla="*/ 67 w 227"/>
                <a:gd name="T15" fmla="*/ 7 h 454"/>
                <a:gd name="T16" fmla="*/ 44 w 227"/>
                <a:gd name="T17" fmla="*/ 20 h 454"/>
                <a:gd name="T18" fmla="*/ 35 w 227"/>
                <a:gd name="T19" fmla="*/ 31 h 454"/>
                <a:gd name="T20" fmla="*/ 18 w 227"/>
                <a:gd name="T21" fmla="*/ 57 h 454"/>
                <a:gd name="T22" fmla="*/ 6 w 227"/>
                <a:gd name="T23" fmla="*/ 89 h 454"/>
                <a:gd name="T24" fmla="*/ 3 w 227"/>
                <a:gd name="T25" fmla="*/ 108 h 454"/>
                <a:gd name="T26" fmla="*/ 1 w 227"/>
                <a:gd name="T27" fmla="*/ 145 h 454"/>
                <a:gd name="T28" fmla="*/ 4 w 227"/>
                <a:gd name="T29" fmla="*/ 164 h 454"/>
                <a:gd name="T30" fmla="*/ 15 w 227"/>
                <a:gd name="T31" fmla="*/ 197 h 454"/>
                <a:gd name="T32" fmla="*/ 31 w 227"/>
                <a:gd name="T33" fmla="*/ 228 h 454"/>
                <a:gd name="T34" fmla="*/ 69 w 227"/>
                <a:gd name="T35" fmla="*/ 288 h 454"/>
                <a:gd name="T36" fmla="*/ 93 w 227"/>
                <a:gd name="T37" fmla="*/ 325 h 454"/>
                <a:gd name="T38" fmla="*/ 112 w 227"/>
                <a:gd name="T39" fmla="*/ 362 h 454"/>
                <a:gd name="T40" fmla="*/ 126 w 227"/>
                <a:gd name="T41" fmla="*/ 403 h 454"/>
                <a:gd name="T42" fmla="*/ 130 w 227"/>
                <a:gd name="T43" fmla="*/ 446 h 454"/>
                <a:gd name="T44" fmla="*/ 132 w 227"/>
                <a:gd name="T45" fmla="*/ 449 h 454"/>
                <a:gd name="T46" fmla="*/ 136 w 227"/>
                <a:gd name="T47" fmla="*/ 454 h 454"/>
                <a:gd name="T48" fmla="*/ 144 w 227"/>
                <a:gd name="T49" fmla="*/ 454 h 454"/>
                <a:gd name="T50" fmla="*/ 148 w 227"/>
                <a:gd name="T51" fmla="*/ 449 h 454"/>
                <a:gd name="T52" fmla="*/ 148 w 227"/>
                <a:gd name="T53" fmla="*/ 446 h 454"/>
                <a:gd name="T54" fmla="*/ 145 w 227"/>
                <a:gd name="T55" fmla="*/ 409 h 454"/>
                <a:gd name="T56" fmla="*/ 135 w 227"/>
                <a:gd name="T57" fmla="*/ 374 h 454"/>
                <a:gd name="T58" fmla="*/ 121 w 227"/>
                <a:gd name="T59" fmla="*/ 340 h 454"/>
                <a:gd name="T60" fmla="*/ 104 w 227"/>
                <a:gd name="T61" fmla="*/ 307 h 454"/>
                <a:gd name="T62" fmla="*/ 65 w 227"/>
                <a:gd name="T63" fmla="*/ 249 h 454"/>
                <a:gd name="T64" fmla="*/ 38 w 227"/>
                <a:gd name="T65" fmla="*/ 204 h 454"/>
                <a:gd name="T66" fmla="*/ 31 w 227"/>
                <a:gd name="T67" fmla="*/ 188 h 454"/>
                <a:gd name="T68" fmla="*/ 21 w 227"/>
                <a:gd name="T69" fmla="*/ 160 h 454"/>
                <a:gd name="T70" fmla="*/ 18 w 227"/>
                <a:gd name="T71" fmla="*/ 130 h 454"/>
                <a:gd name="T72" fmla="*/ 19 w 227"/>
                <a:gd name="T73" fmla="*/ 112 h 454"/>
                <a:gd name="T74" fmla="*/ 28 w 227"/>
                <a:gd name="T75" fmla="*/ 78 h 454"/>
                <a:gd name="T76" fmla="*/ 35 w 227"/>
                <a:gd name="T77" fmla="*/ 62 h 454"/>
                <a:gd name="T78" fmla="*/ 49 w 227"/>
                <a:gd name="T79" fmla="*/ 41 h 454"/>
                <a:gd name="T80" fmla="*/ 67 w 227"/>
                <a:gd name="T81" fmla="*/ 28 h 454"/>
                <a:gd name="T82" fmla="*/ 87 w 227"/>
                <a:gd name="T83" fmla="*/ 19 h 454"/>
                <a:gd name="T84" fmla="*/ 111 w 227"/>
                <a:gd name="T85" fmla="*/ 19 h 454"/>
                <a:gd name="T86" fmla="*/ 129 w 227"/>
                <a:gd name="T87" fmla="*/ 23 h 454"/>
                <a:gd name="T88" fmla="*/ 158 w 227"/>
                <a:gd name="T89" fmla="*/ 40 h 454"/>
                <a:gd name="T90" fmla="*/ 182 w 227"/>
                <a:gd name="T91" fmla="*/ 65 h 454"/>
                <a:gd name="T92" fmla="*/ 203 w 227"/>
                <a:gd name="T93" fmla="*/ 93 h 454"/>
                <a:gd name="T94" fmla="*/ 210 w 227"/>
                <a:gd name="T95" fmla="*/ 109 h 454"/>
                <a:gd name="T96" fmla="*/ 216 w 227"/>
                <a:gd name="T97" fmla="*/ 112 h 454"/>
                <a:gd name="T98" fmla="*/ 222 w 227"/>
                <a:gd name="T99" fmla="*/ 112 h 454"/>
                <a:gd name="T100" fmla="*/ 227 w 227"/>
                <a:gd name="T101" fmla="*/ 106 h 454"/>
                <a:gd name="T102" fmla="*/ 227 w 227"/>
                <a:gd name="T103" fmla="*/ 99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7" h="454">
                  <a:moveTo>
                    <a:pt x="227" y="99"/>
                  </a:moveTo>
                  <a:lnTo>
                    <a:pt x="227" y="99"/>
                  </a:lnTo>
                  <a:lnTo>
                    <a:pt x="218" y="84"/>
                  </a:lnTo>
                  <a:lnTo>
                    <a:pt x="209" y="71"/>
                  </a:lnTo>
                  <a:lnTo>
                    <a:pt x="198" y="56"/>
                  </a:lnTo>
                  <a:lnTo>
                    <a:pt x="188" y="43"/>
                  </a:lnTo>
                  <a:lnTo>
                    <a:pt x="175" y="31"/>
                  </a:lnTo>
                  <a:lnTo>
                    <a:pt x="161" y="20"/>
                  </a:lnTo>
                  <a:lnTo>
                    <a:pt x="147" y="11"/>
                  </a:lnTo>
                  <a:lnTo>
                    <a:pt x="130" y="5"/>
                  </a:lnTo>
                  <a:lnTo>
                    <a:pt x="130" y="5"/>
                  </a:lnTo>
                  <a:lnTo>
                    <a:pt x="118" y="1"/>
                  </a:lnTo>
                  <a:lnTo>
                    <a:pt x="105" y="0"/>
                  </a:lnTo>
                  <a:lnTo>
                    <a:pt x="92" y="1"/>
                  </a:lnTo>
                  <a:lnTo>
                    <a:pt x="80" y="3"/>
                  </a:lnTo>
                  <a:lnTo>
                    <a:pt x="67" y="7"/>
                  </a:lnTo>
                  <a:lnTo>
                    <a:pt x="56" y="13"/>
                  </a:lnTo>
                  <a:lnTo>
                    <a:pt x="44" y="20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25" y="43"/>
                  </a:lnTo>
                  <a:lnTo>
                    <a:pt x="18" y="57"/>
                  </a:lnTo>
                  <a:lnTo>
                    <a:pt x="12" y="72"/>
                  </a:lnTo>
                  <a:lnTo>
                    <a:pt x="6" y="89"/>
                  </a:lnTo>
                  <a:lnTo>
                    <a:pt x="6" y="89"/>
                  </a:lnTo>
                  <a:lnTo>
                    <a:pt x="3" y="108"/>
                  </a:lnTo>
                  <a:lnTo>
                    <a:pt x="0" y="126"/>
                  </a:lnTo>
                  <a:lnTo>
                    <a:pt x="1" y="145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9" y="181"/>
                  </a:lnTo>
                  <a:lnTo>
                    <a:pt x="15" y="197"/>
                  </a:lnTo>
                  <a:lnTo>
                    <a:pt x="22" y="213"/>
                  </a:lnTo>
                  <a:lnTo>
                    <a:pt x="31" y="228"/>
                  </a:lnTo>
                  <a:lnTo>
                    <a:pt x="50" y="258"/>
                  </a:lnTo>
                  <a:lnTo>
                    <a:pt x="69" y="288"/>
                  </a:lnTo>
                  <a:lnTo>
                    <a:pt x="69" y="288"/>
                  </a:lnTo>
                  <a:lnTo>
                    <a:pt x="93" y="325"/>
                  </a:lnTo>
                  <a:lnTo>
                    <a:pt x="104" y="343"/>
                  </a:lnTo>
                  <a:lnTo>
                    <a:pt x="112" y="362"/>
                  </a:lnTo>
                  <a:lnTo>
                    <a:pt x="120" y="383"/>
                  </a:lnTo>
                  <a:lnTo>
                    <a:pt x="126" y="403"/>
                  </a:lnTo>
                  <a:lnTo>
                    <a:pt x="129" y="424"/>
                  </a:lnTo>
                  <a:lnTo>
                    <a:pt x="130" y="446"/>
                  </a:lnTo>
                  <a:lnTo>
                    <a:pt x="130" y="446"/>
                  </a:lnTo>
                  <a:lnTo>
                    <a:pt x="132" y="449"/>
                  </a:lnTo>
                  <a:lnTo>
                    <a:pt x="133" y="452"/>
                  </a:lnTo>
                  <a:lnTo>
                    <a:pt x="136" y="454"/>
                  </a:lnTo>
                  <a:lnTo>
                    <a:pt x="139" y="454"/>
                  </a:lnTo>
                  <a:lnTo>
                    <a:pt x="144" y="454"/>
                  </a:lnTo>
                  <a:lnTo>
                    <a:pt x="147" y="452"/>
                  </a:lnTo>
                  <a:lnTo>
                    <a:pt x="148" y="449"/>
                  </a:lnTo>
                  <a:lnTo>
                    <a:pt x="148" y="446"/>
                  </a:lnTo>
                  <a:lnTo>
                    <a:pt x="148" y="446"/>
                  </a:lnTo>
                  <a:lnTo>
                    <a:pt x="148" y="427"/>
                  </a:lnTo>
                  <a:lnTo>
                    <a:pt x="145" y="409"/>
                  </a:lnTo>
                  <a:lnTo>
                    <a:pt x="141" y="392"/>
                  </a:lnTo>
                  <a:lnTo>
                    <a:pt x="135" y="374"/>
                  </a:lnTo>
                  <a:lnTo>
                    <a:pt x="129" y="356"/>
                  </a:lnTo>
                  <a:lnTo>
                    <a:pt x="121" y="340"/>
                  </a:lnTo>
                  <a:lnTo>
                    <a:pt x="104" y="307"/>
                  </a:lnTo>
                  <a:lnTo>
                    <a:pt x="104" y="307"/>
                  </a:lnTo>
                  <a:lnTo>
                    <a:pt x="84" y="277"/>
                  </a:lnTo>
                  <a:lnTo>
                    <a:pt x="65" y="249"/>
                  </a:lnTo>
                  <a:lnTo>
                    <a:pt x="47" y="219"/>
                  </a:lnTo>
                  <a:lnTo>
                    <a:pt x="38" y="204"/>
                  </a:lnTo>
                  <a:lnTo>
                    <a:pt x="31" y="188"/>
                  </a:lnTo>
                  <a:lnTo>
                    <a:pt x="31" y="188"/>
                  </a:lnTo>
                  <a:lnTo>
                    <a:pt x="25" y="175"/>
                  </a:lnTo>
                  <a:lnTo>
                    <a:pt x="21" y="160"/>
                  </a:lnTo>
                  <a:lnTo>
                    <a:pt x="18" y="145"/>
                  </a:lnTo>
                  <a:lnTo>
                    <a:pt x="18" y="130"/>
                  </a:lnTo>
                  <a:lnTo>
                    <a:pt x="18" y="130"/>
                  </a:lnTo>
                  <a:lnTo>
                    <a:pt x="19" y="112"/>
                  </a:lnTo>
                  <a:lnTo>
                    <a:pt x="22" y="95"/>
                  </a:lnTo>
                  <a:lnTo>
                    <a:pt x="28" y="78"/>
                  </a:lnTo>
                  <a:lnTo>
                    <a:pt x="35" y="62"/>
                  </a:lnTo>
                  <a:lnTo>
                    <a:pt x="35" y="62"/>
                  </a:lnTo>
                  <a:lnTo>
                    <a:pt x="41" y="52"/>
                  </a:lnTo>
                  <a:lnTo>
                    <a:pt x="49" y="41"/>
                  </a:lnTo>
                  <a:lnTo>
                    <a:pt x="58" y="34"/>
                  </a:lnTo>
                  <a:lnTo>
                    <a:pt x="67" y="28"/>
                  </a:lnTo>
                  <a:lnTo>
                    <a:pt x="77" y="22"/>
                  </a:lnTo>
                  <a:lnTo>
                    <a:pt x="87" y="19"/>
                  </a:lnTo>
                  <a:lnTo>
                    <a:pt x="99" y="17"/>
                  </a:lnTo>
                  <a:lnTo>
                    <a:pt x="111" y="19"/>
                  </a:lnTo>
                  <a:lnTo>
                    <a:pt x="111" y="19"/>
                  </a:lnTo>
                  <a:lnTo>
                    <a:pt x="129" y="23"/>
                  </a:lnTo>
                  <a:lnTo>
                    <a:pt x="144" y="31"/>
                  </a:lnTo>
                  <a:lnTo>
                    <a:pt x="158" y="40"/>
                  </a:lnTo>
                  <a:lnTo>
                    <a:pt x="172" y="52"/>
                  </a:lnTo>
                  <a:lnTo>
                    <a:pt x="182" y="65"/>
                  </a:lnTo>
                  <a:lnTo>
                    <a:pt x="194" y="80"/>
                  </a:lnTo>
                  <a:lnTo>
                    <a:pt x="203" y="93"/>
                  </a:lnTo>
                  <a:lnTo>
                    <a:pt x="210" y="109"/>
                  </a:lnTo>
                  <a:lnTo>
                    <a:pt x="210" y="109"/>
                  </a:lnTo>
                  <a:lnTo>
                    <a:pt x="213" y="112"/>
                  </a:lnTo>
                  <a:lnTo>
                    <a:pt x="216" y="112"/>
                  </a:lnTo>
                  <a:lnTo>
                    <a:pt x="219" y="112"/>
                  </a:lnTo>
                  <a:lnTo>
                    <a:pt x="222" y="112"/>
                  </a:lnTo>
                  <a:lnTo>
                    <a:pt x="225" y="109"/>
                  </a:lnTo>
                  <a:lnTo>
                    <a:pt x="227" y="106"/>
                  </a:lnTo>
                  <a:lnTo>
                    <a:pt x="227" y="103"/>
                  </a:lnTo>
                  <a:lnTo>
                    <a:pt x="227" y="99"/>
                  </a:lnTo>
                  <a:lnTo>
                    <a:pt x="227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2F3AC265-E818-FDA9-ADE1-32BF51E86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6" y="1574"/>
              <a:ext cx="53" cy="175"/>
            </a:xfrm>
            <a:custGeom>
              <a:avLst/>
              <a:gdLst>
                <a:gd name="T0" fmla="*/ 28 w 161"/>
                <a:gd name="T1" fmla="*/ 131 h 523"/>
                <a:gd name="T2" fmla="*/ 19 w 161"/>
                <a:gd name="T3" fmla="*/ 92 h 523"/>
                <a:gd name="T4" fmla="*/ 17 w 161"/>
                <a:gd name="T5" fmla="*/ 64 h 523"/>
                <a:gd name="T6" fmla="*/ 22 w 161"/>
                <a:gd name="T7" fmla="*/ 39 h 523"/>
                <a:gd name="T8" fmla="*/ 29 w 161"/>
                <a:gd name="T9" fmla="*/ 29 h 523"/>
                <a:gd name="T10" fmla="*/ 38 w 161"/>
                <a:gd name="T11" fmla="*/ 20 h 523"/>
                <a:gd name="T12" fmla="*/ 50 w 161"/>
                <a:gd name="T13" fmla="*/ 17 h 523"/>
                <a:gd name="T14" fmla="*/ 59 w 161"/>
                <a:gd name="T15" fmla="*/ 18 h 523"/>
                <a:gd name="T16" fmla="*/ 74 w 161"/>
                <a:gd name="T17" fmla="*/ 24 h 523"/>
                <a:gd name="T18" fmla="*/ 81 w 161"/>
                <a:gd name="T19" fmla="*/ 29 h 523"/>
                <a:gd name="T20" fmla="*/ 102 w 161"/>
                <a:gd name="T21" fmla="*/ 49 h 523"/>
                <a:gd name="T22" fmla="*/ 117 w 161"/>
                <a:gd name="T23" fmla="*/ 75 h 523"/>
                <a:gd name="T24" fmla="*/ 129 w 161"/>
                <a:gd name="T25" fmla="*/ 103 h 523"/>
                <a:gd name="T26" fmla="*/ 136 w 161"/>
                <a:gd name="T27" fmla="*/ 130 h 523"/>
                <a:gd name="T28" fmla="*/ 143 w 161"/>
                <a:gd name="T29" fmla="*/ 177 h 523"/>
                <a:gd name="T30" fmla="*/ 142 w 161"/>
                <a:gd name="T31" fmla="*/ 223 h 523"/>
                <a:gd name="T32" fmla="*/ 136 w 161"/>
                <a:gd name="T33" fmla="*/ 269 h 523"/>
                <a:gd name="T34" fmla="*/ 127 w 161"/>
                <a:gd name="T35" fmla="*/ 315 h 523"/>
                <a:gd name="T36" fmla="*/ 102 w 161"/>
                <a:gd name="T37" fmla="*/ 413 h 523"/>
                <a:gd name="T38" fmla="*/ 93 w 161"/>
                <a:gd name="T39" fmla="*/ 464 h 523"/>
                <a:gd name="T40" fmla="*/ 89 w 161"/>
                <a:gd name="T41" fmla="*/ 514 h 523"/>
                <a:gd name="T42" fmla="*/ 90 w 161"/>
                <a:gd name="T43" fmla="*/ 519 h 523"/>
                <a:gd name="T44" fmla="*/ 94 w 161"/>
                <a:gd name="T45" fmla="*/ 523 h 523"/>
                <a:gd name="T46" fmla="*/ 102 w 161"/>
                <a:gd name="T47" fmla="*/ 523 h 523"/>
                <a:gd name="T48" fmla="*/ 106 w 161"/>
                <a:gd name="T49" fmla="*/ 519 h 523"/>
                <a:gd name="T50" fmla="*/ 106 w 161"/>
                <a:gd name="T51" fmla="*/ 514 h 523"/>
                <a:gd name="T52" fmla="*/ 111 w 161"/>
                <a:gd name="T53" fmla="*/ 467 h 523"/>
                <a:gd name="T54" fmla="*/ 120 w 161"/>
                <a:gd name="T55" fmla="*/ 419 h 523"/>
                <a:gd name="T56" fmla="*/ 143 w 161"/>
                <a:gd name="T57" fmla="*/ 324 h 523"/>
                <a:gd name="T58" fmla="*/ 154 w 161"/>
                <a:gd name="T59" fmla="*/ 277 h 523"/>
                <a:gd name="T60" fmla="*/ 160 w 161"/>
                <a:gd name="T61" fmla="*/ 228 h 523"/>
                <a:gd name="T62" fmla="*/ 161 w 161"/>
                <a:gd name="T63" fmla="*/ 177 h 523"/>
                <a:gd name="T64" fmla="*/ 154 w 161"/>
                <a:gd name="T65" fmla="*/ 128 h 523"/>
                <a:gd name="T66" fmla="*/ 151 w 161"/>
                <a:gd name="T67" fmla="*/ 113 h 523"/>
                <a:gd name="T68" fmla="*/ 139 w 161"/>
                <a:gd name="T69" fmla="*/ 81 h 523"/>
                <a:gd name="T70" fmla="*/ 124 w 161"/>
                <a:gd name="T71" fmla="*/ 51 h 523"/>
                <a:gd name="T72" fmla="*/ 103 w 161"/>
                <a:gd name="T73" fmla="*/ 26 h 523"/>
                <a:gd name="T74" fmla="*/ 91 w 161"/>
                <a:gd name="T75" fmla="*/ 14 h 523"/>
                <a:gd name="T76" fmla="*/ 74 w 161"/>
                <a:gd name="T77" fmla="*/ 5 h 523"/>
                <a:gd name="T78" fmla="*/ 56 w 161"/>
                <a:gd name="T79" fmla="*/ 0 h 523"/>
                <a:gd name="T80" fmla="*/ 37 w 161"/>
                <a:gd name="T81" fmla="*/ 2 h 523"/>
                <a:gd name="T82" fmla="*/ 19 w 161"/>
                <a:gd name="T83" fmla="*/ 12 h 523"/>
                <a:gd name="T84" fmla="*/ 11 w 161"/>
                <a:gd name="T85" fmla="*/ 23 h 523"/>
                <a:gd name="T86" fmla="*/ 3 w 161"/>
                <a:gd name="T87" fmla="*/ 46 h 523"/>
                <a:gd name="T88" fmla="*/ 0 w 161"/>
                <a:gd name="T89" fmla="*/ 60 h 523"/>
                <a:gd name="T90" fmla="*/ 1 w 161"/>
                <a:gd name="T91" fmla="*/ 98 h 523"/>
                <a:gd name="T92" fmla="*/ 10 w 161"/>
                <a:gd name="T93" fmla="*/ 136 h 523"/>
                <a:gd name="T94" fmla="*/ 13 w 161"/>
                <a:gd name="T95" fmla="*/ 138 h 523"/>
                <a:gd name="T96" fmla="*/ 19 w 161"/>
                <a:gd name="T97" fmla="*/ 141 h 523"/>
                <a:gd name="T98" fmla="*/ 25 w 161"/>
                <a:gd name="T99" fmla="*/ 140 h 523"/>
                <a:gd name="T100" fmla="*/ 28 w 161"/>
                <a:gd name="T101" fmla="*/ 134 h 523"/>
                <a:gd name="T102" fmla="*/ 28 w 161"/>
                <a:gd name="T103" fmla="*/ 13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1" h="523">
                  <a:moveTo>
                    <a:pt x="28" y="131"/>
                  </a:moveTo>
                  <a:lnTo>
                    <a:pt x="28" y="131"/>
                  </a:lnTo>
                  <a:lnTo>
                    <a:pt x="22" y="106"/>
                  </a:lnTo>
                  <a:lnTo>
                    <a:pt x="19" y="92"/>
                  </a:lnTo>
                  <a:lnTo>
                    <a:pt x="17" y="79"/>
                  </a:lnTo>
                  <a:lnTo>
                    <a:pt x="17" y="64"/>
                  </a:lnTo>
                  <a:lnTo>
                    <a:pt x="19" y="52"/>
                  </a:lnTo>
                  <a:lnTo>
                    <a:pt x="22" y="3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34" y="24"/>
                  </a:lnTo>
                  <a:lnTo>
                    <a:pt x="38" y="20"/>
                  </a:lnTo>
                  <a:lnTo>
                    <a:pt x="44" y="18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9" y="18"/>
                  </a:lnTo>
                  <a:lnTo>
                    <a:pt x="66" y="20"/>
                  </a:lnTo>
                  <a:lnTo>
                    <a:pt x="74" y="24"/>
                  </a:lnTo>
                  <a:lnTo>
                    <a:pt x="81" y="29"/>
                  </a:lnTo>
                  <a:lnTo>
                    <a:pt x="81" y="29"/>
                  </a:lnTo>
                  <a:lnTo>
                    <a:pt x="91" y="38"/>
                  </a:lnTo>
                  <a:lnTo>
                    <a:pt x="102" y="49"/>
                  </a:lnTo>
                  <a:lnTo>
                    <a:pt x="109" y="61"/>
                  </a:lnTo>
                  <a:lnTo>
                    <a:pt x="117" y="75"/>
                  </a:lnTo>
                  <a:lnTo>
                    <a:pt x="123" y="88"/>
                  </a:lnTo>
                  <a:lnTo>
                    <a:pt x="129" y="103"/>
                  </a:lnTo>
                  <a:lnTo>
                    <a:pt x="136" y="130"/>
                  </a:lnTo>
                  <a:lnTo>
                    <a:pt x="136" y="130"/>
                  </a:lnTo>
                  <a:lnTo>
                    <a:pt x="140" y="153"/>
                  </a:lnTo>
                  <a:lnTo>
                    <a:pt x="143" y="177"/>
                  </a:lnTo>
                  <a:lnTo>
                    <a:pt x="143" y="199"/>
                  </a:lnTo>
                  <a:lnTo>
                    <a:pt x="142" y="223"/>
                  </a:lnTo>
                  <a:lnTo>
                    <a:pt x="140" y="247"/>
                  </a:lnTo>
                  <a:lnTo>
                    <a:pt x="136" y="269"/>
                  </a:lnTo>
                  <a:lnTo>
                    <a:pt x="127" y="315"/>
                  </a:lnTo>
                  <a:lnTo>
                    <a:pt x="127" y="315"/>
                  </a:lnTo>
                  <a:lnTo>
                    <a:pt x="114" y="364"/>
                  </a:lnTo>
                  <a:lnTo>
                    <a:pt x="102" y="413"/>
                  </a:lnTo>
                  <a:lnTo>
                    <a:pt x="97" y="438"/>
                  </a:lnTo>
                  <a:lnTo>
                    <a:pt x="93" y="464"/>
                  </a:lnTo>
                  <a:lnTo>
                    <a:pt x="90" y="489"/>
                  </a:lnTo>
                  <a:lnTo>
                    <a:pt x="89" y="514"/>
                  </a:lnTo>
                  <a:lnTo>
                    <a:pt x="89" y="514"/>
                  </a:lnTo>
                  <a:lnTo>
                    <a:pt x="90" y="519"/>
                  </a:lnTo>
                  <a:lnTo>
                    <a:pt x="91" y="520"/>
                  </a:lnTo>
                  <a:lnTo>
                    <a:pt x="94" y="523"/>
                  </a:lnTo>
                  <a:lnTo>
                    <a:pt x="97" y="523"/>
                  </a:lnTo>
                  <a:lnTo>
                    <a:pt x="102" y="523"/>
                  </a:lnTo>
                  <a:lnTo>
                    <a:pt x="103" y="520"/>
                  </a:lnTo>
                  <a:lnTo>
                    <a:pt x="106" y="519"/>
                  </a:lnTo>
                  <a:lnTo>
                    <a:pt x="106" y="514"/>
                  </a:lnTo>
                  <a:lnTo>
                    <a:pt x="106" y="514"/>
                  </a:lnTo>
                  <a:lnTo>
                    <a:pt x="108" y="490"/>
                  </a:lnTo>
                  <a:lnTo>
                    <a:pt x="111" y="467"/>
                  </a:lnTo>
                  <a:lnTo>
                    <a:pt x="114" y="443"/>
                  </a:lnTo>
                  <a:lnTo>
                    <a:pt x="120" y="419"/>
                  </a:lnTo>
                  <a:lnTo>
                    <a:pt x="130" y="372"/>
                  </a:lnTo>
                  <a:lnTo>
                    <a:pt x="143" y="324"/>
                  </a:lnTo>
                  <a:lnTo>
                    <a:pt x="143" y="324"/>
                  </a:lnTo>
                  <a:lnTo>
                    <a:pt x="154" y="277"/>
                  </a:lnTo>
                  <a:lnTo>
                    <a:pt x="157" y="251"/>
                  </a:lnTo>
                  <a:lnTo>
                    <a:pt x="160" y="228"/>
                  </a:lnTo>
                  <a:lnTo>
                    <a:pt x="161" y="202"/>
                  </a:lnTo>
                  <a:lnTo>
                    <a:pt x="161" y="177"/>
                  </a:lnTo>
                  <a:lnTo>
                    <a:pt x="158" y="153"/>
                  </a:lnTo>
                  <a:lnTo>
                    <a:pt x="154" y="128"/>
                  </a:lnTo>
                  <a:lnTo>
                    <a:pt x="154" y="128"/>
                  </a:lnTo>
                  <a:lnTo>
                    <a:pt x="151" y="113"/>
                  </a:lnTo>
                  <a:lnTo>
                    <a:pt x="145" y="97"/>
                  </a:lnTo>
                  <a:lnTo>
                    <a:pt x="139" y="81"/>
                  </a:lnTo>
                  <a:lnTo>
                    <a:pt x="133" y="66"/>
                  </a:lnTo>
                  <a:lnTo>
                    <a:pt x="124" y="51"/>
                  </a:lnTo>
                  <a:lnTo>
                    <a:pt x="115" y="38"/>
                  </a:lnTo>
                  <a:lnTo>
                    <a:pt x="103" y="26"/>
                  </a:lnTo>
                  <a:lnTo>
                    <a:pt x="91" y="14"/>
                  </a:lnTo>
                  <a:lnTo>
                    <a:pt x="91" y="14"/>
                  </a:lnTo>
                  <a:lnTo>
                    <a:pt x="83" y="9"/>
                  </a:lnTo>
                  <a:lnTo>
                    <a:pt x="74" y="5"/>
                  </a:lnTo>
                  <a:lnTo>
                    <a:pt x="65" y="2"/>
                  </a:lnTo>
                  <a:lnTo>
                    <a:pt x="56" y="0"/>
                  </a:lnTo>
                  <a:lnTo>
                    <a:pt x="46" y="0"/>
                  </a:lnTo>
                  <a:lnTo>
                    <a:pt x="37" y="2"/>
                  </a:lnTo>
                  <a:lnTo>
                    <a:pt x="28" y="6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1" y="23"/>
                  </a:lnTo>
                  <a:lnTo>
                    <a:pt x="5" y="35"/>
                  </a:lnTo>
                  <a:lnTo>
                    <a:pt x="3" y="46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79"/>
                  </a:lnTo>
                  <a:lnTo>
                    <a:pt x="1" y="98"/>
                  </a:lnTo>
                  <a:lnTo>
                    <a:pt x="5" y="116"/>
                  </a:lnTo>
                  <a:lnTo>
                    <a:pt x="10" y="136"/>
                  </a:lnTo>
                  <a:lnTo>
                    <a:pt x="10" y="136"/>
                  </a:lnTo>
                  <a:lnTo>
                    <a:pt x="13" y="138"/>
                  </a:lnTo>
                  <a:lnTo>
                    <a:pt x="16" y="141"/>
                  </a:lnTo>
                  <a:lnTo>
                    <a:pt x="19" y="141"/>
                  </a:lnTo>
                  <a:lnTo>
                    <a:pt x="22" y="141"/>
                  </a:lnTo>
                  <a:lnTo>
                    <a:pt x="25" y="140"/>
                  </a:lnTo>
                  <a:lnTo>
                    <a:pt x="28" y="138"/>
                  </a:lnTo>
                  <a:lnTo>
                    <a:pt x="28" y="134"/>
                  </a:lnTo>
                  <a:lnTo>
                    <a:pt x="28" y="131"/>
                  </a:lnTo>
                  <a:lnTo>
                    <a:pt x="28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802B4B77-ADAB-EEC8-D076-64830EEB9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8" y="888"/>
              <a:ext cx="56" cy="17"/>
            </a:xfrm>
            <a:custGeom>
              <a:avLst/>
              <a:gdLst>
                <a:gd name="T0" fmla="*/ 8 w 166"/>
                <a:gd name="T1" fmla="*/ 51 h 51"/>
                <a:gd name="T2" fmla="*/ 8 w 166"/>
                <a:gd name="T3" fmla="*/ 51 h 51"/>
                <a:gd name="T4" fmla="*/ 47 w 166"/>
                <a:gd name="T5" fmla="*/ 46 h 51"/>
                <a:gd name="T6" fmla="*/ 86 w 166"/>
                <a:gd name="T7" fmla="*/ 39 h 51"/>
                <a:gd name="T8" fmla="*/ 123 w 166"/>
                <a:gd name="T9" fmla="*/ 30 h 51"/>
                <a:gd name="T10" fmla="*/ 160 w 166"/>
                <a:gd name="T11" fmla="*/ 18 h 51"/>
                <a:gd name="T12" fmla="*/ 160 w 166"/>
                <a:gd name="T13" fmla="*/ 18 h 51"/>
                <a:gd name="T14" fmla="*/ 163 w 166"/>
                <a:gd name="T15" fmla="*/ 17 h 51"/>
                <a:gd name="T16" fmla="*/ 164 w 166"/>
                <a:gd name="T17" fmla="*/ 14 h 51"/>
                <a:gd name="T18" fmla="*/ 166 w 166"/>
                <a:gd name="T19" fmla="*/ 11 h 51"/>
                <a:gd name="T20" fmla="*/ 166 w 166"/>
                <a:gd name="T21" fmla="*/ 6 h 51"/>
                <a:gd name="T22" fmla="*/ 164 w 166"/>
                <a:gd name="T23" fmla="*/ 3 h 51"/>
                <a:gd name="T24" fmla="*/ 161 w 166"/>
                <a:gd name="T25" fmla="*/ 2 h 51"/>
                <a:gd name="T26" fmla="*/ 158 w 166"/>
                <a:gd name="T27" fmla="*/ 0 h 51"/>
                <a:gd name="T28" fmla="*/ 155 w 166"/>
                <a:gd name="T29" fmla="*/ 0 h 51"/>
                <a:gd name="T30" fmla="*/ 155 w 166"/>
                <a:gd name="T31" fmla="*/ 0 h 51"/>
                <a:gd name="T32" fmla="*/ 120 w 166"/>
                <a:gd name="T33" fmla="*/ 12 h 51"/>
                <a:gd name="T34" fmla="*/ 83 w 166"/>
                <a:gd name="T35" fmla="*/ 21 h 51"/>
                <a:gd name="T36" fmla="*/ 46 w 166"/>
                <a:gd name="T37" fmla="*/ 29 h 51"/>
                <a:gd name="T38" fmla="*/ 8 w 166"/>
                <a:gd name="T39" fmla="*/ 33 h 51"/>
                <a:gd name="T40" fmla="*/ 8 w 166"/>
                <a:gd name="T41" fmla="*/ 33 h 51"/>
                <a:gd name="T42" fmla="*/ 4 w 166"/>
                <a:gd name="T43" fmla="*/ 35 h 51"/>
                <a:gd name="T44" fmla="*/ 3 w 166"/>
                <a:gd name="T45" fmla="*/ 36 h 51"/>
                <a:gd name="T46" fmla="*/ 1 w 166"/>
                <a:gd name="T47" fmla="*/ 39 h 51"/>
                <a:gd name="T48" fmla="*/ 0 w 166"/>
                <a:gd name="T49" fmla="*/ 42 h 51"/>
                <a:gd name="T50" fmla="*/ 0 w 166"/>
                <a:gd name="T51" fmla="*/ 46 h 51"/>
                <a:gd name="T52" fmla="*/ 3 w 166"/>
                <a:gd name="T53" fmla="*/ 48 h 51"/>
                <a:gd name="T54" fmla="*/ 4 w 166"/>
                <a:gd name="T55" fmla="*/ 51 h 51"/>
                <a:gd name="T56" fmla="*/ 8 w 166"/>
                <a:gd name="T57" fmla="*/ 51 h 51"/>
                <a:gd name="T58" fmla="*/ 8 w 166"/>
                <a:gd name="T5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51">
                  <a:moveTo>
                    <a:pt x="8" y="51"/>
                  </a:moveTo>
                  <a:lnTo>
                    <a:pt x="8" y="51"/>
                  </a:lnTo>
                  <a:lnTo>
                    <a:pt x="47" y="46"/>
                  </a:lnTo>
                  <a:lnTo>
                    <a:pt x="86" y="39"/>
                  </a:lnTo>
                  <a:lnTo>
                    <a:pt x="123" y="30"/>
                  </a:lnTo>
                  <a:lnTo>
                    <a:pt x="160" y="18"/>
                  </a:lnTo>
                  <a:lnTo>
                    <a:pt x="160" y="18"/>
                  </a:lnTo>
                  <a:lnTo>
                    <a:pt x="163" y="17"/>
                  </a:lnTo>
                  <a:lnTo>
                    <a:pt x="164" y="14"/>
                  </a:lnTo>
                  <a:lnTo>
                    <a:pt x="166" y="11"/>
                  </a:lnTo>
                  <a:lnTo>
                    <a:pt x="166" y="6"/>
                  </a:lnTo>
                  <a:lnTo>
                    <a:pt x="164" y="3"/>
                  </a:lnTo>
                  <a:lnTo>
                    <a:pt x="161" y="2"/>
                  </a:lnTo>
                  <a:lnTo>
                    <a:pt x="158" y="0"/>
                  </a:lnTo>
                  <a:lnTo>
                    <a:pt x="155" y="0"/>
                  </a:lnTo>
                  <a:lnTo>
                    <a:pt x="155" y="0"/>
                  </a:lnTo>
                  <a:lnTo>
                    <a:pt x="120" y="12"/>
                  </a:lnTo>
                  <a:lnTo>
                    <a:pt x="83" y="21"/>
                  </a:lnTo>
                  <a:lnTo>
                    <a:pt x="46" y="29"/>
                  </a:lnTo>
                  <a:lnTo>
                    <a:pt x="8" y="33"/>
                  </a:lnTo>
                  <a:lnTo>
                    <a:pt x="8" y="33"/>
                  </a:lnTo>
                  <a:lnTo>
                    <a:pt x="4" y="35"/>
                  </a:lnTo>
                  <a:lnTo>
                    <a:pt x="3" y="36"/>
                  </a:lnTo>
                  <a:lnTo>
                    <a:pt x="1" y="39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3" y="48"/>
                  </a:lnTo>
                  <a:lnTo>
                    <a:pt x="4" y="51"/>
                  </a:lnTo>
                  <a:lnTo>
                    <a:pt x="8" y="51"/>
                  </a:lnTo>
                  <a:lnTo>
                    <a:pt x="8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F5BDE50C-0937-84AF-468C-DAC42F87C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" y="783"/>
              <a:ext cx="335" cy="123"/>
            </a:xfrm>
            <a:custGeom>
              <a:avLst/>
              <a:gdLst>
                <a:gd name="T0" fmla="*/ 3 w 1006"/>
                <a:gd name="T1" fmla="*/ 15 h 370"/>
                <a:gd name="T2" fmla="*/ 78 w 1006"/>
                <a:gd name="T3" fmla="*/ 80 h 370"/>
                <a:gd name="T4" fmla="*/ 157 w 1006"/>
                <a:gd name="T5" fmla="*/ 140 h 370"/>
                <a:gd name="T6" fmla="*/ 240 w 1006"/>
                <a:gd name="T7" fmla="*/ 195 h 370"/>
                <a:gd name="T8" fmla="*/ 327 w 1006"/>
                <a:gd name="T9" fmla="*/ 244 h 370"/>
                <a:gd name="T10" fmla="*/ 373 w 1006"/>
                <a:gd name="T11" fmla="*/ 266 h 370"/>
                <a:gd name="T12" fmla="*/ 468 w 1006"/>
                <a:gd name="T13" fmla="*/ 303 h 370"/>
                <a:gd name="T14" fmla="*/ 568 w 1006"/>
                <a:gd name="T15" fmla="*/ 331 h 370"/>
                <a:gd name="T16" fmla="*/ 667 w 1006"/>
                <a:gd name="T17" fmla="*/ 351 h 370"/>
                <a:gd name="T18" fmla="*/ 719 w 1006"/>
                <a:gd name="T19" fmla="*/ 358 h 370"/>
                <a:gd name="T20" fmla="*/ 858 w 1006"/>
                <a:gd name="T21" fmla="*/ 370 h 370"/>
                <a:gd name="T22" fmla="*/ 928 w 1006"/>
                <a:gd name="T23" fmla="*/ 370 h 370"/>
                <a:gd name="T24" fmla="*/ 997 w 1006"/>
                <a:gd name="T25" fmla="*/ 367 h 370"/>
                <a:gd name="T26" fmla="*/ 1000 w 1006"/>
                <a:gd name="T27" fmla="*/ 365 h 370"/>
                <a:gd name="T28" fmla="*/ 1005 w 1006"/>
                <a:gd name="T29" fmla="*/ 361 h 370"/>
                <a:gd name="T30" fmla="*/ 1005 w 1006"/>
                <a:gd name="T31" fmla="*/ 353 h 370"/>
                <a:gd name="T32" fmla="*/ 1000 w 1006"/>
                <a:gd name="T33" fmla="*/ 349 h 370"/>
                <a:gd name="T34" fmla="*/ 997 w 1006"/>
                <a:gd name="T35" fmla="*/ 349 h 370"/>
                <a:gd name="T36" fmla="*/ 935 w 1006"/>
                <a:gd name="T37" fmla="*/ 352 h 370"/>
                <a:gd name="T38" fmla="*/ 873 w 1006"/>
                <a:gd name="T39" fmla="*/ 352 h 370"/>
                <a:gd name="T40" fmla="*/ 748 w 1006"/>
                <a:gd name="T41" fmla="*/ 343 h 370"/>
                <a:gd name="T42" fmla="*/ 695 w 1006"/>
                <a:gd name="T43" fmla="*/ 337 h 370"/>
                <a:gd name="T44" fmla="*/ 591 w 1006"/>
                <a:gd name="T45" fmla="*/ 318 h 370"/>
                <a:gd name="T46" fmla="*/ 539 w 1006"/>
                <a:gd name="T47" fmla="*/ 306 h 370"/>
                <a:gd name="T48" fmla="*/ 448 w 1006"/>
                <a:gd name="T49" fmla="*/ 276 h 370"/>
                <a:gd name="T50" fmla="*/ 359 w 1006"/>
                <a:gd name="T51" fmla="*/ 239 h 370"/>
                <a:gd name="T52" fmla="*/ 273 w 1006"/>
                <a:gd name="T53" fmla="*/ 193 h 370"/>
                <a:gd name="T54" fmla="*/ 191 w 1006"/>
                <a:gd name="T55" fmla="*/ 143 h 370"/>
                <a:gd name="T56" fmla="*/ 145 w 1006"/>
                <a:gd name="T57" fmla="*/ 110 h 370"/>
                <a:gd name="T58" fmla="*/ 58 w 1006"/>
                <a:gd name="T59" fmla="*/ 40 h 370"/>
                <a:gd name="T60" fmla="*/ 15 w 1006"/>
                <a:gd name="T61" fmla="*/ 3 h 370"/>
                <a:gd name="T62" fmla="*/ 9 w 1006"/>
                <a:gd name="T63" fmla="*/ 0 h 370"/>
                <a:gd name="T64" fmla="*/ 3 w 1006"/>
                <a:gd name="T65" fmla="*/ 3 h 370"/>
                <a:gd name="T66" fmla="*/ 0 w 1006"/>
                <a:gd name="T67" fmla="*/ 9 h 370"/>
                <a:gd name="T68" fmla="*/ 3 w 1006"/>
                <a:gd name="T69" fmla="*/ 15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6" h="370">
                  <a:moveTo>
                    <a:pt x="3" y="15"/>
                  </a:moveTo>
                  <a:lnTo>
                    <a:pt x="3" y="15"/>
                  </a:lnTo>
                  <a:lnTo>
                    <a:pt x="40" y="48"/>
                  </a:lnTo>
                  <a:lnTo>
                    <a:pt x="78" y="80"/>
                  </a:lnTo>
                  <a:lnTo>
                    <a:pt x="117" y="110"/>
                  </a:lnTo>
                  <a:lnTo>
                    <a:pt x="157" y="140"/>
                  </a:lnTo>
                  <a:lnTo>
                    <a:pt x="198" y="168"/>
                  </a:lnTo>
                  <a:lnTo>
                    <a:pt x="240" y="195"/>
                  </a:lnTo>
                  <a:lnTo>
                    <a:pt x="283" y="220"/>
                  </a:lnTo>
                  <a:lnTo>
                    <a:pt x="327" y="244"/>
                  </a:lnTo>
                  <a:lnTo>
                    <a:pt x="327" y="244"/>
                  </a:lnTo>
                  <a:lnTo>
                    <a:pt x="373" y="266"/>
                  </a:lnTo>
                  <a:lnTo>
                    <a:pt x="421" y="285"/>
                  </a:lnTo>
                  <a:lnTo>
                    <a:pt x="468" y="303"/>
                  </a:lnTo>
                  <a:lnTo>
                    <a:pt x="517" y="318"/>
                  </a:lnTo>
                  <a:lnTo>
                    <a:pt x="568" y="331"/>
                  </a:lnTo>
                  <a:lnTo>
                    <a:pt x="616" y="342"/>
                  </a:lnTo>
                  <a:lnTo>
                    <a:pt x="667" y="351"/>
                  </a:lnTo>
                  <a:lnTo>
                    <a:pt x="719" y="358"/>
                  </a:lnTo>
                  <a:lnTo>
                    <a:pt x="719" y="358"/>
                  </a:lnTo>
                  <a:lnTo>
                    <a:pt x="788" y="365"/>
                  </a:lnTo>
                  <a:lnTo>
                    <a:pt x="858" y="370"/>
                  </a:lnTo>
                  <a:lnTo>
                    <a:pt x="892" y="370"/>
                  </a:lnTo>
                  <a:lnTo>
                    <a:pt x="928" y="370"/>
                  </a:lnTo>
                  <a:lnTo>
                    <a:pt x="962" y="370"/>
                  </a:lnTo>
                  <a:lnTo>
                    <a:pt x="997" y="367"/>
                  </a:lnTo>
                  <a:lnTo>
                    <a:pt x="997" y="367"/>
                  </a:lnTo>
                  <a:lnTo>
                    <a:pt x="1000" y="365"/>
                  </a:lnTo>
                  <a:lnTo>
                    <a:pt x="1003" y="364"/>
                  </a:lnTo>
                  <a:lnTo>
                    <a:pt x="1005" y="361"/>
                  </a:lnTo>
                  <a:lnTo>
                    <a:pt x="1006" y="356"/>
                  </a:lnTo>
                  <a:lnTo>
                    <a:pt x="1005" y="353"/>
                  </a:lnTo>
                  <a:lnTo>
                    <a:pt x="1003" y="351"/>
                  </a:lnTo>
                  <a:lnTo>
                    <a:pt x="1000" y="349"/>
                  </a:lnTo>
                  <a:lnTo>
                    <a:pt x="997" y="349"/>
                  </a:lnTo>
                  <a:lnTo>
                    <a:pt x="997" y="349"/>
                  </a:lnTo>
                  <a:lnTo>
                    <a:pt x="966" y="351"/>
                  </a:lnTo>
                  <a:lnTo>
                    <a:pt x="935" y="352"/>
                  </a:lnTo>
                  <a:lnTo>
                    <a:pt x="904" y="352"/>
                  </a:lnTo>
                  <a:lnTo>
                    <a:pt x="873" y="352"/>
                  </a:lnTo>
                  <a:lnTo>
                    <a:pt x="811" y="349"/>
                  </a:lnTo>
                  <a:lnTo>
                    <a:pt x="748" y="343"/>
                  </a:lnTo>
                  <a:lnTo>
                    <a:pt x="748" y="343"/>
                  </a:lnTo>
                  <a:lnTo>
                    <a:pt x="695" y="337"/>
                  </a:lnTo>
                  <a:lnTo>
                    <a:pt x="643" y="328"/>
                  </a:lnTo>
                  <a:lnTo>
                    <a:pt x="591" y="318"/>
                  </a:lnTo>
                  <a:lnTo>
                    <a:pt x="539" y="306"/>
                  </a:lnTo>
                  <a:lnTo>
                    <a:pt x="539" y="306"/>
                  </a:lnTo>
                  <a:lnTo>
                    <a:pt x="493" y="293"/>
                  </a:lnTo>
                  <a:lnTo>
                    <a:pt x="448" y="276"/>
                  </a:lnTo>
                  <a:lnTo>
                    <a:pt x="402" y="258"/>
                  </a:lnTo>
                  <a:lnTo>
                    <a:pt x="359" y="239"/>
                  </a:lnTo>
                  <a:lnTo>
                    <a:pt x="316" y="217"/>
                  </a:lnTo>
                  <a:lnTo>
                    <a:pt x="273" y="193"/>
                  </a:lnTo>
                  <a:lnTo>
                    <a:pt x="231" y="169"/>
                  </a:lnTo>
                  <a:lnTo>
                    <a:pt x="191" y="143"/>
                  </a:lnTo>
                  <a:lnTo>
                    <a:pt x="191" y="143"/>
                  </a:lnTo>
                  <a:lnTo>
                    <a:pt x="145" y="110"/>
                  </a:lnTo>
                  <a:lnTo>
                    <a:pt x="101" y="76"/>
                  </a:lnTo>
                  <a:lnTo>
                    <a:pt x="58" y="40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25B5DEE-5781-864F-37A4-103615331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764"/>
              <a:ext cx="28" cy="25"/>
            </a:xfrm>
            <a:custGeom>
              <a:avLst/>
              <a:gdLst>
                <a:gd name="T0" fmla="*/ 3 w 82"/>
                <a:gd name="T1" fmla="*/ 15 h 76"/>
                <a:gd name="T2" fmla="*/ 3 w 82"/>
                <a:gd name="T3" fmla="*/ 15 h 76"/>
                <a:gd name="T4" fmla="*/ 67 w 82"/>
                <a:gd name="T5" fmla="*/ 73 h 76"/>
                <a:gd name="T6" fmla="*/ 67 w 82"/>
                <a:gd name="T7" fmla="*/ 73 h 76"/>
                <a:gd name="T8" fmla="*/ 70 w 82"/>
                <a:gd name="T9" fmla="*/ 76 h 76"/>
                <a:gd name="T10" fmla="*/ 73 w 82"/>
                <a:gd name="T11" fmla="*/ 76 h 76"/>
                <a:gd name="T12" fmla="*/ 76 w 82"/>
                <a:gd name="T13" fmla="*/ 76 h 76"/>
                <a:gd name="T14" fmla="*/ 79 w 82"/>
                <a:gd name="T15" fmla="*/ 73 h 76"/>
                <a:gd name="T16" fmla="*/ 79 w 82"/>
                <a:gd name="T17" fmla="*/ 73 h 76"/>
                <a:gd name="T18" fmla="*/ 82 w 82"/>
                <a:gd name="T19" fmla="*/ 70 h 76"/>
                <a:gd name="T20" fmla="*/ 82 w 82"/>
                <a:gd name="T21" fmla="*/ 67 h 76"/>
                <a:gd name="T22" fmla="*/ 82 w 82"/>
                <a:gd name="T23" fmla="*/ 64 h 76"/>
                <a:gd name="T24" fmla="*/ 79 w 82"/>
                <a:gd name="T25" fmla="*/ 61 h 76"/>
                <a:gd name="T26" fmla="*/ 79 w 82"/>
                <a:gd name="T27" fmla="*/ 61 h 76"/>
                <a:gd name="T28" fmla="*/ 16 w 82"/>
                <a:gd name="T29" fmla="*/ 3 h 76"/>
                <a:gd name="T30" fmla="*/ 16 w 82"/>
                <a:gd name="T31" fmla="*/ 3 h 76"/>
                <a:gd name="T32" fmla="*/ 13 w 82"/>
                <a:gd name="T33" fmla="*/ 0 h 76"/>
                <a:gd name="T34" fmla="*/ 9 w 82"/>
                <a:gd name="T35" fmla="*/ 0 h 76"/>
                <a:gd name="T36" fmla="*/ 6 w 82"/>
                <a:gd name="T37" fmla="*/ 0 h 76"/>
                <a:gd name="T38" fmla="*/ 3 w 82"/>
                <a:gd name="T39" fmla="*/ 3 h 76"/>
                <a:gd name="T40" fmla="*/ 3 w 82"/>
                <a:gd name="T41" fmla="*/ 3 h 76"/>
                <a:gd name="T42" fmla="*/ 2 w 82"/>
                <a:gd name="T43" fmla="*/ 6 h 76"/>
                <a:gd name="T44" fmla="*/ 0 w 82"/>
                <a:gd name="T45" fmla="*/ 9 h 76"/>
                <a:gd name="T46" fmla="*/ 2 w 82"/>
                <a:gd name="T47" fmla="*/ 12 h 76"/>
                <a:gd name="T48" fmla="*/ 3 w 82"/>
                <a:gd name="T49" fmla="*/ 15 h 76"/>
                <a:gd name="T50" fmla="*/ 3 w 82"/>
                <a:gd name="T51" fmla="*/ 1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2" h="76">
                  <a:moveTo>
                    <a:pt x="3" y="15"/>
                  </a:moveTo>
                  <a:lnTo>
                    <a:pt x="3" y="15"/>
                  </a:lnTo>
                  <a:lnTo>
                    <a:pt x="67" y="73"/>
                  </a:lnTo>
                  <a:lnTo>
                    <a:pt x="67" y="73"/>
                  </a:lnTo>
                  <a:lnTo>
                    <a:pt x="70" y="76"/>
                  </a:lnTo>
                  <a:lnTo>
                    <a:pt x="73" y="76"/>
                  </a:lnTo>
                  <a:lnTo>
                    <a:pt x="76" y="76"/>
                  </a:lnTo>
                  <a:lnTo>
                    <a:pt x="79" y="73"/>
                  </a:lnTo>
                  <a:lnTo>
                    <a:pt x="79" y="73"/>
                  </a:lnTo>
                  <a:lnTo>
                    <a:pt x="82" y="70"/>
                  </a:lnTo>
                  <a:lnTo>
                    <a:pt x="82" y="67"/>
                  </a:lnTo>
                  <a:lnTo>
                    <a:pt x="82" y="64"/>
                  </a:lnTo>
                  <a:lnTo>
                    <a:pt x="79" y="61"/>
                  </a:lnTo>
                  <a:lnTo>
                    <a:pt x="79" y="61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056E1358-70CE-C48A-189C-B9807E65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4" y="320"/>
              <a:ext cx="419" cy="576"/>
            </a:xfrm>
            <a:custGeom>
              <a:avLst/>
              <a:gdLst>
                <a:gd name="T0" fmla="*/ 19 w 1257"/>
                <a:gd name="T1" fmla="*/ 1694 h 1730"/>
                <a:gd name="T2" fmla="*/ 37 w 1257"/>
                <a:gd name="T3" fmla="*/ 1610 h 1730"/>
                <a:gd name="T4" fmla="*/ 84 w 1257"/>
                <a:gd name="T5" fmla="*/ 1506 h 1730"/>
                <a:gd name="T6" fmla="*/ 145 w 1257"/>
                <a:gd name="T7" fmla="*/ 1402 h 1730"/>
                <a:gd name="T8" fmla="*/ 203 w 1257"/>
                <a:gd name="T9" fmla="*/ 1305 h 1730"/>
                <a:gd name="T10" fmla="*/ 259 w 1257"/>
                <a:gd name="T11" fmla="*/ 1230 h 1730"/>
                <a:gd name="T12" fmla="*/ 327 w 1257"/>
                <a:gd name="T13" fmla="*/ 1166 h 1730"/>
                <a:gd name="T14" fmla="*/ 403 w 1257"/>
                <a:gd name="T15" fmla="*/ 1109 h 1730"/>
                <a:gd name="T16" fmla="*/ 538 w 1257"/>
                <a:gd name="T17" fmla="*/ 1029 h 1730"/>
                <a:gd name="T18" fmla="*/ 650 w 1257"/>
                <a:gd name="T19" fmla="*/ 967 h 1730"/>
                <a:gd name="T20" fmla="*/ 760 w 1257"/>
                <a:gd name="T21" fmla="*/ 896 h 1730"/>
                <a:gd name="T22" fmla="*/ 812 w 1257"/>
                <a:gd name="T23" fmla="*/ 854 h 1730"/>
                <a:gd name="T24" fmla="*/ 880 w 1257"/>
                <a:gd name="T25" fmla="*/ 784 h 1730"/>
                <a:gd name="T26" fmla="*/ 922 w 1257"/>
                <a:gd name="T27" fmla="*/ 732 h 1730"/>
                <a:gd name="T28" fmla="*/ 977 w 1257"/>
                <a:gd name="T29" fmla="*/ 651 h 1730"/>
                <a:gd name="T30" fmla="*/ 1089 w 1257"/>
                <a:gd name="T31" fmla="*/ 472 h 1730"/>
                <a:gd name="T32" fmla="*/ 1146 w 1257"/>
                <a:gd name="T33" fmla="*/ 383 h 1730"/>
                <a:gd name="T34" fmla="*/ 1200 w 1257"/>
                <a:gd name="T35" fmla="*/ 305 h 1730"/>
                <a:gd name="T36" fmla="*/ 1232 w 1257"/>
                <a:gd name="T37" fmla="*/ 253 h 1730"/>
                <a:gd name="T38" fmla="*/ 1248 w 1257"/>
                <a:gd name="T39" fmla="*/ 210 h 1730"/>
                <a:gd name="T40" fmla="*/ 1255 w 1257"/>
                <a:gd name="T41" fmla="*/ 174 h 1730"/>
                <a:gd name="T42" fmla="*/ 1254 w 1257"/>
                <a:gd name="T43" fmla="*/ 107 h 1730"/>
                <a:gd name="T44" fmla="*/ 1239 w 1257"/>
                <a:gd name="T45" fmla="*/ 67 h 1730"/>
                <a:gd name="T46" fmla="*/ 1220 w 1257"/>
                <a:gd name="T47" fmla="*/ 42 h 1730"/>
                <a:gd name="T48" fmla="*/ 1195 w 1257"/>
                <a:gd name="T49" fmla="*/ 21 h 1730"/>
                <a:gd name="T50" fmla="*/ 1135 w 1257"/>
                <a:gd name="T51" fmla="*/ 2 h 1730"/>
                <a:gd name="T52" fmla="*/ 1073 w 1257"/>
                <a:gd name="T53" fmla="*/ 2 h 1730"/>
                <a:gd name="T54" fmla="*/ 1030 w 1257"/>
                <a:gd name="T55" fmla="*/ 9 h 1730"/>
                <a:gd name="T56" fmla="*/ 1003 w 1257"/>
                <a:gd name="T57" fmla="*/ 17 h 1730"/>
                <a:gd name="T58" fmla="*/ 1000 w 1257"/>
                <a:gd name="T59" fmla="*/ 25 h 1730"/>
                <a:gd name="T60" fmla="*/ 1008 w 1257"/>
                <a:gd name="T61" fmla="*/ 33 h 1730"/>
                <a:gd name="T62" fmla="*/ 1031 w 1257"/>
                <a:gd name="T63" fmla="*/ 27 h 1730"/>
                <a:gd name="T64" fmla="*/ 1095 w 1257"/>
                <a:gd name="T65" fmla="*/ 17 h 1730"/>
                <a:gd name="T66" fmla="*/ 1159 w 1257"/>
                <a:gd name="T67" fmla="*/ 25 h 1730"/>
                <a:gd name="T68" fmla="*/ 1193 w 1257"/>
                <a:gd name="T69" fmla="*/ 43 h 1730"/>
                <a:gd name="T70" fmla="*/ 1227 w 1257"/>
                <a:gd name="T71" fmla="*/ 82 h 1730"/>
                <a:gd name="T72" fmla="*/ 1235 w 1257"/>
                <a:gd name="T73" fmla="*/ 103 h 1730"/>
                <a:gd name="T74" fmla="*/ 1238 w 1257"/>
                <a:gd name="T75" fmla="*/ 170 h 1730"/>
                <a:gd name="T76" fmla="*/ 1232 w 1257"/>
                <a:gd name="T77" fmla="*/ 198 h 1730"/>
                <a:gd name="T78" fmla="*/ 1211 w 1257"/>
                <a:gd name="T79" fmla="*/ 253 h 1730"/>
                <a:gd name="T80" fmla="*/ 1178 w 1257"/>
                <a:gd name="T81" fmla="*/ 305 h 1730"/>
                <a:gd name="T82" fmla="*/ 1126 w 1257"/>
                <a:gd name="T83" fmla="*/ 379 h 1730"/>
                <a:gd name="T84" fmla="*/ 1051 w 1257"/>
                <a:gd name="T85" fmla="*/ 501 h 1730"/>
                <a:gd name="T86" fmla="*/ 941 w 1257"/>
                <a:gd name="T87" fmla="*/ 674 h 1730"/>
                <a:gd name="T88" fmla="*/ 883 w 1257"/>
                <a:gd name="T89" fmla="*/ 752 h 1730"/>
                <a:gd name="T90" fmla="*/ 819 w 1257"/>
                <a:gd name="T91" fmla="*/ 823 h 1730"/>
                <a:gd name="T92" fmla="*/ 768 w 1257"/>
                <a:gd name="T93" fmla="*/ 867 h 1730"/>
                <a:gd name="T94" fmla="*/ 713 w 1257"/>
                <a:gd name="T95" fmla="*/ 907 h 1730"/>
                <a:gd name="T96" fmla="*/ 605 w 1257"/>
                <a:gd name="T97" fmla="*/ 973 h 1730"/>
                <a:gd name="T98" fmla="*/ 443 w 1257"/>
                <a:gd name="T99" fmla="*/ 1063 h 1730"/>
                <a:gd name="T100" fmla="*/ 341 w 1257"/>
                <a:gd name="T101" fmla="*/ 1132 h 1730"/>
                <a:gd name="T102" fmla="*/ 271 w 1257"/>
                <a:gd name="T103" fmla="*/ 1193 h 1730"/>
                <a:gd name="T104" fmla="*/ 210 w 1257"/>
                <a:gd name="T105" fmla="*/ 1262 h 1730"/>
                <a:gd name="T106" fmla="*/ 181 w 1257"/>
                <a:gd name="T107" fmla="*/ 1310 h 1730"/>
                <a:gd name="T108" fmla="*/ 120 w 1257"/>
                <a:gd name="T109" fmla="*/ 1408 h 1730"/>
                <a:gd name="T110" fmla="*/ 62 w 1257"/>
                <a:gd name="T111" fmla="*/ 1509 h 1730"/>
                <a:gd name="T112" fmla="*/ 26 w 1257"/>
                <a:gd name="T113" fmla="*/ 1589 h 1730"/>
                <a:gd name="T114" fmla="*/ 4 w 1257"/>
                <a:gd name="T115" fmla="*/ 1671 h 1730"/>
                <a:gd name="T116" fmla="*/ 0 w 1257"/>
                <a:gd name="T117" fmla="*/ 1723 h 1730"/>
                <a:gd name="T118" fmla="*/ 3 w 1257"/>
                <a:gd name="T119" fmla="*/ 1729 h 1730"/>
                <a:gd name="T120" fmla="*/ 12 w 1257"/>
                <a:gd name="T121" fmla="*/ 1730 h 1730"/>
                <a:gd name="T122" fmla="*/ 18 w 1257"/>
                <a:gd name="T123" fmla="*/ 1723 h 1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57" h="1730">
                  <a:moveTo>
                    <a:pt x="18" y="1723"/>
                  </a:moveTo>
                  <a:lnTo>
                    <a:pt x="18" y="1723"/>
                  </a:lnTo>
                  <a:lnTo>
                    <a:pt x="19" y="1694"/>
                  </a:lnTo>
                  <a:lnTo>
                    <a:pt x="22" y="1666"/>
                  </a:lnTo>
                  <a:lnTo>
                    <a:pt x="29" y="1638"/>
                  </a:lnTo>
                  <a:lnTo>
                    <a:pt x="37" y="1610"/>
                  </a:lnTo>
                  <a:lnTo>
                    <a:pt x="47" y="1583"/>
                  </a:lnTo>
                  <a:lnTo>
                    <a:pt x="59" y="1558"/>
                  </a:lnTo>
                  <a:lnTo>
                    <a:pt x="84" y="1506"/>
                  </a:lnTo>
                  <a:lnTo>
                    <a:pt x="84" y="1506"/>
                  </a:lnTo>
                  <a:lnTo>
                    <a:pt x="114" y="1454"/>
                  </a:lnTo>
                  <a:lnTo>
                    <a:pt x="145" y="1402"/>
                  </a:lnTo>
                  <a:lnTo>
                    <a:pt x="145" y="1402"/>
                  </a:lnTo>
                  <a:lnTo>
                    <a:pt x="203" y="1305"/>
                  </a:lnTo>
                  <a:lnTo>
                    <a:pt x="203" y="1305"/>
                  </a:lnTo>
                  <a:lnTo>
                    <a:pt x="221" y="1279"/>
                  </a:lnTo>
                  <a:lnTo>
                    <a:pt x="240" y="1253"/>
                  </a:lnTo>
                  <a:lnTo>
                    <a:pt x="259" y="1230"/>
                  </a:lnTo>
                  <a:lnTo>
                    <a:pt x="281" y="1207"/>
                  </a:lnTo>
                  <a:lnTo>
                    <a:pt x="304" y="1187"/>
                  </a:lnTo>
                  <a:lnTo>
                    <a:pt x="327" y="1166"/>
                  </a:lnTo>
                  <a:lnTo>
                    <a:pt x="351" y="1147"/>
                  </a:lnTo>
                  <a:lnTo>
                    <a:pt x="376" y="1127"/>
                  </a:lnTo>
                  <a:lnTo>
                    <a:pt x="403" y="1109"/>
                  </a:lnTo>
                  <a:lnTo>
                    <a:pt x="428" y="1093"/>
                  </a:lnTo>
                  <a:lnTo>
                    <a:pt x="483" y="1060"/>
                  </a:lnTo>
                  <a:lnTo>
                    <a:pt x="538" y="1029"/>
                  </a:lnTo>
                  <a:lnTo>
                    <a:pt x="593" y="1000"/>
                  </a:lnTo>
                  <a:lnTo>
                    <a:pt x="593" y="1000"/>
                  </a:lnTo>
                  <a:lnTo>
                    <a:pt x="650" y="967"/>
                  </a:lnTo>
                  <a:lnTo>
                    <a:pt x="707" y="934"/>
                  </a:lnTo>
                  <a:lnTo>
                    <a:pt x="733" y="915"/>
                  </a:lnTo>
                  <a:lnTo>
                    <a:pt x="760" y="896"/>
                  </a:lnTo>
                  <a:lnTo>
                    <a:pt x="787" y="876"/>
                  </a:lnTo>
                  <a:lnTo>
                    <a:pt x="812" y="854"/>
                  </a:lnTo>
                  <a:lnTo>
                    <a:pt x="812" y="854"/>
                  </a:lnTo>
                  <a:lnTo>
                    <a:pt x="836" y="832"/>
                  </a:lnTo>
                  <a:lnTo>
                    <a:pt x="858" y="808"/>
                  </a:lnTo>
                  <a:lnTo>
                    <a:pt x="880" y="784"/>
                  </a:lnTo>
                  <a:lnTo>
                    <a:pt x="902" y="758"/>
                  </a:lnTo>
                  <a:lnTo>
                    <a:pt x="902" y="758"/>
                  </a:lnTo>
                  <a:lnTo>
                    <a:pt x="922" y="732"/>
                  </a:lnTo>
                  <a:lnTo>
                    <a:pt x="941" y="706"/>
                  </a:lnTo>
                  <a:lnTo>
                    <a:pt x="977" y="651"/>
                  </a:lnTo>
                  <a:lnTo>
                    <a:pt x="977" y="651"/>
                  </a:lnTo>
                  <a:lnTo>
                    <a:pt x="1051" y="535"/>
                  </a:lnTo>
                  <a:lnTo>
                    <a:pt x="1051" y="535"/>
                  </a:lnTo>
                  <a:lnTo>
                    <a:pt x="1089" y="472"/>
                  </a:lnTo>
                  <a:lnTo>
                    <a:pt x="1128" y="412"/>
                  </a:lnTo>
                  <a:lnTo>
                    <a:pt x="1128" y="412"/>
                  </a:lnTo>
                  <a:lnTo>
                    <a:pt x="1146" y="383"/>
                  </a:lnTo>
                  <a:lnTo>
                    <a:pt x="1163" y="355"/>
                  </a:lnTo>
                  <a:lnTo>
                    <a:pt x="1163" y="355"/>
                  </a:lnTo>
                  <a:lnTo>
                    <a:pt x="1200" y="305"/>
                  </a:lnTo>
                  <a:lnTo>
                    <a:pt x="1200" y="305"/>
                  </a:lnTo>
                  <a:lnTo>
                    <a:pt x="1217" y="279"/>
                  </a:lnTo>
                  <a:lnTo>
                    <a:pt x="1232" y="253"/>
                  </a:lnTo>
                  <a:lnTo>
                    <a:pt x="1238" y="238"/>
                  </a:lnTo>
                  <a:lnTo>
                    <a:pt x="1243" y="224"/>
                  </a:lnTo>
                  <a:lnTo>
                    <a:pt x="1248" y="210"/>
                  </a:lnTo>
                  <a:lnTo>
                    <a:pt x="1251" y="195"/>
                  </a:lnTo>
                  <a:lnTo>
                    <a:pt x="1251" y="195"/>
                  </a:lnTo>
                  <a:lnTo>
                    <a:pt x="1255" y="174"/>
                  </a:lnTo>
                  <a:lnTo>
                    <a:pt x="1257" y="152"/>
                  </a:lnTo>
                  <a:lnTo>
                    <a:pt x="1255" y="129"/>
                  </a:lnTo>
                  <a:lnTo>
                    <a:pt x="1254" y="107"/>
                  </a:lnTo>
                  <a:lnTo>
                    <a:pt x="1248" y="86"/>
                  </a:lnTo>
                  <a:lnTo>
                    <a:pt x="1243" y="77"/>
                  </a:lnTo>
                  <a:lnTo>
                    <a:pt x="1239" y="67"/>
                  </a:lnTo>
                  <a:lnTo>
                    <a:pt x="1233" y="58"/>
                  </a:lnTo>
                  <a:lnTo>
                    <a:pt x="1227" y="49"/>
                  </a:lnTo>
                  <a:lnTo>
                    <a:pt x="1220" y="42"/>
                  </a:lnTo>
                  <a:lnTo>
                    <a:pt x="1211" y="33"/>
                  </a:lnTo>
                  <a:lnTo>
                    <a:pt x="1211" y="33"/>
                  </a:lnTo>
                  <a:lnTo>
                    <a:pt x="1195" y="21"/>
                  </a:lnTo>
                  <a:lnTo>
                    <a:pt x="1175" y="12"/>
                  </a:lnTo>
                  <a:lnTo>
                    <a:pt x="1156" y="6"/>
                  </a:lnTo>
                  <a:lnTo>
                    <a:pt x="1135" y="2"/>
                  </a:lnTo>
                  <a:lnTo>
                    <a:pt x="1114" y="0"/>
                  </a:lnTo>
                  <a:lnTo>
                    <a:pt x="1094" y="0"/>
                  </a:lnTo>
                  <a:lnTo>
                    <a:pt x="1073" y="2"/>
                  </a:lnTo>
                  <a:lnTo>
                    <a:pt x="1054" y="5"/>
                  </a:lnTo>
                  <a:lnTo>
                    <a:pt x="1054" y="5"/>
                  </a:lnTo>
                  <a:lnTo>
                    <a:pt x="1030" y="9"/>
                  </a:lnTo>
                  <a:lnTo>
                    <a:pt x="1006" y="15"/>
                  </a:lnTo>
                  <a:lnTo>
                    <a:pt x="1006" y="15"/>
                  </a:lnTo>
                  <a:lnTo>
                    <a:pt x="1003" y="17"/>
                  </a:lnTo>
                  <a:lnTo>
                    <a:pt x="1000" y="20"/>
                  </a:lnTo>
                  <a:lnTo>
                    <a:pt x="1000" y="23"/>
                  </a:lnTo>
                  <a:lnTo>
                    <a:pt x="1000" y="25"/>
                  </a:lnTo>
                  <a:lnTo>
                    <a:pt x="1002" y="28"/>
                  </a:lnTo>
                  <a:lnTo>
                    <a:pt x="1005" y="31"/>
                  </a:lnTo>
                  <a:lnTo>
                    <a:pt x="1008" y="33"/>
                  </a:lnTo>
                  <a:lnTo>
                    <a:pt x="1011" y="31"/>
                  </a:lnTo>
                  <a:lnTo>
                    <a:pt x="1011" y="31"/>
                  </a:lnTo>
                  <a:lnTo>
                    <a:pt x="1031" y="27"/>
                  </a:lnTo>
                  <a:lnTo>
                    <a:pt x="1052" y="23"/>
                  </a:lnTo>
                  <a:lnTo>
                    <a:pt x="1074" y="20"/>
                  </a:lnTo>
                  <a:lnTo>
                    <a:pt x="1095" y="17"/>
                  </a:lnTo>
                  <a:lnTo>
                    <a:pt x="1117" y="18"/>
                  </a:lnTo>
                  <a:lnTo>
                    <a:pt x="1138" y="20"/>
                  </a:lnTo>
                  <a:lnTo>
                    <a:pt x="1159" y="25"/>
                  </a:lnTo>
                  <a:lnTo>
                    <a:pt x="1178" y="33"/>
                  </a:lnTo>
                  <a:lnTo>
                    <a:pt x="1178" y="33"/>
                  </a:lnTo>
                  <a:lnTo>
                    <a:pt x="1193" y="43"/>
                  </a:lnTo>
                  <a:lnTo>
                    <a:pt x="1206" y="54"/>
                  </a:lnTo>
                  <a:lnTo>
                    <a:pt x="1218" y="67"/>
                  </a:lnTo>
                  <a:lnTo>
                    <a:pt x="1227" y="82"/>
                  </a:lnTo>
                  <a:lnTo>
                    <a:pt x="1227" y="82"/>
                  </a:lnTo>
                  <a:lnTo>
                    <a:pt x="1232" y="92"/>
                  </a:lnTo>
                  <a:lnTo>
                    <a:pt x="1235" y="103"/>
                  </a:lnTo>
                  <a:lnTo>
                    <a:pt x="1238" y="125"/>
                  </a:lnTo>
                  <a:lnTo>
                    <a:pt x="1239" y="147"/>
                  </a:lnTo>
                  <a:lnTo>
                    <a:pt x="1238" y="170"/>
                  </a:lnTo>
                  <a:lnTo>
                    <a:pt x="1238" y="170"/>
                  </a:lnTo>
                  <a:lnTo>
                    <a:pt x="1236" y="184"/>
                  </a:lnTo>
                  <a:lnTo>
                    <a:pt x="1232" y="198"/>
                  </a:lnTo>
                  <a:lnTo>
                    <a:pt x="1229" y="213"/>
                  </a:lnTo>
                  <a:lnTo>
                    <a:pt x="1223" y="226"/>
                  </a:lnTo>
                  <a:lnTo>
                    <a:pt x="1211" y="253"/>
                  </a:lnTo>
                  <a:lnTo>
                    <a:pt x="1196" y="279"/>
                  </a:lnTo>
                  <a:lnTo>
                    <a:pt x="1196" y="279"/>
                  </a:lnTo>
                  <a:lnTo>
                    <a:pt x="1178" y="305"/>
                  </a:lnTo>
                  <a:lnTo>
                    <a:pt x="1160" y="328"/>
                  </a:lnTo>
                  <a:lnTo>
                    <a:pt x="1143" y="354"/>
                  </a:lnTo>
                  <a:lnTo>
                    <a:pt x="1126" y="379"/>
                  </a:lnTo>
                  <a:lnTo>
                    <a:pt x="1126" y="379"/>
                  </a:lnTo>
                  <a:lnTo>
                    <a:pt x="1089" y="440"/>
                  </a:lnTo>
                  <a:lnTo>
                    <a:pt x="1051" y="501"/>
                  </a:lnTo>
                  <a:lnTo>
                    <a:pt x="975" y="619"/>
                  </a:lnTo>
                  <a:lnTo>
                    <a:pt x="975" y="619"/>
                  </a:lnTo>
                  <a:lnTo>
                    <a:pt x="941" y="674"/>
                  </a:lnTo>
                  <a:lnTo>
                    <a:pt x="922" y="701"/>
                  </a:lnTo>
                  <a:lnTo>
                    <a:pt x="904" y="726"/>
                  </a:lnTo>
                  <a:lnTo>
                    <a:pt x="883" y="752"/>
                  </a:lnTo>
                  <a:lnTo>
                    <a:pt x="864" y="777"/>
                  </a:lnTo>
                  <a:lnTo>
                    <a:pt x="842" y="801"/>
                  </a:lnTo>
                  <a:lnTo>
                    <a:pt x="819" y="823"/>
                  </a:lnTo>
                  <a:lnTo>
                    <a:pt x="819" y="823"/>
                  </a:lnTo>
                  <a:lnTo>
                    <a:pt x="794" y="847"/>
                  </a:lnTo>
                  <a:lnTo>
                    <a:pt x="768" y="867"/>
                  </a:lnTo>
                  <a:lnTo>
                    <a:pt x="741" y="888"/>
                  </a:lnTo>
                  <a:lnTo>
                    <a:pt x="713" y="907"/>
                  </a:lnTo>
                  <a:lnTo>
                    <a:pt x="713" y="907"/>
                  </a:lnTo>
                  <a:lnTo>
                    <a:pt x="686" y="925"/>
                  </a:lnTo>
                  <a:lnTo>
                    <a:pt x="659" y="942"/>
                  </a:lnTo>
                  <a:lnTo>
                    <a:pt x="605" y="973"/>
                  </a:lnTo>
                  <a:lnTo>
                    <a:pt x="605" y="973"/>
                  </a:lnTo>
                  <a:lnTo>
                    <a:pt x="496" y="1032"/>
                  </a:lnTo>
                  <a:lnTo>
                    <a:pt x="443" y="1063"/>
                  </a:lnTo>
                  <a:lnTo>
                    <a:pt x="391" y="1096"/>
                  </a:lnTo>
                  <a:lnTo>
                    <a:pt x="366" y="1114"/>
                  </a:lnTo>
                  <a:lnTo>
                    <a:pt x="341" y="1132"/>
                  </a:lnTo>
                  <a:lnTo>
                    <a:pt x="317" y="1151"/>
                  </a:lnTo>
                  <a:lnTo>
                    <a:pt x="293" y="1172"/>
                  </a:lnTo>
                  <a:lnTo>
                    <a:pt x="271" y="1193"/>
                  </a:lnTo>
                  <a:lnTo>
                    <a:pt x="250" y="1215"/>
                  </a:lnTo>
                  <a:lnTo>
                    <a:pt x="229" y="1239"/>
                  </a:lnTo>
                  <a:lnTo>
                    <a:pt x="210" y="1262"/>
                  </a:lnTo>
                  <a:lnTo>
                    <a:pt x="210" y="1262"/>
                  </a:lnTo>
                  <a:lnTo>
                    <a:pt x="195" y="1286"/>
                  </a:lnTo>
                  <a:lnTo>
                    <a:pt x="181" y="1310"/>
                  </a:lnTo>
                  <a:lnTo>
                    <a:pt x="151" y="1357"/>
                  </a:lnTo>
                  <a:lnTo>
                    <a:pt x="151" y="1357"/>
                  </a:lnTo>
                  <a:lnTo>
                    <a:pt x="120" y="1408"/>
                  </a:lnTo>
                  <a:lnTo>
                    <a:pt x="90" y="1458"/>
                  </a:lnTo>
                  <a:lnTo>
                    <a:pt x="90" y="1458"/>
                  </a:lnTo>
                  <a:lnTo>
                    <a:pt x="62" y="1509"/>
                  </a:lnTo>
                  <a:lnTo>
                    <a:pt x="50" y="1536"/>
                  </a:lnTo>
                  <a:lnTo>
                    <a:pt x="37" y="1561"/>
                  </a:lnTo>
                  <a:lnTo>
                    <a:pt x="26" y="1589"/>
                  </a:lnTo>
                  <a:lnTo>
                    <a:pt x="18" y="1616"/>
                  </a:lnTo>
                  <a:lnTo>
                    <a:pt x="9" y="1643"/>
                  </a:lnTo>
                  <a:lnTo>
                    <a:pt x="4" y="1671"/>
                  </a:lnTo>
                  <a:lnTo>
                    <a:pt x="4" y="1671"/>
                  </a:lnTo>
                  <a:lnTo>
                    <a:pt x="0" y="1696"/>
                  </a:lnTo>
                  <a:lnTo>
                    <a:pt x="0" y="1723"/>
                  </a:lnTo>
                  <a:lnTo>
                    <a:pt x="0" y="1723"/>
                  </a:lnTo>
                  <a:lnTo>
                    <a:pt x="0" y="1726"/>
                  </a:lnTo>
                  <a:lnTo>
                    <a:pt x="3" y="1729"/>
                  </a:lnTo>
                  <a:lnTo>
                    <a:pt x="6" y="1730"/>
                  </a:lnTo>
                  <a:lnTo>
                    <a:pt x="9" y="1730"/>
                  </a:lnTo>
                  <a:lnTo>
                    <a:pt x="12" y="1730"/>
                  </a:lnTo>
                  <a:lnTo>
                    <a:pt x="15" y="1729"/>
                  </a:lnTo>
                  <a:lnTo>
                    <a:pt x="16" y="1726"/>
                  </a:lnTo>
                  <a:lnTo>
                    <a:pt x="18" y="1723"/>
                  </a:lnTo>
                  <a:lnTo>
                    <a:pt x="18" y="17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EEE70EF-7C51-F443-2C3A-A11D3DFE0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440"/>
              <a:ext cx="76" cy="37"/>
            </a:xfrm>
            <a:custGeom>
              <a:avLst/>
              <a:gdLst>
                <a:gd name="T0" fmla="*/ 220 w 229"/>
                <a:gd name="T1" fmla="*/ 92 h 111"/>
                <a:gd name="T2" fmla="*/ 220 w 229"/>
                <a:gd name="T3" fmla="*/ 92 h 111"/>
                <a:gd name="T4" fmla="*/ 172 w 229"/>
                <a:gd name="T5" fmla="*/ 93 h 111"/>
                <a:gd name="T6" fmla="*/ 146 w 229"/>
                <a:gd name="T7" fmla="*/ 93 h 111"/>
                <a:gd name="T8" fmla="*/ 123 w 229"/>
                <a:gd name="T9" fmla="*/ 90 h 111"/>
                <a:gd name="T10" fmla="*/ 123 w 229"/>
                <a:gd name="T11" fmla="*/ 90 h 111"/>
                <a:gd name="T12" fmla="*/ 102 w 229"/>
                <a:gd name="T13" fmla="*/ 87 h 111"/>
                <a:gd name="T14" fmla="*/ 84 w 229"/>
                <a:gd name="T15" fmla="*/ 80 h 111"/>
                <a:gd name="T16" fmla="*/ 66 w 229"/>
                <a:gd name="T17" fmla="*/ 69 h 111"/>
                <a:gd name="T18" fmla="*/ 51 w 229"/>
                <a:gd name="T19" fmla="*/ 56 h 111"/>
                <a:gd name="T20" fmla="*/ 51 w 229"/>
                <a:gd name="T21" fmla="*/ 56 h 111"/>
                <a:gd name="T22" fmla="*/ 41 w 229"/>
                <a:gd name="T23" fmla="*/ 44 h 111"/>
                <a:gd name="T24" fmla="*/ 32 w 229"/>
                <a:gd name="T25" fmla="*/ 31 h 111"/>
                <a:gd name="T26" fmla="*/ 16 w 229"/>
                <a:gd name="T27" fmla="*/ 4 h 111"/>
                <a:gd name="T28" fmla="*/ 16 w 229"/>
                <a:gd name="T29" fmla="*/ 4 h 111"/>
                <a:gd name="T30" fmla="*/ 13 w 229"/>
                <a:gd name="T31" fmla="*/ 1 h 111"/>
                <a:gd name="T32" fmla="*/ 10 w 229"/>
                <a:gd name="T33" fmla="*/ 0 h 111"/>
                <a:gd name="T34" fmla="*/ 7 w 229"/>
                <a:gd name="T35" fmla="*/ 0 h 111"/>
                <a:gd name="T36" fmla="*/ 4 w 229"/>
                <a:gd name="T37" fmla="*/ 1 h 111"/>
                <a:gd name="T38" fmla="*/ 1 w 229"/>
                <a:gd name="T39" fmla="*/ 3 h 111"/>
                <a:gd name="T40" fmla="*/ 0 w 229"/>
                <a:gd name="T41" fmla="*/ 6 h 111"/>
                <a:gd name="T42" fmla="*/ 0 w 229"/>
                <a:gd name="T43" fmla="*/ 10 h 111"/>
                <a:gd name="T44" fmla="*/ 0 w 229"/>
                <a:gd name="T45" fmla="*/ 13 h 111"/>
                <a:gd name="T46" fmla="*/ 0 w 229"/>
                <a:gd name="T47" fmla="*/ 13 h 111"/>
                <a:gd name="T48" fmla="*/ 14 w 229"/>
                <a:gd name="T49" fmla="*/ 35 h 111"/>
                <a:gd name="T50" fmla="*/ 29 w 229"/>
                <a:gd name="T51" fmla="*/ 57 h 111"/>
                <a:gd name="T52" fmla="*/ 38 w 229"/>
                <a:gd name="T53" fmla="*/ 68 h 111"/>
                <a:gd name="T54" fmla="*/ 48 w 229"/>
                <a:gd name="T55" fmla="*/ 77 h 111"/>
                <a:gd name="T56" fmla="*/ 59 w 229"/>
                <a:gd name="T57" fmla="*/ 84 h 111"/>
                <a:gd name="T58" fmla="*/ 69 w 229"/>
                <a:gd name="T59" fmla="*/ 92 h 111"/>
                <a:gd name="T60" fmla="*/ 69 w 229"/>
                <a:gd name="T61" fmla="*/ 92 h 111"/>
                <a:gd name="T62" fmla="*/ 80 w 229"/>
                <a:gd name="T63" fmla="*/ 98 h 111"/>
                <a:gd name="T64" fmla="*/ 90 w 229"/>
                <a:gd name="T65" fmla="*/ 102 h 111"/>
                <a:gd name="T66" fmla="*/ 112 w 229"/>
                <a:gd name="T67" fmla="*/ 106 h 111"/>
                <a:gd name="T68" fmla="*/ 134 w 229"/>
                <a:gd name="T69" fmla="*/ 109 h 111"/>
                <a:gd name="T70" fmla="*/ 157 w 229"/>
                <a:gd name="T71" fmla="*/ 111 h 111"/>
                <a:gd name="T72" fmla="*/ 157 w 229"/>
                <a:gd name="T73" fmla="*/ 111 h 111"/>
                <a:gd name="T74" fmla="*/ 189 w 229"/>
                <a:gd name="T75" fmla="*/ 111 h 111"/>
                <a:gd name="T76" fmla="*/ 220 w 229"/>
                <a:gd name="T77" fmla="*/ 109 h 111"/>
                <a:gd name="T78" fmla="*/ 220 w 229"/>
                <a:gd name="T79" fmla="*/ 109 h 111"/>
                <a:gd name="T80" fmla="*/ 225 w 229"/>
                <a:gd name="T81" fmla="*/ 108 h 111"/>
                <a:gd name="T82" fmla="*/ 228 w 229"/>
                <a:gd name="T83" fmla="*/ 106 h 111"/>
                <a:gd name="T84" fmla="*/ 229 w 229"/>
                <a:gd name="T85" fmla="*/ 104 h 111"/>
                <a:gd name="T86" fmla="*/ 229 w 229"/>
                <a:gd name="T87" fmla="*/ 101 h 111"/>
                <a:gd name="T88" fmla="*/ 229 w 229"/>
                <a:gd name="T89" fmla="*/ 98 h 111"/>
                <a:gd name="T90" fmla="*/ 228 w 229"/>
                <a:gd name="T91" fmla="*/ 95 h 111"/>
                <a:gd name="T92" fmla="*/ 225 w 229"/>
                <a:gd name="T93" fmla="*/ 92 h 111"/>
                <a:gd name="T94" fmla="*/ 220 w 229"/>
                <a:gd name="T95" fmla="*/ 92 h 111"/>
                <a:gd name="T96" fmla="*/ 220 w 229"/>
                <a:gd name="T97" fmla="*/ 9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" h="111">
                  <a:moveTo>
                    <a:pt x="220" y="92"/>
                  </a:moveTo>
                  <a:lnTo>
                    <a:pt x="220" y="92"/>
                  </a:lnTo>
                  <a:lnTo>
                    <a:pt x="172" y="93"/>
                  </a:lnTo>
                  <a:lnTo>
                    <a:pt x="146" y="93"/>
                  </a:lnTo>
                  <a:lnTo>
                    <a:pt x="123" y="90"/>
                  </a:lnTo>
                  <a:lnTo>
                    <a:pt x="123" y="90"/>
                  </a:lnTo>
                  <a:lnTo>
                    <a:pt x="102" y="87"/>
                  </a:lnTo>
                  <a:lnTo>
                    <a:pt x="84" y="80"/>
                  </a:lnTo>
                  <a:lnTo>
                    <a:pt x="66" y="69"/>
                  </a:lnTo>
                  <a:lnTo>
                    <a:pt x="51" y="56"/>
                  </a:lnTo>
                  <a:lnTo>
                    <a:pt x="51" y="56"/>
                  </a:lnTo>
                  <a:lnTo>
                    <a:pt x="41" y="44"/>
                  </a:lnTo>
                  <a:lnTo>
                    <a:pt x="32" y="31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4" y="35"/>
                  </a:lnTo>
                  <a:lnTo>
                    <a:pt x="29" y="57"/>
                  </a:lnTo>
                  <a:lnTo>
                    <a:pt x="38" y="68"/>
                  </a:lnTo>
                  <a:lnTo>
                    <a:pt x="48" y="77"/>
                  </a:lnTo>
                  <a:lnTo>
                    <a:pt x="59" y="84"/>
                  </a:lnTo>
                  <a:lnTo>
                    <a:pt x="69" y="92"/>
                  </a:lnTo>
                  <a:lnTo>
                    <a:pt x="69" y="92"/>
                  </a:lnTo>
                  <a:lnTo>
                    <a:pt x="80" y="98"/>
                  </a:lnTo>
                  <a:lnTo>
                    <a:pt x="90" y="102"/>
                  </a:lnTo>
                  <a:lnTo>
                    <a:pt x="112" y="106"/>
                  </a:lnTo>
                  <a:lnTo>
                    <a:pt x="134" y="109"/>
                  </a:lnTo>
                  <a:lnTo>
                    <a:pt x="157" y="111"/>
                  </a:lnTo>
                  <a:lnTo>
                    <a:pt x="157" y="111"/>
                  </a:lnTo>
                  <a:lnTo>
                    <a:pt x="189" y="111"/>
                  </a:lnTo>
                  <a:lnTo>
                    <a:pt x="220" y="109"/>
                  </a:lnTo>
                  <a:lnTo>
                    <a:pt x="220" y="109"/>
                  </a:lnTo>
                  <a:lnTo>
                    <a:pt x="225" y="108"/>
                  </a:lnTo>
                  <a:lnTo>
                    <a:pt x="228" y="106"/>
                  </a:lnTo>
                  <a:lnTo>
                    <a:pt x="229" y="104"/>
                  </a:lnTo>
                  <a:lnTo>
                    <a:pt x="229" y="101"/>
                  </a:lnTo>
                  <a:lnTo>
                    <a:pt x="229" y="98"/>
                  </a:lnTo>
                  <a:lnTo>
                    <a:pt x="228" y="95"/>
                  </a:lnTo>
                  <a:lnTo>
                    <a:pt x="225" y="92"/>
                  </a:lnTo>
                  <a:lnTo>
                    <a:pt x="220" y="92"/>
                  </a:lnTo>
                  <a:lnTo>
                    <a:pt x="22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880912E2-4CF2-8688-AFC8-F4504CDE9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219"/>
              <a:ext cx="44" cy="68"/>
            </a:xfrm>
            <a:custGeom>
              <a:avLst/>
              <a:gdLst>
                <a:gd name="T0" fmla="*/ 1 w 132"/>
                <a:gd name="T1" fmla="*/ 12 h 204"/>
                <a:gd name="T2" fmla="*/ 1 w 132"/>
                <a:gd name="T3" fmla="*/ 12 h 204"/>
                <a:gd name="T4" fmla="*/ 33 w 132"/>
                <a:gd name="T5" fmla="*/ 57 h 204"/>
                <a:gd name="T6" fmla="*/ 64 w 132"/>
                <a:gd name="T7" fmla="*/ 103 h 204"/>
                <a:gd name="T8" fmla="*/ 90 w 132"/>
                <a:gd name="T9" fmla="*/ 150 h 204"/>
                <a:gd name="T10" fmla="*/ 104 w 132"/>
                <a:gd name="T11" fmla="*/ 174 h 204"/>
                <a:gd name="T12" fmla="*/ 116 w 132"/>
                <a:gd name="T13" fmla="*/ 198 h 204"/>
                <a:gd name="T14" fmla="*/ 116 w 132"/>
                <a:gd name="T15" fmla="*/ 198 h 204"/>
                <a:gd name="T16" fmla="*/ 117 w 132"/>
                <a:gd name="T17" fmla="*/ 202 h 204"/>
                <a:gd name="T18" fmla="*/ 120 w 132"/>
                <a:gd name="T19" fmla="*/ 202 h 204"/>
                <a:gd name="T20" fmla="*/ 123 w 132"/>
                <a:gd name="T21" fmla="*/ 204 h 204"/>
                <a:gd name="T22" fmla="*/ 126 w 132"/>
                <a:gd name="T23" fmla="*/ 202 h 204"/>
                <a:gd name="T24" fmla="*/ 129 w 132"/>
                <a:gd name="T25" fmla="*/ 199 h 204"/>
                <a:gd name="T26" fmla="*/ 130 w 132"/>
                <a:gd name="T27" fmla="*/ 196 h 204"/>
                <a:gd name="T28" fmla="*/ 132 w 132"/>
                <a:gd name="T29" fmla="*/ 193 h 204"/>
                <a:gd name="T30" fmla="*/ 130 w 132"/>
                <a:gd name="T31" fmla="*/ 189 h 204"/>
                <a:gd name="T32" fmla="*/ 130 w 132"/>
                <a:gd name="T33" fmla="*/ 189 h 204"/>
                <a:gd name="T34" fmla="*/ 119 w 132"/>
                <a:gd name="T35" fmla="*/ 165 h 204"/>
                <a:gd name="T36" fmla="*/ 107 w 132"/>
                <a:gd name="T37" fmla="*/ 140 h 204"/>
                <a:gd name="T38" fmla="*/ 79 w 132"/>
                <a:gd name="T39" fmla="*/ 94 h 204"/>
                <a:gd name="T40" fmla="*/ 49 w 132"/>
                <a:gd name="T41" fmla="*/ 48 h 204"/>
                <a:gd name="T42" fmla="*/ 16 w 132"/>
                <a:gd name="T43" fmla="*/ 3 h 204"/>
                <a:gd name="T44" fmla="*/ 16 w 132"/>
                <a:gd name="T45" fmla="*/ 3 h 204"/>
                <a:gd name="T46" fmla="*/ 13 w 132"/>
                <a:gd name="T47" fmla="*/ 0 h 204"/>
                <a:gd name="T48" fmla="*/ 10 w 132"/>
                <a:gd name="T49" fmla="*/ 0 h 204"/>
                <a:gd name="T50" fmla="*/ 7 w 132"/>
                <a:gd name="T51" fmla="*/ 0 h 204"/>
                <a:gd name="T52" fmla="*/ 4 w 132"/>
                <a:gd name="T53" fmla="*/ 0 h 204"/>
                <a:gd name="T54" fmla="*/ 1 w 132"/>
                <a:gd name="T55" fmla="*/ 3 h 204"/>
                <a:gd name="T56" fmla="*/ 0 w 132"/>
                <a:gd name="T57" fmla="*/ 6 h 204"/>
                <a:gd name="T58" fmla="*/ 0 w 132"/>
                <a:gd name="T59" fmla="*/ 9 h 204"/>
                <a:gd name="T60" fmla="*/ 1 w 132"/>
                <a:gd name="T61" fmla="*/ 12 h 204"/>
                <a:gd name="T62" fmla="*/ 1 w 132"/>
                <a:gd name="T63" fmla="*/ 1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204">
                  <a:moveTo>
                    <a:pt x="1" y="12"/>
                  </a:moveTo>
                  <a:lnTo>
                    <a:pt x="1" y="12"/>
                  </a:lnTo>
                  <a:lnTo>
                    <a:pt x="33" y="57"/>
                  </a:lnTo>
                  <a:lnTo>
                    <a:pt x="64" y="103"/>
                  </a:lnTo>
                  <a:lnTo>
                    <a:pt x="90" y="150"/>
                  </a:lnTo>
                  <a:lnTo>
                    <a:pt x="104" y="174"/>
                  </a:lnTo>
                  <a:lnTo>
                    <a:pt x="116" y="198"/>
                  </a:lnTo>
                  <a:lnTo>
                    <a:pt x="116" y="198"/>
                  </a:lnTo>
                  <a:lnTo>
                    <a:pt x="117" y="202"/>
                  </a:lnTo>
                  <a:lnTo>
                    <a:pt x="120" y="202"/>
                  </a:lnTo>
                  <a:lnTo>
                    <a:pt x="123" y="204"/>
                  </a:lnTo>
                  <a:lnTo>
                    <a:pt x="126" y="202"/>
                  </a:lnTo>
                  <a:lnTo>
                    <a:pt x="129" y="199"/>
                  </a:lnTo>
                  <a:lnTo>
                    <a:pt x="130" y="196"/>
                  </a:lnTo>
                  <a:lnTo>
                    <a:pt x="132" y="193"/>
                  </a:lnTo>
                  <a:lnTo>
                    <a:pt x="130" y="189"/>
                  </a:lnTo>
                  <a:lnTo>
                    <a:pt x="130" y="189"/>
                  </a:lnTo>
                  <a:lnTo>
                    <a:pt x="119" y="165"/>
                  </a:lnTo>
                  <a:lnTo>
                    <a:pt x="107" y="140"/>
                  </a:lnTo>
                  <a:lnTo>
                    <a:pt x="79" y="94"/>
                  </a:lnTo>
                  <a:lnTo>
                    <a:pt x="49" y="48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9AD415DB-0513-2A01-C9B9-4DC9EEEAC4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0" y="246"/>
              <a:ext cx="59" cy="41"/>
            </a:xfrm>
            <a:custGeom>
              <a:avLst/>
              <a:gdLst>
                <a:gd name="T0" fmla="*/ 16 w 178"/>
                <a:gd name="T1" fmla="*/ 120 h 123"/>
                <a:gd name="T2" fmla="*/ 16 w 178"/>
                <a:gd name="T3" fmla="*/ 120 h 123"/>
                <a:gd name="T4" fmla="*/ 34 w 178"/>
                <a:gd name="T5" fmla="*/ 105 h 123"/>
                <a:gd name="T6" fmla="*/ 55 w 178"/>
                <a:gd name="T7" fmla="*/ 92 h 123"/>
                <a:gd name="T8" fmla="*/ 93 w 178"/>
                <a:gd name="T9" fmla="*/ 67 h 123"/>
                <a:gd name="T10" fmla="*/ 135 w 178"/>
                <a:gd name="T11" fmla="*/ 43 h 123"/>
                <a:gd name="T12" fmla="*/ 173 w 178"/>
                <a:gd name="T13" fmla="*/ 16 h 123"/>
                <a:gd name="T14" fmla="*/ 173 w 178"/>
                <a:gd name="T15" fmla="*/ 16 h 123"/>
                <a:gd name="T16" fmla="*/ 176 w 178"/>
                <a:gd name="T17" fmla="*/ 13 h 123"/>
                <a:gd name="T18" fmla="*/ 178 w 178"/>
                <a:gd name="T19" fmla="*/ 10 h 123"/>
                <a:gd name="T20" fmla="*/ 178 w 178"/>
                <a:gd name="T21" fmla="*/ 7 h 123"/>
                <a:gd name="T22" fmla="*/ 176 w 178"/>
                <a:gd name="T23" fmla="*/ 4 h 123"/>
                <a:gd name="T24" fmla="*/ 175 w 178"/>
                <a:gd name="T25" fmla="*/ 1 h 123"/>
                <a:gd name="T26" fmla="*/ 172 w 178"/>
                <a:gd name="T27" fmla="*/ 0 h 123"/>
                <a:gd name="T28" fmla="*/ 169 w 178"/>
                <a:gd name="T29" fmla="*/ 0 h 123"/>
                <a:gd name="T30" fmla="*/ 165 w 178"/>
                <a:gd name="T31" fmla="*/ 1 h 123"/>
                <a:gd name="T32" fmla="*/ 165 w 178"/>
                <a:gd name="T33" fmla="*/ 1 h 123"/>
                <a:gd name="T34" fmla="*/ 125 w 178"/>
                <a:gd name="T35" fmla="*/ 28 h 123"/>
                <a:gd name="T36" fmla="*/ 83 w 178"/>
                <a:gd name="T37" fmla="*/ 53 h 123"/>
                <a:gd name="T38" fmla="*/ 43 w 178"/>
                <a:gd name="T39" fmla="*/ 79 h 123"/>
                <a:gd name="T40" fmla="*/ 22 w 178"/>
                <a:gd name="T41" fmla="*/ 94 h 123"/>
                <a:gd name="T42" fmla="*/ 3 w 178"/>
                <a:gd name="T43" fmla="*/ 108 h 123"/>
                <a:gd name="T44" fmla="*/ 3 w 178"/>
                <a:gd name="T45" fmla="*/ 108 h 123"/>
                <a:gd name="T46" fmla="*/ 2 w 178"/>
                <a:gd name="T47" fmla="*/ 111 h 123"/>
                <a:gd name="T48" fmla="*/ 0 w 178"/>
                <a:gd name="T49" fmla="*/ 114 h 123"/>
                <a:gd name="T50" fmla="*/ 2 w 178"/>
                <a:gd name="T51" fmla="*/ 117 h 123"/>
                <a:gd name="T52" fmla="*/ 3 w 178"/>
                <a:gd name="T53" fmla="*/ 120 h 123"/>
                <a:gd name="T54" fmla="*/ 6 w 178"/>
                <a:gd name="T55" fmla="*/ 122 h 123"/>
                <a:gd name="T56" fmla="*/ 9 w 178"/>
                <a:gd name="T57" fmla="*/ 123 h 123"/>
                <a:gd name="T58" fmla="*/ 13 w 178"/>
                <a:gd name="T59" fmla="*/ 122 h 123"/>
                <a:gd name="T60" fmla="*/ 16 w 178"/>
                <a:gd name="T61" fmla="*/ 120 h 123"/>
                <a:gd name="T62" fmla="*/ 16 w 178"/>
                <a:gd name="T63" fmla="*/ 12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8" h="123">
                  <a:moveTo>
                    <a:pt x="16" y="120"/>
                  </a:moveTo>
                  <a:lnTo>
                    <a:pt x="16" y="120"/>
                  </a:lnTo>
                  <a:lnTo>
                    <a:pt x="34" y="105"/>
                  </a:lnTo>
                  <a:lnTo>
                    <a:pt x="55" y="92"/>
                  </a:lnTo>
                  <a:lnTo>
                    <a:pt x="93" y="67"/>
                  </a:lnTo>
                  <a:lnTo>
                    <a:pt x="135" y="43"/>
                  </a:lnTo>
                  <a:lnTo>
                    <a:pt x="173" y="16"/>
                  </a:lnTo>
                  <a:lnTo>
                    <a:pt x="173" y="16"/>
                  </a:lnTo>
                  <a:lnTo>
                    <a:pt x="176" y="13"/>
                  </a:lnTo>
                  <a:lnTo>
                    <a:pt x="178" y="10"/>
                  </a:lnTo>
                  <a:lnTo>
                    <a:pt x="178" y="7"/>
                  </a:lnTo>
                  <a:lnTo>
                    <a:pt x="176" y="4"/>
                  </a:lnTo>
                  <a:lnTo>
                    <a:pt x="175" y="1"/>
                  </a:lnTo>
                  <a:lnTo>
                    <a:pt x="172" y="0"/>
                  </a:lnTo>
                  <a:lnTo>
                    <a:pt x="169" y="0"/>
                  </a:lnTo>
                  <a:lnTo>
                    <a:pt x="165" y="1"/>
                  </a:lnTo>
                  <a:lnTo>
                    <a:pt x="165" y="1"/>
                  </a:lnTo>
                  <a:lnTo>
                    <a:pt x="125" y="28"/>
                  </a:lnTo>
                  <a:lnTo>
                    <a:pt x="83" y="53"/>
                  </a:lnTo>
                  <a:lnTo>
                    <a:pt x="43" y="79"/>
                  </a:lnTo>
                  <a:lnTo>
                    <a:pt x="22" y="94"/>
                  </a:lnTo>
                  <a:lnTo>
                    <a:pt x="3" y="108"/>
                  </a:lnTo>
                  <a:lnTo>
                    <a:pt x="3" y="108"/>
                  </a:lnTo>
                  <a:lnTo>
                    <a:pt x="2" y="111"/>
                  </a:lnTo>
                  <a:lnTo>
                    <a:pt x="0" y="114"/>
                  </a:lnTo>
                  <a:lnTo>
                    <a:pt x="2" y="117"/>
                  </a:lnTo>
                  <a:lnTo>
                    <a:pt x="3" y="120"/>
                  </a:lnTo>
                  <a:lnTo>
                    <a:pt x="6" y="122"/>
                  </a:lnTo>
                  <a:lnTo>
                    <a:pt x="9" y="123"/>
                  </a:lnTo>
                  <a:lnTo>
                    <a:pt x="13" y="122"/>
                  </a:lnTo>
                  <a:lnTo>
                    <a:pt x="16" y="120"/>
                  </a:lnTo>
                  <a:lnTo>
                    <a:pt x="16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C3195AAB-3F1D-113A-0F3D-CDACB0FE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" y="290"/>
              <a:ext cx="37" cy="39"/>
            </a:xfrm>
            <a:custGeom>
              <a:avLst/>
              <a:gdLst>
                <a:gd name="T0" fmla="*/ 96 w 111"/>
                <a:gd name="T1" fmla="*/ 2 h 117"/>
                <a:gd name="T2" fmla="*/ 96 w 111"/>
                <a:gd name="T3" fmla="*/ 2 h 117"/>
                <a:gd name="T4" fmla="*/ 76 w 111"/>
                <a:gd name="T5" fmla="*/ 30 h 117"/>
                <a:gd name="T6" fmla="*/ 53 w 111"/>
                <a:gd name="T7" fmla="*/ 55 h 117"/>
                <a:gd name="T8" fmla="*/ 28 w 111"/>
                <a:gd name="T9" fmla="*/ 80 h 117"/>
                <a:gd name="T10" fmla="*/ 3 w 111"/>
                <a:gd name="T11" fmla="*/ 103 h 117"/>
                <a:gd name="T12" fmla="*/ 3 w 111"/>
                <a:gd name="T13" fmla="*/ 103 h 117"/>
                <a:gd name="T14" fmla="*/ 0 w 111"/>
                <a:gd name="T15" fmla="*/ 106 h 117"/>
                <a:gd name="T16" fmla="*/ 0 w 111"/>
                <a:gd name="T17" fmla="*/ 109 h 117"/>
                <a:gd name="T18" fmla="*/ 1 w 111"/>
                <a:gd name="T19" fmla="*/ 113 h 117"/>
                <a:gd name="T20" fmla="*/ 3 w 111"/>
                <a:gd name="T21" fmla="*/ 116 h 117"/>
                <a:gd name="T22" fmla="*/ 3 w 111"/>
                <a:gd name="T23" fmla="*/ 116 h 117"/>
                <a:gd name="T24" fmla="*/ 6 w 111"/>
                <a:gd name="T25" fmla="*/ 117 h 117"/>
                <a:gd name="T26" fmla="*/ 9 w 111"/>
                <a:gd name="T27" fmla="*/ 117 h 117"/>
                <a:gd name="T28" fmla="*/ 12 w 111"/>
                <a:gd name="T29" fmla="*/ 117 h 117"/>
                <a:gd name="T30" fmla="*/ 15 w 111"/>
                <a:gd name="T31" fmla="*/ 116 h 117"/>
                <a:gd name="T32" fmla="*/ 15 w 111"/>
                <a:gd name="T33" fmla="*/ 116 h 117"/>
                <a:gd name="T34" fmla="*/ 41 w 111"/>
                <a:gd name="T35" fmla="*/ 92 h 117"/>
                <a:gd name="T36" fmla="*/ 65 w 111"/>
                <a:gd name="T37" fmla="*/ 68 h 117"/>
                <a:gd name="T38" fmla="*/ 87 w 111"/>
                <a:gd name="T39" fmla="*/ 42 h 117"/>
                <a:gd name="T40" fmla="*/ 110 w 111"/>
                <a:gd name="T41" fmla="*/ 15 h 117"/>
                <a:gd name="T42" fmla="*/ 110 w 111"/>
                <a:gd name="T43" fmla="*/ 15 h 117"/>
                <a:gd name="T44" fmla="*/ 111 w 111"/>
                <a:gd name="T45" fmla="*/ 12 h 117"/>
                <a:gd name="T46" fmla="*/ 111 w 111"/>
                <a:gd name="T47" fmla="*/ 9 h 117"/>
                <a:gd name="T48" fmla="*/ 111 w 111"/>
                <a:gd name="T49" fmla="*/ 5 h 117"/>
                <a:gd name="T50" fmla="*/ 110 w 111"/>
                <a:gd name="T51" fmla="*/ 2 h 117"/>
                <a:gd name="T52" fmla="*/ 110 w 111"/>
                <a:gd name="T53" fmla="*/ 2 h 117"/>
                <a:gd name="T54" fmla="*/ 107 w 111"/>
                <a:gd name="T55" fmla="*/ 0 h 117"/>
                <a:gd name="T56" fmla="*/ 102 w 111"/>
                <a:gd name="T57" fmla="*/ 0 h 117"/>
                <a:gd name="T58" fmla="*/ 99 w 111"/>
                <a:gd name="T59" fmla="*/ 0 h 117"/>
                <a:gd name="T60" fmla="*/ 96 w 111"/>
                <a:gd name="T61" fmla="*/ 2 h 117"/>
                <a:gd name="T62" fmla="*/ 96 w 111"/>
                <a:gd name="T63" fmla="*/ 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1" h="117">
                  <a:moveTo>
                    <a:pt x="96" y="2"/>
                  </a:moveTo>
                  <a:lnTo>
                    <a:pt x="96" y="2"/>
                  </a:lnTo>
                  <a:lnTo>
                    <a:pt x="76" y="30"/>
                  </a:lnTo>
                  <a:lnTo>
                    <a:pt x="53" y="55"/>
                  </a:lnTo>
                  <a:lnTo>
                    <a:pt x="28" y="80"/>
                  </a:lnTo>
                  <a:lnTo>
                    <a:pt x="3" y="103"/>
                  </a:lnTo>
                  <a:lnTo>
                    <a:pt x="3" y="103"/>
                  </a:lnTo>
                  <a:lnTo>
                    <a:pt x="0" y="106"/>
                  </a:lnTo>
                  <a:lnTo>
                    <a:pt x="0" y="109"/>
                  </a:lnTo>
                  <a:lnTo>
                    <a:pt x="1" y="113"/>
                  </a:lnTo>
                  <a:lnTo>
                    <a:pt x="3" y="116"/>
                  </a:lnTo>
                  <a:lnTo>
                    <a:pt x="3" y="116"/>
                  </a:lnTo>
                  <a:lnTo>
                    <a:pt x="6" y="117"/>
                  </a:lnTo>
                  <a:lnTo>
                    <a:pt x="9" y="117"/>
                  </a:lnTo>
                  <a:lnTo>
                    <a:pt x="12" y="117"/>
                  </a:lnTo>
                  <a:lnTo>
                    <a:pt x="15" y="116"/>
                  </a:lnTo>
                  <a:lnTo>
                    <a:pt x="15" y="116"/>
                  </a:lnTo>
                  <a:lnTo>
                    <a:pt x="41" y="92"/>
                  </a:lnTo>
                  <a:lnTo>
                    <a:pt x="65" y="68"/>
                  </a:lnTo>
                  <a:lnTo>
                    <a:pt x="87" y="42"/>
                  </a:lnTo>
                  <a:lnTo>
                    <a:pt x="110" y="15"/>
                  </a:lnTo>
                  <a:lnTo>
                    <a:pt x="110" y="15"/>
                  </a:lnTo>
                  <a:lnTo>
                    <a:pt x="111" y="12"/>
                  </a:lnTo>
                  <a:lnTo>
                    <a:pt x="111" y="9"/>
                  </a:lnTo>
                  <a:lnTo>
                    <a:pt x="111" y="5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107" y="0"/>
                  </a:lnTo>
                  <a:lnTo>
                    <a:pt x="102" y="0"/>
                  </a:lnTo>
                  <a:lnTo>
                    <a:pt x="99" y="0"/>
                  </a:lnTo>
                  <a:lnTo>
                    <a:pt x="96" y="2"/>
                  </a:lnTo>
                  <a:lnTo>
                    <a:pt x="9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4C2D5765-CDD4-69CD-4BBD-5783CBBF6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1" y="292"/>
              <a:ext cx="41" cy="232"/>
            </a:xfrm>
            <a:custGeom>
              <a:avLst/>
              <a:gdLst>
                <a:gd name="T0" fmla="*/ 2 w 123"/>
                <a:gd name="T1" fmla="*/ 13 h 695"/>
                <a:gd name="T2" fmla="*/ 2 w 123"/>
                <a:gd name="T3" fmla="*/ 13 h 695"/>
                <a:gd name="T4" fmla="*/ 13 w 123"/>
                <a:gd name="T5" fmla="*/ 45 h 695"/>
                <a:gd name="T6" fmla="*/ 25 w 123"/>
                <a:gd name="T7" fmla="*/ 76 h 695"/>
                <a:gd name="T8" fmla="*/ 36 w 123"/>
                <a:gd name="T9" fmla="*/ 107 h 695"/>
                <a:gd name="T10" fmla="*/ 46 w 123"/>
                <a:gd name="T11" fmla="*/ 138 h 695"/>
                <a:gd name="T12" fmla="*/ 64 w 123"/>
                <a:gd name="T13" fmla="*/ 202 h 695"/>
                <a:gd name="T14" fmla="*/ 79 w 123"/>
                <a:gd name="T15" fmla="*/ 267 h 695"/>
                <a:gd name="T16" fmla="*/ 79 w 123"/>
                <a:gd name="T17" fmla="*/ 267 h 695"/>
                <a:gd name="T18" fmla="*/ 91 w 123"/>
                <a:gd name="T19" fmla="*/ 334 h 695"/>
                <a:gd name="T20" fmla="*/ 99 w 123"/>
                <a:gd name="T21" fmla="*/ 401 h 695"/>
                <a:gd name="T22" fmla="*/ 102 w 123"/>
                <a:gd name="T23" fmla="*/ 435 h 695"/>
                <a:gd name="T24" fmla="*/ 104 w 123"/>
                <a:gd name="T25" fmla="*/ 469 h 695"/>
                <a:gd name="T26" fmla="*/ 105 w 123"/>
                <a:gd name="T27" fmla="*/ 503 h 695"/>
                <a:gd name="T28" fmla="*/ 105 w 123"/>
                <a:gd name="T29" fmla="*/ 538 h 695"/>
                <a:gd name="T30" fmla="*/ 105 w 123"/>
                <a:gd name="T31" fmla="*/ 538 h 695"/>
                <a:gd name="T32" fmla="*/ 104 w 123"/>
                <a:gd name="T33" fmla="*/ 573 h 695"/>
                <a:gd name="T34" fmla="*/ 102 w 123"/>
                <a:gd name="T35" fmla="*/ 610 h 695"/>
                <a:gd name="T36" fmla="*/ 99 w 123"/>
                <a:gd name="T37" fmla="*/ 647 h 695"/>
                <a:gd name="T38" fmla="*/ 94 w 123"/>
                <a:gd name="T39" fmla="*/ 683 h 695"/>
                <a:gd name="T40" fmla="*/ 94 w 123"/>
                <a:gd name="T41" fmla="*/ 683 h 695"/>
                <a:gd name="T42" fmla="*/ 94 w 123"/>
                <a:gd name="T43" fmla="*/ 688 h 695"/>
                <a:gd name="T44" fmla="*/ 95 w 123"/>
                <a:gd name="T45" fmla="*/ 691 h 695"/>
                <a:gd name="T46" fmla="*/ 98 w 123"/>
                <a:gd name="T47" fmla="*/ 694 h 695"/>
                <a:gd name="T48" fmla="*/ 101 w 123"/>
                <a:gd name="T49" fmla="*/ 695 h 695"/>
                <a:gd name="T50" fmla="*/ 104 w 123"/>
                <a:gd name="T51" fmla="*/ 695 h 695"/>
                <a:gd name="T52" fmla="*/ 107 w 123"/>
                <a:gd name="T53" fmla="*/ 694 h 695"/>
                <a:gd name="T54" fmla="*/ 110 w 123"/>
                <a:gd name="T55" fmla="*/ 692 h 695"/>
                <a:gd name="T56" fmla="*/ 111 w 123"/>
                <a:gd name="T57" fmla="*/ 688 h 695"/>
                <a:gd name="T58" fmla="*/ 111 w 123"/>
                <a:gd name="T59" fmla="*/ 688 h 695"/>
                <a:gd name="T60" fmla="*/ 116 w 123"/>
                <a:gd name="T61" fmla="*/ 655 h 695"/>
                <a:gd name="T62" fmla="*/ 119 w 123"/>
                <a:gd name="T63" fmla="*/ 621 h 695"/>
                <a:gd name="T64" fmla="*/ 122 w 123"/>
                <a:gd name="T65" fmla="*/ 587 h 695"/>
                <a:gd name="T66" fmla="*/ 123 w 123"/>
                <a:gd name="T67" fmla="*/ 554 h 695"/>
                <a:gd name="T68" fmla="*/ 123 w 123"/>
                <a:gd name="T69" fmla="*/ 520 h 695"/>
                <a:gd name="T70" fmla="*/ 122 w 123"/>
                <a:gd name="T71" fmla="*/ 486 h 695"/>
                <a:gd name="T72" fmla="*/ 120 w 123"/>
                <a:gd name="T73" fmla="*/ 451 h 695"/>
                <a:gd name="T74" fmla="*/ 119 w 123"/>
                <a:gd name="T75" fmla="*/ 419 h 695"/>
                <a:gd name="T76" fmla="*/ 119 w 123"/>
                <a:gd name="T77" fmla="*/ 419 h 695"/>
                <a:gd name="T78" fmla="*/ 111 w 123"/>
                <a:gd name="T79" fmla="*/ 349 h 695"/>
                <a:gd name="T80" fmla="*/ 99 w 123"/>
                <a:gd name="T81" fmla="*/ 281 h 695"/>
                <a:gd name="T82" fmla="*/ 85 w 123"/>
                <a:gd name="T83" fmla="*/ 214 h 695"/>
                <a:gd name="T84" fmla="*/ 67 w 123"/>
                <a:gd name="T85" fmla="*/ 147 h 695"/>
                <a:gd name="T86" fmla="*/ 67 w 123"/>
                <a:gd name="T87" fmla="*/ 147 h 695"/>
                <a:gd name="T88" fmla="*/ 56 w 123"/>
                <a:gd name="T89" fmla="*/ 110 h 695"/>
                <a:gd name="T90" fmla="*/ 45 w 123"/>
                <a:gd name="T91" fmla="*/ 74 h 695"/>
                <a:gd name="T92" fmla="*/ 31 w 123"/>
                <a:gd name="T93" fmla="*/ 40 h 695"/>
                <a:gd name="T94" fmla="*/ 16 w 123"/>
                <a:gd name="T95" fmla="*/ 5 h 695"/>
                <a:gd name="T96" fmla="*/ 16 w 123"/>
                <a:gd name="T97" fmla="*/ 5 h 695"/>
                <a:gd name="T98" fmla="*/ 13 w 123"/>
                <a:gd name="T99" fmla="*/ 2 h 695"/>
                <a:gd name="T100" fmla="*/ 12 w 123"/>
                <a:gd name="T101" fmla="*/ 0 h 695"/>
                <a:gd name="T102" fmla="*/ 8 w 123"/>
                <a:gd name="T103" fmla="*/ 0 h 695"/>
                <a:gd name="T104" fmla="*/ 5 w 123"/>
                <a:gd name="T105" fmla="*/ 2 h 695"/>
                <a:gd name="T106" fmla="*/ 3 w 123"/>
                <a:gd name="T107" fmla="*/ 3 h 695"/>
                <a:gd name="T108" fmla="*/ 0 w 123"/>
                <a:gd name="T109" fmla="*/ 6 h 695"/>
                <a:gd name="T110" fmla="*/ 0 w 123"/>
                <a:gd name="T111" fmla="*/ 10 h 695"/>
                <a:gd name="T112" fmla="*/ 2 w 123"/>
                <a:gd name="T113" fmla="*/ 13 h 695"/>
                <a:gd name="T114" fmla="*/ 2 w 123"/>
                <a:gd name="T115" fmla="*/ 13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3" h="695">
                  <a:moveTo>
                    <a:pt x="2" y="13"/>
                  </a:moveTo>
                  <a:lnTo>
                    <a:pt x="2" y="13"/>
                  </a:lnTo>
                  <a:lnTo>
                    <a:pt x="13" y="45"/>
                  </a:lnTo>
                  <a:lnTo>
                    <a:pt x="25" y="76"/>
                  </a:lnTo>
                  <a:lnTo>
                    <a:pt x="36" y="107"/>
                  </a:lnTo>
                  <a:lnTo>
                    <a:pt x="46" y="138"/>
                  </a:lnTo>
                  <a:lnTo>
                    <a:pt x="64" y="202"/>
                  </a:lnTo>
                  <a:lnTo>
                    <a:pt x="79" y="267"/>
                  </a:lnTo>
                  <a:lnTo>
                    <a:pt x="79" y="267"/>
                  </a:lnTo>
                  <a:lnTo>
                    <a:pt x="91" y="334"/>
                  </a:lnTo>
                  <a:lnTo>
                    <a:pt x="99" y="401"/>
                  </a:lnTo>
                  <a:lnTo>
                    <a:pt x="102" y="435"/>
                  </a:lnTo>
                  <a:lnTo>
                    <a:pt x="104" y="469"/>
                  </a:lnTo>
                  <a:lnTo>
                    <a:pt x="105" y="503"/>
                  </a:lnTo>
                  <a:lnTo>
                    <a:pt x="105" y="538"/>
                  </a:lnTo>
                  <a:lnTo>
                    <a:pt x="105" y="538"/>
                  </a:lnTo>
                  <a:lnTo>
                    <a:pt x="104" y="573"/>
                  </a:lnTo>
                  <a:lnTo>
                    <a:pt x="102" y="610"/>
                  </a:lnTo>
                  <a:lnTo>
                    <a:pt x="99" y="647"/>
                  </a:lnTo>
                  <a:lnTo>
                    <a:pt x="94" y="683"/>
                  </a:lnTo>
                  <a:lnTo>
                    <a:pt x="94" y="683"/>
                  </a:lnTo>
                  <a:lnTo>
                    <a:pt x="94" y="688"/>
                  </a:lnTo>
                  <a:lnTo>
                    <a:pt x="95" y="691"/>
                  </a:lnTo>
                  <a:lnTo>
                    <a:pt x="98" y="694"/>
                  </a:lnTo>
                  <a:lnTo>
                    <a:pt x="101" y="695"/>
                  </a:lnTo>
                  <a:lnTo>
                    <a:pt x="104" y="695"/>
                  </a:lnTo>
                  <a:lnTo>
                    <a:pt x="107" y="694"/>
                  </a:lnTo>
                  <a:lnTo>
                    <a:pt x="110" y="692"/>
                  </a:lnTo>
                  <a:lnTo>
                    <a:pt x="111" y="688"/>
                  </a:lnTo>
                  <a:lnTo>
                    <a:pt x="111" y="688"/>
                  </a:lnTo>
                  <a:lnTo>
                    <a:pt x="116" y="655"/>
                  </a:lnTo>
                  <a:lnTo>
                    <a:pt x="119" y="621"/>
                  </a:lnTo>
                  <a:lnTo>
                    <a:pt x="122" y="587"/>
                  </a:lnTo>
                  <a:lnTo>
                    <a:pt x="123" y="554"/>
                  </a:lnTo>
                  <a:lnTo>
                    <a:pt x="123" y="520"/>
                  </a:lnTo>
                  <a:lnTo>
                    <a:pt x="122" y="486"/>
                  </a:lnTo>
                  <a:lnTo>
                    <a:pt x="120" y="451"/>
                  </a:lnTo>
                  <a:lnTo>
                    <a:pt x="119" y="419"/>
                  </a:lnTo>
                  <a:lnTo>
                    <a:pt x="119" y="419"/>
                  </a:lnTo>
                  <a:lnTo>
                    <a:pt x="111" y="349"/>
                  </a:lnTo>
                  <a:lnTo>
                    <a:pt x="99" y="281"/>
                  </a:lnTo>
                  <a:lnTo>
                    <a:pt x="85" y="214"/>
                  </a:lnTo>
                  <a:lnTo>
                    <a:pt x="67" y="147"/>
                  </a:lnTo>
                  <a:lnTo>
                    <a:pt x="67" y="147"/>
                  </a:lnTo>
                  <a:lnTo>
                    <a:pt x="56" y="110"/>
                  </a:lnTo>
                  <a:lnTo>
                    <a:pt x="45" y="74"/>
                  </a:lnTo>
                  <a:lnTo>
                    <a:pt x="31" y="40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3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5ABDBD73-2628-52D7-9F27-3BE207D56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55"/>
              <a:ext cx="154" cy="228"/>
            </a:xfrm>
            <a:custGeom>
              <a:avLst/>
              <a:gdLst>
                <a:gd name="T0" fmla="*/ 311 w 461"/>
                <a:gd name="T1" fmla="*/ 36 h 683"/>
                <a:gd name="T2" fmla="*/ 357 w 461"/>
                <a:gd name="T3" fmla="*/ 55 h 683"/>
                <a:gd name="T4" fmla="*/ 407 w 461"/>
                <a:gd name="T5" fmla="*/ 86 h 683"/>
                <a:gd name="T6" fmla="*/ 429 w 461"/>
                <a:gd name="T7" fmla="*/ 113 h 683"/>
                <a:gd name="T8" fmla="*/ 438 w 461"/>
                <a:gd name="T9" fmla="*/ 137 h 683"/>
                <a:gd name="T10" fmla="*/ 443 w 461"/>
                <a:gd name="T11" fmla="*/ 189 h 683"/>
                <a:gd name="T12" fmla="*/ 441 w 461"/>
                <a:gd name="T13" fmla="*/ 242 h 683"/>
                <a:gd name="T14" fmla="*/ 427 w 461"/>
                <a:gd name="T15" fmla="*/ 324 h 683"/>
                <a:gd name="T16" fmla="*/ 407 w 461"/>
                <a:gd name="T17" fmla="*/ 380 h 683"/>
                <a:gd name="T18" fmla="*/ 364 w 461"/>
                <a:gd name="T19" fmla="*/ 459 h 683"/>
                <a:gd name="T20" fmla="*/ 311 w 461"/>
                <a:gd name="T21" fmla="*/ 530 h 683"/>
                <a:gd name="T22" fmla="*/ 271 w 461"/>
                <a:gd name="T23" fmla="*/ 573 h 683"/>
                <a:gd name="T24" fmla="*/ 228 w 461"/>
                <a:gd name="T25" fmla="*/ 611 h 683"/>
                <a:gd name="T26" fmla="*/ 166 w 461"/>
                <a:gd name="T27" fmla="*/ 649 h 683"/>
                <a:gd name="T28" fmla="*/ 124 w 461"/>
                <a:gd name="T29" fmla="*/ 663 h 683"/>
                <a:gd name="T30" fmla="*/ 102 w 461"/>
                <a:gd name="T31" fmla="*/ 665 h 683"/>
                <a:gd name="T32" fmla="*/ 71 w 461"/>
                <a:gd name="T33" fmla="*/ 660 h 683"/>
                <a:gd name="T34" fmla="*/ 46 w 461"/>
                <a:gd name="T35" fmla="*/ 639 h 683"/>
                <a:gd name="T36" fmla="*/ 35 w 461"/>
                <a:gd name="T37" fmla="*/ 619 h 683"/>
                <a:gd name="T38" fmla="*/ 16 w 461"/>
                <a:gd name="T39" fmla="*/ 554 h 683"/>
                <a:gd name="T40" fmla="*/ 8 w 461"/>
                <a:gd name="T41" fmla="*/ 548 h 683"/>
                <a:gd name="T42" fmla="*/ 0 w 461"/>
                <a:gd name="T43" fmla="*/ 553 h 683"/>
                <a:gd name="T44" fmla="*/ 0 w 461"/>
                <a:gd name="T45" fmla="*/ 560 h 683"/>
                <a:gd name="T46" fmla="*/ 26 w 461"/>
                <a:gd name="T47" fmla="*/ 642 h 683"/>
                <a:gd name="T48" fmla="*/ 38 w 461"/>
                <a:gd name="T49" fmla="*/ 658 h 683"/>
                <a:gd name="T50" fmla="*/ 62 w 461"/>
                <a:gd name="T51" fmla="*/ 676 h 683"/>
                <a:gd name="T52" fmla="*/ 90 w 461"/>
                <a:gd name="T53" fmla="*/ 683 h 683"/>
                <a:gd name="T54" fmla="*/ 121 w 461"/>
                <a:gd name="T55" fmla="*/ 682 h 683"/>
                <a:gd name="T56" fmla="*/ 164 w 461"/>
                <a:gd name="T57" fmla="*/ 671 h 683"/>
                <a:gd name="T58" fmla="*/ 204 w 461"/>
                <a:gd name="T59" fmla="*/ 651 h 683"/>
                <a:gd name="T60" fmla="*/ 275 w 461"/>
                <a:gd name="T61" fmla="*/ 593 h 683"/>
                <a:gd name="T62" fmla="*/ 318 w 461"/>
                <a:gd name="T63" fmla="*/ 550 h 683"/>
                <a:gd name="T64" fmla="*/ 376 w 461"/>
                <a:gd name="T65" fmla="*/ 475 h 683"/>
                <a:gd name="T66" fmla="*/ 422 w 461"/>
                <a:gd name="T67" fmla="*/ 392 h 683"/>
                <a:gd name="T68" fmla="*/ 443 w 461"/>
                <a:gd name="T69" fmla="*/ 333 h 683"/>
                <a:gd name="T70" fmla="*/ 459 w 461"/>
                <a:gd name="T71" fmla="*/ 244 h 683"/>
                <a:gd name="T72" fmla="*/ 461 w 461"/>
                <a:gd name="T73" fmla="*/ 187 h 683"/>
                <a:gd name="T74" fmla="*/ 455 w 461"/>
                <a:gd name="T75" fmla="*/ 132 h 683"/>
                <a:gd name="T76" fmla="*/ 446 w 461"/>
                <a:gd name="T77" fmla="*/ 107 h 683"/>
                <a:gd name="T78" fmla="*/ 424 w 461"/>
                <a:gd name="T79" fmla="*/ 77 h 683"/>
                <a:gd name="T80" fmla="*/ 392 w 461"/>
                <a:gd name="T81" fmla="*/ 54 h 683"/>
                <a:gd name="T82" fmla="*/ 296 w 461"/>
                <a:gd name="T83" fmla="*/ 11 h 683"/>
                <a:gd name="T84" fmla="*/ 275 w 461"/>
                <a:gd name="T85" fmla="*/ 2 h 683"/>
                <a:gd name="T86" fmla="*/ 265 w 461"/>
                <a:gd name="T87" fmla="*/ 3 h 683"/>
                <a:gd name="T88" fmla="*/ 262 w 461"/>
                <a:gd name="T89" fmla="*/ 12 h 683"/>
                <a:gd name="T90" fmla="*/ 266 w 461"/>
                <a:gd name="T91" fmla="*/ 17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1" h="683">
                  <a:moveTo>
                    <a:pt x="266" y="17"/>
                  </a:moveTo>
                  <a:lnTo>
                    <a:pt x="266" y="17"/>
                  </a:lnTo>
                  <a:lnTo>
                    <a:pt x="311" y="36"/>
                  </a:lnTo>
                  <a:lnTo>
                    <a:pt x="335" y="45"/>
                  </a:lnTo>
                  <a:lnTo>
                    <a:pt x="357" y="55"/>
                  </a:lnTo>
                  <a:lnTo>
                    <a:pt x="357" y="55"/>
                  </a:lnTo>
                  <a:lnTo>
                    <a:pt x="378" y="66"/>
                  </a:lnTo>
                  <a:lnTo>
                    <a:pt x="398" y="79"/>
                  </a:lnTo>
                  <a:lnTo>
                    <a:pt x="407" y="86"/>
                  </a:lnTo>
                  <a:lnTo>
                    <a:pt x="416" y="94"/>
                  </a:lnTo>
                  <a:lnTo>
                    <a:pt x="424" y="103"/>
                  </a:lnTo>
                  <a:lnTo>
                    <a:pt x="429" y="113"/>
                  </a:lnTo>
                  <a:lnTo>
                    <a:pt x="429" y="113"/>
                  </a:lnTo>
                  <a:lnTo>
                    <a:pt x="435" y="125"/>
                  </a:lnTo>
                  <a:lnTo>
                    <a:pt x="438" y="137"/>
                  </a:lnTo>
                  <a:lnTo>
                    <a:pt x="441" y="150"/>
                  </a:lnTo>
                  <a:lnTo>
                    <a:pt x="443" y="164"/>
                  </a:lnTo>
                  <a:lnTo>
                    <a:pt x="443" y="189"/>
                  </a:lnTo>
                  <a:lnTo>
                    <a:pt x="443" y="216"/>
                  </a:lnTo>
                  <a:lnTo>
                    <a:pt x="443" y="216"/>
                  </a:lnTo>
                  <a:lnTo>
                    <a:pt x="441" y="242"/>
                  </a:lnTo>
                  <a:lnTo>
                    <a:pt x="438" y="270"/>
                  </a:lnTo>
                  <a:lnTo>
                    <a:pt x="434" y="297"/>
                  </a:lnTo>
                  <a:lnTo>
                    <a:pt x="427" y="324"/>
                  </a:lnTo>
                  <a:lnTo>
                    <a:pt x="427" y="324"/>
                  </a:lnTo>
                  <a:lnTo>
                    <a:pt x="418" y="354"/>
                  </a:lnTo>
                  <a:lnTo>
                    <a:pt x="407" y="380"/>
                  </a:lnTo>
                  <a:lnTo>
                    <a:pt x="394" y="407"/>
                  </a:lnTo>
                  <a:lnTo>
                    <a:pt x="381" y="434"/>
                  </a:lnTo>
                  <a:lnTo>
                    <a:pt x="364" y="459"/>
                  </a:lnTo>
                  <a:lnTo>
                    <a:pt x="348" y="484"/>
                  </a:lnTo>
                  <a:lnTo>
                    <a:pt x="330" y="508"/>
                  </a:lnTo>
                  <a:lnTo>
                    <a:pt x="311" y="530"/>
                  </a:lnTo>
                  <a:lnTo>
                    <a:pt x="311" y="530"/>
                  </a:lnTo>
                  <a:lnTo>
                    <a:pt x="292" y="553"/>
                  </a:lnTo>
                  <a:lnTo>
                    <a:pt x="271" y="573"/>
                  </a:lnTo>
                  <a:lnTo>
                    <a:pt x="250" y="593"/>
                  </a:lnTo>
                  <a:lnTo>
                    <a:pt x="228" y="611"/>
                  </a:lnTo>
                  <a:lnTo>
                    <a:pt x="228" y="611"/>
                  </a:lnTo>
                  <a:lnTo>
                    <a:pt x="204" y="628"/>
                  </a:lnTo>
                  <a:lnTo>
                    <a:pt x="179" y="643"/>
                  </a:lnTo>
                  <a:lnTo>
                    <a:pt x="166" y="649"/>
                  </a:lnTo>
                  <a:lnTo>
                    <a:pt x="152" y="655"/>
                  </a:lnTo>
                  <a:lnTo>
                    <a:pt x="139" y="660"/>
                  </a:lnTo>
                  <a:lnTo>
                    <a:pt x="124" y="663"/>
                  </a:lnTo>
                  <a:lnTo>
                    <a:pt x="124" y="663"/>
                  </a:lnTo>
                  <a:lnTo>
                    <a:pt x="114" y="664"/>
                  </a:lnTo>
                  <a:lnTo>
                    <a:pt x="102" y="665"/>
                  </a:lnTo>
                  <a:lnTo>
                    <a:pt x="92" y="664"/>
                  </a:lnTo>
                  <a:lnTo>
                    <a:pt x="81" y="663"/>
                  </a:lnTo>
                  <a:lnTo>
                    <a:pt x="71" y="660"/>
                  </a:lnTo>
                  <a:lnTo>
                    <a:pt x="60" y="655"/>
                  </a:lnTo>
                  <a:lnTo>
                    <a:pt x="53" y="648"/>
                  </a:lnTo>
                  <a:lnTo>
                    <a:pt x="46" y="639"/>
                  </a:lnTo>
                  <a:lnTo>
                    <a:pt x="46" y="639"/>
                  </a:lnTo>
                  <a:lnTo>
                    <a:pt x="40" y="630"/>
                  </a:lnTo>
                  <a:lnTo>
                    <a:pt x="35" y="619"/>
                  </a:lnTo>
                  <a:lnTo>
                    <a:pt x="28" y="599"/>
                  </a:lnTo>
                  <a:lnTo>
                    <a:pt x="16" y="554"/>
                  </a:lnTo>
                  <a:lnTo>
                    <a:pt x="16" y="554"/>
                  </a:lnTo>
                  <a:lnTo>
                    <a:pt x="14" y="551"/>
                  </a:lnTo>
                  <a:lnTo>
                    <a:pt x="11" y="550"/>
                  </a:lnTo>
                  <a:lnTo>
                    <a:pt x="8" y="548"/>
                  </a:lnTo>
                  <a:lnTo>
                    <a:pt x="6" y="548"/>
                  </a:lnTo>
                  <a:lnTo>
                    <a:pt x="3" y="550"/>
                  </a:lnTo>
                  <a:lnTo>
                    <a:pt x="0" y="553"/>
                  </a:lnTo>
                  <a:lnTo>
                    <a:pt x="0" y="556"/>
                  </a:lnTo>
                  <a:lnTo>
                    <a:pt x="0" y="560"/>
                  </a:lnTo>
                  <a:lnTo>
                    <a:pt x="0" y="560"/>
                  </a:lnTo>
                  <a:lnTo>
                    <a:pt x="11" y="602"/>
                  </a:lnTo>
                  <a:lnTo>
                    <a:pt x="17" y="621"/>
                  </a:lnTo>
                  <a:lnTo>
                    <a:pt x="26" y="642"/>
                  </a:lnTo>
                  <a:lnTo>
                    <a:pt x="26" y="642"/>
                  </a:lnTo>
                  <a:lnTo>
                    <a:pt x="32" y="651"/>
                  </a:lnTo>
                  <a:lnTo>
                    <a:pt x="38" y="658"/>
                  </a:lnTo>
                  <a:lnTo>
                    <a:pt x="46" y="664"/>
                  </a:lnTo>
                  <a:lnTo>
                    <a:pt x="53" y="670"/>
                  </a:lnTo>
                  <a:lnTo>
                    <a:pt x="62" y="676"/>
                  </a:lnTo>
                  <a:lnTo>
                    <a:pt x="71" y="679"/>
                  </a:lnTo>
                  <a:lnTo>
                    <a:pt x="80" y="682"/>
                  </a:lnTo>
                  <a:lnTo>
                    <a:pt x="90" y="683"/>
                  </a:lnTo>
                  <a:lnTo>
                    <a:pt x="90" y="683"/>
                  </a:lnTo>
                  <a:lnTo>
                    <a:pt x="106" y="683"/>
                  </a:lnTo>
                  <a:lnTo>
                    <a:pt x="121" y="682"/>
                  </a:lnTo>
                  <a:lnTo>
                    <a:pt x="136" y="679"/>
                  </a:lnTo>
                  <a:lnTo>
                    <a:pt x="149" y="676"/>
                  </a:lnTo>
                  <a:lnTo>
                    <a:pt x="164" y="671"/>
                  </a:lnTo>
                  <a:lnTo>
                    <a:pt x="177" y="664"/>
                  </a:lnTo>
                  <a:lnTo>
                    <a:pt x="191" y="658"/>
                  </a:lnTo>
                  <a:lnTo>
                    <a:pt x="204" y="651"/>
                  </a:lnTo>
                  <a:lnTo>
                    <a:pt x="229" y="633"/>
                  </a:lnTo>
                  <a:lnTo>
                    <a:pt x="253" y="614"/>
                  </a:lnTo>
                  <a:lnTo>
                    <a:pt x="275" y="593"/>
                  </a:lnTo>
                  <a:lnTo>
                    <a:pt x="296" y="572"/>
                  </a:lnTo>
                  <a:lnTo>
                    <a:pt x="296" y="572"/>
                  </a:lnTo>
                  <a:lnTo>
                    <a:pt x="318" y="550"/>
                  </a:lnTo>
                  <a:lnTo>
                    <a:pt x="339" y="526"/>
                  </a:lnTo>
                  <a:lnTo>
                    <a:pt x="358" y="501"/>
                  </a:lnTo>
                  <a:lnTo>
                    <a:pt x="376" y="475"/>
                  </a:lnTo>
                  <a:lnTo>
                    <a:pt x="392" y="447"/>
                  </a:lnTo>
                  <a:lnTo>
                    <a:pt x="407" y="420"/>
                  </a:lnTo>
                  <a:lnTo>
                    <a:pt x="422" y="392"/>
                  </a:lnTo>
                  <a:lnTo>
                    <a:pt x="434" y="363"/>
                  </a:lnTo>
                  <a:lnTo>
                    <a:pt x="434" y="363"/>
                  </a:lnTo>
                  <a:lnTo>
                    <a:pt x="443" y="333"/>
                  </a:lnTo>
                  <a:lnTo>
                    <a:pt x="450" y="305"/>
                  </a:lnTo>
                  <a:lnTo>
                    <a:pt x="456" y="273"/>
                  </a:lnTo>
                  <a:lnTo>
                    <a:pt x="459" y="244"/>
                  </a:lnTo>
                  <a:lnTo>
                    <a:pt x="459" y="244"/>
                  </a:lnTo>
                  <a:lnTo>
                    <a:pt x="461" y="216"/>
                  </a:lnTo>
                  <a:lnTo>
                    <a:pt x="461" y="187"/>
                  </a:lnTo>
                  <a:lnTo>
                    <a:pt x="459" y="159"/>
                  </a:lnTo>
                  <a:lnTo>
                    <a:pt x="458" y="146"/>
                  </a:lnTo>
                  <a:lnTo>
                    <a:pt x="455" y="132"/>
                  </a:lnTo>
                  <a:lnTo>
                    <a:pt x="455" y="132"/>
                  </a:lnTo>
                  <a:lnTo>
                    <a:pt x="452" y="119"/>
                  </a:lnTo>
                  <a:lnTo>
                    <a:pt x="446" y="107"/>
                  </a:lnTo>
                  <a:lnTo>
                    <a:pt x="440" y="97"/>
                  </a:lnTo>
                  <a:lnTo>
                    <a:pt x="431" y="86"/>
                  </a:lnTo>
                  <a:lnTo>
                    <a:pt x="424" y="77"/>
                  </a:lnTo>
                  <a:lnTo>
                    <a:pt x="413" y="69"/>
                  </a:lnTo>
                  <a:lnTo>
                    <a:pt x="403" y="61"/>
                  </a:lnTo>
                  <a:lnTo>
                    <a:pt x="392" y="54"/>
                  </a:lnTo>
                  <a:lnTo>
                    <a:pt x="369" y="40"/>
                  </a:lnTo>
                  <a:lnTo>
                    <a:pt x="345" y="30"/>
                  </a:lnTo>
                  <a:lnTo>
                    <a:pt x="296" y="11"/>
                  </a:lnTo>
                  <a:lnTo>
                    <a:pt x="296" y="11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1" y="0"/>
                  </a:lnTo>
                  <a:lnTo>
                    <a:pt x="268" y="2"/>
                  </a:lnTo>
                  <a:lnTo>
                    <a:pt x="265" y="3"/>
                  </a:lnTo>
                  <a:lnTo>
                    <a:pt x="262" y="6"/>
                  </a:lnTo>
                  <a:lnTo>
                    <a:pt x="262" y="9"/>
                  </a:lnTo>
                  <a:lnTo>
                    <a:pt x="262" y="12"/>
                  </a:lnTo>
                  <a:lnTo>
                    <a:pt x="263" y="15"/>
                  </a:lnTo>
                  <a:lnTo>
                    <a:pt x="266" y="17"/>
                  </a:lnTo>
                  <a:lnTo>
                    <a:pt x="266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2C145FE7-6484-BA07-0E13-3D7A8A70E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6" y="145"/>
              <a:ext cx="165" cy="284"/>
            </a:xfrm>
            <a:custGeom>
              <a:avLst/>
              <a:gdLst>
                <a:gd name="T0" fmla="*/ 9 w 496"/>
                <a:gd name="T1" fmla="*/ 826 h 852"/>
                <a:gd name="T2" fmla="*/ 34 w 496"/>
                <a:gd name="T3" fmla="*/ 843 h 852"/>
                <a:gd name="T4" fmla="*/ 64 w 496"/>
                <a:gd name="T5" fmla="*/ 852 h 852"/>
                <a:gd name="T6" fmla="*/ 86 w 496"/>
                <a:gd name="T7" fmla="*/ 852 h 852"/>
                <a:gd name="T8" fmla="*/ 140 w 496"/>
                <a:gd name="T9" fmla="*/ 835 h 852"/>
                <a:gd name="T10" fmla="*/ 181 w 496"/>
                <a:gd name="T11" fmla="*/ 809 h 852"/>
                <a:gd name="T12" fmla="*/ 241 w 496"/>
                <a:gd name="T13" fmla="*/ 765 h 852"/>
                <a:gd name="T14" fmla="*/ 312 w 496"/>
                <a:gd name="T15" fmla="*/ 696 h 852"/>
                <a:gd name="T16" fmla="*/ 374 w 496"/>
                <a:gd name="T17" fmla="*/ 624 h 852"/>
                <a:gd name="T18" fmla="*/ 424 w 496"/>
                <a:gd name="T19" fmla="*/ 544 h 852"/>
                <a:gd name="T20" fmla="*/ 450 w 496"/>
                <a:gd name="T21" fmla="*/ 484 h 852"/>
                <a:gd name="T22" fmla="*/ 475 w 496"/>
                <a:gd name="T23" fmla="*/ 386 h 852"/>
                <a:gd name="T24" fmla="*/ 491 w 496"/>
                <a:gd name="T25" fmla="*/ 278 h 852"/>
                <a:gd name="T26" fmla="*/ 496 w 496"/>
                <a:gd name="T27" fmla="*/ 202 h 852"/>
                <a:gd name="T28" fmla="*/ 491 w 496"/>
                <a:gd name="T29" fmla="*/ 153 h 852"/>
                <a:gd name="T30" fmla="*/ 475 w 496"/>
                <a:gd name="T31" fmla="*/ 107 h 852"/>
                <a:gd name="T32" fmla="*/ 457 w 496"/>
                <a:gd name="T33" fmla="*/ 79 h 852"/>
                <a:gd name="T34" fmla="*/ 424 w 496"/>
                <a:gd name="T35" fmla="*/ 49 h 852"/>
                <a:gd name="T36" fmla="*/ 358 w 496"/>
                <a:gd name="T37" fmla="*/ 12 h 852"/>
                <a:gd name="T38" fmla="*/ 329 w 496"/>
                <a:gd name="T39" fmla="*/ 2 h 852"/>
                <a:gd name="T40" fmla="*/ 321 w 496"/>
                <a:gd name="T41" fmla="*/ 5 h 852"/>
                <a:gd name="T42" fmla="*/ 321 w 496"/>
                <a:gd name="T43" fmla="*/ 13 h 852"/>
                <a:gd name="T44" fmla="*/ 325 w 496"/>
                <a:gd name="T45" fmla="*/ 18 h 852"/>
                <a:gd name="T46" fmla="*/ 404 w 496"/>
                <a:gd name="T47" fmla="*/ 56 h 852"/>
                <a:gd name="T48" fmla="*/ 426 w 496"/>
                <a:gd name="T49" fmla="*/ 73 h 852"/>
                <a:gd name="T50" fmla="*/ 454 w 496"/>
                <a:gd name="T51" fmla="*/ 104 h 852"/>
                <a:gd name="T52" fmla="*/ 467 w 496"/>
                <a:gd name="T53" fmla="*/ 131 h 852"/>
                <a:gd name="T54" fmla="*/ 476 w 496"/>
                <a:gd name="T55" fmla="*/ 175 h 852"/>
                <a:gd name="T56" fmla="*/ 478 w 496"/>
                <a:gd name="T57" fmla="*/ 212 h 852"/>
                <a:gd name="T58" fmla="*/ 467 w 496"/>
                <a:gd name="T59" fmla="*/ 321 h 852"/>
                <a:gd name="T60" fmla="*/ 457 w 496"/>
                <a:gd name="T61" fmla="*/ 386 h 852"/>
                <a:gd name="T62" fmla="*/ 442 w 496"/>
                <a:gd name="T63" fmla="*/ 450 h 852"/>
                <a:gd name="T64" fmla="*/ 405 w 496"/>
                <a:gd name="T65" fmla="*/ 541 h 852"/>
                <a:gd name="T66" fmla="*/ 353 w 496"/>
                <a:gd name="T67" fmla="*/ 622 h 852"/>
                <a:gd name="T68" fmla="*/ 312 w 496"/>
                <a:gd name="T69" fmla="*/ 671 h 852"/>
                <a:gd name="T70" fmla="*/ 214 w 496"/>
                <a:gd name="T71" fmla="*/ 763 h 852"/>
                <a:gd name="T72" fmla="*/ 178 w 496"/>
                <a:gd name="T73" fmla="*/ 790 h 852"/>
                <a:gd name="T74" fmla="*/ 126 w 496"/>
                <a:gd name="T75" fmla="*/ 821 h 852"/>
                <a:gd name="T76" fmla="*/ 86 w 496"/>
                <a:gd name="T77" fmla="*/ 835 h 852"/>
                <a:gd name="T78" fmla="*/ 57 w 496"/>
                <a:gd name="T79" fmla="*/ 833 h 852"/>
                <a:gd name="T80" fmla="*/ 29 w 496"/>
                <a:gd name="T81" fmla="*/ 820 h 852"/>
                <a:gd name="T82" fmla="*/ 15 w 496"/>
                <a:gd name="T83" fmla="*/ 805 h 852"/>
                <a:gd name="T84" fmla="*/ 9 w 496"/>
                <a:gd name="T85" fmla="*/ 802 h 852"/>
                <a:gd name="T86" fmla="*/ 2 w 496"/>
                <a:gd name="T87" fmla="*/ 808 h 852"/>
                <a:gd name="T88" fmla="*/ 2 w 496"/>
                <a:gd name="T89" fmla="*/ 818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6" h="852">
                  <a:moveTo>
                    <a:pt x="2" y="818"/>
                  </a:moveTo>
                  <a:lnTo>
                    <a:pt x="2" y="818"/>
                  </a:lnTo>
                  <a:lnTo>
                    <a:pt x="9" y="826"/>
                  </a:lnTo>
                  <a:lnTo>
                    <a:pt x="17" y="833"/>
                  </a:lnTo>
                  <a:lnTo>
                    <a:pt x="26" y="839"/>
                  </a:lnTo>
                  <a:lnTo>
                    <a:pt x="34" y="843"/>
                  </a:lnTo>
                  <a:lnTo>
                    <a:pt x="43" y="848"/>
                  </a:lnTo>
                  <a:lnTo>
                    <a:pt x="54" y="851"/>
                  </a:lnTo>
                  <a:lnTo>
                    <a:pt x="64" y="852"/>
                  </a:lnTo>
                  <a:lnTo>
                    <a:pt x="75" y="852"/>
                  </a:lnTo>
                  <a:lnTo>
                    <a:pt x="75" y="852"/>
                  </a:lnTo>
                  <a:lnTo>
                    <a:pt x="86" y="852"/>
                  </a:lnTo>
                  <a:lnTo>
                    <a:pt x="97" y="849"/>
                  </a:lnTo>
                  <a:lnTo>
                    <a:pt x="119" y="843"/>
                  </a:lnTo>
                  <a:lnTo>
                    <a:pt x="140" y="835"/>
                  </a:lnTo>
                  <a:lnTo>
                    <a:pt x="160" y="823"/>
                  </a:lnTo>
                  <a:lnTo>
                    <a:pt x="160" y="823"/>
                  </a:lnTo>
                  <a:lnTo>
                    <a:pt x="181" y="809"/>
                  </a:lnTo>
                  <a:lnTo>
                    <a:pt x="202" y="796"/>
                  </a:lnTo>
                  <a:lnTo>
                    <a:pt x="221" y="781"/>
                  </a:lnTo>
                  <a:lnTo>
                    <a:pt x="241" y="765"/>
                  </a:lnTo>
                  <a:lnTo>
                    <a:pt x="276" y="731"/>
                  </a:lnTo>
                  <a:lnTo>
                    <a:pt x="312" y="696"/>
                  </a:lnTo>
                  <a:lnTo>
                    <a:pt x="312" y="696"/>
                  </a:lnTo>
                  <a:lnTo>
                    <a:pt x="334" y="673"/>
                  </a:lnTo>
                  <a:lnTo>
                    <a:pt x="355" y="649"/>
                  </a:lnTo>
                  <a:lnTo>
                    <a:pt x="374" y="624"/>
                  </a:lnTo>
                  <a:lnTo>
                    <a:pt x="392" y="598"/>
                  </a:lnTo>
                  <a:lnTo>
                    <a:pt x="408" y="570"/>
                  </a:lnTo>
                  <a:lnTo>
                    <a:pt x="424" y="544"/>
                  </a:lnTo>
                  <a:lnTo>
                    <a:pt x="438" y="514"/>
                  </a:lnTo>
                  <a:lnTo>
                    <a:pt x="450" y="484"/>
                  </a:lnTo>
                  <a:lnTo>
                    <a:pt x="450" y="484"/>
                  </a:lnTo>
                  <a:lnTo>
                    <a:pt x="460" y="451"/>
                  </a:lnTo>
                  <a:lnTo>
                    <a:pt x="469" y="419"/>
                  </a:lnTo>
                  <a:lnTo>
                    <a:pt x="475" y="386"/>
                  </a:lnTo>
                  <a:lnTo>
                    <a:pt x="481" y="352"/>
                  </a:lnTo>
                  <a:lnTo>
                    <a:pt x="481" y="352"/>
                  </a:lnTo>
                  <a:lnTo>
                    <a:pt x="491" y="278"/>
                  </a:lnTo>
                  <a:lnTo>
                    <a:pt x="494" y="239"/>
                  </a:lnTo>
                  <a:lnTo>
                    <a:pt x="496" y="202"/>
                  </a:lnTo>
                  <a:lnTo>
                    <a:pt x="496" y="202"/>
                  </a:lnTo>
                  <a:lnTo>
                    <a:pt x="496" y="186"/>
                  </a:lnTo>
                  <a:lnTo>
                    <a:pt x="494" y="169"/>
                  </a:lnTo>
                  <a:lnTo>
                    <a:pt x="491" y="153"/>
                  </a:lnTo>
                  <a:lnTo>
                    <a:pt x="487" y="137"/>
                  </a:lnTo>
                  <a:lnTo>
                    <a:pt x="482" y="122"/>
                  </a:lnTo>
                  <a:lnTo>
                    <a:pt x="475" y="107"/>
                  </a:lnTo>
                  <a:lnTo>
                    <a:pt x="467" y="92"/>
                  </a:lnTo>
                  <a:lnTo>
                    <a:pt x="457" y="79"/>
                  </a:lnTo>
                  <a:lnTo>
                    <a:pt x="457" y="79"/>
                  </a:lnTo>
                  <a:lnTo>
                    <a:pt x="447" y="68"/>
                  </a:lnTo>
                  <a:lnTo>
                    <a:pt x="436" y="58"/>
                  </a:lnTo>
                  <a:lnTo>
                    <a:pt x="424" y="49"/>
                  </a:lnTo>
                  <a:lnTo>
                    <a:pt x="411" y="40"/>
                  </a:lnTo>
                  <a:lnTo>
                    <a:pt x="386" y="25"/>
                  </a:lnTo>
                  <a:lnTo>
                    <a:pt x="358" y="12"/>
                  </a:lnTo>
                  <a:lnTo>
                    <a:pt x="358" y="12"/>
                  </a:lnTo>
                  <a:lnTo>
                    <a:pt x="329" y="2"/>
                  </a:lnTo>
                  <a:lnTo>
                    <a:pt x="329" y="2"/>
                  </a:lnTo>
                  <a:lnTo>
                    <a:pt x="327" y="0"/>
                  </a:lnTo>
                  <a:lnTo>
                    <a:pt x="324" y="2"/>
                  </a:lnTo>
                  <a:lnTo>
                    <a:pt x="321" y="5"/>
                  </a:lnTo>
                  <a:lnTo>
                    <a:pt x="319" y="7"/>
                  </a:lnTo>
                  <a:lnTo>
                    <a:pt x="319" y="10"/>
                  </a:lnTo>
                  <a:lnTo>
                    <a:pt x="321" y="13"/>
                  </a:lnTo>
                  <a:lnTo>
                    <a:pt x="322" y="16"/>
                  </a:lnTo>
                  <a:lnTo>
                    <a:pt x="325" y="18"/>
                  </a:lnTo>
                  <a:lnTo>
                    <a:pt x="325" y="18"/>
                  </a:lnTo>
                  <a:lnTo>
                    <a:pt x="352" y="28"/>
                  </a:lnTo>
                  <a:lnTo>
                    <a:pt x="378" y="42"/>
                  </a:lnTo>
                  <a:lnTo>
                    <a:pt x="404" y="56"/>
                  </a:lnTo>
                  <a:lnTo>
                    <a:pt x="415" y="64"/>
                  </a:lnTo>
                  <a:lnTo>
                    <a:pt x="426" y="73"/>
                  </a:lnTo>
                  <a:lnTo>
                    <a:pt x="426" y="73"/>
                  </a:lnTo>
                  <a:lnTo>
                    <a:pt x="436" y="83"/>
                  </a:lnTo>
                  <a:lnTo>
                    <a:pt x="445" y="94"/>
                  </a:lnTo>
                  <a:lnTo>
                    <a:pt x="454" y="104"/>
                  </a:lnTo>
                  <a:lnTo>
                    <a:pt x="461" y="116"/>
                  </a:lnTo>
                  <a:lnTo>
                    <a:pt x="461" y="116"/>
                  </a:lnTo>
                  <a:lnTo>
                    <a:pt x="467" y="131"/>
                  </a:lnTo>
                  <a:lnTo>
                    <a:pt x="472" y="146"/>
                  </a:lnTo>
                  <a:lnTo>
                    <a:pt x="475" y="160"/>
                  </a:lnTo>
                  <a:lnTo>
                    <a:pt x="476" y="175"/>
                  </a:lnTo>
                  <a:lnTo>
                    <a:pt x="476" y="175"/>
                  </a:lnTo>
                  <a:lnTo>
                    <a:pt x="478" y="195"/>
                  </a:lnTo>
                  <a:lnTo>
                    <a:pt x="478" y="212"/>
                  </a:lnTo>
                  <a:lnTo>
                    <a:pt x="475" y="248"/>
                  </a:lnTo>
                  <a:lnTo>
                    <a:pt x="472" y="285"/>
                  </a:lnTo>
                  <a:lnTo>
                    <a:pt x="467" y="321"/>
                  </a:lnTo>
                  <a:lnTo>
                    <a:pt x="467" y="321"/>
                  </a:lnTo>
                  <a:lnTo>
                    <a:pt x="463" y="353"/>
                  </a:lnTo>
                  <a:lnTo>
                    <a:pt x="457" y="386"/>
                  </a:lnTo>
                  <a:lnTo>
                    <a:pt x="450" y="419"/>
                  </a:lnTo>
                  <a:lnTo>
                    <a:pt x="442" y="450"/>
                  </a:lnTo>
                  <a:lnTo>
                    <a:pt x="442" y="450"/>
                  </a:lnTo>
                  <a:lnTo>
                    <a:pt x="432" y="481"/>
                  </a:lnTo>
                  <a:lnTo>
                    <a:pt x="420" y="511"/>
                  </a:lnTo>
                  <a:lnTo>
                    <a:pt x="405" y="541"/>
                  </a:lnTo>
                  <a:lnTo>
                    <a:pt x="390" y="569"/>
                  </a:lnTo>
                  <a:lnTo>
                    <a:pt x="372" y="596"/>
                  </a:lnTo>
                  <a:lnTo>
                    <a:pt x="353" y="622"/>
                  </a:lnTo>
                  <a:lnTo>
                    <a:pt x="334" y="647"/>
                  </a:lnTo>
                  <a:lnTo>
                    <a:pt x="312" y="671"/>
                  </a:lnTo>
                  <a:lnTo>
                    <a:pt x="312" y="671"/>
                  </a:lnTo>
                  <a:lnTo>
                    <a:pt x="279" y="702"/>
                  </a:lnTo>
                  <a:lnTo>
                    <a:pt x="248" y="734"/>
                  </a:lnTo>
                  <a:lnTo>
                    <a:pt x="214" y="763"/>
                  </a:lnTo>
                  <a:lnTo>
                    <a:pt x="196" y="777"/>
                  </a:lnTo>
                  <a:lnTo>
                    <a:pt x="178" y="790"/>
                  </a:lnTo>
                  <a:lnTo>
                    <a:pt x="178" y="790"/>
                  </a:lnTo>
                  <a:lnTo>
                    <a:pt x="162" y="802"/>
                  </a:lnTo>
                  <a:lnTo>
                    <a:pt x="144" y="812"/>
                  </a:lnTo>
                  <a:lnTo>
                    <a:pt x="126" y="821"/>
                  </a:lnTo>
                  <a:lnTo>
                    <a:pt x="106" y="830"/>
                  </a:lnTo>
                  <a:lnTo>
                    <a:pt x="97" y="832"/>
                  </a:lnTo>
                  <a:lnTo>
                    <a:pt x="86" y="835"/>
                  </a:lnTo>
                  <a:lnTo>
                    <a:pt x="76" y="835"/>
                  </a:lnTo>
                  <a:lnTo>
                    <a:pt x="66" y="835"/>
                  </a:lnTo>
                  <a:lnTo>
                    <a:pt x="57" y="833"/>
                  </a:lnTo>
                  <a:lnTo>
                    <a:pt x="46" y="830"/>
                  </a:lnTo>
                  <a:lnTo>
                    <a:pt x="37" y="826"/>
                  </a:lnTo>
                  <a:lnTo>
                    <a:pt x="29" y="820"/>
                  </a:lnTo>
                  <a:lnTo>
                    <a:pt x="29" y="820"/>
                  </a:lnTo>
                  <a:lnTo>
                    <a:pt x="21" y="814"/>
                  </a:lnTo>
                  <a:lnTo>
                    <a:pt x="15" y="805"/>
                  </a:lnTo>
                  <a:lnTo>
                    <a:pt x="15" y="805"/>
                  </a:lnTo>
                  <a:lnTo>
                    <a:pt x="12" y="803"/>
                  </a:lnTo>
                  <a:lnTo>
                    <a:pt x="9" y="802"/>
                  </a:lnTo>
                  <a:lnTo>
                    <a:pt x="6" y="803"/>
                  </a:lnTo>
                  <a:lnTo>
                    <a:pt x="3" y="805"/>
                  </a:lnTo>
                  <a:lnTo>
                    <a:pt x="2" y="808"/>
                  </a:lnTo>
                  <a:lnTo>
                    <a:pt x="0" y="811"/>
                  </a:lnTo>
                  <a:lnTo>
                    <a:pt x="0" y="814"/>
                  </a:lnTo>
                  <a:lnTo>
                    <a:pt x="2" y="818"/>
                  </a:lnTo>
                  <a:lnTo>
                    <a:pt x="2" y="8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6D794755-4F0C-2AB9-9A67-C628463D7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180"/>
              <a:ext cx="172" cy="278"/>
            </a:xfrm>
            <a:custGeom>
              <a:avLst/>
              <a:gdLst>
                <a:gd name="T0" fmla="*/ 479 w 517"/>
                <a:gd name="T1" fmla="*/ 28 h 836"/>
                <a:gd name="T2" fmla="*/ 496 w 517"/>
                <a:gd name="T3" fmla="*/ 70 h 836"/>
                <a:gd name="T4" fmla="*/ 498 w 517"/>
                <a:gd name="T5" fmla="*/ 99 h 836"/>
                <a:gd name="T6" fmla="*/ 496 w 517"/>
                <a:gd name="T7" fmla="*/ 160 h 836"/>
                <a:gd name="T8" fmla="*/ 486 w 517"/>
                <a:gd name="T9" fmla="*/ 249 h 836"/>
                <a:gd name="T10" fmla="*/ 465 w 517"/>
                <a:gd name="T11" fmla="*/ 346 h 836"/>
                <a:gd name="T12" fmla="*/ 410 w 517"/>
                <a:gd name="T13" fmla="*/ 499 h 836"/>
                <a:gd name="T14" fmla="*/ 376 w 517"/>
                <a:gd name="T15" fmla="*/ 588 h 836"/>
                <a:gd name="T16" fmla="*/ 353 w 517"/>
                <a:gd name="T17" fmla="*/ 639 h 836"/>
                <a:gd name="T18" fmla="*/ 314 w 517"/>
                <a:gd name="T19" fmla="*/ 698 h 836"/>
                <a:gd name="T20" fmla="*/ 284 w 517"/>
                <a:gd name="T21" fmla="*/ 731 h 836"/>
                <a:gd name="T22" fmla="*/ 234 w 517"/>
                <a:gd name="T23" fmla="*/ 772 h 836"/>
                <a:gd name="T24" fmla="*/ 178 w 517"/>
                <a:gd name="T25" fmla="*/ 803 h 836"/>
                <a:gd name="T26" fmla="*/ 135 w 517"/>
                <a:gd name="T27" fmla="*/ 815 h 836"/>
                <a:gd name="T28" fmla="*/ 92 w 517"/>
                <a:gd name="T29" fmla="*/ 817 h 836"/>
                <a:gd name="T30" fmla="*/ 69 w 517"/>
                <a:gd name="T31" fmla="*/ 809 h 836"/>
                <a:gd name="T32" fmla="*/ 40 w 517"/>
                <a:gd name="T33" fmla="*/ 791 h 836"/>
                <a:gd name="T34" fmla="*/ 18 w 517"/>
                <a:gd name="T35" fmla="*/ 765 h 836"/>
                <a:gd name="T36" fmla="*/ 12 w 517"/>
                <a:gd name="T37" fmla="*/ 760 h 836"/>
                <a:gd name="T38" fmla="*/ 1 w 517"/>
                <a:gd name="T39" fmla="*/ 763 h 836"/>
                <a:gd name="T40" fmla="*/ 1 w 517"/>
                <a:gd name="T41" fmla="*/ 774 h 836"/>
                <a:gd name="T42" fmla="*/ 32 w 517"/>
                <a:gd name="T43" fmla="*/ 808 h 836"/>
                <a:gd name="T44" fmla="*/ 61 w 517"/>
                <a:gd name="T45" fmla="*/ 826 h 836"/>
                <a:gd name="T46" fmla="*/ 81 w 517"/>
                <a:gd name="T47" fmla="*/ 832 h 836"/>
                <a:gd name="T48" fmla="*/ 133 w 517"/>
                <a:gd name="T49" fmla="*/ 835 h 836"/>
                <a:gd name="T50" fmla="*/ 176 w 517"/>
                <a:gd name="T51" fmla="*/ 823 h 836"/>
                <a:gd name="T52" fmla="*/ 238 w 517"/>
                <a:gd name="T53" fmla="*/ 791 h 836"/>
                <a:gd name="T54" fmla="*/ 292 w 517"/>
                <a:gd name="T55" fmla="*/ 748 h 836"/>
                <a:gd name="T56" fmla="*/ 323 w 517"/>
                <a:gd name="T57" fmla="*/ 716 h 836"/>
                <a:gd name="T58" fmla="*/ 360 w 517"/>
                <a:gd name="T59" fmla="*/ 661 h 836"/>
                <a:gd name="T60" fmla="*/ 390 w 517"/>
                <a:gd name="T61" fmla="*/ 601 h 836"/>
                <a:gd name="T62" fmla="*/ 437 w 517"/>
                <a:gd name="T63" fmla="*/ 478 h 836"/>
                <a:gd name="T64" fmla="*/ 471 w 517"/>
                <a:gd name="T65" fmla="*/ 383 h 836"/>
                <a:gd name="T66" fmla="*/ 499 w 517"/>
                <a:gd name="T67" fmla="*/ 279 h 836"/>
                <a:gd name="T68" fmla="*/ 508 w 517"/>
                <a:gd name="T69" fmla="*/ 217 h 836"/>
                <a:gd name="T70" fmla="*/ 514 w 517"/>
                <a:gd name="T71" fmla="*/ 153 h 836"/>
                <a:gd name="T72" fmla="*/ 517 w 517"/>
                <a:gd name="T73" fmla="*/ 105 h 836"/>
                <a:gd name="T74" fmla="*/ 511 w 517"/>
                <a:gd name="T75" fmla="*/ 59 h 836"/>
                <a:gd name="T76" fmla="*/ 501 w 517"/>
                <a:gd name="T77" fmla="*/ 30 h 836"/>
                <a:gd name="T78" fmla="*/ 483 w 517"/>
                <a:gd name="T79" fmla="*/ 3 h 836"/>
                <a:gd name="T80" fmla="*/ 474 w 517"/>
                <a:gd name="T81" fmla="*/ 1 h 836"/>
                <a:gd name="T82" fmla="*/ 468 w 517"/>
                <a:gd name="T83" fmla="*/ 9 h 836"/>
                <a:gd name="T84" fmla="*/ 471 w 517"/>
                <a:gd name="T85" fmla="*/ 16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17" h="836">
                  <a:moveTo>
                    <a:pt x="471" y="16"/>
                  </a:moveTo>
                  <a:lnTo>
                    <a:pt x="471" y="16"/>
                  </a:lnTo>
                  <a:lnTo>
                    <a:pt x="479" y="28"/>
                  </a:lnTo>
                  <a:lnTo>
                    <a:pt x="486" y="42"/>
                  </a:lnTo>
                  <a:lnTo>
                    <a:pt x="492" y="56"/>
                  </a:lnTo>
                  <a:lnTo>
                    <a:pt x="496" y="70"/>
                  </a:lnTo>
                  <a:lnTo>
                    <a:pt x="496" y="70"/>
                  </a:lnTo>
                  <a:lnTo>
                    <a:pt x="498" y="85"/>
                  </a:lnTo>
                  <a:lnTo>
                    <a:pt x="498" y="99"/>
                  </a:lnTo>
                  <a:lnTo>
                    <a:pt x="498" y="129"/>
                  </a:lnTo>
                  <a:lnTo>
                    <a:pt x="498" y="129"/>
                  </a:lnTo>
                  <a:lnTo>
                    <a:pt x="496" y="160"/>
                  </a:lnTo>
                  <a:lnTo>
                    <a:pt x="493" y="190"/>
                  </a:lnTo>
                  <a:lnTo>
                    <a:pt x="486" y="249"/>
                  </a:lnTo>
                  <a:lnTo>
                    <a:pt x="486" y="249"/>
                  </a:lnTo>
                  <a:lnTo>
                    <a:pt x="480" y="282"/>
                  </a:lnTo>
                  <a:lnTo>
                    <a:pt x="474" y="313"/>
                  </a:lnTo>
                  <a:lnTo>
                    <a:pt x="465" y="346"/>
                  </a:lnTo>
                  <a:lnTo>
                    <a:pt x="455" y="377"/>
                  </a:lnTo>
                  <a:lnTo>
                    <a:pt x="434" y="438"/>
                  </a:lnTo>
                  <a:lnTo>
                    <a:pt x="410" y="499"/>
                  </a:lnTo>
                  <a:lnTo>
                    <a:pt x="410" y="499"/>
                  </a:lnTo>
                  <a:lnTo>
                    <a:pt x="388" y="558"/>
                  </a:lnTo>
                  <a:lnTo>
                    <a:pt x="376" y="588"/>
                  </a:lnTo>
                  <a:lnTo>
                    <a:pt x="363" y="618"/>
                  </a:lnTo>
                  <a:lnTo>
                    <a:pt x="363" y="618"/>
                  </a:lnTo>
                  <a:lnTo>
                    <a:pt x="353" y="639"/>
                  </a:lnTo>
                  <a:lnTo>
                    <a:pt x="341" y="659"/>
                  </a:lnTo>
                  <a:lnTo>
                    <a:pt x="329" y="680"/>
                  </a:lnTo>
                  <a:lnTo>
                    <a:pt x="314" y="698"/>
                  </a:lnTo>
                  <a:lnTo>
                    <a:pt x="314" y="698"/>
                  </a:lnTo>
                  <a:lnTo>
                    <a:pt x="301" y="714"/>
                  </a:lnTo>
                  <a:lnTo>
                    <a:pt x="284" y="731"/>
                  </a:lnTo>
                  <a:lnTo>
                    <a:pt x="270" y="745"/>
                  </a:lnTo>
                  <a:lnTo>
                    <a:pt x="252" y="759"/>
                  </a:lnTo>
                  <a:lnTo>
                    <a:pt x="234" y="772"/>
                  </a:lnTo>
                  <a:lnTo>
                    <a:pt x="216" y="784"/>
                  </a:lnTo>
                  <a:lnTo>
                    <a:pt x="197" y="794"/>
                  </a:lnTo>
                  <a:lnTo>
                    <a:pt x="178" y="803"/>
                  </a:lnTo>
                  <a:lnTo>
                    <a:pt x="178" y="803"/>
                  </a:lnTo>
                  <a:lnTo>
                    <a:pt x="157" y="811"/>
                  </a:lnTo>
                  <a:lnTo>
                    <a:pt x="135" y="815"/>
                  </a:lnTo>
                  <a:lnTo>
                    <a:pt x="114" y="818"/>
                  </a:lnTo>
                  <a:lnTo>
                    <a:pt x="102" y="818"/>
                  </a:lnTo>
                  <a:lnTo>
                    <a:pt x="92" y="817"/>
                  </a:lnTo>
                  <a:lnTo>
                    <a:pt x="92" y="817"/>
                  </a:lnTo>
                  <a:lnTo>
                    <a:pt x="80" y="814"/>
                  </a:lnTo>
                  <a:lnTo>
                    <a:pt x="69" y="809"/>
                  </a:lnTo>
                  <a:lnTo>
                    <a:pt x="59" y="805"/>
                  </a:lnTo>
                  <a:lnTo>
                    <a:pt x="49" y="797"/>
                  </a:lnTo>
                  <a:lnTo>
                    <a:pt x="40" y="791"/>
                  </a:lnTo>
                  <a:lnTo>
                    <a:pt x="31" y="783"/>
                  </a:lnTo>
                  <a:lnTo>
                    <a:pt x="23" y="774"/>
                  </a:lnTo>
                  <a:lnTo>
                    <a:pt x="18" y="765"/>
                  </a:lnTo>
                  <a:lnTo>
                    <a:pt x="18" y="765"/>
                  </a:lnTo>
                  <a:lnTo>
                    <a:pt x="15" y="762"/>
                  </a:lnTo>
                  <a:lnTo>
                    <a:pt x="12" y="760"/>
                  </a:lnTo>
                  <a:lnTo>
                    <a:pt x="7" y="760"/>
                  </a:lnTo>
                  <a:lnTo>
                    <a:pt x="4" y="762"/>
                  </a:lnTo>
                  <a:lnTo>
                    <a:pt x="1" y="763"/>
                  </a:lnTo>
                  <a:lnTo>
                    <a:pt x="0" y="766"/>
                  </a:lnTo>
                  <a:lnTo>
                    <a:pt x="0" y="769"/>
                  </a:lnTo>
                  <a:lnTo>
                    <a:pt x="1" y="774"/>
                  </a:lnTo>
                  <a:lnTo>
                    <a:pt x="1" y="774"/>
                  </a:lnTo>
                  <a:lnTo>
                    <a:pt x="16" y="791"/>
                  </a:lnTo>
                  <a:lnTo>
                    <a:pt x="32" y="808"/>
                  </a:lnTo>
                  <a:lnTo>
                    <a:pt x="41" y="814"/>
                  </a:lnTo>
                  <a:lnTo>
                    <a:pt x="50" y="820"/>
                  </a:lnTo>
                  <a:lnTo>
                    <a:pt x="61" y="826"/>
                  </a:lnTo>
                  <a:lnTo>
                    <a:pt x="71" y="830"/>
                  </a:lnTo>
                  <a:lnTo>
                    <a:pt x="71" y="830"/>
                  </a:lnTo>
                  <a:lnTo>
                    <a:pt x="81" y="832"/>
                  </a:lnTo>
                  <a:lnTo>
                    <a:pt x="92" y="835"/>
                  </a:lnTo>
                  <a:lnTo>
                    <a:pt x="112" y="836"/>
                  </a:lnTo>
                  <a:lnTo>
                    <a:pt x="133" y="835"/>
                  </a:lnTo>
                  <a:lnTo>
                    <a:pt x="154" y="830"/>
                  </a:lnTo>
                  <a:lnTo>
                    <a:pt x="154" y="830"/>
                  </a:lnTo>
                  <a:lnTo>
                    <a:pt x="176" y="823"/>
                  </a:lnTo>
                  <a:lnTo>
                    <a:pt x="198" y="814"/>
                  </a:lnTo>
                  <a:lnTo>
                    <a:pt x="218" y="803"/>
                  </a:lnTo>
                  <a:lnTo>
                    <a:pt x="238" y="791"/>
                  </a:lnTo>
                  <a:lnTo>
                    <a:pt x="258" y="778"/>
                  </a:lnTo>
                  <a:lnTo>
                    <a:pt x="275" y="763"/>
                  </a:lnTo>
                  <a:lnTo>
                    <a:pt x="292" y="748"/>
                  </a:lnTo>
                  <a:lnTo>
                    <a:pt x="308" y="732"/>
                  </a:lnTo>
                  <a:lnTo>
                    <a:pt x="308" y="732"/>
                  </a:lnTo>
                  <a:lnTo>
                    <a:pt x="323" y="716"/>
                  </a:lnTo>
                  <a:lnTo>
                    <a:pt x="336" y="698"/>
                  </a:lnTo>
                  <a:lnTo>
                    <a:pt x="350" y="680"/>
                  </a:lnTo>
                  <a:lnTo>
                    <a:pt x="360" y="661"/>
                  </a:lnTo>
                  <a:lnTo>
                    <a:pt x="360" y="661"/>
                  </a:lnTo>
                  <a:lnTo>
                    <a:pt x="375" y="631"/>
                  </a:lnTo>
                  <a:lnTo>
                    <a:pt x="390" y="601"/>
                  </a:lnTo>
                  <a:lnTo>
                    <a:pt x="415" y="541"/>
                  </a:lnTo>
                  <a:lnTo>
                    <a:pt x="415" y="541"/>
                  </a:lnTo>
                  <a:lnTo>
                    <a:pt x="437" y="478"/>
                  </a:lnTo>
                  <a:lnTo>
                    <a:pt x="461" y="416"/>
                  </a:lnTo>
                  <a:lnTo>
                    <a:pt x="461" y="416"/>
                  </a:lnTo>
                  <a:lnTo>
                    <a:pt x="471" y="383"/>
                  </a:lnTo>
                  <a:lnTo>
                    <a:pt x="483" y="349"/>
                  </a:lnTo>
                  <a:lnTo>
                    <a:pt x="492" y="315"/>
                  </a:lnTo>
                  <a:lnTo>
                    <a:pt x="499" y="279"/>
                  </a:lnTo>
                  <a:lnTo>
                    <a:pt x="499" y="279"/>
                  </a:lnTo>
                  <a:lnTo>
                    <a:pt x="504" y="248"/>
                  </a:lnTo>
                  <a:lnTo>
                    <a:pt x="508" y="217"/>
                  </a:lnTo>
                  <a:lnTo>
                    <a:pt x="508" y="217"/>
                  </a:lnTo>
                  <a:lnTo>
                    <a:pt x="511" y="184"/>
                  </a:lnTo>
                  <a:lnTo>
                    <a:pt x="514" y="153"/>
                  </a:lnTo>
                  <a:lnTo>
                    <a:pt x="514" y="153"/>
                  </a:lnTo>
                  <a:lnTo>
                    <a:pt x="517" y="122"/>
                  </a:lnTo>
                  <a:lnTo>
                    <a:pt x="517" y="105"/>
                  </a:lnTo>
                  <a:lnTo>
                    <a:pt x="516" y="91"/>
                  </a:lnTo>
                  <a:lnTo>
                    <a:pt x="514" y="74"/>
                  </a:lnTo>
                  <a:lnTo>
                    <a:pt x="511" y="59"/>
                  </a:lnTo>
                  <a:lnTo>
                    <a:pt x="507" y="45"/>
                  </a:lnTo>
                  <a:lnTo>
                    <a:pt x="501" y="30"/>
                  </a:lnTo>
                  <a:lnTo>
                    <a:pt x="501" y="30"/>
                  </a:lnTo>
                  <a:lnTo>
                    <a:pt x="492" y="16"/>
                  </a:lnTo>
                  <a:lnTo>
                    <a:pt x="483" y="3"/>
                  </a:lnTo>
                  <a:lnTo>
                    <a:pt x="483" y="3"/>
                  </a:lnTo>
                  <a:lnTo>
                    <a:pt x="480" y="1"/>
                  </a:lnTo>
                  <a:lnTo>
                    <a:pt x="477" y="0"/>
                  </a:lnTo>
                  <a:lnTo>
                    <a:pt x="474" y="1"/>
                  </a:lnTo>
                  <a:lnTo>
                    <a:pt x="471" y="3"/>
                  </a:lnTo>
                  <a:lnTo>
                    <a:pt x="470" y="6"/>
                  </a:lnTo>
                  <a:lnTo>
                    <a:pt x="468" y="9"/>
                  </a:lnTo>
                  <a:lnTo>
                    <a:pt x="468" y="13"/>
                  </a:lnTo>
                  <a:lnTo>
                    <a:pt x="471" y="16"/>
                  </a:lnTo>
                  <a:lnTo>
                    <a:pt x="471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7DF1218F-AC9A-3C5E-B9C3-9B705D776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151"/>
              <a:ext cx="39" cy="35"/>
            </a:xfrm>
            <a:custGeom>
              <a:avLst/>
              <a:gdLst>
                <a:gd name="T0" fmla="*/ 2 w 116"/>
                <a:gd name="T1" fmla="*/ 16 h 105"/>
                <a:gd name="T2" fmla="*/ 2 w 116"/>
                <a:gd name="T3" fmla="*/ 16 h 105"/>
                <a:gd name="T4" fmla="*/ 54 w 116"/>
                <a:gd name="T5" fmla="*/ 56 h 105"/>
                <a:gd name="T6" fmla="*/ 79 w 116"/>
                <a:gd name="T7" fmla="*/ 79 h 105"/>
                <a:gd name="T8" fmla="*/ 89 w 116"/>
                <a:gd name="T9" fmla="*/ 89 h 105"/>
                <a:gd name="T10" fmla="*/ 101 w 116"/>
                <a:gd name="T11" fmla="*/ 102 h 105"/>
                <a:gd name="T12" fmla="*/ 101 w 116"/>
                <a:gd name="T13" fmla="*/ 102 h 105"/>
                <a:gd name="T14" fmla="*/ 103 w 116"/>
                <a:gd name="T15" fmla="*/ 104 h 105"/>
                <a:gd name="T16" fmla="*/ 107 w 116"/>
                <a:gd name="T17" fmla="*/ 105 h 105"/>
                <a:gd name="T18" fmla="*/ 110 w 116"/>
                <a:gd name="T19" fmla="*/ 104 h 105"/>
                <a:gd name="T20" fmla="*/ 113 w 116"/>
                <a:gd name="T21" fmla="*/ 102 h 105"/>
                <a:gd name="T22" fmla="*/ 113 w 116"/>
                <a:gd name="T23" fmla="*/ 102 h 105"/>
                <a:gd name="T24" fmla="*/ 114 w 116"/>
                <a:gd name="T25" fmla="*/ 99 h 105"/>
                <a:gd name="T26" fmla="*/ 116 w 116"/>
                <a:gd name="T27" fmla="*/ 96 h 105"/>
                <a:gd name="T28" fmla="*/ 114 w 116"/>
                <a:gd name="T29" fmla="*/ 92 h 105"/>
                <a:gd name="T30" fmla="*/ 113 w 116"/>
                <a:gd name="T31" fmla="*/ 89 h 105"/>
                <a:gd name="T32" fmla="*/ 113 w 116"/>
                <a:gd name="T33" fmla="*/ 89 h 105"/>
                <a:gd name="T34" fmla="*/ 103 w 116"/>
                <a:gd name="T35" fmla="*/ 77 h 105"/>
                <a:gd name="T36" fmla="*/ 91 w 116"/>
                <a:gd name="T37" fmla="*/ 65 h 105"/>
                <a:gd name="T38" fmla="*/ 67 w 116"/>
                <a:gd name="T39" fmla="*/ 43 h 105"/>
                <a:gd name="T40" fmla="*/ 15 w 116"/>
                <a:gd name="T41" fmla="*/ 3 h 105"/>
                <a:gd name="T42" fmla="*/ 15 w 116"/>
                <a:gd name="T43" fmla="*/ 3 h 105"/>
                <a:gd name="T44" fmla="*/ 12 w 116"/>
                <a:gd name="T45" fmla="*/ 1 h 105"/>
                <a:gd name="T46" fmla="*/ 9 w 116"/>
                <a:gd name="T47" fmla="*/ 0 h 105"/>
                <a:gd name="T48" fmla="*/ 5 w 116"/>
                <a:gd name="T49" fmla="*/ 1 h 105"/>
                <a:gd name="T50" fmla="*/ 2 w 116"/>
                <a:gd name="T51" fmla="*/ 3 h 105"/>
                <a:gd name="T52" fmla="*/ 2 w 116"/>
                <a:gd name="T53" fmla="*/ 3 h 105"/>
                <a:gd name="T54" fmla="*/ 0 w 116"/>
                <a:gd name="T55" fmla="*/ 6 h 105"/>
                <a:gd name="T56" fmla="*/ 0 w 116"/>
                <a:gd name="T57" fmla="*/ 9 h 105"/>
                <a:gd name="T58" fmla="*/ 0 w 116"/>
                <a:gd name="T59" fmla="*/ 13 h 105"/>
                <a:gd name="T60" fmla="*/ 2 w 116"/>
                <a:gd name="T61" fmla="*/ 16 h 105"/>
                <a:gd name="T62" fmla="*/ 2 w 116"/>
                <a:gd name="T63" fmla="*/ 1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6" h="105">
                  <a:moveTo>
                    <a:pt x="2" y="16"/>
                  </a:moveTo>
                  <a:lnTo>
                    <a:pt x="2" y="16"/>
                  </a:lnTo>
                  <a:lnTo>
                    <a:pt x="54" y="56"/>
                  </a:lnTo>
                  <a:lnTo>
                    <a:pt x="79" y="79"/>
                  </a:lnTo>
                  <a:lnTo>
                    <a:pt x="89" y="89"/>
                  </a:lnTo>
                  <a:lnTo>
                    <a:pt x="101" y="102"/>
                  </a:lnTo>
                  <a:lnTo>
                    <a:pt x="101" y="102"/>
                  </a:lnTo>
                  <a:lnTo>
                    <a:pt x="103" y="104"/>
                  </a:lnTo>
                  <a:lnTo>
                    <a:pt x="107" y="105"/>
                  </a:lnTo>
                  <a:lnTo>
                    <a:pt x="110" y="104"/>
                  </a:lnTo>
                  <a:lnTo>
                    <a:pt x="113" y="102"/>
                  </a:lnTo>
                  <a:lnTo>
                    <a:pt x="113" y="102"/>
                  </a:lnTo>
                  <a:lnTo>
                    <a:pt x="114" y="99"/>
                  </a:lnTo>
                  <a:lnTo>
                    <a:pt x="116" y="96"/>
                  </a:lnTo>
                  <a:lnTo>
                    <a:pt x="114" y="92"/>
                  </a:lnTo>
                  <a:lnTo>
                    <a:pt x="113" y="89"/>
                  </a:lnTo>
                  <a:lnTo>
                    <a:pt x="113" y="89"/>
                  </a:lnTo>
                  <a:lnTo>
                    <a:pt x="103" y="77"/>
                  </a:lnTo>
                  <a:lnTo>
                    <a:pt x="91" y="65"/>
                  </a:lnTo>
                  <a:lnTo>
                    <a:pt x="67" y="4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EEF441F1-88BB-1C1F-B721-2E7CCD139E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9" y="182"/>
              <a:ext cx="63" cy="154"/>
            </a:xfrm>
            <a:custGeom>
              <a:avLst/>
              <a:gdLst>
                <a:gd name="T0" fmla="*/ 92 w 190"/>
                <a:gd name="T1" fmla="*/ 457 h 462"/>
                <a:gd name="T2" fmla="*/ 126 w 190"/>
                <a:gd name="T3" fmla="*/ 405 h 462"/>
                <a:gd name="T4" fmla="*/ 154 w 190"/>
                <a:gd name="T5" fmla="*/ 350 h 462"/>
                <a:gd name="T6" fmla="*/ 176 w 190"/>
                <a:gd name="T7" fmla="*/ 292 h 462"/>
                <a:gd name="T8" fmla="*/ 188 w 190"/>
                <a:gd name="T9" fmla="*/ 233 h 462"/>
                <a:gd name="T10" fmla="*/ 190 w 190"/>
                <a:gd name="T11" fmla="*/ 206 h 462"/>
                <a:gd name="T12" fmla="*/ 184 w 190"/>
                <a:gd name="T13" fmla="*/ 156 h 462"/>
                <a:gd name="T14" fmla="*/ 166 w 190"/>
                <a:gd name="T15" fmla="*/ 108 h 462"/>
                <a:gd name="T16" fmla="*/ 138 w 190"/>
                <a:gd name="T17" fmla="*/ 65 h 462"/>
                <a:gd name="T18" fmla="*/ 118 w 190"/>
                <a:gd name="T19" fmla="*/ 46 h 462"/>
                <a:gd name="T20" fmla="*/ 95 w 190"/>
                <a:gd name="T21" fmla="*/ 30 h 462"/>
                <a:gd name="T22" fmla="*/ 68 w 190"/>
                <a:gd name="T23" fmla="*/ 16 h 462"/>
                <a:gd name="T24" fmla="*/ 10 w 190"/>
                <a:gd name="T25" fmla="*/ 1 h 462"/>
                <a:gd name="T26" fmla="*/ 7 w 190"/>
                <a:gd name="T27" fmla="*/ 0 h 462"/>
                <a:gd name="T28" fmla="*/ 1 w 190"/>
                <a:gd name="T29" fmla="*/ 4 h 462"/>
                <a:gd name="T30" fmla="*/ 0 w 190"/>
                <a:gd name="T31" fmla="*/ 10 h 462"/>
                <a:gd name="T32" fmla="*/ 3 w 190"/>
                <a:gd name="T33" fmla="*/ 16 h 462"/>
                <a:gd name="T34" fmla="*/ 6 w 190"/>
                <a:gd name="T35" fmla="*/ 18 h 462"/>
                <a:gd name="T36" fmla="*/ 55 w 190"/>
                <a:gd name="T37" fmla="*/ 31 h 462"/>
                <a:gd name="T38" fmla="*/ 78 w 190"/>
                <a:gd name="T39" fmla="*/ 40 h 462"/>
                <a:gd name="T40" fmla="*/ 99 w 190"/>
                <a:gd name="T41" fmla="*/ 53 h 462"/>
                <a:gd name="T42" fmla="*/ 108 w 190"/>
                <a:gd name="T43" fmla="*/ 61 h 462"/>
                <a:gd name="T44" fmla="*/ 132 w 190"/>
                <a:gd name="T45" fmla="*/ 88 h 462"/>
                <a:gd name="T46" fmla="*/ 156 w 190"/>
                <a:gd name="T47" fmla="*/ 129 h 462"/>
                <a:gd name="T48" fmla="*/ 164 w 190"/>
                <a:gd name="T49" fmla="*/ 151 h 462"/>
                <a:gd name="T50" fmla="*/ 172 w 190"/>
                <a:gd name="T51" fmla="*/ 199 h 462"/>
                <a:gd name="T52" fmla="*/ 172 w 190"/>
                <a:gd name="T53" fmla="*/ 223 h 462"/>
                <a:gd name="T54" fmla="*/ 161 w 190"/>
                <a:gd name="T55" fmla="*/ 279 h 462"/>
                <a:gd name="T56" fmla="*/ 142 w 190"/>
                <a:gd name="T57" fmla="*/ 334 h 462"/>
                <a:gd name="T58" fmla="*/ 129 w 190"/>
                <a:gd name="T59" fmla="*/ 364 h 462"/>
                <a:gd name="T60" fmla="*/ 95 w 190"/>
                <a:gd name="T61" fmla="*/ 422 h 462"/>
                <a:gd name="T62" fmla="*/ 77 w 190"/>
                <a:gd name="T63" fmla="*/ 448 h 462"/>
                <a:gd name="T64" fmla="*/ 75 w 190"/>
                <a:gd name="T65" fmla="*/ 456 h 462"/>
                <a:gd name="T66" fmla="*/ 80 w 190"/>
                <a:gd name="T67" fmla="*/ 460 h 462"/>
                <a:gd name="T68" fmla="*/ 86 w 190"/>
                <a:gd name="T69" fmla="*/ 462 h 462"/>
                <a:gd name="T70" fmla="*/ 92 w 190"/>
                <a:gd name="T71" fmla="*/ 457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0" h="462">
                  <a:moveTo>
                    <a:pt x="92" y="457"/>
                  </a:moveTo>
                  <a:lnTo>
                    <a:pt x="92" y="457"/>
                  </a:lnTo>
                  <a:lnTo>
                    <a:pt x="110" y="432"/>
                  </a:lnTo>
                  <a:lnTo>
                    <a:pt x="126" y="405"/>
                  </a:lnTo>
                  <a:lnTo>
                    <a:pt x="141" y="379"/>
                  </a:lnTo>
                  <a:lnTo>
                    <a:pt x="154" y="350"/>
                  </a:lnTo>
                  <a:lnTo>
                    <a:pt x="166" y="322"/>
                  </a:lnTo>
                  <a:lnTo>
                    <a:pt x="176" y="292"/>
                  </a:lnTo>
                  <a:lnTo>
                    <a:pt x="184" y="263"/>
                  </a:lnTo>
                  <a:lnTo>
                    <a:pt x="188" y="233"/>
                  </a:lnTo>
                  <a:lnTo>
                    <a:pt x="188" y="233"/>
                  </a:lnTo>
                  <a:lnTo>
                    <a:pt x="190" y="206"/>
                  </a:lnTo>
                  <a:lnTo>
                    <a:pt x="188" y="181"/>
                  </a:lnTo>
                  <a:lnTo>
                    <a:pt x="184" y="156"/>
                  </a:lnTo>
                  <a:lnTo>
                    <a:pt x="176" y="131"/>
                  </a:lnTo>
                  <a:lnTo>
                    <a:pt x="166" y="108"/>
                  </a:lnTo>
                  <a:lnTo>
                    <a:pt x="153" y="86"/>
                  </a:lnTo>
                  <a:lnTo>
                    <a:pt x="138" y="65"/>
                  </a:lnTo>
                  <a:lnTo>
                    <a:pt x="118" y="46"/>
                  </a:lnTo>
                  <a:lnTo>
                    <a:pt x="118" y="46"/>
                  </a:lnTo>
                  <a:lnTo>
                    <a:pt x="107" y="37"/>
                  </a:lnTo>
                  <a:lnTo>
                    <a:pt x="95" y="30"/>
                  </a:lnTo>
                  <a:lnTo>
                    <a:pt x="81" y="22"/>
                  </a:lnTo>
                  <a:lnTo>
                    <a:pt x="68" y="16"/>
                  </a:lnTo>
                  <a:lnTo>
                    <a:pt x="40" y="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3" y="16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31" y="24"/>
                  </a:lnTo>
                  <a:lnTo>
                    <a:pt x="55" y="31"/>
                  </a:lnTo>
                  <a:lnTo>
                    <a:pt x="67" y="36"/>
                  </a:lnTo>
                  <a:lnTo>
                    <a:pt x="78" y="40"/>
                  </a:lnTo>
                  <a:lnTo>
                    <a:pt x="89" y="46"/>
                  </a:lnTo>
                  <a:lnTo>
                    <a:pt x="99" y="53"/>
                  </a:lnTo>
                  <a:lnTo>
                    <a:pt x="99" y="53"/>
                  </a:lnTo>
                  <a:lnTo>
                    <a:pt x="108" y="61"/>
                  </a:lnTo>
                  <a:lnTo>
                    <a:pt x="117" y="70"/>
                  </a:lnTo>
                  <a:lnTo>
                    <a:pt x="132" y="88"/>
                  </a:lnTo>
                  <a:lnTo>
                    <a:pt x="145" y="108"/>
                  </a:lnTo>
                  <a:lnTo>
                    <a:pt x="156" y="129"/>
                  </a:lnTo>
                  <a:lnTo>
                    <a:pt x="156" y="129"/>
                  </a:lnTo>
                  <a:lnTo>
                    <a:pt x="164" y="151"/>
                  </a:lnTo>
                  <a:lnTo>
                    <a:pt x="169" y="175"/>
                  </a:lnTo>
                  <a:lnTo>
                    <a:pt x="172" y="199"/>
                  </a:lnTo>
                  <a:lnTo>
                    <a:pt x="172" y="223"/>
                  </a:lnTo>
                  <a:lnTo>
                    <a:pt x="172" y="223"/>
                  </a:lnTo>
                  <a:lnTo>
                    <a:pt x="169" y="251"/>
                  </a:lnTo>
                  <a:lnTo>
                    <a:pt x="161" y="279"/>
                  </a:lnTo>
                  <a:lnTo>
                    <a:pt x="153" y="307"/>
                  </a:lnTo>
                  <a:lnTo>
                    <a:pt x="142" y="334"/>
                  </a:lnTo>
                  <a:lnTo>
                    <a:pt x="142" y="334"/>
                  </a:lnTo>
                  <a:lnTo>
                    <a:pt x="129" y="364"/>
                  </a:lnTo>
                  <a:lnTo>
                    <a:pt x="113" y="393"/>
                  </a:lnTo>
                  <a:lnTo>
                    <a:pt x="95" y="422"/>
                  </a:lnTo>
                  <a:lnTo>
                    <a:pt x="77" y="448"/>
                  </a:lnTo>
                  <a:lnTo>
                    <a:pt x="77" y="448"/>
                  </a:lnTo>
                  <a:lnTo>
                    <a:pt x="75" y="453"/>
                  </a:lnTo>
                  <a:lnTo>
                    <a:pt x="75" y="456"/>
                  </a:lnTo>
                  <a:lnTo>
                    <a:pt x="77" y="459"/>
                  </a:lnTo>
                  <a:lnTo>
                    <a:pt x="80" y="460"/>
                  </a:lnTo>
                  <a:lnTo>
                    <a:pt x="83" y="462"/>
                  </a:lnTo>
                  <a:lnTo>
                    <a:pt x="86" y="462"/>
                  </a:lnTo>
                  <a:lnTo>
                    <a:pt x="90" y="460"/>
                  </a:lnTo>
                  <a:lnTo>
                    <a:pt x="92" y="457"/>
                  </a:lnTo>
                  <a:lnTo>
                    <a:pt x="92" y="4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A5D5D41B-4006-00C9-8D34-9EA3DE15D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7" y="330"/>
              <a:ext cx="123" cy="130"/>
            </a:xfrm>
            <a:custGeom>
              <a:avLst/>
              <a:gdLst>
                <a:gd name="T0" fmla="*/ 1 w 367"/>
                <a:gd name="T1" fmla="*/ 361 h 389"/>
                <a:gd name="T2" fmla="*/ 17 w 367"/>
                <a:gd name="T3" fmla="*/ 378 h 389"/>
                <a:gd name="T4" fmla="*/ 35 w 367"/>
                <a:gd name="T5" fmla="*/ 386 h 389"/>
                <a:gd name="T6" fmla="*/ 54 w 367"/>
                <a:gd name="T7" fmla="*/ 389 h 389"/>
                <a:gd name="T8" fmla="*/ 75 w 367"/>
                <a:gd name="T9" fmla="*/ 385 h 389"/>
                <a:gd name="T10" fmla="*/ 97 w 367"/>
                <a:gd name="T11" fmla="*/ 379 h 389"/>
                <a:gd name="T12" fmla="*/ 136 w 367"/>
                <a:gd name="T13" fmla="*/ 357 h 389"/>
                <a:gd name="T14" fmla="*/ 151 w 367"/>
                <a:gd name="T15" fmla="*/ 343 h 389"/>
                <a:gd name="T16" fmla="*/ 170 w 367"/>
                <a:gd name="T17" fmla="*/ 326 h 389"/>
                <a:gd name="T18" fmla="*/ 198 w 367"/>
                <a:gd name="T19" fmla="*/ 283 h 389"/>
                <a:gd name="T20" fmla="*/ 212 w 367"/>
                <a:gd name="T21" fmla="*/ 259 h 389"/>
                <a:gd name="T22" fmla="*/ 259 w 367"/>
                <a:gd name="T23" fmla="*/ 173 h 389"/>
                <a:gd name="T24" fmla="*/ 275 w 367"/>
                <a:gd name="T25" fmla="*/ 144 h 389"/>
                <a:gd name="T26" fmla="*/ 320 w 367"/>
                <a:gd name="T27" fmla="*/ 78 h 389"/>
                <a:gd name="T28" fmla="*/ 366 w 367"/>
                <a:gd name="T29" fmla="*/ 12 h 389"/>
                <a:gd name="T30" fmla="*/ 367 w 367"/>
                <a:gd name="T31" fmla="*/ 6 h 389"/>
                <a:gd name="T32" fmla="*/ 364 w 367"/>
                <a:gd name="T33" fmla="*/ 2 h 389"/>
                <a:gd name="T34" fmla="*/ 357 w 367"/>
                <a:gd name="T35" fmla="*/ 0 h 389"/>
                <a:gd name="T36" fmla="*/ 351 w 367"/>
                <a:gd name="T37" fmla="*/ 3 h 389"/>
                <a:gd name="T38" fmla="*/ 314 w 367"/>
                <a:gd name="T39" fmla="*/ 58 h 389"/>
                <a:gd name="T40" fmla="*/ 275 w 367"/>
                <a:gd name="T41" fmla="*/ 113 h 389"/>
                <a:gd name="T42" fmla="*/ 240 w 367"/>
                <a:gd name="T43" fmla="*/ 168 h 389"/>
                <a:gd name="T44" fmla="*/ 212 w 367"/>
                <a:gd name="T45" fmla="*/ 222 h 389"/>
                <a:gd name="T46" fmla="*/ 197 w 367"/>
                <a:gd name="T47" fmla="*/ 250 h 389"/>
                <a:gd name="T48" fmla="*/ 182 w 367"/>
                <a:gd name="T49" fmla="*/ 277 h 389"/>
                <a:gd name="T50" fmla="*/ 161 w 367"/>
                <a:gd name="T51" fmla="*/ 308 h 389"/>
                <a:gd name="T52" fmla="*/ 154 w 367"/>
                <a:gd name="T53" fmla="*/ 317 h 389"/>
                <a:gd name="T54" fmla="*/ 124 w 367"/>
                <a:gd name="T55" fmla="*/ 343 h 389"/>
                <a:gd name="T56" fmla="*/ 90 w 367"/>
                <a:gd name="T57" fmla="*/ 363 h 389"/>
                <a:gd name="T58" fmla="*/ 81 w 367"/>
                <a:gd name="T59" fmla="*/ 366 h 389"/>
                <a:gd name="T60" fmla="*/ 60 w 367"/>
                <a:gd name="T61" fmla="*/ 370 h 389"/>
                <a:gd name="T62" fmla="*/ 41 w 367"/>
                <a:gd name="T63" fmla="*/ 370 h 389"/>
                <a:gd name="T64" fmla="*/ 23 w 367"/>
                <a:gd name="T65" fmla="*/ 361 h 389"/>
                <a:gd name="T66" fmla="*/ 17 w 367"/>
                <a:gd name="T67" fmla="*/ 352 h 389"/>
                <a:gd name="T68" fmla="*/ 10 w 367"/>
                <a:gd name="T69" fmla="*/ 349 h 389"/>
                <a:gd name="T70" fmla="*/ 4 w 367"/>
                <a:gd name="T71" fmla="*/ 351 h 389"/>
                <a:gd name="T72" fmla="*/ 0 w 367"/>
                <a:gd name="T73" fmla="*/ 355 h 389"/>
                <a:gd name="T74" fmla="*/ 1 w 367"/>
                <a:gd name="T75" fmla="*/ 361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7" h="389">
                  <a:moveTo>
                    <a:pt x="1" y="361"/>
                  </a:moveTo>
                  <a:lnTo>
                    <a:pt x="1" y="361"/>
                  </a:lnTo>
                  <a:lnTo>
                    <a:pt x="9" y="372"/>
                  </a:lnTo>
                  <a:lnTo>
                    <a:pt x="17" y="378"/>
                  </a:lnTo>
                  <a:lnTo>
                    <a:pt x="26" y="384"/>
                  </a:lnTo>
                  <a:lnTo>
                    <a:pt x="35" y="386"/>
                  </a:lnTo>
                  <a:lnTo>
                    <a:pt x="46" y="388"/>
                  </a:lnTo>
                  <a:lnTo>
                    <a:pt x="54" y="389"/>
                  </a:lnTo>
                  <a:lnTo>
                    <a:pt x="65" y="388"/>
                  </a:lnTo>
                  <a:lnTo>
                    <a:pt x="75" y="385"/>
                  </a:lnTo>
                  <a:lnTo>
                    <a:pt x="87" y="382"/>
                  </a:lnTo>
                  <a:lnTo>
                    <a:pt x="97" y="379"/>
                  </a:lnTo>
                  <a:lnTo>
                    <a:pt x="117" y="369"/>
                  </a:lnTo>
                  <a:lnTo>
                    <a:pt x="136" y="357"/>
                  </a:lnTo>
                  <a:lnTo>
                    <a:pt x="151" y="343"/>
                  </a:lnTo>
                  <a:lnTo>
                    <a:pt x="151" y="343"/>
                  </a:lnTo>
                  <a:lnTo>
                    <a:pt x="161" y="335"/>
                  </a:lnTo>
                  <a:lnTo>
                    <a:pt x="170" y="326"/>
                  </a:lnTo>
                  <a:lnTo>
                    <a:pt x="185" y="305"/>
                  </a:lnTo>
                  <a:lnTo>
                    <a:pt x="198" y="283"/>
                  </a:lnTo>
                  <a:lnTo>
                    <a:pt x="212" y="259"/>
                  </a:lnTo>
                  <a:lnTo>
                    <a:pt x="212" y="259"/>
                  </a:lnTo>
                  <a:lnTo>
                    <a:pt x="243" y="201"/>
                  </a:lnTo>
                  <a:lnTo>
                    <a:pt x="259" y="173"/>
                  </a:lnTo>
                  <a:lnTo>
                    <a:pt x="275" y="144"/>
                  </a:lnTo>
                  <a:lnTo>
                    <a:pt x="275" y="144"/>
                  </a:lnTo>
                  <a:lnTo>
                    <a:pt x="320" y="78"/>
                  </a:lnTo>
                  <a:lnTo>
                    <a:pt x="320" y="78"/>
                  </a:lnTo>
                  <a:lnTo>
                    <a:pt x="366" y="12"/>
                  </a:lnTo>
                  <a:lnTo>
                    <a:pt x="366" y="12"/>
                  </a:lnTo>
                  <a:lnTo>
                    <a:pt x="367" y="9"/>
                  </a:lnTo>
                  <a:lnTo>
                    <a:pt x="367" y="6"/>
                  </a:lnTo>
                  <a:lnTo>
                    <a:pt x="366" y="3"/>
                  </a:lnTo>
                  <a:lnTo>
                    <a:pt x="364" y="2"/>
                  </a:lnTo>
                  <a:lnTo>
                    <a:pt x="360" y="0"/>
                  </a:lnTo>
                  <a:lnTo>
                    <a:pt x="357" y="0"/>
                  </a:lnTo>
                  <a:lnTo>
                    <a:pt x="354" y="2"/>
                  </a:lnTo>
                  <a:lnTo>
                    <a:pt x="351" y="3"/>
                  </a:lnTo>
                  <a:lnTo>
                    <a:pt x="351" y="3"/>
                  </a:lnTo>
                  <a:lnTo>
                    <a:pt x="314" y="58"/>
                  </a:lnTo>
                  <a:lnTo>
                    <a:pt x="275" y="113"/>
                  </a:lnTo>
                  <a:lnTo>
                    <a:pt x="275" y="113"/>
                  </a:lnTo>
                  <a:lnTo>
                    <a:pt x="258" y="140"/>
                  </a:lnTo>
                  <a:lnTo>
                    <a:pt x="240" y="168"/>
                  </a:lnTo>
                  <a:lnTo>
                    <a:pt x="240" y="168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7" y="250"/>
                  </a:lnTo>
                  <a:lnTo>
                    <a:pt x="182" y="277"/>
                  </a:lnTo>
                  <a:lnTo>
                    <a:pt x="182" y="277"/>
                  </a:lnTo>
                  <a:lnTo>
                    <a:pt x="169" y="297"/>
                  </a:lnTo>
                  <a:lnTo>
                    <a:pt x="161" y="308"/>
                  </a:lnTo>
                  <a:lnTo>
                    <a:pt x="154" y="317"/>
                  </a:lnTo>
                  <a:lnTo>
                    <a:pt x="154" y="317"/>
                  </a:lnTo>
                  <a:lnTo>
                    <a:pt x="140" y="330"/>
                  </a:lnTo>
                  <a:lnTo>
                    <a:pt x="124" y="343"/>
                  </a:lnTo>
                  <a:lnTo>
                    <a:pt x="108" y="354"/>
                  </a:lnTo>
                  <a:lnTo>
                    <a:pt x="90" y="363"/>
                  </a:lnTo>
                  <a:lnTo>
                    <a:pt x="90" y="363"/>
                  </a:lnTo>
                  <a:lnTo>
                    <a:pt x="81" y="366"/>
                  </a:lnTo>
                  <a:lnTo>
                    <a:pt x="71" y="369"/>
                  </a:lnTo>
                  <a:lnTo>
                    <a:pt x="60" y="370"/>
                  </a:lnTo>
                  <a:lnTo>
                    <a:pt x="50" y="370"/>
                  </a:lnTo>
                  <a:lnTo>
                    <a:pt x="41" y="370"/>
                  </a:lnTo>
                  <a:lnTo>
                    <a:pt x="32" y="366"/>
                  </a:lnTo>
                  <a:lnTo>
                    <a:pt x="23" y="361"/>
                  </a:lnTo>
                  <a:lnTo>
                    <a:pt x="17" y="352"/>
                  </a:lnTo>
                  <a:lnTo>
                    <a:pt x="17" y="352"/>
                  </a:lnTo>
                  <a:lnTo>
                    <a:pt x="14" y="349"/>
                  </a:lnTo>
                  <a:lnTo>
                    <a:pt x="10" y="349"/>
                  </a:lnTo>
                  <a:lnTo>
                    <a:pt x="7" y="349"/>
                  </a:lnTo>
                  <a:lnTo>
                    <a:pt x="4" y="351"/>
                  </a:lnTo>
                  <a:lnTo>
                    <a:pt x="1" y="352"/>
                  </a:lnTo>
                  <a:lnTo>
                    <a:pt x="0" y="355"/>
                  </a:lnTo>
                  <a:lnTo>
                    <a:pt x="0" y="358"/>
                  </a:lnTo>
                  <a:lnTo>
                    <a:pt x="1" y="361"/>
                  </a:lnTo>
                  <a:lnTo>
                    <a:pt x="1" y="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465BA866-62FD-03B2-A56A-5B7A70DC9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92"/>
              <a:ext cx="583" cy="685"/>
            </a:xfrm>
            <a:custGeom>
              <a:avLst/>
              <a:gdLst>
                <a:gd name="T0" fmla="*/ 1693 w 1749"/>
                <a:gd name="T1" fmla="*/ 132 h 2055"/>
                <a:gd name="T2" fmla="*/ 1634 w 1749"/>
                <a:gd name="T3" fmla="*/ 107 h 2055"/>
                <a:gd name="T4" fmla="*/ 1559 w 1749"/>
                <a:gd name="T5" fmla="*/ 94 h 2055"/>
                <a:gd name="T6" fmla="*/ 1293 w 1749"/>
                <a:gd name="T7" fmla="*/ 63 h 2055"/>
                <a:gd name="T8" fmla="*/ 1104 w 1749"/>
                <a:gd name="T9" fmla="*/ 28 h 2055"/>
                <a:gd name="T10" fmla="*/ 946 w 1749"/>
                <a:gd name="T11" fmla="*/ 2 h 2055"/>
                <a:gd name="T12" fmla="*/ 879 w 1749"/>
                <a:gd name="T13" fmla="*/ 0 h 2055"/>
                <a:gd name="T14" fmla="*/ 755 w 1749"/>
                <a:gd name="T15" fmla="*/ 11 h 2055"/>
                <a:gd name="T16" fmla="*/ 694 w 1749"/>
                <a:gd name="T17" fmla="*/ 24 h 2055"/>
                <a:gd name="T18" fmla="*/ 642 w 1749"/>
                <a:gd name="T19" fmla="*/ 48 h 2055"/>
                <a:gd name="T20" fmla="*/ 586 w 1749"/>
                <a:gd name="T21" fmla="*/ 91 h 2055"/>
                <a:gd name="T22" fmla="*/ 526 w 1749"/>
                <a:gd name="T23" fmla="*/ 166 h 2055"/>
                <a:gd name="T24" fmla="*/ 483 w 1749"/>
                <a:gd name="T25" fmla="*/ 287 h 2055"/>
                <a:gd name="T26" fmla="*/ 468 w 1749"/>
                <a:gd name="T27" fmla="*/ 413 h 2055"/>
                <a:gd name="T28" fmla="*/ 464 w 1749"/>
                <a:gd name="T29" fmla="*/ 550 h 2055"/>
                <a:gd name="T30" fmla="*/ 440 w 1749"/>
                <a:gd name="T31" fmla="*/ 823 h 2055"/>
                <a:gd name="T32" fmla="*/ 425 w 1749"/>
                <a:gd name="T33" fmla="*/ 961 h 2055"/>
                <a:gd name="T34" fmla="*/ 405 w 1749"/>
                <a:gd name="T35" fmla="*/ 1099 h 2055"/>
                <a:gd name="T36" fmla="*/ 380 w 1749"/>
                <a:gd name="T37" fmla="*/ 1184 h 2055"/>
                <a:gd name="T38" fmla="*/ 365 w 1749"/>
                <a:gd name="T39" fmla="*/ 1249 h 2055"/>
                <a:gd name="T40" fmla="*/ 350 w 1749"/>
                <a:gd name="T41" fmla="*/ 1288 h 2055"/>
                <a:gd name="T42" fmla="*/ 291 w 1749"/>
                <a:gd name="T43" fmla="*/ 1417 h 2055"/>
                <a:gd name="T44" fmla="*/ 162 w 1749"/>
                <a:gd name="T45" fmla="*/ 1665 h 2055"/>
                <a:gd name="T46" fmla="*/ 107 w 1749"/>
                <a:gd name="T47" fmla="*/ 1786 h 2055"/>
                <a:gd name="T48" fmla="*/ 34 w 1749"/>
                <a:gd name="T49" fmla="*/ 1938 h 2055"/>
                <a:gd name="T50" fmla="*/ 7 w 1749"/>
                <a:gd name="T51" fmla="*/ 2011 h 2055"/>
                <a:gd name="T52" fmla="*/ 0 w 1749"/>
                <a:gd name="T53" fmla="*/ 2051 h 2055"/>
                <a:gd name="T54" fmla="*/ 12 w 1749"/>
                <a:gd name="T55" fmla="*/ 2055 h 2055"/>
                <a:gd name="T56" fmla="*/ 18 w 1749"/>
                <a:gd name="T57" fmla="*/ 2046 h 2055"/>
                <a:gd name="T58" fmla="*/ 40 w 1749"/>
                <a:gd name="T59" fmla="*/ 1971 h 2055"/>
                <a:gd name="T60" fmla="*/ 108 w 1749"/>
                <a:gd name="T61" fmla="*/ 1828 h 2055"/>
                <a:gd name="T62" fmla="*/ 142 w 1749"/>
                <a:gd name="T63" fmla="*/ 1748 h 2055"/>
                <a:gd name="T64" fmla="*/ 222 w 1749"/>
                <a:gd name="T65" fmla="*/ 1583 h 2055"/>
                <a:gd name="T66" fmla="*/ 308 w 1749"/>
                <a:gd name="T67" fmla="*/ 1423 h 2055"/>
                <a:gd name="T68" fmla="*/ 363 w 1749"/>
                <a:gd name="T69" fmla="*/ 1301 h 2055"/>
                <a:gd name="T70" fmla="*/ 382 w 1749"/>
                <a:gd name="T71" fmla="*/ 1255 h 2055"/>
                <a:gd name="T72" fmla="*/ 408 w 1749"/>
                <a:gd name="T73" fmla="*/ 1152 h 2055"/>
                <a:gd name="T74" fmla="*/ 436 w 1749"/>
                <a:gd name="T75" fmla="*/ 1025 h 2055"/>
                <a:gd name="T76" fmla="*/ 454 w 1749"/>
                <a:gd name="T77" fmla="*/ 847 h 2055"/>
                <a:gd name="T78" fmla="*/ 467 w 1749"/>
                <a:gd name="T79" fmla="*/ 753 h 2055"/>
                <a:gd name="T80" fmla="*/ 480 w 1749"/>
                <a:gd name="T81" fmla="*/ 582 h 2055"/>
                <a:gd name="T82" fmla="*/ 489 w 1749"/>
                <a:gd name="T83" fmla="*/ 374 h 2055"/>
                <a:gd name="T84" fmla="*/ 511 w 1749"/>
                <a:gd name="T85" fmla="*/ 248 h 2055"/>
                <a:gd name="T86" fmla="*/ 553 w 1749"/>
                <a:gd name="T87" fmla="*/ 159 h 2055"/>
                <a:gd name="T88" fmla="*/ 618 w 1749"/>
                <a:gd name="T89" fmla="*/ 86 h 2055"/>
                <a:gd name="T90" fmla="*/ 673 w 1749"/>
                <a:gd name="T91" fmla="*/ 51 h 2055"/>
                <a:gd name="T92" fmla="*/ 732 w 1749"/>
                <a:gd name="T93" fmla="*/ 31 h 2055"/>
                <a:gd name="T94" fmla="*/ 836 w 1749"/>
                <a:gd name="T95" fmla="*/ 21 h 2055"/>
                <a:gd name="T96" fmla="*/ 919 w 1749"/>
                <a:gd name="T97" fmla="*/ 18 h 2055"/>
                <a:gd name="T98" fmla="*/ 1012 w 1749"/>
                <a:gd name="T99" fmla="*/ 28 h 2055"/>
                <a:gd name="T100" fmla="*/ 1192 w 1749"/>
                <a:gd name="T101" fmla="*/ 64 h 2055"/>
                <a:gd name="T102" fmla="*/ 1376 w 1749"/>
                <a:gd name="T103" fmla="*/ 91 h 2055"/>
                <a:gd name="T104" fmla="*/ 1592 w 1749"/>
                <a:gd name="T105" fmla="*/ 116 h 2055"/>
                <a:gd name="T106" fmla="*/ 1665 w 1749"/>
                <a:gd name="T107" fmla="*/ 137 h 2055"/>
                <a:gd name="T108" fmla="*/ 1708 w 1749"/>
                <a:gd name="T109" fmla="*/ 162 h 2055"/>
                <a:gd name="T110" fmla="*/ 1740 w 1749"/>
                <a:gd name="T111" fmla="*/ 186 h 2055"/>
                <a:gd name="T112" fmla="*/ 1749 w 1749"/>
                <a:gd name="T113" fmla="*/ 177 h 2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49" h="2055">
                  <a:moveTo>
                    <a:pt x="1746" y="171"/>
                  </a:moveTo>
                  <a:lnTo>
                    <a:pt x="1746" y="171"/>
                  </a:lnTo>
                  <a:lnTo>
                    <a:pt x="1721" y="150"/>
                  </a:lnTo>
                  <a:lnTo>
                    <a:pt x="1693" y="132"/>
                  </a:lnTo>
                  <a:lnTo>
                    <a:pt x="1680" y="125"/>
                  </a:lnTo>
                  <a:lnTo>
                    <a:pt x="1665" y="117"/>
                  </a:lnTo>
                  <a:lnTo>
                    <a:pt x="1650" y="112"/>
                  </a:lnTo>
                  <a:lnTo>
                    <a:pt x="1634" y="107"/>
                  </a:lnTo>
                  <a:lnTo>
                    <a:pt x="1634" y="107"/>
                  </a:lnTo>
                  <a:lnTo>
                    <a:pt x="1616" y="103"/>
                  </a:lnTo>
                  <a:lnTo>
                    <a:pt x="1597" y="98"/>
                  </a:lnTo>
                  <a:lnTo>
                    <a:pt x="1559" y="94"/>
                  </a:lnTo>
                  <a:lnTo>
                    <a:pt x="1482" y="86"/>
                  </a:lnTo>
                  <a:lnTo>
                    <a:pt x="1482" y="86"/>
                  </a:lnTo>
                  <a:lnTo>
                    <a:pt x="1388" y="76"/>
                  </a:lnTo>
                  <a:lnTo>
                    <a:pt x="1293" y="63"/>
                  </a:lnTo>
                  <a:lnTo>
                    <a:pt x="1199" y="48"/>
                  </a:lnTo>
                  <a:lnTo>
                    <a:pt x="1152" y="39"/>
                  </a:lnTo>
                  <a:lnTo>
                    <a:pt x="1104" y="28"/>
                  </a:lnTo>
                  <a:lnTo>
                    <a:pt x="1104" y="28"/>
                  </a:lnTo>
                  <a:lnTo>
                    <a:pt x="1060" y="19"/>
                  </a:lnTo>
                  <a:lnTo>
                    <a:pt x="1014" y="11"/>
                  </a:lnTo>
                  <a:lnTo>
                    <a:pt x="968" y="3"/>
                  </a:lnTo>
                  <a:lnTo>
                    <a:pt x="946" y="2"/>
                  </a:lnTo>
                  <a:lnTo>
                    <a:pt x="924" y="0"/>
                  </a:lnTo>
                  <a:lnTo>
                    <a:pt x="924" y="0"/>
                  </a:lnTo>
                  <a:lnTo>
                    <a:pt x="901" y="0"/>
                  </a:lnTo>
                  <a:lnTo>
                    <a:pt x="879" y="0"/>
                  </a:lnTo>
                  <a:lnTo>
                    <a:pt x="836" y="3"/>
                  </a:lnTo>
                  <a:lnTo>
                    <a:pt x="836" y="3"/>
                  </a:lnTo>
                  <a:lnTo>
                    <a:pt x="795" y="6"/>
                  </a:lnTo>
                  <a:lnTo>
                    <a:pt x="755" y="11"/>
                  </a:lnTo>
                  <a:lnTo>
                    <a:pt x="755" y="11"/>
                  </a:lnTo>
                  <a:lnTo>
                    <a:pt x="734" y="14"/>
                  </a:lnTo>
                  <a:lnTo>
                    <a:pt x="713" y="18"/>
                  </a:lnTo>
                  <a:lnTo>
                    <a:pt x="694" y="24"/>
                  </a:lnTo>
                  <a:lnTo>
                    <a:pt x="675" y="30"/>
                  </a:lnTo>
                  <a:lnTo>
                    <a:pt x="675" y="30"/>
                  </a:lnTo>
                  <a:lnTo>
                    <a:pt x="657" y="39"/>
                  </a:lnTo>
                  <a:lnTo>
                    <a:pt x="642" y="48"/>
                  </a:lnTo>
                  <a:lnTo>
                    <a:pt x="626" y="58"/>
                  </a:lnTo>
                  <a:lnTo>
                    <a:pt x="611" y="68"/>
                  </a:lnTo>
                  <a:lnTo>
                    <a:pt x="611" y="68"/>
                  </a:lnTo>
                  <a:lnTo>
                    <a:pt x="586" y="91"/>
                  </a:lnTo>
                  <a:lnTo>
                    <a:pt x="563" y="115"/>
                  </a:lnTo>
                  <a:lnTo>
                    <a:pt x="544" y="140"/>
                  </a:lnTo>
                  <a:lnTo>
                    <a:pt x="526" y="166"/>
                  </a:lnTo>
                  <a:lnTo>
                    <a:pt x="526" y="166"/>
                  </a:lnTo>
                  <a:lnTo>
                    <a:pt x="513" y="196"/>
                  </a:lnTo>
                  <a:lnTo>
                    <a:pt x="501" y="224"/>
                  </a:lnTo>
                  <a:lnTo>
                    <a:pt x="491" y="256"/>
                  </a:lnTo>
                  <a:lnTo>
                    <a:pt x="483" y="287"/>
                  </a:lnTo>
                  <a:lnTo>
                    <a:pt x="477" y="318"/>
                  </a:lnTo>
                  <a:lnTo>
                    <a:pt x="474" y="349"/>
                  </a:lnTo>
                  <a:lnTo>
                    <a:pt x="470" y="382"/>
                  </a:lnTo>
                  <a:lnTo>
                    <a:pt x="468" y="413"/>
                  </a:lnTo>
                  <a:lnTo>
                    <a:pt x="468" y="413"/>
                  </a:lnTo>
                  <a:lnTo>
                    <a:pt x="465" y="481"/>
                  </a:lnTo>
                  <a:lnTo>
                    <a:pt x="464" y="550"/>
                  </a:lnTo>
                  <a:lnTo>
                    <a:pt x="464" y="550"/>
                  </a:lnTo>
                  <a:lnTo>
                    <a:pt x="460" y="640"/>
                  </a:lnTo>
                  <a:lnTo>
                    <a:pt x="451" y="729"/>
                  </a:lnTo>
                  <a:lnTo>
                    <a:pt x="451" y="729"/>
                  </a:lnTo>
                  <a:lnTo>
                    <a:pt x="440" y="823"/>
                  </a:lnTo>
                  <a:lnTo>
                    <a:pt x="434" y="869"/>
                  </a:lnTo>
                  <a:lnTo>
                    <a:pt x="430" y="915"/>
                  </a:lnTo>
                  <a:lnTo>
                    <a:pt x="430" y="915"/>
                  </a:lnTo>
                  <a:lnTo>
                    <a:pt x="425" y="961"/>
                  </a:lnTo>
                  <a:lnTo>
                    <a:pt x="420" y="1007"/>
                  </a:lnTo>
                  <a:lnTo>
                    <a:pt x="414" y="1053"/>
                  </a:lnTo>
                  <a:lnTo>
                    <a:pt x="405" y="1099"/>
                  </a:lnTo>
                  <a:lnTo>
                    <a:pt x="405" y="1099"/>
                  </a:lnTo>
                  <a:lnTo>
                    <a:pt x="399" y="1120"/>
                  </a:lnTo>
                  <a:lnTo>
                    <a:pt x="393" y="1141"/>
                  </a:lnTo>
                  <a:lnTo>
                    <a:pt x="380" y="1184"/>
                  </a:lnTo>
                  <a:lnTo>
                    <a:pt x="380" y="1184"/>
                  </a:lnTo>
                  <a:lnTo>
                    <a:pt x="377" y="1200"/>
                  </a:lnTo>
                  <a:lnTo>
                    <a:pt x="372" y="1218"/>
                  </a:lnTo>
                  <a:lnTo>
                    <a:pt x="372" y="1218"/>
                  </a:lnTo>
                  <a:lnTo>
                    <a:pt x="365" y="1249"/>
                  </a:lnTo>
                  <a:lnTo>
                    <a:pt x="365" y="1249"/>
                  </a:lnTo>
                  <a:lnTo>
                    <a:pt x="357" y="1268"/>
                  </a:lnTo>
                  <a:lnTo>
                    <a:pt x="350" y="1288"/>
                  </a:lnTo>
                  <a:lnTo>
                    <a:pt x="350" y="1288"/>
                  </a:lnTo>
                  <a:lnTo>
                    <a:pt x="331" y="1332"/>
                  </a:lnTo>
                  <a:lnTo>
                    <a:pt x="331" y="1332"/>
                  </a:lnTo>
                  <a:lnTo>
                    <a:pt x="311" y="1375"/>
                  </a:lnTo>
                  <a:lnTo>
                    <a:pt x="291" y="1417"/>
                  </a:lnTo>
                  <a:lnTo>
                    <a:pt x="248" y="1500"/>
                  </a:lnTo>
                  <a:lnTo>
                    <a:pt x="203" y="1582"/>
                  </a:lnTo>
                  <a:lnTo>
                    <a:pt x="182" y="1623"/>
                  </a:lnTo>
                  <a:lnTo>
                    <a:pt x="162" y="1665"/>
                  </a:lnTo>
                  <a:lnTo>
                    <a:pt x="162" y="1665"/>
                  </a:lnTo>
                  <a:lnTo>
                    <a:pt x="142" y="1705"/>
                  </a:lnTo>
                  <a:lnTo>
                    <a:pt x="125" y="1746"/>
                  </a:lnTo>
                  <a:lnTo>
                    <a:pt x="107" y="1786"/>
                  </a:lnTo>
                  <a:lnTo>
                    <a:pt x="89" y="1828"/>
                  </a:lnTo>
                  <a:lnTo>
                    <a:pt x="89" y="1828"/>
                  </a:lnTo>
                  <a:lnTo>
                    <a:pt x="52" y="1901"/>
                  </a:lnTo>
                  <a:lnTo>
                    <a:pt x="34" y="1938"/>
                  </a:lnTo>
                  <a:lnTo>
                    <a:pt x="19" y="1975"/>
                  </a:lnTo>
                  <a:lnTo>
                    <a:pt x="19" y="1975"/>
                  </a:lnTo>
                  <a:lnTo>
                    <a:pt x="13" y="1993"/>
                  </a:lnTo>
                  <a:lnTo>
                    <a:pt x="7" y="2011"/>
                  </a:lnTo>
                  <a:lnTo>
                    <a:pt x="3" y="2029"/>
                  </a:lnTo>
                  <a:lnTo>
                    <a:pt x="0" y="2046"/>
                  </a:lnTo>
                  <a:lnTo>
                    <a:pt x="0" y="2046"/>
                  </a:lnTo>
                  <a:lnTo>
                    <a:pt x="0" y="2051"/>
                  </a:lnTo>
                  <a:lnTo>
                    <a:pt x="3" y="2054"/>
                  </a:lnTo>
                  <a:lnTo>
                    <a:pt x="4" y="2055"/>
                  </a:lnTo>
                  <a:lnTo>
                    <a:pt x="7" y="2055"/>
                  </a:lnTo>
                  <a:lnTo>
                    <a:pt x="12" y="2055"/>
                  </a:lnTo>
                  <a:lnTo>
                    <a:pt x="15" y="2054"/>
                  </a:lnTo>
                  <a:lnTo>
                    <a:pt x="16" y="2051"/>
                  </a:lnTo>
                  <a:lnTo>
                    <a:pt x="18" y="2046"/>
                  </a:lnTo>
                  <a:lnTo>
                    <a:pt x="18" y="2046"/>
                  </a:lnTo>
                  <a:lnTo>
                    <a:pt x="22" y="2027"/>
                  </a:lnTo>
                  <a:lnTo>
                    <a:pt x="27" y="2008"/>
                  </a:lnTo>
                  <a:lnTo>
                    <a:pt x="33" y="1988"/>
                  </a:lnTo>
                  <a:lnTo>
                    <a:pt x="40" y="1971"/>
                  </a:lnTo>
                  <a:lnTo>
                    <a:pt x="56" y="1933"/>
                  </a:lnTo>
                  <a:lnTo>
                    <a:pt x="74" y="1898"/>
                  </a:lnTo>
                  <a:lnTo>
                    <a:pt x="74" y="1898"/>
                  </a:lnTo>
                  <a:lnTo>
                    <a:pt x="108" y="1828"/>
                  </a:lnTo>
                  <a:lnTo>
                    <a:pt x="108" y="1828"/>
                  </a:lnTo>
                  <a:lnTo>
                    <a:pt x="126" y="1788"/>
                  </a:lnTo>
                  <a:lnTo>
                    <a:pt x="142" y="1748"/>
                  </a:lnTo>
                  <a:lnTo>
                    <a:pt x="142" y="1748"/>
                  </a:lnTo>
                  <a:lnTo>
                    <a:pt x="162" y="1706"/>
                  </a:lnTo>
                  <a:lnTo>
                    <a:pt x="181" y="1665"/>
                  </a:lnTo>
                  <a:lnTo>
                    <a:pt x="222" y="1583"/>
                  </a:lnTo>
                  <a:lnTo>
                    <a:pt x="222" y="1583"/>
                  </a:lnTo>
                  <a:lnTo>
                    <a:pt x="265" y="1503"/>
                  </a:lnTo>
                  <a:lnTo>
                    <a:pt x="288" y="1463"/>
                  </a:lnTo>
                  <a:lnTo>
                    <a:pt x="308" y="1423"/>
                  </a:lnTo>
                  <a:lnTo>
                    <a:pt x="308" y="1423"/>
                  </a:lnTo>
                  <a:lnTo>
                    <a:pt x="329" y="1381"/>
                  </a:lnTo>
                  <a:lnTo>
                    <a:pt x="347" y="1338"/>
                  </a:lnTo>
                  <a:lnTo>
                    <a:pt x="347" y="1338"/>
                  </a:lnTo>
                  <a:lnTo>
                    <a:pt x="363" y="1301"/>
                  </a:lnTo>
                  <a:lnTo>
                    <a:pt x="363" y="1301"/>
                  </a:lnTo>
                  <a:lnTo>
                    <a:pt x="374" y="1277"/>
                  </a:lnTo>
                  <a:lnTo>
                    <a:pt x="382" y="1255"/>
                  </a:lnTo>
                  <a:lnTo>
                    <a:pt x="382" y="1255"/>
                  </a:lnTo>
                  <a:lnTo>
                    <a:pt x="390" y="1222"/>
                  </a:lnTo>
                  <a:lnTo>
                    <a:pt x="397" y="1188"/>
                  </a:lnTo>
                  <a:lnTo>
                    <a:pt x="397" y="1188"/>
                  </a:lnTo>
                  <a:lnTo>
                    <a:pt x="408" y="1152"/>
                  </a:lnTo>
                  <a:lnTo>
                    <a:pt x="420" y="1115"/>
                  </a:lnTo>
                  <a:lnTo>
                    <a:pt x="420" y="1115"/>
                  </a:lnTo>
                  <a:lnTo>
                    <a:pt x="428" y="1069"/>
                  </a:lnTo>
                  <a:lnTo>
                    <a:pt x="436" y="1025"/>
                  </a:lnTo>
                  <a:lnTo>
                    <a:pt x="436" y="1025"/>
                  </a:lnTo>
                  <a:lnTo>
                    <a:pt x="442" y="980"/>
                  </a:lnTo>
                  <a:lnTo>
                    <a:pt x="446" y="936"/>
                  </a:lnTo>
                  <a:lnTo>
                    <a:pt x="454" y="847"/>
                  </a:lnTo>
                  <a:lnTo>
                    <a:pt x="454" y="847"/>
                  </a:lnTo>
                  <a:lnTo>
                    <a:pt x="461" y="801"/>
                  </a:lnTo>
                  <a:lnTo>
                    <a:pt x="467" y="753"/>
                  </a:lnTo>
                  <a:lnTo>
                    <a:pt x="467" y="753"/>
                  </a:lnTo>
                  <a:lnTo>
                    <a:pt x="471" y="708"/>
                  </a:lnTo>
                  <a:lnTo>
                    <a:pt x="476" y="662"/>
                  </a:lnTo>
                  <a:lnTo>
                    <a:pt x="476" y="662"/>
                  </a:lnTo>
                  <a:lnTo>
                    <a:pt x="480" y="582"/>
                  </a:lnTo>
                  <a:lnTo>
                    <a:pt x="483" y="502"/>
                  </a:lnTo>
                  <a:lnTo>
                    <a:pt x="483" y="502"/>
                  </a:lnTo>
                  <a:lnTo>
                    <a:pt x="485" y="438"/>
                  </a:lnTo>
                  <a:lnTo>
                    <a:pt x="489" y="374"/>
                  </a:lnTo>
                  <a:lnTo>
                    <a:pt x="492" y="342"/>
                  </a:lnTo>
                  <a:lnTo>
                    <a:pt x="497" y="311"/>
                  </a:lnTo>
                  <a:lnTo>
                    <a:pt x="504" y="279"/>
                  </a:lnTo>
                  <a:lnTo>
                    <a:pt x="511" y="248"/>
                  </a:lnTo>
                  <a:lnTo>
                    <a:pt x="511" y="248"/>
                  </a:lnTo>
                  <a:lnTo>
                    <a:pt x="523" y="217"/>
                  </a:lnTo>
                  <a:lnTo>
                    <a:pt x="537" y="187"/>
                  </a:lnTo>
                  <a:lnTo>
                    <a:pt x="553" y="159"/>
                  </a:lnTo>
                  <a:lnTo>
                    <a:pt x="572" y="132"/>
                  </a:lnTo>
                  <a:lnTo>
                    <a:pt x="593" y="107"/>
                  </a:lnTo>
                  <a:lnTo>
                    <a:pt x="605" y="97"/>
                  </a:lnTo>
                  <a:lnTo>
                    <a:pt x="618" y="86"/>
                  </a:lnTo>
                  <a:lnTo>
                    <a:pt x="630" y="76"/>
                  </a:lnTo>
                  <a:lnTo>
                    <a:pt x="643" y="67"/>
                  </a:lnTo>
                  <a:lnTo>
                    <a:pt x="658" y="58"/>
                  </a:lnTo>
                  <a:lnTo>
                    <a:pt x="673" y="51"/>
                  </a:lnTo>
                  <a:lnTo>
                    <a:pt x="673" y="51"/>
                  </a:lnTo>
                  <a:lnTo>
                    <a:pt x="692" y="42"/>
                  </a:lnTo>
                  <a:lnTo>
                    <a:pt x="712" y="36"/>
                  </a:lnTo>
                  <a:lnTo>
                    <a:pt x="732" y="31"/>
                  </a:lnTo>
                  <a:lnTo>
                    <a:pt x="753" y="28"/>
                  </a:lnTo>
                  <a:lnTo>
                    <a:pt x="795" y="24"/>
                  </a:lnTo>
                  <a:lnTo>
                    <a:pt x="836" y="21"/>
                  </a:lnTo>
                  <a:lnTo>
                    <a:pt x="836" y="21"/>
                  </a:lnTo>
                  <a:lnTo>
                    <a:pt x="878" y="18"/>
                  </a:lnTo>
                  <a:lnTo>
                    <a:pt x="898" y="18"/>
                  </a:lnTo>
                  <a:lnTo>
                    <a:pt x="919" y="18"/>
                  </a:lnTo>
                  <a:lnTo>
                    <a:pt x="919" y="18"/>
                  </a:lnTo>
                  <a:lnTo>
                    <a:pt x="943" y="19"/>
                  </a:lnTo>
                  <a:lnTo>
                    <a:pt x="967" y="21"/>
                  </a:lnTo>
                  <a:lnTo>
                    <a:pt x="1012" y="28"/>
                  </a:lnTo>
                  <a:lnTo>
                    <a:pt x="1012" y="28"/>
                  </a:lnTo>
                  <a:lnTo>
                    <a:pt x="1057" y="37"/>
                  </a:lnTo>
                  <a:lnTo>
                    <a:pt x="1101" y="46"/>
                  </a:lnTo>
                  <a:lnTo>
                    <a:pt x="1147" y="55"/>
                  </a:lnTo>
                  <a:lnTo>
                    <a:pt x="1192" y="64"/>
                  </a:lnTo>
                  <a:lnTo>
                    <a:pt x="1192" y="64"/>
                  </a:lnTo>
                  <a:lnTo>
                    <a:pt x="1284" y="79"/>
                  </a:lnTo>
                  <a:lnTo>
                    <a:pt x="1376" y="91"/>
                  </a:lnTo>
                  <a:lnTo>
                    <a:pt x="1376" y="91"/>
                  </a:lnTo>
                  <a:lnTo>
                    <a:pt x="1469" y="103"/>
                  </a:lnTo>
                  <a:lnTo>
                    <a:pt x="1561" y="112"/>
                  </a:lnTo>
                  <a:lnTo>
                    <a:pt x="1561" y="112"/>
                  </a:lnTo>
                  <a:lnTo>
                    <a:pt x="1592" y="116"/>
                  </a:lnTo>
                  <a:lnTo>
                    <a:pt x="1622" y="122"/>
                  </a:lnTo>
                  <a:lnTo>
                    <a:pt x="1637" y="126"/>
                  </a:lnTo>
                  <a:lnTo>
                    <a:pt x="1651" y="131"/>
                  </a:lnTo>
                  <a:lnTo>
                    <a:pt x="1665" y="137"/>
                  </a:lnTo>
                  <a:lnTo>
                    <a:pt x="1680" y="144"/>
                  </a:lnTo>
                  <a:lnTo>
                    <a:pt x="1680" y="144"/>
                  </a:lnTo>
                  <a:lnTo>
                    <a:pt x="1693" y="153"/>
                  </a:lnTo>
                  <a:lnTo>
                    <a:pt x="1708" y="162"/>
                  </a:lnTo>
                  <a:lnTo>
                    <a:pt x="1734" y="184"/>
                  </a:lnTo>
                  <a:lnTo>
                    <a:pt x="1734" y="184"/>
                  </a:lnTo>
                  <a:lnTo>
                    <a:pt x="1737" y="186"/>
                  </a:lnTo>
                  <a:lnTo>
                    <a:pt x="1740" y="186"/>
                  </a:lnTo>
                  <a:lnTo>
                    <a:pt x="1743" y="186"/>
                  </a:lnTo>
                  <a:lnTo>
                    <a:pt x="1746" y="183"/>
                  </a:lnTo>
                  <a:lnTo>
                    <a:pt x="1748" y="180"/>
                  </a:lnTo>
                  <a:lnTo>
                    <a:pt x="1749" y="177"/>
                  </a:lnTo>
                  <a:lnTo>
                    <a:pt x="1749" y="174"/>
                  </a:lnTo>
                  <a:lnTo>
                    <a:pt x="1746" y="171"/>
                  </a:lnTo>
                  <a:lnTo>
                    <a:pt x="1746" y="1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328808A8-C238-E7E2-9F2F-4962E08FA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3" y="121"/>
              <a:ext cx="92" cy="136"/>
            </a:xfrm>
            <a:custGeom>
              <a:avLst/>
              <a:gdLst>
                <a:gd name="T0" fmla="*/ 18 w 277"/>
                <a:gd name="T1" fmla="*/ 401 h 407"/>
                <a:gd name="T2" fmla="*/ 33 w 277"/>
                <a:gd name="T3" fmla="*/ 352 h 407"/>
                <a:gd name="T4" fmla="*/ 52 w 277"/>
                <a:gd name="T5" fmla="*/ 304 h 407"/>
                <a:gd name="T6" fmla="*/ 70 w 277"/>
                <a:gd name="T7" fmla="*/ 257 h 407"/>
                <a:gd name="T8" fmla="*/ 86 w 277"/>
                <a:gd name="T9" fmla="*/ 208 h 407"/>
                <a:gd name="T10" fmla="*/ 128 w 277"/>
                <a:gd name="T11" fmla="*/ 107 h 407"/>
                <a:gd name="T12" fmla="*/ 137 w 277"/>
                <a:gd name="T13" fmla="*/ 86 h 407"/>
                <a:gd name="T14" fmla="*/ 153 w 277"/>
                <a:gd name="T15" fmla="*/ 56 h 407"/>
                <a:gd name="T16" fmla="*/ 168 w 277"/>
                <a:gd name="T17" fmla="*/ 40 h 407"/>
                <a:gd name="T18" fmla="*/ 178 w 277"/>
                <a:gd name="T19" fmla="*/ 32 h 407"/>
                <a:gd name="T20" fmla="*/ 199 w 277"/>
                <a:gd name="T21" fmla="*/ 22 h 407"/>
                <a:gd name="T22" fmla="*/ 221 w 277"/>
                <a:gd name="T23" fmla="*/ 18 h 407"/>
                <a:gd name="T24" fmla="*/ 243 w 277"/>
                <a:gd name="T25" fmla="*/ 21 h 407"/>
                <a:gd name="T26" fmla="*/ 264 w 277"/>
                <a:gd name="T27" fmla="*/ 27 h 407"/>
                <a:gd name="T28" fmla="*/ 268 w 277"/>
                <a:gd name="T29" fmla="*/ 28 h 407"/>
                <a:gd name="T30" fmla="*/ 274 w 277"/>
                <a:gd name="T31" fmla="*/ 27 h 407"/>
                <a:gd name="T32" fmla="*/ 277 w 277"/>
                <a:gd name="T33" fmla="*/ 21 h 407"/>
                <a:gd name="T34" fmla="*/ 277 w 277"/>
                <a:gd name="T35" fmla="*/ 15 h 407"/>
                <a:gd name="T36" fmla="*/ 273 w 277"/>
                <a:gd name="T37" fmla="*/ 12 h 407"/>
                <a:gd name="T38" fmla="*/ 252 w 277"/>
                <a:gd name="T39" fmla="*/ 4 h 407"/>
                <a:gd name="T40" fmla="*/ 231 w 277"/>
                <a:gd name="T41" fmla="*/ 0 h 407"/>
                <a:gd name="T42" fmla="*/ 209 w 277"/>
                <a:gd name="T43" fmla="*/ 1 h 407"/>
                <a:gd name="T44" fmla="*/ 187 w 277"/>
                <a:gd name="T45" fmla="*/ 7 h 407"/>
                <a:gd name="T46" fmla="*/ 178 w 277"/>
                <a:gd name="T47" fmla="*/ 12 h 407"/>
                <a:gd name="T48" fmla="*/ 160 w 277"/>
                <a:gd name="T49" fmla="*/ 22 h 407"/>
                <a:gd name="T50" fmla="*/ 153 w 277"/>
                <a:gd name="T51" fmla="*/ 29 h 407"/>
                <a:gd name="T52" fmla="*/ 137 w 277"/>
                <a:gd name="T53" fmla="*/ 49 h 407"/>
                <a:gd name="T54" fmla="*/ 126 w 277"/>
                <a:gd name="T55" fmla="*/ 70 h 407"/>
                <a:gd name="T56" fmla="*/ 80 w 277"/>
                <a:gd name="T57" fmla="*/ 175 h 407"/>
                <a:gd name="T58" fmla="*/ 70 w 277"/>
                <a:gd name="T59" fmla="*/ 200 h 407"/>
                <a:gd name="T60" fmla="*/ 54 w 277"/>
                <a:gd name="T61" fmla="*/ 254 h 407"/>
                <a:gd name="T62" fmla="*/ 43 w 277"/>
                <a:gd name="T63" fmla="*/ 280 h 407"/>
                <a:gd name="T64" fmla="*/ 8 w 277"/>
                <a:gd name="T65" fmla="*/ 367 h 407"/>
                <a:gd name="T66" fmla="*/ 0 w 277"/>
                <a:gd name="T67" fmla="*/ 396 h 407"/>
                <a:gd name="T68" fmla="*/ 0 w 277"/>
                <a:gd name="T69" fmla="*/ 399 h 407"/>
                <a:gd name="T70" fmla="*/ 5 w 277"/>
                <a:gd name="T71" fmla="*/ 405 h 407"/>
                <a:gd name="T72" fmla="*/ 11 w 277"/>
                <a:gd name="T73" fmla="*/ 407 h 407"/>
                <a:gd name="T74" fmla="*/ 16 w 277"/>
                <a:gd name="T75" fmla="*/ 404 h 407"/>
                <a:gd name="T76" fmla="*/ 18 w 277"/>
                <a:gd name="T77" fmla="*/ 401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77" h="407">
                  <a:moveTo>
                    <a:pt x="18" y="401"/>
                  </a:moveTo>
                  <a:lnTo>
                    <a:pt x="18" y="401"/>
                  </a:lnTo>
                  <a:lnTo>
                    <a:pt x="24" y="375"/>
                  </a:lnTo>
                  <a:lnTo>
                    <a:pt x="33" y="352"/>
                  </a:lnTo>
                  <a:lnTo>
                    <a:pt x="52" y="304"/>
                  </a:lnTo>
                  <a:lnTo>
                    <a:pt x="52" y="304"/>
                  </a:lnTo>
                  <a:lnTo>
                    <a:pt x="62" y="280"/>
                  </a:lnTo>
                  <a:lnTo>
                    <a:pt x="70" y="257"/>
                  </a:lnTo>
                  <a:lnTo>
                    <a:pt x="86" y="208"/>
                  </a:lnTo>
                  <a:lnTo>
                    <a:pt x="86" y="208"/>
                  </a:lnTo>
                  <a:lnTo>
                    <a:pt x="105" y="157"/>
                  </a:lnTo>
                  <a:lnTo>
                    <a:pt x="128" y="107"/>
                  </a:lnTo>
                  <a:lnTo>
                    <a:pt x="128" y="107"/>
                  </a:lnTo>
                  <a:lnTo>
                    <a:pt x="137" y="86"/>
                  </a:lnTo>
                  <a:lnTo>
                    <a:pt x="147" y="65"/>
                  </a:lnTo>
                  <a:lnTo>
                    <a:pt x="153" y="56"/>
                  </a:lnTo>
                  <a:lnTo>
                    <a:pt x="160" y="47"/>
                  </a:lnTo>
                  <a:lnTo>
                    <a:pt x="168" y="40"/>
                  </a:lnTo>
                  <a:lnTo>
                    <a:pt x="178" y="32"/>
                  </a:lnTo>
                  <a:lnTo>
                    <a:pt x="178" y="32"/>
                  </a:lnTo>
                  <a:lnTo>
                    <a:pt x="187" y="27"/>
                  </a:lnTo>
                  <a:lnTo>
                    <a:pt x="199" y="22"/>
                  </a:lnTo>
                  <a:lnTo>
                    <a:pt x="209" y="19"/>
                  </a:lnTo>
                  <a:lnTo>
                    <a:pt x="221" y="18"/>
                  </a:lnTo>
                  <a:lnTo>
                    <a:pt x="231" y="18"/>
                  </a:lnTo>
                  <a:lnTo>
                    <a:pt x="243" y="21"/>
                  </a:lnTo>
                  <a:lnTo>
                    <a:pt x="254" y="22"/>
                  </a:lnTo>
                  <a:lnTo>
                    <a:pt x="264" y="27"/>
                  </a:lnTo>
                  <a:lnTo>
                    <a:pt x="264" y="27"/>
                  </a:lnTo>
                  <a:lnTo>
                    <a:pt x="268" y="28"/>
                  </a:lnTo>
                  <a:lnTo>
                    <a:pt x="271" y="28"/>
                  </a:lnTo>
                  <a:lnTo>
                    <a:pt x="274" y="27"/>
                  </a:lnTo>
                  <a:lnTo>
                    <a:pt x="277" y="24"/>
                  </a:lnTo>
                  <a:lnTo>
                    <a:pt x="277" y="21"/>
                  </a:lnTo>
                  <a:lnTo>
                    <a:pt x="277" y="18"/>
                  </a:lnTo>
                  <a:lnTo>
                    <a:pt x="277" y="15"/>
                  </a:lnTo>
                  <a:lnTo>
                    <a:pt x="273" y="12"/>
                  </a:lnTo>
                  <a:lnTo>
                    <a:pt x="273" y="12"/>
                  </a:lnTo>
                  <a:lnTo>
                    <a:pt x="264" y="7"/>
                  </a:lnTo>
                  <a:lnTo>
                    <a:pt x="252" y="4"/>
                  </a:lnTo>
                  <a:lnTo>
                    <a:pt x="242" y="1"/>
                  </a:lnTo>
                  <a:lnTo>
                    <a:pt x="231" y="0"/>
                  </a:lnTo>
                  <a:lnTo>
                    <a:pt x="220" y="0"/>
                  </a:lnTo>
                  <a:lnTo>
                    <a:pt x="209" y="1"/>
                  </a:lnTo>
                  <a:lnTo>
                    <a:pt x="199" y="4"/>
                  </a:lnTo>
                  <a:lnTo>
                    <a:pt x="187" y="7"/>
                  </a:lnTo>
                  <a:lnTo>
                    <a:pt x="187" y="7"/>
                  </a:lnTo>
                  <a:lnTo>
                    <a:pt x="178" y="12"/>
                  </a:lnTo>
                  <a:lnTo>
                    <a:pt x="169" y="16"/>
                  </a:lnTo>
                  <a:lnTo>
                    <a:pt x="160" y="22"/>
                  </a:lnTo>
                  <a:lnTo>
                    <a:pt x="153" y="29"/>
                  </a:lnTo>
                  <a:lnTo>
                    <a:pt x="153" y="29"/>
                  </a:lnTo>
                  <a:lnTo>
                    <a:pt x="144" y="38"/>
                  </a:lnTo>
                  <a:lnTo>
                    <a:pt x="137" y="49"/>
                  </a:lnTo>
                  <a:lnTo>
                    <a:pt x="126" y="70"/>
                  </a:lnTo>
                  <a:lnTo>
                    <a:pt x="126" y="70"/>
                  </a:lnTo>
                  <a:lnTo>
                    <a:pt x="101" y="122"/>
                  </a:lnTo>
                  <a:lnTo>
                    <a:pt x="80" y="175"/>
                  </a:lnTo>
                  <a:lnTo>
                    <a:pt x="80" y="175"/>
                  </a:lnTo>
                  <a:lnTo>
                    <a:pt x="70" y="200"/>
                  </a:lnTo>
                  <a:lnTo>
                    <a:pt x="62" y="227"/>
                  </a:lnTo>
                  <a:lnTo>
                    <a:pt x="54" y="254"/>
                  </a:lnTo>
                  <a:lnTo>
                    <a:pt x="43" y="280"/>
                  </a:lnTo>
                  <a:lnTo>
                    <a:pt x="43" y="280"/>
                  </a:lnTo>
                  <a:lnTo>
                    <a:pt x="19" y="337"/>
                  </a:lnTo>
                  <a:lnTo>
                    <a:pt x="8" y="367"/>
                  </a:lnTo>
                  <a:lnTo>
                    <a:pt x="3" y="381"/>
                  </a:lnTo>
                  <a:lnTo>
                    <a:pt x="0" y="396"/>
                  </a:lnTo>
                  <a:lnTo>
                    <a:pt x="0" y="396"/>
                  </a:lnTo>
                  <a:lnTo>
                    <a:pt x="0" y="399"/>
                  </a:lnTo>
                  <a:lnTo>
                    <a:pt x="2" y="404"/>
                  </a:lnTo>
                  <a:lnTo>
                    <a:pt x="5" y="405"/>
                  </a:lnTo>
                  <a:lnTo>
                    <a:pt x="8" y="407"/>
                  </a:lnTo>
                  <a:lnTo>
                    <a:pt x="11" y="407"/>
                  </a:lnTo>
                  <a:lnTo>
                    <a:pt x="14" y="407"/>
                  </a:lnTo>
                  <a:lnTo>
                    <a:pt x="16" y="404"/>
                  </a:lnTo>
                  <a:lnTo>
                    <a:pt x="18" y="401"/>
                  </a:lnTo>
                  <a:lnTo>
                    <a:pt x="18" y="4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413836F7-EE9B-4AEE-6CA9-08623D4DE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" y="1915"/>
              <a:ext cx="289" cy="151"/>
            </a:xfrm>
            <a:custGeom>
              <a:avLst/>
              <a:gdLst>
                <a:gd name="T0" fmla="*/ 2 w 865"/>
                <a:gd name="T1" fmla="*/ 14 h 452"/>
                <a:gd name="T2" fmla="*/ 66 w 865"/>
                <a:gd name="T3" fmla="*/ 87 h 452"/>
                <a:gd name="T4" fmla="*/ 135 w 865"/>
                <a:gd name="T5" fmla="*/ 150 h 452"/>
                <a:gd name="T6" fmla="*/ 212 w 865"/>
                <a:gd name="T7" fmla="*/ 207 h 452"/>
                <a:gd name="T8" fmla="*/ 294 w 865"/>
                <a:gd name="T9" fmla="*/ 257 h 452"/>
                <a:gd name="T10" fmla="*/ 336 w 865"/>
                <a:gd name="T11" fmla="*/ 281 h 452"/>
                <a:gd name="T12" fmla="*/ 423 w 865"/>
                <a:gd name="T13" fmla="*/ 323 h 452"/>
                <a:gd name="T14" fmla="*/ 513 w 865"/>
                <a:gd name="T15" fmla="*/ 358 h 452"/>
                <a:gd name="T16" fmla="*/ 605 w 865"/>
                <a:gd name="T17" fmla="*/ 390 h 452"/>
                <a:gd name="T18" fmla="*/ 651 w 865"/>
                <a:gd name="T19" fmla="*/ 403 h 452"/>
                <a:gd name="T20" fmla="*/ 752 w 865"/>
                <a:gd name="T21" fmla="*/ 430 h 452"/>
                <a:gd name="T22" fmla="*/ 854 w 865"/>
                <a:gd name="T23" fmla="*/ 452 h 452"/>
                <a:gd name="T24" fmla="*/ 857 w 865"/>
                <a:gd name="T25" fmla="*/ 452 h 452"/>
                <a:gd name="T26" fmla="*/ 863 w 865"/>
                <a:gd name="T27" fmla="*/ 447 h 452"/>
                <a:gd name="T28" fmla="*/ 865 w 865"/>
                <a:gd name="T29" fmla="*/ 441 h 452"/>
                <a:gd name="T30" fmla="*/ 862 w 865"/>
                <a:gd name="T31" fmla="*/ 436 h 452"/>
                <a:gd name="T32" fmla="*/ 859 w 865"/>
                <a:gd name="T33" fmla="*/ 434 h 452"/>
                <a:gd name="T34" fmla="*/ 722 w 865"/>
                <a:gd name="T35" fmla="*/ 404 h 452"/>
                <a:gd name="T36" fmla="*/ 633 w 865"/>
                <a:gd name="T37" fmla="*/ 379 h 452"/>
                <a:gd name="T38" fmla="*/ 545 w 865"/>
                <a:gd name="T39" fmla="*/ 351 h 452"/>
                <a:gd name="T40" fmla="*/ 502 w 865"/>
                <a:gd name="T41" fmla="*/ 335 h 452"/>
                <a:gd name="T42" fmla="*/ 413 w 865"/>
                <a:gd name="T43" fmla="*/ 297 h 452"/>
                <a:gd name="T44" fmla="*/ 327 w 865"/>
                <a:gd name="T45" fmla="*/ 256 h 452"/>
                <a:gd name="T46" fmla="*/ 245 w 865"/>
                <a:gd name="T47" fmla="*/ 208 h 452"/>
                <a:gd name="T48" fmla="*/ 167 w 865"/>
                <a:gd name="T49" fmla="*/ 153 h 452"/>
                <a:gd name="T50" fmla="*/ 126 w 865"/>
                <a:gd name="T51" fmla="*/ 119 h 452"/>
                <a:gd name="T52" fmla="*/ 51 w 865"/>
                <a:gd name="T53" fmla="*/ 45 h 452"/>
                <a:gd name="T54" fmla="*/ 18 w 865"/>
                <a:gd name="T55" fmla="*/ 5 h 452"/>
                <a:gd name="T56" fmla="*/ 15 w 865"/>
                <a:gd name="T57" fmla="*/ 2 h 452"/>
                <a:gd name="T58" fmla="*/ 9 w 865"/>
                <a:gd name="T59" fmla="*/ 0 h 452"/>
                <a:gd name="T60" fmla="*/ 5 w 865"/>
                <a:gd name="T61" fmla="*/ 2 h 452"/>
                <a:gd name="T62" fmla="*/ 2 w 865"/>
                <a:gd name="T63" fmla="*/ 6 h 452"/>
                <a:gd name="T64" fmla="*/ 2 w 865"/>
                <a:gd name="T65" fmla="*/ 1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65" h="452">
                  <a:moveTo>
                    <a:pt x="2" y="14"/>
                  </a:moveTo>
                  <a:lnTo>
                    <a:pt x="2" y="14"/>
                  </a:lnTo>
                  <a:lnTo>
                    <a:pt x="33" y="51"/>
                  </a:lnTo>
                  <a:lnTo>
                    <a:pt x="66" y="87"/>
                  </a:lnTo>
                  <a:lnTo>
                    <a:pt x="100" y="119"/>
                  </a:lnTo>
                  <a:lnTo>
                    <a:pt x="135" y="150"/>
                  </a:lnTo>
                  <a:lnTo>
                    <a:pt x="172" y="180"/>
                  </a:lnTo>
                  <a:lnTo>
                    <a:pt x="212" y="207"/>
                  </a:lnTo>
                  <a:lnTo>
                    <a:pt x="252" y="234"/>
                  </a:lnTo>
                  <a:lnTo>
                    <a:pt x="294" y="257"/>
                  </a:lnTo>
                  <a:lnTo>
                    <a:pt x="294" y="257"/>
                  </a:lnTo>
                  <a:lnTo>
                    <a:pt x="336" y="281"/>
                  </a:lnTo>
                  <a:lnTo>
                    <a:pt x="380" y="302"/>
                  </a:lnTo>
                  <a:lnTo>
                    <a:pt x="423" y="323"/>
                  </a:lnTo>
                  <a:lnTo>
                    <a:pt x="469" y="341"/>
                  </a:lnTo>
                  <a:lnTo>
                    <a:pt x="513" y="358"/>
                  </a:lnTo>
                  <a:lnTo>
                    <a:pt x="559" y="375"/>
                  </a:lnTo>
                  <a:lnTo>
                    <a:pt x="605" y="390"/>
                  </a:lnTo>
                  <a:lnTo>
                    <a:pt x="651" y="403"/>
                  </a:lnTo>
                  <a:lnTo>
                    <a:pt x="651" y="403"/>
                  </a:lnTo>
                  <a:lnTo>
                    <a:pt x="702" y="416"/>
                  </a:lnTo>
                  <a:lnTo>
                    <a:pt x="752" y="430"/>
                  </a:lnTo>
                  <a:lnTo>
                    <a:pt x="802" y="441"/>
                  </a:lnTo>
                  <a:lnTo>
                    <a:pt x="854" y="452"/>
                  </a:lnTo>
                  <a:lnTo>
                    <a:pt x="854" y="452"/>
                  </a:lnTo>
                  <a:lnTo>
                    <a:pt x="857" y="452"/>
                  </a:lnTo>
                  <a:lnTo>
                    <a:pt x="862" y="450"/>
                  </a:lnTo>
                  <a:lnTo>
                    <a:pt x="863" y="447"/>
                  </a:lnTo>
                  <a:lnTo>
                    <a:pt x="865" y="444"/>
                  </a:lnTo>
                  <a:lnTo>
                    <a:pt x="865" y="441"/>
                  </a:lnTo>
                  <a:lnTo>
                    <a:pt x="865" y="439"/>
                  </a:lnTo>
                  <a:lnTo>
                    <a:pt x="862" y="436"/>
                  </a:lnTo>
                  <a:lnTo>
                    <a:pt x="859" y="434"/>
                  </a:lnTo>
                  <a:lnTo>
                    <a:pt x="859" y="434"/>
                  </a:lnTo>
                  <a:lnTo>
                    <a:pt x="768" y="415"/>
                  </a:lnTo>
                  <a:lnTo>
                    <a:pt x="722" y="404"/>
                  </a:lnTo>
                  <a:lnTo>
                    <a:pt x="678" y="391"/>
                  </a:lnTo>
                  <a:lnTo>
                    <a:pt x="633" y="379"/>
                  </a:lnTo>
                  <a:lnTo>
                    <a:pt x="589" y="366"/>
                  </a:lnTo>
                  <a:lnTo>
                    <a:pt x="545" y="351"/>
                  </a:lnTo>
                  <a:lnTo>
                    <a:pt x="502" y="335"/>
                  </a:lnTo>
                  <a:lnTo>
                    <a:pt x="502" y="335"/>
                  </a:lnTo>
                  <a:lnTo>
                    <a:pt x="457" y="317"/>
                  </a:lnTo>
                  <a:lnTo>
                    <a:pt x="413" y="297"/>
                  </a:lnTo>
                  <a:lnTo>
                    <a:pt x="370" y="278"/>
                  </a:lnTo>
                  <a:lnTo>
                    <a:pt x="327" y="256"/>
                  </a:lnTo>
                  <a:lnTo>
                    <a:pt x="285" y="234"/>
                  </a:lnTo>
                  <a:lnTo>
                    <a:pt x="245" y="208"/>
                  </a:lnTo>
                  <a:lnTo>
                    <a:pt x="205" y="182"/>
                  </a:lnTo>
                  <a:lnTo>
                    <a:pt x="167" y="153"/>
                  </a:lnTo>
                  <a:lnTo>
                    <a:pt x="167" y="153"/>
                  </a:lnTo>
                  <a:lnTo>
                    <a:pt x="126" y="119"/>
                  </a:lnTo>
                  <a:lnTo>
                    <a:pt x="88" y="84"/>
                  </a:lnTo>
                  <a:lnTo>
                    <a:pt x="51" y="45"/>
                  </a:lnTo>
                  <a:lnTo>
                    <a:pt x="35" y="26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A90FFB6E-04BD-7597-1286-CE1A3006A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" y="687"/>
              <a:ext cx="1634" cy="3617"/>
            </a:xfrm>
            <a:custGeom>
              <a:avLst/>
              <a:gdLst>
                <a:gd name="T0" fmla="*/ 3122 w 4901"/>
                <a:gd name="T1" fmla="*/ 641 h 10851"/>
                <a:gd name="T2" fmla="*/ 3468 w 4901"/>
                <a:gd name="T3" fmla="*/ 1327 h 10851"/>
                <a:gd name="T4" fmla="*/ 3874 w 4901"/>
                <a:gd name="T5" fmla="*/ 1986 h 10851"/>
                <a:gd name="T6" fmla="*/ 4400 w 4901"/>
                <a:gd name="T7" fmla="*/ 2770 h 10851"/>
                <a:gd name="T8" fmla="*/ 4651 w 4901"/>
                <a:gd name="T9" fmla="*/ 3214 h 10851"/>
                <a:gd name="T10" fmla="*/ 4809 w 4901"/>
                <a:gd name="T11" fmla="*/ 3611 h 10851"/>
                <a:gd name="T12" fmla="*/ 4867 w 4901"/>
                <a:gd name="T13" fmla="*/ 3866 h 10851"/>
                <a:gd name="T14" fmla="*/ 4883 w 4901"/>
                <a:gd name="T15" fmla="*/ 4127 h 10851"/>
                <a:gd name="T16" fmla="*/ 4862 w 4901"/>
                <a:gd name="T17" fmla="*/ 4343 h 10851"/>
                <a:gd name="T18" fmla="*/ 4794 w 4901"/>
                <a:gd name="T19" fmla="*/ 4588 h 10851"/>
                <a:gd name="T20" fmla="*/ 4683 w 4901"/>
                <a:gd name="T21" fmla="*/ 4813 h 10851"/>
                <a:gd name="T22" fmla="*/ 4565 w 4901"/>
                <a:gd name="T23" fmla="*/ 4987 h 10851"/>
                <a:gd name="T24" fmla="*/ 4273 w 4901"/>
                <a:gd name="T25" fmla="*/ 5284 h 10851"/>
                <a:gd name="T26" fmla="*/ 3860 w 4901"/>
                <a:gd name="T27" fmla="*/ 5578 h 10851"/>
                <a:gd name="T28" fmla="*/ 3494 w 4901"/>
                <a:gd name="T29" fmla="*/ 5782 h 10851"/>
                <a:gd name="T30" fmla="*/ 2800 w 4901"/>
                <a:gd name="T31" fmla="*/ 6096 h 10851"/>
                <a:gd name="T32" fmla="*/ 2173 w 4901"/>
                <a:gd name="T33" fmla="*/ 6370 h 10851"/>
                <a:gd name="T34" fmla="*/ 1537 w 4901"/>
                <a:gd name="T35" fmla="*/ 6674 h 10851"/>
                <a:gd name="T36" fmla="*/ 899 w 4901"/>
                <a:gd name="T37" fmla="*/ 6959 h 10851"/>
                <a:gd name="T38" fmla="*/ 492 w 4901"/>
                <a:gd name="T39" fmla="*/ 7198 h 10851"/>
                <a:gd name="T40" fmla="*/ 320 w 4901"/>
                <a:gd name="T41" fmla="*/ 7339 h 10851"/>
                <a:gd name="T42" fmla="*/ 205 w 4901"/>
                <a:gd name="T43" fmla="*/ 7477 h 10851"/>
                <a:gd name="T44" fmla="*/ 108 w 4901"/>
                <a:gd name="T45" fmla="*/ 7672 h 10851"/>
                <a:gd name="T46" fmla="*/ 55 w 4901"/>
                <a:gd name="T47" fmla="*/ 7884 h 10851"/>
                <a:gd name="T48" fmla="*/ 20 w 4901"/>
                <a:gd name="T49" fmla="*/ 8273 h 10851"/>
                <a:gd name="T50" fmla="*/ 0 w 4901"/>
                <a:gd name="T51" fmla="*/ 9071 h 10851"/>
                <a:gd name="T52" fmla="*/ 27 w 4901"/>
                <a:gd name="T53" fmla="*/ 9951 h 10851"/>
                <a:gd name="T54" fmla="*/ 80 w 4901"/>
                <a:gd name="T55" fmla="*/ 10478 h 10851"/>
                <a:gd name="T56" fmla="*/ 128 w 4901"/>
                <a:gd name="T57" fmla="*/ 10844 h 10851"/>
                <a:gd name="T58" fmla="*/ 143 w 4901"/>
                <a:gd name="T59" fmla="*/ 10850 h 10851"/>
                <a:gd name="T60" fmla="*/ 117 w 4901"/>
                <a:gd name="T61" fmla="*/ 10575 h 10851"/>
                <a:gd name="T62" fmla="*/ 51 w 4901"/>
                <a:gd name="T63" fmla="*/ 10037 h 10851"/>
                <a:gd name="T64" fmla="*/ 18 w 4901"/>
                <a:gd name="T65" fmla="*/ 9227 h 10851"/>
                <a:gd name="T66" fmla="*/ 34 w 4901"/>
                <a:gd name="T67" fmla="*/ 8339 h 10851"/>
                <a:gd name="T68" fmla="*/ 52 w 4901"/>
                <a:gd name="T69" fmla="*/ 8006 h 10851"/>
                <a:gd name="T70" fmla="*/ 94 w 4901"/>
                <a:gd name="T71" fmla="*/ 7789 h 10851"/>
                <a:gd name="T72" fmla="*/ 184 w 4901"/>
                <a:gd name="T73" fmla="*/ 7549 h 10851"/>
                <a:gd name="T74" fmla="*/ 338 w 4901"/>
                <a:gd name="T75" fmla="*/ 7344 h 10851"/>
                <a:gd name="T76" fmla="*/ 504 w 4901"/>
                <a:gd name="T77" fmla="*/ 7209 h 10851"/>
                <a:gd name="T78" fmla="*/ 915 w 4901"/>
                <a:gd name="T79" fmla="*/ 6971 h 10851"/>
                <a:gd name="T80" fmla="*/ 1395 w 4901"/>
                <a:gd name="T81" fmla="*/ 6754 h 10851"/>
                <a:gd name="T82" fmla="*/ 2042 w 4901"/>
                <a:gd name="T83" fmla="*/ 6451 h 10851"/>
                <a:gd name="T84" fmla="*/ 2528 w 4901"/>
                <a:gd name="T85" fmla="*/ 6235 h 10851"/>
                <a:gd name="T86" fmla="*/ 3153 w 4901"/>
                <a:gd name="T87" fmla="*/ 5961 h 10851"/>
                <a:gd name="T88" fmla="*/ 3598 w 4901"/>
                <a:gd name="T89" fmla="*/ 5747 h 10851"/>
                <a:gd name="T90" fmla="*/ 4019 w 4901"/>
                <a:gd name="T91" fmla="*/ 5495 h 10851"/>
                <a:gd name="T92" fmla="*/ 4401 w 4901"/>
                <a:gd name="T93" fmla="*/ 5189 h 10851"/>
                <a:gd name="T94" fmla="*/ 4593 w 4901"/>
                <a:gd name="T95" fmla="*/ 4984 h 10851"/>
                <a:gd name="T96" fmla="*/ 4722 w 4901"/>
                <a:gd name="T97" fmla="*/ 4790 h 10851"/>
                <a:gd name="T98" fmla="*/ 4817 w 4901"/>
                <a:gd name="T99" fmla="*/ 4580 h 10851"/>
                <a:gd name="T100" fmla="*/ 4876 w 4901"/>
                <a:gd name="T101" fmla="*/ 4358 h 10851"/>
                <a:gd name="T102" fmla="*/ 4901 w 4901"/>
                <a:gd name="T103" fmla="*/ 4126 h 10851"/>
                <a:gd name="T104" fmla="*/ 4894 w 4901"/>
                <a:gd name="T105" fmla="*/ 3933 h 10851"/>
                <a:gd name="T106" fmla="*/ 4851 w 4901"/>
                <a:gd name="T107" fmla="*/ 3692 h 10851"/>
                <a:gd name="T108" fmla="*/ 4788 w 4901"/>
                <a:gd name="T109" fmla="*/ 3496 h 10851"/>
                <a:gd name="T110" fmla="*/ 4722 w 4901"/>
                <a:gd name="T111" fmla="*/ 3323 h 10851"/>
                <a:gd name="T112" fmla="*/ 4570 w 4901"/>
                <a:gd name="T113" fmla="*/ 3015 h 10851"/>
                <a:gd name="T114" fmla="*/ 4399 w 4901"/>
                <a:gd name="T115" fmla="*/ 2732 h 10851"/>
                <a:gd name="T116" fmla="*/ 3725 w 4901"/>
                <a:gd name="T117" fmla="*/ 1725 h 10851"/>
                <a:gd name="T118" fmla="*/ 3457 w 4901"/>
                <a:gd name="T119" fmla="*/ 1275 h 10851"/>
                <a:gd name="T120" fmla="*/ 3072 w 4901"/>
                <a:gd name="T121" fmla="*/ 487 h 10851"/>
                <a:gd name="T122" fmla="*/ 2876 w 4901"/>
                <a:gd name="T123" fmla="*/ 2 h 10851"/>
                <a:gd name="T124" fmla="*/ 2860 w 4901"/>
                <a:gd name="T125" fmla="*/ 7 h 10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01" h="10851">
                  <a:moveTo>
                    <a:pt x="2861" y="11"/>
                  </a:moveTo>
                  <a:lnTo>
                    <a:pt x="2861" y="11"/>
                  </a:lnTo>
                  <a:lnTo>
                    <a:pt x="2922" y="170"/>
                  </a:lnTo>
                  <a:lnTo>
                    <a:pt x="2986" y="328"/>
                  </a:lnTo>
                  <a:lnTo>
                    <a:pt x="3052" y="485"/>
                  </a:lnTo>
                  <a:lnTo>
                    <a:pt x="3122" y="641"/>
                  </a:lnTo>
                  <a:lnTo>
                    <a:pt x="3195" y="795"/>
                  </a:lnTo>
                  <a:lnTo>
                    <a:pt x="3269" y="948"/>
                  </a:lnTo>
                  <a:lnTo>
                    <a:pt x="3346" y="1100"/>
                  </a:lnTo>
                  <a:lnTo>
                    <a:pt x="3426" y="1251"/>
                  </a:lnTo>
                  <a:lnTo>
                    <a:pt x="3426" y="1251"/>
                  </a:lnTo>
                  <a:lnTo>
                    <a:pt x="3468" y="1327"/>
                  </a:lnTo>
                  <a:lnTo>
                    <a:pt x="3509" y="1401"/>
                  </a:lnTo>
                  <a:lnTo>
                    <a:pt x="3552" y="1475"/>
                  </a:lnTo>
                  <a:lnTo>
                    <a:pt x="3597" y="1550"/>
                  </a:lnTo>
                  <a:lnTo>
                    <a:pt x="3687" y="1697"/>
                  </a:lnTo>
                  <a:lnTo>
                    <a:pt x="3780" y="1842"/>
                  </a:lnTo>
                  <a:lnTo>
                    <a:pt x="3874" y="1986"/>
                  </a:lnTo>
                  <a:lnTo>
                    <a:pt x="3970" y="2129"/>
                  </a:lnTo>
                  <a:lnTo>
                    <a:pt x="4164" y="2414"/>
                  </a:lnTo>
                  <a:lnTo>
                    <a:pt x="4164" y="2414"/>
                  </a:lnTo>
                  <a:lnTo>
                    <a:pt x="4259" y="2556"/>
                  </a:lnTo>
                  <a:lnTo>
                    <a:pt x="4354" y="2699"/>
                  </a:lnTo>
                  <a:lnTo>
                    <a:pt x="4400" y="2770"/>
                  </a:lnTo>
                  <a:lnTo>
                    <a:pt x="4444" y="2843"/>
                  </a:lnTo>
                  <a:lnTo>
                    <a:pt x="4489" y="2916"/>
                  </a:lnTo>
                  <a:lnTo>
                    <a:pt x="4532" y="2989"/>
                  </a:lnTo>
                  <a:lnTo>
                    <a:pt x="4573" y="3063"/>
                  </a:lnTo>
                  <a:lnTo>
                    <a:pt x="4612" y="3139"/>
                  </a:lnTo>
                  <a:lnTo>
                    <a:pt x="4651" y="3214"/>
                  </a:lnTo>
                  <a:lnTo>
                    <a:pt x="4688" y="3291"/>
                  </a:lnTo>
                  <a:lnTo>
                    <a:pt x="4722" y="3369"/>
                  </a:lnTo>
                  <a:lnTo>
                    <a:pt x="4753" y="3447"/>
                  </a:lnTo>
                  <a:lnTo>
                    <a:pt x="4782" y="3529"/>
                  </a:lnTo>
                  <a:lnTo>
                    <a:pt x="4809" y="3611"/>
                  </a:lnTo>
                  <a:lnTo>
                    <a:pt x="4809" y="3611"/>
                  </a:lnTo>
                  <a:lnTo>
                    <a:pt x="4821" y="3652"/>
                  </a:lnTo>
                  <a:lnTo>
                    <a:pt x="4833" y="3694"/>
                  </a:lnTo>
                  <a:lnTo>
                    <a:pt x="4843" y="3737"/>
                  </a:lnTo>
                  <a:lnTo>
                    <a:pt x="4852" y="3780"/>
                  </a:lnTo>
                  <a:lnTo>
                    <a:pt x="4861" y="3823"/>
                  </a:lnTo>
                  <a:lnTo>
                    <a:pt x="4867" y="3866"/>
                  </a:lnTo>
                  <a:lnTo>
                    <a:pt x="4873" y="3909"/>
                  </a:lnTo>
                  <a:lnTo>
                    <a:pt x="4877" y="3952"/>
                  </a:lnTo>
                  <a:lnTo>
                    <a:pt x="4882" y="3997"/>
                  </a:lnTo>
                  <a:lnTo>
                    <a:pt x="4883" y="4040"/>
                  </a:lnTo>
                  <a:lnTo>
                    <a:pt x="4885" y="4083"/>
                  </a:lnTo>
                  <a:lnTo>
                    <a:pt x="4883" y="4127"/>
                  </a:lnTo>
                  <a:lnTo>
                    <a:pt x="4882" y="4171"/>
                  </a:lnTo>
                  <a:lnTo>
                    <a:pt x="4879" y="4215"/>
                  </a:lnTo>
                  <a:lnTo>
                    <a:pt x="4876" y="4258"/>
                  </a:lnTo>
                  <a:lnTo>
                    <a:pt x="4870" y="4301"/>
                  </a:lnTo>
                  <a:lnTo>
                    <a:pt x="4870" y="4301"/>
                  </a:lnTo>
                  <a:lnTo>
                    <a:pt x="4862" y="4343"/>
                  </a:lnTo>
                  <a:lnTo>
                    <a:pt x="4855" y="4384"/>
                  </a:lnTo>
                  <a:lnTo>
                    <a:pt x="4845" y="4426"/>
                  </a:lnTo>
                  <a:lnTo>
                    <a:pt x="4834" y="4468"/>
                  </a:lnTo>
                  <a:lnTo>
                    <a:pt x="4822" y="4508"/>
                  </a:lnTo>
                  <a:lnTo>
                    <a:pt x="4809" y="4548"/>
                  </a:lnTo>
                  <a:lnTo>
                    <a:pt x="4794" y="4588"/>
                  </a:lnTo>
                  <a:lnTo>
                    <a:pt x="4779" y="4626"/>
                  </a:lnTo>
                  <a:lnTo>
                    <a:pt x="4762" y="4665"/>
                  </a:lnTo>
                  <a:lnTo>
                    <a:pt x="4744" y="4704"/>
                  </a:lnTo>
                  <a:lnTo>
                    <a:pt x="4725" y="4741"/>
                  </a:lnTo>
                  <a:lnTo>
                    <a:pt x="4705" y="4778"/>
                  </a:lnTo>
                  <a:lnTo>
                    <a:pt x="4683" y="4813"/>
                  </a:lnTo>
                  <a:lnTo>
                    <a:pt x="4661" y="4851"/>
                  </a:lnTo>
                  <a:lnTo>
                    <a:pt x="4639" y="4885"/>
                  </a:lnTo>
                  <a:lnTo>
                    <a:pt x="4613" y="4920"/>
                  </a:lnTo>
                  <a:lnTo>
                    <a:pt x="4613" y="4920"/>
                  </a:lnTo>
                  <a:lnTo>
                    <a:pt x="4590" y="4953"/>
                  </a:lnTo>
                  <a:lnTo>
                    <a:pt x="4565" y="4987"/>
                  </a:lnTo>
                  <a:lnTo>
                    <a:pt x="4538" y="5018"/>
                  </a:lnTo>
                  <a:lnTo>
                    <a:pt x="4511" y="5051"/>
                  </a:lnTo>
                  <a:lnTo>
                    <a:pt x="4455" y="5112"/>
                  </a:lnTo>
                  <a:lnTo>
                    <a:pt x="4396" y="5171"/>
                  </a:lnTo>
                  <a:lnTo>
                    <a:pt x="4335" y="5229"/>
                  </a:lnTo>
                  <a:lnTo>
                    <a:pt x="4273" y="5284"/>
                  </a:lnTo>
                  <a:lnTo>
                    <a:pt x="4207" y="5338"/>
                  </a:lnTo>
                  <a:lnTo>
                    <a:pt x="4141" y="5390"/>
                  </a:lnTo>
                  <a:lnTo>
                    <a:pt x="4072" y="5439"/>
                  </a:lnTo>
                  <a:lnTo>
                    <a:pt x="4003" y="5488"/>
                  </a:lnTo>
                  <a:lnTo>
                    <a:pt x="3932" y="5534"/>
                  </a:lnTo>
                  <a:lnTo>
                    <a:pt x="3860" y="5578"/>
                  </a:lnTo>
                  <a:lnTo>
                    <a:pt x="3788" y="5621"/>
                  </a:lnTo>
                  <a:lnTo>
                    <a:pt x="3715" y="5663"/>
                  </a:lnTo>
                  <a:lnTo>
                    <a:pt x="3642" y="5703"/>
                  </a:lnTo>
                  <a:lnTo>
                    <a:pt x="3570" y="5742"/>
                  </a:lnTo>
                  <a:lnTo>
                    <a:pt x="3570" y="5742"/>
                  </a:lnTo>
                  <a:lnTo>
                    <a:pt x="3494" y="5782"/>
                  </a:lnTo>
                  <a:lnTo>
                    <a:pt x="3419" y="5819"/>
                  </a:lnTo>
                  <a:lnTo>
                    <a:pt x="3343" y="5856"/>
                  </a:lnTo>
                  <a:lnTo>
                    <a:pt x="3266" y="5893"/>
                  </a:lnTo>
                  <a:lnTo>
                    <a:pt x="3112" y="5963"/>
                  </a:lnTo>
                  <a:lnTo>
                    <a:pt x="2956" y="6031"/>
                  </a:lnTo>
                  <a:lnTo>
                    <a:pt x="2800" y="6096"/>
                  </a:lnTo>
                  <a:lnTo>
                    <a:pt x="2643" y="6163"/>
                  </a:lnTo>
                  <a:lnTo>
                    <a:pt x="2488" y="6229"/>
                  </a:lnTo>
                  <a:lnTo>
                    <a:pt x="2332" y="6297"/>
                  </a:lnTo>
                  <a:lnTo>
                    <a:pt x="2332" y="6297"/>
                  </a:lnTo>
                  <a:lnTo>
                    <a:pt x="2252" y="6333"/>
                  </a:lnTo>
                  <a:lnTo>
                    <a:pt x="2173" y="6370"/>
                  </a:lnTo>
                  <a:lnTo>
                    <a:pt x="2015" y="6448"/>
                  </a:lnTo>
                  <a:lnTo>
                    <a:pt x="1858" y="6526"/>
                  </a:lnTo>
                  <a:lnTo>
                    <a:pt x="1779" y="6564"/>
                  </a:lnTo>
                  <a:lnTo>
                    <a:pt x="1699" y="6601"/>
                  </a:lnTo>
                  <a:lnTo>
                    <a:pt x="1699" y="6601"/>
                  </a:lnTo>
                  <a:lnTo>
                    <a:pt x="1537" y="6674"/>
                  </a:lnTo>
                  <a:lnTo>
                    <a:pt x="1376" y="6744"/>
                  </a:lnTo>
                  <a:lnTo>
                    <a:pt x="1214" y="6814"/>
                  </a:lnTo>
                  <a:lnTo>
                    <a:pt x="1053" y="6885"/>
                  </a:lnTo>
                  <a:lnTo>
                    <a:pt x="1053" y="6885"/>
                  </a:lnTo>
                  <a:lnTo>
                    <a:pt x="976" y="6921"/>
                  </a:lnTo>
                  <a:lnTo>
                    <a:pt x="899" y="6959"/>
                  </a:lnTo>
                  <a:lnTo>
                    <a:pt x="821" y="6998"/>
                  </a:lnTo>
                  <a:lnTo>
                    <a:pt x="746" y="7038"/>
                  </a:lnTo>
                  <a:lnTo>
                    <a:pt x="672" y="7081"/>
                  </a:lnTo>
                  <a:lnTo>
                    <a:pt x="598" y="7127"/>
                  </a:lnTo>
                  <a:lnTo>
                    <a:pt x="527" y="7174"/>
                  </a:lnTo>
                  <a:lnTo>
                    <a:pt x="492" y="7198"/>
                  </a:lnTo>
                  <a:lnTo>
                    <a:pt x="457" y="7225"/>
                  </a:lnTo>
                  <a:lnTo>
                    <a:pt x="457" y="7225"/>
                  </a:lnTo>
                  <a:lnTo>
                    <a:pt x="400" y="7269"/>
                  </a:lnTo>
                  <a:lnTo>
                    <a:pt x="372" y="7292"/>
                  </a:lnTo>
                  <a:lnTo>
                    <a:pt x="346" y="7314"/>
                  </a:lnTo>
                  <a:lnTo>
                    <a:pt x="320" y="7339"/>
                  </a:lnTo>
                  <a:lnTo>
                    <a:pt x="295" y="7365"/>
                  </a:lnTo>
                  <a:lnTo>
                    <a:pt x="270" y="7390"/>
                  </a:lnTo>
                  <a:lnTo>
                    <a:pt x="248" y="7418"/>
                  </a:lnTo>
                  <a:lnTo>
                    <a:pt x="248" y="7418"/>
                  </a:lnTo>
                  <a:lnTo>
                    <a:pt x="226" y="7448"/>
                  </a:lnTo>
                  <a:lnTo>
                    <a:pt x="205" y="7477"/>
                  </a:lnTo>
                  <a:lnTo>
                    <a:pt x="186" y="7507"/>
                  </a:lnTo>
                  <a:lnTo>
                    <a:pt x="168" y="7540"/>
                  </a:lnTo>
                  <a:lnTo>
                    <a:pt x="150" y="7572"/>
                  </a:lnTo>
                  <a:lnTo>
                    <a:pt x="135" y="7605"/>
                  </a:lnTo>
                  <a:lnTo>
                    <a:pt x="120" y="7639"/>
                  </a:lnTo>
                  <a:lnTo>
                    <a:pt x="108" y="7672"/>
                  </a:lnTo>
                  <a:lnTo>
                    <a:pt x="108" y="7672"/>
                  </a:lnTo>
                  <a:lnTo>
                    <a:pt x="95" y="7715"/>
                  </a:lnTo>
                  <a:lnTo>
                    <a:pt x="83" y="7757"/>
                  </a:lnTo>
                  <a:lnTo>
                    <a:pt x="73" y="7800"/>
                  </a:lnTo>
                  <a:lnTo>
                    <a:pt x="63" y="7841"/>
                  </a:lnTo>
                  <a:lnTo>
                    <a:pt x="55" y="7884"/>
                  </a:lnTo>
                  <a:lnTo>
                    <a:pt x="48" y="7927"/>
                  </a:lnTo>
                  <a:lnTo>
                    <a:pt x="42" y="7970"/>
                  </a:lnTo>
                  <a:lnTo>
                    <a:pt x="37" y="8012"/>
                  </a:lnTo>
                  <a:lnTo>
                    <a:pt x="28" y="8100"/>
                  </a:lnTo>
                  <a:lnTo>
                    <a:pt x="22" y="8186"/>
                  </a:lnTo>
                  <a:lnTo>
                    <a:pt x="20" y="8273"/>
                  </a:lnTo>
                  <a:lnTo>
                    <a:pt x="17" y="8361"/>
                  </a:lnTo>
                  <a:lnTo>
                    <a:pt x="17" y="8361"/>
                  </a:lnTo>
                  <a:lnTo>
                    <a:pt x="11" y="8538"/>
                  </a:lnTo>
                  <a:lnTo>
                    <a:pt x="6" y="8716"/>
                  </a:lnTo>
                  <a:lnTo>
                    <a:pt x="3" y="8892"/>
                  </a:lnTo>
                  <a:lnTo>
                    <a:pt x="0" y="9071"/>
                  </a:lnTo>
                  <a:lnTo>
                    <a:pt x="0" y="9071"/>
                  </a:lnTo>
                  <a:lnTo>
                    <a:pt x="2" y="9247"/>
                  </a:lnTo>
                  <a:lnTo>
                    <a:pt x="3" y="9423"/>
                  </a:lnTo>
                  <a:lnTo>
                    <a:pt x="9" y="9599"/>
                  </a:lnTo>
                  <a:lnTo>
                    <a:pt x="17" y="9776"/>
                  </a:lnTo>
                  <a:lnTo>
                    <a:pt x="27" y="9951"/>
                  </a:lnTo>
                  <a:lnTo>
                    <a:pt x="42" y="10128"/>
                  </a:lnTo>
                  <a:lnTo>
                    <a:pt x="49" y="10215"/>
                  </a:lnTo>
                  <a:lnTo>
                    <a:pt x="60" y="10303"/>
                  </a:lnTo>
                  <a:lnTo>
                    <a:pt x="70" y="10391"/>
                  </a:lnTo>
                  <a:lnTo>
                    <a:pt x="80" y="10478"/>
                  </a:lnTo>
                  <a:lnTo>
                    <a:pt x="80" y="10478"/>
                  </a:lnTo>
                  <a:lnTo>
                    <a:pt x="94" y="10569"/>
                  </a:lnTo>
                  <a:lnTo>
                    <a:pt x="107" y="10659"/>
                  </a:lnTo>
                  <a:lnTo>
                    <a:pt x="119" y="10752"/>
                  </a:lnTo>
                  <a:lnTo>
                    <a:pt x="123" y="10798"/>
                  </a:lnTo>
                  <a:lnTo>
                    <a:pt x="128" y="10844"/>
                  </a:lnTo>
                  <a:lnTo>
                    <a:pt x="128" y="10844"/>
                  </a:lnTo>
                  <a:lnTo>
                    <a:pt x="128" y="10847"/>
                  </a:lnTo>
                  <a:lnTo>
                    <a:pt x="131" y="10850"/>
                  </a:lnTo>
                  <a:lnTo>
                    <a:pt x="134" y="10851"/>
                  </a:lnTo>
                  <a:lnTo>
                    <a:pt x="137" y="10851"/>
                  </a:lnTo>
                  <a:lnTo>
                    <a:pt x="140" y="10851"/>
                  </a:lnTo>
                  <a:lnTo>
                    <a:pt x="143" y="10850"/>
                  </a:lnTo>
                  <a:lnTo>
                    <a:pt x="144" y="10847"/>
                  </a:lnTo>
                  <a:lnTo>
                    <a:pt x="146" y="10844"/>
                  </a:lnTo>
                  <a:lnTo>
                    <a:pt x="146" y="10844"/>
                  </a:lnTo>
                  <a:lnTo>
                    <a:pt x="138" y="10753"/>
                  </a:lnTo>
                  <a:lnTo>
                    <a:pt x="128" y="10664"/>
                  </a:lnTo>
                  <a:lnTo>
                    <a:pt x="117" y="10575"/>
                  </a:lnTo>
                  <a:lnTo>
                    <a:pt x="104" y="10484"/>
                  </a:lnTo>
                  <a:lnTo>
                    <a:pt x="79" y="10306"/>
                  </a:lnTo>
                  <a:lnTo>
                    <a:pt x="68" y="10217"/>
                  </a:lnTo>
                  <a:lnTo>
                    <a:pt x="60" y="10126"/>
                  </a:lnTo>
                  <a:lnTo>
                    <a:pt x="60" y="10126"/>
                  </a:lnTo>
                  <a:lnTo>
                    <a:pt x="51" y="10037"/>
                  </a:lnTo>
                  <a:lnTo>
                    <a:pt x="45" y="9947"/>
                  </a:lnTo>
                  <a:lnTo>
                    <a:pt x="33" y="9766"/>
                  </a:lnTo>
                  <a:lnTo>
                    <a:pt x="25" y="9584"/>
                  </a:lnTo>
                  <a:lnTo>
                    <a:pt x="21" y="9405"/>
                  </a:lnTo>
                  <a:lnTo>
                    <a:pt x="21" y="9405"/>
                  </a:lnTo>
                  <a:lnTo>
                    <a:pt x="18" y="9227"/>
                  </a:lnTo>
                  <a:lnTo>
                    <a:pt x="18" y="9050"/>
                  </a:lnTo>
                  <a:lnTo>
                    <a:pt x="21" y="8872"/>
                  </a:lnTo>
                  <a:lnTo>
                    <a:pt x="24" y="8695"/>
                  </a:lnTo>
                  <a:lnTo>
                    <a:pt x="24" y="8695"/>
                  </a:lnTo>
                  <a:lnTo>
                    <a:pt x="28" y="8517"/>
                  </a:lnTo>
                  <a:lnTo>
                    <a:pt x="34" y="8339"/>
                  </a:lnTo>
                  <a:lnTo>
                    <a:pt x="34" y="8339"/>
                  </a:lnTo>
                  <a:lnTo>
                    <a:pt x="37" y="8244"/>
                  </a:lnTo>
                  <a:lnTo>
                    <a:pt x="40" y="8149"/>
                  </a:lnTo>
                  <a:lnTo>
                    <a:pt x="43" y="8101"/>
                  </a:lnTo>
                  <a:lnTo>
                    <a:pt x="46" y="8053"/>
                  </a:lnTo>
                  <a:lnTo>
                    <a:pt x="52" y="8006"/>
                  </a:lnTo>
                  <a:lnTo>
                    <a:pt x="58" y="7958"/>
                  </a:lnTo>
                  <a:lnTo>
                    <a:pt x="58" y="7958"/>
                  </a:lnTo>
                  <a:lnTo>
                    <a:pt x="65" y="7915"/>
                  </a:lnTo>
                  <a:lnTo>
                    <a:pt x="74" y="7874"/>
                  </a:lnTo>
                  <a:lnTo>
                    <a:pt x="83" y="7832"/>
                  </a:lnTo>
                  <a:lnTo>
                    <a:pt x="94" y="7789"/>
                  </a:lnTo>
                  <a:lnTo>
                    <a:pt x="106" y="7748"/>
                  </a:lnTo>
                  <a:lnTo>
                    <a:pt x="119" y="7708"/>
                  </a:lnTo>
                  <a:lnTo>
                    <a:pt x="132" y="7666"/>
                  </a:lnTo>
                  <a:lnTo>
                    <a:pt x="148" y="7626"/>
                  </a:lnTo>
                  <a:lnTo>
                    <a:pt x="165" y="7587"/>
                  </a:lnTo>
                  <a:lnTo>
                    <a:pt x="184" y="7549"/>
                  </a:lnTo>
                  <a:lnTo>
                    <a:pt x="205" y="7512"/>
                  </a:lnTo>
                  <a:lnTo>
                    <a:pt x="227" y="7476"/>
                  </a:lnTo>
                  <a:lnTo>
                    <a:pt x="251" y="7440"/>
                  </a:lnTo>
                  <a:lnTo>
                    <a:pt x="277" y="7406"/>
                  </a:lnTo>
                  <a:lnTo>
                    <a:pt x="307" y="7375"/>
                  </a:lnTo>
                  <a:lnTo>
                    <a:pt x="338" y="7344"/>
                  </a:lnTo>
                  <a:lnTo>
                    <a:pt x="338" y="7344"/>
                  </a:lnTo>
                  <a:lnTo>
                    <a:pt x="369" y="7314"/>
                  </a:lnTo>
                  <a:lnTo>
                    <a:pt x="402" y="7286"/>
                  </a:lnTo>
                  <a:lnTo>
                    <a:pt x="436" y="7259"/>
                  </a:lnTo>
                  <a:lnTo>
                    <a:pt x="470" y="7234"/>
                  </a:lnTo>
                  <a:lnTo>
                    <a:pt x="504" y="7209"/>
                  </a:lnTo>
                  <a:lnTo>
                    <a:pt x="540" y="7183"/>
                  </a:lnTo>
                  <a:lnTo>
                    <a:pt x="612" y="7137"/>
                  </a:lnTo>
                  <a:lnTo>
                    <a:pt x="687" y="7093"/>
                  </a:lnTo>
                  <a:lnTo>
                    <a:pt x="762" y="7050"/>
                  </a:lnTo>
                  <a:lnTo>
                    <a:pt x="838" y="7010"/>
                  </a:lnTo>
                  <a:lnTo>
                    <a:pt x="915" y="6971"/>
                  </a:lnTo>
                  <a:lnTo>
                    <a:pt x="915" y="6971"/>
                  </a:lnTo>
                  <a:lnTo>
                    <a:pt x="993" y="6932"/>
                  </a:lnTo>
                  <a:lnTo>
                    <a:pt x="1074" y="6895"/>
                  </a:lnTo>
                  <a:lnTo>
                    <a:pt x="1154" y="6860"/>
                  </a:lnTo>
                  <a:lnTo>
                    <a:pt x="1234" y="6824"/>
                  </a:lnTo>
                  <a:lnTo>
                    <a:pt x="1395" y="6754"/>
                  </a:lnTo>
                  <a:lnTo>
                    <a:pt x="1557" y="6684"/>
                  </a:lnTo>
                  <a:lnTo>
                    <a:pt x="1557" y="6684"/>
                  </a:lnTo>
                  <a:lnTo>
                    <a:pt x="1638" y="6647"/>
                  </a:lnTo>
                  <a:lnTo>
                    <a:pt x="1720" y="6610"/>
                  </a:lnTo>
                  <a:lnTo>
                    <a:pt x="1881" y="6531"/>
                  </a:lnTo>
                  <a:lnTo>
                    <a:pt x="2042" y="6451"/>
                  </a:lnTo>
                  <a:lnTo>
                    <a:pt x="2123" y="6413"/>
                  </a:lnTo>
                  <a:lnTo>
                    <a:pt x="2203" y="6374"/>
                  </a:lnTo>
                  <a:lnTo>
                    <a:pt x="2203" y="6374"/>
                  </a:lnTo>
                  <a:lnTo>
                    <a:pt x="2283" y="6337"/>
                  </a:lnTo>
                  <a:lnTo>
                    <a:pt x="2365" y="6303"/>
                  </a:lnTo>
                  <a:lnTo>
                    <a:pt x="2528" y="6235"/>
                  </a:lnTo>
                  <a:lnTo>
                    <a:pt x="2689" y="6166"/>
                  </a:lnTo>
                  <a:lnTo>
                    <a:pt x="2771" y="6132"/>
                  </a:lnTo>
                  <a:lnTo>
                    <a:pt x="2851" y="6096"/>
                  </a:lnTo>
                  <a:lnTo>
                    <a:pt x="2851" y="6096"/>
                  </a:lnTo>
                  <a:lnTo>
                    <a:pt x="3002" y="6028"/>
                  </a:lnTo>
                  <a:lnTo>
                    <a:pt x="3153" y="5961"/>
                  </a:lnTo>
                  <a:lnTo>
                    <a:pt x="3305" y="5893"/>
                  </a:lnTo>
                  <a:lnTo>
                    <a:pt x="3379" y="5857"/>
                  </a:lnTo>
                  <a:lnTo>
                    <a:pt x="3454" y="5822"/>
                  </a:lnTo>
                  <a:lnTo>
                    <a:pt x="3454" y="5822"/>
                  </a:lnTo>
                  <a:lnTo>
                    <a:pt x="3527" y="5785"/>
                  </a:lnTo>
                  <a:lnTo>
                    <a:pt x="3598" y="5747"/>
                  </a:lnTo>
                  <a:lnTo>
                    <a:pt x="3671" y="5709"/>
                  </a:lnTo>
                  <a:lnTo>
                    <a:pt x="3742" y="5667"/>
                  </a:lnTo>
                  <a:lnTo>
                    <a:pt x="3813" y="5627"/>
                  </a:lnTo>
                  <a:lnTo>
                    <a:pt x="3883" y="5584"/>
                  </a:lnTo>
                  <a:lnTo>
                    <a:pt x="3951" y="5540"/>
                  </a:lnTo>
                  <a:lnTo>
                    <a:pt x="4019" y="5495"/>
                  </a:lnTo>
                  <a:lnTo>
                    <a:pt x="4086" y="5448"/>
                  </a:lnTo>
                  <a:lnTo>
                    <a:pt x="4152" y="5399"/>
                  </a:lnTo>
                  <a:lnTo>
                    <a:pt x="4216" y="5350"/>
                  </a:lnTo>
                  <a:lnTo>
                    <a:pt x="4280" y="5298"/>
                  </a:lnTo>
                  <a:lnTo>
                    <a:pt x="4342" y="5244"/>
                  </a:lnTo>
                  <a:lnTo>
                    <a:pt x="4401" y="5189"/>
                  </a:lnTo>
                  <a:lnTo>
                    <a:pt x="4461" y="5131"/>
                  </a:lnTo>
                  <a:lnTo>
                    <a:pt x="4517" y="5073"/>
                  </a:lnTo>
                  <a:lnTo>
                    <a:pt x="4517" y="5073"/>
                  </a:lnTo>
                  <a:lnTo>
                    <a:pt x="4544" y="5044"/>
                  </a:lnTo>
                  <a:lnTo>
                    <a:pt x="4569" y="5014"/>
                  </a:lnTo>
                  <a:lnTo>
                    <a:pt x="4593" y="4984"/>
                  </a:lnTo>
                  <a:lnTo>
                    <a:pt x="4616" y="4953"/>
                  </a:lnTo>
                  <a:lnTo>
                    <a:pt x="4640" y="4922"/>
                  </a:lnTo>
                  <a:lnTo>
                    <a:pt x="4661" y="4889"/>
                  </a:lnTo>
                  <a:lnTo>
                    <a:pt x="4682" y="4857"/>
                  </a:lnTo>
                  <a:lnTo>
                    <a:pt x="4702" y="4824"/>
                  </a:lnTo>
                  <a:lnTo>
                    <a:pt x="4722" y="4790"/>
                  </a:lnTo>
                  <a:lnTo>
                    <a:pt x="4739" y="4757"/>
                  </a:lnTo>
                  <a:lnTo>
                    <a:pt x="4756" y="4721"/>
                  </a:lnTo>
                  <a:lnTo>
                    <a:pt x="4772" y="4687"/>
                  </a:lnTo>
                  <a:lnTo>
                    <a:pt x="4788" y="4652"/>
                  </a:lnTo>
                  <a:lnTo>
                    <a:pt x="4802" y="4616"/>
                  </a:lnTo>
                  <a:lnTo>
                    <a:pt x="4817" y="4580"/>
                  </a:lnTo>
                  <a:lnTo>
                    <a:pt x="4828" y="4543"/>
                  </a:lnTo>
                  <a:lnTo>
                    <a:pt x="4840" y="4506"/>
                  </a:lnTo>
                  <a:lnTo>
                    <a:pt x="4851" y="4469"/>
                  </a:lnTo>
                  <a:lnTo>
                    <a:pt x="4860" y="4432"/>
                  </a:lnTo>
                  <a:lnTo>
                    <a:pt x="4868" y="4395"/>
                  </a:lnTo>
                  <a:lnTo>
                    <a:pt x="4876" y="4358"/>
                  </a:lnTo>
                  <a:lnTo>
                    <a:pt x="4883" y="4319"/>
                  </a:lnTo>
                  <a:lnTo>
                    <a:pt x="4889" y="4280"/>
                  </a:lnTo>
                  <a:lnTo>
                    <a:pt x="4894" y="4242"/>
                  </a:lnTo>
                  <a:lnTo>
                    <a:pt x="4897" y="4205"/>
                  </a:lnTo>
                  <a:lnTo>
                    <a:pt x="4900" y="4166"/>
                  </a:lnTo>
                  <a:lnTo>
                    <a:pt x="4901" y="4126"/>
                  </a:lnTo>
                  <a:lnTo>
                    <a:pt x="4901" y="4087"/>
                  </a:lnTo>
                  <a:lnTo>
                    <a:pt x="4901" y="4049"/>
                  </a:lnTo>
                  <a:lnTo>
                    <a:pt x="4900" y="4010"/>
                  </a:lnTo>
                  <a:lnTo>
                    <a:pt x="4898" y="3972"/>
                  </a:lnTo>
                  <a:lnTo>
                    <a:pt x="4894" y="3933"/>
                  </a:lnTo>
                  <a:lnTo>
                    <a:pt x="4894" y="3933"/>
                  </a:lnTo>
                  <a:lnTo>
                    <a:pt x="4889" y="3893"/>
                  </a:lnTo>
                  <a:lnTo>
                    <a:pt x="4883" y="3853"/>
                  </a:lnTo>
                  <a:lnTo>
                    <a:pt x="4877" y="3813"/>
                  </a:lnTo>
                  <a:lnTo>
                    <a:pt x="4870" y="3773"/>
                  </a:lnTo>
                  <a:lnTo>
                    <a:pt x="4861" y="3733"/>
                  </a:lnTo>
                  <a:lnTo>
                    <a:pt x="4851" y="3692"/>
                  </a:lnTo>
                  <a:lnTo>
                    <a:pt x="4840" y="3654"/>
                  </a:lnTo>
                  <a:lnTo>
                    <a:pt x="4830" y="3615"/>
                  </a:lnTo>
                  <a:lnTo>
                    <a:pt x="4830" y="3615"/>
                  </a:lnTo>
                  <a:lnTo>
                    <a:pt x="4817" y="3575"/>
                  </a:lnTo>
                  <a:lnTo>
                    <a:pt x="4803" y="3535"/>
                  </a:lnTo>
                  <a:lnTo>
                    <a:pt x="4788" y="3496"/>
                  </a:lnTo>
                  <a:lnTo>
                    <a:pt x="4774" y="3458"/>
                  </a:lnTo>
                  <a:lnTo>
                    <a:pt x="4774" y="3458"/>
                  </a:lnTo>
                  <a:lnTo>
                    <a:pt x="4760" y="3424"/>
                  </a:lnTo>
                  <a:lnTo>
                    <a:pt x="4748" y="3389"/>
                  </a:lnTo>
                  <a:lnTo>
                    <a:pt x="4736" y="3355"/>
                  </a:lnTo>
                  <a:lnTo>
                    <a:pt x="4722" y="3323"/>
                  </a:lnTo>
                  <a:lnTo>
                    <a:pt x="4722" y="3323"/>
                  </a:lnTo>
                  <a:lnTo>
                    <a:pt x="4685" y="3245"/>
                  </a:lnTo>
                  <a:lnTo>
                    <a:pt x="4648" y="3168"/>
                  </a:lnTo>
                  <a:lnTo>
                    <a:pt x="4610" y="3091"/>
                  </a:lnTo>
                  <a:lnTo>
                    <a:pt x="4591" y="3052"/>
                  </a:lnTo>
                  <a:lnTo>
                    <a:pt x="4570" y="3015"/>
                  </a:lnTo>
                  <a:lnTo>
                    <a:pt x="4570" y="3015"/>
                  </a:lnTo>
                  <a:lnTo>
                    <a:pt x="4530" y="2943"/>
                  </a:lnTo>
                  <a:lnTo>
                    <a:pt x="4487" y="2871"/>
                  </a:lnTo>
                  <a:lnTo>
                    <a:pt x="4443" y="2801"/>
                  </a:lnTo>
                  <a:lnTo>
                    <a:pt x="4399" y="2732"/>
                  </a:lnTo>
                  <a:lnTo>
                    <a:pt x="4399" y="2732"/>
                  </a:lnTo>
                  <a:lnTo>
                    <a:pt x="4302" y="2588"/>
                  </a:lnTo>
                  <a:lnTo>
                    <a:pt x="4206" y="2445"/>
                  </a:lnTo>
                  <a:lnTo>
                    <a:pt x="4012" y="2159"/>
                  </a:lnTo>
                  <a:lnTo>
                    <a:pt x="3915" y="2016"/>
                  </a:lnTo>
                  <a:lnTo>
                    <a:pt x="3819" y="1870"/>
                  </a:lnTo>
                  <a:lnTo>
                    <a:pt x="3725" y="1725"/>
                  </a:lnTo>
                  <a:lnTo>
                    <a:pt x="3634" y="1579"/>
                  </a:lnTo>
                  <a:lnTo>
                    <a:pt x="3634" y="1579"/>
                  </a:lnTo>
                  <a:lnTo>
                    <a:pt x="3589" y="1504"/>
                  </a:lnTo>
                  <a:lnTo>
                    <a:pt x="3545" y="1428"/>
                  </a:lnTo>
                  <a:lnTo>
                    <a:pt x="3500" y="1352"/>
                  </a:lnTo>
                  <a:lnTo>
                    <a:pt x="3457" y="1275"/>
                  </a:lnTo>
                  <a:lnTo>
                    <a:pt x="3416" y="1198"/>
                  </a:lnTo>
                  <a:lnTo>
                    <a:pt x="3374" y="1121"/>
                  </a:lnTo>
                  <a:lnTo>
                    <a:pt x="3294" y="963"/>
                  </a:lnTo>
                  <a:lnTo>
                    <a:pt x="3217" y="806"/>
                  </a:lnTo>
                  <a:lnTo>
                    <a:pt x="3143" y="647"/>
                  </a:lnTo>
                  <a:lnTo>
                    <a:pt x="3072" y="487"/>
                  </a:lnTo>
                  <a:lnTo>
                    <a:pt x="3004" y="325"/>
                  </a:lnTo>
                  <a:lnTo>
                    <a:pt x="3004" y="325"/>
                  </a:lnTo>
                  <a:lnTo>
                    <a:pt x="2940" y="166"/>
                  </a:lnTo>
                  <a:lnTo>
                    <a:pt x="2878" y="7"/>
                  </a:lnTo>
                  <a:lnTo>
                    <a:pt x="2878" y="7"/>
                  </a:lnTo>
                  <a:lnTo>
                    <a:pt x="2876" y="2"/>
                  </a:lnTo>
                  <a:lnTo>
                    <a:pt x="2873" y="1"/>
                  </a:lnTo>
                  <a:lnTo>
                    <a:pt x="2870" y="0"/>
                  </a:lnTo>
                  <a:lnTo>
                    <a:pt x="2866" y="1"/>
                  </a:lnTo>
                  <a:lnTo>
                    <a:pt x="2863" y="2"/>
                  </a:lnTo>
                  <a:lnTo>
                    <a:pt x="2861" y="4"/>
                  </a:lnTo>
                  <a:lnTo>
                    <a:pt x="2860" y="7"/>
                  </a:lnTo>
                  <a:lnTo>
                    <a:pt x="2861" y="11"/>
                  </a:lnTo>
                  <a:lnTo>
                    <a:pt x="286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62EB8A10-7D04-2BAE-8072-85A98A97F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0" y="694"/>
              <a:ext cx="327" cy="121"/>
            </a:xfrm>
            <a:custGeom>
              <a:avLst/>
              <a:gdLst>
                <a:gd name="T0" fmla="*/ 967 w 983"/>
                <a:gd name="T1" fmla="*/ 1 h 362"/>
                <a:gd name="T2" fmla="*/ 894 w 983"/>
                <a:gd name="T3" fmla="*/ 64 h 362"/>
                <a:gd name="T4" fmla="*/ 817 w 983"/>
                <a:gd name="T5" fmla="*/ 122 h 362"/>
                <a:gd name="T6" fmla="*/ 739 w 983"/>
                <a:gd name="T7" fmla="*/ 174 h 362"/>
                <a:gd name="T8" fmla="*/ 654 w 983"/>
                <a:gd name="T9" fmla="*/ 220 h 362"/>
                <a:gd name="T10" fmla="*/ 610 w 983"/>
                <a:gd name="T11" fmla="*/ 240 h 362"/>
                <a:gd name="T12" fmla="*/ 518 w 983"/>
                <a:gd name="T13" fmla="*/ 276 h 362"/>
                <a:gd name="T14" fmla="*/ 424 w 983"/>
                <a:gd name="T15" fmla="*/ 304 h 362"/>
                <a:gd name="T16" fmla="*/ 328 w 983"/>
                <a:gd name="T17" fmla="*/ 323 h 362"/>
                <a:gd name="T18" fmla="*/ 279 w 983"/>
                <a:gd name="T19" fmla="*/ 331 h 362"/>
                <a:gd name="T20" fmla="*/ 144 w 983"/>
                <a:gd name="T21" fmla="*/ 343 h 362"/>
                <a:gd name="T22" fmla="*/ 78 w 983"/>
                <a:gd name="T23" fmla="*/ 344 h 362"/>
                <a:gd name="T24" fmla="*/ 9 w 983"/>
                <a:gd name="T25" fmla="*/ 341 h 362"/>
                <a:gd name="T26" fmla="*/ 5 w 983"/>
                <a:gd name="T27" fmla="*/ 341 h 362"/>
                <a:gd name="T28" fmla="*/ 2 w 983"/>
                <a:gd name="T29" fmla="*/ 346 h 362"/>
                <a:gd name="T30" fmla="*/ 2 w 983"/>
                <a:gd name="T31" fmla="*/ 353 h 362"/>
                <a:gd name="T32" fmla="*/ 5 w 983"/>
                <a:gd name="T33" fmla="*/ 358 h 362"/>
                <a:gd name="T34" fmla="*/ 9 w 983"/>
                <a:gd name="T35" fmla="*/ 359 h 362"/>
                <a:gd name="T36" fmla="*/ 72 w 983"/>
                <a:gd name="T37" fmla="*/ 362 h 362"/>
                <a:gd name="T38" fmla="*/ 195 w 983"/>
                <a:gd name="T39" fmla="*/ 356 h 362"/>
                <a:gd name="T40" fmla="*/ 255 w 983"/>
                <a:gd name="T41" fmla="*/ 350 h 362"/>
                <a:gd name="T42" fmla="*/ 359 w 983"/>
                <a:gd name="T43" fmla="*/ 335 h 362"/>
                <a:gd name="T44" fmla="*/ 462 w 983"/>
                <a:gd name="T45" fmla="*/ 313 h 362"/>
                <a:gd name="T46" fmla="*/ 507 w 983"/>
                <a:gd name="T47" fmla="*/ 298 h 362"/>
                <a:gd name="T48" fmla="*/ 596 w 983"/>
                <a:gd name="T49" fmla="*/ 266 h 362"/>
                <a:gd name="T50" fmla="*/ 682 w 983"/>
                <a:gd name="T51" fmla="*/ 225 h 362"/>
                <a:gd name="T52" fmla="*/ 765 w 983"/>
                <a:gd name="T53" fmla="*/ 178 h 362"/>
                <a:gd name="T54" fmla="*/ 805 w 983"/>
                <a:gd name="T55" fmla="*/ 151 h 362"/>
                <a:gd name="T56" fmla="*/ 894 w 983"/>
                <a:gd name="T57" fmla="*/ 86 h 362"/>
                <a:gd name="T58" fmla="*/ 980 w 983"/>
                <a:gd name="T59" fmla="*/ 15 h 362"/>
                <a:gd name="T60" fmla="*/ 982 w 983"/>
                <a:gd name="T61" fmla="*/ 12 h 362"/>
                <a:gd name="T62" fmla="*/ 982 w 983"/>
                <a:gd name="T63" fmla="*/ 6 h 362"/>
                <a:gd name="T64" fmla="*/ 977 w 983"/>
                <a:gd name="T65" fmla="*/ 0 h 362"/>
                <a:gd name="T66" fmla="*/ 971 w 983"/>
                <a:gd name="T67" fmla="*/ 0 h 362"/>
                <a:gd name="T68" fmla="*/ 967 w 983"/>
                <a:gd name="T69" fmla="*/ 1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83" h="362">
                  <a:moveTo>
                    <a:pt x="967" y="1"/>
                  </a:moveTo>
                  <a:lnTo>
                    <a:pt x="967" y="1"/>
                  </a:lnTo>
                  <a:lnTo>
                    <a:pt x="931" y="32"/>
                  </a:lnTo>
                  <a:lnTo>
                    <a:pt x="894" y="64"/>
                  </a:lnTo>
                  <a:lnTo>
                    <a:pt x="856" y="93"/>
                  </a:lnTo>
                  <a:lnTo>
                    <a:pt x="817" y="122"/>
                  </a:lnTo>
                  <a:lnTo>
                    <a:pt x="779" y="148"/>
                  </a:lnTo>
                  <a:lnTo>
                    <a:pt x="739" y="174"/>
                  </a:lnTo>
                  <a:lnTo>
                    <a:pt x="697" y="197"/>
                  </a:lnTo>
                  <a:lnTo>
                    <a:pt x="654" y="220"/>
                  </a:lnTo>
                  <a:lnTo>
                    <a:pt x="654" y="220"/>
                  </a:lnTo>
                  <a:lnTo>
                    <a:pt x="610" y="240"/>
                  </a:lnTo>
                  <a:lnTo>
                    <a:pt x="565" y="260"/>
                  </a:lnTo>
                  <a:lnTo>
                    <a:pt x="518" y="276"/>
                  </a:lnTo>
                  <a:lnTo>
                    <a:pt x="472" y="291"/>
                  </a:lnTo>
                  <a:lnTo>
                    <a:pt x="424" y="304"/>
                  </a:lnTo>
                  <a:lnTo>
                    <a:pt x="377" y="315"/>
                  </a:lnTo>
                  <a:lnTo>
                    <a:pt x="328" y="323"/>
                  </a:lnTo>
                  <a:lnTo>
                    <a:pt x="279" y="331"/>
                  </a:lnTo>
                  <a:lnTo>
                    <a:pt x="279" y="331"/>
                  </a:lnTo>
                  <a:lnTo>
                    <a:pt x="212" y="337"/>
                  </a:lnTo>
                  <a:lnTo>
                    <a:pt x="144" y="343"/>
                  </a:lnTo>
                  <a:lnTo>
                    <a:pt x="110" y="343"/>
                  </a:lnTo>
                  <a:lnTo>
                    <a:pt x="78" y="344"/>
                  </a:lnTo>
                  <a:lnTo>
                    <a:pt x="43" y="343"/>
                  </a:lnTo>
                  <a:lnTo>
                    <a:pt x="9" y="341"/>
                  </a:lnTo>
                  <a:lnTo>
                    <a:pt x="9" y="341"/>
                  </a:lnTo>
                  <a:lnTo>
                    <a:pt x="5" y="341"/>
                  </a:lnTo>
                  <a:lnTo>
                    <a:pt x="3" y="343"/>
                  </a:lnTo>
                  <a:lnTo>
                    <a:pt x="2" y="346"/>
                  </a:lnTo>
                  <a:lnTo>
                    <a:pt x="0" y="349"/>
                  </a:lnTo>
                  <a:lnTo>
                    <a:pt x="2" y="353"/>
                  </a:lnTo>
                  <a:lnTo>
                    <a:pt x="3" y="356"/>
                  </a:lnTo>
                  <a:lnTo>
                    <a:pt x="5" y="358"/>
                  </a:lnTo>
                  <a:lnTo>
                    <a:pt x="9" y="359"/>
                  </a:lnTo>
                  <a:lnTo>
                    <a:pt x="9" y="359"/>
                  </a:lnTo>
                  <a:lnTo>
                    <a:pt x="41" y="361"/>
                  </a:lnTo>
                  <a:lnTo>
                    <a:pt x="72" y="362"/>
                  </a:lnTo>
                  <a:lnTo>
                    <a:pt x="132" y="361"/>
                  </a:lnTo>
                  <a:lnTo>
                    <a:pt x="195" y="356"/>
                  </a:lnTo>
                  <a:lnTo>
                    <a:pt x="255" y="350"/>
                  </a:lnTo>
                  <a:lnTo>
                    <a:pt x="255" y="350"/>
                  </a:lnTo>
                  <a:lnTo>
                    <a:pt x="307" y="344"/>
                  </a:lnTo>
                  <a:lnTo>
                    <a:pt x="359" y="335"/>
                  </a:lnTo>
                  <a:lnTo>
                    <a:pt x="411" y="325"/>
                  </a:lnTo>
                  <a:lnTo>
                    <a:pt x="462" y="313"/>
                  </a:lnTo>
                  <a:lnTo>
                    <a:pt x="462" y="313"/>
                  </a:lnTo>
                  <a:lnTo>
                    <a:pt x="507" y="298"/>
                  </a:lnTo>
                  <a:lnTo>
                    <a:pt x="552" y="283"/>
                  </a:lnTo>
                  <a:lnTo>
                    <a:pt x="596" y="266"/>
                  </a:lnTo>
                  <a:lnTo>
                    <a:pt x="641" y="246"/>
                  </a:lnTo>
                  <a:lnTo>
                    <a:pt x="682" y="225"/>
                  </a:lnTo>
                  <a:lnTo>
                    <a:pt x="724" y="202"/>
                  </a:lnTo>
                  <a:lnTo>
                    <a:pt x="765" y="178"/>
                  </a:lnTo>
                  <a:lnTo>
                    <a:pt x="805" y="151"/>
                  </a:lnTo>
                  <a:lnTo>
                    <a:pt x="805" y="151"/>
                  </a:lnTo>
                  <a:lnTo>
                    <a:pt x="851" y="119"/>
                  </a:lnTo>
                  <a:lnTo>
                    <a:pt x="894" y="86"/>
                  </a:lnTo>
                  <a:lnTo>
                    <a:pt x="937" y="50"/>
                  </a:lnTo>
                  <a:lnTo>
                    <a:pt x="980" y="15"/>
                  </a:lnTo>
                  <a:lnTo>
                    <a:pt x="980" y="15"/>
                  </a:lnTo>
                  <a:lnTo>
                    <a:pt x="982" y="12"/>
                  </a:lnTo>
                  <a:lnTo>
                    <a:pt x="983" y="9"/>
                  </a:lnTo>
                  <a:lnTo>
                    <a:pt x="982" y="6"/>
                  </a:lnTo>
                  <a:lnTo>
                    <a:pt x="980" y="3"/>
                  </a:lnTo>
                  <a:lnTo>
                    <a:pt x="977" y="0"/>
                  </a:lnTo>
                  <a:lnTo>
                    <a:pt x="974" y="0"/>
                  </a:lnTo>
                  <a:lnTo>
                    <a:pt x="971" y="0"/>
                  </a:lnTo>
                  <a:lnTo>
                    <a:pt x="967" y="1"/>
                  </a:lnTo>
                  <a:lnTo>
                    <a:pt x="9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4C6C926C-CC4D-EC24-083A-5B484DA1C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2" y="672"/>
              <a:ext cx="29" cy="27"/>
            </a:xfrm>
            <a:custGeom>
              <a:avLst/>
              <a:gdLst>
                <a:gd name="T0" fmla="*/ 74 w 88"/>
                <a:gd name="T1" fmla="*/ 3 h 83"/>
                <a:gd name="T2" fmla="*/ 74 w 88"/>
                <a:gd name="T3" fmla="*/ 3 h 83"/>
                <a:gd name="T4" fmla="*/ 38 w 88"/>
                <a:gd name="T5" fmla="*/ 36 h 83"/>
                <a:gd name="T6" fmla="*/ 1 w 88"/>
                <a:gd name="T7" fmla="*/ 68 h 83"/>
                <a:gd name="T8" fmla="*/ 1 w 88"/>
                <a:gd name="T9" fmla="*/ 68 h 83"/>
                <a:gd name="T10" fmla="*/ 0 w 88"/>
                <a:gd name="T11" fmla="*/ 71 h 83"/>
                <a:gd name="T12" fmla="*/ 0 w 88"/>
                <a:gd name="T13" fmla="*/ 76 h 83"/>
                <a:gd name="T14" fmla="*/ 0 w 88"/>
                <a:gd name="T15" fmla="*/ 79 h 83"/>
                <a:gd name="T16" fmla="*/ 1 w 88"/>
                <a:gd name="T17" fmla="*/ 82 h 83"/>
                <a:gd name="T18" fmla="*/ 1 w 88"/>
                <a:gd name="T19" fmla="*/ 82 h 83"/>
                <a:gd name="T20" fmla="*/ 4 w 88"/>
                <a:gd name="T21" fmla="*/ 83 h 83"/>
                <a:gd name="T22" fmla="*/ 8 w 88"/>
                <a:gd name="T23" fmla="*/ 83 h 83"/>
                <a:gd name="T24" fmla="*/ 11 w 88"/>
                <a:gd name="T25" fmla="*/ 83 h 83"/>
                <a:gd name="T26" fmla="*/ 14 w 88"/>
                <a:gd name="T27" fmla="*/ 82 h 83"/>
                <a:gd name="T28" fmla="*/ 14 w 88"/>
                <a:gd name="T29" fmla="*/ 82 h 83"/>
                <a:gd name="T30" fmla="*/ 50 w 88"/>
                <a:gd name="T31" fmla="*/ 49 h 83"/>
                <a:gd name="T32" fmla="*/ 86 w 88"/>
                <a:gd name="T33" fmla="*/ 15 h 83"/>
                <a:gd name="T34" fmla="*/ 86 w 88"/>
                <a:gd name="T35" fmla="*/ 15 h 83"/>
                <a:gd name="T36" fmla="*/ 88 w 88"/>
                <a:gd name="T37" fmla="*/ 12 h 83"/>
                <a:gd name="T38" fmla="*/ 88 w 88"/>
                <a:gd name="T39" fmla="*/ 9 h 83"/>
                <a:gd name="T40" fmla="*/ 88 w 88"/>
                <a:gd name="T41" fmla="*/ 6 h 83"/>
                <a:gd name="T42" fmla="*/ 86 w 88"/>
                <a:gd name="T43" fmla="*/ 3 h 83"/>
                <a:gd name="T44" fmla="*/ 84 w 88"/>
                <a:gd name="T45" fmla="*/ 1 h 83"/>
                <a:gd name="T46" fmla="*/ 80 w 88"/>
                <a:gd name="T47" fmla="*/ 0 h 83"/>
                <a:gd name="T48" fmla="*/ 77 w 88"/>
                <a:gd name="T49" fmla="*/ 1 h 83"/>
                <a:gd name="T50" fmla="*/ 74 w 88"/>
                <a:gd name="T51" fmla="*/ 3 h 83"/>
                <a:gd name="T52" fmla="*/ 74 w 88"/>
                <a:gd name="T53" fmla="*/ 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8" h="83">
                  <a:moveTo>
                    <a:pt x="74" y="3"/>
                  </a:moveTo>
                  <a:lnTo>
                    <a:pt x="74" y="3"/>
                  </a:lnTo>
                  <a:lnTo>
                    <a:pt x="38" y="36"/>
                  </a:lnTo>
                  <a:lnTo>
                    <a:pt x="1" y="68"/>
                  </a:lnTo>
                  <a:lnTo>
                    <a:pt x="1" y="68"/>
                  </a:lnTo>
                  <a:lnTo>
                    <a:pt x="0" y="71"/>
                  </a:lnTo>
                  <a:lnTo>
                    <a:pt x="0" y="76"/>
                  </a:lnTo>
                  <a:lnTo>
                    <a:pt x="0" y="79"/>
                  </a:lnTo>
                  <a:lnTo>
                    <a:pt x="1" y="82"/>
                  </a:lnTo>
                  <a:lnTo>
                    <a:pt x="1" y="82"/>
                  </a:lnTo>
                  <a:lnTo>
                    <a:pt x="4" y="83"/>
                  </a:lnTo>
                  <a:lnTo>
                    <a:pt x="8" y="83"/>
                  </a:lnTo>
                  <a:lnTo>
                    <a:pt x="11" y="83"/>
                  </a:lnTo>
                  <a:lnTo>
                    <a:pt x="14" y="82"/>
                  </a:lnTo>
                  <a:lnTo>
                    <a:pt x="14" y="82"/>
                  </a:lnTo>
                  <a:lnTo>
                    <a:pt x="50" y="49"/>
                  </a:lnTo>
                  <a:lnTo>
                    <a:pt x="86" y="15"/>
                  </a:lnTo>
                  <a:lnTo>
                    <a:pt x="86" y="15"/>
                  </a:lnTo>
                  <a:lnTo>
                    <a:pt x="88" y="12"/>
                  </a:lnTo>
                  <a:lnTo>
                    <a:pt x="88" y="9"/>
                  </a:lnTo>
                  <a:lnTo>
                    <a:pt x="88" y="6"/>
                  </a:lnTo>
                  <a:lnTo>
                    <a:pt x="86" y="3"/>
                  </a:lnTo>
                  <a:lnTo>
                    <a:pt x="84" y="1"/>
                  </a:lnTo>
                  <a:lnTo>
                    <a:pt x="80" y="0"/>
                  </a:lnTo>
                  <a:lnTo>
                    <a:pt x="77" y="1"/>
                  </a:lnTo>
                  <a:lnTo>
                    <a:pt x="74" y="3"/>
                  </a:lnTo>
                  <a:lnTo>
                    <a:pt x="7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FDD3BBE9-8646-84E3-DF96-1C34FFCD7F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" y="228"/>
              <a:ext cx="419" cy="577"/>
            </a:xfrm>
            <a:custGeom>
              <a:avLst/>
              <a:gdLst>
                <a:gd name="T0" fmla="*/ 1256 w 1257"/>
                <a:gd name="T1" fmla="*/ 1694 h 1731"/>
                <a:gd name="T2" fmla="*/ 1238 w 1257"/>
                <a:gd name="T3" fmla="*/ 1613 h 1731"/>
                <a:gd name="T4" fmla="*/ 1205 w 1257"/>
                <a:gd name="T5" fmla="*/ 1534 h 1731"/>
                <a:gd name="T6" fmla="*/ 1165 w 1257"/>
                <a:gd name="T7" fmla="*/ 1460 h 1731"/>
                <a:gd name="T8" fmla="*/ 1078 w 1257"/>
                <a:gd name="T9" fmla="*/ 1313 h 1731"/>
                <a:gd name="T10" fmla="*/ 1045 w 1257"/>
                <a:gd name="T11" fmla="*/ 1262 h 1731"/>
                <a:gd name="T12" fmla="*/ 986 w 1257"/>
                <a:gd name="T13" fmla="*/ 1194 h 1731"/>
                <a:gd name="T14" fmla="*/ 919 w 1257"/>
                <a:gd name="T15" fmla="*/ 1134 h 1731"/>
                <a:gd name="T16" fmla="*/ 867 w 1257"/>
                <a:gd name="T17" fmla="*/ 1097 h 1731"/>
                <a:gd name="T18" fmla="*/ 706 w 1257"/>
                <a:gd name="T19" fmla="*/ 1002 h 1731"/>
                <a:gd name="T20" fmla="*/ 593 w 1257"/>
                <a:gd name="T21" fmla="*/ 940 h 1731"/>
                <a:gd name="T22" fmla="*/ 513 w 1257"/>
                <a:gd name="T23" fmla="*/ 887 h 1731"/>
                <a:gd name="T24" fmla="*/ 463 w 1257"/>
                <a:gd name="T25" fmla="*/ 846 h 1731"/>
                <a:gd name="T26" fmla="*/ 393 w 1257"/>
                <a:gd name="T27" fmla="*/ 777 h 1731"/>
                <a:gd name="T28" fmla="*/ 332 w 1257"/>
                <a:gd name="T29" fmla="*/ 698 h 1731"/>
                <a:gd name="T30" fmla="*/ 279 w 1257"/>
                <a:gd name="T31" fmla="*/ 616 h 1731"/>
                <a:gd name="T32" fmla="*/ 168 w 1257"/>
                <a:gd name="T33" fmla="*/ 440 h 1731"/>
                <a:gd name="T34" fmla="*/ 129 w 1257"/>
                <a:gd name="T35" fmla="*/ 377 h 1731"/>
                <a:gd name="T36" fmla="*/ 95 w 1257"/>
                <a:gd name="T37" fmla="*/ 327 h 1731"/>
                <a:gd name="T38" fmla="*/ 45 w 1257"/>
                <a:gd name="T39" fmla="*/ 251 h 1731"/>
                <a:gd name="T40" fmla="*/ 31 w 1257"/>
                <a:gd name="T41" fmla="*/ 223 h 1731"/>
                <a:gd name="T42" fmla="*/ 17 w 1257"/>
                <a:gd name="T43" fmla="*/ 157 h 1731"/>
                <a:gd name="T44" fmla="*/ 22 w 1257"/>
                <a:gd name="T45" fmla="*/ 101 h 1731"/>
                <a:gd name="T46" fmla="*/ 37 w 1257"/>
                <a:gd name="T47" fmla="*/ 70 h 1731"/>
                <a:gd name="T48" fmla="*/ 51 w 1257"/>
                <a:gd name="T49" fmla="*/ 52 h 1731"/>
                <a:gd name="T50" fmla="*/ 83 w 1257"/>
                <a:gd name="T51" fmla="*/ 31 h 1731"/>
                <a:gd name="T52" fmla="*/ 140 w 1257"/>
                <a:gd name="T53" fmla="*/ 18 h 1731"/>
                <a:gd name="T54" fmla="*/ 199 w 1257"/>
                <a:gd name="T55" fmla="*/ 21 h 1731"/>
                <a:gd name="T56" fmla="*/ 245 w 1257"/>
                <a:gd name="T57" fmla="*/ 33 h 1731"/>
                <a:gd name="T58" fmla="*/ 252 w 1257"/>
                <a:gd name="T59" fmla="*/ 31 h 1731"/>
                <a:gd name="T60" fmla="*/ 257 w 1257"/>
                <a:gd name="T61" fmla="*/ 22 h 1731"/>
                <a:gd name="T62" fmla="*/ 249 w 1257"/>
                <a:gd name="T63" fmla="*/ 15 h 1731"/>
                <a:gd name="T64" fmla="*/ 208 w 1257"/>
                <a:gd name="T65" fmla="*/ 4 h 1731"/>
                <a:gd name="T66" fmla="*/ 141 w 1257"/>
                <a:gd name="T67" fmla="*/ 0 h 1731"/>
                <a:gd name="T68" fmla="*/ 76 w 1257"/>
                <a:gd name="T69" fmla="*/ 15 h 1731"/>
                <a:gd name="T70" fmla="*/ 45 w 1257"/>
                <a:gd name="T71" fmla="*/ 34 h 1731"/>
                <a:gd name="T72" fmla="*/ 21 w 1257"/>
                <a:gd name="T73" fmla="*/ 62 h 1731"/>
                <a:gd name="T74" fmla="*/ 5 w 1257"/>
                <a:gd name="T75" fmla="*/ 101 h 1731"/>
                <a:gd name="T76" fmla="*/ 0 w 1257"/>
                <a:gd name="T77" fmla="*/ 143 h 1731"/>
                <a:gd name="T78" fmla="*/ 14 w 1257"/>
                <a:gd name="T79" fmla="*/ 226 h 1731"/>
                <a:gd name="T80" fmla="*/ 40 w 1257"/>
                <a:gd name="T81" fmla="*/ 279 h 1731"/>
                <a:gd name="T82" fmla="*/ 94 w 1257"/>
                <a:gd name="T83" fmla="*/ 356 h 1731"/>
                <a:gd name="T84" fmla="*/ 168 w 1257"/>
                <a:gd name="T85" fmla="*/ 474 h 1731"/>
                <a:gd name="T86" fmla="*/ 246 w 1257"/>
                <a:gd name="T87" fmla="*/ 597 h 1731"/>
                <a:gd name="T88" fmla="*/ 335 w 1257"/>
                <a:gd name="T89" fmla="*/ 734 h 1731"/>
                <a:gd name="T90" fmla="*/ 398 w 1257"/>
                <a:gd name="T91" fmla="*/ 809 h 1731"/>
                <a:gd name="T92" fmla="*/ 446 w 1257"/>
                <a:gd name="T93" fmla="*/ 855 h 1731"/>
                <a:gd name="T94" fmla="*/ 524 w 1257"/>
                <a:gd name="T95" fmla="*/ 916 h 1731"/>
                <a:gd name="T96" fmla="*/ 608 w 1257"/>
                <a:gd name="T97" fmla="*/ 968 h 1731"/>
                <a:gd name="T98" fmla="*/ 774 w 1257"/>
                <a:gd name="T99" fmla="*/ 1060 h 1731"/>
                <a:gd name="T100" fmla="*/ 881 w 1257"/>
                <a:gd name="T101" fmla="*/ 1129 h 1731"/>
                <a:gd name="T102" fmla="*/ 953 w 1257"/>
                <a:gd name="T103" fmla="*/ 1186 h 1731"/>
                <a:gd name="T104" fmla="*/ 1019 w 1257"/>
                <a:gd name="T105" fmla="*/ 1256 h 1731"/>
                <a:gd name="T106" fmla="*/ 1053 w 1257"/>
                <a:gd name="T107" fmla="*/ 1304 h 1731"/>
                <a:gd name="T108" fmla="*/ 1112 w 1257"/>
                <a:gd name="T109" fmla="*/ 1405 h 1731"/>
                <a:gd name="T110" fmla="*/ 1171 w 1257"/>
                <a:gd name="T111" fmla="*/ 1506 h 1731"/>
                <a:gd name="T112" fmla="*/ 1210 w 1257"/>
                <a:gd name="T113" fmla="*/ 1586 h 1731"/>
                <a:gd name="T114" fmla="*/ 1235 w 1257"/>
                <a:gd name="T115" fmla="*/ 1672 h 1731"/>
                <a:gd name="T116" fmla="*/ 1240 w 1257"/>
                <a:gd name="T117" fmla="*/ 1722 h 1731"/>
                <a:gd name="T118" fmla="*/ 1242 w 1257"/>
                <a:gd name="T119" fmla="*/ 1728 h 1731"/>
                <a:gd name="T120" fmla="*/ 1251 w 1257"/>
                <a:gd name="T121" fmla="*/ 1730 h 1731"/>
                <a:gd name="T122" fmla="*/ 1257 w 1257"/>
                <a:gd name="T123" fmla="*/ 1722 h 1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57" h="1731">
                  <a:moveTo>
                    <a:pt x="1257" y="1722"/>
                  </a:moveTo>
                  <a:lnTo>
                    <a:pt x="1257" y="1722"/>
                  </a:lnTo>
                  <a:lnTo>
                    <a:pt x="1256" y="1694"/>
                  </a:lnTo>
                  <a:lnTo>
                    <a:pt x="1253" y="1666"/>
                  </a:lnTo>
                  <a:lnTo>
                    <a:pt x="1247" y="1639"/>
                  </a:lnTo>
                  <a:lnTo>
                    <a:pt x="1238" y="1613"/>
                  </a:lnTo>
                  <a:lnTo>
                    <a:pt x="1229" y="1586"/>
                  </a:lnTo>
                  <a:lnTo>
                    <a:pt x="1217" y="1559"/>
                  </a:lnTo>
                  <a:lnTo>
                    <a:pt x="1205" y="1534"/>
                  </a:lnTo>
                  <a:lnTo>
                    <a:pt x="1194" y="1510"/>
                  </a:lnTo>
                  <a:lnTo>
                    <a:pt x="1194" y="1510"/>
                  </a:lnTo>
                  <a:lnTo>
                    <a:pt x="1165" y="1460"/>
                  </a:lnTo>
                  <a:lnTo>
                    <a:pt x="1137" y="1411"/>
                  </a:lnTo>
                  <a:lnTo>
                    <a:pt x="1108" y="1362"/>
                  </a:lnTo>
                  <a:lnTo>
                    <a:pt x="1078" y="1313"/>
                  </a:lnTo>
                  <a:lnTo>
                    <a:pt x="1078" y="1313"/>
                  </a:lnTo>
                  <a:lnTo>
                    <a:pt x="1062" y="1286"/>
                  </a:lnTo>
                  <a:lnTo>
                    <a:pt x="1045" y="1262"/>
                  </a:lnTo>
                  <a:lnTo>
                    <a:pt x="1026" y="1238"/>
                  </a:lnTo>
                  <a:lnTo>
                    <a:pt x="1007" y="1216"/>
                  </a:lnTo>
                  <a:lnTo>
                    <a:pt x="986" y="1194"/>
                  </a:lnTo>
                  <a:lnTo>
                    <a:pt x="965" y="1173"/>
                  </a:lnTo>
                  <a:lnTo>
                    <a:pt x="942" y="1154"/>
                  </a:lnTo>
                  <a:lnTo>
                    <a:pt x="919" y="1134"/>
                  </a:lnTo>
                  <a:lnTo>
                    <a:pt x="919" y="1134"/>
                  </a:lnTo>
                  <a:lnTo>
                    <a:pt x="894" y="1115"/>
                  </a:lnTo>
                  <a:lnTo>
                    <a:pt x="867" y="1097"/>
                  </a:lnTo>
                  <a:lnTo>
                    <a:pt x="816" y="1063"/>
                  </a:lnTo>
                  <a:lnTo>
                    <a:pt x="761" y="1032"/>
                  </a:lnTo>
                  <a:lnTo>
                    <a:pt x="706" y="1002"/>
                  </a:lnTo>
                  <a:lnTo>
                    <a:pt x="706" y="1002"/>
                  </a:lnTo>
                  <a:lnTo>
                    <a:pt x="650" y="971"/>
                  </a:lnTo>
                  <a:lnTo>
                    <a:pt x="593" y="940"/>
                  </a:lnTo>
                  <a:lnTo>
                    <a:pt x="567" y="924"/>
                  </a:lnTo>
                  <a:lnTo>
                    <a:pt x="540" y="906"/>
                  </a:lnTo>
                  <a:lnTo>
                    <a:pt x="513" y="887"/>
                  </a:lnTo>
                  <a:lnTo>
                    <a:pt x="488" y="867"/>
                  </a:lnTo>
                  <a:lnTo>
                    <a:pt x="488" y="867"/>
                  </a:lnTo>
                  <a:lnTo>
                    <a:pt x="463" y="846"/>
                  </a:lnTo>
                  <a:lnTo>
                    <a:pt x="439" y="824"/>
                  </a:lnTo>
                  <a:lnTo>
                    <a:pt x="415" y="800"/>
                  </a:lnTo>
                  <a:lnTo>
                    <a:pt x="393" y="777"/>
                  </a:lnTo>
                  <a:lnTo>
                    <a:pt x="372" y="751"/>
                  </a:lnTo>
                  <a:lnTo>
                    <a:pt x="352" y="725"/>
                  </a:lnTo>
                  <a:lnTo>
                    <a:pt x="332" y="698"/>
                  </a:lnTo>
                  <a:lnTo>
                    <a:pt x="315" y="671"/>
                  </a:lnTo>
                  <a:lnTo>
                    <a:pt x="315" y="671"/>
                  </a:lnTo>
                  <a:lnTo>
                    <a:pt x="279" y="616"/>
                  </a:lnTo>
                  <a:lnTo>
                    <a:pt x="245" y="563"/>
                  </a:lnTo>
                  <a:lnTo>
                    <a:pt x="245" y="563"/>
                  </a:lnTo>
                  <a:lnTo>
                    <a:pt x="168" y="440"/>
                  </a:lnTo>
                  <a:lnTo>
                    <a:pt x="168" y="440"/>
                  </a:lnTo>
                  <a:lnTo>
                    <a:pt x="129" y="377"/>
                  </a:lnTo>
                  <a:lnTo>
                    <a:pt x="129" y="377"/>
                  </a:lnTo>
                  <a:lnTo>
                    <a:pt x="113" y="352"/>
                  </a:lnTo>
                  <a:lnTo>
                    <a:pt x="95" y="327"/>
                  </a:lnTo>
                  <a:lnTo>
                    <a:pt x="95" y="327"/>
                  </a:lnTo>
                  <a:lnTo>
                    <a:pt x="77" y="303"/>
                  </a:lnTo>
                  <a:lnTo>
                    <a:pt x="60" y="278"/>
                  </a:lnTo>
                  <a:lnTo>
                    <a:pt x="45" y="251"/>
                  </a:lnTo>
                  <a:lnTo>
                    <a:pt x="37" y="238"/>
                  </a:lnTo>
                  <a:lnTo>
                    <a:pt x="31" y="223"/>
                  </a:lnTo>
                  <a:lnTo>
                    <a:pt x="31" y="223"/>
                  </a:lnTo>
                  <a:lnTo>
                    <a:pt x="24" y="202"/>
                  </a:lnTo>
                  <a:lnTo>
                    <a:pt x="20" y="180"/>
                  </a:lnTo>
                  <a:lnTo>
                    <a:pt x="17" y="157"/>
                  </a:lnTo>
                  <a:lnTo>
                    <a:pt x="17" y="134"/>
                  </a:lnTo>
                  <a:lnTo>
                    <a:pt x="20" y="111"/>
                  </a:lnTo>
                  <a:lnTo>
                    <a:pt x="22" y="101"/>
                  </a:lnTo>
                  <a:lnTo>
                    <a:pt x="27" y="89"/>
                  </a:lnTo>
                  <a:lnTo>
                    <a:pt x="31" y="80"/>
                  </a:lnTo>
                  <a:lnTo>
                    <a:pt x="37" y="70"/>
                  </a:lnTo>
                  <a:lnTo>
                    <a:pt x="43" y="61"/>
                  </a:lnTo>
                  <a:lnTo>
                    <a:pt x="51" y="52"/>
                  </a:lnTo>
                  <a:lnTo>
                    <a:pt x="51" y="52"/>
                  </a:lnTo>
                  <a:lnTo>
                    <a:pt x="58" y="46"/>
                  </a:lnTo>
                  <a:lnTo>
                    <a:pt x="65" y="40"/>
                  </a:lnTo>
                  <a:lnTo>
                    <a:pt x="83" y="31"/>
                  </a:lnTo>
                  <a:lnTo>
                    <a:pt x="101" y="24"/>
                  </a:lnTo>
                  <a:lnTo>
                    <a:pt x="120" y="19"/>
                  </a:lnTo>
                  <a:lnTo>
                    <a:pt x="140" y="18"/>
                  </a:lnTo>
                  <a:lnTo>
                    <a:pt x="160" y="18"/>
                  </a:lnTo>
                  <a:lnTo>
                    <a:pt x="180" y="19"/>
                  </a:lnTo>
                  <a:lnTo>
                    <a:pt x="199" y="21"/>
                  </a:lnTo>
                  <a:lnTo>
                    <a:pt x="199" y="21"/>
                  </a:lnTo>
                  <a:lnTo>
                    <a:pt x="223" y="25"/>
                  </a:lnTo>
                  <a:lnTo>
                    <a:pt x="245" y="33"/>
                  </a:lnTo>
                  <a:lnTo>
                    <a:pt x="245" y="33"/>
                  </a:lnTo>
                  <a:lnTo>
                    <a:pt x="249" y="33"/>
                  </a:lnTo>
                  <a:lnTo>
                    <a:pt x="252" y="31"/>
                  </a:lnTo>
                  <a:lnTo>
                    <a:pt x="255" y="30"/>
                  </a:lnTo>
                  <a:lnTo>
                    <a:pt x="255" y="27"/>
                  </a:lnTo>
                  <a:lnTo>
                    <a:pt x="257" y="22"/>
                  </a:lnTo>
                  <a:lnTo>
                    <a:pt x="255" y="19"/>
                  </a:lnTo>
                  <a:lnTo>
                    <a:pt x="254" y="16"/>
                  </a:lnTo>
                  <a:lnTo>
                    <a:pt x="249" y="15"/>
                  </a:lnTo>
                  <a:lnTo>
                    <a:pt x="249" y="15"/>
                  </a:lnTo>
                  <a:lnTo>
                    <a:pt x="229" y="9"/>
                  </a:lnTo>
                  <a:lnTo>
                    <a:pt x="208" y="4"/>
                  </a:lnTo>
                  <a:lnTo>
                    <a:pt x="186" y="2"/>
                  </a:lnTo>
                  <a:lnTo>
                    <a:pt x="163" y="0"/>
                  </a:lnTo>
                  <a:lnTo>
                    <a:pt x="141" y="0"/>
                  </a:lnTo>
                  <a:lnTo>
                    <a:pt x="119" y="3"/>
                  </a:lnTo>
                  <a:lnTo>
                    <a:pt x="97" y="7"/>
                  </a:lnTo>
                  <a:lnTo>
                    <a:pt x="76" y="15"/>
                  </a:lnTo>
                  <a:lnTo>
                    <a:pt x="76" y="15"/>
                  </a:lnTo>
                  <a:lnTo>
                    <a:pt x="60" y="24"/>
                  </a:lnTo>
                  <a:lnTo>
                    <a:pt x="45" y="34"/>
                  </a:lnTo>
                  <a:lnTo>
                    <a:pt x="31" y="48"/>
                  </a:lnTo>
                  <a:lnTo>
                    <a:pt x="21" y="62"/>
                  </a:lnTo>
                  <a:lnTo>
                    <a:pt x="21" y="62"/>
                  </a:lnTo>
                  <a:lnTo>
                    <a:pt x="15" y="71"/>
                  </a:lnTo>
                  <a:lnTo>
                    <a:pt x="11" y="80"/>
                  </a:lnTo>
                  <a:lnTo>
                    <a:pt x="5" y="101"/>
                  </a:lnTo>
                  <a:lnTo>
                    <a:pt x="0" y="122"/>
                  </a:lnTo>
                  <a:lnTo>
                    <a:pt x="0" y="143"/>
                  </a:lnTo>
                  <a:lnTo>
                    <a:pt x="0" y="143"/>
                  </a:lnTo>
                  <a:lnTo>
                    <a:pt x="2" y="171"/>
                  </a:lnTo>
                  <a:lnTo>
                    <a:pt x="6" y="199"/>
                  </a:lnTo>
                  <a:lnTo>
                    <a:pt x="14" y="226"/>
                  </a:lnTo>
                  <a:lnTo>
                    <a:pt x="25" y="252"/>
                  </a:lnTo>
                  <a:lnTo>
                    <a:pt x="25" y="252"/>
                  </a:lnTo>
                  <a:lnTo>
                    <a:pt x="40" y="279"/>
                  </a:lnTo>
                  <a:lnTo>
                    <a:pt x="57" y="306"/>
                  </a:lnTo>
                  <a:lnTo>
                    <a:pt x="94" y="356"/>
                  </a:lnTo>
                  <a:lnTo>
                    <a:pt x="94" y="356"/>
                  </a:lnTo>
                  <a:lnTo>
                    <a:pt x="113" y="385"/>
                  </a:lnTo>
                  <a:lnTo>
                    <a:pt x="132" y="414"/>
                  </a:lnTo>
                  <a:lnTo>
                    <a:pt x="168" y="474"/>
                  </a:lnTo>
                  <a:lnTo>
                    <a:pt x="168" y="474"/>
                  </a:lnTo>
                  <a:lnTo>
                    <a:pt x="246" y="597"/>
                  </a:lnTo>
                  <a:lnTo>
                    <a:pt x="246" y="597"/>
                  </a:lnTo>
                  <a:lnTo>
                    <a:pt x="280" y="652"/>
                  </a:lnTo>
                  <a:lnTo>
                    <a:pt x="316" y="707"/>
                  </a:lnTo>
                  <a:lnTo>
                    <a:pt x="335" y="734"/>
                  </a:lnTo>
                  <a:lnTo>
                    <a:pt x="356" y="759"/>
                  </a:lnTo>
                  <a:lnTo>
                    <a:pt x="377" y="784"/>
                  </a:lnTo>
                  <a:lnTo>
                    <a:pt x="398" y="809"/>
                  </a:lnTo>
                  <a:lnTo>
                    <a:pt x="398" y="809"/>
                  </a:lnTo>
                  <a:lnTo>
                    <a:pt x="421" y="833"/>
                  </a:lnTo>
                  <a:lnTo>
                    <a:pt x="446" y="855"/>
                  </a:lnTo>
                  <a:lnTo>
                    <a:pt x="472" y="876"/>
                  </a:lnTo>
                  <a:lnTo>
                    <a:pt x="497" y="897"/>
                  </a:lnTo>
                  <a:lnTo>
                    <a:pt x="524" y="916"/>
                  </a:lnTo>
                  <a:lnTo>
                    <a:pt x="552" y="934"/>
                  </a:lnTo>
                  <a:lnTo>
                    <a:pt x="580" y="952"/>
                  </a:lnTo>
                  <a:lnTo>
                    <a:pt x="608" y="968"/>
                  </a:lnTo>
                  <a:lnTo>
                    <a:pt x="608" y="968"/>
                  </a:lnTo>
                  <a:lnTo>
                    <a:pt x="719" y="1029"/>
                  </a:lnTo>
                  <a:lnTo>
                    <a:pt x="774" y="1060"/>
                  </a:lnTo>
                  <a:lnTo>
                    <a:pt x="827" y="1093"/>
                  </a:lnTo>
                  <a:lnTo>
                    <a:pt x="854" y="1111"/>
                  </a:lnTo>
                  <a:lnTo>
                    <a:pt x="881" y="1129"/>
                  </a:lnTo>
                  <a:lnTo>
                    <a:pt x="906" y="1146"/>
                  </a:lnTo>
                  <a:lnTo>
                    <a:pt x="930" y="1166"/>
                  </a:lnTo>
                  <a:lnTo>
                    <a:pt x="953" y="1186"/>
                  </a:lnTo>
                  <a:lnTo>
                    <a:pt x="977" y="1209"/>
                  </a:lnTo>
                  <a:lnTo>
                    <a:pt x="998" y="1231"/>
                  </a:lnTo>
                  <a:lnTo>
                    <a:pt x="1019" y="1256"/>
                  </a:lnTo>
                  <a:lnTo>
                    <a:pt x="1019" y="1256"/>
                  </a:lnTo>
                  <a:lnTo>
                    <a:pt x="1036" y="1280"/>
                  </a:lnTo>
                  <a:lnTo>
                    <a:pt x="1053" y="1304"/>
                  </a:lnTo>
                  <a:lnTo>
                    <a:pt x="1082" y="1354"/>
                  </a:lnTo>
                  <a:lnTo>
                    <a:pt x="1082" y="1354"/>
                  </a:lnTo>
                  <a:lnTo>
                    <a:pt x="1112" y="1405"/>
                  </a:lnTo>
                  <a:lnTo>
                    <a:pt x="1143" y="1454"/>
                  </a:lnTo>
                  <a:lnTo>
                    <a:pt x="1143" y="1454"/>
                  </a:lnTo>
                  <a:lnTo>
                    <a:pt x="1171" y="1506"/>
                  </a:lnTo>
                  <a:lnTo>
                    <a:pt x="1186" y="1532"/>
                  </a:lnTo>
                  <a:lnTo>
                    <a:pt x="1198" y="1559"/>
                  </a:lnTo>
                  <a:lnTo>
                    <a:pt x="1210" y="1586"/>
                  </a:lnTo>
                  <a:lnTo>
                    <a:pt x="1220" y="1614"/>
                  </a:lnTo>
                  <a:lnTo>
                    <a:pt x="1229" y="1642"/>
                  </a:lnTo>
                  <a:lnTo>
                    <a:pt x="1235" y="1672"/>
                  </a:lnTo>
                  <a:lnTo>
                    <a:pt x="1235" y="1672"/>
                  </a:lnTo>
                  <a:lnTo>
                    <a:pt x="1238" y="1697"/>
                  </a:lnTo>
                  <a:lnTo>
                    <a:pt x="1240" y="1722"/>
                  </a:lnTo>
                  <a:lnTo>
                    <a:pt x="1240" y="1722"/>
                  </a:lnTo>
                  <a:lnTo>
                    <a:pt x="1240" y="1725"/>
                  </a:lnTo>
                  <a:lnTo>
                    <a:pt x="1242" y="1728"/>
                  </a:lnTo>
                  <a:lnTo>
                    <a:pt x="1244" y="1730"/>
                  </a:lnTo>
                  <a:lnTo>
                    <a:pt x="1248" y="1731"/>
                  </a:lnTo>
                  <a:lnTo>
                    <a:pt x="1251" y="1730"/>
                  </a:lnTo>
                  <a:lnTo>
                    <a:pt x="1254" y="1728"/>
                  </a:lnTo>
                  <a:lnTo>
                    <a:pt x="1256" y="1725"/>
                  </a:lnTo>
                  <a:lnTo>
                    <a:pt x="1257" y="1722"/>
                  </a:lnTo>
                  <a:lnTo>
                    <a:pt x="1257" y="17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DAB7C95B-F5F2-A9B5-591E-9C46526B9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6" y="347"/>
              <a:ext cx="77" cy="38"/>
            </a:xfrm>
            <a:custGeom>
              <a:avLst/>
              <a:gdLst>
                <a:gd name="T0" fmla="*/ 9 w 231"/>
                <a:gd name="T1" fmla="*/ 110 h 112"/>
                <a:gd name="T2" fmla="*/ 9 w 231"/>
                <a:gd name="T3" fmla="*/ 110 h 112"/>
                <a:gd name="T4" fmla="*/ 62 w 231"/>
                <a:gd name="T5" fmla="*/ 112 h 112"/>
                <a:gd name="T6" fmla="*/ 88 w 231"/>
                <a:gd name="T7" fmla="*/ 112 h 112"/>
                <a:gd name="T8" fmla="*/ 114 w 231"/>
                <a:gd name="T9" fmla="*/ 109 h 112"/>
                <a:gd name="T10" fmla="*/ 114 w 231"/>
                <a:gd name="T11" fmla="*/ 109 h 112"/>
                <a:gd name="T12" fmla="*/ 137 w 231"/>
                <a:gd name="T13" fmla="*/ 104 h 112"/>
                <a:gd name="T14" fmla="*/ 147 w 231"/>
                <a:gd name="T15" fmla="*/ 100 h 112"/>
                <a:gd name="T16" fmla="*/ 156 w 231"/>
                <a:gd name="T17" fmla="*/ 95 h 112"/>
                <a:gd name="T18" fmla="*/ 166 w 231"/>
                <a:gd name="T19" fmla="*/ 89 h 112"/>
                <a:gd name="T20" fmla="*/ 175 w 231"/>
                <a:gd name="T21" fmla="*/ 84 h 112"/>
                <a:gd name="T22" fmla="*/ 184 w 231"/>
                <a:gd name="T23" fmla="*/ 76 h 112"/>
                <a:gd name="T24" fmla="*/ 191 w 231"/>
                <a:gd name="T25" fmla="*/ 69 h 112"/>
                <a:gd name="T26" fmla="*/ 191 w 231"/>
                <a:gd name="T27" fmla="*/ 69 h 112"/>
                <a:gd name="T28" fmla="*/ 203 w 231"/>
                <a:gd name="T29" fmla="*/ 55 h 112"/>
                <a:gd name="T30" fmla="*/ 212 w 231"/>
                <a:gd name="T31" fmla="*/ 42 h 112"/>
                <a:gd name="T32" fmla="*/ 223 w 231"/>
                <a:gd name="T33" fmla="*/ 29 h 112"/>
                <a:gd name="T34" fmla="*/ 230 w 231"/>
                <a:gd name="T35" fmla="*/ 14 h 112"/>
                <a:gd name="T36" fmla="*/ 230 w 231"/>
                <a:gd name="T37" fmla="*/ 14 h 112"/>
                <a:gd name="T38" fmla="*/ 231 w 231"/>
                <a:gd name="T39" fmla="*/ 11 h 112"/>
                <a:gd name="T40" fmla="*/ 231 w 231"/>
                <a:gd name="T41" fmla="*/ 6 h 112"/>
                <a:gd name="T42" fmla="*/ 230 w 231"/>
                <a:gd name="T43" fmla="*/ 5 h 112"/>
                <a:gd name="T44" fmla="*/ 227 w 231"/>
                <a:gd name="T45" fmla="*/ 2 h 112"/>
                <a:gd name="T46" fmla="*/ 224 w 231"/>
                <a:gd name="T47" fmla="*/ 0 h 112"/>
                <a:gd name="T48" fmla="*/ 221 w 231"/>
                <a:gd name="T49" fmla="*/ 0 h 112"/>
                <a:gd name="T50" fmla="*/ 217 w 231"/>
                <a:gd name="T51" fmla="*/ 2 h 112"/>
                <a:gd name="T52" fmla="*/ 215 w 231"/>
                <a:gd name="T53" fmla="*/ 5 h 112"/>
                <a:gd name="T54" fmla="*/ 215 w 231"/>
                <a:gd name="T55" fmla="*/ 5 h 112"/>
                <a:gd name="T56" fmla="*/ 202 w 231"/>
                <a:gd name="T57" fmla="*/ 26 h 112"/>
                <a:gd name="T58" fmla="*/ 188 w 231"/>
                <a:gd name="T59" fmla="*/ 46 h 112"/>
                <a:gd name="T60" fmla="*/ 180 w 231"/>
                <a:gd name="T61" fmla="*/ 55 h 112"/>
                <a:gd name="T62" fmla="*/ 171 w 231"/>
                <a:gd name="T63" fmla="*/ 64 h 112"/>
                <a:gd name="T64" fmla="*/ 162 w 231"/>
                <a:gd name="T65" fmla="*/ 72 h 112"/>
                <a:gd name="T66" fmla="*/ 151 w 231"/>
                <a:gd name="T67" fmla="*/ 79 h 112"/>
                <a:gd name="T68" fmla="*/ 151 w 231"/>
                <a:gd name="T69" fmla="*/ 79 h 112"/>
                <a:gd name="T70" fmla="*/ 141 w 231"/>
                <a:gd name="T71" fmla="*/ 84 h 112"/>
                <a:gd name="T72" fmla="*/ 132 w 231"/>
                <a:gd name="T73" fmla="*/ 87 h 112"/>
                <a:gd name="T74" fmla="*/ 111 w 231"/>
                <a:gd name="T75" fmla="*/ 91 h 112"/>
                <a:gd name="T76" fmla="*/ 91 w 231"/>
                <a:gd name="T77" fmla="*/ 94 h 112"/>
                <a:gd name="T78" fmla="*/ 71 w 231"/>
                <a:gd name="T79" fmla="*/ 94 h 112"/>
                <a:gd name="T80" fmla="*/ 71 w 231"/>
                <a:gd name="T81" fmla="*/ 94 h 112"/>
                <a:gd name="T82" fmla="*/ 40 w 231"/>
                <a:gd name="T83" fmla="*/ 94 h 112"/>
                <a:gd name="T84" fmla="*/ 9 w 231"/>
                <a:gd name="T85" fmla="*/ 92 h 112"/>
                <a:gd name="T86" fmla="*/ 9 w 231"/>
                <a:gd name="T87" fmla="*/ 92 h 112"/>
                <a:gd name="T88" fmla="*/ 6 w 231"/>
                <a:gd name="T89" fmla="*/ 94 h 112"/>
                <a:gd name="T90" fmla="*/ 3 w 231"/>
                <a:gd name="T91" fmla="*/ 95 h 112"/>
                <a:gd name="T92" fmla="*/ 2 w 231"/>
                <a:gd name="T93" fmla="*/ 98 h 112"/>
                <a:gd name="T94" fmla="*/ 0 w 231"/>
                <a:gd name="T95" fmla="*/ 101 h 112"/>
                <a:gd name="T96" fmla="*/ 2 w 231"/>
                <a:gd name="T97" fmla="*/ 104 h 112"/>
                <a:gd name="T98" fmla="*/ 3 w 231"/>
                <a:gd name="T99" fmla="*/ 107 h 112"/>
                <a:gd name="T100" fmla="*/ 6 w 231"/>
                <a:gd name="T101" fmla="*/ 110 h 112"/>
                <a:gd name="T102" fmla="*/ 9 w 231"/>
                <a:gd name="T103" fmla="*/ 110 h 112"/>
                <a:gd name="T104" fmla="*/ 9 w 231"/>
                <a:gd name="T105" fmla="*/ 11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1" h="112">
                  <a:moveTo>
                    <a:pt x="9" y="110"/>
                  </a:moveTo>
                  <a:lnTo>
                    <a:pt x="9" y="110"/>
                  </a:lnTo>
                  <a:lnTo>
                    <a:pt x="62" y="112"/>
                  </a:lnTo>
                  <a:lnTo>
                    <a:pt x="88" y="112"/>
                  </a:lnTo>
                  <a:lnTo>
                    <a:pt x="114" y="109"/>
                  </a:lnTo>
                  <a:lnTo>
                    <a:pt x="114" y="109"/>
                  </a:lnTo>
                  <a:lnTo>
                    <a:pt x="137" y="104"/>
                  </a:lnTo>
                  <a:lnTo>
                    <a:pt x="147" y="100"/>
                  </a:lnTo>
                  <a:lnTo>
                    <a:pt x="156" y="95"/>
                  </a:lnTo>
                  <a:lnTo>
                    <a:pt x="166" y="89"/>
                  </a:lnTo>
                  <a:lnTo>
                    <a:pt x="175" y="84"/>
                  </a:lnTo>
                  <a:lnTo>
                    <a:pt x="184" y="76"/>
                  </a:lnTo>
                  <a:lnTo>
                    <a:pt x="191" y="69"/>
                  </a:lnTo>
                  <a:lnTo>
                    <a:pt x="191" y="69"/>
                  </a:lnTo>
                  <a:lnTo>
                    <a:pt x="203" y="55"/>
                  </a:lnTo>
                  <a:lnTo>
                    <a:pt x="212" y="42"/>
                  </a:lnTo>
                  <a:lnTo>
                    <a:pt x="223" y="29"/>
                  </a:lnTo>
                  <a:lnTo>
                    <a:pt x="230" y="14"/>
                  </a:lnTo>
                  <a:lnTo>
                    <a:pt x="230" y="14"/>
                  </a:lnTo>
                  <a:lnTo>
                    <a:pt x="231" y="11"/>
                  </a:lnTo>
                  <a:lnTo>
                    <a:pt x="231" y="6"/>
                  </a:lnTo>
                  <a:lnTo>
                    <a:pt x="230" y="5"/>
                  </a:lnTo>
                  <a:lnTo>
                    <a:pt x="227" y="2"/>
                  </a:lnTo>
                  <a:lnTo>
                    <a:pt x="224" y="0"/>
                  </a:lnTo>
                  <a:lnTo>
                    <a:pt x="221" y="0"/>
                  </a:lnTo>
                  <a:lnTo>
                    <a:pt x="217" y="2"/>
                  </a:lnTo>
                  <a:lnTo>
                    <a:pt x="215" y="5"/>
                  </a:lnTo>
                  <a:lnTo>
                    <a:pt x="215" y="5"/>
                  </a:lnTo>
                  <a:lnTo>
                    <a:pt x="202" y="26"/>
                  </a:lnTo>
                  <a:lnTo>
                    <a:pt x="188" y="46"/>
                  </a:lnTo>
                  <a:lnTo>
                    <a:pt x="180" y="55"/>
                  </a:lnTo>
                  <a:lnTo>
                    <a:pt x="171" y="64"/>
                  </a:lnTo>
                  <a:lnTo>
                    <a:pt x="162" y="72"/>
                  </a:lnTo>
                  <a:lnTo>
                    <a:pt x="151" y="79"/>
                  </a:lnTo>
                  <a:lnTo>
                    <a:pt x="151" y="79"/>
                  </a:lnTo>
                  <a:lnTo>
                    <a:pt x="141" y="84"/>
                  </a:lnTo>
                  <a:lnTo>
                    <a:pt x="132" y="87"/>
                  </a:lnTo>
                  <a:lnTo>
                    <a:pt x="111" y="91"/>
                  </a:lnTo>
                  <a:lnTo>
                    <a:pt x="91" y="94"/>
                  </a:lnTo>
                  <a:lnTo>
                    <a:pt x="71" y="94"/>
                  </a:lnTo>
                  <a:lnTo>
                    <a:pt x="71" y="94"/>
                  </a:lnTo>
                  <a:lnTo>
                    <a:pt x="40" y="94"/>
                  </a:lnTo>
                  <a:lnTo>
                    <a:pt x="9" y="92"/>
                  </a:lnTo>
                  <a:lnTo>
                    <a:pt x="9" y="92"/>
                  </a:lnTo>
                  <a:lnTo>
                    <a:pt x="6" y="94"/>
                  </a:lnTo>
                  <a:lnTo>
                    <a:pt x="3" y="95"/>
                  </a:lnTo>
                  <a:lnTo>
                    <a:pt x="2" y="98"/>
                  </a:lnTo>
                  <a:lnTo>
                    <a:pt x="0" y="101"/>
                  </a:lnTo>
                  <a:lnTo>
                    <a:pt x="2" y="104"/>
                  </a:lnTo>
                  <a:lnTo>
                    <a:pt x="3" y="107"/>
                  </a:lnTo>
                  <a:lnTo>
                    <a:pt x="6" y="110"/>
                  </a:lnTo>
                  <a:lnTo>
                    <a:pt x="9" y="110"/>
                  </a:lnTo>
                  <a:lnTo>
                    <a:pt x="9" y="1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67104134-380F-EE0E-199F-D2F03CCBE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7" y="127"/>
              <a:ext cx="44" cy="68"/>
            </a:xfrm>
            <a:custGeom>
              <a:avLst/>
              <a:gdLst>
                <a:gd name="T0" fmla="*/ 114 w 132"/>
                <a:gd name="T1" fmla="*/ 3 h 204"/>
                <a:gd name="T2" fmla="*/ 114 w 132"/>
                <a:gd name="T3" fmla="*/ 3 h 204"/>
                <a:gd name="T4" fmla="*/ 83 w 132"/>
                <a:gd name="T5" fmla="*/ 48 h 204"/>
                <a:gd name="T6" fmla="*/ 53 w 132"/>
                <a:gd name="T7" fmla="*/ 94 h 204"/>
                <a:gd name="T8" fmla="*/ 25 w 132"/>
                <a:gd name="T9" fmla="*/ 141 h 204"/>
                <a:gd name="T10" fmla="*/ 13 w 132"/>
                <a:gd name="T11" fmla="*/ 165 h 204"/>
                <a:gd name="T12" fmla="*/ 2 w 132"/>
                <a:gd name="T13" fmla="*/ 190 h 204"/>
                <a:gd name="T14" fmla="*/ 2 w 132"/>
                <a:gd name="T15" fmla="*/ 190 h 204"/>
                <a:gd name="T16" fmla="*/ 0 w 132"/>
                <a:gd name="T17" fmla="*/ 193 h 204"/>
                <a:gd name="T18" fmla="*/ 0 w 132"/>
                <a:gd name="T19" fmla="*/ 196 h 204"/>
                <a:gd name="T20" fmla="*/ 3 w 132"/>
                <a:gd name="T21" fmla="*/ 199 h 204"/>
                <a:gd name="T22" fmla="*/ 5 w 132"/>
                <a:gd name="T23" fmla="*/ 202 h 204"/>
                <a:gd name="T24" fmla="*/ 7 w 132"/>
                <a:gd name="T25" fmla="*/ 204 h 204"/>
                <a:gd name="T26" fmla="*/ 12 w 132"/>
                <a:gd name="T27" fmla="*/ 204 h 204"/>
                <a:gd name="T28" fmla="*/ 15 w 132"/>
                <a:gd name="T29" fmla="*/ 202 h 204"/>
                <a:gd name="T30" fmla="*/ 16 w 132"/>
                <a:gd name="T31" fmla="*/ 199 h 204"/>
                <a:gd name="T32" fmla="*/ 16 w 132"/>
                <a:gd name="T33" fmla="*/ 199 h 204"/>
                <a:gd name="T34" fmla="*/ 28 w 132"/>
                <a:gd name="T35" fmla="*/ 174 h 204"/>
                <a:gd name="T36" fmla="*/ 40 w 132"/>
                <a:gd name="T37" fmla="*/ 150 h 204"/>
                <a:gd name="T38" fmla="*/ 68 w 132"/>
                <a:gd name="T39" fmla="*/ 103 h 204"/>
                <a:gd name="T40" fmla="*/ 98 w 132"/>
                <a:gd name="T41" fmla="*/ 57 h 204"/>
                <a:gd name="T42" fmla="*/ 131 w 132"/>
                <a:gd name="T43" fmla="*/ 12 h 204"/>
                <a:gd name="T44" fmla="*/ 131 w 132"/>
                <a:gd name="T45" fmla="*/ 12 h 204"/>
                <a:gd name="T46" fmla="*/ 132 w 132"/>
                <a:gd name="T47" fmla="*/ 9 h 204"/>
                <a:gd name="T48" fmla="*/ 132 w 132"/>
                <a:gd name="T49" fmla="*/ 6 h 204"/>
                <a:gd name="T50" fmla="*/ 131 w 132"/>
                <a:gd name="T51" fmla="*/ 3 h 204"/>
                <a:gd name="T52" fmla="*/ 128 w 132"/>
                <a:gd name="T53" fmla="*/ 2 h 204"/>
                <a:gd name="T54" fmla="*/ 125 w 132"/>
                <a:gd name="T55" fmla="*/ 0 h 204"/>
                <a:gd name="T56" fmla="*/ 122 w 132"/>
                <a:gd name="T57" fmla="*/ 0 h 204"/>
                <a:gd name="T58" fmla="*/ 117 w 132"/>
                <a:gd name="T59" fmla="*/ 0 h 204"/>
                <a:gd name="T60" fmla="*/ 114 w 132"/>
                <a:gd name="T61" fmla="*/ 3 h 204"/>
                <a:gd name="T62" fmla="*/ 114 w 132"/>
                <a:gd name="T63" fmla="*/ 3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204">
                  <a:moveTo>
                    <a:pt x="114" y="3"/>
                  </a:moveTo>
                  <a:lnTo>
                    <a:pt x="114" y="3"/>
                  </a:lnTo>
                  <a:lnTo>
                    <a:pt x="83" y="48"/>
                  </a:lnTo>
                  <a:lnTo>
                    <a:pt x="53" y="94"/>
                  </a:lnTo>
                  <a:lnTo>
                    <a:pt x="25" y="141"/>
                  </a:lnTo>
                  <a:lnTo>
                    <a:pt x="13" y="165"/>
                  </a:lnTo>
                  <a:lnTo>
                    <a:pt x="2" y="190"/>
                  </a:lnTo>
                  <a:lnTo>
                    <a:pt x="2" y="190"/>
                  </a:lnTo>
                  <a:lnTo>
                    <a:pt x="0" y="193"/>
                  </a:lnTo>
                  <a:lnTo>
                    <a:pt x="0" y="196"/>
                  </a:lnTo>
                  <a:lnTo>
                    <a:pt x="3" y="199"/>
                  </a:lnTo>
                  <a:lnTo>
                    <a:pt x="5" y="202"/>
                  </a:lnTo>
                  <a:lnTo>
                    <a:pt x="7" y="204"/>
                  </a:lnTo>
                  <a:lnTo>
                    <a:pt x="12" y="204"/>
                  </a:lnTo>
                  <a:lnTo>
                    <a:pt x="15" y="202"/>
                  </a:lnTo>
                  <a:lnTo>
                    <a:pt x="16" y="199"/>
                  </a:lnTo>
                  <a:lnTo>
                    <a:pt x="16" y="199"/>
                  </a:lnTo>
                  <a:lnTo>
                    <a:pt x="28" y="174"/>
                  </a:lnTo>
                  <a:lnTo>
                    <a:pt x="40" y="150"/>
                  </a:lnTo>
                  <a:lnTo>
                    <a:pt x="68" y="103"/>
                  </a:lnTo>
                  <a:lnTo>
                    <a:pt x="98" y="57"/>
                  </a:lnTo>
                  <a:lnTo>
                    <a:pt x="131" y="12"/>
                  </a:lnTo>
                  <a:lnTo>
                    <a:pt x="131" y="12"/>
                  </a:lnTo>
                  <a:lnTo>
                    <a:pt x="132" y="9"/>
                  </a:lnTo>
                  <a:lnTo>
                    <a:pt x="132" y="6"/>
                  </a:lnTo>
                  <a:lnTo>
                    <a:pt x="131" y="3"/>
                  </a:lnTo>
                  <a:lnTo>
                    <a:pt x="128" y="2"/>
                  </a:lnTo>
                  <a:lnTo>
                    <a:pt x="125" y="0"/>
                  </a:lnTo>
                  <a:lnTo>
                    <a:pt x="122" y="0"/>
                  </a:lnTo>
                  <a:lnTo>
                    <a:pt x="117" y="0"/>
                  </a:lnTo>
                  <a:lnTo>
                    <a:pt x="114" y="3"/>
                  </a:lnTo>
                  <a:lnTo>
                    <a:pt x="11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D144C2C5-4D02-65F8-F622-3050F1998C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0" y="154"/>
              <a:ext cx="59" cy="41"/>
            </a:xfrm>
            <a:custGeom>
              <a:avLst/>
              <a:gdLst>
                <a:gd name="T0" fmla="*/ 174 w 177"/>
                <a:gd name="T1" fmla="*/ 108 h 123"/>
                <a:gd name="T2" fmla="*/ 174 w 177"/>
                <a:gd name="T3" fmla="*/ 108 h 123"/>
                <a:gd name="T4" fmla="*/ 154 w 177"/>
                <a:gd name="T5" fmla="*/ 93 h 123"/>
                <a:gd name="T6" fmla="*/ 135 w 177"/>
                <a:gd name="T7" fmla="*/ 78 h 123"/>
                <a:gd name="T8" fmla="*/ 94 w 177"/>
                <a:gd name="T9" fmla="*/ 53 h 123"/>
                <a:gd name="T10" fmla="*/ 53 w 177"/>
                <a:gd name="T11" fmla="*/ 28 h 123"/>
                <a:gd name="T12" fmla="*/ 12 w 177"/>
                <a:gd name="T13" fmla="*/ 1 h 123"/>
                <a:gd name="T14" fmla="*/ 12 w 177"/>
                <a:gd name="T15" fmla="*/ 1 h 123"/>
                <a:gd name="T16" fmla="*/ 9 w 177"/>
                <a:gd name="T17" fmla="*/ 0 h 123"/>
                <a:gd name="T18" fmla="*/ 6 w 177"/>
                <a:gd name="T19" fmla="*/ 0 h 123"/>
                <a:gd name="T20" fmla="*/ 3 w 177"/>
                <a:gd name="T21" fmla="*/ 1 h 123"/>
                <a:gd name="T22" fmla="*/ 2 w 177"/>
                <a:gd name="T23" fmla="*/ 4 h 123"/>
                <a:gd name="T24" fmla="*/ 0 w 177"/>
                <a:gd name="T25" fmla="*/ 7 h 123"/>
                <a:gd name="T26" fmla="*/ 0 w 177"/>
                <a:gd name="T27" fmla="*/ 10 h 123"/>
                <a:gd name="T28" fmla="*/ 0 w 177"/>
                <a:gd name="T29" fmla="*/ 15 h 123"/>
                <a:gd name="T30" fmla="*/ 3 w 177"/>
                <a:gd name="T31" fmla="*/ 16 h 123"/>
                <a:gd name="T32" fmla="*/ 3 w 177"/>
                <a:gd name="T33" fmla="*/ 16 h 123"/>
                <a:gd name="T34" fmla="*/ 43 w 177"/>
                <a:gd name="T35" fmla="*/ 43 h 123"/>
                <a:gd name="T36" fmla="*/ 83 w 177"/>
                <a:gd name="T37" fmla="*/ 67 h 123"/>
                <a:gd name="T38" fmla="*/ 123 w 177"/>
                <a:gd name="T39" fmla="*/ 92 h 123"/>
                <a:gd name="T40" fmla="*/ 142 w 177"/>
                <a:gd name="T41" fmla="*/ 107 h 123"/>
                <a:gd name="T42" fmla="*/ 162 w 177"/>
                <a:gd name="T43" fmla="*/ 120 h 123"/>
                <a:gd name="T44" fmla="*/ 162 w 177"/>
                <a:gd name="T45" fmla="*/ 120 h 123"/>
                <a:gd name="T46" fmla="*/ 165 w 177"/>
                <a:gd name="T47" fmla="*/ 123 h 123"/>
                <a:gd name="T48" fmla="*/ 168 w 177"/>
                <a:gd name="T49" fmla="*/ 123 h 123"/>
                <a:gd name="T50" fmla="*/ 172 w 177"/>
                <a:gd name="T51" fmla="*/ 122 h 123"/>
                <a:gd name="T52" fmla="*/ 174 w 177"/>
                <a:gd name="T53" fmla="*/ 120 h 123"/>
                <a:gd name="T54" fmla="*/ 177 w 177"/>
                <a:gd name="T55" fmla="*/ 117 h 123"/>
                <a:gd name="T56" fmla="*/ 177 w 177"/>
                <a:gd name="T57" fmla="*/ 114 h 123"/>
                <a:gd name="T58" fmla="*/ 177 w 177"/>
                <a:gd name="T59" fmla="*/ 111 h 123"/>
                <a:gd name="T60" fmla="*/ 174 w 177"/>
                <a:gd name="T61" fmla="*/ 108 h 123"/>
                <a:gd name="T62" fmla="*/ 174 w 177"/>
                <a:gd name="T63" fmla="*/ 10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7" h="123">
                  <a:moveTo>
                    <a:pt x="174" y="108"/>
                  </a:moveTo>
                  <a:lnTo>
                    <a:pt x="174" y="108"/>
                  </a:lnTo>
                  <a:lnTo>
                    <a:pt x="154" y="93"/>
                  </a:lnTo>
                  <a:lnTo>
                    <a:pt x="135" y="78"/>
                  </a:lnTo>
                  <a:lnTo>
                    <a:pt x="94" y="53"/>
                  </a:lnTo>
                  <a:lnTo>
                    <a:pt x="53" y="28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43" y="43"/>
                  </a:lnTo>
                  <a:lnTo>
                    <a:pt x="83" y="67"/>
                  </a:lnTo>
                  <a:lnTo>
                    <a:pt x="123" y="92"/>
                  </a:lnTo>
                  <a:lnTo>
                    <a:pt x="142" y="107"/>
                  </a:lnTo>
                  <a:lnTo>
                    <a:pt x="162" y="120"/>
                  </a:lnTo>
                  <a:lnTo>
                    <a:pt x="162" y="120"/>
                  </a:lnTo>
                  <a:lnTo>
                    <a:pt x="165" y="123"/>
                  </a:lnTo>
                  <a:lnTo>
                    <a:pt x="168" y="123"/>
                  </a:lnTo>
                  <a:lnTo>
                    <a:pt x="172" y="122"/>
                  </a:lnTo>
                  <a:lnTo>
                    <a:pt x="174" y="120"/>
                  </a:lnTo>
                  <a:lnTo>
                    <a:pt x="177" y="117"/>
                  </a:lnTo>
                  <a:lnTo>
                    <a:pt x="177" y="114"/>
                  </a:lnTo>
                  <a:lnTo>
                    <a:pt x="177" y="111"/>
                  </a:lnTo>
                  <a:lnTo>
                    <a:pt x="174" y="108"/>
                  </a:lnTo>
                  <a:lnTo>
                    <a:pt x="174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C3BA6D9B-9DFC-3ED1-2A49-9BF582E2B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0" y="198"/>
              <a:ext cx="38" cy="40"/>
            </a:xfrm>
            <a:custGeom>
              <a:avLst/>
              <a:gdLst>
                <a:gd name="T0" fmla="*/ 3 w 113"/>
                <a:gd name="T1" fmla="*/ 15 h 119"/>
                <a:gd name="T2" fmla="*/ 3 w 113"/>
                <a:gd name="T3" fmla="*/ 15 h 119"/>
                <a:gd name="T4" fmla="*/ 24 w 113"/>
                <a:gd name="T5" fmla="*/ 42 h 119"/>
                <a:gd name="T6" fmla="*/ 48 w 113"/>
                <a:gd name="T7" fmla="*/ 68 h 119"/>
                <a:gd name="T8" fmla="*/ 72 w 113"/>
                <a:gd name="T9" fmla="*/ 93 h 119"/>
                <a:gd name="T10" fmla="*/ 97 w 113"/>
                <a:gd name="T11" fmla="*/ 116 h 119"/>
                <a:gd name="T12" fmla="*/ 97 w 113"/>
                <a:gd name="T13" fmla="*/ 116 h 119"/>
                <a:gd name="T14" fmla="*/ 100 w 113"/>
                <a:gd name="T15" fmla="*/ 117 h 119"/>
                <a:gd name="T16" fmla="*/ 104 w 113"/>
                <a:gd name="T17" fmla="*/ 119 h 119"/>
                <a:gd name="T18" fmla="*/ 107 w 113"/>
                <a:gd name="T19" fmla="*/ 117 h 119"/>
                <a:gd name="T20" fmla="*/ 110 w 113"/>
                <a:gd name="T21" fmla="*/ 116 h 119"/>
                <a:gd name="T22" fmla="*/ 110 w 113"/>
                <a:gd name="T23" fmla="*/ 116 h 119"/>
                <a:gd name="T24" fmla="*/ 112 w 113"/>
                <a:gd name="T25" fmla="*/ 113 h 119"/>
                <a:gd name="T26" fmla="*/ 113 w 113"/>
                <a:gd name="T27" fmla="*/ 110 h 119"/>
                <a:gd name="T28" fmla="*/ 112 w 113"/>
                <a:gd name="T29" fmla="*/ 105 h 119"/>
                <a:gd name="T30" fmla="*/ 110 w 113"/>
                <a:gd name="T31" fmla="*/ 102 h 119"/>
                <a:gd name="T32" fmla="*/ 110 w 113"/>
                <a:gd name="T33" fmla="*/ 102 h 119"/>
                <a:gd name="T34" fmla="*/ 83 w 113"/>
                <a:gd name="T35" fmla="*/ 80 h 119"/>
                <a:gd name="T36" fmla="*/ 60 w 113"/>
                <a:gd name="T37" fmla="*/ 55 h 119"/>
                <a:gd name="T38" fmla="*/ 38 w 113"/>
                <a:gd name="T39" fmla="*/ 30 h 119"/>
                <a:gd name="T40" fmla="*/ 15 w 113"/>
                <a:gd name="T41" fmla="*/ 3 h 119"/>
                <a:gd name="T42" fmla="*/ 15 w 113"/>
                <a:gd name="T43" fmla="*/ 3 h 119"/>
                <a:gd name="T44" fmla="*/ 14 w 113"/>
                <a:gd name="T45" fmla="*/ 0 h 119"/>
                <a:gd name="T46" fmla="*/ 9 w 113"/>
                <a:gd name="T47" fmla="*/ 0 h 119"/>
                <a:gd name="T48" fmla="*/ 6 w 113"/>
                <a:gd name="T49" fmla="*/ 0 h 119"/>
                <a:gd name="T50" fmla="*/ 3 w 113"/>
                <a:gd name="T51" fmla="*/ 3 h 119"/>
                <a:gd name="T52" fmla="*/ 3 w 113"/>
                <a:gd name="T53" fmla="*/ 3 h 119"/>
                <a:gd name="T54" fmla="*/ 2 w 113"/>
                <a:gd name="T55" fmla="*/ 6 h 119"/>
                <a:gd name="T56" fmla="*/ 0 w 113"/>
                <a:gd name="T57" fmla="*/ 9 h 119"/>
                <a:gd name="T58" fmla="*/ 2 w 113"/>
                <a:gd name="T59" fmla="*/ 12 h 119"/>
                <a:gd name="T60" fmla="*/ 3 w 113"/>
                <a:gd name="T61" fmla="*/ 15 h 119"/>
                <a:gd name="T62" fmla="*/ 3 w 113"/>
                <a:gd name="T63" fmla="*/ 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3" h="119">
                  <a:moveTo>
                    <a:pt x="3" y="15"/>
                  </a:moveTo>
                  <a:lnTo>
                    <a:pt x="3" y="15"/>
                  </a:lnTo>
                  <a:lnTo>
                    <a:pt x="24" y="42"/>
                  </a:lnTo>
                  <a:lnTo>
                    <a:pt x="48" y="68"/>
                  </a:lnTo>
                  <a:lnTo>
                    <a:pt x="72" y="93"/>
                  </a:lnTo>
                  <a:lnTo>
                    <a:pt x="97" y="116"/>
                  </a:lnTo>
                  <a:lnTo>
                    <a:pt x="97" y="116"/>
                  </a:lnTo>
                  <a:lnTo>
                    <a:pt x="100" y="117"/>
                  </a:lnTo>
                  <a:lnTo>
                    <a:pt x="104" y="119"/>
                  </a:lnTo>
                  <a:lnTo>
                    <a:pt x="107" y="117"/>
                  </a:lnTo>
                  <a:lnTo>
                    <a:pt x="110" y="116"/>
                  </a:lnTo>
                  <a:lnTo>
                    <a:pt x="110" y="116"/>
                  </a:lnTo>
                  <a:lnTo>
                    <a:pt x="112" y="113"/>
                  </a:lnTo>
                  <a:lnTo>
                    <a:pt x="113" y="110"/>
                  </a:lnTo>
                  <a:lnTo>
                    <a:pt x="112" y="105"/>
                  </a:lnTo>
                  <a:lnTo>
                    <a:pt x="110" y="102"/>
                  </a:lnTo>
                  <a:lnTo>
                    <a:pt x="110" y="102"/>
                  </a:lnTo>
                  <a:lnTo>
                    <a:pt x="83" y="80"/>
                  </a:lnTo>
                  <a:lnTo>
                    <a:pt x="60" y="55"/>
                  </a:lnTo>
                  <a:lnTo>
                    <a:pt x="38" y="30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4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34492700-340E-FCCC-0208-8AAEBFBC7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7" y="200"/>
              <a:ext cx="41" cy="232"/>
            </a:xfrm>
            <a:custGeom>
              <a:avLst/>
              <a:gdLst>
                <a:gd name="T0" fmla="*/ 107 w 123"/>
                <a:gd name="T1" fmla="*/ 4 h 695"/>
                <a:gd name="T2" fmla="*/ 107 w 123"/>
                <a:gd name="T3" fmla="*/ 4 h 695"/>
                <a:gd name="T4" fmla="*/ 93 w 123"/>
                <a:gd name="T5" fmla="*/ 36 h 695"/>
                <a:gd name="T6" fmla="*/ 81 w 123"/>
                <a:gd name="T7" fmla="*/ 68 h 695"/>
                <a:gd name="T8" fmla="*/ 70 w 123"/>
                <a:gd name="T9" fmla="*/ 99 h 695"/>
                <a:gd name="T10" fmla="*/ 59 w 123"/>
                <a:gd name="T11" fmla="*/ 132 h 695"/>
                <a:gd name="T12" fmla="*/ 41 w 123"/>
                <a:gd name="T13" fmla="*/ 197 h 695"/>
                <a:gd name="T14" fmla="*/ 27 w 123"/>
                <a:gd name="T15" fmla="*/ 264 h 695"/>
                <a:gd name="T16" fmla="*/ 27 w 123"/>
                <a:gd name="T17" fmla="*/ 264 h 695"/>
                <a:gd name="T18" fmla="*/ 15 w 123"/>
                <a:gd name="T19" fmla="*/ 331 h 695"/>
                <a:gd name="T20" fmla="*/ 6 w 123"/>
                <a:gd name="T21" fmla="*/ 401 h 695"/>
                <a:gd name="T22" fmla="*/ 3 w 123"/>
                <a:gd name="T23" fmla="*/ 435 h 695"/>
                <a:gd name="T24" fmla="*/ 1 w 123"/>
                <a:gd name="T25" fmla="*/ 469 h 695"/>
                <a:gd name="T26" fmla="*/ 0 w 123"/>
                <a:gd name="T27" fmla="*/ 503 h 695"/>
                <a:gd name="T28" fmla="*/ 0 w 123"/>
                <a:gd name="T29" fmla="*/ 539 h 695"/>
                <a:gd name="T30" fmla="*/ 0 w 123"/>
                <a:gd name="T31" fmla="*/ 539 h 695"/>
                <a:gd name="T32" fmla="*/ 0 w 123"/>
                <a:gd name="T33" fmla="*/ 576 h 695"/>
                <a:gd name="T34" fmla="*/ 3 w 123"/>
                <a:gd name="T35" fmla="*/ 613 h 695"/>
                <a:gd name="T36" fmla="*/ 6 w 123"/>
                <a:gd name="T37" fmla="*/ 650 h 695"/>
                <a:gd name="T38" fmla="*/ 12 w 123"/>
                <a:gd name="T39" fmla="*/ 689 h 695"/>
                <a:gd name="T40" fmla="*/ 12 w 123"/>
                <a:gd name="T41" fmla="*/ 689 h 695"/>
                <a:gd name="T42" fmla="*/ 13 w 123"/>
                <a:gd name="T43" fmla="*/ 692 h 695"/>
                <a:gd name="T44" fmla="*/ 15 w 123"/>
                <a:gd name="T45" fmla="*/ 693 h 695"/>
                <a:gd name="T46" fmla="*/ 18 w 123"/>
                <a:gd name="T47" fmla="*/ 695 h 695"/>
                <a:gd name="T48" fmla="*/ 21 w 123"/>
                <a:gd name="T49" fmla="*/ 695 h 695"/>
                <a:gd name="T50" fmla="*/ 24 w 123"/>
                <a:gd name="T51" fmla="*/ 693 h 695"/>
                <a:gd name="T52" fmla="*/ 27 w 123"/>
                <a:gd name="T53" fmla="*/ 690 h 695"/>
                <a:gd name="T54" fmla="*/ 28 w 123"/>
                <a:gd name="T55" fmla="*/ 687 h 695"/>
                <a:gd name="T56" fmla="*/ 28 w 123"/>
                <a:gd name="T57" fmla="*/ 683 h 695"/>
                <a:gd name="T58" fmla="*/ 28 w 123"/>
                <a:gd name="T59" fmla="*/ 683 h 695"/>
                <a:gd name="T60" fmla="*/ 24 w 123"/>
                <a:gd name="T61" fmla="*/ 650 h 695"/>
                <a:gd name="T62" fmla="*/ 21 w 123"/>
                <a:gd name="T63" fmla="*/ 618 h 695"/>
                <a:gd name="T64" fmla="*/ 19 w 123"/>
                <a:gd name="T65" fmla="*/ 585 h 695"/>
                <a:gd name="T66" fmla="*/ 18 w 123"/>
                <a:gd name="T67" fmla="*/ 552 h 695"/>
                <a:gd name="T68" fmla="*/ 18 w 123"/>
                <a:gd name="T69" fmla="*/ 518 h 695"/>
                <a:gd name="T70" fmla="*/ 18 w 123"/>
                <a:gd name="T71" fmla="*/ 485 h 695"/>
                <a:gd name="T72" fmla="*/ 22 w 123"/>
                <a:gd name="T73" fmla="*/ 420 h 695"/>
                <a:gd name="T74" fmla="*/ 22 w 123"/>
                <a:gd name="T75" fmla="*/ 420 h 695"/>
                <a:gd name="T76" fmla="*/ 30 w 123"/>
                <a:gd name="T77" fmla="*/ 352 h 695"/>
                <a:gd name="T78" fmla="*/ 40 w 123"/>
                <a:gd name="T79" fmla="*/ 285 h 695"/>
                <a:gd name="T80" fmla="*/ 55 w 123"/>
                <a:gd name="T81" fmla="*/ 218 h 695"/>
                <a:gd name="T82" fmla="*/ 73 w 123"/>
                <a:gd name="T83" fmla="*/ 153 h 695"/>
                <a:gd name="T84" fmla="*/ 73 w 123"/>
                <a:gd name="T85" fmla="*/ 153 h 695"/>
                <a:gd name="T86" fmla="*/ 83 w 123"/>
                <a:gd name="T87" fmla="*/ 117 h 695"/>
                <a:gd name="T88" fmla="*/ 95 w 123"/>
                <a:gd name="T89" fmla="*/ 82 h 695"/>
                <a:gd name="T90" fmla="*/ 108 w 123"/>
                <a:gd name="T91" fmla="*/ 47 h 695"/>
                <a:gd name="T92" fmla="*/ 121 w 123"/>
                <a:gd name="T93" fmla="*/ 13 h 695"/>
                <a:gd name="T94" fmla="*/ 121 w 123"/>
                <a:gd name="T95" fmla="*/ 13 h 695"/>
                <a:gd name="T96" fmla="*/ 123 w 123"/>
                <a:gd name="T97" fmla="*/ 10 h 695"/>
                <a:gd name="T98" fmla="*/ 121 w 123"/>
                <a:gd name="T99" fmla="*/ 6 h 695"/>
                <a:gd name="T100" fmla="*/ 120 w 123"/>
                <a:gd name="T101" fmla="*/ 3 h 695"/>
                <a:gd name="T102" fmla="*/ 117 w 123"/>
                <a:gd name="T103" fmla="*/ 1 h 695"/>
                <a:gd name="T104" fmla="*/ 114 w 123"/>
                <a:gd name="T105" fmla="*/ 0 h 695"/>
                <a:gd name="T106" fmla="*/ 111 w 123"/>
                <a:gd name="T107" fmla="*/ 0 h 695"/>
                <a:gd name="T108" fmla="*/ 108 w 123"/>
                <a:gd name="T109" fmla="*/ 1 h 695"/>
                <a:gd name="T110" fmla="*/ 107 w 123"/>
                <a:gd name="T111" fmla="*/ 4 h 695"/>
                <a:gd name="T112" fmla="*/ 107 w 123"/>
                <a:gd name="T113" fmla="*/ 4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3" h="695">
                  <a:moveTo>
                    <a:pt x="107" y="4"/>
                  </a:moveTo>
                  <a:lnTo>
                    <a:pt x="107" y="4"/>
                  </a:lnTo>
                  <a:lnTo>
                    <a:pt x="93" y="36"/>
                  </a:lnTo>
                  <a:lnTo>
                    <a:pt x="81" y="68"/>
                  </a:lnTo>
                  <a:lnTo>
                    <a:pt x="70" y="99"/>
                  </a:lnTo>
                  <a:lnTo>
                    <a:pt x="59" y="132"/>
                  </a:lnTo>
                  <a:lnTo>
                    <a:pt x="41" y="197"/>
                  </a:lnTo>
                  <a:lnTo>
                    <a:pt x="27" y="264"/>
                  </a:lnTo>
                  <a:lnTo>
                    <a:pt x="27" y="264"/>
                  </a:lnTo>
                  <a:lnTo>
                    <a:pt x="15" y="331"/>
                  </a:lnTo>
                  <a:lnTo>
                    <a:pt x="6" y="401"/>
                  </a:lnTo>
                  <a:lnTo>
                    <a:pt x="3" y="435"/>
                  </a:lnTo>
                  <a:lnTo>
                    <a:pt x="1" y="469"/>
                  </a:lnTo>
                  <a:lnTo>
                    <a:pt x="0" y="503"/>
                  </a:lnTo>
                  <a:lnTo>
                    <a:pt x="0" y="539"/>
                  </a:lnTo>
                  <a:lnTo>
                    <a:pt x="0" y="539"/>
                  </a:lnTo>
                  <a:lnTo>
                    <a:pt x="0" y="576"/>
                  </a:lnTo>
                  <a:lnTo>
                    <a:pt x="3" y="613"/>
                  </a:lnTo>
                  <a:lnTo>
                    <a:pt x="6" y="650"/>
                  </a:lnTo>
                  <a:lnTo>
                    <a:pt x="12" y="689"/>
                  </a:lnTo>
                  <a:lnTo>
                    <a:pt x="12" y="689"/>
                  </a:lnTo>
                  <a:lnTo>
                    <a:pt x="13" y="692"/>
                  </a:lnTo>
                  <a:lnTo>
                    <a:pt x="15" y="693"/>
                  </a:lnTo>
                  <a:lnTo>
                    <a:pt x="18" y="695"/>
                  </a:lnTo>
                  <a:lnTo>
                    <a:pt x="21" y="695"/>
                  </a:lnTo>
                  <a:lnTo>
                    <a:pt x="24" y="693"/>
                  </a:lnTo>
                  <a:lnTo>
                    <a:pt x="27" y="690"/>
                  </a:lnTo>
                  <a:lnTo>
                    <a:pt x="28" y="687"/>
                  </a:lnTo>
                  <a:lnTo>
                    <a:pt x="28" y="683"/>
                  </a:lnTo>
                  <a:lnTo>
                    <a:pt x="28" y="683"/>
                  </a:lnTo>
                  <a:lnTo>
                    <a:pt x="24" y="650"/>
                  </a:lnTo>
                  <a:lnTo>
                    <a:pt x="21" y="618"/>
                  </a:lnTo>
                  <a:lnTo>
                    <a:pt x="19" y="585"/>
                  </a:lnTo>
                  <a:lnTo>
                    <a:pt x="18" y="552"/>
                  </a:lnTo>
                  <a:lnTo>
                    <a:pt x="18" y="518"/>
                  </a:lnTo>
                  <a:lnTo>
                    <a:pt x="18" y="485"/>
                  </a:lnTo>
                  <a:lnTo>
                    <a:pt x="22" y="420"/>
                  </a:lnTo>
                  <a:lnTo>
                    <a:pt x="22" y="420"/>
                  </a:lnTo>
                  <a:lnTo>
                    <a:pt x="30" y="352"/>
                  </a:lnTo>
                  <a:lnTo>
                    <a:pt x="40" y="285"/>
                  </a:lnTo>
                  <a:lnTo>
                    <a:pt x="55" y="218"/>
                  </a:lnTo>
                  <a:lnTo>
                    <a:pt x="73" y="153"/>
                  </a:lnTo>
                  <a:lnTo>
                    <a:pt x="73" y="153"/>
                  </a:lnTo>
                  <a:lnTo>
                    <a:pt x="83" y="117"/>
                  </a:lnTo>
                  <a:lnTo>
                    <a:pt x="95" y="82"/>
                  </a:lnTo>
                  <a:lnTo>
                    <a:pt x="108" y="47"/>
                  </a:lnTo>
                  <a:lnTo>
                    <a:pt x="121" y="13"/>
                  </a:lnTo>
                  <a:lnTo>
                    <a:pt x="121" y="13"/>
                  </a:lnTo>
                  <a:lnTo>
                    <a:pt x="123" y="10"/>
                  </a:lnTo>
                  <a:lnTo>
                    <a:pt x="121" y="6"/>
                  </a:lnTo>
                  <a:lnTo>
                    <a:pt x="120" y="3"/>
                  </a:lnTo>
                  <a:lnTo>
                    <a:pt x="117" y="1"/>
                  </a:lnTo>
                  <a:lnTo>
                    <a:pt x="114" y="0"/>
                  </a:lnTo>
                  <a:lnTo>
                    <a:pt x="111" y="0"/>
                  </a:lnTo>
                  <a:lnTo>
                    <a:pt x="108" y="1"/>
                  </a:lnTo>
                  <a:lnTo>
                    <a:pt x="107" y="4"/>
                  </a:lnTo>
                  <a:lnTo>
                    <a:pt x="10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A125A761-365B-4B35-BB90-65F7D95E2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4"/>
              <a:ext cx="154" cy="227"/>
            </a:xfrm>
            <a:custGeom>
              <a:avLst/>
              <a:gdLst>
                <a:gd name="T0" fmla="*/ 163 w 462"/>
                <a:gd name="T1" fmla="*/ 10 h 681"/>
                <a:gd name="T2" fmla="*/ 92 w 462"/>
                <a:gd name="T3" fmla="*/ 40 h 681"/>
                <a:gd name="T4" fmla="*/ 58 w 462"/>
                <a:gd name="T5" fmla="*/ 59 h 681"/>
                <a:gd name="T6" fmla="*/ 30 w 462"/>
                <a:gd name="T7" fmla="*/ 84 h 681"/>
                <a:gd name="T8" fmla="*/ 15 w 462"/>
                <a:gd name="T9" fmla="*/ 105 h 681"/>
                <a:gd name="T10" fmla="*/ 3 w 462"/>
                <a:gd name="T11" fmla="*/ 145 h 681"/>
                <a:gd name="T12" fmla="*/ 1 w 462"/>
                <a:gd name="T13" fmla="*/ 215 h 681"/>
                <a:gd name="T14" fmla="*/ 6 w 462"/>
                <a:gd name="T15" fmla="*/ 274 h 681"/>
                <a:gd name="T16" fmla="*/ 18 w 462"/>
                <a:gd name="T17" fmla="*/ 331 h 681"/>
                <a:gd name="T18" fmla="*/ 53 w 462"/>
                <a:gd name="T19" fmla="*/ 420 h 681"/>
                <a:gd name="T20" fmla="*/ 104 w 462"/>
                <a:gd name="T21" fmla="*/ 500 h 681"/>
                <a:gd name="T22" fmla="*/ 145 w 462"/>
                <a:gd name="T23" fmla="*/ 549 h 681"/>
                <a:gd name="T24" fmla="*/ 210 w 462"/>
                <a:gd name="T25" fmla="*/ 613 h 681"/>
                <a:gd name="T26" fmla="*/ 259 w 462"/>
                <a:gd name="T27" fmla="*/ 648 h 681"/>
                <a:gd name="T28" fmla="*/ 299 w 462"/>
                <a:gd name="T29" fmla="*/ 669 h 681"/>
                <a:gd name="T30" fmla="*/ 344 w 462"/>
                <a:gd name="T31" fmla="*/ 680 h 681"/>
                <a:gd name="T32" fmla="*/ 366 w 462"/>
                <a:gd name="T33" fmla="*/ 681 h 681"/>
                <a:gd name="T34" fmla="*/ 399 w 462"/>
                <a:gd name="T35" fmla="*/ 674 h 681"/>
                <a:gd name="T36" fmla="*/ 424 w 462"/>
                <a:gd name="T37" fmla="*/ 656 h 681"/>
                <a:gd name="T38" fmla="*/ 436 w 462"/>
                <a:gd name="T39" fmla="*/ 638 h 681"/>
                <a:gd name="T40" fmla="*/ 455 w 462"/>
                <a:gd name="T41" fmla="*/ 579 h 681"/>
                <a:gd name="T42" fmla="*/ 462 w 462"/>
                <a:gd name="T43" fmla="*/ 558 h 681"/>
                <a:gd name="T44" fmla="*/ 459 w 462"/>
                <a:gd name="T45" fmla="*/ 549 h 681"/>
                <a:gd name="T46" fmla="*/ 449 w 462"/>
                <a:gd name="T47" fmla="*/ 547 h 681"/>
                <a:gd name="T48" fmla="*/ 445 w 462"/>
                <a:gd name="T49" fmla="*/ 553 h 681"/>
                <a:gd name="T50" fmla="*/ 421 w 462"/>
                <a:gd name="T51" fmla="*/ 629 h 681"/>
                <a:gd name="T52" fmla="*/ 412 w 462"/>
                <a:gd name="T53" fmla="*/ 643 h 681"/>
                <a:gd name="T54" fmla="*/ 400 w 462"/>
                <a:gd name="T55" fmla="*/ 654 h 681"/>
                <a:gd name="T56" fmla="*/ 372 w 462"/>
                <a:gd name="T57" fmla="*/ 663 h 681"/>
                <a:gd name="T58" fmla="*/ 348 w 462"/>
                <a:gd name="T59" fmla="*/ 662 h 681"/>
                <a:gd name="T60" fmla="*/ 307 w 462"/>
                <a:gd name="T61" fmla="*/ 653 h 681"/>
                <a:gd name="T62" fmla="*/ 256 w 462"/>
                <a:gd name="T63" fmla="*/ 626 h 681"/>
                <a:gd name="T64" fmla="*/ 190 w 462"/>
                <a:gd name="T65" fmla="*/ 570 h 681"/>
                <a:gd name="T66" fmla="*/ 150 w 462"/>
                <a:gd name="T67" fmla="*/ 528 h 681"/>
                <a:gd name="T68" fmla="*/ 96 w 462"/>
                <a:gd name="T69" fmla="*/ 457 h 681"/>
                <a:gd name="T70" fmla="*/ 55 w 462"/>
                <a:gd name="T71" fmla="*/ 378 h 681"/>
                <a:gd name="T72" fmla="*/ 34 w 462"/>
                <a:gd name="T73" fmla="*/ 323 h 681"/>
                <a:gd name="T74" fmla="*/ 21 w 462"/>
                <a:gd name="T75" fmla="*/ 239 h 681"/>
                <a:gd name="T76" fmla="*/ 18 w 462"/>
                <a:gd name="T77" fmla="*/ 185 h 681"/>
                <a:gd name="T78" fmla="*/ 24 w 462"/>
                <a:gd name="T79" fmla="*/ 133 h 681"/>
                <a:gd name="T80" fmla="*/ 34 w 462"/>
                <a:gd name="T81" fmla="*/ 109 h 681"/>
                <a:gd name="T82" fmla="*/ 49 w 462"/>
                <a:gd name="T83" fmla="*/ 89 h 681"/>
                <a:gd name="T84" fmla="*/ 93 w 462"/>
                <a:gd name="T85" fmla="*/ 59 h 681"/>
                <a:gd name="T86" fmla="*/ 144 w 462"/>
                <a:gd name="T87" fmla="*/ 37 h 681"/>
                <a:gd name="T88" fmla="*/ 196 w 462"/>
                <a:gd name="T89" fmla="*/ 16 h 681"/>
                <a:gd name="T90" fmla="*/ 200 w 462"/>
                <a:gd name="T91" fmla="*/ 7 h 681"/>
                <a:gd name="T92" fmla="*/ 194 w 462"/>
                <a:gd name="T93" fmla="*/ 0 h 681"/>
                <a:gd name="T94" fmla="*/ 187 w 462"/>
                <a:gd name="T95" fmla="*/ 0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62" h="681">
                  <a:moveTo>
                    <a:pt x="187" y="0"/>
                  </a:moveTo>
                  <a:lnTo>
                    <a:pt x="187" y="0"/>
                  </a:lnTo>
                  <a:lnTo>
                    <a:pt x="163" y="10"/>
                  </a:lnTo>
                  <a:lnTo>
                    <a:pt x="139" y="19"/>
                  </a:lnTo>
                  <a:lnTo>
                    <a:pt x="116" y="29"/>
                  </a:lnTo>
                  <a:lnTo>
                    <a:pt x="92" y="40"/>
                  </a:lnTo>
                  <a:lnTo>
                    <a:pt x="92" y="40"/>
                  </a:lnTo>
                  <a:lnTo>
                    <a:pt x="70" y="52"/>
                  </a:lnTo>
                  <a:lnTo>
                    <a:pt x="58" y="59"/>
                  </a:lnTo>
                  <a:lnTo>
                    <a:pt x="47" y="66"/>
                  </a:lnTo>
                  <a:lnTo>
                    <a:pt x="38" y="75"/>
                  </a:lnTo>
                  <a:lnTo>
                    <a:pt x="30" y="84"/>
                  </a:lnTo>
                  <a:lnTo>
                    <a:pt x="21" y="95"/>
                  </a:lnTo>
                  <a:lnTo>
                    <a:pt x="15" y="105"/>
                  </a:lnTo>
                  <a:lnTo>
                    <a:pt x="15" y="105"/>
                  </a:lnTo>
                  <a:lnTo>
                    <a:pt x="10" y="118"/>
                  </a:lnTo>
                  <a:lnTo>
                    <a:pt x="6" y="132"/>
                  </a:lnTo>
                  <a:lnTo>
                    <a:pt x="3" y="145"/>
                  </a:lnTo>
                  <a:lnTo>
                    <a:pt x="1" y="160"/>
                  </a:lnTo>
                  <a:lnTo>
                    <a:pt x="0" y="188"/>
                  </a:lnTo>
                  <a:lnTo>
                    <a:pt x="1" y="215"/>
                  </a:lnTo>
                  <a:lnTo>
                    <a:pt x="1" y="215"/>
                  </a:lnTo>
                  <a:lnTo>
                    <a:pt x="3" y="245"/>
                  </a:lnTo>
                  <a:lnTo>
                    <a:pt x="6" y="274"/>
                  </a:lnTo>
                  <a:lnTo>
                    <a:pt x="12" y="302"/>
                  </a:lnTo>
                  <a:lnTo>
                    <a:pt x="18" y="331"/>
                  </a:lnTo>
                  <a:lnTo>
                    <a:pt x="18" y="331"/>
                  </a:lnTo>
                  <a:lnTo>
                    <a:pt x="28" y="360"/>
                  </a:lnTo>
                  <a:lnTo>
                    <a:pt x="40" y="390"/>
                  </a:lnTo>
                  <a:lnTo>
                    <a:pt x="53" y="420"/>
                  </a:lnTo>
                  <a:lnTo>
                    <a:pt x="70" y="446"/>
                  </a:lnTo>
                  <a:lnTo>
                    <a:pt x="86" y="473"/>
                  </a:lnTo>
                  <a:lnTo>
                    <a:pt x="104" y="500"/>
                  </a:lnTo>
                  <a:lnTo>
                    <a:pt x="124" y="525"/>
                  </a:lnTo>
                  <a:lnTo>
                    <a:pt x="145" y="549"/>
                  </a:lnTo>
                  <a:lnTo>
                    <a:pt x="145" y="549"/>
                  </a:lnTo>
                  <a:lnTo>
                    <a:pt x="166" y="571"/>
                  </a:lnTo>
                  <a:lnTo>
                    <a:pt x="187" y="592"/>
                  </a:lnTo>
                  <a:lnTo>
                    <a:pt x="210" y="613"/>
                  </a:lnTo>
                  <a:lnTo>
                    <a:pt x="234" y="632"/>
                  </a:lnTo>
                  <a:lnTo>
                    <a:pt x="234" y="632"/>
                  </a:lnTo>
                  <a:lnTo>
                    <a:pt x="259" y="648"/>
                  </a:lnTo>
                  <a:lnTo>
                    <a:pt x="273" y="656"/>
                  </a:lnTo>
                  <a:lnTo>
                    <a:pt x="286" y="663"/>
                  </a:lnTo>
                  <a:lnTo>
                    <a:pt x="299" y="669"/>
                  </a:lnTo>
                  <a:lnTo>
                    <a:pt x="314" y="674"/>
                  </a:lnTo>
                  <a:lnTo>
                    <a:pt x="329" y="678"/>
                  </a:lnTo>
                  <a:lnTo>
                    <a:pt x="344" y="680"/>
                  </a:lnTo>
                  <a:lnTo>
                    <a:pt x="344" y="680"/>
                  </a:lnTo>
                  <a:lnTo>
                    <a:pt x="356" y="681"/>
                  </a:lnTo>
                  <a:lnTo>
                    <a:pt x="366" y="681"/>
                  </a:lnTo>
                  <a:lnTo>
                    <a:pt x="376" y="680"/>
                  </a:lnTo>
                  <a:lnTo>
                    <a:pt x="388" y="678"/>
                  </a:lnTo>
                  <a:lnTo>
                    <a:pt x="399" y="674"/>
                  </a:lnTo>
                  <a:lnTo>
                    <a:pt x="408" y="669"/>
                  </a:lnTo>
                  <a:lnTo>
                    <a:pt x="416" y="663"/>
                  </a:lnTo>
                  <a:lnTo>
                    <a:pt x="424" y="656"/>
                  </a:lnTo>
                  <a:lnTo>
                    <a:pt x="424" y="656"/>
                  </a:lnTo>
                  <a:lnTo>
                    <a:pt x="431" y="647"/>
                  </a:lnTo>
                  <a:lnTo>
                    <a:pt x="436" y="638"/>
                  </a:lnTo>
                  <a:lnTo>
                    <a:pt x="445" y="619"/>
                  </a:lnTo>
                  <a:lnTo>
                    <a:pt x="451" y="599"/>
                  </a:lnTo>
                  <a:lnTo>
                    <a:pt x="455" y="579"/>
                  </a:lnTo>
                  <a:lnTo>
                    <a:pt x="455" y="579"/>
                  </a:lnTo>
                  <a:lnTo>
                    <a:pt x="462" y="558"/>
                  </a:lnTo>
                  <a:lnTo>
                    <a:pt x="462" y="558"/>
                  </a:lnTo>
                  <a:lnTo>
                    <a:pt x="462" y="553"/>
                  </a:lnTo>
                  <a:lnTo>
                    <a:pt x="461" y="550"/>
                  </a:lnTo>
                  <a:lnTo>
                    <a:pt x="459" y="549"/>
                  </a:lnTo>
                  <a:lnTo>
                    <a:pt x="457" y="547"/>
                  </a:lnTo>
                  <a:lnTo>
                    <a:pt x="452" y="546"/>
                  </a:lnTo>
                  <a:lnTo>
                    <a:pt x="449" y="547"/>
                  </a:lnTo>
                  <a:lnTo>
                    <a:pt x="446" y="549"/>
                  </a:lnTo>
                  <a:lnTo>
                    <a:pt x="445" y="553"/>
                  </a:lnTo>
                  <a:lnTo>
                    <a:pt x="445" y="553"/>
                  </a:lnTo>
                  <a:lnTo>
                    <a:pt x="434" y="592"/>
                  </a:lnTo>
                  <a:lnTo>
                    <a:pt x="428" y="611"/>
                  </a:lnTo>
                  <a:lnTo>
                    <a:pt x="421" y="629"/>
                  </a:lnTo>
                  <a:lnTo>
                    <a:pt x="421" y="629"/>
                  </a:lnTo>
                  <a:lnTo>
                    <a:pt x="416" y="637"/>
                  </a:lnTo>
                  <a:lnTo>
                    <a:pt x="412" y="643"/>
                  </a:lnTo>
                  <a:lnTo>
                    <a:pt x="406" y="648"/>
                  </a:lnTo>
                  <a:lnTo>
                    <a:pt x="400" y="654"/>
                  </a:lnTo>
                  <a:lnTo>
                    <a:pt x="400" y="654"/>
                  </a:lnTo>
                  <a:lnTo>
                    <a:pt x="391" y="659"/>
                  </a:lnTo>
                  <a:lnTo>
                    <a:pt x="381" y="662"/>
                  </a:lnTo>
                  <a:lnTo>
                    <a:pt x="372" y="663"/>
                  </a:lnTo>
                  <a:lnTo>
                    <a:pt x="362" y="663"/>
                  </a:lnTo>
                  <a:lnTo>
                    <a:pt x="362" y="663"/>
                  </a:lnTo>
                  <a:lnTo>
                    <a:pt x="348" y="662"/>
                  </a:lnTo>
                  <a:lnTo>
                    <a:pt x="333" y="660"/>
                  </a:lnTo>
                  <a:lnTo>
                    <a:pt x="320" y="657"/>
                  </a:lnTo>
                  <a:lnTo>
                    <a:pt x="307" y="653"/>
                  </a:lnTo>
                  <a:lnTo>
                    <a:pt x="293" y="647"/>
                  </a:lnTo>
                  <a:lnTo>
                    <a:pt x="280" y="641"/>
                  </a:lnTo>
                  <a:lnTo>
                    <a:pt x="256" y="626"/>
                  </a:lnTo>
                  <a:lnTo>
                    <a:pt x="233" y="608"/>
                  </a:lnTo>
                  <a:lnTo>
                    <a:pt x="210" y="589"/>
                  </a:lnTo>
                  <a:lnTo>
                    <a:pt x="190" y="570"/>
                  </a:lnTo>
                  <a:lnTo>
                    <a:pt x="170" y="550"/>
                  </a:lnTo>
                  <a:lnTo>
                    <a:pt x="170" y="550"/>
                  </a:lnTo>
                  <a:lnTo>
                    <a:pt x="150" y="528"/>
                  </a:lnTo>
                  <a:lnTo>
                    <a:pt x="132" y="506"/>
                  </a:lnTo>
                  <a:lnTo>
                    <a:pt x="113" y="482"/>
                  </a:lnTo>
                  <a:lnTo>
                    <a:pt x="96" y="457"/>
                  </a:lnTo>
                  <a:lnTo>
                    <a:pt x="81" y="432"/>
                  </a:lnTo>
                  <a:lnTo>
                    <a:pt x="67" y="405"/>
                  </a:lnTo>
                  <a:lnTo>
                    <a:pt x="55" y="378"/>
                  </a:lnTo>
                  <a:lnTo>
                    <a:pt x="43" y="351"/>
                  </a:lnTo>
                  <a:lnTo>
                    <a:pt x="43" y="351"/>
                  </a:lnTo>
                  <a:lnTo>
                    <a:pt x="34" y="323"/>
                  </a:lnTo>
                  <a:lnTo>
                    <a:pt x="28" y="295"/>
                  </a:lnTo>
                  <a:lnTo>
                    <a:pt x="22" y="267"/>
                  </a:lnTo>
                  <a:lnTo>
                    <a:pt x="21" y="239"/>
                  </a:lnTo>
                  <a:lnTo>
                    <a:pt x="21" y="239"/>
                  </a:lnTo>
                  <a:lnTo>
                    <a:pt x="19" y="212"/>
                  </a:lnTo>
                  <a:lnTo>
                    <a:pt x="18" y="185"/>
                  </a:lnTo>
                  <a:lnTo>
                    <a:pt x="19" y="158"/>
                  </a:lnTo>
                  <a:lnTo>
                    <a:pt x="21" y="145"/>
                  </a:lnTo>
                  <a:lnTo>
                    <a:pt x="24" y="133"/>
                  </a:lnTo>
                  <a:lnTo>
                    <a:pt x="24" y="133"/>
                  </a:lnTo>
                  <a:lnTo>
                    <a:pt x="28" y="120"/>
                  </a:lnTo>
                  <a:lnTo>
                    <a:pt x="34" y="109"/>
                  </a:lnTo>
                  <a:lnTo>
                    <a:pt x="40" y="99"/>
                  </a:lnTo>
                  <a:lnTo>
                    <a:pt x="49" y="89"/>
                  </a:lnTo>
                  <a:lnTo>
                    <a:pt x="49" y="89"/>
                  </a:lnTo>
                  <a:lnTo>
                    <a:pt x="59" y="80"/>
                  </a:lnTo>
                  <a:lnTo>
                    <a:pt x="71" y="72"/>
                  </a:lnTo>
                  <a:lnTo>
                    <a:pt x="93" y="59"/>
                  </a:lnTo>
                  <a:lnTo>
                    <a:pt x="93" y="59"/>
                  </a:lnTo>
                  <a:lnTo>
                    <a:pt x="119" y="47"/>
                  </a:lnTo>
                  <a:lnTo>
                    <a:pt x="144" y="37"/>
                  </a:lnTo>
                  <a:lnTo>
                    <a:pt x="170" y="26"/>
                  </a:lnTo>
                  <a:lnTo>
                    <a:pt x="196" y="16"/>
                  </a:lnTo>
                  <a:lnTo>
                    <a:pt x="196" y="16"/>
                  </a:lnTo>
                  <a:lnTo>
                    <a:pt x="199" y="13"/>
                  </a:lnTo>
                  <a:lnTo>
                    <a:pt x="200" y="10"/>
                  </a:lnTo>
                  <a:lnTo>
                    <a:pt x="200" y="7"/>
                  </a:lnTo>
                  <a:lnTo>
                    <a:pt x="199" y="4"/>
                  </a:lnTo>
                  <a:lnTo>
                    <a:pt x="197" y="1"/>
                  </a:lnTo>
                  <a:lnTo>
                    <a:pt x="194" y="0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E3D293CF-0AFB-7AE3-DB9B-4E3619DE1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8" y="53"/>
              <a:ext cx="165" cy="284"/>
            </a:xfrm>
            <a:custGeom>
              <a:avLst/>
              <a:gdLst>
                <a:gd name="T0" fmla="*/ 474 w 495"/>
                <a:gd name="T1" fmla="*/ 811 h 851"/>
                <a:gd name="T2" fmla="*/ 452 w 495"/>
                <a:gd name="T3" fmla="*/ 827 h 851"/>
                <a:gd name="T4" fmla="*/ 425 w 495"/>
                <a:gd name="T5" fmla="*/ 833 h 851"/>
                <a:gd name="T6" fmla="*/ 404 w 495"/>
                <a:gd name="T7" fmla="*/ 832 h 851"/>
                <a:gd name="T8" fmla="*/ 355 w 495"/>
                <a:gd name="T9" fmla="*/ 814 h 851"/>
                <a:gd name="T10" fmla="*/ 317 w 495"/>
                <a:gd name="T11" fmla="*/ 790 h 851"/>
                <a:gd name="T12" fmla="*/ 228 w 495"/>
                <a:gd name="T13" fmla="*/ 715 h 851"/>
                <a:gd name="T14" fmla="*/ 173 w 495"/>
                <a:gd name="T15" fmla="*/ 660 h 851"/>
                <a:gd name="T16" fmla="*/ 118 w 495"/>
                <a:gd name="T17" fmla="*/ 587 h 851"/>
                <a:gd name="T18" fmla="*/ 74 w 495"/>
                <a:gd name="T19" fmla="*/ 507 h 851"/>
                <a:gd name="T20" fmla="*/ 53 w 495"/>
                <a:gd name="T21" fmla="*/ 447 h 851"/>
                <a:gd name="T22" fmla="*/ 32 w 495"/>
                <a:gd name="T23" fmla="*/ 354 h 851"/>
                <a:gd name="T24" fmla="*/ 23 w 495"/>
                <a:gd name="T25" fmla="*/ 284 h 851"/>
                <a:gd name="T26" fmla="*/ 17 w 495"/>
                <a:gd name="T27" fmla="*/ 210 h 851"/>
                <a:gd name="T28" fmla="*/ 22 w 495"/>
                <a:gd name="T29" fmla="*/ 147 h 851"/>
                <a:gd name="T30" fmla="*/ 40 w 495"/>
                <a:gd name="T31" fmla="*/ 104 h 851"/>
                <a:gd name="T32" fmla="*/ 59 w 495"/>
                <a:gd name="T33" fmla="*/ 82 h 851"/>
                <a:gd name="T34" fmla="*/ 91 w 495"/>
                <a:gd name="T35" fmla="*/ 54 h 851"/>
                <a:gd name="T36" fmla="*/ 143 w 495"/>
                <a:gd name="T37" fmla="*/ 27 h 851"/>
                <a:gd name="T38" fmla="*/ 173 w 495"/>
                <a:gd name="T39" fmla="*/ 15 h 851"/>
                <a:gd name="T40" fmla="*/ 174 w 495"/>
                <a:gd name="T41" fmla="*/ 6 h 851"/>
                <a:gd name="T42" fmla="*/ 169 w 495"/>
                <a:gd name="T43" fmla="*/ 0 h 851"/>
                <a:gd name="T44" fmla="*/ 136 w 495"/>
                <a:gd name="T45" fmla="*/ 11 h 851"/>
                <a:gd name="T46" fmla="*/ 69 w 495"/>
                <a:gd name="T47" fmla="*/ 48 h 851"/>
                <a:gd name="T48" fmla="*/ 47 w 495"/>
                <a:gd name="T49" fmla="*/ 67 h 851"/>
                <a:gd name="T50" fmla="*/ 20 w 495"/>
                <a:gd name="T51" fmla="*/ 103 h 851"/>
                <a:gd name="T52" fmla="*/ 8 w 495"/>
                <a:gd name="T53" fmla="*/ 133 h 851"/>
                <a:gd name="T54" fmla="*/ 1 w 495"/>
                <a:gd name="T55" fmla="*/ 164 h 851"/>
                <a:gd name="T56" fmla="*/ 1 w 495"/>
                <a:gd name="T57" fmla="*/ 239 h 851"/>
                <a:gd name="T58" fmla="*/ 10 w 495"/>
                <a:gd name="T59" fmla="*/ 315 h 851"/>
                <a:gd name="T60" fmla="*/ 26 w 495"/>
                <a:gd name="T61" fmla="*/ 418 h 851"/>
                <a:gd name="T62" fmla="*/ 45 w 495"/>
                <a:gd name="T63" fmla="*/ 483 h 851"/>
                <a:gd name="T64" fmla="*/ 88 w 495"/>
                <a:gd name="T65" fmla="*/ 575 h 851"/>
                <a:gd name="T66" fmla="*/ 148 w 495"/>
                <a:gd name="T67" fmla="*/ 658 h 851"/>
                <a:gd name="T68" fmla="*/ 204 w 495"/>
                <a:gd name="T69" fmla="*/ 716 h 851"/>
                <a:gd name="T70" fmla="*/ 293 w 495"/>
                <a:gd name="T71" fmla="*/ 795 h 851"/>
                <a:gd name="T72" fmla="*/ 330 w 495"/>
                <a:gd name="T73" fmla="*/ 820 h 851"/>
                <a:gd name="T74" fmla="*/ 392 w 495"/>
                <a:gd name="T75" fmla="*/ 848 h 851"/>
                <a:gd name="T76" fmla="*/ 425 w 495"/>
                <a:gd name="T77" fmla="*/ 851 h 851"/>
                <a:gd name="T78" fmla="*/ 458 w 495"/>
                <a:gd name="T79" fmla="*/ 845 h 851"/>
                <a:gd name="T80" fmla="*/ 477 w 495"/>
                <a:gd name="T81" fmla="*/ 833 h 851"/>
                <a:gd name="T82" fmla="*/ 492 w 495"/>
                <a:gd name="T83" fmla="*/ 817 h 851"/>
                <a:gd name="T84" fmla="*/ 493 w 495"/>
                <a:gd name="T85" fmla="*/ 807 h 851"/>
                <a:gd name="T86" fmla="*/ 486 w 495"/>
                <a:gd name="T87" fmla="*/ 801 h 851"/>
                <a:gd name="T88" fmla="*/ 480 w 495"/>
                <a:gd name="T89" fmla="*/ 804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5" h="851">
                  <a:moveTo>
                    <a:pt x="480" y="804"/>
                  </a:moveTo>
                  <a:lnTo>
                    <a:pt x="480" y="804"/>
                  </a:lnTo>
                  <a:lnTo>
                    <a:pt x="474" y="811"/>
                  </a:lnTo>
                  <a:lnTo>
                    <a:pt x="466" y="819"/>
                  </a:lnTo>
                  <a:lnTo>
                    <a:pt x="459" y="823"/>
                  </a:lnTo>
                  <a:lnTo>
                    <a:pt x="452" y="827"/>
                  </a:lnTo>
                  <a:lnTo>
                    <a:pt x="443" y="830"/>
                  </a:lnTo>
                  <a:lnTo>
                    <a:pt x="434" y="833"/>
                  </a:lnTo>
                  <a:lnTo>
                    <a:pt x="425" y="833"/>
                  </a:lnTo>
                  <a:lnTo>
                    <a:pt x="415" y="833"/>
                  </a:lnTo>
                  <a:lnTo>
                    <a:pt x="415" y="833"/>
                  </a:lnTo>
                  <a:lnTo>
                    <a:pt x="404" y="832"/>
                  </a:lnTo>
                  <a:lnTo>
                    <a:pt x="394" y="830"/>
                  </a:lnTo>
                  <a:lnTo>
                    <a:pt x="375" y="823"/>
                  </a:lnTo>
                  <a:lnTo>
                    <a:pt x="355" y="814"/>
                  </a:lnTo>
                  <a:lnTo>
                    <a:pt x="336" y="802"/>
                  </a:lnTo>
                  <a:lnTo>
                    <a:pt x="336" y="802"/>
                  </a:lnTo>
                  <a:lnTo>
                    <a:pt x="317" y="790"/>
                  </a:lnTo>
                  <a:lnTo>
                    <a:pt x="297" y="777"/>
                  </a:lnTo>
                  <a:lnTo>
                    <a:pt x="262" y="746"/>
                  </a:lnTo>
                  <a:lnTo>
                    <a:pt x="228" y="715"/>
                  </a:lnTo>
                  <a:lnTo>
                    <a:pt x="195" y="682"/>
                  </a:lnTo>
                  <a:lnTo>
                    <a:pt x="195" y="682"/>
                  </a:lnTo>
                  <a:lnTo>
                    <a:pt x="173" y="660"/>
                  </a:lnTo>
                  <a:lnTo>
                    <a:pt x="154" y="636"/>
                  </a:lnTo>
                  <a:lnTo>
                    <a:pt x="134" y="612"/>
                  </a:lnTo>
                  <a:lnTo>
                    <a:pt x="118" y="587"/>
                  </a:lnTo>
                  <a:lnTo>
                    <a:pt x="102" y="562"/>
                  </a:lnTo>
                  <a:lnTo>
                    <a:pt x="87" y="535"/>
                  </a:lnTo>
                  <a:lnTo>
                    <a:pt x="74" y="507"/>
                  </a:lnTo>
                  <a:lnTo>
                    <a:pt x="62" y="478"/>
                  </a:lnTo>
                  <a:lnTo>
                    <a:pt x="62" y="478"/>
                  </a:lnTo>
                  <a:lnTo>
                    <a:pt x="53" y="447"/>
                  </a:lnTo>
                  <a:lnTo>
                    <a:pt x="44" y="416"/>
                  </a:lnTo>
                  <a:lnTo>
                    <a:pt x="37" y="385"/>
                  </a:lnTo>
                  <a:lnTo>
                    <a:pt x="32" y="354"/>
                  </a:lnTo>
                  <a:lnTo>
                    <a:pt x="32" y="354"/>
                  </a:lnTo>
                  <a:lnTo>
                    <a:pt x="23" y="284"/>
                  </a:lnTo>
                  <a:lnTo>
                    <a:pt x="23" y="284"/>
                  </a:lnTo>
                  <a:lnTo>
                    <a:pt x="19" y="247"/>
                  </a:lnTo>
                  <a:lnTo>
                    <a:pt x="17" y="210"/>
                  </a:lnTo>
                  <a:lnTo>
                    <a:pt x="17" y="210"/>
                  </a:lnTo>
                  <a:lnTo>
                    <a:pt x="17" y="179"/>
                  </a:lnTo>
                  <a:lnTo>
                    <a:pt x="19" y="164"/>
                  </a:lnTo>
                  <a:lnTo>
                    <a:pt x="22" y="147"/>
                  </a:lnTo>
                  <a:lnTo>
                    <a:pt x="26" y="133"/>
                  </a:lnTo>
                  <a:lnTo>
                    <a:pt x="32" y="119"/>
                  </a:lnTo>
                  <a:lnTo>
                    <a:pt x="40" y="104"/>
                  </a:lnTo>
                  <a:lnTo>
                    <a:pt x="48" y="92"/>
                  </a:lnTo>
                  <a:lnTo>
                    <a:pt x="48" y="92"/>
                  </a:lnTo>
                  <a:lnTo>
                    <a:pt x="59" y="82"/>
                  </a:lnTo>
                  <a:lnTo>
                    <a:pt x="69" y="72"/>
                  </a:lnTo>
                  <a:lnTo>
                    <a:pt x="80" y="63"/>
                  </a:lnTo>
                  <a:lnTo>
                    <a:pt x="91" y="54"/>
                  </a:lnTo>
                  <a:lnTo>
                    <a:pt x="117" y="40"/>
                  </a:lnTo>
                  <a:lnTo>
                    <a:pt x="143" y="27"/>
                  </a:lnTo>
                  <a:lnTo>
                    <a:pt x="143" y="27"/>
                  </a:lnTo>
                  <a:lnTo>
                    <a:pt x="169" y="17"/>
                  </a:lnTo>
                  <a:lnTo>
                    <a:pt x="169" y="17"/>
                  </a:lnTo>
                  <a:lnTo>
                    <a:pt x="173" y="15"/>
                  </a:lnTo>
                  <a:lnTo>
                    <a:pt x="174" y="12"/>
                  </a:lnTo>
                  <a:lnTo>
                    <a:pt x="174" y="9"/>
                  </a:lnTo>
                  <a:lnTo>
                    <a:pt x="174" y="6"/>
                  </a:lnTo>
                  <a:lnTo>
                    <a:pt x="173" y="3"/>
                  </a:lnTo>
                  <a:lnTo>
                    <a:pt x="171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36" y="11"/>
                  </a:lnTo>
                  <a:lnTo>
                    <a:pt x="109" y="24"/>
                  </a:lnTo>
                  <a:lnTo>
                    <a:pt x="83" y="39"/>
                  </a:lnTo>
                  <a:lnTo>
                    <a:pt x="69" y="48"/>
                  </a:lnTo>
                  <a:lnTo>
                    <a:pt x="57" y="58"/>
                  </a:lnTo>
                  <a:lnTo>
                    <a:pt x="57" y="58"/>
                  </a:lnTo>
                  <a:lnTo>
                    <a:pt x="47" y="67"/>
                  </a:lnTo>
                  <a:lnTo>
                    <a:pt x="37" y="79"/>
                  </a:lnTo>
                  <a:lnTo>
                    <a:pt x="28" y="91"/>
                  </a:lnTo>
                  <a:lnTo>
                    <a:pt x="20" y="103"/>
                  </a:lnTo>
                  <a:lnTo>
                    <a:pt x="20" y="103"/>
                  </a:lnTo>
                  <a:lnTo>
                    <a:pt x="13" y="118"/>
                  </a:lnTo>
                  <a:lnTo>
                    <a:pt x="8" y="133"/>
                  </a:lnTo>
                  <a:lnTo>
                    <a:pt x="4" y="147"/>
                  </a:lnTo>
                  <a:lnTo>
                    <a:pt x="1" y="164"/>
                  </a:lnTo>
                  <a:lnTo>
                    <a:pt x="1" y="164"/>
                  </a:lnTo>
                  <a:lnTo>
                    <a:pt x="0" y="183"/>
                  </a:lnTo>
                  <a:lnTo>
                    <a:pt x="0" y="202"/>
                  </a:lnTo>
                  <a:lnTo>
                    <a:pt x="1" y="239"/>
                  </a:lnTo>
                  <a:lnTo>
                    <a:pt x="4" y="278"/>
                  </a:lnTo>
                  <a:lnTo>
                    <a:pt x="10" y="315"/>
                  </a:lnTo>
                  <a:lnTo>
                    <a:pt x="10" y="315"/>
                  </a:lnTo>
                  <a:lnTo>
                    <a:pt x="14" y="349"/>
                  </a:lnTo>
                  <a:lnTo>
                    <a:pt x="19" y="383"/>
                  </a:lnTo>
                  <a:lnTo>
                    <a:pt x="26" y="418"/>
                  </a:lnTo>
                  <a:lnTo>
                    <a:pt x="35" y="452"/>
                  </a:lnTo>
                  <a:lnTo>
                    <a:pt x="35" y="452"/>
                  </a:lnTo>
                  <a:lnTo>
                    <a:pt x="45" y="483"/>
                  </a:lnTo>
                  <a:lnTo>
                    <a:pt x="57" y="516"/>
                  </a:lnTo>
                  <a:lnTo>
                    <a:pt x="72" y="545"/>
                  </a:lnTo>
                  <a:lnTo>
                    <a:pt x="88" y="575"/>
                  </a:lnTo>
                  <a:lnTo>
                    <a:pt x="106" y="605"/>
                  </a:lnTo>
                  <a:lnTo>
                    <a:pt x="126" y="631"/>
                  </a:lnTo>
                  <a:lnTo>
                    <a:pt x="148" y="658"/>
                  </a:lnTo>
                  <a:lnTo>
                    <a:pt x="170" y="682"/>
                  </a:lnTo>
                  <a:lnTo>
                    <a:pt x="170" y="682"/>
                  </a:lnTo>
                  <a:lnTo>
                    <a:pt x="204" y="716"/>
                  </a:lnTo>
                  <a:lnTo>
                    <a:pt x="238" y="749"/>
                  </a:lnTo>
                  <a:lnTo>
                    <a:pt x="274" y="780"/>
                  </a:lnTo>
                  <a:lnTo>
                    <a:pt x="293" y="795"/>
                  </a:lnTo>
                  <a:lnTo>
                    <a:pt x="312" y="808"/>
                  </a:lnTo>
                  <a:lnTo>
                    <a:pt x="312" y="808"/>
                  </a:lnTo>
                  <a:lnTo>
                    <a:pt x="330" y="820"/>
                  </a:lnTo>
                  <a:lnTo>
                    <a:pt x="351" y="832"/>
                  </a:lnTo>
                  <a:lnTo>
                    <a:pt x="372" y="841"/>
                  </a:lnTo>
                  <a:lnTo>
                    <a:pt x="392" y="848"/>
                  </a:lnTo>
                  <a:lnTo>
                    <a:pt x="404" y="850"/>
                  </a:lnTo>
                  <a:lnTo>
                    <a:pt x="415" y="851"/>
                  </a:lnTo>
                  <a:lnTo>
                    <a:pt x="425" y="851"/>
                  </a:lnTo>
                  <a:lnTo>
                    <a:pt x="437" y="851"/>
                  </a:lnTo>
                  <a:lnTo>
                    <a:pt x="447" y="848"/>
                  </a:lnTo>
                  <a:lnTo>
                    <a:pt x="458" y="845"/>
                  </a:lnTo>
                  <a:lnTo>
                    <a:pt x="466" y="839"/>
                  </a:lnTo>
                  <a:lnTo>
                    <a:pt x="477" y="833"/>
                  </a:lnTo>
                  <a:lnTo>
                    <a:pt x="477" y="833"/>
                  </a:lnTo>
                  <a:lnTo>
                    <a:pt x="484" y="826"/>
                  </a:lnTo>
                  <a:lnTo>
                    <a:pt x="492" y="817"/>
                  </a:lnTo>
                  <a:lnTo>
                    <a:pt x="492" y="817"/>
                  </a:lnTo>
                  <a:lnTo>
                    <a:pt x="495" y="814"/>
                  </a:lnTo>
                  <a:lnTo>
                    <a:pt x="495" y="810"/>
                  </a:lnTo>
                  <a:lnTo>
                    <a:pt x="493" y="807"/>
                  </a:lnTo>
                  <a:lnTo>
                    <a:pt x="492" y="804"/>
                  </a:lnTo>
                  <a:lnTo>
                    <a:pt x="489" y="802"/>
                  </a:lnTo>
                  <a:lnTo>
                    <a:pt x="486" y="801"/>
                  </a:lnTo>
                  <a:lnTo>
                    <a:pt x="483" y="802"/>
                  </a:lnTo>
                  <a:lnTo>
                    <a:pt x="480" y="804"/>
                  </a:lnTo>
                  <a:lnTo>
                    <a:pt x="480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B625531B-D4CE-9386-4EB9-3692DB536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3" y="85"/>
              <a:ext cx="172" cy="281"/>
            </a:xfrm>
            <a:custGeom>
              <a:avLst/>
              <a:gdLst>
                <a:gd name="T0" fmla="*/ 30 w 516"/>
                <a:gd name="T1" fmla="*/ 15 h 844"/>
                <a:gd name="T2" fmla="*/ 9 w 516"/>
                <a:gd name="T3" fmla="*/ 57 h 844"/>
                <a:gd name="T4" fmla="*/ 1 w 516"/>
                <a:gd name="T5" fmla="*/ 87 h 844"/>
                <a:gd name="T6" fmla="*/ 0 w 516"/>
                <a:gd name="T7" fmla="*/ 116 h 844"/>
                <a:gd name="T8" fmla="*/ 12 w 516"/>
                <a:gd name="T9" fmla="*/ 245 h 844"/>
                <a:gd name="T10" fmla="*/ 24 w 516"/>
                <a:gd name="T11" fmla="*/ 314 h 844"/>
                <a:gd name="T12" fmla="*/ 41 w 516"/>
                <a:gd name="T13" fmla="*/ 381 h 844"/>
                <a:gd name="T14" fmla="*/ 87 w 516"/>
                <a:gd name="T15" fmla="*/ 510 h 844"/>
                <a:gd name="T16" fmla="*/ 138 w 516"/>
                <a:gd name="T17" fmla="*/ 633 h 844"/>
                <a:gd name="T18" fmla="*/ 162 w 516"/>
                <a:gd name="T19" fmla="*/ 679 h 844"/>
                <a:gd name="T20" fmla="*/ 191 w 516"/>
                <a:gd name="T21" fmla="*/ 721 h 844"/>
                <a:gd name="T22" fmla="*/ 240 w 516"/>
                <a:gd name="T23" fmla="*/ 771 h 844"/>
                <a:gd name="T24" fmla="*/ 298 w 516"/>
                <a:gd name="T25" fmla="*/ 811 h 844"/>
                <a:gd name="T26" fmla="*/ 339 w 516"/>
                <a:gd name="T27" fmla="*/ 830 h 844"/>
                <a:gd name="T28" fmla="*/ 402 w 516"/>
                <a:gd name="T29" fmla="*/ 844 h 844"/>
                <a:gd name="T30" fmla="*/ 434 w 516"/>
                <a:gd name="T31" fmla="*/ 841 h 844"/>
                <a:gd name="T32" fmla="*/ 465 w 516"/>
                <a:gd name="T33" fmla="*/ 829 h 844"/>
                <a:gd name="T34" fmla="*/ 492 w 516"/>
                <a:gd name="T35" fmla="*/ 810 h 844"/>
                <a:gd name="T36" fmla="*/ 507 w 516"/>
                <a:gd name="T37" fmla="*/ 792 h 844"/>
                <a:gd name="T38" fmla="*/ 516 w 516"/>
                <a:gd name="T39" fmla="*/ 778 h 844"/>
                <a:gd name="T40" fmla="*/ 511 w 516"/>
                <a:gd name="T41" fmla="*/ 770 h 844"/>
                <a:gd name="T42" fmla="*/ 502 w 516"/>
                <a:gd name="T43" fmla="*/ 770 h 844"/>
                <a:gd name="T44" fmla="*/ 492 w 516"/>
                <a:gd name="T45" fmla="*/ 783 h 844"/>
                <a:gd name="T46" fmla="*/ 468 w 516"/>
                <a:gd name="T47" fmla="*/ 805 h 844"/>
                <a:gd name="T48" fmla="*/ 442 w 516"/>
                <a:gd name="T49" fmla="*/ 820 h 844"/>
                <a:gd name="T50" fmla="*/ 393 w 516"/>
                <a:gd name="T51" fmla="*/ 825 h 844"/>
                <a:gd name="T52" fmla="*/ 333 w 516"/>
                <a:gd name="T53" fmla="*/ 808 h 844"/>
                <a:gd name="T54" fmla="*/ 276 w 516"/>
                <a:gd name="T55" fmla="*/ 774 h 844"/>
                <a:gd name="T56" fmla="*/ 227 w 516"/>
                <a:gd name="T57" fmla="*/ 734 h 844"/>
                <a:gd name="T58" fmla="*/ 199 w 516"/>
                <a:gd name="T59" fmla="*/ 703 h 844"/>
                <a:gd name="T60" fmla="*/ 164 w 516"/>
                <a:gd name="T61" fmla="*/ 646 h 844"/>
                <a:gd name="T62" fmla="*/ 138 w 516"/>
                <a:gd name="T63" fmla="*/ 588 h 844"/>
                <a:gd name="T64" fmla="*/ 92 w 516"/>
                <a:gd name="T65" fmla="*/ 470 h 844"/>
                <a:gd name="T66" fmla="*/ 59 w 516"/>
                <a:gd name="T67" fmla="*/ 376 h 844"/>
                <a:gd name="T68" fmla="*/ 34 w 516"/>
                <a:gd name="T69" fmla="*/ 277 h 844"/>
                <a:gd name="T70" fmla="*/ 25 w 516"/>
                <a:gd name="T71" fmla="*/ 210 h 844"/>
                <a:gd name="T72" fmla="*/ 18 w 516"/>
                <a:gd name="T73" fmla="*/ 140 h 844"/>
                <a:gd name="T74" fmla="*/ 19 w 516"/>
                <a:gd name="T75" fmla="*/ 91 h 844"/>
                <a:gd name="T76" fmla="*/ 27 w 516"/>
                <a:gd name="T77" fmla="*/ 58 h 844"/>
                <a:gd name="T78" fmla="*/ 52 w 516"/>
                <a:gd name="T79" fmla="*/ 17 h 844"/>
                <a:gd name="T80" fmla="*/ 55 w 516"/>
                <a:gd name="T81" fmla="*/ 9 h 844"/>
                <a:gd name="T82" fmla="*/ 49 w 516"/>
                <a:gd name="T83" fmla="*/ 2 h 844"/>
                <a:gd name="T84" fmla="*/ 40 w 516"/>
                <a:gd name="T85" fmla="*/ 3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16" h="844">
                  <a:moveTo>
                    <a:pt x="40" y="3"/>
                  </a:moveTo>
                  <a:lnTo>
                    <a:pt x="40" y="3"/>
                  </a:lnTo>
                  <a:lnTo>
                    <a:pt x="30" y="15"/>
                  </a:lnTo>
                  <a:lnTo>
                    <a:pt x="22" y="29"/>
                  </a:lnTo>
                  <a:lnTo>
                    <a:pt x="15" y="42"/>
                  </a:lnTo>
                  <a:lnTo>
                    <a:pt x="9" y="57"/>
                  </a:lnTo>
                  <a:lnTo>
                    <a:pt x="9" y="57"/>
                  </a:lnTo>
                  <a:lnTo>
                    <a:pt x="4" y="70"/>
                  </a:lnTo>
                  <a:lnTo>
                    <a:pt x="1" y="87"/>
                  </a:lnTo>
                  <a:lnTo>
                    <a:pt x="0" y="101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1" y="149"/>
                  </a:lnTo>
                  <a:lnTo>
                    <a:pt x="3" y="180"/>
                  </a:lnTo>
                  <a:lnTo>
                    <a:pt x="12" y="245"/>
                  </a:lnTo>
                  <a:lnTo>
                    <a:pt x="12" y="245"/>
                  </a:lnTo>
                  <a:lnTo>
                    <a:pt x="16" y="280"/>
                  </a:lnTo>
                  <a:lnTo>
                    <a:pt x="24" y="314"/>
                  </a:lnTo>
                  <a:lnTo>
                    <a:pt x="31" y="346"/>
                  </a:lnTo>
                  <a:lnTo>
                    <a:pt x="41" y="381"/>
                  </a:lnTo>
                  <a:lnTo>
                    <a:pt x="41" y="381"/>
                  </a:lnTo>
                  <a:lnTo>
                    <a:pt x="64" y="446"/>
                  </a:lnTo>
                  <a:lnTo>
                    <a:pt x="87" y="510"/>
                  </a:lnTo>
                  <a:lnTo>
                    <a:pt x="87" y="510"/>
                  </a:lnTo>
                  <a:lnTo>
                    <a:pt x="111" y="572"/>
                  </a:lnTo>
                  <a:lnTo>
                    <a:pt x="124" y="603"/>
                  </a:lnTo>
                  <a:lnTo>
                    <a:pt x="138" y="633"/>
                  </a:lnTo>
                  <a:lnTo>
                    <a:pt x="138" y="633"/>
                  </a:lnTo>
                  <a:lnTo>
                    <a:pt x="150" y="657"/>
                  </a:lnTo>
                  <a:lnTo>
                    <a:pt x="162" y="679"/>
                  </a:lnTo>
                  <a:lnTo>
                    <a:pt x="176" y="700"/>
                  </a:lnTo>
                  <a:lnTo>
                    <a:pt x="191" y="721"/>
                  </a:lnTo>
                  <a:lnTo>
                    <a:pt x="191" y="721"/>
                  </a:lnTo>
                  <a:lnTo>
                    <a:pt x="206" y="738"/>
                  </a:lnTo>
                  <a:lnTo>
                    <a:pt x="222" y="755"/>
                  </a:lnTo>
                  <a:lnTo>
                    <a:pt x="240" y="771"/>
                  </a:lnTo>
                  <a:lnTo>
                    <a:pt x="258" y="786"/>
                  </a:lnTo>
                  <a:lnTo>
                    <a:pt x="277" y="799"/>
                  </a:lnTo>
                  <a:lnTo>
                    <a:pt x="298" y="811"/>
                  </a:lnTo>
                  <a:lnTo>
                    <a:pt x="319" y="822"/>
                  </a:lnTo>
                  <a:lnTo>
                    <a:pt x="339" y="830"/>
                  </a:lnTo>
                  <a:lnTo>
                    <a:pt x="339" y="830"/>
                  </a:lnTo>
                  <a:lnTo>
                    <a:pt x="360" y="838"/>
                  </a:lnTo>
                  <a:lnTo>
                    <a:pt x="381" y="842"/>
                  </a:lnTo>
                  <a:lnTo>
                    <a:pt x="402" y="844"/>
                  </a:lnTo>
                  <a:lnTo>
                    <a:pt x="424" y="842"/>
                  </a:lnTo>
                  <a:lnTo>
                    <a:pt x="424" y="842"/>
                  </a:lnTo>
                  <a:lnTo>
                    <a:pt x="434" y="841"/>
                  </a:lnTo>
                  <a:lnTo>
                    <a:pt x="445" y="838"/>
                  </a:lnTo>
                  <a:lnTo>
                    <a:pt x="455" y="833"/>
                  </a:lnTo>
                  <a:lnTo>
                    <a:pt x="465" y="829"/>
                  </a:lnTo>
                  <a:lnTo>
                    <a:pt x="474" y="823"/>
                  </a:lnTo>
                  <a:lnTo>
                    <a:pt x="483" y="817"/>
                  </a:lnTo>
                  <a:lnTo>
                    <a:pt x="492" y="810"/>
                  </a:lnTo>
                  <a:lnTo>
                    <a:pt x="499" y="801"/>
                  </a:lnTo>
                  <a:lnTo>
                    <a:pt x="499" y="801"/>
                  </a:lnTo>
                  <a:lnTo>
                    <a:pt x="507" y="792"/>
                  </a:lnTo>
                  <a:lnTo>
                    <a:pt x="514" y="781"/>
                  </a:lnTo>
                  <a:lnTo>
                    <a:pt x="514" y="781"/>
                  </a:lnTo>
                  <a:lnTo>
                    <a:pt x="516" y="778"/>
                  </a:lnTo>
                  <a:lnTo>
                    <a:pt x="516" y="774"/>
                  </a:lnTo>
                  <a:lnTo>
                    <a:pt x="514" y="773"/>
                  </a:lnTo>
                  <a:lnTo>
                    <a:pt x="511" y="770"/>
                  </a:lnTo>
                  <a:lnTo>
                    <a:pt x="508" y="768"/>
                  </a:lnTo>
                  <a:lnTo>
                    <a:pt x="505" y="768"/>
                  </a:lnTo>
                  <a:lnTo>
                    <a:pt x="502" y="770"/>
                  </a:lnTo>
                  <a:lnTo>
                    <a:pt x="499" y="773"/>
                  </a:lnTo>
                  <a:lnTo>
                    <a:pt x="499" y="773"/>
                  </a:lnTo>
                  <a:lnTo>
                    <a:pt x="492" y="783"/>
                  </a:lnTo>
                  <a:lnTo>
                    <a:pt x="485" y="792"/>
                  </a:lnTo>
                  <a:lnTo>
                    <a:pt x="477" y="799"/>
                  </a:lnTo>
                  <a:lnTo>
                    <a:pt x="468" y="805"/>
                  </a:lnTo>
                  <a:lnTo>
                    <a:pt x="459" y="811"/>
                  </a:lnTo>
                  <a:lnTo>
                    <a:pt x="451" y="816"/>
                  </a:lnTo>
                  <a:lnTo>
                    <a:pt x="442" y="820"/>
                  </a:lnTo>
                  <a:lnTo>
                    <a:pt x="433" y="822"/>
                  </a:lnTo>
                  <a:lnTo>
                    <a:pt x="414" y="825"/>
                  </a:lnTo>
                  <a:lnTo>
                    <a:pt x="393" y="825"/>
                  </a:lnTo>
                  <a:lnTo>
                    <a:pt x="373" y="822"/>
                  </a:lnTo>
                  <a:lnTo>
                    <a:pt x="353" y="816"/>
                  </a:lnTo>
                  <a:lnTo>
                    <a:pt x="333" y="808"/>
                  </a:lnTo>
                  <a:lnTo>
                    <a:pt x="313" y="798"/>
                  </a:lnTo>
                  <a:lnTo>
                    <a:pt x="293" y="787"/>
                  </a:lnTo>
                  <a:lnTo>
                    <a:pt x="276" y="774"/>
                  </a:lnTo>
                  <a:lnTo>
                    <a:pt x="258" y="762"/>
                  </a:lnTo>
                  <a:lnTo>
                    <a:pt x="242" y="747"/>
                  </a:lnTo>
                  <a:lnTo>
                    <a:pt x="227" y="734"/>
                  </a:lnTo>
                  <a:lnTo>
                    <a:pt x="213" y="719"/>
                  </a:lnTo>
                  <a:lnTo>
                    <a:pt x="213" y="719"/>
                  </a:lnTo>
                  <a:lnTo>
                    <a:pt x="199" y="703"/>
                  </a:lnTo>
                  <a:lnTo>
                    <a:pt x="187" y="685"/>
                  </a:lnTo>
                  <a:lnTo>
                    <a:pt x="175" y="666"/>
                  </a:lnTo>
                  <a:lnTo>
                    <a:pt x="164" y="646"/>
                  </a:lnTo>
                  <a:lnTo>
                    <a:pt x="164" y="646"/>
                  </a:lnTo>
                  <a:lnTo>
                    <a:pt x="151" y="618"/>
                  </a:lnTo>
                  <a:lnTo>
                    <a:pt x="138" y="588"/>
                  </a:lnTo>
                  <a:lnTo>
                    <a:pt x="114" y="529"/>
                  </a:lnTo>
                  <a:lnTo>
                    <a:pt x="114" y="529"/>
                  </a:lnTo>
                  <a:lnTo>
                    <a:pt x="92" y="470"/>
                  </a:lnTo>
                  <a:lnTo>
                    <a:pt x="70" y="409"/>
                  </a:lnTo>
                  <a:lnTo>
                    <a:pt x="70" y="409"/>
                  </a:lnTo>
                  <a:lnTo>
                    <a:pt x="59" y="376"/>
                  </a:lnTo>
                  <a:lnTo>
                    <a:pt x="49" y="343"/>
                  </a:lnTo>
                  <a:lnTo>
                    <a:pt x="40" y="311"/>
                  </a:lnTo>
                  <a:lnTo>
                    <a:pt x="34" y="277"/>
                  </a:lnTo>
                  <a:lnTo>
                    <a:pt x="34" y="277"/>
                  </a:lnTo>
                  <a:lnTo>
                    <a:pt x="28" y="244"/>
                  </a:lnTo>
                  <a:lnTo>
                    <a:pt x="25" y="210"/>
                  </a:lnTo>
                  <a:lnTo>
                    <a:pt x="25" y="210"/>
                  </a:lnTo>
                  <a:lnTo>
                    <a:pt x="21" y="176"/>
                  </a:lnTo>
                  <a:lnTo>
                    <a:pt x="18" y="140"/>
                  </a:lnTo>
                  <a:lnTo>
                    <a:pt x="18" y="140"/>
                  </a:lnTo>
                  <a:lnTo>
                    <a:pt x="18" y="107"/>
                  </a:lnTo>
                  <a:lnTo>
                    <a:pt x="19" y="91"/>
                  </a:lnTo>
                  <a:lnTo>
                    <a:pt x="22" y="75"/>
                  </a:lnTo>
                  <a:lnTo>
                    <a:pt x="22" y="75"/>
                  </a:lnTo>
                  <a:lnTo>
                    <a:pt x="27" y="58"/>
                  </a:lnTo>
                  <a:lnTo>
                    <a:pt x="34" y="43"/>
                  </a:lnTo>
                  <a:lnTo>
                    <a:pt x="43" y="29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5" y="12"/>
                  </a:lnTo>
                  <a:lnTo>
                    <a:pt x="55" y="9"/>
                  </a:lnTo>
                  <a:lnTo>
                    <a:pt x="53" y="6"/>
                  </a:lnTo>
                  <a:lnTo>
                    <a:pt x="52" y="3"/>
                  </a:lnTo>
                  <a:lnTo>
                    <a:pt x="49" y="2"/>
                  </a:lnTo>
                  <a:lnTo>
                    <a:pt x="46" y="0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4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6AA4F8FA-646C-2D0A-E21F-19A82D0C4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5" y="59"/>
              <a:ext cx="37" cy="33"/>
            </a:xfrm>
            <a:custGeom>
              <a:avLst/>
              <a:gdLst>
                <a:gd name="T0" fmla="*/ 95 w 110"/>
                <a:gd name="T1" fmla="*/ 2 h 97"/>
                <a:gd name="T2" fmla="*/ 95 w 110"/>
                <a:gd name="T3" fmla="*/ 2 h 97"/>
                <a:gd name="T4" fmla="*/ 47 w 110"/>
                <a:gd name="T5" fmla="*/ 39 h 97"/>
                <a:gd name="T6" fmla="*/ 24 w 110"/>
                <a:gd name="T7" fmla="*/ 60 h 97"/>
                <a:gd name="T8" fmla="*/ 3 w 110"/>
                <a:gd name="T9" fmla="*/ 80 h 97"/>
                <a:gd name="T10" fmla="*/ 3 w 110"/>
                <a:gd name="T11" fmla="*/ 80 h 97"/>
                <a:gd name="T12" fmla="*/ 1 w 110"/>
                <a:gd name="T13" fmla="*/ 85 h 97"/>
                <a:gd name="T14" fmla="*/ 0 w 110"/>
                <a:gd name="T15" fmla="*/ 88 h 97"/>
                <a:gd name="T16" fmla="*/ 1 w 110"/>
                <a:gd name="T17" fmla="*/ 91 h 97"/>
                <a:gd name="T18" fmla="*/ 3 w 110"/>
                <a:gd name="T19" fmla="*/ 94 h 97"/>
                <a:gd name="T20" fmla="*/ 6 w 110"/>
                <a:gd name="T21" fmla="*/ 95 h 97"/>
                <a:gd name="T22" fmla="*/ 9 w 110"/>
                <a:gd name="T23" fmla="*/ 97 h 97"/>
                <a:gd name="T24" fmla="*/ 12 w 110"/>
                <a:gd name="T25" fmla="*/ 95 h 97"/>
                <a:gd name="T26" fmla="*/ 15 w 110"/>
                <a:gd name="T27" fmla="*/ 94 h 97"/>
                <a:gd name="T28" fmla="*/ 15 w 110"/>
                <a:gd name="T29" fmla="*/ 94 h 97"/>
                <a:gd name="T30" fmla="*/ 37 w 110"/>
                <a:gd name="T31" fmla="*/ 71 h 97"/>
                <a:gd name="T32" fmla="*/ 59 w 110"/>
                <a:gd name="T33" fmla="*/ 52 h 97"/>
                <a:gd name="T34" fmla="*/ 107 w 110"/>
                <a:gd name="T35" fmla="*/ 15 h 97"/>
                <a:gd name="T36" fmla="*/ 107 w 110"/>
                <a:gd name="T37" fmla="*/ 15 h 97"/>
                <a:gd name="T38" fmla="*/ 110 w 110"/>
                <a:gd name="T39" fmla="*/ 12 h 97"/>
                <a:gd name="T40" fmla="*/ 110 w 110"/>
                <a:gd name="T41" fmla="*/ 9 h 97"/>
                <a:gd name="T42" fmla="*/ 108 w 110"/>
                <a:gd name="T43" fmla="*/ 5 h 97"/>
                <a:gd name="T44" fmla="*/ 107 w 110"/>
                <a:gd name="T45" fmla="*/ 2 h 97"/>
                <a:gd name="T46" fmla="*/ 107 w 110"/>
                <a:gd name="T47" fmla="*/ 2 h 97"/>
                <a:gd name="T48" fmla="*/ 104 w 110"/>
                <a:gd name="T49" fmla="*/ 0 h 97"/>
                <a:gd name="T50" fmla="*/ 101 w 110"/>
                <a:gd name="T51" fmla="*/ 0 h 97"/>
                <a:gd name="T52" fmla="*/ 98 w 110"/>
                <a:gd name="T53" fmla="*/ 0 h 97"/>
                <a:gd name="T54" fmla="*/ 95 w 110"/>
                <a:gd name="T55" fmla="*/ 2 h 97"/>
                <a:gd name="T56" fmla="*/ 95 w 110"/>
                <a:gd name="T57" fmla="*/ 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0" h="97">
                  <a:moveTo>
                    <a:pt x="95" y="2"/>
                  </a:moveTo>
                  <a:lnTo>
                    <a:pt x="95" y="2"/>
                  </a:lnTo>
                  <a:lnTo>
                    <a:pt x="47" y="39"/>
                  </a:lnTo>
                  <a:lnTo>
                    <a:pt x="24" y="60"/>
                  </a:lnTo>
                  <a:lnTo>
                    <a:pt x="3" y="80"/>
                  </a:lnTo>
                  <a:lnTo>
                    <a:pt x="3" y="80"/>
                  </a:lnTo>
                  <a:lnTo>
                    <a:pt x="1" y="85"/>
                  </a:lnTo>
                  <a:lnTo>
                    <a:pt x="0" y="88"/>
                  </a:lnTo>
                  <a:lnTo>
                    <a:pt x="1" y="91"/>
                  </a:lnTo>
                  <a:lnTo>
                    <a:pt x="3" y="94"/>
                  </a:lnTo>
                  <a:lnTo>
                    <a:pt x="6" y="95"/>
                  </a:lnTo>
                  <a:lnTo>
                    <a:pt x="9" y="97"/>
                  </a:lnTo>
                  <a:lnTo>
                    <a:pt x="12" y="95"/>
                  </a:lnTo>
                  <a:lnTo>
                    <a:pt x="15" y="94"/>
                  </a:lnTo>
                  <a:lnTo>
                    <a:pt x="15" y="94"/>
                  </a:lnTo>
                  <a:lnTo>
                    <a:pt x="37" y="71"/>
                  </a:lnTo>
                  <a:lnTo>
                    <a:pt x="59" y="52"/>
                  </a:lnTo>
                  <a:lnTo>
                    <a:pt x="107" y="15"/>
                  </a:lnTo>
                  <a:lnTo>
                    <a:pt x="107" y="15"/>
                  </a:lnTo>
                  <a:lnTo>
                    <a:pt x="110" y="12"/>
                  </a:lnTo>
                  <a:lnTo>
                    <a:pt x="110" y="9"/>
                  </a:lnTo>
                  <a:lnTo>
                    <a:pt x="108" y="5"/>
                  </a:lnTo>
                  <a:lnTo>
                    <a:pt x="107" y="2"/>
                  </a:lnTo>
                  <a:lnTo>
                    <a:pt x="107" y="2"/>
                  </a:lnTo>
                  <a:lnTo>
                    <a:pt x="104" y="0"/>
                  </a:lnTo>
                  <a:lnTo>
                    <a:pt x="101" y="0"/>
                  </a:lnTo>
                  <a:lnTo>
                    <a:pt x="98" y="0"/>
                  </a:lnTo>
                  <a:lnTo>
                    <a:pt x="95" y="2"/>
                  </a:lnTo>
                  <a:lnTo>
                    <a:pt x="9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9AB4A592-8857-3182-87CF-4D5DD43D9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7" y="90"/>
              <a:ext cx="63" cy="152"/>
            </a:xfrm>
            <a:custGeom>
              <a:avLst/>
              <a:gdLst>
                <a:gd name="T0" fmla="*/ 111 w 191"/>
                <a:gd name="T1" fmla="*/ 444 h 456"/>
                <a:gd name="T2" fmla="*/ 80 w 191"/>
                <a:gd name="T3" fmla="*/ 395 h 456"/>
                <a:gd name="T4" fmla="*/ 52 w 191"/>
                <a:gd name="T5" fmla="*/ 343 h 456"/>
                <a:gd name="T6" fmla="*/ 31 w 191"/>
                <a:gd name="T7" fmla="*/ 288 h 456"/>
                <a:gd name="T8" fmla="*/ 19 w 191"/>
                <a:gd name="T9" fmla="*/ 232 h 456"/>
                <a:gd name="T10" fmla="*/ 18 w 191"/>
                <a:gd name="T11" fmla="*/ 207 h 456"/>
                <a:gd name="T12" fmla="*/ 25 w 191"/>
                <a:gd name="T13" fmla="*/ 159 h 456"/>
                <a:gd name="T14" fmla="*/ 33 w 191"/>
                <a:gd name="T15" fmla="*/ 135 h 456"/>
                <a:gd name="T16" fmla="*/ 53 w 191"/>
                <a:gd name="T17" fmla="*/ 95 h 456"/>
                <a:gd name="T18" fmla="*/ 83 w 191"/>
                <a:gd name="T19" fmla="*/ 60 h 456"/>
                <a:gd name="T20" fmla="*/ 93 w 191"/>
                <a:gd name="T21" fmla="*/ 51 h 456"/>
                <a:gd name="T22" fmla="*/ 117 w 191"/>
                <a:gd name="T23" fmla="*/ 37 h 456"/>
                <a:gd name="T24" fmla="*/ 157 w 191"/>
                <a:gd name="T25" fmla="*/ 24 h 456"/>
                <a:gd name="T26" fmla="*/ 184 w 191"/>
                <a:gd name="T27" fmla="*/ 17 h 456"/>
                <a:gd name="T28" fmla="*/ 190 w 191"/>
                <a:gd name="T29" fmla="*/ 12 h 456"/>
                <a:gd name="T30" fmla="*/ 191 w 191"/>
                <a:gd name="T31" fmla="*/ 6 h 456"/>
                <a:gd name="T32" fmla="*/ 187 w 191"/>
                <a:gd name="T33" fmla="*/ 2 h 456"/>
                <a:gd name="T34" fmla="*/ 179 w 191"/>
                <a:gd name="T35" fmla="*/ 0 h 456"/>
                <a:gd name="T36" fmla="*/ 154 w 191"/>
                <a:gd name="T37" fmla="*/ 6 h 456"/>
                <a:gd name="T38" fmla="*/ 116 w 191"/>
                <a:gd name="T39" fmla="*/ 18 h 456"/>
                <a:gd name="T40" fmla="*/ 92 w 191"/>
                <a:gd name="T41" fmla="*/ 30 h 456"/>
                <a:gd name="T42" fmla="*/ 81 w 191"/>
                <a:gd name="T43" fmla="*/ 37 h 456"/>
                <a:gd name="T44" fmla="*/ 46 w 191"/>
                <a:gd name="T45" fmla="*/ 73 h 456"/>
                <a:gd name="T46" fmla="*/ 21 w 191"/>
                <a:gd name="T47" fmla="*/ 115 h 456"/>
                <a:gd name="T48" fmla="*/ 12 w 191"/>
                <a:gd name="T49" fmla="*/ 138 h 456"/>
                <a:gd name="T50" fmla="*/ 1 w 191"/>
                <a:gd name="T51" fmla="*/ 189 h 456"/>
                <a:gd name="T52" fmla="*/ 0 w 191"/>
                <a:gd name="T53" fmla="*/ 214 h 456"/>
                <a:gd name="T54" fmla="*/ 9 w 191"/>
                <a:gd name="T55" fmla="*/ 273 h 456"/>
                <a:gd name="T56" fmla="*/ 28 w 191"/>
                <a:gd name="T57" fmla="*/ 330 h 456"/>
                <a:gd name="T58" fmla="*/ 41 w 191"/>
                <a:gd name="T59" fmla="*/ 363 h 456"/>
                <a:gd name="T60" fmla="*/ 76 w 191"/>
                <a:gd name="T61" fmla="*/ 423 h 456"/>
                <a:gd name="T62" fmla="*/ 95 w 191"/>
                <a:gd name="T63" fmla="*/ 453 h 456"/>
                <a:gd name="T64" fmla="*/ 101 w 191"/>
                <a:gd name="T65" fmla="*/ 456 h 456"/>
                <a:gd name="T66" fmla="*/ 108 w 191"/>
                <a:gd name="T67" fmla="*/ 456 h 456"/>
                <a:gd name="T68" fmla="*/ 113 w 191"/>
                <a:gd name="T69" fmla="*/ 450 h 456"/>
                <a:gd name="T70" fmla="*/ 111 w 191"/>
                <a:gd name="T71" fmla="*/ 444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1" h="456">
                  <a:moveTo>
                    <a:pt x="111" y="444"/>
                  </a:moveTo>
                  <a:lnTo>
                    <a:pt x="111" y="444"/>
                  </a:lnTo>
                  <a:lnTo>
                    <a:pt x="95" y="420"/>
                  </a:lnTo>
                  <a:lnTo>
                    <a:pt x="80" y="395"/>
                  </a:lnTo>
                  <a:lnTo>
                    <a:pt x="65" y="370"/>
                  </a:lnTo>
                  <a:lnTo>
                    <a:pt x="52" y="343"/>
                  </a:lnTo>
                  <a:lnTo>
                    <a:pt x="40" y="317"/>
                  </a:lnTo>
                  <a:lnTo>
                    <a:pt x="31" y="288"/>
                  </a:lnTo>
                  <a:lnTo>
                    <a:pt x="24" y="260"/>
                  </a:lnTo>
                  <a:lnTo>
                    <a:pt x="19" y="232"/>
                  </a:lnTo>
                  <a:lnTo>
                    <a:pt x="19" y="232"/>
                  </a:lnTo>
                  <a:lnTo>
                    <a:pt x="18" y="207"/>
                  </a:lnTo>
                  <a:lnTo>
                    <a:pt x="21" y="183"/>
                  </a:lnTo>
                  <a:lnTo>
                    <a:pt x="25" y="159"/>
                  </a:lnTo>
                  <a:lnTo>
                    <a:pt x="33" y="135"/>
                  </a:lnTo>
                  <a:lnTo>
                    <a:pt x="33" y="135"/>
                  </a:lnTo>
                  <a:lnTo>
                    <a:pt x="41" y="115"/>
                  </a:lnTo>
                  <a:lnTo>
                    <a:pt x="53" y="95"/>
                  </a:lnTo>
                  <a:lnTo>
                    <a:pt x="67" y="76"/>
                  </a:lnTo>
                  <a:lnTo>
                    <a:pt x="83" y="60"/>
                  </a:lnTo>
                  <a:lnTo>
                    <a:pt x="83" y="60"/>
                  </a:lnTo>
                  <a:lnTo>
                    <a:pt x="93" y="51"/>
                  </a:lnTo>
                  <a:lnTo>
                    <a:pt x="105" y="43"/>
                  </a:lnTo>
                  <a:lnTo>
                    <a:pt x="117" y="37"/>
                  </a:lnTo>
                  <a:lnTo>
                    <a:pt x="130" y="31"/>
                  </a:lnTo>
                  <a:lnTo>
                    <a:pt x="157" y="24"/>
                  </a:lnTo>
                  <a:lnTo>
                    <a:pt x="184" y="17"/>
                  </a:lnTo>
                  <a:lnTo>
                    <a:pt x="184" y="17"/>
                  </a:lnTo>
                  <a:lnTo>
                    <a:pt x="188" y="15"/>
                  </a:lnTo>
                  <a:lnTo>
                    <a:pt x="190" y="12"/>
                  </a:lnTo>
                  <a:lnTo>
                    <a:pt x="191" y="9"/>
                  </a:lnTo>
                  <a:lnTo>
                    <a:pt x="191" y="6"/>
                  </a:lnTo>
                  <a:lnTo>
                    <a:pt x="190" y="3"/>
                  </a:lnTo>
                  <a:lnTo>
                    <a:pt x="187" y="2"/>
                  </a:lnTo>
                  <a:lnTo>
                    <a:pt x="184" y="0"/>
                  </a:lnTo>
                  <a:lnTo>
                    <a:pt x="179" y="0"/>
                  </a:lnTo>
                  <a:lnTo>
                    <a:pt x="179" y="0"/>
                  </a:lnTo>
                  <a:lnTo>
                    <a:pt x="154" y="6"/>
                  </a:lnTo>
                  <a:lnTo>
                    <a:pt x="127" y="14"/>
                  </a:lnTo>
                  <a:lnTo>
                    <a:pt x="116" y="18"/>
                  </a:lnTo>
                  <a:lnTo>
                    <a:pt x="104" y="24"/>
                  </a:lnTo>
                  <a:lnTo>
                    <a:pt x="92" y="30"/>
                  </a:lnTo>
                  <a:lnTo>
                    <a:pt x="81" y="37"/>
                  </a:lnTo>
                  <a:lnTo>
                    <a:pt x="81" y="37"/>
                  </a:lnTo>
                  <a:lnTo>
                    <a:pt x="62" y="54"/>
                  </a:lnTo>
                  <a:lnTo>
                    <a:pt x="46" y="73"/>
                  </a:lnTo>
                  <a:lnTo>
                    <a:pt x="33" y="94"/>
                  </a:lnTo>
                  <a:lnTo>
                    <a:pt x="21" y="115"/>
                  </a:lnTo>
                  <a:lnTo>
                    <a:pt x="21" y="115"/>
                  </a:lnTo>
                  <a:lnTo>
                    <a:pt x="12" y="138"/>
                  </a:lnTo>
                  <a:lnTo>
                    <a:pt x="6" y="164"/>
                  </a:lnTo>
                  <a:lnTo>
                    <a:pt x="1" y="189"/>
                  </a:lnTo>
                  <a:lnTo>
                    <a:pt x="0" y="214"/>
                  </a:lnTo>
                  <a:lnTo>
                    <a:pt x="0" y="214"/>
                  </a:lnTo>
                  <a:lnTo>
                    <a:pt x="3" y="244"/>
                  </a:lnTo>
                  <a:lnTo>
                    <a:pt x="9" y="273"/>
                  </a:lnTo>
                  <a:lnTo>
                    <a:pt x="18" y="302"/>
                  </a:lnTo>
                  <a:lnTo>
                    <a:pt x="28" y="330"/>
                  </a:lnTo>
                  <a:lnTo>
                    <a:pt x="28" y="330"/>
                  </a:lnTo>
                  <a:lnTo>
                    <a:pt x="41" y="363"/>
                  </a:lnTo>
                  <a:lnTo>
                    <a:pt x="58" y="394"/>
                  </a:lnTo>
                  <a:lnTo>
                    <a:pt x="76" y="423"/>
                  </a:lnTo>
                  <a:lnTo>
                    <a:pt x="95" y="453"/>
                  </a:lnTo>
                  <a:lnTo>
                    <a:pt x="95" y="453"/>
                  </a:lnTo>
                  <a:lnTo>
                    <a:pt x="98" y="456"/>
                  </a:lnTo>
                  <a:lnTo>
                    <a:pt x="101" y="456"/>
                  </a:lnTo>
                  <a:lnTo>
                    <a:pt x="105" y="456"/>
                  </a:lnTo>
                  <a:lnTo>
                    <a:pt x="108" y="456"/>
                  </a:lnTo>
                  <a:lnTo>
                    <a:pt x="110" y="453"/>
                  </a:lnTo>
                  <a:lnTo>
                    <a:pt x="113" y="450"/>
                  </a:lnTo>
                  <a:lnTo>
                    <a:pt x="113" y="447"/>
                  </a:lnTo>
                  <a:lnTo>
                    <a:pt x="111" y="444"/>
                  </a:lnTo>
                  <a:lnTo>
                    <a:pt x="111" y="4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BC898EA1-2583-57AA-2A7D-A231784C7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8" y="237"/>
              <a:ext cx="123" cy="130"/>
            </a:xfrm>
            <a:custGeom>
              <a:avLst/>
              <a:gdLst>
                <a:gd name="T0" fmla="*/ 355 w 371"/>
                <a:gd name="T1" fmla="*/ 356 h 392"/>
                <a:gd name="T2" fmla="*/ 341 w 371"/>
                <a:gd name="T3" fmla="*/ 370 h 392"/>
                <a:gd name="T4" fmla="*/ 325 w 371"/>
                <a:gd name="T5" fmla="*/ 374 h 392"/>
                <a:gd name="T6" fmla="*/ 307 w 371"/>
                <a:gd name="T7" fmla="*/ 374 h 392"/>
                <a:gd name="T8" fmla="*/ 289 w 371"/>
                <a:gd name="T9" fmla="*/ 370 h 392"/>
                <a:gd name="T10" fmla="*/ 254 w 371"/>
                <a:gd name="T11" fmla="*/ 352 h 392"/>
                <a:gd name="T12" fmla="*/ 223 w 371"/>
                <a:gd name="T13" fmla="*/ 326 h 392"/>
                <a:gd name="T14" fmla="*/ 215 w 371"/>
                <a:gd name="T15" fmla="*/ 318 h 392"/>
                <a:gd name="T16" fmla="*/ 196 w 371"/>
                <a:gd name="T17" fmla="*/ 289 h 392"/>
                <a:gd name="T18" fmla="*/ 180 w 371"/>
                <a:gd name="T19" fmla="*/ 264 h 392"/>
                <a:gd name="T20" fmla="*/ 166 w 371"/>
                <a:gd name="T21" fmla="*/ 237 h 392"/>
                <a:gd name="T22" fmla="*/ 137 w 371"/>
                <a:gd name="T23" fmla="*/ 182 h 392"/>
                <a:gd name="T24" fmla="*/ 103 w 371"/>
                <a:gd name="T25" fmla="*/ 126 h 392"/>
                <a:gd name="T26" fmla="*/ 61 w 371"/>
                <a:gd name="T27" fmla="*/ 65 h 392"/>
                <a:gd name="T28" fmla="*/ 18 w 371"/>
                <a:gd name="T29" fmla="*/ 4 h 392"/>
                <a:gd name="T30" fmla="*/ 15 w 371"/>
                <a:gd name="T31" fmla="*/ 1 h 392"/>
                <a:gd name="T32" fmla="*/ 8 w 371"/>
                <a:gd name="T33" fmla="*/ 0 h 392"/>
                <a:gd name="T34" fmla="*/ 2 w 371"/>
                <a:gd name="T35" fmla="*/ 3 h 392"/>
                <a:gd name="T36" fmla="*/ 0 w 371"/>
                <a:gd name="T37" fmla="*/ 9 h 392"/>
                <a:gd name="T38" fmla="*/ 2 w 371"/>
                <a:gd name="T39" fmla="*/ 13 h 392"/>
                <a:gd name="T40" fmla="*/ 42 w 371"/>
                <a:gd name="T41" fmla="*/ 70 h 392"/>
                <a:gd name="T42" fmla="*/ 83 w 371"/>
                <a:gd name="T43" fmla="*/ 130 h 392"/>
                <a:gd name="T44" fmla="*/ 120 w 371"/>
                <a:gd name="T45" fmla="*/ 187 h 392"/>
                <a:gd name="T46" fmla="*/ 152 w 371"/>
                <a:gd name="T47" fmla="*/ 246 h 392"/>
                <a:gd name="T48" fmla="*/ 166 w 371"/>
                <a:gd name="T49" fmla="*/ 274 h 392"/>
                <a:gd name="T50" fmla="*/ 183 w 371"/>
                <a:gd name="T51" fmla="*/ 303 h 392"/>
                <a:gd name="T52" fmla="*/ 203 w 371"/>
                <a:gd name="T53" fmla="*/ 332 h 392"/>
                <a:gd name="T54" fmla="*/ 212 w 371"/>
                <a:gd name="T55" fmla="*/ 340 h 392"/>
                <a:gd name="T56" fmla="*/ 246 w 371"/>
                <a:gd name="T57" fmla="*/ 368 h 392"/>
                <a:gd name="T58" fmla="*/ 286 w 371"/>
                <a:gd name="T59" fmla="*/ 387 h 392"/>
                <a:gd name="T60" fmla="*/ 298 w 371"/>
                <a:gd name="T61" fmla="*/ 390 h 392"/>
                <a:gd name="T62" fmla="*/ 321 w 371"/>
                <a:gd name="T63" fmla="*/ 392 h 392"/>
                <a:gd name="T64" fmla="*/ 343 w 371"/>
                <a:gd name="T65" fmla="*/ 387 h 392"/>
                <a:gd name="T66" fmla="*/ 362 w 371"/>
                <a:gd name="T67" fmla="*/ 375 h 392"/>
                <a:gd name="T68" fmla="*/ 369 w 371"/>
                <a:gd name="T69" fmla="*/ 365 h 392"/>
                <a:gd name="T70" fmla="*/ 371 w 371"/>
                <a:gd name="T71" fmla="*/ 359 h 392"/>
                <a:gd name="T72" fmla="*/ 368 w 371"/>
                <a:gd name="T73" fmla="*/ 355 h 392"/>
                <a:gd name="T74" fmla="*/ 361 w 371"/>
                <a:gd name="T75" fmla="*/ 353 h 392"/>
                <a:gd name="T76" fmla="*/ 355 w 371"/>
                <a:gd name="T77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71" h="392">
                  <a:moveTo>
                    <a:pt x="355" y="356"/>
                  </a:moveTo>
                  <a:lnTo>
                    <a:pt x="355" y="356"/>
                  </a:lnTo>
                  <a:lnTo>
                    <a:pt x="349" y="364"/>
                  </a:lnTo>
                  <a:lnTo>
                    <a:pt x="341" y="370"/>
                  </a:lnTo>
                  <a:lnTo>
                    <a:pt x="334" y="372"/>
                  </a:lnTo>
                  <a:lnTo>
                    <a:pt x="325" y="374"/>
                  </a:lnTo>
                  <a:lnTo>
                    <a:pt x="316" y="375"/>
                  </a:lnTo>
                  <a:lnTo>
                    <a:pt x="307" y="374"/>
                  </a:lnTo>
                  <a:lnTo>
                    <a:pt x="289" y="370"/>
                  </a:lnTo>
                  <a:lnTo>
                    <a:pt x="289" y="370"/>
                  </a:lnTo>
                  <a:lnTo>
                    <a:pt x="272" y="362"/>
                  </a:lnTo>
                  <a:lnTo>
                    <a:pt x="254" y="352"/>
                  </a:lnTo>
                  <a:lnTo>
                    <a:pt x="238" y="340"/>
                  </a:lnTo>
                  <a:lnTo>
                    <a:pt x="223" y="326"/>
                  </a:lnTo>
                  <a:lnTo>
                    <a:pt x="223" y="326"/>
                  </a:lnTo>
                  <a:lnTo>
                    <a:pt x="215" y="318"/>
                  </a:lnTo>
                  <a:lnTo>
                    <a:pt x="208" y="309"/>
                  </a:lnTo>
                  <a:lnTo>
                    <a:pt x="196" y="289"/>
                  </a:lnTo>
                  <a:lnTo>
                    <a:pt x="196" y="289"/>
                  </a:lnTo>
                  <a:lnTo>
                    <a:pt x="180" y="264"/>
                  </a:lnTo>
                  <a:lnTo>
                    <a:pt x="166" y="237"/>
                  </a:lnTo>
                  <a:lnTo>
                    <a:pt x="166" y="237"/>
                  </a:lnTo>
                  <a:lnTo>
                    <a:pt x="137" y="182"/>
                  </a:lnTo>
                  <a:lnTo>
                    <a:pt x="137" y="182"/>
                  </a:lnTo>
                  <a:lnTo>
                    <a:pt x="120" y="154"/>
                  </a:lnTo>
                  <a:lnTo>
                    <a:pt x="103" y="126"/>
                  </a:lnTo>
                  <a:lnTo>
                    <a:pt x="103" y="126"/>
                  </a:lnTo>
                  <a:lnTo>
                    <a:pt x="61" y="65"/>
                  </a:lnTo>
                  <a:lnTo>
                    <a:pt x="61" y="65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83" y="130"/>
                  </a:lnTo>
                  <a:lnTo>
                    <a:pt x="83" y="130"/>
                  </a:lnTo>
                  <a:lnTo>
                    <a:pt x="101" y="159"/>
                  </a:lnTo>
                  <a:lnTo>
                    <a:pt x="120" y="187"/>
                  </a:lnTo>
                  <a:lnTo>
                    <a:pt x="120" y="187"/>
                  </a:lnTo>
                  <a:lnTo>
                    <a:pt x="152" y="246"/>
                  </a:lnTo>
                  <a:lnTo>
                    <a:pt x="152" y="246"/>
                  </a:lnTo>
                  <a:lnTo>
                    <a:pt x="166" y="274"/>
                  </a:lnTo>
                  <a:lnTo>
                    <a:pt x="183" y="303"/>
                  </a:lnTo>
                  <a:lnTo>
                    <a:pt x="183" y="303"/>
                  </a:lnTo>
                  <a:lnTo>
                    <a:pt x="196" y="322"/>
                  </a:lnTo>
                  <a:lnTo>
                    <a:pt x="203" y="332"/>
                  </a:lnTo>
                  <a:lnTo>
                    <a:pt x="212" y="340"/>
                  </a:lnTo>
                  <a:lnTo>
                    <a:pt x="212" y="340"/>
                  </a:lnTo>
                  <a:lnTo>
                    <a:pt x="229" y="355"/>
                  </a:lnTo>
                  <a:lnTo>
                    <a:pt x="246" y="368"/>
                  </a:lnTo>
                  <a:lnTo>
                    <a:pt x="266" y="378"/>
                  </a:lnTo>
                  <a:lnTo>
                    <a:pt x="286" y="387"/>
                  </a:lnTo>
                  <a:lnTo>
                    <a:pt x="286" y="387"/>
                  </a:lnTo>
                  <a:lnTo>
                    <a:pt x="298" y="390"/>
                  </a:lnTo>
                  <a:lnTo>
                    <a:pt x="310" y="392"/>
                  </a:lnTo>
                  <a:lnTo>
                    <a:pt x="321" y="392"/>
                  </a:lnTo>
                  <a:lnTo>
                    <a:pt x="332" y="392"/>
                  </a:lnTo>
                  <a:lnTo>
                    <a:pt x="343" y="387"/>
                  </a:lnTo>
                  <a:lnTo>
                    <a:pt x="353" y="383"/>
                  </a:lnTo>
                  <a:lnTo>
                    <a:pt x="362" y="375"/>
                  </a:lnTo>
                  <a:lnTo>
                    <a:pt x="369" y="365"/>
                  </a:lnTo>
                  <a:lnTo>
                    <a:pt x="369" y="365"/>
                  </a:lnTo>
                  <a:lnTo>
                    <a:pt x="371" y="362"/>
                  </a:lnTo>
                  <a:lnTo>
                    <a:pt x="371" y="359"/>
                  </a:lnTo>
                  <a:lnTo>
                    <a:pt x="369" y="356"/>
                  </a:lnTo>
                  <a:lnTo>
                    <a:pt x="368" y="355"/>
                  </a:lnTo>
                  <a:lnTo>
                    <a:pt x="364" y="353"/>
                  </a:lnTo>
                  <a:lnTo>
                    <a:pt x="361" y="353"/>
                  </a:lnTo>
                  <a:lnTo>
                    <a:pt x="358" y="355"/>
                  </a:lnTo>
                  <a:lnTo>
                    <a:pt x="355" y="356"/>
                  </a:lnTo>
                  <a:lnTo>
                    <a:pt x="355" y="3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A956E469-F76E-C5BA-D089-9B09EF31B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9" y="0"/>
              <a:ext cx="583" cy="685"/>
            </a:xfrm>
            <a:custGeom>
              <a:avLst/>
              <a:gdLst>
                <a:gd name="T0" fmla="*/ 53 w 1748"/>
                <a:gd name="T1" fmla="*/ 154 h 2055"/>
                <a:gd name="T2" fmla="*/ 111 w 1748"/>
                <a:gd name="T3" fmla="*/ 126 h 2055"/>
                <a:gd name="T4" fmla="*/ 204 w 1748"/>
                <a:gd name="T5" fmla="*/ 110 h 2055"/>
                <a:gd name="T6" fmla="*/ 465 w 1748"/>
                <a:gd name="T7" fmla="*/ 79 h 2055"/>
                <a:gd name="T8" fmla="*/ 695 w 1748"/>
                <a:gd name="T9" fmla="*/ 36 h 2055"/>
                <a:gd name="T10" fmla="*/ 833 w 1748"/>
                <a:gd name="T11" fmla="*/ 18 h 2055"/>
                <a:gd name="T12" fmla="*/ 916 w 1748"/>
                <a:gd name="T13" fmla="*/ 21 h 2055"/>
                <a:gd name="T14" fmla="*/ 1000 w 1748"/>
                <a:gd name="T15" fmla="*/ 28 h 2055"/>
                <a:gd name="T16" fmla="*/ 1058 w 1748"/>
                <a:gd name="T17" fmla="*/ 43 h 2055"/>
                <a:gd name="T18" fmla="*/ 1109 w 1748"/>
                <a:gd name="T19" fmla="*/ 70 h 2055"/>
                <a:gd name="T20" fmla="*/ 1162 w 1748"/>
                <a:gd name="T21" fmla="*/ 114 h 2055"/>
                <a:gd name="T22" fmla="*/ 1215 w 1748"/>
                <a:gd name="T23" fmla="*/ 192 h 2055"/>
                <a:gd name="T24" fmla="*/ 1252 w 1748"/>
                <a:gd name="T25" fmla="*/ 313 h 2055"/>
                <a:gd name="T26" fmla="*/ 1264 w 1748"/>
                <a:gd name="T27" fmla="*/ 441 h 2055"/>
                <a:gd name="T28" fmla="*/ 1282 w 1748"/>
                <a:gd name="T29" fmla="*/ 757 h 2055"/>
                <a:gd name="T30" fmla="*/ 1303 w 1748"/>
                <a:gd name="T31" fmla="*/ 938 h 2055"/>
                <a:gd name="T32" fmla="*/ 1321 w 1748"/>
                <a:gd name="T33" fmla="*/ 1072 h 2055"/>
                <a:gd name="T34" fmla="*/ 1352 w 1748"/>
                <a:gd name="T35" fmla="*/ 1189 h 2055"/>
                <a:gd name="T36" fmla="*/ 1364 w 1748"/>
                <a:gd name="T37" fmla="*/ 1243 h 2055"/>
                <a:gd name="T38" fmla="*/ 1402 w 1748"/>
                <a:gd name="T39" fmla="*/ 1342 h 2055"/>
                <a:gd name="T40" fmla="*/ 1484 w 1748"/>
                <a:gd name="T41" fmla="*/ 1504 h 2055"/>
                <a:gd name="T42" fmla="*/ 1568 w 1748"/>
                <a:gd name="T43" fmla="*/ 1666 h 2055"/>
                <a:gd name="T44" fmla="*/ 1624 w 1748"/>
                <a:gd name="T45" fmla="*/ 1791 h 2055"/>
                <a:gd name="T46" fmla="*/ 1696 w 1748"/>
                <a:gd name="T47" fmla="*/ 1939 h 2055"/>
                <a:gd name="T48" fmla="*/ 1722 w 1748"/>
                <a:gd name="T49" fmla="*/ 2012 h 2055"/>
                <a:gd name="T50" fmla="*/ 1731 w 1748"/>
                <a:gd name="T51" fmla="*/ 2051 h 2055"/>
                <a:gd name="T52" fmla="*/ 1743 w 1748"/>
                <a:gd name="T53" fmla="*/ 2055 h 2055"/>
                <a:gd name="T54" fmla="*/ 1748 w 1748"/>
                <a:gd name="T55" fmla="*/ 2048 h 2055"/>
                <a:gd name="T56" fmla="*/ 1728 w 1748"/>
                <a:gd name="T57" fmla="*/ 1970 h 2055"/>
                <a:gd name="T58" fmla="*/ 1659 w 1748"/>
                <a:gd name="T59" fmla="*/ 1825 h 2055"/>
                <a:gd name="T60" fmla="*/ 1624 w 1748"/>
                <a:gd name="T61" fmla="*/ 1746 h 2055"/>
                <a:gd name="T62" fmla="*/ 1543 w 1748"/>
                <a:gd name="T63" fmla="*/ 1577 h 2055"/>
                <a:gd name="T64" fmla="*/ 1456 w 1748"/>
                <a:gd name="T65" fmla="*/ 1414 h 2055"/>
                <a:gd name="T66" fmla="*/ 1399 w 1748"/>
                <a:gd name="T67" fmla="*/ 1290 h 2055"/>
                <a:gd name="T68" fmla="*/ 1380 w 1748"/>
                <a:gd name="T69" fmla="*/ 1232 h 2055"/>
                <a:gd name="T70" fmla="*/ 1368 w 1748"/>
                <a:gd name="T71" fmla="*/ 1183 h 2055"/>
                <a:gd name="T72" fmla="*/ 1343 w 1748"/>
                <a:gd name="T73" fmla="*/ 1094 h 2055"/>
                <a:gd name="T74" fmla="*/ 1322 w 1748"/>
                <a:gd name="T75" fmla="*/ 958 h 2055"/>
                <a:gd name="T76" fmla="*/ 1309 w 1748"/>
                <a:gd name="T77" fmla="*/ 821 h 2055"/>
                <a:gd name="T78" fmla="*/ 1287 w 1748"/>
                <a:gd name="T79" fmla="*/ 566 h 2055"/>
                <a:gd name="T80" fmla="*/ 1278 w 1748"/>
                <a:gd name="T81" fmla="*/ 382 h 2055"/>
                <a:gd name="T82" fmla="*/ 1257 w 1748"/>
                <a:gd name="T83" fmla="*/ 252 h 2055"/>
                <a:gd name="T84" fmla="*/ 1218 w 1748"/>
                <a:gd name="T85" fmla="*/ 160 h 2055"/>
                <a:gd name="T86" fmla="*/ 1143 w 1748"/>
                <a:gd name="T87" fmla="*/ 73 h 2055"/>
                <a:gd name="T88" fmla="*/ 1086 w 1748"/>
                <a:gd name="T89" fmla="*/ 36 h 2055"/>
                <a:gd name="T90" fmla="*/ 1032 w 1748"/>
                <a:gd name="T91" fmla="*/ 16 h 2055"/>
                <a:gd name="T92" fmla="*/ 909 w 1748"/>
                <a:gd name="T93" fmla="*/ 3 h 2055"/>
                <a:gd name="T94" fmla="*/ 823 w 1748"/>
                <a:gd name="T95" fmla="*/ 0 h 2055"/>
                <a:gd name="T96" fmla="*/ 731 w 1748"/>
                <a:gd name="T97" fmla="*/ 12 h 2055"/>
                <a:gd name="T98" fmla="*/ 548 w 1748"/>
                <a:gd name="T99" fmla="*/ 48 h 2055"/>
                <a:gd name="T100" fmla="*/ 357 w 1748"/>
                <a:gd name="T101" fmla="*/ 76 h 2055"/>
                <a:gd name="T102" fmla="*/ 145 w 1748"/>
                <a:gd name="T103" fmla="*/ 101 h 2055"/>
                <a:gd name="T104" fmla="*/ 72 w 1748"/>
                <a:gd name="T105" fmla="*/ 123 h 2055"/>
                <a:gd name="T106" fmla="*/ 29 w 1748"/>
                <a:gd name="T107" fmla="*/ 150 h 2055"/>
                <a:gd name="T108" fmla="*/ 0 w 1748"/>
                <a:gd name="T109" fmla="*/ 178 h 2055"/>
                <a:gd name="T110" fmla="*/ 9 w 1748"/>
                <a:gd name="T111" fmla="*/ 186 h 2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48" h="2055">
                  <a:moveTo>
                    <a:pt x="15" y="184"/>
                  </a:moveTo>
                  <a:lnTo>
                    <a:pt x="15" y="184"/>
                  </a:lnTo>
                  <a:lnTo>
                    <a:pt x="40" y="163"/>
                  </a:lnTo>
                  <a:lnTo>
                    <a:pt x="53" y="154"/>
                  </a:lnTo>
                  <a:lnTo>
                    <a:pt x="67" y="146"/>
                  </a:lnTo>
                  <a:lnTo>
                    <a:pt x="81" y="138"/>
                  </a:lnTo>
                  <a:lnTo>
                    <a:pt x="96" y="132"/>
                  </a:lnTo>
                  <a:lnTo>
                    <a:pt x="111" y="126"/>
                  </a:lnTo>
                  <a:lnTo>
                    <a:pt x="127" y="122"/>
                  </a:lnTo>
                  <a:lnTo>
                    <a:pt x="127" y="122"/>
                  </a:lnTo>
                  <a:lnTo>
                    <a:pt x="164" y="114"/>
                  </a:lnTo>
                  <a:lnTo>
                    <a:pt x="204" y="110"/>
                  </a:lnTo>
                  <a:lnTo>
                    <a:pt x="281" y="102"/>
                  </a:lnTo>
                  <a:lnTo>
                    <a:pt x="281" y="102"/>
                  </a:lnTo>
                  <a:lnTo>
                    <a:pt x="373" y="92"/>
                  </a:lnTo>
                  <a:lnTo>
                    <a:pt x="465" y="79"/>
                  </a:lnTo>
                  <a:lnTo>
                    <a:pt x="557" y="64"/>
                  </a:lnTo>
                  <a:lnTo>
                    <a:pt x="649" y="46"/>
                  </a:lnTo>
                  <a:lnTo>
                    <a:pt x="649" y="46"/>
                  </a:lnTo>
                  <a:lnTo>
                    <a:pt x="695" y="36"/>
                  </a:lnTo>
                  <a:lnTo>
                    <a:pt x="741" y="28"/>
                  </a:lnTo>
                  <a:lnTo>
                    <a:pt x="787" y="21"/>
                  </a:lnTo>
                  <a:lnTo>
                    <a:pt x="811" y="19"/>
                  </a:lnTo>
                  <a:lnTo>
                    <a:pt x="833" y="18"/>
                  </a:lnTo>
                  <a:lnTo>
                    <a:pt x="833" y="18"/>
                  </a:lnTo>
                  <a:lnTo>
                    <a:pt x="854" y="18"/>
                  </a:lnTo>
                  <a:lnTo>
                    <a:pt x="874" y="18"/>
                  </a:lnTo>
                  <a:lnTo>
                    <a:pt x="916" y="21"/>
                  </a:lnTo>
                  <a:lnTo>
                    <a:pt x="916" y="21"/>
                  </a:lnTo>
                  <a:lnTo>
                    <a:pt x="957" y="24"/>
                  </a:lnTo>
                  <a:lnTo>
                    <a:pt x="980" y="25"/>
                  </a:lnTo>
                  <a:lnTo>
                    <a:pt x="1000" y="28"/>
                  </a:lnTo>
                  <a:lnTo>
                    <a:pt x="1000" y="28"/>
                  </a:lnTo>
                  <a:lnTo>
                    <a:pt x="1020" y="33"/>
                  </a:lnTo>
                  <a:lnTo>
                    <a:pt x="1039" y="37"/>
                  </a:lnTo>
                  <a:lnTo>
                    <a:pt x="1058" y="43"/>
                  </a:lnTo>
                  <a:lnTo>
                    <a:pt x="1077" y="52"/>
                  </a:lnTo>
                  <a:lnTo>
                    <a:pt x="1077" y="52"/>
                  </a:lnTo>
                  <a:lnTo>
                    <a:pt x="1094" y="59"/>
                  </a:lnTo>
                  <a:lnTo>
                    <a:pt x="1109" y="70"/>
                  </a:lnTo>
                  <a:lnTo>
                    <a:pt x="1123" y="82"/>
                  </a:lnTo>
                  <a:lnTo>
                    <a:pt x="1138" y="92"/>
                  </a:lnTo>
                  <a:lnTo>
                    <a:pt x="1138" y="92"/>
                  </a:lnTo>
                  <a:lnTo>
                    <a:pt x="1162" y="114"/>
                  </a:lnTo>
                  <a:lnTo>
                    <a:pt x="1181" y="138"/>
                  </a:lnTo>
                  <a:lnTo>
                    <a:pt x="1199" y="165"/>
                  </a:lnTo>
                  <a:lnTo>
                    <a:pt x="1215" y="192"/>
                  </a:lnTo>
                  <a:lnTo>
                    <a:pt x="1215" y="192"/>
                  </a:lnTo>
                  <a:lnTo>
                    <a:pt x="1227" y="221"/>
                  </a:lnTo>
                  <a:lnTo>
                    <a:pt x="1238" y="251"/>
                  </a:lnTo>
                  <a:lnTo>
                    <a:pt x="1246" y="282"/>
                  </a:lnTo>
                  <a:lnTo>
                    <a:pt x="1252" y="313"/>
                  </a:lnTo>
                  <a:lnTo>
                    <a:pt x="1257" y="346"/>
                  </a:lnTo>
                  <a:lnTo>
                    <a:pt x="1260" y="377"/>
                  </a:lnTo>
                  <a:lnTo>
                    <a:pt x="1264" y="441"/>
                  </a:lnTo>
                  <a:lnTo>
                    <a:pt x="1264" y="441"/>
                  </a:lnTo>
                  <a:lnTo>
                    <a:pt x="1270" y="600"/>
                  </a:lnTo>
                  <a:lnTo>
                    <a:pt x="1275" y="679"/>
                  </a:lnTo>
                  <a:lnTo>
                    <a:pt x="1282" y="757"/>
                  </a:lnTo>
                  <a:lnTo>
                    <a:pt x="1282" y="757"/>
                  </a:lnTo>
                  <a:lnTo>
                    <a:pt x="1288" y="805"/>
                  </a:lnTo>
                  <a:lnTo>
                    <a:pt x="1294" y="851"/>
                  </a:lnTo>
                  <a:lnTo>
                    <a:pt x="1294" y="851"/>
                  </a:lnTo>
                  <a:lnTo>
                    <a:pt x="1303" y="938"/>
                  </a:lnTo>
                  <a:lnTo>
                    <a:pt x="1303" y="938"/>
                  </a:lnTo>
                  <a:lnTo>
                    <a:pt x="1307" y="983"/>
                  </a:lnTo>
                  <a:lnTo>
                    <a:pt x="1313" y="1028"/>
                  </a:lnTo>
                  <a:lnTo>
                    <a:pt x="1321" y="1072"/>
                  </a:lnTo>
                  <a:lnTo>
                    <a:pt x="1329" y="1117"/>
                  </a:lnTo>
                  <a:lnTo>
                    <a:pt x="1329" y="1117"/>
                  </a:lnTo>
                  <a:lnTo>
                    <a:pt x="1341" y="1154"/>
                  </a:lnTo>
                  <a:lnTo>
                    <a:pt x="1352" y="1189"/>
                  </a:lnTo>
                  <a:lnTo>
                    <a:pt x="1352" y="1189"/>
                  </a:lnTo>
                  <a:lnTo>
                    <a:pt x="1361" y="1228"/>
                  </a:lnTo>
                  <a:lnTo>
                    <a:pt x="1361" y="1228"/>
                  </a:lnTo>
                  <a:lnTo>
                    <a:pt x="1364" y="1243"/>
                  </a:lnTo>
                  <a:lnTo>
                    <a:pt x="1368" y="1258"/>
                  </a:lnTo>
                  <a:lnTo>
                    <a:pt x="1368" y="1258"/>
                  </a:lnTo>
                  <a:lnTo>
                    <a:pt x="1384" y="1301"/>
                  </a:lnTo>
                  <a:lnTo>
                    <a:pt x="1402" y="1342"/>
                  </a:lnTo>
                  <a:lnTo>
                    <a:pt x="1402" y="1342"/>
                  </a:lnTo>
                  <a:lnTo>
                    <a:pt x="1421" y="1384"/>
                  </a:lnTo>
                  <a:lnTo>
                    <a:pt x="1442" y="1424"/>
                  </a:lnTo>
                  <a:lnTo>
                    <a:pt x="1484" y="1504"/>
                  </a:lnTo>
                  <a:lnTo>
                    <a:pt x="1527" y="1586"/>
                  </a:lnTo>
                  <a:lnTo>
                    <a:pt x="1549" y="1626"/>
                  </a:lnTo>
                  <a:lnTo>
                    <a:pt x="1568" y="1666"/>
                  </a:lnTo>
                  <a:lnTo>
                    <a:pt x="1568" y="1666"/>
                  </a:lnTo>
                  <a:lnTo>
                    <a:pt x="1589" y="1709"/>
                  </a:lnTo>
                  <a:lnTo>
                    <a:pt x="1608" y="1752"/>
                  </a:lnTo>
                  <a:lnTo>
                    <a:pt x="1608" y="1752"/>
                  </a:lnTo>
                  <a:lnTo>
                    <a:pt x="1624" y="1791"/>
                  </a:lnTo>
                  <a:lnTo>
                    <a:pt x="1642" y="1831"/>
                  </a:lnTo>
                  <a:lnTo>
                    <a:pt x="1642" y="1831"/>
                  </a:lnTo>
                  <a:lnTo>
                    <a:pt x="1678" y="1904"/>
                  </a:lnTo>
                  <a:lnTo>
                    <a:pt x="1696" y="1939"/>
                  </a:lnTo>
                  <a:lnTo>
                    <a:pt x="1710" y="1976"/>
                  </a:lnTo>
                  <a:lnTo>
                    <a:pt x="1710" y="1976"/>
                  </a:lnTo>
                  <a:lnTo>
                    <a:pt x="1718" y="1994"/>
                  </a:lnTo>
                  <a:lnTo>
                    <a:pt x="1722" y="2012"/>
                  </a:lnTo>
                  <a:lnTo>
                    <a:pt x="1727" y="2028"/>
                  </a:lnTo>
                  <a:lnTo>
                    <a:pt x="1730" y="2048"/>
                  </a:lnTo>
                  <a:lnTo>
                    <a:pt x="1730" y="2048"/>
                  </a:lnTo>
                  <a:lnTo>
                    <a:pt x="1731" y="2051"/>
                  </a:lnTo>
                  <a:lnTo>
                    <a:pt x="1734" y="2054"/>
                  </a:lnTo>
                  <a:lnTo>
                    <a:pt x="1737" y="2055"/>
                  </a:lnTo>
                  <a:lnTo>
                    <a:pt x="1740" y="2055"/>
                  </a:lnTo>
                  <a:lnTo>
                    <a:pt x="1743" y="2055"/>
                  </a:lnTo>
                  <a:lnTo>
                    <a:pt x="1746" y="2054"/>
                  </a:lnTo>
                  <a:lnTo>
                    <a:pt x="1748" y="2051"/>
                  </a:lnTo>
                  <a:lnTo>
                    <a:pt x="1748" y="2048"/>
                  </a:lnTo>
                  <a:lnTo>
                    <a:pt x="1748" y="2048"/>
                  </a:lnTo>
                  <a:lnTo>
                    <a:pt x="1745" y="2027"/>
                  </a:lnTo>
                  <a:lnTo>
                    <a:pt x="1740" y="2008"/>
                  </a:lnTo>
                  <a:lnTo>
                    <a:pt x="1734" y="1990"/>
                  </a:lnTo>
                  <a:lnTo>
                    <a:pt x="1728" y="1970"/>
                  </a:lnTo>
                  <a:lnTo>
                    <a:pt x="1712" y="1933"/>
                  </a:lnTo>
                  <a:lnTo>
                    <a:pt x="1694" y="1898"/>
                  </a:lnTo>
                  <a:lnTo>
                    <a:pt x="1694" y="1898"/>
                  </a:lnTo>
                  <a:lnTo>
                    <a:pt x="1659" y="1825"/>
                  </a:lnTo>
                  <a:lnTo>
                    <a:pt x="1659" y="1825"/>
                  </a:lnTo>
                  <a:lnTo>
                    <a:pt x="1641" y="1786"/>
                  </a:lnTo>
                  <a:lnTo>
                    <a:pt x="1624" y="1746"/>
                  </a:lnTo>
                  <a:lnTo>
                    <a:pt x="1624" y="1746"/>
                  </a:lnTo>
                  <a:lnTo>
                    <a:pt x="1605" y="1703"/>
                  </a:lnTo>
                  <a:lnTo>
                    <a:pt x="1586" y="1662"/>
                  </a:lnTo>
                  <a:lnTo>
                    <a:pt x="1543" y="1577"/>
                  </a:lnTo>
                  <a:lnTo>
                    <a:pt x="1543" y="1577"/>
                  </a:lnTo>
                  <a:lnTo>
                    <a:pt x="1498" y="1495"/>
                  </a:lnTo>
                  <a:lnTo>
                    <a:pt x="1476" y="1455"/>
                  </a:lnTo>
                  <a:lnTo>
                    <a:pt x="1456" y="1414"/>
                  </a:lnTo>
                  <a:lnTo>
                    <a:pt x="1456" y="1414"/>
                  </a:lnTo>
                  <a:lnTo>
                    <a:pt x="1435" y="1372"/>
                  </a:lnTo>
                  <a:lnTo>
                    <a:pt x="1417" y="1329"/>
                  </a:lnTo>
                  <a:lnTo>
                    <a:pt x="1417" y="1329"/>
                  </a:lnTo>
                  <a:lnTo>
                    <a:pt x="1399" y="1290"/>
                  </a:lnTo>
                  <a:lnTo>
                    <a:pt x="1390" y="1270"/>
                  </a:lnTo>
                  <a:lnTo>
                    <a:pt x="1384" y="1249"/>
                  </a:lnTo>
                  <a:lnTo>
                    <a:pt x="1384" y="1249"/>
                  </a:lnTo>
                  <a:lnTo>
                    <a:pt x="1380" y="1232"/>
                  </a:lnTo>
                  <a:lnTo>
                    <a:pt x="1375" y="1216"/>
                  </a:lnTo>
                  <a:lnTo>
                    <a:pt x="1372" y="1200"/>
                  </a:lnTo>
                  <a:lnTo>
                    <a:pt x="1368" y="1183"/>
                  </a:lnTo>
                  <a:lnTo>
                    <a:pt x="1368" y="1183"/>
                  </a:lnTo>
                  <a:lnTo>
                    <a:pt x="1355" y="1139"/>
                  </a:lnTo>
                  <a:lnTo>
                    <a:pt x="1349" y="1117"/>
                  </a:lnTo>
                  <a:lnTo>
                    <a:pt x="1343" y="1094"/>
                  </a:lnTo>
                  <a:lnTo>
                    <a:pt x="1343" y="1094"/>
                  </a:lnTo>
                  <a:lnTo>
                    <a:pt x="1334" y="1050"/>
                  </a:lnTo>
                  <a:lnTo>
                    <a:pt x="1328" y="1004"/>
                  </a:lnTo>
                  <a:lnTo>
                    <a:pt x="1328" y="1004"/>
                  </a:lnTo>
                  <a:lnTo>
                    <a:pt x="1322" y="958"/>
                  </a:lnTo>
                  <a:lnTo>
                    <a:pt x="1319" y="913"/>
                  </a:lnTo>
                  <a:lnTo>
                    <a:pt x="1315" y="867"/>
                  </a:lnTo>
                  <a:lnTo>
                    <a:pt x="1309" y="821"/>
                  </a:lnTo>
                  <a:lnTo>
                    <a:pt x="1309" y="821"/>
                  </a:lnTo>
                  <a:lnTo>
                    <a:pt x="1303" y="780"/>
                  </a:lnTo>
                  <a:lnTo>
                    <a:pt x="1298" y="736"/>
                  </a:lnTo>
                  <a:lnTo>
                    <a:pt x="1291" y="652"/>
                  </a:lnTo>
                  <a:lnTo>
                    <a:pt x="1287" y="566"/>
                  </a:lnTo>
                  <a:lnTo>
                    <a:pt x="1282" y="480"/>
                  </a:lnTo>
                  <a:lnTo>
                    <a:pt x="1282" y="480"/>
                  </a:lnTo>
                  <a:lnTo>
                    <a:pt x="1281" y="414"/>
                  </a:lnTo>
                  <a:lnTo>
                    <a:pt x="1278" y="382"/>
                  </a:lnTo>
                  <a:lnTo>
                    <a:pt x="1275" y="349"/>
                  </a:lnTo>
                  <a:lnTo>
                    <a:pt x="1270" y="316"/>
                  </a:lnTo>
                  <a:lnTo>
                    <a:pt x="1264" y="284"/>
                  </a:lnTo>
                  <a:lnTo>
                    <a:pt x="1257" y="252"/>
                  </a:lnTo>
                  <a:lnTo>
                    <a:pt x="1246" y="221"/>
                  </a:lnTo>
                  <a:lnTo>
                    <a:pt x="1246" y="221"/>
                  </a:lnTo>
                  <a:lnTo>
                    <a:pt x="1233" y="190"/>
                  </a:lnTo>
                  <a:lnTo>
                    <a:pt x="1218" y="160"/>
                  </a:lnTo>
                  <a:lnTo>
                    <a:pt x="1199" y="134"/>
                  </a:lnTo>
                  <a:lnTo>
                    <a:pt x="1178" y="107"/>
                  </a:lnTo>
                  <a:lnTo>
                    <a:pt x="1155" y="83"/>
                  </a:lnTo>
                  <a:lnTo>
                    <a:pt x="1143" y="73"/>
                  </a:lnTo>
                  <a:lnTo>
                    <a:pt x="1129" y="62"/>
                  </a:lnTo>
                  <a:lnTo>
                    <a:pt x="1116" y="52"/>
                  </a:lnTo>
                  <a:lnTo>
                    <a:pt x="1101" y="45"/>
                  </a:lnTo>
                  <a:lnTo>
                    <a:pt x="1086" y="36"/>
                  </a:lnTo>
                  <a:lnTo>
                    <a:pt x="1072" y="30"/>
                  </a:lnTo>
                  <a:lnTo>
                    <a:pt x="1072" y="30"/>
                  </a:lnTo>
                  <a:lnTo>
                    <a:pt x="1052" y="22"/>
                  </a:lnTo>
                  <a:lnTo>
                    <a:pt x="1032" y="16"/>
                  </a:lnTo>
                  <a:lnTo>
                    <a:pt x="1012" y="12"/>
                  </a:lnTo>
                  <a:lnTo>
                    <a:pt x="992" y="9"/>
                  </a:lnTo>
                  <a:lnTo>
                    <a:pt x="950" y="6"/>
                  </a:lnTo>
                  <a:lnTo>
                    <a:pt x="909" y="3"/>
                  </a:lnTo>
                  <a:lnTo>
                    <a:pt x="909" y="3"/>
                  </a:lnTo>
                  <a:lnTo>
                    <a:pt x="866" y="0"/>
                  </a:lnTo>
                  <a:lnTo>
                    <a:pt x="843" y="0"/>
                  </a:lnTo>
                  <a:lnTo>
                    <a:pt x="823" y="0"/>
                  </a:lnTo>
                  <a:lnTo>
                    <a:pt x="823" y="0"/>
                  </a:lnTo>
                  <a:lnTo>
                    <a:pt x="777" y="4"/>
                  </a:lnTo>
                  <a:lnTo>
                    <a:pt x="731" y="12"/>
                  </a:lnTo>
                  <a:lnTo>
                    <a:pt x="731" y="12"/>
                  </a:lnTo>
                  <a:lnTo>
                    <a:pt x="685" y="19"/>
                  </a:lnTo>
                  <a:lnTo>
                    <a:pt x="640" y="30"/>
                  </a:lnTo>
                  <a:lnTo>
                    <a:pt x="594" y="39"/>
                  </a:lnTo>
                  <a:lnTo>
                    <a:pt x="548" y="48"/>
                  </a:lnTo>
                  <a:lnTo>
                    <a:pt x="548" y="48"/>
                  </a:lnTo>
                  <a:lnTo>
                    <a:pt x="452" y="62"/>
                  </a:lnTo>
                  <a:lnTo>
                    <a:pt x="357" y="76"/>
                  </a:lnTo>
                  <a:lnTo>
                    <a:pt x="357" y="76"/>
                  </a:lnTo>
                  <a:lnTo>
                    <a:pt x="265" y="86"/>
                  </a:lnTo>
                  <a:lnTo>
                    <a:pt x="175" y="97"/>
                  </a:lnTo>
                  <a:lnTo>
                    <a:pt x="175" y="97"/>
                  </a:lnTo>
                  <a:lnTo>
                    <a:pt x="145" y="101"/>
                  </a:lnTo>
                  <a:lnTo>
                    <a:pt x="115" y="107"/>
                  </a:lnTo>
                  <a:lnTo>
                    <a:pt x="101" y="111"/>
                  </a:lnTo>
                  <a:lnTo>
                    <a:pt x="86" y="117"/>
                  </a:lnTo>
                  <a:lnTo>
                    <a:pt x="72" y="123"/>
                  </a:lnTo>
                  <a:lnTo>
                    <a:pt x="58" y="131"/>
                  </a:lnTo>
                  <a:lnTo>
                    <a:pt x="58" y="131"/>
                  </a:lnTo>
                  <a:lnTo>
                    <a:pt x="43" y="140"/>
                  </a:lnTo>
                  <a:lnTo>
                    <a:pt x="29" y="150"/>
                  </a:lnTo>
                  <a:lnTo>
                    <a:pt x="3" y="171"/>
                  </a:lnTo>
                  <a:lnTo>
                    <a:pt x="3" y="171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0" y="181"/>
                  </a:lnTo>
                  <a:lnTo>
                    <a:pt x="1" y="183"/>
                  </a:lnTo>
                  <a:lnTo>
                    <a:pt x="4" y="186"/>
                  </a:lnTo>
                  <a:lnTo>
                    <a:pt x="9" y="186"/>
                  </a:lnTo>
                  <a:lnTo>
                    <a:pt x="12" y="186"/>
                  </a:lnTo>
                  <a:lnTo>
                    <a:pt x="15" y="184"/>
                  </a:lnTo>
                  <a:lnTo>
                    <a:pt x="15" y="1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B240E267-CD87-431A-9201-9BC2AD145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" y="30"/>
              <a:ext cx="92" cy="135"/>
            </a:xfrm>
            <a:custGeom>
              <a:avLst/>
              <a:gdLst>
                <a:gd name="T0" fmla="*/ 277 w 277"/>
                <a:gd name="T1" fmla="*/ 395 h 407"/>
                <a:gd name="T2" fmla="*/ 263 w 277"/>
                <a:gd name="T3" fmla="*/ 343 h 407"/>
                <a:gd name="T4" fmla="*/ 240 w 277"/>
                <a:gd name="T5" fmla="*/ 293 h 407"/>
                <a:gd name="T6" fmla="*/ 221 w 277"/>
                <a:gd name="T7" fmla="*/ 239 h 407"/>
                <a:gd name="T8" fmla="*/ 203 w 277"/>
                <a:gd name="T9" fmla="*/ 186 h 407"/>
                <a:gd name="T10" fmla="*/ 159 w 277"/>
                <a:gd name="T11" fmla="*/ 82 h 407"/>
                <a:gd name="T12" fmla="*/ 147 w 277"/>
                <a:gd name="T13" fmla="*/ 58 h 407"/>
                <a:gd name="T14" fmla="*/ 134 w 277"/>
                <a:gd name="T15" fmla="*/ 36 h 407"/>
                <a:gd name="T16" fmla="*/ 126 w 277"/>
                <a:gd name="T17" fmla="*/ 28 h 407"/>
                <a:gd name="T18" fmla="*/ 110 w 277"/>
                <a:gd name="T19" fmla="*/ 16 h 407"/>
                <a:gd name="T20" fmla="*/ 101 w 277"/>
                <a:gd name="T21" fmla="*/ 10 h 407"/>
                <a:gd name="T22" fmla="*/ 77 w 277"/>
                <a:gd name="T23" fmla="*/ 2 h 407"/>
                <a:gd name="T24" fmla="*/ 54 w 277"/>
                <a:gd name="T25" fmla="*/ 0 h 407"/>
                <a:gd name="T26" fmla="*/ 28 w 277"/>
                <a:gd name="T27" fmla="*/ 3 h 407"/>
                <a:gd name="T28" fmla="*/ 5 w 277"/>
                <a:gd name="T29" fmla="*/ 10 h 407"/>
                <a:gd name="T30" fmla="*/ 2 w 277"/>
                <a:gd name="T31" fmla="*/ 13 h 407"/>
                <a:gd name="T32" fmla="*/ 0 w 277"/>
                <a:gd name="T33" fmla="*/ 19 h 407"/>
                <a:gd name="T34" fmla="*/ 3 w 277"/>
                <a:gd name="T35" fmla="*/ 25 h 407"/>
                <a:gd name="T36" fmla="*/ 11 w 277"/>
                <a:gd name="T37" fmla="*/ 27 h 407"/>
                <a:gd name="T38" fmla="*/ 14 w 277"/>
                <a:gd name="T39" fmla="*/ 27 h 407"/>
                <a:gd name="T40" fmla="*/ 33 w 277"/>
                <a:gd name="T41" fmla="*/ 19 h 407"/>
                <a:gd name="T42" fmla="*/ 54 w 277"/>
                <a:gd name="T43" fmla="*/ 16 h 407"/>
                <a:gd name="T44" fmla="*/ 73 w 277"/>
                <a:gd name="T45" fmla="*/ 19 h 407"/>
                <a:gd name="T46" fmla="*/ 92 w 277"/>
                <a:gd name="T47" fmla="*/ 27 h 407"/>
                <a:gd name="T48" fmla="*/ 101 w 277"/>
                <a:gd name="T49" fmla="*/ 31 h 407"/>
                <a:gd name="T50" fmla="*/ 116 w 277"/>
                <a:gd name="T51" fmla="*/ 43 h 407"/>
                <a:gd name="T52" fmla="*/ 122 w 277"/>
                <a:gd name="T53" fmla="*/ 51 h 407"/>
                <a:gd name="T54" fmla="*/ 135 w 277"/>
                <a:gd name="T55" fmla="*/ 71 h 407"/>
                <a:gd name="T56" fmla="*/ 145 w 277"/>
                <a:gd name="T57" fmla="*/ 94 h 407"/>
                <a:gd name="T58" fmla="*/ 187 w 277"/>
                <a:gd name="T59" fmla="*/ 193 h 407"/>
                <a:gd name="T60" fmla="*/ 203 w 277"/>
                <a:gd name="T61" fmla="*/ 242 h 407"/>
                <a:gd name="T62" fmla="*/ 221 w 277"/>
                <a:gd name="T63" fmla="*/ 291 h 407"/>
                <a:gd name="T64" fmla="*/ 243 w 277"/>
                <a:gd name="T65" fmla="*/ 345 h 407"/>
                <a:gd name="T66" fmla="*/ 258 w 277"/>
                <a:gd name="T67" fmla="*/ 386 h 407"/>
                <a:gd name="T68" fmla="*/ 261 w 277"/>
                <a:gd name="T69" fmla="*/ 400 h 407"/>
                <a:gd name="T70" fmla="*/ 266 w 277"/>
                <a:gd name="T71" fmla="*/ 405 h 407"/>
                <a:gd name="T72" fmla="*/ 271 w 277"/>
                <a:gd name="T73" fmla="*/ 405 h 407"/>
                <a:gd name="T74" fmla="*/ 276 w 277"/>
                <a:gd name="T75" fmla="*/ 402 h 407"/>
                <a:gd name="T76" fmla="*/ 277 w 277"/>
                <a:gd name="T77" fmla="*/ 395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77" h="407">
                  <a:moveTo>
                    <a:pt x="277" y="395"/>
                  </a:moveTo>
                  <a:lnTo>
                    <a:pt x="277" y="395"/>
                  </a:lnTo>
                  <a:lnTo>
                    <a:pt x="271" y="368"/>
                  </a:lnTo>
                  <a:lnTo>
                    <a:pt x="263" y="343"/>
                  </a:lnTo>
                  <a:lnTo>
                    <a:pt x="240" y="293"/>
                  </a:lnTo>
                  <a:lnTo>
                    <a:pt x="240" y="293"/>
                  </a:lnTo>
                  <a:lnTo>
                    <a:pt x="231" y="267"/>
                  </a:lnTo>
                  <a:lnTo>
                    <a:pt x="221" y="239"/>
                  </a:lnTo>
                  <a:lnTo>
                    <a:pt x="203" y="186"/>
                  </a:lnTo>
                  <a:lnTo>
                    <a:pt x="203" y="186"/>
                  </a:lnTo>
                  <a:lnTo>
                    <a:pt x="183" y="134"/>
                  </a:lnTo>
                  <a:lnTo>
                    <a:pt x="159" y="82"/>
                  </a:lnTo>
                  <a:lnTo>
                    <a:pt x="159" y="82"/>
                  </a:lnTo>
                  <a:lnTo>
                    <a:pt x="147" y="58"/>
                  </a:lnTo>
                  <a:lnTo>
                    <a:pt x="141" y="46"/>
                  </a:lnTo>
                  <a:lnTo>
                    <a:pt x="134" y="36"/>
                  </a:lnTo>
                  <a:lnTo>
                    <a:pt x="134" y="36"/>
                  </a:lnTo>
                  <a:lnTo>
                    <a:pt x="126" y="28"/>
                  </a:lnTo>
                  <a:lnTo>
                    <a:pt x="119" y="22"/>
                  </a:lnTo>
                  <a:lnTo>
                    <a:pt x="110" y="16"/>
                  </a:lnTo>
                  <a:lnTo>
                    <a:pt x="101" y="10"/>
                  </a:lnTo>
                  <a:lnTo>
                    <a:pt x="101" y="10"/>
                  </a:lnTo>
                  <a:lnTo>
                    <a:pt x="89" y="6"/>
                  </a:lnTo>
                  <a:lnTo>
                    <a:pt x="77" y="2"/>
                  </a:lnTo>
                  <a:lnTo>
                    <a:pt x="65" y="0"/>
                  </a:lnTo>
                  <a:lnTo>
                    <a:pt x="54" y="0"/>
                  </a:lnTo>
                  <a:lnTo>
                    <a:pt x="40" y="0"/>
                  </a:lnTo>
                  <a:lnTo>
                    <a:pt x="28" y="3"/>
                  </a:lnTo>
                  <a:lnTo>
                    <a:pt x="16" y="6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6" y="27"/>
                  </a:lnTo>
                  <a:lnTo>
                    <a:pt x="11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24" y="22"/>
                  </a:lnTo>
                  <a:lnTo>
                    <a:pt x="33" y="19"/>
                  </a:lnTo>
                  <a:lnTo>
                    <a:pt x="43" y="18"/>
                  </a:lnTo>
                  <a:lnTo>
                    <a:pt x="54" y="16"/>
                  </a:lnTo>
                  <a:lnTo>
                    <a:pt x="62" y="18"/>
                  </a:lnTo>
                  <a:lnTo>
                    <a:pt x="73" y="19"/>
                  </a:lnTo>
                  <a:lnTo>
                    <a:pt x="83" y="22"/>
                  </a:lnTo>
                  <a:lnTo>
                    <a:pt x="92" y="27"/>
                  </a:lnTo>
                  <a:lnTo>
                    <a:pt x="92" y="27"/>
                  </a:lnTo>
                  <a:lnTo>
                    <a:pt x="101" y="31"/>
                  </a:lnTo>
                  <a:lnTo>
                    <a:pt x="108" y="37"/>
                  </a:lnTo>
                  <a:lnTo>
                    <a:pt x="116" y="43"/>
                  </a:lnTo>
                  <a:lnTo>
                    <a:pt x="122" y="51"/>
                  </a:lnTo>
                  <a:lnTo>
                    <a:pt x="122" y="51"/>
                  </a:lnTo>
                  <a:lnTo>
                    <a:pt x="129" y="61"/>
                  </a:lnTo>
                  <a:lnTo>
                    <a:pt x="135" y="71"/>
                  </a:lnTo>
                  <a:lnTo>
                    <a:pt x="145" y="94"/>
                  </a:lnTo>
                  <a:lnTo>
                    <a:pt x="145" y="94"/>
                  </a:lnTo>
                  <a:lnTo>
                    <a:pt x="168" y="143"/>
                  </a:lnTo>
                  <a:lnTo>
                    <a:pt x="187" y="193"/>
                  </a:lnTo>
                  <a:lnTo>
                    <a:pt x="187" y="193"/>
                  </a:lnTo>
                  <a:lnTo>
                    <a:pt x="203" y="242"/>
                  </a:lnTo>
                  <a:lnTo>
                    <a:pt x="212" y="267"/>
                  </a:lnTo>
                  <a:lnTo>
                    <a:pt x="221" y="291"/>
                  </a:lnTo>
                  <a:lnTo>
                    <a:pt x="221" y="291"/>
                  </a:lnTo>
                  <a:lnTo>
                    <a:pt x="243" y="345"/>
                  </a:lnTo>
                  <a:lnTo>
                    <a:pt x="254" y="371"/>
                  </a:lnTo>
                  <a:lnTo>
                    <a:pt x="258" y="386"/>
                  </a:lnTo>
                  <a:lnTo>
                    <a:pt x="261" y="400"/>
                  </a:lnTo>
                  <a:lnTo>
                    <a:pt x="261" y="400"/>
                  </a:lnTo>
                  <a:lnTo>
                    <a:pt x="263" y="404"/>
                  </a:lnTo>
                  <a:lnTo>
                    <a:pt x="266" y="405"/>
                  </a:lnTo>
                  <a:lnTo>
                    <a:pt x="268" y="407"/>
                  </a:lnTo>
                  <a:lnTo>
                    <a:pt x="271" y="405"/>
                  </a:lnTo>
                  <a:lnTo>
                    <a:pt x="274" y="404"/>
                  </a:lnTo>
                  <a:lnTo>
                    <a:pt x="276" y="402"/>
                  </a:lnTo>
                  <a:lnTo>
                    <a:pt x="277" y="400"/>
                  </a:lnTo>
                  <a:lnTo>
                    <a:pt x="277" y="395"/>
                  </a:lnTo>
                  <a:lnTo>
                    <a:pt x="277" y="3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F53A1FF1-B9A9-6938-C526-737BE628C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1" y="2469"/>
              <a:ext cx="206" cy="345"/>
            </a:xfrm>
            <a:custGeom>
              <a:avLst/>
              <a:gdLst>
                <a:gd name="T0" fmla="*/ 11 w 617"/>
                <a:gd name="T1" fmla="*/ 101 h 1036"/>
                <a:gd name="T2" fmla="*/ 51 w 617"/>
                <a:gd name="T3" fmla="*/ 251 h 1036"/>
                <a:gd name="T4" fmla="*/ 71 w 617"/>
                <a:gd name="T5" fmla="*/ 308 h 1036"/>
                <a:gd name="T6" fmla="*/ 111 w 617"/>
                <a:gd name="T7" fmla="*/ 392 h 1036"/>
                <a:gd name="T8" fmla="*/ 174 w 617"/>
                <a:gd name="T9" fmla="*/ 498 h 1036"/>
                <a:gd name="T10" fmla="*/ 307 w 617"/>
                <a:gd name="T11" fmla="*/ 705 h 1036"/>
                <a:gd name="T12" fmla="*/ 344 w 617"/>
                <a:gd name="T13" fmla="*/ 776 h 1036"/>
                <a:gd name="T14" fmla="*/ 371 w 617"/>
                <a:gd name="T15" fmla="*/ 841 h 1036"/>
                <a:gd name="T16" fmla="*/ 395 w 617"/>
                <a:gd name="T17" fmla="*/ 905 h 1036"/>
                <a:gd name="T18" fmla="*/ 427 w 617"/>
                <a:gd name="T19" fmla="*/ 971 h 1036"/>
                <a:gd name="T20" fmla="*/ 467 w 617"/>
                <a:gd name="T21" fmla="*/ 1015 h 1036"/>
                <a:gd name="T22" fmla="*/ 498 w 617"/>
                <a:gd name="T23" fmla="*/ 1035 h 1036"/>
                <a:gd name="T24" fmla="*/ 506 w 617"/>
                <a:gd name="T25" fmla="*/ 1036 h 1036"/>
                <a:gd name="T26" fmla="*/ 510 w 617"/>
                <a:gd name="T27" fmla="*/ 1032 h 1036"/>
                <a:gd name="T28" fmla="*/ 538 w 617"/>
                <a:gd name="T29" fmla="*/ 956 h 1036"/>
                <a:gd name="T30" fmla="*/ 566 w 617"/>
                <a:gd name="T31" fmla="*/ 824 h 1036"/>
                <a:gd name="T32" fmla="*/ 580 w 617"/>
                <a:gd name="T33" fmla="*/ 717 h 1036"/>
                <a:gd name="T34" fmla="*/ 584 w 617"/>
                <a:gd name="T35" fmla="*/ 632 h 1036"/>
                <a:gd name="T36" fmla="*/ 583 w 617"/>
                <a:gd name="T37" fmla="*/ 549 h 1036"/>
                <a:gd name="T38" fmla="*/ 561 w 617"/>
                <a:gd name="T39" fmla="*/ 383 h 1036"/>
                <a:gd name="T40" fmla="*/ 537 w 617"/>
                <a:gd name="T41" fmla="*/ 271 h 1036"/>
                <a:gd name="T42" fmla="*/ 523 w 617"/>
                <a:gd name="T43" fmla="*/ 213 h 1036"/>
                <a:gd name="T44" fmla="*/ 519 w 617"/>
                <a:gd name="T45" fmla="*/ 157 h 1036"/>
                <a:gd name="T46" fmla="*/ 518 w 617"/>
                <a:gd name="T47" fmla="*/ 96 h 1036"/>
                <a:gd name="T48" fmla="*/ 526 w 617"/>
                <a:gd name="T49" fmla="*/ 62 h 1036"/>
                <a:gd name="T50" fmla="*/ 538 w 617"/>
                <a:gd name="T51" fmla="*/ 43 h 1036"/>
                <a:gd name="T52" fmla="*/ 565 w 617"/>
                <a:gd name="T53" fmla="*/ 23 h 1036"/>
                <a:gd name="T54" fmla="*/ 596 w 617"/>
                <a:gd name="T55" fmla="*/ 17 h 1036"/>
                <a:gd name="T56" fmla="*/ 611 w 617"/>
                <a:gd name="T57" fmla="*/ 17 h 1036"/>
                <a:gd name="T58" fmla="*/ 617 w 617"/>
                <a:gd name="T59" fmla="*/ 10 h 1036"/>
                <a:gd name="T60" fmla="*/ 611 w 617"/>
                <a:gd name="T61" fmla="*/ 1 h 1036"/>
                <a:gd name="T62" fmla="*/ 598 w 617"/>
                <a:gd name="T63" fmla="*/ 0 h 1036"/>
                <a:gd name="T64" fmla="*/ 566 w 617"/>
                <a:gd name="T65" fmla="*/ 4 h 1036"/>
                <a:gd name="T66" fmla="*/ 540 w 617"/>
                <a:gd name="T67" fmla="*/ 19 h 1036"/>
                <a:gd name="T68" fmla="*/ 525 w 617"/>
                <a:gd name="T69" fmla="*/ 32 h 1036"/>
                <a:gd name="T70" fmla="*/ 509 w 617"/>
                <a:gd name="T71" fmla="*/ 57 h 1036"/>
                <a:gd name="T72" fmla="*/ 503 w 617"/>
                <a:gd name="T73" fmla="*/ 80 h 1036"/>
                <a:gd name="T74" fmla="*/ 500 w 617"/>
                <a:gd name="T75" fmla="*/ 102 h 1036"/>
                <a:gd name="T76" fmla="*/ 507 w 617"/>
                <a:gd name="T77" fmla="*/ 215 h 1036"/>
                <a:gd name="T78" fmla="*/ 512 w 617"/>
                <a:gd name="T79" fmla="*/ 245 h 1036"/>
                <a:gd name="T80" fmla="*/ 532 w 617"/>
                <a:gd name="T81" fmla="*/ 332 h 1036"/>
                <a:gd name="T82" fmla="*/ 553 w 617"/>
                <a:gd name="T83" fmla="*/ 444 h 1036"/>
                <a:gd name="T84" fmla="*/ 565 w 617"/>
                <a:gd name="T85" fmla="*/ 556 h 1036"/>
                <a:gd name="T86" fmla="*/ 565 w 617"/>
                <a:gd name="T87" fmla="*/ 669 h 1036"/>
                <a:gd name="T88" fmla="*/ 555 w 617"/>
                <a:gd name="T89" fmla="*/ 782 h 1036"/>
                <a:gd name="T90" fmla="*/ 534 w 617"/>
                <a:gd name="T91" fmla="*/ 904 h 1036"/>
                <a:gd name="T92" fmla="*/ 507 w 617"/>
                <a:gd name="T93" fmla="*/ 993 h 1036"/>
                <a:gd name="T94" fmla="*/ 507 w 617"/>
                <a:gd name="T95" fmla="*/ 1020 h 1036"/>
                <a:gd name="T96" fmla="*/ 472 w 617"/>
                <a:gd name="T97" fmla="*/ 996 h 1036"/>
                <a:gd name="T98" fmla="*/ 433 w 617"/>
                <a:gd name="T99" fmla="*/ 947 h 1036"/>
                <a:gd name="T100" fmla="*/ 406 w 617"/>
                <a:gd name="T101" fmla="*/ 889 h 1036"/>
                <a:gd name="T102" fmla="*/ 377 w 617"/>
                <a:gd name="T103" fmla="*/ 807 h 1036"/>
                <a:gd name="T104" fmla="*/ 357 w 617"/>
                <a:gd name="T105" fmla="*/ 763 h 1036"/>
                <a:gd name="T106" fmla="*/ 304 w 617"/>
                <a:gd name="T107" fmla="*/ 666 h 1036"/>
                <a:gd name="T108" fmla="*/ 172 w 617"/>
                <a:gd name="T109" fmla="*/ 461 h 1036"/>
                <a:gd name="T110" fmla="*/ 100 w 617"/>
                <a:gd name="T111" fmla="*/ 328 h 1036"/>
                <a:gd name="T112" fmla="*/ 76 w 617"/>
                <a:gd name="T113" fmla="*/ 267 h 1036"/>
                <a:gd name="T114" fmla="*/ 45 w 617"/>
                <a:gd name="T115" fmla="*/ 169 h 1036"/>
                <a:gd name="T116" fmla="*/ 22 w 617"/>
                <a:gd name="T117" fmla="*/ 69 h 1036"/>
                <a:gd name="T118" fmla="*/ 15 w 617"/>
                <a:gd name="T119" fmla="*/ 32 h 1036"/>
                <a:gd name="T120" fmla="*/ 8 w 617"/>
                <a:gd name="T121" fmla="*/ 29 h 1036"/>
                <a:gd name="T122" fmla="*/ 0 w 617"/>
                <a:gd name="T123" fmla="*/ 37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7" h="1036">
                  <a:moveTo>
                    <a:pt x="0" y="40"/>
                  </a:moveTo>
                  <a:lnTo>
                    <a:pt x="0" y="40"/>
                  </a:lnTo>
                  <a:lnTo>
                    <a:pt x="11" y="101"/>
                  </a:lnTo>
                  <a:lnTo>
                    <a:pt x="24" y="161"/>
                  </a:lnTo>
                  <a:lnTo>
                    <a:pt x="40" y="221"/>
                  </a:lnTo>
                  <a:lnTo>
                    <a:pt x="51" y="251"/>
                  </a:lnTo>
                  <a:lnTo>
                    <a:pt x="61" y="279"/>
                  </a:lnTo>
                  <a:lnTo>
                    <a:pt x="61" y="279"/>
                  </a:lnTo>
                  <a:lnTo>
                    <a:pt x="71" y="308"/>
                  </a:lnTo>
                  <a:lnTo>
                    <a:pt x="85" y="337"/>
                  </a:lnTo>
                  <a:lnTo>
                    <a:pt x="98" y="363"/>
                  </a:lnTo>
                  <a:lnTo>
                    <a:pt x="111" y="392"/>
                  </a:lnTo>
                  <a:lnTo>
                    <a:pt x="141" y="445"/>
                  </a:lnTo>
                  <a:lnTo>
                    <a:pt x="174" y="498"/>
                  </a:lnTo>
                  <a:lnTo>
                    <a:pt x="174" y="498"/>
                  </a:lnTo>
                  <a:lnTo>
                    <a:pt x="242" y="601"/>
                  </a:lnTo>
                  <a:lnTo>
                    <a:pt x="274" y="653"/>
                  </a:lnTo>
                  <a:lnTo>
                    <a:pt x="307" y="705"/>
                  </a:lnTo>
                  <a:lnTo>
                    <a:pt x="307" y="705"/>
                  </a:lnTo>
                  <a:lnTo>
                    <a:pt x="332" y="751"/>
                  </a:lnTo>
                  <a:lnTo>
                    <a:pt x="344" y="776"/>
                  </a:lnTo>
                  <a:lnTo>
                    <a:pt x="355" y="800"/>
                  </a:lnTo>
                  <a:lnTo>
                    <a:pt x="355" y="800"/>
                  </a:lnTo>
                  <a:lnTo>
                    <a:pt x="371" y="841"/>
                  </a:lnTo>
                  <a:lnTo>
                    <a:pt x="386" y="883"/>
                  </a:lnTo>
                  <a:lnTo>
                    <a:pt x="386" y="883"/>
                  </a:lnTo>
                  <a:lnTo>
                    <a:pt x="395" y="905"/>
                  </a:lnTo>
                  <a:lnTo>
                    <a:pt x="403" y="928"/>
                  </a:lnTo>
                  <a:lnTo>
                    <a:pt x="415" y="950"/>
                  </a:lnTo>
                  <a:lnTo>
                    <a:pt x="427" y="971"/>
                  </a:lnTo>
                  <a:lnTo>
                    <a:pt x="442" y="990"/>
                  </a:lnTo>
                  <a:lnTo>
                    <a:pt x="458" y="1008"/>
                  </a:lnTo>
                  <a:lnTo>
                    <a:pt x="467" y="1015"/>
                  </a:lnTo>
                  <a:lnTo>
                    <a:pt x="478" y="1023"/>
                  </a:lnTo>
                  <a:lnTo>
                    <a:pt x="488" y="1029"/>
                  </a:lnTo>
                  <a:lnTo>
                    <a:pt x="498" y="1035"/>
                  </a:lnTo>
                  <a:lnTo>
                    <a:pt x="498" y="1035"/>
                  </a:lnTo>
                  <a:lnTo>
                    <a:pt x="501" y="1036"/>
                  </a:lnTo>
                  <a:lnTo>
                    <a:pt x="506" y="1036"/>
                  </a:lnTo>
                  <a:lnTo>
                    <a:pt x="509" y="1035"/>
                  </a:lnTo>
                  <a:lnTo>
                    <a:pt x="510" y="1032"/>
                  </a:lnTo>
                  <a:lnTo>
                    <a:pt x="510" y="1032"/>
                  </a:lnTo>
                  <a:lnTo>
                    <a:pt x="521" y="1006"/>
                  </a:lnTo>
                  <a:lnTo>
                    <a:pt x="529" y="981"/>
                  </a:lnTo>
                  <a:lnTo>
                    <a:pt x="538" y="956"/>
                  </a:lnTo>
                  <a:lnTo>
                    <a:pt x="546" y="929"/>
                  </a:lnTo>
                  <a:lnTo>
                    <a:pt x="558" y="877"/>
                  </a:lnTo>
                  <a:lnTo>
                    <a:pt x="566" y="824"/>
                  </a:lnTo>
                  <a:lnTo>
                    <a:pt x="566" y="824"/>
                  </a:lnTo>
                  <a:lnTo>
                    <a:pt x="574" y="770"/>
                  </a:lnTo>
                  <a:lnTo>
                    <a:pt x="580" y="717"/>
                  </a:lnTo>
                  <a:lnTo>
                    <a:pt x="580" y="717"/>
                  </a:lnTo>
                  <a:lnTo>
                    <a:pt x="583" y="660"/>
                  </a:lnTo>
                  <a:lnTo>
                    <a:pt x="584" y="632"/>
                  </a:lnTo>
                  <a:lnTo>
                    <a:pt x="584" y="605"/>
                  </a:lnTo>
                  <a:lnTo>
                    <a:pt x="584" y="605"/>
                  </a:lnTo>
                  <a:lnTo>
                    <a:pt x="583" y="549"/>
                  </a:lnTo>
                  <a:lnTo>
                    <a:pt x="578" y="494"/>
                  </a:lnTo>
                  <a:lnTo>
                    <a:pt x="571" y="438"/>
                  </a:lnTo>
                  <a:lnTo>
                    <a:pt x="561" y="383"/>
                  </a:lnTo>
                  <a:lnTo>
                    <a:pt x="561" y="383"/>
                  </a:lnTo>
                  <a:lnTo>
                    <a:pt x="550" y="326"/>
                  </a:lnTo>
                  <a:lnTo>
                    <a:pt x="537" y="271"/>
                  </a:lnTo>
                  <a:lnTo>
                    <a:pt x="537" y="271"/>
                  </a:lnTo>
                  <a:lnTo>
                    <a:pt x="529" y="242"/>
                  </a:lnTo>
                  <a:lnTo>
                    <a:pt x="523" y="213"/>
                  </a:lnTo>
                  <a:lnTo>
                    <a:pt x="523" y="213"/>
                  </a:lnTo>
                  <a:lnTo>
                    <a:pt x="521" y="185"/>
                  </a:lnTo>
                  <a:lnTo>
                    <a:pt x="519" y="157"/>
                  </a:lnTo>
                  <a:lnTo>
                    <a:pt x="519" y="157"/>
                  </a:lnTo>
                  <a:lnTo>
                    <a:pt x="518" y="96"/>
                  </a:lnTo>
                  <a:lnTo>
                    <a:pt x="518" y="96"/>
                  </a:lnTo>
                  <a:lnTo>
                    <a:pt x="519" y="84"/>
                  </a:lnTo>
                  <a:lnTo>
                    <a:pt x="522" y="74"/>
                  </a:lnTo>
                  <a:lnTo>
                    <a:pt x="526" y="62"/>
                  </a:lnTo>
                  <a:lnTo>
                    <a:pt x="532" y="52"/>
                  </a:lnTo>
                  <a:lnTo>
                    <a:pt x="532" y="52"/>
                  </a:lnTo>
                  <a:lnTo>
                    <a:pt x="538" y="43"/>
                  </a:lnTo>
                  <a:lnTo>
                    <a:pt x="547" y="35"/>
                  </a:lnTo>
                  <a:lnTo>
                    <a:pt x="556" y="29"/>
                  </a:lnTo>
                  <a:lnTo>
                    <a:pt x="565" y="23"/>
                  </a:lnTo>
                  <a:lnTo>
                    <a:pt x="575" y="20"/>
                  </a:lnTo>
                  <a:lnTo>
                    <a:pt x="586" y="17"/>
                  </a:lnTo>
                  <a:lnTo>
                    <a:pt x="596" y="17"/>
                  </a:lnTo>
                  <a:lnTo>
                    <a:pt x="608" y="17"/>
                  </a:lnTo>
                  <a:lnTo>
                    <a:pt x="608" y="17"/>
                  </a:lnTo>
                  <a:lnTo>
                    <a:pt x="611" y="17"/>
                  </a:lnTo>
                  <a:lnTo>
                    <a:pt x="614" y="16"/>
                  </a:lnTo>
                  <a:lnTo>
                    <a:pt x="615" y="13"/>
                  </a:lnTo>
                  <a:lnTo>
                    <a:pt x="617" y="10"/>
                  </a:lnTo>
                  <a:lnTo>
                    <a:pt x="615" y="6"/>
                  </a:lnTo>
                  <a:lnTo>
                    <a:pt x="614" y="3"/>
                  </a:lnTo>
                  <a:lnTo>
                    <a:pt x="611" y="1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598" y="0"/>
                  </a:lnTo>
                  <a:lnTo>
                    <a:pt x="587" y="0"/>
                  </a:lnTo>
                  <a:lnTo>
                    <a:pt x="577" y="1"/>
                  </a:lnTo>
                  <a:lnTo>
                    <a:pt x="566" y="4"/>
                  </a:lnTo>
                  <a:lnTo>
                    <a:pt x="558" y="7"/>
                  </a:lnTo>
                  <a:lnTo>
                    <a:pt x="549" y="13"/>
                  </a:lnTo>
                  <a:lnTo>
                    <a:pt x="540" y="19"/>
                  </a:lnTo>
                  <a:lnTo>
                    <a:pt x="531" y="25"/>
                  </a:lnTo>
                  <a:lnTo>
                    <a:pt x="531" y="25"/>
                  </a:lnTo>
                  <a:lnTo>
                    <a:pt x="525" y="32"/>
                  </a:lnTo>
                  <a:lnTo>
                    <a:pt x="519" y="40"/>
                  </a:lnTo>
                  <a:lnTo>
                    <a:pt x="513" y="49"/>
                  </a:lnTo>
                  <a:lnTo>
                    <a:pt x="509" y="57"/>
                  </a:lnTo>
                  <a:lnTo>
                    <a:pt x="509" y="57"/>
                  </a:lnTo>
                  <a:lnTo>
                    <a:pt x="504" y="68"/>
                  </a:lnTo>
                  <a:lnTo>
                    <a:pt x="503" y="80"/>
                  </a:lnTo>
                  <a:lnTo>
                    <a:pt x="501" y="90"/>
                  </a:lnTo>
                  <a:lnTo>
                    <a:pt x="500" y="102"/>
                  </a:lnTo>
                  <a:lnTo>
                    <a:pt x="500" y="102"/>
                  </a:lnTo>
                  <a:lnTo>
                    <a:pt x="501" y="158"/>
                  </a:lnTo>
                  <a:lnTo>
                    <a:pt x="503" y="187"/>
                  </a:lnTo>
                  <a:lnTo>
                    <a:pt x="507" y="215"/>
                  </a:lnTo>
                  <a:lnTo>
                    <a:pt x="507" y="215"/>
                  </a:lnTo>
                  <a:lnTo>
                    <a:pt x="509" y="230"/>
                  </a:lnTo>
                  <a:lnTo>
                    <a:pt x="512" y="245"/>
                  </a:lnTo>
                  <a:lnTo>
                    <a:pt x="519" y="273"/>
                  </a:lnTo>
                  <a:lnTo>
                    <a:pt x="519" y="273"/>
                  </a:lnTo>
                  <a:lnTo>
                    <a:pt x="532" y="332"/>
                  </a:lnTo>
                  <a:lnTo>
                    <a:pt x="532" y="332"/>
                  </a:lnTo>
                  <a:lnTo>
                    <a:pt x="544" y="387"/>
                  </a:lnTo>
                  <a:lnTo>
                    <a:pt x="553" y="444"/>
                  </a:lnTo>
                  <a:lnTo>
                    <a:pt x="561" y="500"/>
                  </a:lnTo>
                  <a:lnTo>
                    <a:pt x="565" y="556"/>
                  </a:lnTo>
                  <a:lnTo>
                    <a:pt x="565" y="556"/>
                  </a:lnTo>
                  <a:lnTo>
                    <a:pt x="566" y="585"/>
                  </a:lnTo>
                  <a:lnTo>
                    <a:pt x="566" y="613"/>
                  </a:lnTo>
                  <a:lnTo>
                    <a:pt x="565" y="669"/>
                  </a:lnTo>
                  <a:lnTo>
                    <a:pt x="561" y="726"/>
                  </a:lnTo>
                  <a:lnTo>
                    <a:pt x="555" y="782"/>
                  </a:lnTo>
                  <a:lnTo>
                    <a:pt x="555" y="782"/>
                  </a:lnTo>
                  <a:lnTo>
                    <a:pt x="546" y="843"/>
                  </a:lnTo>
                  <a:lnTo>
                    <a:pt x="540" y="874"/>
                  </a:lnTo>
                  <a:lnTo>
                    <a:pt x="534" y="904"/>
                  </a:lnTo>
                  <a:lnTo>
                    <a:pt x="526" y="935"/>
                  </a:lnTo>
                  <a:lnTo>
                    <a:pt x="518" y="965"/>
                  </a:lnTo>
                  <a:lnTo>
                    <a:pt x="507" y="993"/>
                  </a:lnTo>
                  <a:lnTo>
                    <a:pt x="495" y="1023"/>
                  </a:lnTo>
                  <a:lnTo>
                    <a:pt x="495" y="1023"/>
                  </a:lnTo>
                  <a:lnTo>
                    <a:pt x="507" y="1020"/>
                  </a:lnTo>
                  <a:lnTo>
                    <a:pt x="507" y="1020"/>
                  </a:lnTo>
                  <a:lnTo>
                    <a:pt x="489" y="1009"/>
                  </a:lnTo>
                  <a:lnTo>
                    <a:pt x="472" y="996"/>
                  </a:lnTo>
                  <a:lnTo>
                    <a:pt x="458" y="981"/>
                  </a:lnTo>
                  <a:lnTo>
                    <a:pt x="445" y="965"/>
                  </a:lnTo>
                  <a:lnTo>
                    <a:pt x="433" y="947"/>
                  </a:lnTo>
                  <a:lnTo>
                    <a:pt x="424" y="928"/>
                  </a:lnTo>
                  <a:lnTo>
                    <a:pt x="415" y="908"/>
                  </a:lnTo>
                  <a:lnTo>
                    <a:pt x="406" y="889"/>
                  </a:lnTo>
                  <a:lnTo>
                    <a:pt x="406" y="889"/>
                  </a:lnTo>
                  <a:lnTo>
                    <a:pt x="392" y="847"/>
                  </a:lnTo>
                  <a:lnTo>
                    <a:pt x="377" y="807"/>
                  </a:lnTo>
                  <a:lnTo>
                    <a:pt x="377" y="807"/>
                  </a:lnTo>
                  <a:lnTo>
                    <a:pt x="368" y="785"/>
                  </a:lnTo>
                  <a:lnTo>
                    <a:pt x="357" y="763"/>
                  </a:lnTo>
                  <a:lnTo>
                    <a:pt x="335" y="720"/>
                  </a:lnTo>
                  <a:lnTo>
                    <a:pt x="335" y="720"/>
                  </a:lnTo>
                  <a:lnTo>
                    <a:pt x="304" y="666"/>
                  </a:lnTo>
                  <a:lnTo>
                    <a:pt x="271" y="616"/>
                  </a:lnTo>
                  <a:lnTo>
                    <a:pt x="205" y="513"/>
                  </a:lnTo>
                  <a:lnTo>
                    <a:pt x="172" y="461"/>
                  </a:lnTo>
                  <a:lnTo>
                    <a:pt x="141" y="409"/>
                  </a:lnTo>
                  <a:lnTo>
                    <a:pt x="113" y="354"/>
                  </a:lnTo>
                  <a:lnTo>
                    <a:pt x="100" y="328"/>
                  </a:lnTo>
                  <a:lnTo>
                    <a:pt x="88" y="300"/>
                  </a:lnTo>
                  <a:lnTo>
                    <a:pt x="88" y="300"/>
                  </a:lnTo>
                  <a:lnTo>
                    <a:pt x="76" y="267"/>
                  </a:lnTo>
                  <a:lnTo>
                    <a:pt x="64" y="236"/>
                  </a:lnTo>
                  <a:lnTo>
                    <a:pt x="54" y="203"/>
                  </a:lnTo>
                  <a:lnTo>
                    <a:pt x="45" y="169"/>
                  </a:lnTo>
                  <a:lnTo>
                    <a:pt x="36" y="136"/>
                  </a:lnTo>
                  <a:lnTo>
                    <a:pt x="28" y="102"/>
                  </a:lnTo>
                  <a:lnTo>
                    <a:pt x="22" y="69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5" y="32"/>
                  </a:lnTo>
                  <a:lnTo>
                    <a:pt x="14" y="29"/>
                  </a:lnTo>
                  <a:lnTo>
                    <a:pt x="11" y="29"/>
                  </a:lnTo>
                  <a:lnTo>
                    <a:pt x="8" y="29"/>
                  </a:lnTo>
                  <a:lnTo>
                    <a:pt x="3" y="31"/>
                  </a:lnTo>
                  <a:lnTo>
                    <a:pt x="2" y="32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9B54F8CE-5060-DE3B-2454-F2F22EBF3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1244"/>
              <a:ext cx="53" cy="99"/>
            </a:xfrm>
            <a:custGeom>
              <a:avLst/>
              <a:gdLst>
                <a:gd name="T0" fmla="*/ 160 w 160"/>
                <a:gd name="T1" fmla="*/ 149 h 297"/>
                <a:gd name="T2" fmla="*/ 160 w 160"/>
                <a:gd name="T3" fmla="*/ 149 h 297"/>
                <a:gd name="T4" fmla="*/ 159 w 160"/>
                <a:gd name="T5" fmla="*/ 179 h 297"/>
                <a:gd name="T6" fmla="*/ 154 w 160"/>
                <a:gd name="T7" fmla="*/ 207 h 297"/>
                <a:gd name="T8" fmla="*/ 147 w 160"/>
                <a:gd name="T9" fmla="*/ 232 h 297"/>
                <a:gd name="T10" fmla="*/ 136 w 160"/>
                <a:gd name="T11" fmla="*/ 254 h 297"/>
                <a:gd name="T12" fmla="*/ 130 w 160"/>
                <a:gd name="T13" fmla="*/ 263 h 297"/>
                <a:gd name="T14" fmla="*/ 124 w 160"/>
                <a:gd name="T15" fmla="*/ 272 h 297"/>
                <a:gd name="T16" fmla="*/ 119 w 160"/>
                <a:gd name="T17" fmla="*/ 280 h 297"/>
                <a:gd name="T18" fmla="*/ 111 w 160"/>
                <a:gd name="T19" fmla="*/ 286 h 297"/>
                <a:gd name="T20" fmla="*/ 104 w 160"/>
                <a:gd name="T21" fmla="*/ 290 h 297"/>
                <a:gd name="T22" fmla="*/ 96 w 160"/>
                <a:gd name="T23" fmla="*/ 294 h 297"/>
                <a:gd name="T24" fmla="*/ 89 w 160"/>
                <a:gd name="T25" fmla="*/ 296 h 297"/>
                <a:gd name="T26" fmla="*/ 80 w 160"/>
                <a:gd name="T27" fmla="*/ 297 h 297"/>
                <a:gd name="T28" fmla="*/ 80 w 160"/>
                <a:gd name="T29" fmla="*/ 297 h 297"/>
                <a:gd name="T30" fmla="*/ 73 w 160"/>
                <a:gd name="T31" fmla="*/ 296 h 297"/>
                <a:gd name="T32" fmla="*/ 64 w 160"/>
                <a:gd name="T33" fmla="*/ 294 h 297"/>
                <a:gd name="T34" fmla="*/ 56 w 160"/>
                <a:gd name="T35" fmla="*/ 290 h 297"/>
                <a:gd name="T36" fmla="*/ 49 w 160"/>
                <a:gd name="T37" fmla="*/ 286 h 297"/>
                <a:gd name="T38" fmla="*/ 41 w 160"/>
                <a:gd name="T39" fmla="*/ 280 h 297"/>
                <a:gd name="T40" fmla="*/ 35 w 160"/>
                <a:gd name="T41" fmla="*/ 272 h 297"/>
                <a:gd name="T42" fmla="*/ 30 w 160"/>
                <a:gd name="T43" fmla="*/ 263 h 297"/>
                <a:gd name="T44" fmla="*/ 24 w 160"/>
                <a:gd name="T45" fmla="*/ 254 h 297"/>
                <a:gd name="T46" fmla="*/ 13 w 160"/>
                <a:gd name="T47" fmla="*/ 232 h 297"/>
                <a:gd name="T48" fmla="*/ 6 w 160"/>
                <a:gd name="T49" fmla="*/ 207 h 297"/>
                <a:gd name="T50" fmla="*/ 1 w 160"/>
                <a:gd name="T51" fmla="*/ 179 h 297"/>
                <a:gd name="T52" fmla="*/ 0 w 160"/>
                <a:gd name="T53" fmla="*/ 149 h 297"/>
                <a:gd name="T54" fmla="*/ 0 w 160"/>
                <a:gd name="T55" fmla="*/ 149 h 297"/>
                <a:gd name="T56" fmla="*/ 1 w 160"/>
                <a:gd name="T57" fmla="*/ 119 h 297"/>
                <a:gd name="T58" fmla="*/ 6 w 160"/>
                <a:gd name="T59" fmla="*/ 91 h 297"/>
                <a:gd name="T60" fmla="*/ 13 w 160"/>
                <a:gd name="T61" fmla="*/ 66 h 297"/>
                <a:gd name="T62" fmla="*/ 24 w 160"/>
                <a:gd name="T63" fmla="*/ 45 h 297"/>
                <a:gd name="T64" fmla="*/ 30 w 160"/>
                <a:gd name="T65" fmla="*/ 35 h 297"/>
                <a:gd name="T66" fmla="*/ 35 w 160"/>
                <a:gd name="T67" fmla="*/ 26 h 297"/>
                <a:gd name="T68" fmla="*/ 41 w 160"/>
                <a:gd name="T69" fmla="*/ 18 h 297"/>
                <a:gd name="T70" fmla="*/ 49 w 160"/>
                <a:gd name="T71" fmla="*/ 12 h 297"/>
                <a:gd name="T72" fmla="*/ 56 w 160"/>
                <a:gd name="T73" fmla="*/ 8 h 297"/>
                <a:gd name="T74" fmla="*/ 64 w 160"/>
                <a:gd name="T75" fmla="*/ 3 h 297"/>
                <a:gd name="T76" fmla="*/ 73 w 160"/>
                <a:gd name="T77" fmla="*/ 2 h 297"/>
                <a:gd name="T78" fmla="*/ 80 w 160"/>
                <a:gd name="T79" fmla="*/ 0 h 297"/>
                <a:gd name="T80" fmla="*/ 80 w 160"/>
                <a:gd name="T81" fmla="*/ 0 h 297"/>
                <a:gd name="T82" fmla="*/ 89 w 160"/>
                <a:gd name="T83" fmla="*/ 2 h 297"/>
                <a:gd name="T84" fmla="*/ 96 w 160"/>
                <a:gd name="T85" fmla="*/ 3 h 297"/>
                <a:gd name="T86" fmla="*/ 104 w 160"/>
                <a:gd name="T87" fmla="*/ 8 h 297"/>
                <a:gd name="T88" fmla="*/ 111 w 160"/>
                <a:gd name="T89" fmla="*/ 12 h 297"/>
                <a:gd name="T90" fmla="*/ 119 w 160"/>
                <a:gd name="T91" fmla="*/ 18 h 297"/>
                <a:gd name="T92" fmla="*/ 124 w 160"/>
                <a:gd name="T93" fmla="*/ 26 h 297"/>
                <a:gd name="T94" fmla="*/ 130 w 160"/>
                <a:gd name="T95" fmla="*/ 35 h 297"/>
                <a:gd name="T96" fmla="*/ 136 w 160"/>
                <a:gd name="T97" fmla="*/ 45 h 297"/>
                <a:gd name="T98" fmla="*/ 147 w 160"/>
                <a:gd name="T99" fmla="*/ 66 h 297"/>
                <a:gd name="T100" fmla="*/ 154 w 160"/>
                <a:gd name="T101" fmla="*/ 91 h 297"/>
                <a:gd name="T102" fmla="*/ 159 w 160"/>
                <a:gd name="T103" fmla="*/ 119 h 297"/>
                <a:gd name="T104" fmla="*/ 160 w 160"/>
                <a:gd name="T105" fmla="*/ 149 h 297"/>
                <a:gd name="T106" fmla="*/ 160 w 160"/>
                <a:gd name="T107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0" h="297">
                  <a:moveTo>
                    <a:pt x="160" y="149"/>
                  </a:moveTo>
                  <a:lnTo>
                    <a:pt x="160" y="149"/>
                  </a:lnTo>
                  <a:lnTo>
                    <a:pt x="159" y="179"/>
                  </a:lnTo>
                  <a:lnTo>
                    <a:pt x="154" y="207"/>
                  </a:lnTo>
                  <a:lnTo>
                    <a:pt x="147" y="232"/>
                  </a:lnTo>
                  <a:lnTo>
                    <a:pt x="136" y="254"/>
                  </a:lnTo>
                  <a:lnTo>
                    <a:pt x="130" y="263"/>
                  </a:lnTo>
                  <a:lnTo>
                    <a:pt x="124" y="272"/>
                  </a:lnTo>
                  <a:lnTo>
                    <a:pt x="119" y="280"/>
                  </a:lnTo>
                  <a:lnTo>
                    <a:pt x="111" y="286"/>
                  </a:lnTo>
                  <a:lnTo>
                    <a:pt x="104" y="290"/>
                  </a:lnTo>
                  <a:lnTo>
                    <a:pt x="96" y="294"/>
                  </a:lnTo>
                  <a:lnTo>
                    <a:pt x="89" y="296"/>
                  </a:lnTo>
                  <a:lnTo>
                    <a:pt x="80" y="297"/>
                  </a:lnTo>
                  <a:lnTo>
                    <a:pt x="80" y="297"/>
                  </a:lnTo>
                  <a:lnTo>
                    <a:pt x="73" y="296"/>
                  </a:lnTo>
                  <a:lnTo>
                    <a:pt x="64" y="294"/>
                  </a:lnTo>
                  <a:lnTo>
                    <a:pt x="56" y="290"/>
                  </a:lnTo>
                  <a:lnTo>
                    <a:pt x="49" y="286"/>
                  </a:lnTo>
                  <a:lnTo>
                    <a:pt x="41" y="280"/>
                  </a:lnTo>
                  <a:lnTo>
                    <a:pt x="35" y="272"/>
                  </a:lnTo>
                  <a:lnTo>
                    <a:pt x="30" y="263"/>
                  </a:lnTo>
                  <a:lnTo>
                    <a:pt x="24" y="254"/>
                  </a:lnTo>
                  <a:lnTo>
                    <a:pt x="13" y="232"/>
                  </a:lnTo>
                  <a:lnTo>
                    <a:pt x="6" y="207"/>
                  </a:lnTo>
                  <a:lnTo>
                    <a:pt x="1" y="179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1" y="119"/>
                  </a:lnTo>
                  <a:lnTo>
                    <a:pt x="6" y="91"/>
                  </a:lnTo>
                  <a:lnTo>
                    <a:pt x="13" y="66"/>
                  </a:lnTo>
                  <a:lnTo>
                    <a:pt x="24" y="45"/>
                  </a:lnTo>
                  <a:lnTo>
                    <a:pt x="30" y="35"/>
                  </a:lnTo>
                  <a:lnTo>
                    <a:pt x="35" y="26"/>
                  </a:lnTo>
                  <a:lnTo>
                    <a:pt x="41" y="18"/>
                  </a:lnTo>
                  <a:lnTo>
                    <a:pt x="49" y="12"/>
                  </a:lnTo>
                  <a:lnTo>
                    <a:pt x="56" y="8"/>
                  </a:lnTo>
                  <a:lnTo>
                    <a:pt x="64" y="3"/>
                  </a:lnTo>
                  <a:lnTo>
                    <a:pt x="73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9" y="2"/>
                  </a:lnTo>
                  <a:lnTo>
                    <a:pt x="96" y="3"/>
                  </a:lnTo>
                  <a:lnTo>
                    <a:pt x="104" y="8"/>
                  </a:lnTo>
                  <a:lnTo>
                    <a:pt x="111" y="12"/>
                  </a:lnTo>
                  <a:lnTo>
                    <a:pt x="119" y="18"/>
                  </a:lnTo>
                  <a:lnTo>
                    <a:pt x="124" y="26"/>
                  </a:lnTo>
                  <a:lnTo>
                    <a:pt x="130" y="35"/>
                  </a:lnTo>
                  <a:lnTo>
                    <a:pt x="136" y="45"/>
                  </a:lnTo>
                  <a:lnTo>
                    <a:pt x="147" y="66"/>
                  </a:lnTo>
                  <a:lnTo>
                    <a:pt x="154" y="91"/>
                  </a:lnTo>
                  <a:lnTo>
                    <a:pt x="159" y="119"/>
                  </a:lnTo>
                  <a:lnTo>
                    <a:pt x="160" y="149"/>
                  </a:lnTo>
                  <a:lnTo>
                    <a:pt x="160" y="1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D1BF1422-A774-CE4F-0712-8B30BB200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" y="1228"/>
              <a:ext cx="54" cy="99"/>
            </a:xfrm>
            <a:custGeom>
              <a:avLst/>
              <a:gdLst>
                <a:gd name="T0" fmla="*/ 160 w 160"/>
                <a:gd name="T1" fmla="*/ 149 h 297"/>
                <a:gd name="T2" fmla="*/ 160 w 160"/>
                <a:gd name="T3" fmla="*/ 149 h 297"/>
                <a:gd name="T4" fmla="*/ 159 w 160"/>
                <a:gd name="T5" fmla="*/ 179 h 297"/>
                <a:gd name="T6" fmla="*/ 153 w 160"/>
                <a:gd name="T7" fmla="*/ 207 h 297"/>
                <a:gd name="T8" fmla="*/ 147 w 160"/>
                <a:gd name="T9" fmla="*/ 232 h 297"/>
                <a:gd name="T10" fmla="*/ 136 w 160"/>
                <a:gd name="T11" fmla="*/ 254 h 297"/>
                <a:gd name="T12" fmla="*/ 130 w 160"/>
                <a:gd name="T13" fmla="*/ 263 h 297"/>
                <a:gd name="T14" fmla="*/ 125 w 160"/>
                <a:gd name="T15" fmla="*/ 272 h 297"/>
                <a:gd name="T16" fmla="*/ 119 w 160"/>
                <a:gd name="T17" fmla="*/ 280 h 297"/>
                <a:gd name="T18" fmla="*/ 111 w 160"/>
                <a:gd name="T19" fmla="*/ 286 h 297"/>
                <a:gd name="T20" fmla="*/ 104 w 160"/>
                <a:gd name="T21" fmla="*/ 290 h 297"/>
                <a:gd name="T22" fmla="*/ 96 w 160"/>
                <a:gd name="T23" fmla="*/ 294 h 297"/>
                <a:gd name="T24" fmla="*/ 87 w 160"/>
                <a:gd name="T25" fmla="*/ 296 h 297"/>
                <a:gd name="T26" fmla="*/ 80 w 160"/>
                <a:gd name="T27" fmla="*/ 297 h 297"/>
                <a:gd name="T28" fmla="*/ 80 w 160"/>
                <a:gd name="T29" fmla="*/ 297 h 297"/>
                <a:gd name="T30" fmla="*/ 71 w 160"/>
                <a:gd name="T31" fmla="*/ 296 h 297"/>
                <a:gd name="T32" fmla="*/ 64 w 160"/>
                <a:gd name="T33" fmla="*/ 294 h 297"/>
                <a:gd name="T34" fmla="*/ 56 w 160"/>
                <a:gd name="T35" fmla="*/ 290 h 297"/>
                <a:gd name="T36" fmla="*/ 49 w 160"/>
                <a:gd name="T37" fmla="*/ 286 h 297"/>
                <a:gd name="T38" fmla="*/ 42 w 160"/>
                <a:gd name="T39" fmla="*/ 280 h 297"/>
                <a:gd name="T40" fmla="*/ 36 w 160"/>
                <a:gd name="T41" fmla="*/ 272 h 297"/>
                <a:gd name="T42" fmla="*/ 30 w 160"/>
                <a:gd name="T43" fmla="*/ 263 h 297"/>
                <a:gd name="T44" fmla="*/ 24 w 160"/>
                <a:gd name="T45" fmla="*/ 254 h 297"/>
                <a:gd name="T46" fmla="*/ 13 w 160"/>
                <a:gd name="T47" fmla="*/ 232 h 297"/>
                <a:gd name="T48" fmla="*/ 6 w 160"/>
                <a:gd name="T49" fmla="*/ 207 h 297"/>
                <a:gd name="T50" fmla="*/ 2 w 160"/>
                <a:gd name="T51" fmla="*/ 179 h 297"/>
                <a:gd name="T52" fmla="*/ 0 w 160"/>
                <a:gd name="T53" fmla="*/ 149 h 297"/>
                <a:gd name="T54" fmla="*/ 0 w 160"/>
                <a:gd name="T55" fmla="*/ 149 h 297"/>
                <a:gd name="T56" fmla="*/ 2 w 160"/>
                <a:gd name="T57" fmla="*/ 119 h 297"/>
                <a:gd name="T58" fmla="*/ 6 w 160"/>
                <a:gd name="T59" fmla="*/ 91 h 297"/>
                <a:gd name="T60" fmla="*/ 13 w 160"/>
                <a:gd name="T61" fmla="*/ 66 h 297"/>
                <a:gd name="T62" fmla="*/ 24 w 160"/>
                <a:gd name="T63" fmla="*/ 45 h 297"/>
                <a:gd name="T64" fmla="*/ 30 w 160"/>
                <a:gd name="T65" fmla="*/ 35 h 297"/>
                <a:gd name="T66" fmla="*/ 36 w 160"/>
                <a:gd name="T67" fmla="*/ 26 h 297"/>
                <a:gd name="T68" fmla="*/ 42 w 160"/>
                <a:gd name="T69" fmla="*/ 18 h 297"/>
                <a:gd name="T70" fmla="*/ 49 w 160"/>
                <a:gd name="T71" fmla="*/ 12 h 297"/>
                <a:gd name="T72" fmla="*/ 56 w 160"/>
                <a:gd name="T73" fmla="*/ 8 h 297"/>
                <a:gd name="T74" fmla="*/ 64 w 160"/>
                <a:gd name="T75" fmla="*/ 3 h 297"/>
                <a:gd name="T76" fmla="*/ 71 w 160"/>
                <a:gd name="T77" fmla="*/ 2 h 297"/>
                <a:gd name="T78" fmla="*/ 80 w 160"/>
                <a:gd name="T79" fmla="*/ 0 h 297"/>
                <a:gd name="T80" fmla="*/ 80 w 160"/>
                <a:gd name="T81" fmla="*/ 0 h 297"/>
                <a:gd name="T82" fmla="*/ 87 w 160"/>
                <a:gd name="T83" fmla="*/ 2 h 297"/>
                <a:gd name="T84" fmla="*/ 96 w 160"/>
                <a:gd name="T85" fmla="*/ 3 h 297"/>
                <a:gd name="T86" fmla="*/ 104 w 160"/>
                <a:gd name="T87" fmla="*/ 8 h 297"/>
                <a:gd name="T88" fmla="*/ 111 w 160"/>
                <a:gd name="T89" fmla="*/ 12 h 297"/>
                <a:gd name="T90" fmla="*/ 119 w 160"/>
                <a:gd name="T91" fmla="*/ 18 h 297"/>
                <a:gd name="T92" fmla="*/ 125 w 160"/>
                <a:gd name="T93" fmla="*/ 26 h 297"/>
                <a:gd name="T94" fmla="*/ 130 w 160"/>
                <a:gd name="T95" fmla="*/ 35 h 297"/>
                <a:gd name="T96" fmla="*/ 136 w 160"/>
                <a:gd name="T97" fmla="*/ 45 h 297"/>
                <a:gd name="T98" fmla="*/ 147 w 160"/>
                <a:gd name="T99" fmla="*/ 66 h 297"/>
                <a:gd name="T100" fmla="*/ 153 w 160"/>
                <a:gd name="T101" fmla="*/ 91 h 297"/>
                <a:gd name="T102" fmla="*/ 159 w 160"/>
                <a:gd name="T103" fmla="*/ 119 h 297"/>
                <a:gd name="T104" fmla="*/ 160 w 160"/>
                <a:gd name="T105" fmla="*/ 149 h 297"/>
                <a:gd name="T106" fmla="*/ 160 w 160"/>
                <a:gd name="T107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0" h="297">
                  <a:moveTo>
                    <a:pt x="160" y="149"/>
                  </a:moveTo>
                  <a:lnTo>
                    <a:pt x="160" y="149"/>
                  </a:lnTo>
                  <a:lnTo>
                    <a:pt x="159" y="179"/>
                  </a:lnTo>
                  <a:lnTo>
                    <a:pt x="153" y="207"/>
                  </a:lnTo>
                  <a:lnTo>
                    <a:pt x="147" y="232"/>
                  </a:lnTo>
                  <a:lnTo>
                    <a:pt x="136" y="254"/>
                  </a:lnTo>
                  <a:lnTo>
                    <a:pt x="130" y="263"/>
                  </a:lnTo>
                  <a:lnTo>
                    <a:pt x="125" y="272"/>
                  </a:lnTo>
                  <a:lnTo>
                    <a:pt x="119" y="280"/>
                  </a:lnTo>
                  <a:lnTo>
                    <a:pt x="111" y="286"/>
                  </a:lnTo>
                  <a:lnTo>
                    <a:pt x="104" y="290"/>
                  </a:lnTo>
                  <a:lnTo>
                    <a:pt x="96" y="294"/>
                  </a:lnTo>
                  <a:lnTo>
                    <a:pt x="87" y="296"/>
                  </a:lnTo>
                  <a:lnTo>
                    <a:pt x="80" y="297"/>
                  </a:lnTo>
                  <a:lnTo>
                    <a:pt x="80" y="297"/>
                  </a:lnTo>
                  <a:lnTo>
                    <a:pt x="71" y="296"/>
                  </a:lnTo>
                  <a:lnTo>
                    <a:pt x="64" y="294"/>
                  </a:lnTo>
                  <a:lnTo>
                    <a:pt x="56" y="290"/>
                  </a:lnTo>
                  <a:lnTo>
                    <a:pt x="49" y="286"/>
                  </a:lnTo>
                  <a:lnTo>
                    <a:pt x="42" y="280"/>
                  </a:lnTo>
                  <a:lnTo>
                    <a:pt x="36" y="272"/>
                  </a:lnTo>
                  <a:lnTo>
                    <a:pt x="30" y="263"/>
                  </a:lnTo>
                  <a:lnTo>
                    <a:pt x="24" y="254"/>
                  </a:lnTo>
                  <a:lnTo>
                    <a:pt x="13" y="232"/>
                  </a:lnTo>
                  <a:lnTo>
                    <a:pt x="6" y="207"/>
                  </a:lnTo>
                  <a:lnTo>
                    <a:pt x="2" y="179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2" y="119"/>
                  </a:lnTo>
                  <a:lnTo>
                    <a:pt x="6" y="91"/>
                  </a:lnTo>
                  <a:lnTo>
                    <a:pt x="13" y="66"/>
                  </a:lnTo>
                  <a:lnTo>
                    <a:pt x="24" y="45"/>
                  </a:lnTo>
                  <a:lnTo>
                    <a:pt x="30" y="35"/>
                  </a:lnTo>
                  <a:lnTo>
                    <a:pt x="36" y="26"/>
                  </a:lnTo>
                  <a:lnTo>
                    <a:pt x="42" y="18"/>
                  </a:lnTo>
                  <a:lnTo>
                    <a:pt x="49" y="12"/>
                  </a:lnTo>
                  <a:lnTo>
                    <a:pt x="56" y="8"/>
                  </a:lnTo>
                  <a:lnTo>
                    <a:pt x="64" y="3"/>
                  </a:lnTo>
                  <a:lnTo>
                    <a:pt x="71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7" y="2"/>
                  </a:lnTo>
                  <a:lnTo>
                    <a:pt x="96" y="3"/>
                  </a:lnTo>
                  <a:lnTo>
                    <a:pt x="104" y="8"/>
                  </a:lnTo>
                  <a:lnTo>
                    <a:pt x="111" y="12"/>
                  </a:lnTo>
                  <a:lnTo>
                    <a:pt x="119" y="18"/>
                  </a:lnTo>
                  <a:lnTo>
                    <a:pt x="125" y="26"/>
                  </a:lnTo>
                  <a:lnTo>
                    <a:pt x="130" y="35"/>
                  </a:lnTo>
                  <a:lnTo>
                    <a:pt x="136" y="45"/>
                  </a:lnTo>
                  <a:lnTo>
                    <a:pt x="147" y="66"/>
                  </a:lnTo>
                  <a:lnTo>
                    <a:pt x="153" y="91"/>
                  </a:lnTo>
                  <a:lnTo>
                    <a:pt x="159" y="119"/>
                  </a:lnTo>
                  <a:lnTo>
                    <a:pt x="160" y="149"/>
                  </a:lnTo>
                  <a:lnTo>
                    <a:pt x="160" y="1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F359D38F-4E1D-E1B5-78E2-FDA7B9433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1" y="1250"/>
              <a:ext cx="83" cy="331"/>
            </a:xfrm>
            <a:custGeom>
              <a:avLst/>
              <a:gdLst>
                <a:gd name="T0" fmla="*/ 86 w 250"/>
                <a:gd name="T1" fmla="*/ 10 h 993"/>
                <a:gd name="T2" fmla="*/ 101 w 250"/>
                <a:gd name="T3" fmla="*/ 65 h 993"/>
                <a:gd name="T4" fmla="*/ 107 w 250"/>
                <a:gd name="T5" fmla="*/ 122 h 993"/>
                <a:gd name="T6" fmla="*/ 107 w 250"/>
                <a:gd name="T7" fmla="*/ 178 h 993"/>
                <a:gd name="T8" fmla="*/ 102 w 250"/>
                <a:gd name="T9" fmla="*/ 234 h 993"/>
                <a:gd name="T10" fmla="*/ 98 w 250"/>
                <a:gd name="T11" fmla="*/ 263 h 993"/>
                <a:gd name="T12" fmla="*/ 80 w 250"/>
                <a:gd name="T13" fmla="*/ 349 h 993"/>
                <a:gd name="T14" fmla="*/ 50 w 250"/>
                <a:gd name="T15" fmla="*/ 462 h 993"/>
                <a:gd name="T16" fmla="*/ 35 w 250"/>
                <a:gd name="T17" fmla="*/ 515 h 993"/>
                <a:gd name="T18" fmla="*/ 10 w 250"/>
                <a:gd name="T19" fmla="*/ 622 h 993"/>
                <a:gd name="T20" fmla="*/ 3 w 250"/>
                <a:gd name="T21" fmla="*/ 677 h 993"/>
                <a:gd name="T22" fmla="*/ 0 w 250"/>
                <a:gd name="T23" fmla="*/ 699 h 993"/>
                <a:gd name="T24" fmla="*/ 0 w 250"/>
                <a:gd name="T25" fmla="*/ 745 h 993"/>
                <a:gd name="T26" fmla="*/ 6 w 250"/>
                <a:gd name="T27" fmla="*/ 791 h 993"/>
                <a:gd name="T28" fmla="*/ 21 w 250"/>
                <a:gd name="T29" fmla="*/ 836 h 993"/>
                <a:gd name="T30" fmla="*/ 31 w 250"/>
                <a:gd name="T31" fmla="*/ 857 h 993"/>
                <a:gd name="T32" fmla="*/ 46 w 250"/>
                <a:gd name="T33" fmla="*/ 880 h 993"/>
                <a:gd name="T34" fmla="*/ 84 w 250"/>
                <a:gd name="T35" fmla="*/ 919 h 993"/>
                <a:gd name="T36" fmla="*/ 129 w 250"/>
                <a:gd name="T37" fmla="*/ 949 h 993"/>
                <a:gd name="T38" fmla="*/ 179 w 250"/>
                <a:gd name="T39" fmla="*/ 972 h 993"/>
                <a:gd name="T40" fmla="*/ 204 w 250"/>
                <a:gd name="T41" fmla="*/ 983 h 993"/>
                <a:gd name="T42" fmla="*/ 240 w 250"/>
                <a:gd name="T43" fmla="*/ 993 h 993"/>
                <a:gd name="T44" fmla="*/ 246 w 250"/>
                <a:gd name="T45" fmla="*/ 992 h 993"/>
                <a:gd name="T46" fmla="*/ 250 w 250"/>
                <a:gd name="T47" fmla="*/ 987 h 993"/>
                <a:gd name="T48" fmla="*/ 250 w 250"/>
                <a:gd name="T49" fmla="*/ 980 h 993"/>
                <a:gd name="T50" fmla="*/ 244 w 250"/>
                <a:gd name="T51" fmla="*/ 975 h 993"/>
                <a:gd name="T52" fmla="*/ 218 w 250"/>
                <a:gd name="T53" fmla="*/ 968 h 993"/>
                <a:gd name="T54" fmla="*/ 164 w 250"/>
                <a:gd name="T55" fmla="*/ 947 h 993"/>
                <a:gd name="T56" fmla="*/ 116 w 250"/>
                <a:gd name="T57" fmla="*/ 920 h 993"/>
                <a:gd name="T58" fmla="*/ 83 w 250"/>
                <a:gd name="T59" fmla="*/ 894 h 993"/>
                <a:gd name="T60" fmla="*/ 64 w 250"/>
                <a:gd name="T61" fmla="*/ 873 h 993"/>
                <a:gd name="T62" fmla="*/ 55 w 250"/>
                <a:gd name="T63" fmla="*/ 861 h 993"/>
                <a:gd name="T64" fmla="*/ 34 w 250"/>
                <a:gd name="T65" fmla="*/ 822 h 993"/>
                <a:gd name="T66" fmla="*/ 22 w 250"/>
                <a:gd name="T67" fmla="*/ 779 h 993"/>
                <a:gd name="T68" fmla="*/ 18 w 250"/>
                <a:gd name="T69" fmla="*/ 735 h 993"/>
                <a:gd name="T70" fmla="*/ 19 w 250"/>
                <a:gd name="T71" fmla="*/ 690 h 993"/>
                <a:gd name="T72" fmla="*/ 22 w 250"/>
                <a:gd name="T73" fmla="*/ 665 h 993"/>
                <a:gd name="T74" fmla="*/ 35 w 250"/>
                <a:gd name="T75" fmla="*/ 586 h 993"/>
                <a:gd name="T76" fmla="*/ 62 w 250"/>
                <a:gd name="T77" fmla="*/ 482 h 993"/>
                <a:gd name="T78" fmla="*/ 78 w 250"/>
                <a:gd name="T79" fmla="*/ 426 h 993"/>
                <a:gd name="T80" fmla="*/ 107 w 250"/>
                <a:gd name="T81" fmla="*/ 313 h 993"/>
                <a:gd name="T82" fmla="*/ 117 w 250"/>
                <a:gd name="T83" fmla="*/ 257 h 993"/>
                <a:gd name="T84" fmla="*/ 123 w 250"/>
                <a:gd name="T85" fmla="*/ 200 h 993"/>
                <a:gd name="T86" fmla="*/ 126 w 250"/>
                <a:gd name="T87" fmla="*/ 144 h 993"/>
                <a:gd name="T88" fmla="*/ 121 w 250"/>
                <a:gd name="T89" fmla="*/ 89 h 993"/>
                <a:gd name="T90" fmla="*/ 111 w 250"/>
                <a:gd name="T91" fmla="*/ 32 h 993"/>
                <a:gd name="T92" fmla="*/ 104 w 250"/>
                <a:gd name="T93" fmla="*/ 6 h 993"/>
                <a:gd name="T94" fmla="*/ 101 w 250"/>
                <a:gd name="T95" fmla="*/ 3 h 993"/>
                <a:gd name="T96" fmla="*/ 95 w 250"/>
                <a:gd name="T97" fmla="*/ 0 h 993"/>
                <a:gd name="T98" fmla="*/ 89 w 250"/>
                <a:gd name="T99" fmla="*/ 1 h 993"/>
                <a:gd name="T100" fmla="*/ 86 w 250"/>
                <a:gd name="T101" fmla="*/ 7 h 993"/>
                <a:gd name="T102" fmla="*/ 86 w 250"/>
                <a:gd name="T103" fmla="*/ 10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0" h="993">
                  <a:moveTo>
                    <a:pt x="86" y="10"/>
                  </a:moveTo>
                  <a:lnTo>
                    <a:pt x="86" y="10"/>
                  </a:lnTo>
                  <a:lnTo>
                    <a:pt x="95" y="38"/>
                  </a:lnTo>
                  <a:lnTo>
                    <a:pt x="101" y="65"/>
                  </a:lnTo>
                  <a:lnTo>
                    <a:pt x="105" y="93"/>
                  </a:lnTo>
                  <a:lnTo>
                    <a:pt x="107" y="122"/>
                  </a:lnTo>
                  <a:lnTo>
                    <a:pt x="108" y="150"/>
                  </a:lnTo>
                  <a:lnTo>
                    <a:pt x="107" y="178"/>
                  </a:lnTo>
                  <a:lnTo>
                    <a:pt x="105" y="206"/>
                  </a:lnTo>
                  <a:lnTo>
                    <a:pt x="102" y="234"/>
                  </a:lnTo>
                  <a:lnTo>
                    <a:pt x="102" y="234"/>
                  </a:lnTo>
                  <a:lnTo>
                    <a:pt x="98" y="263"/>
                  </a:lnTo>
                  <a:lnTo>
                    <a:pt x="93" y="292"/>
                  </a:lnTo>
                  <a:lnTo>
                    <a:pt x="80" y="349"/>
                  </a:lnTo>
                  <a:lnTo>
                    <a:pt x="65" y="405"/>
                  </a:lnTo>
                  <a:lnTo>
                    <a:pt x="50" y="462"/>
                  </a:lnTo>
                  <a:lnTo>
                    <a:pt x="50" y="462"/>
                  </a:lnTo>
                  <a:lnTo>
                    <a:pt x="35" y="515"/>
                  </a:lnTo>
                  <a:lnTo>
                    <a:pt x="22" y="569"/>
                  </a:lnTo>
                  <a:lnTo>
                    <a:pt x="10" y="622"/>
                  </a:lnTo>
                  <a:lnTo>
                    <a:pt x="6" y="649"/>
                  </a:lnTo>
                  <a:lnTo>
                    <a:pt x="3" y="677"/>
                  </a:lnTo>
                  <a:lnTo>
                    <a:pt x="3" y="677"/>
                  </a:lnTo>
                  <a:lnTo>
                    <a:pt x="0" y="699"/>
                  </a:lnTo>
                  <a:lnTo>
                    <a:pt x="0" y="723"/>
                  </a:lnTo>
                  <a:lnTo>
                    <a:pt x="0" y="745"/>
                  </a:lnTo>
                  <a:lnTo>
                    <a:pt x="3" y="769"/>
                  </a:lnTo>
                  <a:lnTo>
                    <a:pt x="6" y="791"/>
                  </a:lnTo>
                  <a:lnTo>
                    <a:pt x="12" y="814"/>
                  </a:lnTo>
                  <a:lnTo>
                    <a:pt x="21" y="836"/>
                  </a:lnTo>
                  <a:lnTo>
                    <a:pt x="31" y="857"/>
                  </a:lnTo>
                  <a:lnTo>
                    <a:pt x="31" y="857"/>
                  </a:lnTo>
                  <a:lnTo>
                    <a:pt x="38" y="868"/>
                  </a:lnTo>
                  <a:lnTo>
                    <a:pt x="46" y="880"/>
                  </a:lnTo>
                  <a:lnTo>
                    <a:pt x="64" y="900"/>
                  </a:lnTo>
                  <a:lnTo>
                    <a:pt x="84" y="919"/>
                  </a:lnTo>
                  <a:lnTo>
                    <a:pt x="107" y="935"/>
                  </a:lnTo>
                  <a:lnTo>
                    <a:pt x="129" y="949"/>
                  </a:lnTo>
                  <a:lnTo>
                    <a:pt x="154" y="962"/>
                  </a:lnTo>
                  <a:lnTo>
                    <a:pt x="179" y="972"/>
                  </a:lnTo>
                  <a:lnTo>
                    <a:pt x="204" y="983"/>
                  </a:lnTo>
                  <a:lnTo>
                    <a:pt x="204" y="983"/>
                  </a:lnTo>
                  <a:lnTo>
                    <a:pt x="240" y="993"/>
                  </a:lnTo>
                  <a:lnTo>
                    <a:pt x="240" y="993"/>
                  </a:lnTo>
                  <a:lnTo>
                    <a:pt x="243" y="993"/>
                  </a:lnTo>
                  <a:lnTo>
                    <a:pt x="246" y="992"/>
                  </a:lnTo>
                  <a:lnTo>
                    <a:pt x="249" y="990"/>
                  </a:lnTo>
                  <a:lnTo>
                    <a:pt x="250" y="987"/>
                  </a:lnTo>
                  <a:lnTo>
                    <a:pt x="250" y="983"/>
                  </a:lnTo>
                  <a:lnTo>
                    <a:pt x="250" y="980"/>
                  </a:lnTo>
                  <a:lnTo>
                    <a:pt x="247" y="977"/>
                  </a:lnTo>
                  <a:lnTo>
                    <a:pt x="244" y="975"/>
                  </a:lnTo>
                  <a:lnTo>
                    <a:pt x="244" y="975"/>
                  </a:lnTo>
                  <a:lnTo>
                    <a:pt x="218" y="968"/>
                  </a:lnTo>
                  <a:lnTo>
                    <a:pt x="191" y="959"/>
                  </a:lnTo>
                  <a:lnTo>
                    <a:pt x="164" y="947"/>
                  </a:lnTo>
                  <a:lnTo>
                    <a:pt x="139" y="935"/>
                  </a:lnTo>
                  <a:lnTo>
                    <a:pt x="116" y="920"/>
                  </a:lnTo>
                  <a:lnTo>
                    <a:pt x="93" y="903"/>
                  </a:lnTo>
                  <a:lnTo>
                    <a:pt x="83" y="894"/>
                  </a:lnTo>
                  <a:lnTo>
                    <a:pt x="73" y="883"/>
                  </a:lnTo>
                  <a:lnTo>
                    <a:pt x="64" y="873"/>
                  </a:lnTo>
                  <a:lnTo>
                    <a:pt x="55" y="861"/>
                  </a:lnTo>
                  <a:lnTo>
                    <a:pt x="55" y="861"/>
                  </a:lnTo>
                  <a:lnTo>
                    <a:pt x="43" y="842"/>
                  </a:lnTo>
                  <a:lnTo>
                    <a:pt x="34" y="822"/>
                  </a:lnTo>
                  <a:lnTo>
                    <a:pt x="27" y="802"/>
                  </a:lnTo>
                  <a:lnTo>
                    <a:pt x="22" y="779"/>
                  </a:lnTo>
                  <a:lnTo>
                    <a:pt x="19" y="757"/>
                  </a:lnTo>
                  <a:lnTo>
                    <a:pt x="18" y="735"/>
                  </a:lnTo>
                  <a:lnTo>
                    <a:pt x="18" y="713"/>
                  </a:lnTo>
                  <a:lnTo>
                    <a:pt x="19" y="690"/>
                  </a:lnTo>
                  <a:lnTo>
                    <a:pt x="19" y="690"/>
                  </a:lnTo>
                  <a:lnTo>
                    <a:pt x="22" y="665"/>
                  </a:lnTo>
                  <a:lnTo>
                    <a:pt x="25" y="638"/>
                  </a:lnTo>
                  <a:lnTo>
                    <a:pt x="35" y="586"/>
                  </a:lnTo>
                  <a:lnTo>
                    <a:pt x="49" y="534"/>
                  </a:lnTo>
                  <a:lnTo>
                    <a:pt x="62" y="482"/>
                  </a:lnTo>
                  <a:lnTo>
                    <a:pt x="62" y="482"/>
                  </a:lnTo>
                  <a:lnTo>
                    <a:pt x="78" y="426"/>
                  </a:lnTo>
                  <a:lnTo>
                    <a:pt x="93" y="370"/>
                  </a:lnTo>
                  <a:lnTo>
                    <a:pt x="107" y="313"/>
                  </a:lnTo>
                  <a:lnTo>
                    <a:pt x="117" y="257"/>
                  </a:lnTo>
                  <a:lnTo>
                    <a:pt x="117" y="257"/>
                  </a:lnTo>
                  <a:lnTo>
                    <a:pt x="120" y="228"/>
                  </a:lnTo>
                  <a:lnTo>
                    <a:pt x="123" y="200"/>
                  </a:lnTo>
                  <a:lnTo>
                    <a:pt x="126" y="172"/>
                  </a:lnTo>
                  <a:lnTo>
                    <a:pt x="126" y="144"/>
                  </a:lnTo>
                  <a:lnTo>
                    <a:pt x="124" y="116"/>
                  </a:lnTo>
                  <a:lnTo>
                    <a:pt x="121" y="89"/>
                  </a:lnTo>
                  <a:lnTo>
                    <a:pt x="117" y="61"/>
                  </a:lnTo>
                  <a:lnTo>
                    <a:pt x="111" y="32"/>
                  </a:lnTo>
                  <a:lnTo>
                    <a:pt x="111" y="32"/>
                  </a:lnTo>
                  <a:lnTo>
                    <a:pt x="104" y="6"/>
                  </a:lnTo>
                  <a:lnTo>
                    <a:pt x="104" y="6"/>
                  </a:lnTo>
                  <a:lnTo>
                    <a:pt x="101" y="3"/>
                  </a:lnTo>
                  <a:lnTo>
                    <a:pt x="98" y="1"/>
                  </a:lnTo>
                  <a:lnTo>
                    <a:pt x="95" y="0"/>
                  </a:lnTo>
                  <a:lnTo>
                    <a:pt x="92" y="0"/>
                  </a:lnTo>
                  <a:lnTo>
                    <a:pt x="89" y="1"/>
                  </a:lnTo>
                  <a:lnTo>
                    <a:pt x="86" y="4"/>
                  </a:lnTo>
                  <a:lnTo>
                    <a:pt x="86" y="7"/>
                  </a:lnTo>
                  <a:lnTo>
                    <a:pt x="86" y="10"/>
                  </a:lnTo>
                  <a:lnTo>
                    <a:pt x="8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E546DC86-BAAE-BACB-8C13-21B5D7B661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" y="1151"/>
              <a:ext cx="258" cy="43"/>
            </a:xfrm>
            <a:custGeom>
              <a:avLst/>
              <a:gdLst>
                <a:gd name="T0" fmla="*/ 10 w 775"/>
                <a:gd name="T1" fmla="*/ 130 h 130"/>
                <a:gd name="T2" fmla="*/ 230 w 775"/>
                <a:gd name="T3" fmla="*/ 60 h 130"/>
                <a:gd name="T4" fmla="*/ 305 w 775"/>
                <a:gd name="T5" fmla="*/ 40 h 130"/>
                <a:gd name="T6" fmla="*/ 342 w 775"/>
                <a:gd name="T7" fmla="*/ 33 h 130"/>
                <a:gd name="T8" fmla="*/ 418 w 775"/>
                <a:gd name="T9" fmla="*/ 21 h 130"/>
                <a:gd name="T10" fmla="*/ 495 w 775"/>
                <a:gd name="T11" fmla="*/ 17 h 130"/>
                <a:gd name="T12" fmla="*/ 572 w 775"/>
                <a:gd name="T13" fmla="*/ 24 h 130"/>
                <a:gd name="T14" fmla="*/ 609 w 775"/>
                <a:gd name="T15" fmla="*/ 33 h 130"/>
                <a:gd name="T16" fmla="*/ 630 w 775"/>
                <a:gd name="T17" fmla="*/ 39 h 130"/>
                <a:gd name="T18" fmla="*/ 670 w 775"/>
                <a:gd name="T19" fmla="*/ 55 h 130"/>
                <a:gd name="T20" fmla="*/ 709 w 775"/>
                <a:gd name="T21" fmla="*/ 76 h 130"/>
                <a:gd name="T22" fmla="*/ 743 w 775"/>
                <a:gd name="T23" fmla="*/ 103 h 130"/>
                <a:gd name="T24" fmla="*/ 759 w 775"/>
                <a:gd name="T25" fmla="*/ 116 h 130"/>
                <a:gd name="T26" fmla="*/ 766 w 775"/>
                <a:gd name="T27" fmla="*/ 119 h 130"/>
                <a:gd name="T28" fmla="*/ 772 w 775"/>
                <a:gd name="T29" fmla="*/ 116 h 130"/>
                <a:gd name="T30" fmla="*/ 775 w 775"/>
                <a:gd name="T31" fmla="*/ 110 h 130"/>
                <a:gd name="T32" fmla="*/ 772 w 775"/>
                <a:gd name="T33" fmla="*/ 104 h 130"/>
                <a:gd name="T34" fmla="*/ 758 w 775"/>
                <a:gd name="T35" fmla="*/ 91 h 130"/>
                <a:gd name="T36" fmla="*/ 726 w 775"/>
                <a:gd name="T37" fmla="*/ 67 h 130"/>
                <a:gd name="T38" fmla="*/ 692 w 775"/>
                <a:gd name="T39" fmla="*/ 46 h 130"/>
                <a:gd name="T40" fmla="*/ 657 w 775"/>
                <a:gd name="T41" fmla="*/ 30 h 130"/>
                <a:gd name="T42" fmla="*/ 637 w 775"/>
                <a:gd name="T43" fmla="*/ 23 h 130"/>
                <a:gd name="T44" fmla="*/ 600 w 775"/>
                <a:gd name="T45" fmla="*/ 12 h 130"/>
                <a:gd name="T46" fmla="*/ 523 w 775"/>
                <a:gd name="T47" fmla="*/ 0 h 130"/>
                <a:gd name="T48" fmla="*/ 485 w 775"/>
                <a:gd name="T49" fmla="*/ 0 h 130"/>
                <a:gd name="T50" fmla="*/ 405 w 775"/>
                <a:gd name="T51" fmla="*/ 5 h 130"/>
                <a:gd name="T52" fmla="*/ 325 w 775"/>
                <a:gd name="T53" fmla="*/ 18 h 130"/>
                <a:gd name="T54" fmla="*/ 246 w 775"/>
                <a:gd name="T55" fmla="*/ 37 h 130"/>
                <a:gd name="T56" fmla="*/ 169 w 775"/>
                <a:gd name="T57" fmla="*/ 60 h 130"/>
                <a:gd name="T58" fmla="*/ 6 w 775"/>
                <a:gd name="T59" fmla="*/ 112 h 130"/>
                <a:gd name="T60" fmla="*/ 3 w 775"/>
                <a:gd name="T61" fmla="*/ 113 h 130"/>
                <a:gd name="T62" fmla="*/ 0 w 775"/>
                <a:gd name="T63" fmla="*/ 119 h 130"/>
                <a:gd name="T64" fmla="*/ 2 w 775"/>
                <a:gd name="T65" fmla="*/ 125 h 130"/>
                <a:gd name="T66" fmla="*/ 6 w 775"/>
                <a:gd name="T67" fmla="*/ 130 h 130"/>
                <a:gd name="T68" fmla="*/ 10 w 775"/>
                <a:gd name="T6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75" h="130">
                  <a:moveTo>
                    <a:pt x="10" y="130"/>
                  </a:moveTo>
                  <a:lnTo>
                    <a:pt x="10" y="130"/>
                  </a:lnTo>
                  <a:lnTo>
                    <a:pt x="157" y="82"/>
                  </a:lnTo>
                  <a:lnTo>
                    <a:pt x="230" y="60"/>
                  </a:lnTo>
                  <a:lnTo>
                    <a:pt x="267" y="51"/>
                  </a:lnTo>
                  <a:lnTo>
                    <a:pt x="305" y="40"/>
                  </a:lnTo>
                  <a:lnTo>
                    <a:pt x="305" y="40"/>
                  </a:lnTo>
                  <a:lnTo>
                    <a:pt x="342" y="33"/>
                  </a:lnTo>
                  <a:lnTo>
                    <a:pt x="381" y="27"/>
                  </a:lnTo>
                  <a:lnTo>
                    <a:pt x="418" y="21"/>
                  </a:lnTo>
                  <a:lnTo>
                    <a:pt x="457" y="18"/>
                  </a:lnTo>
                  <a:lnTo>
                    <a:pt x="495" y="17"/>
                  </a:lnTo>
                  <a:lnTo>
                    <a:pt x="534" y="20"/>
                  </a:lnTo>
                  <a:lnTo>
                    <a:pt x="572" y="24"/>
                  </a:lnTo>
                  <a:lnTo>
                    <a:pt x="591" y="29"/>
                  </a:lnTo>
                  <a:lnTo>
                    <a:pt x="609" y="33"/>
                  </a:lnTo>
                  <a:lnTo>
                    <a:pt x="609" y="33"/>
                  </a:lnTo>
                  <a:lnTo>
                    <a:pt x="630" y="39"/>
                  </a:lnTo>
                  <a:lnTo>
                    <a:pt x="651" y="46"/>
                  </a:lnTo>
                  <a:lnTo>
                    <a:pt x="670" y="55"/>
                  </a:lnTo>
                  <a:lnTo>
                    <a:pt x="689" y="66"/>
                  </a:lnTo>
                  <a:lnTo>
                    <a:pt x="709" y="76"/>
                  </a:lnTo>
                  <a:lnTo>
                    <a:pt x="726" y="89"/>
                  </a:lnTo>
                  <a:lnTo>
                    <a:pt x="743" y="103"/>
                  </a:lnTo>
                  <a:lnTo>
                    <a:pt x="759" y="116"/>
                  </a:lnTo>
                  <a:lnTo>
                    <a:pt x="759" y="116"/>
                  </a:lnTo>
                  <a:lnTo>
                    <a:pt x="763" y="119"/>
                  </a:lnTo>
                  <a:lnTo>
                    <a:pt x="766" y="119"/>
                  </a:lnTo>
                  <a:lnTo>
                    <a:pt x="769" y="118"/>
                  </a:lnTo>
                  <a:lnTo>
                    <a:pt x="772" y="116"/>
                  </a:lnTo>
                  <a:lnTo>
                    <a:pt x="774" y="113"/>
                  </a:lnTo>
                  <a:lnTo>
                    <a:pt x="775" y="110"/>
                  </a:lnTo>
                  <a:lnTo>
                    <a:pt x="774" y="107"/>
                  </a:lnTo>
                  <a:lnTo>
                    <a:pt x="772" y="104"/>
                  </a:lnTo>
                  <a:lnTo>
                    <a:pt x="772" y="104"/>
                  </a:lnTo>
                  <a:lnTo>
                    <a:pt x="758" y="91"/>
                  </a:lnTo>
                  <a:lnTo>
                    <a:pt x="741" y="78"/>
                  </a:lnTo>
                  <a:lnTo>
                    <a:pt x="726" y="67"/>
                  </a:lnTo>
                  <a:lnTo>
                    <a:pt x="709" y="55"/>
                  </a:lnTo>
                  <a:lnTo>
                    <a:pt x="692" y="46"/>
                  </a:lnTo>
                  <a:lnTo>
                    <a:pt x="675" y="37"/>
                  </a:lnTo>
                  <a:lnTo>
                    <a:pt x="657" y="30"/>
                  </a:lnTo>
                  <a:lnTo>
                    <a:pt x="637" y="23"/>
                  </a:lnTo>
                  <a:lnTo>
                    <a:pt x="637" y="23"/>
                  </a:lnTo>
                  <a:lnTo>
                    <a:pt x="620" y="17"/>
                  </a:lnTo>
                  <a:lnTo>
                    <a:pt x="600" y="12"/>
                  </a:lnTo>
                  <a:lnTo>
                    <a:pt x="562" y="5"/>
                  </a:lnTo>
                  <a:lnTo>
                    <a:pt x="523" y="0"/>
                  </a:lnTo>
                  <a:lnTo>
                    <a:pt x="485" y="0"/>
                  </a:lnTo>
                  <a:lnTo>
                    <a:pt x="485" y="0"/>
                  </a:lnTo>
                  <a:lnTo>
                    <a:pt x="445" y="2"/>
                  </a:lnTo>
                  <a:lnTo>
                    <a:pt x="405" y="5"/>
                  </a:lnTo>
                  <a:lnTo>
                    <a:pt x="365" y="11"/>
                  </a:lnTo>
                  <a:lnTo>
                    <a:pt x="325" y="18"/>
                  </a:lnTo>
                  <a:lnTo>
                    <a:pt x="286" y="27"/>
                  </a:lnTo>
                  <a:lnTo>
                    <a:pt x="246" y="37"/>
                  </a:lnTo>
                  <a:lnTo>
                    <a:pt x="169" y="60"/>
                  </a:lnTo>
                  <a:lnTo>
                    <a:pt x="169" y="60"/>
                  </a:lnTo>
                  <a:lnTo>
                    <a:pt x="87" y="86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3" y="113"/>
                  </a:lnTo>
                  <a:lnTo>
                    <a:pt x="0" y="116"/>
                  </a:lnTo>
                  <a:lnTo>
                    <a:pt x="0" y="119"/>
                  </a:lnTo>
                  <a:lnTo>
                    <a:pt x="0" y="122"/>
                  </a:lnTo>
                  <a:lnTo>
                    <a:pt x="2" y="125"/>
                  </a:lnTo>
                  <a:lnTo>
                    <a:pt x="3" y="128"/>
                  </a:lnTo>
                  <a:lnTo>
                    <a:pt x="6" y="130"/>
                  </a:lnTo>
                  <a:lnTo>
                    <a:pt x="10" y="130"/>
                  </a:lnTo>
                  <a:lnTo>
                    <a:pt x="10" y="1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154DF3CF-8A91-0D13-A53D-FCEA9B0AF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1141"/>
              <a:ext cx="292" cy="59"/>
            </a:xfrm>
            <a:custGeom>
              <a:avLst/>
              <a:gdLst>
                <a:gd name="T0" fmla="*/ 16 w 875"/>
                <a:gd name="T1" fmla="*/ 172 h 177"/>
                <a:gd name="T2" fmla="*/ 40 w 875"/>
                <a:gd name="T3" fmla="*/ 141 h 177"/>
                <a:gd name="T4" fmla="*/ 70 w 875"/>
                <a:gd name="T5" fmla="*/ 116 h 177"/>
                <a:gd name="T6" fmla="*/ 101 w 875"/>
                <a:gd name="T7" fmla="*/ 94 h 177"/>
                <a:gd name="T8" fmla="*/ 135 w 875"/>
                <a:gd name="T9" fmla="*/ 74 h 177"/>
                <a:gd name="T10" fmla="*/ 157 w 875"/>
                <a:gd name="T11" fmla="*/ 65 h 177"/>
                <a:gd name="T12" fmla="*/ 200 w 875"/>
                <a:gd name="T13" fmla="*/ 49 h 177"/>
                <a:gd name="T14" fmla="*/ 267 w 875"/>
                <a:gd name="T15" fmla="*/ 33 h 177"/>
                <a:gd name="T16" fmla="*/ 311 w 875"/>
                <a:gd name="T17" fmla="*/ 25 h 177"/>
                <a:gd name="T18" fmla="*/ 412 w 875"/>
                <a:gd name="T19" fmla="*/ 18 h 177"/>
                <a:gd name="T20" fmla="*/ 511 w 875"/>
                <a:gd name="T21" fmla="*/ 21 h 177"/>
                <a:gd name="T22" fmla="*/ 560 w 875"/>
                <a:gd name="T23" fmla="*/ 27 h 177"/>
                <a:gd name="T24" fmla="*/ 654 w 875"/>
                <a:gd name="T25" fmla="*/ 45 h 177"/>
                <a:gd name="T26" fmla="*/ 701 w 875"/>
                <a:gd name="T27" fmla="*/ 58 h 177"/>
                <a:gd name="T28" fmla="*/ 777 w 875"/>
                <a:gd name="T29" fmla="*/ 89 h 177"/>
                <a:gd name="T30" fmla="*/ 812 w 875"/>
                <a:gd name="T31" fmla="*/ 109 h 177"/>
                <a:gd name="T32" fmla="*/ 845 w 875"/>
                <a:gd name="T33" fmla="*/ 132 h 177"/>
                <a:gd name="T34" fmla="*/ 858 w 875"/>
                <a:gd name="T35" fmla="*/ 144 h 177"/>
                <a:gd name="T36" fmla="*/ 861 w 875"/>
                <a:gd name="T37" fmla="*/ 147 h 177"/>
                <a:gd name="T38" fmla="*/ 869 w 875"/>
                <a:gd name="T39" fmla="*/ 146 h 177"/>
                <a:gd name="T40" fmla="*/ 873 w 875"/>
                <a:gd name="T41" fmla="*/ 141 h 177"/>
                <a:gd name="T42" fmla="*/ 873 w 875"/>
                <a:gd name="T43" fmla="*/ 135 h 177"/>
                <a:gd name="T44" fmla="*/ 872 w 875"/>
                <a:gd name="T45" fmla="*/ 132 h 177"/>
                <a:gd name="T46" fmla="*/ 839 w 875"/>
                <a:gd name="T47" fmla="*/ 106 h 177"/>
                <a:gd name="T48" fmla="*/ 803 w 875"/>
                <a:gd name="T49" fmla="*/ 83 h 177"/>
                <a:gd name="T50" fmla="*/ 766 w 875"/>
                <a:gd name="T51" fmla="*/ 65 h 177"/>
                <a:gd name="T52" fmla="*/ 729 w 875"/>
                <a:gd name="T53" fmla="*/ 49 h 177"/>
                <a:gd name="T54" fmla="*/ 682 w 875"/>
                <a:gd name="T55" fmla="*/ 34 h 177"/>
                <a:gd name="T56" fmla="*/ 586 w 875"/>
                <a:gd name="T57" fmla="*/ 13 h 177"/>
                <a:gd name="T58" fmla="*/ 537 w 875"/>
                <a:gd name="T59" fmla="*/ 6 h 177"/>
                <a:gd name="T60" fmla="*/ 434 w 875"/>
                <a:gd name="T61" fmla="*/ 0 h 177"/>
                <a:gd name="T62" fmla="*/ 332 w 875"/>
                <a:gd name="T63" fmla="*/ 5 h 177"/>
                <a:gd name="T64" fmla="*/ 283 w 875"/>
                <a:gd name="T65" fmla="*/ 12 h 177"/>
                <a:gd name="T66" fmla="*/ 213 w 875"/>
                <a:gd name="T67" fmla="*/ 27 h 177"/>
                <a:gd name="T68" fmla="*/ 168 w 875"/>
                <a:gd name="T69" fmla="*/ 42 h 177"/>
                <a:gd name="T70" fmla="*/ 145 w 875"/>
                <a:gd name="T71" fmla="*/ 51 h 177"/>
                <a:gd name="T72" fmla="*/ 107 w 875"/>
                <a:gd name="T73" fmla="*/ 68 h 177"/>
                <a:gd name="T74" fmla="*/ 73 w 875"/>
                <a:gd name="T75" fmla="*/ 91 h 177"/>
                <a:gd name="T76" fmla="*/ 40 w 875"/>
                <a:gd name="T77" fmla="*/ 117 h 177"/>
                <a:gd name="T78" fmla="*/ 12 w 875"/>
                <a:gd name="T79" fmla="*/ 149 h 177"/>
                <a:gd name="T80" fmla="*/ 1 w 875"/>
                <a:gd name="T81" fmla="*/ 163 h 177"/>
                <a:gd name="T82" fmla="*/ 0 w 875"/>
                <a:gd name="T83" fmla="*/ 166 h 177"/>
                <a:gd name="T84" fmla="*/ 1 w 875"/>
                <a:gd name="T85" fmla="*/ 172 h 177"/>
                <a:gd name="T86" fmla="*/ 7 w 875"/>
                <a:gd name="T87" fmla="*/ 177 h 177"/>
                <a:gd name="T88" fmla="*/ 13 w 875"/>
                <a:gd name="T89" fmla="*/ 175 h 177"/>
                <a:gd name="T90" fmla="*/ 16 w 875"/>
                <a:gd name="T91" fmla="*/ 17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75" h="177">
                  <a:moveTo>
                    <a:pt x="16" y="172"/>
                  </a:moveTo>
                  <a:lnTo>
                    <a:pt x="16" y="172"/>
                  </a:lnTo>
                  <a:lnTo>
                    <a:pt x="28" y="156"/>
                  </a:lnTo>
                  <a:lnTo>
                    <a:pt x="40" y="141"/>
                  </a:lnTo>
                  <a:lnTo>
                    <a:pt x="55" y="128"/>
                  </a:lnTo>
                  <a:lnTo>
                    <a:pt x="70" y="116"/>
                  </a:lnTo>
                  <a:lnTo>
                    <a:pt x="84" y="104"/>
                  </a:lnTo>
                  <a:lnTo>
                    <a:pt x="101" y="94"/>
                  </a:lnTo>
                  <a:lnTo>
                    <a:pt x="119" y="83"/>
                  </a:lnTo>
                  <a:lnTo>
                    <a:pt x="135" y="74"/>
                  </a:lnTo>
                  <a:lnTo>
                    <a:pt x="135" y="74"/>
                  </a:lnTo>
                  <a:lnTo>
                    <a:pt x="157" y="65"/>
                  </a:lnTo>
                  <a:lnTo>
                    <a:pt x="178" y="57"/>
                  </a:lnTo>
                  <a:lnTo>
                    <a:pt x="200" y="49"/>
                  </a:lnTo>
                  <a:lnTo>
                    <a:pt x="221" y="43"/>
                  </a:lnTo>
                  <a:lnTo>
                    <a:pt x="267" y="33"/>
                  </a:lnTo>
                  <a:lnTo>
                    <a:pt x="311" y="25"/>
                  </a:lnTo>
                  <a:lnTo>
                    <a:pt x="311" y="25"/>
                  </a:lnTo>
                  <a:lnTo>
                    <a:pt x="362" y="21"/>
                  </a:lnTo>
                  <a:lnTo>
                    <a:pt x="412" y="18"/>
                  </a:lnTo>
                  <a:lnTo>
                    <a:pt x="461" y="18"/>
                  </a:lnTo>
                  <a:lnTo>
                    <a:pt x="511" y="21"/>
                  </a:lnTo>
                  <a:lnTo>
                    <a:pt x="511" y="21"/>
                  </a:lnTo>
                  <a:lnTo>
                    <a:pt x="560" y="27"/>
                  </a:lnTo>
                  <a:lnTo>
                    <a:pt x="608" y="34"/>
                  </a:lnTo>
                  <a:lnTo>
                    <a:pt x="654" y="45"/>
                  </a:lnTo>
                  <a:lnTo>
                    <a:pt x="701" y="58"/>
                  </a:lnTo>
                  <a:lnTo>
                    <a:pt x="701" y="58"/>
                  </a:lnTo>
                  <a:lnTo>
                    <a:pt x="740" y="73"/>
                  </a:lnTo>
                  <a:lnTo>
                    <a:pt x="777" y="89"/>
                  </a:lnTo>
                  <a:lnTo>
                    <a:pt x="795" y="98"/>
                  </a:lnTo>
                  <a:lnTo>
                    <a:pt x="812" y="109"/>
                  </a:lnTo>
                  <a:lnTo>
                    <a:pt x="829" y="120"/>
                  </a:lnTo>
                  <a:lnTo>
                    <a:pt x="845" y="132"/>
                  </a:lnTo>
                  <a:lnTo>
                    <a:pt x="845" y="132"/>
                  </a:lnTo>
                  <a:lnTo>
                    <a:pt x="858" y="144"/>
                  </a:lnTo>
                  <a:lnTo>
                    <a:pt x="858" y="144"/>
                  </a:lnTo>
                  <a:lnTo>
                    <a:pt x="861" y="147"/>
                  </a:lnTo>
                  <a:lnTo>
                    <a:pt x="866" y="147"/>
                  </a:lnTo>
                  <a:lnTo>
                    <a:pt x="869" y="146"/>
                  </a:lnTo>
                  <a:lnTo>
                    <a:pt x="872" y="144"/>
                  </a:lnTo>
                  <a:lnTo>
                    <a:pt x="873" y="141"/>
                  </a:lnTo>
                  <a:lnTo>
                    <a:pt x="875" y="138"/>
                  </a:lnTo>
                  <a:lnTo>
                    <a:pt x="873" y="135"/>
                  </a:lnTo>
                  <a:lnTo>
                    <a:pt x="872" y="132"/>
                  </a:lnTo>
                  <a:lnTo>
                    <a:pt x="872" y="132"/>
                  </a:lnTo>
                  <a:lnTo>
                    <a:pt x="855" y="119"/>
                  </a:lnTo>
                  <a:lnTo>
                    <a:pt x="839" y="106"/>
                  </a:lnTo>
                  <a:lnTo>
                    <a:pt x="821" y="94"/>
                  </a:lnTo>
                  <a:lnTo>
                    <a:pt x="803" y="83"/>
                  </a:lnTo>
                  <a:lnTo>
                    <a:pt x="786" y="74"/>
                  </a:lnTo>
                  <a:lnTo>
                    <a:pt x="766" y="65"/>
                  </a:lnTo>
                  <a:lnTo>
                    <a:pt x="729" y="49"/>
                  </a:lnTo>
                  <a:lnTo>
                    <a:pt x="729" y="49"/>
                  </a:lnTo>
                  <a:lnTo>
                    <a:pt x="706" y="42"/>
                  </a:lnTo>
                  <a:lnTo>
                    <a:pt x="682" y="34"/>
                  </a:lnTo>
                  <a:lnTo>
                    <a:pt x="634" y="22"/>
                  </a:lnTo>
                  <a:lnTo>
                    <a:pt x="586" y="13"/>
                  </a:lnTo>
                  <a:lnTo>
                    <a:pt x="537" y="6"/>
                  </a:lnTo>
                  <a:lnTo>
                    <a:pt x="537" y="6"/>
                  </a:lnTo>
                  <a:lnTo>
                    <a:pt x="486" y="2"/>
                  </a:lnTo>
                  <a:lnTo>
                    <a:pt x="434" y="0"/>
                  </a:lnTo>
                  <a:lnTo>
                    <a:pt x="382" y="2"/>
                  </a:lnTo>
                  <a:lnTo>
                    <a:pt x="332" y="5"/>
                  </a:lnTo>
                  <a:lnTo>
                    <a:pt x="332" y="5"/>
                  </a:lnTo>
                  <a:lnTo>
                    <a:pt x="283" y="12"/>
                  </a:lnTo>
                  <a:lnTo>
                    <a:pt x="236" y="21"/>
                  </a:lnTo>
                  <a:lnTo>
                    <a:pt x="213" y="27"/>
                  </a:lnTo>
                  <a:lnTo>
                    <a:pt x="190" y="34"/>
                  </a:lnTo>
                  <a:lnTo>
                    <a:pt x="168" y="42"/>
                  </a:lnTo>
                  <a:lnTo>
                    <a:pt x="145" y="51"/>
                  </a:lnTo>
                  <a:lnTo>
                    <a:pt x="145" y="51"/>
                  </a:lnTo>
                  <a:lnTo>
                    <a:pt x="126" y="60"/>
                  </a:lnTo>
                  <a:lnTo>
                    <a:pt x="107" y="68"/>
                  </a:lnTo>
                  <a:lnTo>
                    <a:pt x="89" y="79"/>
                  </a:lnTo>
                  <a:lnTo>
                    <a:pt x="73" y="91"/>
                  </a:lnTo>
                  <a:lnTo>
                    <a:pt x="55" y="104"/>
                  </a:lnTo>
                  <a:lnTo>
                    <a:pt x="40" y="117"/>
                  </a:lnTo>
                  <a:lnTo>
                    <a:pt x="25" y="132"/>
                  </a:lnTo>
                  <a:lnTo>
                    <a:pt x="12" y="149"/>
                  </a:lnTo>
                  <a:lnTo>
                    <a:pt x="12" y="149"/>
                  </a:lnTo>
                  <a:lnTo>
                    <a:pt x="1" y="163"/>
                  </a:lnTo>
                  <a:lnTo>
                    <a:pt x="1" y="163"/>
                  </a:lnTo>
                  <a:lnTo>
                    <a:pt x="0" y="166"/>
                  </a:lnTo>
                  <a:lnTo>
                    <a:pt x="0" y="171"/>
                  </a:lnTo>
                  <a:lnTo>
                    <a:pt x="1" y="172"/>
                  </a:lnTo>
                  <a:lnTo>
                    <a:pt x="4" y="175"/>
                  </a:lnTo>
                  <a:lnTo>
                    <a:pt x="7" y="177"/>
                  </a:lnTo>
                  <a:lnTo>
                    <a:pt x="10" y="177"/>
                  </a:lnTo>
                  <a:lnTo>
                    <a:pt x="13" y="175"/>
                  </a:lnTo>
                  <a:lnTo>
                    <a:pt x="16" y="172"/>
                  </a:lnTo>
                  <a:lnTo>
                    <a:pt x="16" y="1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8204960A-A428-9CFB-5D67-039E48B85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493"/>
              <a:ext cx="1400" cy="995"/>
            </a:xfrm>
            <a:custGeom>
              <a:avLst/>
              <a:gdLst>
                <a:gd name="T0" fmla="*/ 75 w 4201"/>
                <a:gd name="T1" fmla="*/ 2604 h 2986"/>
                <a:gd name="T2" fmla="*/ 17 w 4201"/>
                <a:gd name="T3" fmla="*/ 2140 h 2986"/>
                <a:gd name="T4" fmla="*/ 57 w 4201"/>
                <a:gd name="T5" fmla="*/ 1681 h 2986"/>
                <a:gd name="T6" fmla="*/ 154 w 4201"/>
                <a:gd name="T7" fmla="*/ 1381 h 2986"/>
                <a:gd name="T8" fmla="*/ 261 w 4201"/>
                <a:gd name="T9" fmla="*/ 1203 h 2986"/>
                <a:gd name="T10" fmla="*/ 416 w 4201"/>
                <a:gd name="T11" fmla="*/ 1035 h 2986"/>
                <a:gd name="T12" fmla="*/ 606 w 4201"/>
                <a:gd name="T13" fmla="*/ 906 h 2986"/>
                <a:gd name="T14" fmla="*/ 812 w 4201"/>
                <a:gd name="T15" fmla="*/ 824 h 2986"/>
                <a:gd name="T16" fmla="*/ 1037 w 4201"/>
                <a:gd name="T17" fmla="*/ 785 h 2986"/>
                <a:gd name="T18" fmla="*/ 1154 w 4201"/>
                <a:gd name="T19" fmla="*/ 784 h 2986"/>
                <a:gd name="T20" fmla="*/ 1190 w 4201"/>
                <a:gd name="T21" fmla="*/ 763 h 2986"/>
                <a:gd name="T22" fmla="*/ 1242 w 4201"/>
                <a:gd name="T23" fmla="*/ 681 h 2986"/>
                <a:gd name="T24" fmla="*/ 1458 w 4201"/>
                <a:gd name="T25" fmla="*/ 438 h 2986"/>
                <a:gd name="T26" fmla="*/ 1768 w 4201"/>
                <a:gd name="T27" fmla="*/ 196 h 2986"/>
                <a:gd name="T28" fmla="*/ 1946 w 4201"/>
                <a:gd name="T29" fmla="*/ 111 h 2986"/>
                <a:gd name="T30" fmla="*/ 2386 w 4201"/>
                <a:gd name="T31" fmla="*/ 22 h 2986"/>
                <a:gd name="T32" fmla="*/ 2776 w 4201"/>
                <a:gd name="T33" fmla="*/ 42 h 2986"/>
                <a:gd name="T34" fmla="*/ 3086 w 4201"/>
                <a:gd name="T35" fmla="*/ 134 h 2986"/>
                <a:gd name="T36" fmla="*/ 3433 w 4201"/>
                <a:gd name="T37" fmla="*/ 321 h 2986"/>
                <a:gd name="T38" fmla="*/ 3587 w 4201"/>
                <a:gd name="T39" fmla="*/ 453 h 2986"/>
                <a:gd name="T40" fmla="*/ 3700 w 4201"/>
                <a:gd name="T41" fmla="*/ 616 h 2986"/>
                <a:gd name="T42" fmla="*/ 3783 w 4201"/>
                <a:gd name="T43" fmla="*/ 732 h 2986"/>
                <a:gd name="T44" fmla="*/ 3967 w 4201"/>
                <a:gd name="T45" fmla="*/ 1105 h 2986"/>
                <a:gd name="T46" fmla="*/ 4127 w 4201"/>
                <a:gd name="T47" fmla="*/ 1541 h 2986"/>
                <a:gd name="T48" fmla="*/ 4181 w 4201"/>
                <a:gd name="T49" fmla="*/ 1956 h 2986"/>
                <a:gd name="T50" fmla="*/ 4164 w 4201"/>
                <a:gd name="T51" fmla="*/ 2394 h 2986"/>
                <a:gd name="T52" fmla="*/ 4085 w 4201"/>
                <a:gd name="T53" fmla="*/ 2838 h 2986"/>
                <a:gd name="T54" fmla="*/ 4073 w 4201"/>
                <a:gd name="T55" fmla="*/ 2919 h 2986"/>
                <a:gd name="T56" fmla="*/ 4137 w 4201"/>
                <a:gd name="T57" fmla="*/ 2691 h 2986"/>
                <a:gd name="T58" fmla="*/ 4193 w 4201"/>
                <a:gd name="T59" fmla="*/ 2239 h 2986"/>
                <a:gd name="T60" fmla="*/ 4181 w 4201"/>
                <a:gd name="T61" fmla="*/ 1719 h 2986"/>
                <a:gd name="T62" fmla="*/ 4078 w 4201"/>
                <a:gd name="T63" fmla="*/ 1329 h 2986"/>
                <a:gd name="T64" fmla="*/ 3913 w 4201"/>
                <a:gd name="T65" fmla="*/ 952 h 2986"/>
                <a:gd name="T66" fmla="*/ 3771 w 4201"/>
                <a:gd name="T67" fmla="*/ 687 h 2986"/>
                <a:gd name="T68" fmla="*/ 3637 w 4201"/>
                <a:gd name="T69" fmla="*/ 488 h 2986"/>
                <a:gd name="T70" fmla="*/ 3523 w 4201"/>
                <a:gd name="T71" fmla="*/ 367 h 2986"/>
                <a:gd name="T72" fmla="*/ 3182 w 4201"/>
                <a:gd name="T73" fmla="*/ 157 h 2986"/>
                <a:gd name="T74" fmla="*/ 2876 w 4201"/>
                <a:gd name="T75" fmla="*/ 43 h 2986"/>
                <a:gd name="T76" fmla="*/ 2486 w 4201"/>
                <a:gd name="T77" fmla="*/ 0 h 2986"/>
                <a:gd name="T78" fmla="*/ 2028 w 4201"/>
                <a:gd name="T79" fmla="*/ 65 h 2986"/>
                <a:gd name="T80" fmla="*/ 1679 w 4201"/>
                <a:gd name="T81" fmla="*/ 232 h 2986"/>
                <a:gd name="T82" fmla="*/ 1381 w 4201"/>
                <a:gd name="T83" fmla="*/ 490 h 2986"/>
                <a:gd name="T84" fmla="*/ 1187 w 4201"/>
                <a:gd name="T85" fmla="*/ 725 h 2986"/>
                <a:gd name="T86" fmla="*/ 1177 w 4201"/>
                <a:gd name="T87" fmla="*/ 756 h 2986"/>
                <a:gd name="T88" fmla="*/ 1089 w 4201"/>
                <a:gd name="T89" fmla="*/ 766 h 2986"/>
                <a:gd name="T90" fmla="*/ 934 w 4201"/>
                <a:gd name="T91" fmla="*/ 778 h 2986"/>
                <a:gd name="T92" fmla="*/ 708 w 4201"/>
                <a:gd name="T93" fmla="*/ 839 h 2986"/>
                <a:gd name="T94" fmla="*/ 530 w 4201"/>
                <a:gd name="T95" fmla="*/ 928 h 2986"/>
                <a:gd name="T96" fmla="*/ 350 w 4201"/>
                <a:gd name="T97" fmla="*/ 1072 h 2986"/>
                <a:gd name="T98" fmla="*/ 221 w 4201"/>
                <a:gd name="T99" fmla="*/ 1228 h 2986"/>
                <a:gd name="T100" fmla="*/ 109 w 4201"/>
                <a:gd name="T101" fmla="*/ 1443 h 2986"/>
                <a:gd name="T102" fmla="*/ 25 w 4201"/>
                <a:gd name="T103" fmla="*/ 1754 h 2986"/>
                <a:gd name="T104" fmla="*/ 10 w 4201"/>
                <a:gd name="T105" fmla="*/ 2307 h 2986"/>
                <a:gd name="T106" fmla="*/ 92 w 4201"/>
                <a:gd name="T107" fmla="*/ 2735 h 2986"/>
                <a:gd name="T108" fmla="*/ 182 w 4201"/>
                <a:gd name="T109" fmla="*/ 2982 h 2986"/>
                <a:gd name="T110" fmla="*/ 198 w 4201"/>
                <a:gd name="T111" fmla="*/ 2976 h 2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01" h="2986">
                  <a:moveTo>
                    <a:pt x="197" y="2971"/>
                  </a:moveTo>
                  <a:lnTo>
                    <a:pt x="197" y="2971"/>
                  </a:lnTo>
                  <a:lnTo>
                    <a:pt x="167" y="2900"/>
                  </a:lnTo>
                  <a:lnTo>
                    <a:pt x="139" y="2827"/>
                  </a:lnTo>
                  <a:lnTo>
                    <a:pt x="115" y="2754"/>
                  </a:lnTo>
                  <a:lnTo>
                    <a:pt x="95" y="2680"/>
                  </a:lnTo>
                  <a:lnTo>
                    <a:pt x="75" y="2604"/>
                  </a:lnTo>
                  <a:lnTo>
                    <a:pt x="59" y="2529"/>
                  </a:lnTo>
                  <a:lnTo>
                    <a:pt x="47" y="2451"/>
                  </a:lnTo>
                  <a:lnTo>
                    <a:pt x="35" y="2374"/>
                  </a:lnTo>
                  <a:lnTo>
                    <a:pt x="35" y="2374"/>
                  </a:lnTo>
                  <a:lnTo>
                    <a:pt x="28" y="2297"/>
                  </a:lnTo>
                  <a:lnTo>
                    <a:pt x="22" y="2218"/>
                  </a:lnTo>
                  <a:lnTo>
                    <a:pt x="17" y="2140"/>
                  </a:lnTo>
                  <a:lnTo>
                    <a:pt x="17" y="2062"/>
                  </a:lnTo>
                  <a:lnTo>
                    <a:pt x="19" y="1984"/>
                  </a:lnTo>
                  <a:lnTo>
                    <a:pt x="25" y="1905"/>
                  </a:lnTo>
                  <a:lnTo>
                    <a:pt x="32" y="1828"/>
                  </a:lnTo>
                  <a:lnTo>
                    <a:pt x="44" y="1749"/>
                  </a:lnTo>
                  <a:lnTo>
                    <a:pt x="44" y="1749"/>
                  </a:lnTo>
                  <a:lnTo>
                    <a:pt x="57" y="1681"/>
                  </a:lnTo>
                  <a:lnTo>
                    <a:pt x="72" y="1613"/>
                  </a:lnTo>
                  <a:lnTo>
                    <a:pt x="92" y="1544"/>
                  </a:lnTo>
                  <a:lnTo>
                    <a:pt x="102" y="1512"/>
                  </a:lnTo>
                  <a:lnTo>
                    <a:pt x="114" y="1479"/>
                  </a:lnTo>
                  <a:lnTo>
                    <a:pt x="127" y="1446"/>
                  </a:lnTo>
                  <a:lnTo>
                    <a:pt x="141" y="1414"/>
                  </a:lnTo>
                  <a:lnTo>
                    <a:pt x="154" y="1381"/>
                  </a:lnTo>
                  <a:lnTo>
                    <a:pt x="170" y="1350"/>
                  </a:lnTo>
                  <a:lnTo>
                    <a:pt x="186" y="1319"/>
                  </a:lnTo>
                  <a:lnTo>
                    <a:pt x="203" y="1289"/>
                  </a:lnTo>
                  <a:lnTo>
                    <a:pt x="222" y="1259"/>
                  </a:lnTo>
                  <a:lnTo>
                    <a:pt x="241" y="1229"/>
                  </a:lnTo>
                  <a:lnTo>
                    <a:pt x="241" y="1229"/>
                  </a:lnTo>
                  <a:lnTo>
                    <a:pt x="261" y="1203"/>
                  </a:lnTo>
                  <a:lnTo>
                    <a:pt x="280" y="1176"/>
                  </a:lnTo>
                  <a:lnTo>
                    <a:pt x="301" y="1151"/>
                  </a:lnTo>
                  <a:lnTo>
                    <a:pt x="323" y="1127"/>
                  </a:lnTo>
                  <a:lnTo>
                    <a:pt x="345" y="1102"/>
                  </a:lnTo>
                  <a:lnTo>
                    <a:pt x="369" y="1079"/>
                  </a:lnTo>
                  <a:lnTo>
                    <a:pt x="393" y="1056"/>
                  </a:lnTo>
                  <a:lnTo>
                    <a:pt x="416" y="1035"/>
                  </a:lnTo>
                  <a:lnTo>
                    <a:pt x="443" y="1014"/>
                  </a:lnTo>
                  <a:lnTo>
                    <a:pt x="468" y="993"/>
                  </a:lnTo>
                  <a:lnTo>
                    <a:pt x="495" y="974"/>
                  </a:lnTo>
                  <a:lnTo>
                    <a:pt x="521" y="955"/>
                  </a:lnTo>
                  <a:lnTo>
                    <a:pt x="550" y="938"/>
                  </a:lnTo>
                  <a:lnTo>
                    <a:pt x="578" y="921"/>
                  </a:lnTo>
                  <a:lnTo>
                    <a:pt x="606" y="906"/>
                  </a:lnTo>
                  <a:lnTo>
                    <a:pt x="636" y="891"/>
                  </a:lnTo>
                  <a:lnTo>
                    <a:pt x="636" y="891"/>
                  </a:lnTo>
                  <a:lnTo>
                    <a:pt x="670" y="875"/>
                  </a:lnTo>
                  <a:lnTo>
                    <a:pt x="705" y="860"/>
                  </a:lnTo>
                  <a:lnTo>
                    <a:pt x="739" y="846"/>
                  </a:lnTo>
                  <a:lnTo>
                    <a:pt x="776" y="834"/>
                  </a:lnTo>
                  <a:lnTo>
                    <a:pt x="812" y="824"/>
                  </a:lnTo>
                  <a:lnTo>
                    <a:pt x="848" y="814"/>
                  </a:lnTo>
                  <a:lnTo>
                    <a:pt x="885" y="806"/>
                  </a:lnTo>
                  <a:lnTo>
                    <a:pt x="922" y="799"/>
                  </a:lnTo>
                  <a:lnTo>
                    <a:pt x="922" y="799"/>
                  </a:lnTo>
                  <a:lnTo>
                    <a:pt x="960" y="793"/>
                  </a:lnTo>
                  <a:lnTo>
                    <a:pt x="999" y="788"/>
                  </a:lnTo>
                  <a:lnTo>
                    <a:pt x="1037" y="785"/>
                  </a:lnTo>
                  <a:lnTo>
                    <a:pt x="1076" y="784"/>
                  </a:lnTo>
                  <a:lnTo>
                    <a:pt x="1076" y="784"/>
                  </a:lnTo>
                  <a:lnTo>
                    <a:pt x="1117" y="782"/>
                  </a:lnTo>
                  <a:lnTo>
                    <a:pt x="1117" y="782"/>
                  </a:lnTo>
                  <a:lnTo>
                    <a:pt x="1135" y="784"/>
                  </a:lnTo>
                  <a:lnTo>
                    <a:pt x="1146" y="784"/>
                  </a:lnTo>
                  <a:lnTo>
                    <a:pt x="1154" y="784"/>
                  </a:lnTo>
                  <a:lnTo>
                    <a:pt x="1154" y="784"/>
                  </a:lnTo>
                  <a:lnTo>
                    <a:pt x="1162" y="781"/>
                  </a:lnTo>
                  <a:lnTo>
                    <a:pt x="1171" y="778"/>
                  </a:lnTo>
                  <a:lnTo>
                    <a:pt x="1186" y="771"/>
                  </a:lnTo>
                  <a:lnTo>
                    <a:pt x="1186" y="771"/>
                  </a:lnTo>
                  <a:lnTo>
                    <a:pt x="1190" y="768"/>
                  </a:lnTo>
                  <a:lnTo>
                    <a:pt x="1190" y="763"/>
                  </a:lnTo>
                  <a:lnTo>
                    <a:pt x="1190" y="763"/>
                  </a:lnTo>
                  <a:lnTo>
                    <a:pt x="1193" y="753"/>
                  </a:lnTo>
                  <a:lnTo>
                    <a:pt x="1197" y="741"/>
                  </a:lnTo>
                  <a:lnTo>
                    <a:pt x="1203" y="730"/>
                  </a:lnTo>
                  <a:lnTo>
                    <a:pt x="1211" y="720"/>
                  </a:lnTo>
                  <a:lnTo>
                    <a:pt x="1227" y="699"/>
                  </a:lnTo>
                  <a:lnTo>
                    <a:pt x="1242" y="681"/>
                  </a:lnTo>
                  <a:lnTo>
                    <a:pt x="1242" y="681"/>
                  </a:lnTo>
                  <a:lnTo>
                    <a:pt x="1283" y="632"/>
                  </a:lnTo>
                  <a:lnTo>
                    <a:pt x="1325" y="583"/>
                  </a:lnTo>
                  <a:lnTo>
                    <a:pt x="1325" y="583"/>
                  </a:lnTo>
                  <a:lnTo>
                    <a:pt x="1368" y="534"/>
                  </a:lnTo>
                  <a:lnTo>
                    <a:pt x="1412" y="485"/>
                  </a:lnTo>
                  <a:lnTo>
                    <a:pt x="1458" y="438"/>
                  </a:lnTo>
                  <a:lnTo>
                    <a:pt x="1506" y="393"/>
                  </a:lnTo>
                  <a:lnTo>
                    <a:pt x="1506" y="393"/>
                  </a:lnTo>
                  <a:lnTo>
                    <a:pt x="1555" y="349"/>
                  </a:lnTo>
                  <a:lnTo>
                    <a:pt x="1605" y="307"/>
                  </a:lnTo>
                  <a:lnTo>
                    <a:pt x="1658" y="267"/>
                  </a:lnTo>
                  <a:lnTo>
                    <a:pt x="1712" y="230"/>
                  </a:lnTo>
                  <a:lnTo>
                    <a:pt x="1768" y="196"/>
                  </a:lnTo>
                  <a:lnTo>
                    <a:pt x="1796" y="180"/>
                  </a:lnTo>
                  <a:lnTo>
                    <a:pt x="1826" y="165"/>
                  </a:lnTo>
                  <a:lnTo>
                    <a:pt x="1854" y="150"/>
                  </a:lnTo>
                  <a:lnTo>
                    <a:pt x="1885" y="137"/>
                  </a:lnTo>
                  <a:lnTo>
                    <a:pt x="1915" y="123"/>
                  </a:lnTo>
                  <a:lnTo>
                    <a:pt x="1946" y="111"/>
                  </a:lnTo>
                  <a:lnTo>
                    <a:pt x="1946" y="111"/>
                  </a:lnTo>
                  <a:lnTo>
                    <a:pt x="2007" y="91"/>
                  </a:lnTo>
                  <a:lnTo>
                    <a:pt x="2069" y="73"/>
                  </a:lnTo>
                  <a:lnTo>
                    <a:pt x="2131" y="58"/>
                  </a:lnTo>
                  <a:lnTo>
                    <a:pt x="2194" y="44"/>
                  </a:lnTo>
                  <a:lnTo>
                    <a:pt x="2257" y="34"/>
                  </a:lnTo>
                  <a:lnTo>
                    <a:pt x="2323" y="27"/>
                  </a:lnTo>
                  <a:lnTo>
                    <a:pt x="2386" y="22"/>
                  </a:lnTo>
                  <a:lnTo>
                    <a:pt x="2450" y="19"/>
                  </a:lnTo>
                  <a:lnTo>
                    <a:pt x="2450" y="19"/>
                  </a:lnTo>
                  <a:lnTo>
                    <a:pt x="2515" y="18"/>
                  </a:lnTo>
                  <a:lnTo>
                    <a:pt x="2581" y="21"/>
                  </a:lnTo>
                  <a:lnTo>
                    <a:pt x="2646" y="25"/>
                  </a:lnTo>
                  <a:lnTo>
                    <a:pt x="2711" y="31"/>
                  </a:lnTo>
                  <a:lnTo>
                    <a:pt x="2776" y="42"/>
                  </a:lnTo>
                  <a:lnTo>
                    <a:pt x="2840" y="55"/>
                  </a:lnTo>
                  <a:lnTo>
                    <a:pt x="2904" y="70"/>
                  </a:lnTo>
                  <a:lnTo>
                    <a:pt x="2966" y="88"/>
                  </a:lnTo>
                  <a:lnTo>
                    <a:pt x="2966" y="88"/>
                  </a:lnTo>
                  <a:lnTo>
                    <a:pt x="2997" y="98"/>
                  </a:lnTo>
                  <a:lnTo>
                    <a:pt x="3027" y="110"/>
                  </a:lnTo>
                  <a:lnTo>
                    <a:pt x="3086" y="134"/>
                  </a:lnTo>
                  <a:lnTo>
                    <a:pt x="3144" y="160"/>
                  </a:lnTo>
                  <a:lnTo>
                    <a:pt x="3202" y="189"/>
                  </a:lnTo>
                  <a:lnTo>
                    <a:pt x="3202" y="189"/>
                  </a:lnTo>
                  <a:lnTo>
                    <a:pt x="3261" y="218"/>
                  </a:lnTo>
                  <a:lnTo>
                    <a:pt x="3320" y="249"/>
                  </a:lnTo>
                  <a:lnTo>
                    <a:pt x="3377" y="284"/>
                  </a:lnTo>
                  <a:lnTo>
                    <a:pt x="3433" y="321"/>
                  </a:lnTo>
                  <a:lnTo>
                    <a:pt x="3433" y="321"/>
                  </a:lnTo>
                  <a:lnTo>
                    <a:pt x="3460" y="340"/>
                  </a:lnTo>
                  <a:lnTo>
                    <a:pt x="3486" y="361"/>
                  </a:lnTo>
                  <a:lnTo>
                    <a:pt x="3513" y="383"/>
                  </a:lnTo>
                  <a:lnTo>
                    <a:pt x="3538" y="405"/>
                  </a:lnTo>
                  <a:lnTo>
                    <a:pt x="3563" y="428"/>
                  </a:lnTo>
                  <a:lnTo>
                    <a:pt x="3587" y="453"/>
                  </a:lnTo>
                  <a:lnTo>
                    <a:pt x="3608" y="478"/>
                  </a:lnTo>
                  <a:lnTo>
                    <a:pt x="3629" y="506"/>
                  </a:lnTo>
                  <a:lnTo>
                    <a:pt x="3629" y="506"/>
                  </a:lnTo>
                  <a:lnTo>
                    <a:pt x="3646" y="533"/>
                  </a:lnTo>
                  <a:lnTo>
                    <a:pt x="3664" y="561"/>
                  </a:lnTo>
                  <a:lnTo>
                    <a:pt x="3700" y="616"/>
                  </a:lnTo>
                  <a:lnTo>
                    <a:pt x="3700" y="616"/>
                  </a:lnTo>
                  <a:lnTo>
                    <a:pt x="3716" y="643"/>
                  </a:lnTo>
                  <a:lnTo>
                    <a:pt x="3734" y="670"/>
                  </a:lnTo>
                  <a:lnTo>
                    <a:pt x="3734" y="670"/>
                  </a:lnTo>
                  <a:lnTo>
                    <a:pt x="3753" y="692"/>
                  </a:lnTo>
                  <a:lnTo>
                    <a:pt x="3771" y="714"/>
                  </a:lnTo>
                  <a:lnTo>
                    <a:pt x="3771" y="714"/>
                  </a:lnTo>
                  <a:lnTo>
                    <a:pt x="3783" y="732"/>
                  </a:lnTo>
                  <a:lnTo>
                    <a:pt x="3793" y="750"/>
                  </a:lnTo>
                  <a:lnTo>
                    <a:pt x="3814" y="787"/>
                  </a:lnTo>
                  <a:lnTo>
                    <a:pt x="3849" y="861"/>
                  </a:lnTo>
                  <a:lnTo>
                    <a:pt x="3849" y="861"/>
                  </a:lnTo>
                  <a:lnTo>
                    <a:pt x="3909" y="983"/>
                  </a:lnTo>
                  <a:lnTo>
                    <a:pt x="3967" y="1105"/>
                  </a:lnTo>
                  <a:lnTo>
                    <a:pt x="3967" y="1105"/>
                  </a:lnTo>
                  <a:lnTo>
                    <a:pt x="3993" y="1166"/>
                  </a:lnTo>
                  <a:lnTo>
                    <a:pt x="4018" y="1226"/>
                  </a:lnTo>
                  <a:lnTo>
                    <a:pt x="4044" y="1289"/>
                  </a:lnTo>
                  <a:lnTo>
                    <a:pt x="4067" y="1351"/>
                  </a:lnTo>
                  <a:lnTo>
                    <a:pt x="4088" y="1414"/>
                  </a:lnTo>
                  <a:lnTo>
                    <a:pt x="4109" y="1477"/>
                  </a:lnTo>
                  <a:lnTo>
                    <a:pt x="4127" y="1541"/>
                  </a:lnTo>
                  <a:lnTo>
                    <a:pt x="4141" y="1605"/>
                  </a:lnTo>
                  <a:lnTo>
                    <a:pt x="4141" y="1605"/>
                  </a:lnTo>
                  <a:lnTo>
                    <a:pt x="4155" y="1675"/>
                  </a:lnTo>
                  <a:lnTo>
                    <a:pt x="4165" y="1745"/>
                  </a:lnTo>
                  <a:lnTo>
                    <a:pt x="4174" y="1814"/>
                  </a:lnTo>
                  <a:lnTo>
                    <a:pt x="4179" y="1886"/>
                  </a:lnTo>
                  <a:lnTo>
                    <a:pt x="4181" y="1956"/>
                  </a:lnTo>
                  <a:lnTo>
                    <a:pt x="4181" y="2025"/>
                  </a:lnTo>
                  <a:lnTo>
                    <a:pt x="4181" y="2097"/>
                  </a:lnTo>
                  <a:lnTo>
                    <a:pt x="4179" y="2168"/>
                  </a:lnTo>
                  <a:lnTo>
                    <a:pt x="4179" y="2168"/>
                  </a:lnTo>
                  <a:lnTo>
                    <a:pt x="4176" y="2242"/>
                  </a:lnTo>
                  <a:lnTo>
                    <a:pt x="4170" y="2318"/>
                  </a:lnTo>
                  <a:lnTo>
                    <a:pt x="4164" y="2394"/>
                  </a:lnTo>
                  <a:lnTo>
                    <a:pt x="4155" y="2469"/>
                  </a:lnTo>
                  <a:lnTo>
                    <a:pt x="4144" y="2544"/>
                  </a:lnTo>
                  <a:lnTo>
                    <a:pt x="4133" y="2619"/>
                  </a:lnTo>
                  <a:lnTo>
                    <a:pt x="4119" y="2694"/>
                  </a:lnTo>
                  <a:lnTo>
                    <a:pt x="4103" y="2766"/>
                  </a:lnTo>
                  <a:lnTo>
                    <a:pt x="4103" y="2766"/>
                  </a:lnTo>
                  <a:lnTo>
                    <a:pt x="4085" y="2838"/>
                  </a:lnTo>
                  <a:lnTo>
                    <a:pt x="4064" y="2909"/>
                  </a:lnTo>
                  <a:lnTo>
                    <a:pt x="4064" y="2909"/>
                  </a:lnTo>
                  <a:lnTo>
                    <a:pt x="4064" y="2912"/>
                  </a:lnTo>
                  <a:lnTo>
                    <a:pt x="4066" y="2915"/>
                  </a:lnTo>
                  <a:lnTo>
                    <a:pt x="4067" y="2918"/>
                  </a:lnTo>
                  <a:lnTo>
                    <a:pt x="4070" y="2919"/>
                  </a:lnTo>
                  <a:lnTo>
                    <a:pt x="4073" y="2919"/>
                  </a:lnTo>
                  <a:lnTo>
                    <a:pt x="4078" y="2919"/>
                  </a:lnTo>
                  <a:lnTo>
                    <a:pt x="4079" y="2916"/>
                  </a:lnTo>
                  <a:lnTo>
                    <a:pt x="4082" y="2913"/>
                  </a:lnTo>
                  <a:lnTo>
                    <a:pt x="4082" y="2913"/>
                  </a:lnTo>
                  <a:lnTo>
                    <a:pt x="4103" y="2839"/>
                  </a:lnTo>
                  <a:lnTo>
                    <a:pt x="4121" y="2765"/>
                  </a:lnTo>
                  <a:lnTo>
                    <a:pt x="4137" y="2691"/>
                  </a:lnTo>
                  <a:lnTo>
                    <a:pt x="4152" y="2616"/>
                  </a:lnTo>
                  <a:lnTo>
                    <a:pt x="4164" y="2541"/>
                  </a:lnTo>
                  <a:lnTo>
                    <a:pt x="4173" y="2465"/>
                  </a:lnTo>
                  <a:lnTo>
                    <a:pt x="4181" y="2389"/>
                  </a:lnTo>
                  <a:lnTo>
                    <a:pt x="4187" y="2312"/>
                  </a:lnTo>
                  <a:lnTo>
                    <a:pt x="4187" y="2312"/>
                  </a:lnTo>
                  <a:lnTo>
                    <a:pt x="4193" y="2239"/>
                  </a:lnTo>
                  <a:lnTo>
                    <a:pt x="4198" y="2165"/>
                  </a:lnTo>
                  <a:lnTo>
                    <a:pt x="4201" y="2091"/>
                  </a:lnTo>
                  <a:lnTo>
                    <a:pt x="4201" y="2016"/>
                  </a:lnTo>
                  <a:lnTo>
                    <a:pt x="4199" y="1941"/>
                  </a:lnTo>
                  <a:lnTo>
                    <a:pt x="4196" y="1866"/>
                  </a:lnTo>
                  <a:lnTo>
                    <a:pt x="4190" y="1794"/>
                  </a:lnTo>
                  <a:lnTo>
                    <a:pt x="4181" y="1719"/>
                  </a:lnTo>
                  <a:lnTo>
                    <a:pt x="4181" y="1719"/>
                  </a:lnTo>
                  <a:lnTo>
                    <a:pt x="4170" y="1653"/>
                  </a:lnTo>
                  <a:lnTo>
                    <a:pt x="4156" y="1587"/>
                  </a:lnTo>
                  <a:lnTo>
                    <a:pt x="4140" y="1522"/>
                  </a:lnTo>
                  <a:lnTo>
                    <a:pt x="4121" y="1457"/>
                  </a:lnTo>
                  <a:lnTo>
                    <a:pt x="4100" y="1393"/>
                  </a:lnTo>
                  <a:lnTo>
                    <a:pt x="4078" y="1329"/>
                  </a:lnTo>
                  <a:lnTo>
                    <a:pt x="4054" y="1265"/>
                  </a:lnTo>
                  <a:lnTo>
                    <a:pt x="4029" y="1203"/>
                  </a:lnTo>
                  <a:lnTo>
                    <a:pt x="4029" y="1203"/>
                  </a:lnTo>
                  <a:lnTo>
                    <a:pt x="4001" y="1139"/>
                  </a:lnTo>
                  <a:lnTo>
                    <a:pt x="3972" y="1076"/>
                  </a:lnTo>
                  <a:lnTo>
                    <a:pt x="3913" y="952"/>
                  </a:lnTo>
                  <a:lnTo>
                    <a:pt x="3913" y="952"/>
                  </a:lnTo>
                  <a:lnTo>
                    <a:pt x="3864" y="846"/>
                  </a:lnTo>
                  <a:lnTo>
                    <a:pt x="3838" y="794"/>
                  </a:lnTo>
                  <a:lnTo>
                    <a:pt x="3809" y="745"/>
                  </a:lnTo>
                  <a:lnTo>
                    <a:pt x="3809" y="745"/>
                  </a:lnTo>
                  <a:lnTo>
                    <a:pt x="3792" y="716"/>
                  </a:lnTo>
                  <a:lnTo>
                    <a:pt x="3781" y="702"/>
                  </a:lnTo>
                  <a:lnTo>
                    <a:pt x="3771" y="687"/>
                  </a:lnTo>
                  <a:lnTo>
                    <a:pt x="3771" y="687"/>
                  </a:lnTo>
                  <a:lnTo>
                    <a:pt x="3750" y="661"/>
                  </a:lnTo>
                  <a:lnTo>
                    <a:pt x="3729" y="631"/>
                  </a:lnTo>
                  <a:lnTo>
                    <a:pt x="3692" y="573"/>
                  </a:lnTo>
                  <a:lnTo>
                    <a:pt x="3692" y="573"/>
                  </a:lnTo>
                  <a:lnTo>
                    <a:pt x="3657" y="515"/>
                  </a:lnTo>
                  <a:lnTo>
                    <a:pt x="3637" y="488"/>
                  </a:lnTo>
                  <a:lnTo>
                    <a:pt x="3617" y="460"/>
                  </a:lnTo>
                  <a:lnTo>
                    <a:pt x="3617" y="460"/>
                  </a:lnTo>
                  <a:lnTo>
                    <a:pt x="3596" y="435"/>
                  </a:lnTo>
                  <a:lnTo>
                    <a:pt x="3572" y="411"/>
                  </a:lnTo>
                  <a:lnTo>
                    <a:pt x="3549" y="389"/>
                  </a:lnTo>
                  <a:lnTo>
                    <a:pt x="3523" y="367"/>
                  </a:lnTo>
                  <a:lnTo>
                    <a:pt x="3523" y="367"/>
                  </a:lnTo>
                  <a:lnTo>
                    <a:pt x="3497" y="346"/>
                  </a:lnTo>
                  <a:lnTo>
                    <a:pt x="3470" y="327"/>
                  </a:lnTo>
                  <a:lnTo>
                    <a:pt x="3417" y="288"/>
                  </a:lnTo>
                  <a:lnTo>
                    <a:pt x="3360" y="252"/>
                  </a:lnTo>
                  <a:lnTo>
                    <a:pt x="3302" y="218"/>
                  </a:lnTo>
                  <a:lnTo>
                    <a:pt x="3243" y="187"/>
                  </a:lnTo>
                  <a:lnTo>
                    <a:pt x="3182" y="157"/>
                  </a:lnTo>
                  <a:lnTo>
                    <a:pt x="3122" y="131"/>
                  </a:lnTo>
                  <a:lnTo>
                    <a:pt x="3061" y="104"/>
                  </a:lnTo>
                  <a:lnTo>
                    <a:pt x="3061" y="104"/>
                  </a:lnTo>
                  <a:lnTo>
                    <a:pt x="3031" y="92"/>
                  </a:lnTo>
                  <a:lnTo>
                    <a:pt x="3000" y="80"/>
                  </a:lnTo>
                  <a:lnTo>
                    <a:pt x="2938" y="61"/>
                  </a:lnTo>
                  <a:lnTo>
                    <a:pt x="2876" y="43"/>
                  </a:lnTo>
                  <a:lnTo>
                    <a:pt x="2812" y="30"/>
                  </a:lnTo>
                  <a:lnTo>
                    <a:pt x="2747" y="19"/>
                  </a:lnTo>
                  <a:lnTo>
                    <a:pt x="2683" y="10"/>
                  </a:lnTo>
                  <a:lnTo>
                    <a:pt x="2618" y="4"/>
                  </a:lnTo>
                  <a:lnTo>
                    <a:pt x="2552" y="1"/>
                  </a:lnTo>
                  <a:lnTo>
                    <a:pt x="2552" y="1"/>
                  </a:lnTo>
                  <a:lnTo>
                    <a:pt x="2486" y="0"/>
                  </a:lnTo>
                  <a:lnTo>
                    <a:pt x="2420" y="1"/>
                  </a:lnTo>
                  <a:lnTo>
                    <a:pt x="2354" y="6"/>
                  </a:lnTo>
                  <a:lnTo>
                    <a:pt x="2288" y="12"/>
                  </a:lnTo>
                  <a:lnTo>
                    <a:pt x="2222" y="22"/>
                  </a:lnTo>
                  <a:lnTo>
                    <a:pt x="2157" y="34"/>
                  </a:lnTo>
                  <a:lnTo>
                    <a:pt x="2093" y="47"/>
                  </a:lnTo>
                  <a:lnTo>
                    <a:pt x="2028" y="65"/>
                  </a:lnTo>
                  <a:lnTo>
                    <a:pt x="2028" y="65"/>
                  </a:lnTo>
                  <a:lnTo>
                    <a:pt x="1967" y="86"/>
                  </a:lnTo>
                  <a:lnTo>
                    <a:pt x="1906" y="108"/>
                  </a:lnTo>
                  <a:lnTo>
                    <a:pt x="1847" y="135"/>
                  </a:lnTo>
                  <a:lnTo>
                    <a:pt x="1789" y="165"/>
                  </a:lnTo>
                  <a:lnTo>
                    <a:pt x="1733" y="196"/>
                  </a:lnTo>
                  <a:lnTo>
                    <a:pt x="1679" y="232"/>
                  </a:lnTo>
                  <a:lnTo>
                    <a:pt x="1626" y="269"/>
                  </a:lnTo>
                  <a:lnTo>
                    <a:pt x="1574" y="309"/>
                  </a:lnTo>
                  <a:lnTo>
                    <a:pt x="1574" y="309"/>
                  </a:lnTo>
                  <a:lnTo>
                    <a:pt x="1525" y="352"/>
                  </a:lnTo>
                  <a:lnTo>
                    <a:pt x="1476" y="396"/>
                  </a:lnTo>
                  <a:lnTo>
                    <a:pt x="1429" y="442"/>
                  </a:lnTo>
                  <a:lnTo>
                    <a:pt x="1381" y="490"/>
                  </a:lnTo>
                  <a:lnTo>
                    <a:pt x="1337" y="539"/>
                  </a:lnTo>
                  <a:lnTo>
                    <a:pt x="1294" y="589"/>
                  </a:lnTo>
                  <a:lnTo>
                    <a:pt x="1252" y="640"/>
                  </a:lnTo>
                  <a:lnTo>
                    <a:pt x="1211" y="692"/>
                  </a:lnTo>
                  <a:lnTo>
                    <a:pt x="1211" y="692"/>
                  </a:lnTo>
                  <a:lnTo>
                    <a:pt x="1199" y="708"/>
                  </a:lnTo>
                  <a:lnTo>
                    <a:pt x="1187" y="725"/>
                  </a:lnTo>
                  <a:lnTo>
                    <a:pt x="1181" y="733"/>
                  </a:lnTo>
                  <a:lnTo>
                    <a:pt x="1178" y="744"/>
                  </a:lnTo>
                  <a:lnTo>
                    <a:pt x="1174" y="753"/>
                  </a:lnTo>
                  <a:lnTo>
                    <a:pt x="1172" y="763"/>
                  </a:lnTo>
                  <a:lnTo>
                    <a:pt x="1172" y="763"/>
                  </a:lnTo>
                  <a:lnTo>
                    <a:pt x="1177" y="756"/>
                  </a:lnTo>
                  <a:lnTo>
                    <a:pt x="1177" y="756"/>
                  </a:lnTo>
                  <a:lnTo>
                    <a:pt x="1162" y="762"/>
                  </a:lnTo>
                  <a:lnTo>
                    <a:pt x="1154" y="765"/>
                  </a:lnTo>
                  <a:lnTo>
                    <a:pt x="1149" y="766"/>
                  </a:lnTo>
                  <a:lnTo>
                    <a:pt x="1149" y="766"/>
                  </a:lnTo>
                  <a:lnTo>
                    <a:pt x="1129" y="768"/>
                  </a:lnTo>
                  <a:lnTo>
                    <a:pt x="1109" y="766"/>
                  </a:lnTo>
                  <a:lnTo>
                    <a:pt x="1089" y="766"/>
                  </a:lnTo>
                  <a:lnTo>
                    <a:pt x="1070" y="766"/>
                  </a:lnTo>
                  <a:lnTo>
                    <a:pt x="1070" y="766"/>
                  </a:lnTo>
                  <a:lnTo>
                    <a:pt x="1036" y="768"/>
                  </a:lnTo>
                  <a:lnTo>
                    <a:pt x="1002" y="771"/>
                  </a:lnTo>
                  <a:lnTo>
                    <a:pt x="968" y="774"/>
                  </a:lnTo>
                  <a:lnTo>
                    <a:pt x="934" y="778"/>
                  </a:lnTo>
                  <a:lnTo>
                    <a:pt x="934" y="778"/>
                  </a:lnTo>
                  <a:lnTo>
                    <a:pt x="901" y="784"/>
                  </a:lnTo>
                  <a:lnTo>
                    <a:pt x="868" y="791"/>
                  </a:lnTo>
                  <a:lnTo>
                    <a:pt x="836" y="799"/>
                  </a:lnTo>
                  <a:lnTo>
                    <a:pt x="803" y="808"/>
                  </a:lnTo>
                  <a:lnTo>
                    <a:pt x="772" y="817"/>
                  </a:lnTo>
                  <a:lnTo>
                    <a:pt x="739" y="827"/>
                  </a:lnTo>
                  <a:lnTo>
                    <a:pt x="708" y="839"/>
                  </a:lnTo>
                  <a:lnTo>
                    <a:pt x="677" y="852"/>
                  </a:lnTo>
                  <a:lnTo>
                    <a:pt x="677" y="852"/>
                  </a:lnTo>
                  <a:lnTo>
                    <a:pt x="647" y="866"/>
                  </a:lnTo>
                  <a:lnTo>
                    <a:pt x="618" y="879"/>
                  </a:lnTo>
                  <a:lnTo>
                    <a:pt x="588" y="895"/>
                  </a:lnTo>
                  <a:lnTo>
                    <a:pt x="559" y="912"/>
                  </a:lnTo>
                  <a:lnTo>
                    <a:pt x="530" y="928"/>
                  </a:lnTo>
                  <a:lnTo>
                    <a:pt x="504" y="947"/>
                  </a:lnTo>
                  <a:lnTo>
                    <a:pt x="476" y="965"/>
                  </a:lnTo>
                  <a:lnTo>
                    <a:pt x="449" y="986"/>
                  </a:lnTo>
                  <a:lnTo>
                    <a:pt x="424" y="1007"/>
                  </a:lnTo>
                  <a:lnTo>
                    <a:pt x="398" y="1027"/>
                  </a:lnTo>
                  <a:lnTo>
                    <a:pt x="373" y="1050"/>
                  </a:lnTo>
                  <a:lnTo>
                    <a:pt x="350" y="1072"/>
                  </a:lnTo>
                  <a:lnTo>
                    <a:pt x="326" y="1096"/>
                  </a:lnTo>
                  <a:lnTo>
                    <a:pt x="304" y="1121"/>
                  </a:lnTo>
                  <a:lnTo>
                    <a:pt x="283" y="1146"/>
                  </a:lnTo>
                  <a:lnTo>
                    <a:pt x="262" y="1172"/>
                  </a:lnTo>
                  <a:lnTo>
                    <a:pt x="262" y="1172"/>
                  </a:lnTo>
                  <a:lnTo>
                    <a:pt x="241" y="1200"/>
                  </a:lnTo>
                  <a:lnTo>
                    <a:pt x="221" y="1228"/>
                  </a:lnTo>
                  <a:lnTo>
                    <a:pt x="201" y="1258"/>
                  </a:lnTo>
                  <a:lnTo>
                    <a:pt x="183" y="1287"/>
                  </a:lnTo>
                  <a:lnTo>
                    <a:pt x="167" y="1317"/>
                  </a:lnTo>
                  <a:lnTo>
                    <a:pt x="151" y="1348"/>
                  </a:lnTo>
                  <a:lnTo>
                    <a:pt x="136" y="1379"/>
                  </a:lnTo>
                  <a:lnTo>
                    <a:pt x="121" y="1411"/>
                  </a:lnTo>
                  <a:lnTo>
                    <a:pt x="109" y="1443"/>
                  </a:lnTo>
                  <a:lnTo>
                    <a:pt x="96" y="1476"/>
                  </a:lnTo>
                  <a:lnTo>
                    <a:pt x="86" y="1509"/>
                  </a:lnTo>
                  <a:lnTo>
                    <a:pt x="74" y="1541"/>
                  </a:lnTo>
                  <a:lnTo>
                    <a:pt x="56" y="1608"/>
                  </a:lnTo>
                  <a:lnTo>
                    <a:pt x="40" y="1676"/>
                  </a:lnTo>
                  <a:lnTo>
                    <a:pt x="40" y="1676"/>
                  </a:lnTo>
                  <a:lnTo>
                    <a:pt x="25" y="1754"/>
                  </a:lnTo>
                  <a:lnTo>
                    <a:pt x="14" y="1832"/>
                  </a:lnTo>
                  <a:lnTo>
                    <a:pt x="6" y="1911"/>
                  </a:lnTo>
                  <a:lnTo>
                    <a:pt x="1" y="1991"/>
                  </a:lnTo>
                  <a:lnTo>
                    <a:pt x="0" y="2070"/>
                  </a:lnTo>
                  <a:lnTo>
                    <a:pt x="1" y="2150"/>
                  </a:lnTo>
                  <a:lnTo>
                    <a:pt x="4" y="2229"/>
                  </a:lnTo>
                  <a:lnTo>
                    <a:pt x="10" y="2307"/>
                  </a:lnTo>
                  <a:lnTo>
                    <a:pt x="10" y="2307"/>
                  </a:lnTo>
                  <a:lnTo>
                    <a:pt x="20" y="2395"/>
                  </a:lnTo>
                  <a:lnTo>
                    <a:pt x="34" y="2481"/>
                  </a:lnTo>
                  <a:lnTo>
                    <a:pt x="49" y="2566"/>
                  </a:lnTo>
                  <a:lnTo>
                    <a:pt x="69" y="2652"/>
                  </a:lnTo>
                  <a:lnTo>
                    <a:pt x="80" y="2694"/>
                  </a:lnTo>
                  <a:lnTo>
                    <a:pt x="92" y="2735"/>
                  </a:lnTo>
                  <a:lnTo>
                    <a:pt x="105" y="2778"/>
                  </a:lnTo>
                  <a:lnTo>
                    <a:pt x="118" y="2818"/>
                  </a:lnTo>
                  <a:lnTo>
                    <a:pt x="133" y="2860"/>
                  </a:lnTo>
                  <a:lnTo>
                    <a:pt x="148" y="2900"/>
                  </a:lnTo>
                  <a:lnTo>
                    <a:pt x="164" y="2941"/>
                  </a:lnTo>
                  <a:lnTo>
                    <a:pt x="182" y="2982"/>
                  </a:lnTo>
                  <a:lnTo>
                    <a:pt x="182" y="2982"/>
                  </a:lnTo>
                  <a:lnTo>
                    <a:pt x="183" y="2985"/>
                  </a:lnTo>
                  <a:lnTo>
                    <a:pt x="186" y="2986"/>
                  </a:lnTo>
                  <a:lnTo>
                    <a:pt x="189" y="2986"/>
                  </a:lnTo>
                  <a:lnTo>
                    <a:pt x="192" y="2985"/>
                  </a:lnTo>
                  <a:lnTo>
                    <a:pt x="195" y="2982"/>
                  </a:lnTo>
                  <a:lnTo>
                    <a:pt x="197" y="2979"/>
                  </a:lnTo>
                  <a:lnTo>
                    <a:pt x="198" y="2976"/>
                  </a:lnTo>
                  <a:lnTo>
                    <a:pt x="197" y="2971"/>
                  </a:lnTo>
                  <a:lnTo>
                    <a:pt x="197" y="29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3244353F-DE79-D8C7-2E10-2A6E63E16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" y="1475"/>
              <a:ext cx="202" cy="344"/>
            </a:xfrm>
            <a:custGeom>
              <a:avLst/>
              <a:gdLst>
                <a:gd name="T0" fmla="*/ 9 w 606"/>
                <a:gd name="T1" fmla="*/ 833 h 1033"/>
                <a:gd name="T2" fmla="*/ 15 w 606"/>
                <a:gd name="T3" fmla="*/ 854 h 1033"/>
                <a:gd name="T4" fmla="*/ 24 w 606"/>
                <a:gd name="T5" fmla="*/ 867 h 1033"/>
                <a:gd name="T6" fmla="*/ 29 w 606"/>
                <a:gd name="T7" fmla="*/ 882 h 1033"/>
                <a:gd name="T8" fmla="*/ 62 w 606"/>
                <a:gd name="T9" fmla="*/ 941 h 1033"/>
                <a:gd name="T10" fmla="*/ 92 w 606"/>
                <a:gd name="T11" fmla="*/ 973 h 1033"/>
                <a:gd name="T12" fmla="*/ 145 w 606"/>
                <a:gd name="T13" fmla="*/ 1007 h 1033"/>
                <a:gd name="T14" fmla="*/ 204 w 606"/>
                <a:gd name="T15" fmla="*/ 1026 h 1033"/>
                <a:gd name="T16" fmla="*/ 247 w 606"/>
                <a:gd name="T17" fmla="*/ 1032 h 1033"/>
                <a:gd name="T18" fmla="*/ 313 w 606"/>
                <a:gd name="T19" fmla="*/ 1032 h 1033"/>
                <a:gd name="T20" fmla="*/ 378 w 606"/>
                <a:gd name="T21" fmla="*/ 1022 h 1033"/>
                <a:gd name="T22" fmla="*/ 419 w 606"/>
                <a:gd name="T23" fmla="*/ 1010 h 1033"/>
                <a:gd name="T24" fmla="*/ 471 w 606"/>
                <a:gd name="T25" fmla="*/ 981 h 1033"/>
                <a:gd name="T26" fmla="*/ 516 w 606"/>
                <a:gd name="T27" fmla="*/ 941 h 1033"/>
                <a:gd name="T28" fmla="*/ 539 w 606"/>
                <a:gd name="T29" fmla="*/ 909 h 1033"/>
                <a:gd name="T30" fmla="*/ 566 w 606"/>
                <a:gd name="T31" fmla="*/ 854 h 1033"/>
                <a:gd name="T32" fmla="*/ 588 w 606"/>
                <a:gd name="T33" fmla="*/ 777 h 1033"/>
                <a:gd name="T34" fmla="*/ 600 w 606"/>
                <a:gd name="T35" fmla="*/ 690 h 1033"/>
                <a:gd name="T36" fmla="*/ 605 w 606"/>
                <a:gd name="T37" fmla="*/ 603 h 1033"/>
                <a:gd name="T38" fmla="*/ 605 w 606"/>
                <a:gd name="T39" fmla="*/ 444 h 1033"/>
                <a:gd name="T40" fmla="*/ 599 w 606"/>
                <a:gd name="T41" fmla="*/ 300 h 1033"/>
                <a:gd name="T42" fmla="*/ 587 w 606"/>
                <a:gd name="T43" fmla="*/ 217 h 1033"/>
                <a:gd name="T44" fmla="*/ 565 w 606"/>
                <a:gd name="T45" fmla="*/ 135 h 1033"/>
                <a:gd name="T46" fmla="*/ 550 w 606"/>
                <a:gd name="T47" fmla="*/ 101 h 1033"/>
                <a:gd name="T48" fmla="*/ 520 w 606"/>
                <a:gd name="T49" fmla="*/ 53 h 1033"/>
                <a:gd name="T50" fmla="*/ 479 w 606"/>
                <a:gd name="T51" fmla="*/ 16 h 1033"/>
                <a:gd name="T52" fmla="*/ 447 w 606"/>
                <a:gd name="T53" fmla="*/ 1 h 1033"/>
                <a:gd name="T54" fmla="*/ 440 w 606"/>
                <a:gd name="T55" fmla="*/ 1 h 1033"/>
                <a:gd name="T56" fmla="*/ 437 w 606"/>
                <a:gd name="T57" fmla="*/ 10 h 1033"/>
                <a:gd name="T58" fmla="*/ 443 w 606"/>
                <a:gd name="T59" fmla="*/ 18 h 1033"/>
                <a:gd name="T60" fmla="*/ 473 w 606"/>
                <a:gd name="T61" fmla="*/ 34 h 1033"/>
                <a:gd name="T62" fmla="*/ 510 w 606"/>
                <a:gd name="T63" fmla="*/ 70 h 1033"/>
                <a:gd name="T64" fmla="*/ 536 w 606"/>
                <a:gd name="T65" fmla="*/ 113 h 1033"/>
                <a:gd name="T66" fmla="*/ 551 w 606"/>
                <a:gd name="T67" fmla="*/ 150 h 1033"/>
                <a:gd name="T68" fmla="*/ 576 w 606"/>
                <a:gd name="T69" fmla="*/ 266 h 1033"/>
                <a:gd name="T70" fmla="*/ 584 w 606"/>
                <a:gd name="T71" fmla="*/ 340 h 1033"/>
                <a:gd name="T72" fmla="*/ 587 w 606"/>
                <a:gd name="T73" fmla="*/ 416 h 1033"/>
                <a:gd name="T74" fmla="*/ 587 w 606"/>
                <a:gd name="T75" fmla="*/ 598 h 1033"/>
                <a:gd name="T76" fmla="*/ 579 w 606"/>
                <a:gd name="T77" fmla="*/ 725 h 1033"/>
                <a:gd name="T78" fmla="*/ 565 w 606"/>
                <a:gd name="T79" fmla="*/ 803 h 1033"/>
                <a:gd name="T80" fmla="*/ 545 w 606"/>
                <a:gd name="T81" fmla="*/ 860 h 1033"/>
                <a:gd name="T82" fmla="*/ 528 w 606"/>
                <a:gd name="T83" fmla="*/ 894 h 1033"/>
                <a:gd name="T84" fmla="*/ 495 w 606"/>
                <a:gd name="T85" fmla="*/ 938 h 1033"/>
                <a:gd name="T86" fmla="*/ 452 w 606"/>
                <a:gd name="T87" fmla="*/ 974 h 1033"/>
                <a:gd name="T88" fmla="*/ 416 w 606"/>
                <a:gd name="T89" fmla="*/ 992 h 1033"/>
                <a:gd name="T90" fmla="*/ 357 w 606"/>
                <a:gd name="T91" fmla="*/ 1008 h 1033"/>
                <a:gd name="T92" fmla="*/ 316 w 606"/>
                <a:gd name="T93" fmla="*/ 1014 h 1033"/>
                <a:gd name="T94" fmla="*/ 273 w 606"/>
                <a:gd name="T95" fmla="*/ 1016 h 1033"/>
                <a:gd name="T96" fmla="*/ 212 w 606"/>
                <a:gd name="T97" fmla="*/ 1010 h 1033"/>
                <a:gd name="T98" fmla="*/ 154 w 606"/>
                <a:gd name="T99" fmla="*/ 992 h 1033"/>
                <a:gd name="T100" fmla="*/ 118 w 606"/>
                <a:gd name="T101" fmla="*/ 971 h 1033"/>
                <a:gd name="T102" fmla="*/ 75 w 606"/>
                <a:gd name="T103" fmla="*/ 929 h 1033"/>
                <a:gd name="T104" fmla="*/ 53 w 606"/>
                <a:gd name="T105" fmla="*/ 894 h 1033"/>
                <a:gd name="T106" fmla="*/ 41 w 606"/>
                <a:gd name="T107" fmla="*/ 866 h 1033"/>
                <a:gd name="T108" fmla="*/ 31 w 606"/>
                <a:gd name="T109" fmla="*/ 845 h 1033"/>
                <a:gd name="T110" fmla="*/ 25 w 606"/>
                <a:gd name="T111" fmla="*/ 828 h 1033"/>
                <a:gd name="T112" fmla="*/ 18 w 606"/>
                <a:gd name="T113" fmla="*/ 796 h 1033"/>
                <a:gd name="T114" fmla="*/ 10 w 606"/>
                <a:gd name="T115" fmla="*/ 790 h 1033"/>
                <a:gd name="T116" fmla="*/ 1 w 606"/>
                <a:gd name="T117" fmla="*/ 793 h 1033"/>
                <a:gd name="T118" fmla="*/ 0 w 606"/>
                <a:gd name="T119" fmla="*/ 800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06" h="1033">
                  <a:moveTo>
                    <a:pt x="0" y="800"/>
                  </a:moveTo>
                  <a:lnTo>
                    <a:pt x="0" y="800"/>
                  </a:lnTo>
                  <a:lnTo>
                    <a:pt x="9" y="833"/>
                  </a:lnTo>
                  <a:lnTo>
                    <a:pt x="9" y="833"/>
                  </a:lnTo>
                  <a:lnTo>
                    <a:pt x="10" y="843"/>
                  </a:lnTo>
                  <a:lnTo>
                    <a:pt x="15" y="854"/>
                  </a:lnTo>
                  <a:lnTo>
                    <a:pt x="15" y="854"/>
                  </a:lnTo>
                  <a:lnTo>
                    <a:pt x="24" y="867"/>
                  </a:lnTo>
                  <a:lnTo>
                    <a:pt x="24" y="867"/>
                  </a:lnTo>
                  <a:lnTo>
                    <a:pt x="26" y="875"/>
                  </a:lnTo>
                  <a:lnTo>
                    <a:pt x="29" y="882"/>
                  </a:lnTo>
                  <a:lnTo>
                    <a:pt x="29" y="882"/>
                  </a:lnTo>
                  <a:lnTo>
                    <a:pt x="38" y="903"/>
                  </a:lnTo>
                  <a:lnTo>
                    <a:pt x="49" y="922"/>
                  </a:lnTo>
                  <a:lnTo>
                    <a:pt x="62" y="941"/>
                  </a:lnTo>
                  <a:lnTo>
                    <a:pt x="77" y="958"/>
                  </a:lnTo>
                  <a:lnTo>
                    <a:pt x="77" y="958"/>
                  </a:lnTo>
                  <a:lnTo>
                    <a:pt x="92" y="973"/>
                  </a:lnTo>
                  <a:lnTo>
                    <a:pt x="108" y="986"/>
                  </a:lnTo>
                  <a:lnTo>
                    <a:pt x="126" y="996"/>
                  </a:lnTo>
                  <a:lnTo>
                    <a:pt x="145" y="1007"/>
                  </a:lnTo>
                  <a:lnTo>
                    <a:pt x="164" y="1014"/>
                  </a:lnTo>
                  <a:lnTo>
                    <a:pt x="184" y="1022"/>
                  </a:lnTo>
                  <a:lnTo>
                    <a:pt x="204" y="1026"/>
                  </a:lnTo>
                  <a:lnTo>
                    <a:pt x="225" y="1029"/>
                  </a:lnTo>
                  <a:lnTo>
                    <a:pt x="225" y="1029"/>
                  </a:lnTo>
                  <a:lnTo>
                    <a:pt x="247" y="1032"/>
                  </a:lnTo>
                  <a:lnTo>
                    <a:pt x="270" y="1033"/>
                  </a:lnTo>
                  <a:lnTo>
                    <a:pt x="290" y="1033"/>
                  </a:lnTo>
                  <a:lnTo>
                    <a:pt x="313" y="1032"/>
                  </a:lnTo>
                  <a:lnTo>
                    <a:pt x="335" y="1029"/>
                  </a:lnTo>
                  <a:lnTo>
                    <a:pt x="357" y="1026"/>
                  </a:lnTo>
                  <a:lnTo>
                    <a:pt x="378" y="1022"/>
                  </a:lnTo>
                  <a:lnTo>
                    <a:pt x="399" y="1016"/>
                  </a:lnTo>
                  <a:lnTo>
                    <a:pt x="399" y="1016"/>
                  </a:lnTo>
                  <a:lnTo>
                    <a:pt x="419" y="1010"/>
                  </a:lnTo>
                  <a:lnTo>
                    <a:pt x="437" y="1002"/>
                  </a:lnTo>
                  <a:lnTo>
                    <a:pt x="455" y="993"/>
                  </a:lnTo>
                  <a:lnTo>
                    <a:pt x="471" y="981"/>
                  </a:lnTo>
                  <a:lnTo>
                    <a:pt x="488" y="970"/>
                  </a:lnTo>
                  <a:lnTo>
                    <a:pt x="502" y="956"/>
                  </a:lnTo>
                  <a:lnTo>
                    <a:pt x="516" y="941"/>
                  </a:lnTo>
                  <a:lnTo>
                    <a:pt x="529" y="925"/>
                  </a:lnTo>
                  <a:lnTo>
                    <a:pt x="529" y="925"/>
                  </a:lnTo>
                  <a:lnTo>
                    <a:pt x="539" y="909"/>
                  </a:lnTo>
                  <a:lnTo>
                    <a:pt x="550" y="891"/>
                  </a:lnTo>
                  <a:lnTo>
                    <a:pt x="559" y="873"/>
                  </a:lnTo>
                  <a:lnTo>
                    <a:pt x="566" y="854"/>
                  </a:lnTo>
                  <a:lnTo>
                    <a:pt x="573" y="834"/>
                  </a:lnTo>
                  <a:lnTo>
                    <a:pt x="579" y="815"/>
                  </a:lnTo>
                  <a:lnTo>
                    <a:pt x="588" y="777"/>
                  </a:lnTo>
                  <a:lnTo>
                    <a:pt x="588" y="777"/>
                  </a:lnTo>
                  <a:lnTo>
                    <a:pt x="596" y="733"/>
                  </a:lnTo>
                  <a:lnTo>
                    <a:pt x="600" y="690"/>
                  </a:lnTo>
                  <a:lnTo>
                    <a:pt x="603" y="647"/>
                  </a:lnTo>
                  <a:lnTo>
                    <a:pt x="605" y="603"/>
                  </a:lnTo>
                  <a:lnTo>
                    <a:pt x="605" y="603"/>
                  </a:lnTo>
                  <a:lnTo>
                    <a:pt x="606" y="524"/>
                  </a:lnTo>
                  <a:lnTo>
                    <a:pt x="605" y="444"/>
                  </a:lnTo>
                  <a:lnTo>
                    <a:pt x="605" y="444"/>
                  </a:lnTo>
                  <a:lnTo>
                    <a:pt x="603" y="371"/>
                  </a:lnTo>
                  <a:lnTo>
                    <a:pt x="602" y="336"/>
                  </a:lnTo>
                  <a:lnTo>
                    <a:pt x="599" y="300"/>
                  </a:lnTo>
                  <a:lnTo>
                    <a:pt x="599" y="300"/>
                  </a:lnTo>
                  <a:lnTo>
                    <a:pt x="594" y="257"/>
                  </a:lnTo>
                  <a:lnTo>
                    <a:pt x="587" y="217"/>
                  </a:lnTo>
                  <a:lnTo>
                    <a:pt x="576" y="175"/>
                  </a:lnTo>
                  <a:lnTo>
                    <a:pt x="571" y="154"/>
                  </a:lnTo>
                  <a:lnTo>
                    <a:pt x="565" y="135"/>
                  </a:lnTo>
                  <a:lnTo>
                    <a:pt x="565" y="135"/>
                  </a:lnTo>
                  <a:lnTo>
                    <a:pt x="557" y="117"/>
                  </a:lnTo>
                  <a:lnTo>
                    <a:pt x="550" y="101"/>
                  </a:lnTo>
                  <a:lnTo>
                    <a:pt x="541" y="85"/>
                  </a:lnTo>
                  <a:lnTo>
                    <a:pt x="531" y="68"/>
                  </a:lnTo>
                  <a:lnTo>
                    <a:pt x="520" y="53"/>
                  </a:lnTo>
                  <a:lnTo>
                    <a:pt x="507" y="40"/>
                  </a:lnTo>
                  <a:lnTo>
                    <a:pt x="493" y="27"/>
                  </a:lnTo>
                  <a:lnTo>
                    <a:pt x="479" y="16"/>
                  </a:lnTo>
                  <a:lnTo>
                    <a:pt x="479" y="16"/>
                  </a:lnTo>
                  <a:lnTo>
                    <a:pt x="464" y="7"/>
                  </a:lnTo>
                  <a:lnTo>
                    <a:pt x="447" y="1"/>
                  </a:lnTo>
                  <a:lnTo>
                    <a:pt x="447" y="1"/>
                  </a:lnTo>
                  <a:lnTo>
                    <a:pt x="445" y="0"/>
                  </a:lnTo>
                  <a:lnTo>
                    <a:pt x="440" y="1"/>
                  </a:lnTo>
                  <a:lnTo>
                    <a:pt x="439" y="3"/>
                  </a:lnTo>
                  <a:lnTo>
                    <a:pt x="437" y="6"/>
                  </a:lnTo>
                  <a:lnTo>
                    <a:pt x="437" y="10"/>
                  </a:lnTo>
                  <a:lnTo>
                    <a:pt x="437" y="13"/>
                  </a:lnTo>
                  <a:lnTo>
                    <a:pt x="440" y="16"/>
                  </a:lnTo>
                  <a:lnTo>
                    <a:pt x="443" y="18"/>
                  </a:lnTo>
                  <a:lnTo>
                    <a:pt x="443" y="18"/>
                  </a:lnTo>
                  <a:lnTo>
                    <a:pt x="459" y="25"/>
                  </a:lnTo>
                  <a:lnTo>
                    <a:pt x="473" y="34"/>
                  </a:lnTo>
                  <a:lnTo>
                    <a:pt x="486" y="44"/>
                  </a:lnTo>
                  <a:lnTo>
                    <a:pt x="498" y="56"/>
                  </a:lnTo>
                  <a:lnTo>
                    <a:pt x="510" y="70"/>
                  </a:lnTo>
                  <a:lnTo>
                    <a:pt x="520" y="83"/>
                  </a:lnTo>
                  <a:lnTo>
                    <a:pt x="528" y="98"/>
                  </a:lnTo>
                  <a:lnTo>
                    <a:pt x="536" y="113"/>
                  </a:lnTo>
                  <a:lnTo>
                    <a:pt x="536" y="113"/>
                  </a:lnTo>
                  <a:lnTo>
                    <a:pt x="544" y="131"/>
                  </a:lnTo>
                  <a:lnTo>
                    <a:pt x="551" y="150"/>
                  </a:lnTo>
                  <a:lnTo>
                    <a:pt x="562" y="187"/>
                  </a:lnTo>
                  <a:lnTo>
                    <a:pt x="571" y="226"/>
                  </a:lnTo>
                  <a:lnTo>
                    <a:pt x="576" y="266"/>
                  </a:lnTo>
                  <a:lnTo>
                    <a:pt x="576" y="266"/>
                  </a:lnTo>
                  <a:lnTo>
                    <a:pt x="581" y="303"/>
                  </a:lnTo>
                  <a:lnTo>
                    <a:pt x="584" y="340"/>
                  </a:lnTo>
                  <a:lnTo>
                    <a:pt x="587" y="377"/>
                  </a:lnTo>
                  <a:lnTo>
                    <a:pt x="587" y="416"/>
                  </a:lnTo>
                  <a:lnTo>
                    <a:pt x="587" y="416"/>
                  </a:lnTo>
                  <a:lnTo>
                    <a:pt x="588" y="557"/>
                  </a:lnTo>
                  <a:lnTo>
                    <a:pt x="588" y="557"/>
                  </a:lnTo>
                  <a:lnTo>
                    <a:pt x="587" y="598"/>
                  </a:lnTo>
                  <a:lnTo>
                    <a:pt x="585" y="641"/>
                  </a:lnTo>
                  <a:lnTo>
                    <a:pt x="584" y="683"/>
                  </a:lnTo>
                  <a:lnTo>
                    <a:pt x="579" y="725"/>
                  </a:lnTo>
                  <a:lnTo>
                    <a:pt x="579" y="725"/>
                  </a:lnTo>
                  <a:lnTo>
                    <a:pt x="572" y="765"/>
                  </a:lnTo>
                  <a:lnTo>
                    <a:pt x="565" y="803"/>
                  </a:lnTo>
                  <a:lnTo>
                    <a:pt x="559" y="823"/>
                  </a:lnTo>
                  <a:lnTo>
                    <a:pt x="553" y="840"/>
                  </a:lnTo>
                  <a:lnTo>
                    <a:pt x="545" y="860"/>
                  </a:lnTo>
                  <a:lnTo>
                    <a:pt x="536" y="877"/>
                  </a:lnTo>
                  <a:lnTo>
                    <a:pt x="536" y="877"/>
                  </a:lnTo>
                  <a:lnTo>
                    <a:pt x="528" y="894"/>
                  </a:lnTo>
                  <a:lnTo>
                    <a:pt x="517" y="910"/>
                  </a:lnTo>
                  <a:lnTo>
                    <a:pt x="507" y="925"/>
                  </a:lnTo>
                  <a:lnTo>
                    <a:pt x="495" y="938"/>
                  </a:lnTo>
                  <a:lnTo>
                    <a:pt x="482" y="952"/>
                  </a:lnTo>
                  <a:lnTo>
                    <a:pt x="467" y="964"/>
                  </a:lnTo>
                  <a:lnTo>
                    <a:pt x="452" y="974"/>
                  </a:lnTo>
                  <a:lnTo>
                    <a:pt x="436" y="983"/>
                  </a:lnTo>
                  <a:lnTo>
                    <a:pt x="436" y="983"/>
                  </a:lnTo>
                  <a:lnTo>
                    <a:pt x="416" y="992"/>
                  </a:lnTo>
                  <a:lnTo>
                    <a:pt x="397" y="998"/>
                  </a:lnTo>
                  <a:lnTo>
                    <a:pt x="376" y="1004"/>
                  </a:lnTo>
                  <a:lnTo>
                    <a:pt x="357" y="1008"/>
                  </a:lnTo>
                  <a:lnTo>
                    <a:pt x="357" y="1008"/>
                  </a:lnTo>
                  <a:lnTo>
                    <a:pt x="336" y="1011"/>
                  </a:lnTo>
                  <a:lnTo>
                    <a:pt x="316" y="1014"/>
                  </a:lnTo>
                  <a:lnTo>
                    <a:pt x="295" y="1016"/>
                  </a:lnTo>
                  <a:lnTo>
                    <a:pt x="273" y="1016"/>
                  </a:lnTo>
                  <a:lnTo>
                    <a:pt x="273" y="1016"/>
                  </a:lnTo>
                  <a:lnTo>
                    <a:pt x="253" y="1014"/>
                  </a:lnTo>
                  <a:lnTo>
                    <a:pt x="233" y="1013"/>
                  </a:lnTo>
                  <a:lnTo>
                    <a:pt x="212" y="1010"/>
                  </a:lnTo>
                  <a:lnTo>
                    <a:pt x="193" y="1005"/>
                  </a:lnTo>
                  <a:lnTo>
                    <a:pt x="173" y="999"/>
                  </a:lnTo>
                  <a:lnTo>
                    <a:pt x="154" y="992"/>
                  </a:lnTo>
                  <a:lnTo>
                    <a:pt x="136" y="981"/>
                  </a:lnTo>
                  <a:lnTo>
                    <a:pt x="118" y="971"/>
                  </a:lnTo>
                  <a:lnTo>
                    <a:pt x="118" y="971"/>
                  </a:lnTo>
                  <a:lnTo>
                    <a:pt x="104" y="959"/>
                  </a:lnTo>
                  <a:lnTo>
                    <a:pt x="89" y="946"/>
                  </a:lnTo>
                  <a:lnTo>
                    <a:pt x="75" y="929"/>
                  </a:lnTo>
                  <a:lnTo>
                    <a:pt x="64" y="913"/>
                  </a:lnTo>
                  <a:lnTo>
                    <a:pt x="64" y="913"/>
                  </a:lnTo>
                  <a:lnTo>
                    <a:pt x="53" y="894"/>
                  </a:lnTo>
                  <a:lnTo>
                    <a:pt x="44" y="875"/>
                  </a:lnTo>
                  <a:lnTo>
                    <a:pt x="44" y="875"/>
                  </a:lnTo>
                  <a:lnTo>
                    <a:pt x="41" y="866"/>
                  </a:lnTo>
                  <a:lnTo>
                    <a:pt x="38" y="858"/>
                  </a:lnTo>
                  <a:lnTo>
                    <a:pt x="38" y="858"/>
                  </a:lnTo>
                  <a:lnTo>
                    <a:pt x="31" y="845"/>
                  </a:lnTo>
                  <a:lnTo>
                    <a:pt x="31" y="845"/>
                  </a:lnTo>
                  <a:lnTo>
                    <a:pt x="28" y="837"/>
                  </a:lnTo>
                  <a:lnTo>
                    <a:pt x="25" y="828"/>
                  </a:lnTo>
                  <a:lnTo>
                    <a:pt x="25" y="828"/>
                  </a:lnTo>
                  <a:lnTo>
                    <a:pt x="18" y="796"/>
                  </a:lnTo>
                  <a:lnTo>
                    <a:pt x="18" y="796"/>
                  </a:lnTo>
                  <a:lnTo>
                    <a:pt x="16" y="791"/>
                  </a:lnTo>
                  <a:lnTo>
                    <a:pt x="13" y="790"/>
                  </a:lnTo>
                  <a:lnTo>
                    <a:pt x="10" y="790"/>
                  </a:lnTo>
                  <a:lnTo>
                    <a:pt x="7" y="790"/>
                  </a:lnTo>
                  <a:lnTo>
                    <a:pt x="4" y="791"/>
                  </a:lnTo>
                  <a:lnTo>
                    <a:pt x="1" y="793"/>
                  </a:lnTo>
                  <a:lnTo>
                    <a:pt x="0" y="796"/>
                  </a:lnTo>
                  <a:lnTo>
                    <a:pt x="0" y="800"/>
                  </a:lnTo>
                  <a:lnTo>
                    <a:pt x="0" y="8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1A1B30BE-324F-666F-2765-0573B0F3B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785"/>
              <a:ext cx="1052" cy="832"/>
            </a:xfrm>
            <a:custGeom>
              <a:avLst/>
              <a:gdLst>
                <a:gd name="T0" fmla="*/ 30 w 3156"/>
                <a:gd name="T1" fmla="*/ 2324 h 2494"/>
                <a:gd name="T2" fmla="*/ 50 w 3156"/>
                <a:gd name="T3" fmla="*/ 2344 h 2494"/>
                <a:gd name="T4" fmla="*/ 64 w 3156"/>
                <a:gd name="T5" fmla="*/ 2290 h 2494"/>
                <a:gd name="T6" fmla="*/ 76 w 3156"/>
                <a:gd name="T7" fmla="*/ 2246 h 2494"/>
                <a:gd name="T8" fmla="*/ 93 w 3156"/>
                <a:gd name="T9" fmla="*/ 2002 h 2494"/>
                <a:gd name="T10" fmla="*/ 237 w 3156"/>
                <a:gd name="T11" fmla="*/ 1280 h 2494"/>
                <a:gd name="T12" fmla="*/ 322 w 3156"/>
                <a:gd name="T13" fmla="*/ 955 h 2494"/>
                <a:gd name="T14" fmla="*/ 422 w 3156"/>
                <a:gd name="T15" fmla="*/ 746 h 2494"/>
                <a:gd name="T16" fmla="*/ 586 w 3156"/>
                <a:gd name="T17" fmla="*/ 531 h 2494"/>
                <a:gd name="T18" fmla="*/ 836 w 3156"/>
                <a:gd name="T19" fmla="*/ 308 h 2494"/>
                <a:gd name="T20" fmla="*/ 1020 w 3156"/>
                <a:gd name="T21" fmla="*/ 198 h 2494"/>
                <a:gd name="T22" fmla="*/ 1149 w 3156"/>
                <a:gd name="T23" fmla="*/ 165 h 2494"/>
                <a:gd name="T24" fmla="*/ 1220 w 3156"/>
                <a:gd name="T25" fmla="*/ 171 h 2494"/>
                <a:gd name="T26" fmla="*/ 1276 w 3156"/>
                <a:gd name="T27" fmla="*/ 148 h 2494"/>
                <a:gd name="T28" fmla="*/ 1359 w 3156"/>
                <a:gd name="T29" fmla="*/ 66 h 2494"/>
                <a:gd name="T30" fmla="*/ 1490 w 3156"/>
                <a:gd name="T31" fmla="*/ 26 h 2494"/>
                <a:gd name="T32" fmla="*/ 1711 w 3156"/>
                <a:gd name="T33" fmla="*/ 21 h 2494"/>
                <a:gd name="T34" fmla="*/ 2034 w 3156"/>
                <a:gd name="T35" fmla="*/ 70 h 2494"/>
                <a:gd name="T36" fmla="*/ 2278 w 3156"/>
                <a:gd name="T37" fmla="*/ 158 h 2494"/>
                <a:gd name="T38" fmla="*/ 2527 w 3156"/>
                <a:gd name="T39" fmla="*/ 300 h 2494"/>
                <a:gd name="T40" fmla="*/ 2699 w 3156"/>
                <a:gd name="T41" fmla="*/ 453 h 2494"/>
                <a:gd name="T42" fmla="*/ 2825 w 3156"/>
                <a:gd name="T43" fmla="*/ 643 h 2494"/>
                <a:gd name="T44" fmla="*/ 2920 w 3156"/>
                <a:gd name="T45" fmla="*/ 942 h 2494"/>
                <a:gd name="T46" fmla="*/ 3031 w 3156"/>
                <a:gd name="T47" fmla="*/ 1607 h 2494"/>
                <a:gd name="T48" fmla="*/ 3067 w 3156"/>
                <a:gd name="T49" fmla="*/ 2078 h 2494"/>
                <a:gd name="T50" fmla="*/ 3094 w 3156"/>
                <a:gd name="T51" fmla="*/ 2397 h 2494"/>
                <a:gd name="T52" fmla="*/ 3119 w 3156"/>
                <a:gd name="T53" fmla="*/ 2492 h 2494"/>
                <a:gd name="T54" fmla="*/ 3153 w 3156"/>
                <a:gd name="T55" fmla="*/ 2439 h 2494"/>
                <a:gd name="T56" fmla="*/ 3146 w 3156"/>
                <a:gd name="T57" fmla="*/ 2409 h 2494"/>
                <a:gd name="T58" fmla="*/ 3123 w 3156"/>
                <a:gd name="T59" fmla="*/ 2465 h 2494"/>
                <a:gd name="T60" fmla="*/ 3117 w 3156"/>
                <a:gd name="T61" fmla="*/ 2424 h 2494"/>
                <a:gd name="T62" fmla="*/ 3086 w 3156"/>
                <a:gd name="T63" fmla="*/ 2143 h 2494"/>
                <a:gd name="T64" fmla="*/ 3064 w 3156"/>
                <a:gd name="T65" fmla="*/ 1760 h 2494"/>
                <a:gd name="T66" fmla="*/ 2988 w 3156"/>
                <a:gd name="T67" fmla="*/ 1184 h 2494"/>
                <a:gd name="T68" fmla="*/ 2891 w 3156"/>
                <a:gd name="T69" fmla="*/ 765 h 2494"/>
                <a:gd name="T70" fmla="*/ 2793 w 3156"/>
                <a:gd name="T71" fmla="*/ 548 h 2494"/>
                <a:gd name="T72" fmla="*/ 2648 w 3156"/>
                <a:gd name="T73" fmla="*/ 376 h 2494"/>
                <a:gd name="T74" fmla="*/ 2436 w 3156"/>
                <a:gd name="T75" fmla="*/ 220 h 2494"/>
                <a:gd name="T76" fmla="*/ 2200 w 3156"/>
                <a:gd name="T77" fmla="*/ 104 h 2494"/>
                <a:gd name="T78" fmla="*/ 1972 w 3156"/>
                <a:gd name="T79" fmla="*/ 38 h 2494"/>
                <a:gd name="T80" fmla="*/ 1580 w 3156"/>
                <a:gd name="T81" fmla="*/ 0 h 2494"/>
                <a:gd name="T82" fmla="*/ 1383 w 3156"/>
                <a:gd name="T83" fmla="*/ 35 h 2494"/>
                <a:gd name="T84" fmla="*/ 1282 w 3156"/>
                <a:gd name="T85" fmla="*/ 112 h 2494"/>
                <a:gd name="T86" fmla="*/ 1251 w 3156"/>
                <a:gd name="T87" fmla="*/ 146 h 2494"/>
                <a:gd name="T88" fmla="*/ 1187 w 3156"/>
                <a:gd name="T89" fmla="*/ 149 h 2494"/>
                <a:gd name="T90" fmla="*/ 1094 w 3156"/>
                <a:gd name="T91" fmla="*/ 156 h 2494"/>
                <a:gd name="T92" fmla="*/ 915 w 3156"/>
                <a:gd name="T93" fmla="*/ 232 h 2494"/>
                <a:gd name="T94" fmla="*/ 658 w 3156"/>
                <a:gd name="T95" fmla="*/ 431 h 2494"/>
                <a:gd name="T96" fmla="*/ 483 w 3156"/>
                <a:gd name="T97" fmla="*/ 624 h 2494"/>
                <a:gd name="T98" fmla="*/ 359 w 3156"/>
                <a:gd name="T99" fmla="*/ 826 h 2494"/>
                <a:gd name="T100" fmla="*/ 262 w 3156"/>
                <a:gd name="T101" fmla="*/ 1084 h 2494"/>
                <a:gd name="T102" fmla="*/ 181 w 3156"/>
                <a:gd name="T103" fmla="*/ 1450 h 2494"/>
                <a:gd name="T104" fmla="*/ 67 w 3156"/>
                <a:gd name="T105" fmla="*/ 2075 h 2494"/>
                <a:gd name="T106" fmla="*/ 58 w 3156"/>
                <a:gd name="T107" fmla="*/ 2260 h 2494"/>
                <a:gd name="T108" fmla="*/ 46 w 3156"/>
                <a:gd name="T109" fmla="*/ 2299 h 2494"/>
                <a:gd name="T110" fmla="*/ 50 w 3156"/>
                <a:gd name="T111" fmla="*/ 2336 h 2494"/>
                <a:gd name="T112" fmla="*/ 13 w 3156"/>
                <a:gd name="T113" fmla="*/ 2260 h 2494"/>
                <a:gd name="T114" fmla="*/ 1 w 3156"/>
                <a:gd name="T115" fmla="*/ 2274 h 2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56" h="2494">
                  <a:moveTo>
                    <a:pt x="4" y="2275"/>
                  </a:moveTo>
                  <a:lnTo>
                    <a:pt x="4" y="2275"/>
                  </a:lnTo>
                  <a:lnTo>
                    <a:pt x="12" y="2280"/>
                  </a:lnTo>
                  <a:lnTo>
                    <a:pt x="18" y="2287"/>
                  </a:lnTo>
                  <a:lnTo>
                    <a:pt x="22" y="2296"/>
                  </a:lnTo>
                  <a:lnTo>
                    <a:pt x="25" y="2305"/>
                  </a:lnTo>
                  <a:lnTo>
                    <a:pt x="30" y="2324"/>
                  </a:lnTo>
                  <a:lnTo>
                    <a:pt x="34" y="2341"/>
                  </a:lnTo>
                  <a:lnTo>
                    <a:pt x="34" y="2341"/>
                  </a:lnTo>
                  <a:lnTo>
                    <a:pt x="36" y="2344"/>
                  </a:lnTo>
                  <a:lnTo>
                    <a:pt x="37" y="2345"/>
                  </a:lnTo>
                  <a:lnTo>
                    <a:pt x="41" y="2347"/>
                  </a:lnTo>
                  <a:lnTo>
                    <a:pt x="46" y="2347"/>
                  </a:lnTo>
                  <a:lnTo>
                    <a:pt x="50" y="2344"/>
                  </a:lnTo>
                  <a:lnTo>
                    <a:pt x="50" y="2344"/>
                  </a:lnTo>
                  <a:lnTo>
                    <a:pt x="58" y="2329"/>
                  </a:lnTo>
                  <a:lnTo>
                    <a:pt x="61" y="2321"/>
                  </a:lnTo>
                  <a:lnTo>
                    <a:pt x="62" y="2314"/>
                  </a:lnTo>
                  <a:lnTo>
                    <a:pt x="62" y="2314"/>
                  </a:lnTo>
                  <a:lnTo>
                    <a:pt x="64" y="2302"/>
                  </a:lnTo>
                  <a:lnTo>
                    <a:pt x="64" y="2290"/>
                  </a:lnTo>
                  <a:lnTo>
                    <a:pt x="64" y="2290"/>
                  </a:lnTo>
                  <a:lnTo>
                    <a:pt x="68" y="2281"/>
                  </a:lnTo>
                  <a:lnTo>
                    <a:pt x="73" y="2271"/>
                  </a:lnTo>
                  <a:lnTo>
                    <a:pt x="73" y="2271"/>
                  </a:lnTo>
                  <a:lnTo>
                    <a:pt x="76" y="2265"/>
                  </a:lnTo>
                  <a:lnTo>
                    <a:pt x="76" y="2259"/>
                  </a:lnTo>
                  <a:lnTo>
                    <a:pt x="76" y="2246"/>
                  </a:lnTo>
                  <a:lnTo>
                    <a:pt x="76" y="2246"/>
                  </a:lnTo>
                  <a:lnTo>
                    <a:pt x="77" y="2197"/>
                  </a:lnTo>
                  <a:lnTo>
                    <a:pt x="79" y="2148"/>
                  </a:lnTo>
                  <a:lnTo>
                    <a:pt x="83" y="2100"/>
                  </a:lnTo>
                  <a:lnTo>
                    <a:pt x="87" y="2051"/>
                  </a:lnTo>
                  <a:lnTo>
                    <a:pt x="87" y="2051"/>
                  </a:lnTo>
                  <a:lnTo>
                    <a:pt x="93" y="2002"/>
                  </a:lnTo>
                  <a:lnTo>
                    <a:pt x="99" y="1953"/>
                  </a:lnTo>
                  <a:lnTo>
                    <a:pt x="114" y="1855"/>
                  </a:lnTo>
                  <a:lnTo>
                    <a:pt x="132" y="1759"/>
                  </a:lnTo>
                  <a:lnTo>
                    <a:pt x="153" y="1662"/>
                  </a:lnTo>
                  <a:lnTo>
                    <a:pt x="153" y="1662"/>
                  </a:lnTo>
                  <a:lnTo>
                    <a:pt x="194" y="1472"/>
                  </a:lnTo>
                  <a:lnTo>
                    <a:pt x="237" y="1280"/>
                  </a:lnTo>
                  <a:lnTo>
                    <a:pt x="237" y="1280"/>
                  </a:lnTo>
                  <a:lnTo>
                    <a:pt x="255" y="1197"/>
                  </a:lnTo>
                  <a:lnTo>
                    <a:pt x="274" y="1116"/>
                  </a:lnTo>
                  <a:lnTo>
                    <a:pt x="285" y="1076"/>
                  </a:lnTo>
                  <a:lnTo>
                    <a:pt x="295" y="1035"/>
                  </a:lnTo>
                  <a:lnTo>
                    <a:pt x="308" y="995"/>
                  </a:lnTo>
                  <a:lnTo>
                    <a:pt x="322" y="955"/>
                  </a:lnTo>
                  <a:lnTo>
                    <a:pt x="322" y="955"/>
                  </a:lnTo>
                  <a:lnTo>
                    <a:pt x="336" y="918"/>
                  </a:lnTo>
                  <a:lnTo>
                    <a:pt x="351" y="883"/>
                  </a:lnTo>
                  <a:lnTo>
                    <a:pt x="368" y="848"/>
                  </a:lnTo>
                  <a:lnTo>
                    <a:pt x="385" y="813"/>
                  </a:lnTo>
                  <a:lnTo>
                    <a:pt x="403" y="780"/>
                  </a:lnTo>
                  <a:lnTo>
                    <a:pt x="422" y="746"/>
                  </a:lnTo>
                  <a:lnTo>
                    <a:pt x="443" y="713"/>
                  </a:lnTo>
                  <a:lnTo>
                    <a:pt x="464" y="682"/>
                  </a:lnTo>
                  <a:lnTo>
                    <a:pt x="488" y="649"/>
                  </a:lnTo>
                  <a:lnTo>
                    <a:pt x="510" y="620"/>
                  </a:lnTo>
                  <a:lnTo>
                    <a:pt x="534" y="589"/>
                  </a:lnTo>
                  <a:lnTo>
                    <a:pt x="559" y="559"/>
                  </a:lnTo>
                  <a:lnTo>
                    <a:pt x="586" y="531"/>
                  </a:lnTo>
                  <a:lnTo>
                    <a:pt x="612" y="502"/>
                  </a:lnTo>
                  <a:lnTo>
                    <a:pt x="639" y="476"/>
                  </a:lnTo>
                  <a:lnTo>
                    <a:pt x="667" y="449"/>
                  </a:lnTo>
                  <a:lnTo>
                    <a:pt x="667" y="449"/>
                  </a:lnTo>
                  <a:lnTo>
                    <a:pt x="722" y="400"/>
                  </a:lnTo>
                  <a:lnTo>
                    <a:pt x="778" y="352"/>
                  </a:lnTo>
                  <a:lnTo>
                    <a:pt x="836" y="308"/>
                  </a:lnTo>
                  <a:lnTo>
                    <a:pt x="866" y="287"/>
                  </a:lnTo>
                  <a:lnTo>
                    <a:pt x="895" y="266"/>
                  </a:lnTo>
                  <a:lnTo>
                    <a:pt x="895" y="266"/>
                  </a:lnTo>
                  <a:lnTo>
                    <a:pt x="926" y="247"/>
                  </a:lnTo>
                  <a:lnTo>
                    <a:pt x="956" y="229"/>
                  </a:lnTo>
                  <a:lnTo>
                    <a:pt x="989" y="213"/>
                  </a:lnTo>
                  <a:lnTo>
                    <a:pt x="1020" y="198"/>
                  </a:lnTo>
                  <a:lnTo>
                    <a:pt x="1020" y="198"/>
                  </a:lnTo>
                  <a:lnTo>
                    <a:pt x="1047" y="188"/>
                  </a:lnTo>
                  <a:lnTo>
                    <a:pt x="1073" y="180"/>
                  </a:lnTo>
                  <a:lnTo>
                    <a:pt x="1101" y="174"/>
                  </a:lnTo>
                  <a:lnTo>
                    <a:pt x="1130" y="168"/>
                  </a:lnTo>
                  <a:lnTo>
                    <a:pt x="1130" y="168"/>
                  </a:lnTo>
                  <a:lnTo>
                    <a:pt x="1149" y="165"/>
                  </a:lnTo>
                  <a:lnTo>
                    <a:pt x="1159" y="164"/>
                  </a:lnTo>
                  <a:lnTo>
                    <a:pt x="1168" y="164"/>
                  </a:lnTo>
                  <a:lnTo>
                    <a:pt x="1168" y="164"/>
                  </a:lnTo>
                  <a:lnTo>
                    <a:pt x="1180" y="165"/>
                  </a:lnTo>
                  <a:lnTo>
                    <a:pt x="1193" y="167"/>
                  </a:lnTo>
                  <a:lnTo>
                    <a:pt x="1207" y="170"/>
                  </a:lnTo>
                  <a:lnTo>
                    <a:pt x="1220" y="171"/>
                  </a:lnTo>
                  <a:lnTo>
                    <a:pt x="1220" y="171"/>
                  </a:lnTo>
                  <a:lnTo>
                    <a:pt x="1233" y="171"/>
                  </a:lnTo>
                  <a:lnTo>
                    <a:pt x="1245" y="168"/>
                  </a:lnTo>
                  <a:lnTo>
                    <a:pt x="1257" y="164"/>
                  </a:lnTo>
                  <a:lnTo>
                    <a:pt x="1269" y="156"/>
                  </a:lnTo>
                  <a:lnTo>
                    <a:pt x="1269" y="156"/>
                  </a:lnTo>
                  <a:lnTo>
                    <a:pt x="1276" y="148"/>
                  </a:lnTo>
                  <a:lnTo>
                    <a:pt x="1284" y="139"/>
                  </a:lnTo>
                  <a:lnTo>
                    <a:pt x="1291" y="128"/>
                  </a:lnTo>
                  <a:lnTo>
                    <a:pt x="1299" y="119"/>
                  </a:lnTo>
                  <a:lnTo>
                    <a:pt x="1299" y="119"/>
                  </a:lnTo>
                  <a:lnTo>
                    <a:pt x="1328" y="91"/>
                  </a:lnTo>
                  <a:lnTo>
                    <a:pt x="1343" y="78"/>
                  </a:lnTo>
                  <a:lnTo>
                    <a:pt x="1359" y="66"/>
                  </a:lnTo>
                  <a:lnTo>
                    <a:pt x="1359" y="66"/>
                  </a:lnTo>
                  <a:lnTo>
                    <a:pt x="1383" y="54"/>
                  </a:lnTo>
                  <a:lnTo>
                    <a:pt x="1408" y="44"/>
                  </a:lnTo>
                  <a:lnTo>
                    <a:pt x="1433" y="36"/>
                  </a:lnTo>
                  <a:lnTo>
                    <a:pt x="1459" y="32"/>
                  </a:lnTo>
                  <a:lnTo>
                    <a:pt x="1459" y="32"/>
                  </a:lnTo>
                  <a:lnTo>
                    <a:pt x="1490" y="26"/>
                  </a:lnTo>
                  <a:lnTo>
                    <a:pt x="1521" y="21"/>
                  </a:lnTo>
                  <a:lnTo>
                    <a:pt x="1554" y="20"/>
                  </a:lnTo>
                  <a:lnTo>
                    <a:pt x="1585" y="18"/>
                  </a:lnTo>
                  <a:lnTo>
                    <a:pt x="1616" y="18"/>
                  </a:lnTo>
                  <a:lnTo>
                    <a:pt x="1647" y="18"/>
                  </a:lnTo>
                  <a:lnTo>
                    <a:pt x="1711" y="21"/>
                  </a:lnTo>
                  <a:lnTo>
                    <a:pt x="1711" y="21"/>
                  </a:lnTo>
                  <a:lnTo>
                    <a:pt x="1770" y="26"/>
                  </a:lnTo>
                  <a:lnTo>
                    <a:pt x="1831" y="33"/>
                  </a:lnTo>
                  <a:lnTo>
                    <a:pt x="1890" y="41"/>
                  </a:lnTo>
                  <a:lnTo>
                    <a:pt x="1949" y="51"/>
                  </a:lnTo>
                  <a:lnTo>
                    <a:pt x="1949" y="51"/>
                  </a:lnTo>
                  <a:lnTo>
                    <a:pt x="1992" y="60"/>
                  </a:lnTo>
                  <a:lnTo>
                    <a:pt x="2034" y="70"/>
                  </a:lnTo>
                  <a:lnTo>
                    <a:pt x="2075" y="82"/>
                  </a:lnTo>
                  <a:lnTo>
                    <a:pt x="2117" y="94"/>
                  </a:lnTo>
                  <a:lnTo>
                    <a:pt x="2158" y="109"/>
                  </a:lnTo>
                  <a:lnTo>
                    <a:pt x="2198" y="124"/>
                  </a:lnTo>
                  <a:lnTo>
                    <a:pt x="2238" y="140"/>
                  </a:lnTo>
                  <a:lnTo>
                    <a:pt x="2278" y="158"/>
                  </a:lnTo>
                  <a:lnTo>
                    <a:pt x="2278" y="158"/>
                  </a:lnTo>
                  <a:lnTo>
                    <a:pt x="2315" y="176"/>
                  </a:lnTo>
                  <a:lnTo>
                    <a:pt x="2353" y="195"/>
                  </a:lnTo>
                  <a:lnTo>
                    <a:pt x="2388" y="214"/>
                  </a:lnTo>
                  <a:lnTo>
                    <a:pt x="2424" y="234"/>
                  </a:lnTo>
                  <a:lnTo>
                    <a:pt x="2459" y="256"/>
                  </a:lnTo>
                  <a:lnTo>
                    <a:pt x="2493" y="278"/>
                  </a:lnTo>
                  <a:lnTo>
                    <a:pt x="2527" y="300"/>
                  </a:lnTo>
                  <a:lnTo>
                    <a:pt x="2562" y="326"/>
                  </a:lnTo>
                  <a:lnTo>
                    <a:pt x="2562" y="326"/>
                  </a:lnTo>
                  <a:lnTo>
                    <a:pt x="2590" y="349"/>
                  </a:lnTo>
                  <a:lnTo>
                    <a:pt x="2619" y="373"/>
                  </a:lnTo>
                  <a:lnTo>
                    <a:pt x="2648" y="400"/>
                  </a:lnTo>
                  <a:lnTo>
                    <a:pt x="2674" y="427"/>
                  </a:lnTo>
                  <a:lnTo>
                    <a:pt x="2699" y="453"/>
                  </a:lnTo>
                  <a:lnTo>
                    <a:pt x="2723" y="483"/>
                  </a:lnTo>
                  <a:lnTo>
                    <a:pt x="2747" y="513"/>
                  </a:lnTo>
                  <a:lnTo>
                    <a:pt x="2769" y="544"/>
                  </a:lnTo>
                  <a:lnTo>
                    <a:pt x="2769" y="544"/>
                  </a:lnTo>
                  <a:lnTo>
                    <a:pt x="2790" y="575"/>
                  </a:lnTo>
                  <a:lnTo>
                    <a:pt x="2808" y="609"/>
                  </a:lnTo>
                  <a:lnTo>
                    <a:pt x="2825" y="643"/>
                  </a:lnTo>
                  <a:lnTo>
                    <a:pt x="2842" y="679"/>
                  </a:lnTo>
                  <a:lnTo>
                    <a:pt x="2842" y="679"/>
                  </a:lnTo>
                  <a:lnTo>
                    <a:pt x="2857" y="721"/>
                  </a:lnTo>
                  <a:lnTo>
                    <a:pt x="2871" y="762"/>
                  </a:lnTo>
                  <a:lnTo>
                    <a:pt x="2895" y="848"/>
                  </a:lnTo>
                  <a:lnTo>
                    <a:pt x="2895" y="848"/>
                  </a:lnTo>
                  <a:lnTo>
                    <a:pt x="2920" y="942"/>
                  </a:lnTo>
                  <a:lnTo>
                    <a:pt x="2941" y="1035"/>
                  </a:lnTo>
                  <a:lnTo>
                    <a:pt x="2960" y="1129"/>
                  </a:lnTo>
                  <a:lnTo>
                    <a:pt x="2978" y="1224"/>
                  </a:lnTo>
                  <a:lnTo>
                    <a:pt x="2994" y="1319"/>
                  </a:lnTo>
                  <a:lnTo>
                    <a:pt x="3008" y="1416"/>
                  </a:lnTo>
                  <a:lnTo>
                    <a:pt x="3020" y="1511"/>
                  </a:lnTo>
                  <a:lnTo>
                    <a:pt x="3031" y="1607"/>
                  </a:lnTo>
                  <a:lnTo>
                    <a:pt x="3031" y="1607"/>
                  </a:lnTo>
                  <a:lnTo>
                    <a:pt x="3042" y="1701"/>
                  </a:lnTo>
                  <a:lnTo>
                    <a:pt x="3051" y="1794"/>
                  </a:lnTo>
                  <a:lnTo>
                    <a:pt x="3058" y="1889"/>
                  </a:lnTo>
                  <a:lnTo>
                    <a:pt x="3064" y="1984"/>
                  </a:lnTo>
                  <a:lnTo>
                    <a:pt x="3064" y="1984"/>
                  </a:lnTo>
                  <a:lnTo>
                    <a:pt x="3067" y="2078"/>
                  </a:lnTo>
                  <a:lnTo>
                    <a:pt x="3070" y="2170"/>
                  </a:lnTo>
                  <a:lnTo>
                    <a:pt x="3073" y="2217"/>
                  </a:lnTo>
                  <a:lnTo>
                    <a:pt x="3076" y="2263"/>
                  </a:lnTo>
                  <a:lnTo>
                    <a:pt x="3082" y="2309"/>
                  </a:lnTo>
                  <a:lnTo>
                    <a:pt x="3088" y="2357"/>
                  </a:lnTo>
                  <a:lnTo>
                    <a:pt x="3088" y="2357"/>
                  </a:lnTo>
                  <a:lnTo>
                    <a:pt x="3094" y="2397"/>
                  </a:lnTo>
                  <a:lnTo>
                    <a:pt x="3103" y="2437"/>
                  </a:lnTo>
                  <a:lnTo>
                    <a:pt x="3103" y="2437"/>
                  </a:lnTo>
                  <a:lnTo>
                    <a:pt x="3107" y="2464"/>
                  </a:lnTo>
                  <a:lnTo>
                    <a:pt x="3110" y="2476"/>
                  </a:lnTo>
                  <a:lnTo>
                    <a:pt x="3114" y="2489"/>
                  </a:lnTo>
                  <a:lnTo>
                    <a:pt x="3114" y="2489"/>
                  </a:lnTo>
                  <a:lnTo>
                    <a:pt x="3119" y="2492"/>
                  </a:lnTo>
                  <a:lnTo>
                    <a:pt x="3123" y="2494"/>
                  </a:lnTo>
                  <a:lnTo>
                    <a:pt x="3126" y="2492"/>
                  </a:lnTo>
                  <a:lnTo>
                    <a:pt x="3131" y="2489"/>
                  </a:lnTo>
                  <a:lnTo>
                    <a:pt x="3131" y="2489"/>
                  </a:lnTo>
                  <a:lnTo>
                    <a:pt x="3140" y="2473"/>
                  </a:lnTo>
                  <a:lnTo>
                    <a:pt x="3147" y="2456"/>
                  </a:lnTo>
                  <a:lnTo>
                    <a:pt x="3153" y="2439"/>
                  </a:lnTo>
                  <a:lnTo>
                    <a:pt x="3156" y="2421"/>
                  </a:lnTo>
                  <a:lnTo>
                    <a:pt x="3156" y="2421"/>
                  </a:lnTo>
                  <a:lnTo>
                    <a:pt x="3156" y="2416"/>
                  </a:lnTo>
                  <a:lnTo>
                    <a:pt x="3154" y="2413"/>
                  </a:lnTo>
                  <a:lnTo>
                    <a:pt x="3153" y="2410"/>
                  </a:lnTo>
                  <a:lnTo>
                    <a:pt x="3149" y="2409"/>
                  </a:lnTo>
                  <a:lnTo>
                    <a:pt x="3146" y="2409"/>
                  </a:lnTo>
                  <a:lnTo>
                    <a:pt x="3143" y="2410"/>
                  </a:lnTo>
                  <a:lnTo>
                    <a:pt x="3141" y="2412"/>
                  </a:lnTo>
                  <a:lnTo>
                    <a:pt x="3140" y="2415"/>
                  </a:lnTo>
                  <a:lnTo>
                    <a:pt x="3140" y="2415"/>
                  </a:lnTo>
                  <a:lnTo>
                    <a:pt x="3135" y="2433"/>
                  </a:lnTo>
                  <a:lnTo>
                    <a:pt x="3131" y="2449"/>
                  </a:lnTo>
                  <a:lnTo>
                    <a:pt x="3123" y="2465"/>
                  </a:lnTo>
                  <a:lnTo>
                    <a:pt x="3114" y="2480"/>
                  </a:lnTo>
                  <a:lnTo>
                    <a:pt x="3114" y="2480"/>
                  </a:lnTo>
                  <a:lnTo>
                    <a:pt x="3131" y="2480"/>
                  </a:lnTo>
                  <a:lnTo>
                    <a:pt x="3131" y="2480"/>
                  </a:lnTo>
                  <a:lnTo>
                    <a:pt x="3126" y="2467"/>
                  </a:lnTo>
                  <a:lnTo>
                    <a:pt x="3122" y="2452"/>
                  </a:lnTo>
                  <a:lnTo>
                    <a:pt x="3117" y="2424"/>
                  </a:lnTo>
                  <a:lnTo>
                    <a:pt x="3117" y="2424"/>
                  </a:lnTo>
                  <a:lnTo>
                    <a:pt x="3109" y="2376"/>
                  </a:lnTo>
                  <a:lnTo>
                    <a:pt x="3101" y="2329"/>
                  </a:lnTo>
                  <a:lnTo>
                    <a:pt x="3101" y="2329"/>
                  </a:lnTo>
                  <a:lnTo>
                    <a:pt x="3097" y="2283"/>
                  </a:lnTo>
                  <a:lnTo>
                    <a:pt x="3092" y="2237"/>
                  </a:lnTo>
                  <a:lnTo>
                    <a:pt x="3086" y="2143"/>
                  </a:lnTo>
                  <a:lnTo>
                    <a:pt x="3086" y="2143"/>
                  </a:lnTo>
                  <a:lnTo>
                    <a:pt x="3083" y="2047"/>
                  </a:lnTo>
                  <a:lnTo>
                    <a:pt x="3080" y="1949"/>
                  </a:lnTo>
                  <a:lnTo>
                    <a:pt x="3080" y="1949"/>
                  </a:lnTo>
                  <a:lnTo>
                    <a:pt x="3077" y="1901"/>
                  </a:lnTo>
                  <a:lnTo>
                    <a:pt x="3073" y="1854"/>
                  </a:lnTo>
                  <a:lnTo>
                    <a:pt x="3064" y="1760"/>
                  </a:lnTo>
                  <a:lnTo>
                    <a:pt x="3064" y="1760"/>
                  </a:lnTo>
                  <a:lnTo>
                    <a:pt x="3055" y="1664"/>
                  </a:lnTo>
                  <a:lnTo>
                    <a:pt x="3045" y="1567"/>
                  </a:lnTo>
                  <a:lnTo>
                    <a:pt x="3033" y="1471"/>
                  </a:lnTo>
                  <a:lnTo>
                    <a:pt x="3020" y="1375"/>
                  </a:lnTo>
                  <a:lnTo>
                    <a:pt x="3005" y="1279"/>
                  </a:lnTo>
                  <a:lnTo>
                    <a:pt x="2988" y="1184"/>
                  </a:lnTo>
                  <a:lnTo>
                    <a:pt x="2971" y="1089"/>
                  </a:lnTo>
                  <a:lnTo>
                    <a:pt x="2950" y="994"/>
                  </a:lnTo>
                  <a:lnTo>
                    <a:pt x="2950" y="994"/>
                  </a:lnTo>
                  <a:lnTo>
                    <a:pt x="2928" y="899"/>
                  </a:lnTo>
                  <a:lnTo>
                    <a:pt x="2902" y="807"/>
                  </a:lnTo>
                  <a:lnTo>
                    <a:pt x="2902" y="807"/>
                  </a:lnTo>
                  <a:lnTo>
                    <a:pt x="2891" y="765"/>
                  </a:lnTo>
                  <a:lnTo>
                    <a:pt x="2877" y="725"/>
                  </a:lnTo>
                  <a:lnTo>
                    <a:pt x="2862" y="687"/>
                  </a:lnTo>
                  <a:lnTo>
                    <a:pt x="2846" y="648"/>
                  </a:lnTo>
                  <a:lnTo>
                    <a:pt x="2846" y="648"/>
                  </a:lnTo>
                  <a:lnTo>
                    <a:pt x="2830" y="614"/>
                  </a:lnTo>
                  <a:lnTo>
                    <a:pt x="2812" y="581"/>
                  </a:lnTo>
                  <a:lnTo>
                    <a:pt x="2793" y="548"/>
                  </a:lnTo>
                  <a:lnTo>
                    <a:pt x="2772" y="517"/>
                  </a:lnTo>
                  <a:lnTo>
                    <a:pt x="2750" y="486"/>
                  </a:lnTo>
                  <a:lnTo>
                    <a:pt x="2726" y="458"/>
                  </a:lnTo>
                  <a:lnTo>
                    <a:pt x="2701" y="430"/>
                  </a:lnTo>
                  <a:lnTo>
                    <a:pt x="2674" y="401"/>
                  </a:lnTo>
                  <a:lnTo>
                    <a:pt x="2674" y="401"/>
                  </a:lnTo>
                  <a:lnTo>
                    <a:pt x="2648" y="376"/>
                  </a:lnTo>
                  <a:lnTo>
                    <a:pt x="2619" y="351"/>
                  </a:lnTo>
                  <a:lnTo>
                    <a:pt x="2591" y="326"/>
                  </a:lnTo>
                  <a:lnTo>
                    <a:pt x="2562" y="303"/>
                  </a:lnTo>
                  <a:lnTo>
                    <a:pt x="2530" y="281"/>
                  </a:lnTo>
                  <a:lnTo>
                    <a:pt x="2499" y="260"/>
                  </a:lnTo>
                  <a:lnTo>
                    <a:pt x="2467" y="240"/>
                  </a:lnTo>
                  <a:lnTo>
                    <a:pt x="2436" y="220"/>
                  </a:lnTo>
                  <a:lnTo>
                    <a:pt x="2436" y="220"/>
                  </a:lnTo>
                  <a:lnTo>
                    <a:pt x="2397" y="198"/>
                  </a:lnTo>
                  <a:lnTo>
                    <a:pt x="2358" y="177"/>
                  </a:lnTo>
                  <a:lnTo>
                    <a:pt x="2320" y="158"/>
                  </a:lnTo>
                  <a:lnTo>
                    <a:pt x="2280" y="139"/>
                  </a:lnTo>
                  <a:lnTo>
                    <a:pt x="2240" y="122"/>
                  </a:lnTo>
                  <a:lnTo>
                    <a:pt x="2200" y="104"/>
                  </a:lnTo>
                  <a:lnTo>
                    <a:pt x="2158" y="90"/>
                  </a:lnTo>
                  <a:lnTo>
                    <a:pt x="2117" y="75"/>
                  </a:lnTo>
                  <a:lnTo>
                    <a:pt x="2117" y="75"/>
                  </a:lnTo>
                  <a:lnTo>
                    <a:pt x="2081" y="64"/>
                  </a:lnTo>
                  <a:lnTo>
                    <a:pt x="2044" y="54"/>
                  </a:lnTo>
                  <a:lnTo>
                    <a:pt x="2009" y="45"/>
                  </a:lnTo>
                  <a:lnTo>
                    <a:pt x="1972" y="38"/>
                  </a:lnTo>
                  <a:lnTo>
                    <a:pt x="1897" y="24"/>
                  </a:lnTo>
                  <a:lnTo>
                    <a:pt x="1823" y="14"/>
                  </a:lnTo>
                  <a:lnTo>
                    <a:pt x="1823" y="14"/>
                  </a:lnTo>
                  <a:lnTo>
                    <a:pt x="1763" y="8"/>
                  </a:lnTo>
                  <a:lnTo>
                    <a:pt x="1702" y="3"/>
                  </a:lnTo>
                  <a:lnTo>
                    <a:pt x="1641" y="0"/>
                  </a:lnTo>
                  <a:lnTo>
                    <a:pt x="1580" y="0"/>
                  </a:lnTo>
                  <a:lnTo>
                    <a:pt x="1580" y="0"/>
                  </a:lnTo>
                  <a:lnTo>
                    <a:pt x="1524" y="3"/>
                  </a:lnTo>
                  <a:lnTo>
                    <a:pt x="1494" y="6"/>
                  </a:lnTo>
                  <a:lnTo>
                    <a:pt x="1466" y="11"/>
                  </a:lnTo>
                  <a:lnTo>
                    <a:pt x="1438" y="17"/>
                  </a:lnTo>
                  <a:lnTo>
                    <a:pt x="1410" y="24"/>
                  </a:lnTo>
                  <a:lnTo>
                    <a:pt x="1383" y="35"/>
                  </a:lnTo>
                  <a:lnTo>
                    <a:pt x="1358" y="47"/>
                  </a:lnTo>
                  <a:lnTo>
                    <a:pt x="1358" y="47"/>
                  </a:lnTo>
                  <a:lnTo>
                    <a:pt x="1342" y="57"/>
                  </a:lnTo>
                  <a:lnTo>
                    <a:pt x="1327" y="70"/>
                  </a:lnTo>
                  <a:lnTo>
                    <a:pt x="1297" y="97"/>
                  </a:lnTo>
                  <a:lnTo>
                    <a:pt x="1297" y="97"/>
                  </a:lnTo>
                  <a:lnTo>
                    <a:pt x="1282" y="112"/>
                  </a:lnTo>
                  <a:lnTo>
                    <a:pt x="1282" y="112"/>
                  </a:lnTo>
                  <a:lnTo>
                    <a:pt x="1275" y="121"/>
                  </a:lnTo>
                  <a:lnTo>
                    <a:pt x="1269" y="131"/>
                  </a:lnTo>
                  <a:lnTo>
                    <a:pt x="1269" y="131"/>
                  </a:lnTo>
                  <a:lnTo>
                    <a:pt x="1263" y="137"/>
                  </a:lnTo>
                  <a:lnTo>
                    <a:pt x="1257" y="143"/>
                  </a:lnTo>
                  <a:lnTo>
                    <a:pt x="1251" y="146"/>
                  </a:lnTo>
                  <a:lnTo>
                    <a:pt x="1244" y="150"/>
                  </a:lnTo>
                  <a:lnTo>
                    <a:pt x="1238" y="152"/>
                  </a:lnTo>
                  <a:lnTo>
                    <a:pt x="1229" y="153"/>
                  </a:lnTo>
                  <a:lnTo>
                    <a:pt x="1214" y="153"/>
                  </a:lnTo>
                  <a:lnTo>
                    <a:pt x="1214" y="153"/>
                  </a:lnTo>
                  <a:lnTo>
                    <a:pt x="1201" y="152"/>
                  </a:lnTo>
                  <a:lnTo>
                    <a:pt x="1187" y="149"/>
                  </a:lnTo>
                  <a:lnTo>
                    <a:pt x="1175" y="146"/>
                  </a:lnTo>
                  <a:lnTo>
                    <a:pt x="1162" y="146"/>
                  </a:lnTo>
                  <a:lnTo>
                    <a:pt x="1162" y="146"/>
                  </a:lnTo>
                  <a:lnTo>
                    <a:pt x="1143" y="149"/>
                  </a:lnTo>
                  <a:lnTo>
                    <a:pt x="1122" y="152"/>
                  </a:lnTo>
                  <a:lnTo>
                    <a:pt x="1122" y="152"/>
                  </a:lnTo>
                  <a:lnTo>
                    <a:pt x="1094" y="156"/>
                  </a:lnTo>
                  <a:lnTo>
                    <a:pt x="1066" y="162"/>
                  </a:lnTo>
                  <a:lnTo>
                    <a:pt x="1039" y="171"/>
                  </a:lnTo>
                  <a:lnTo>
                    <a:pt x="1012" y="182"/>
                  </a:lnTo>
                  <a:lnTo>
                    <a:pt x="1012" y="182"/>
                  </a:lnTo>
                  <a:lnTo>
                    <a:pt x="980" y="197"/>
                  </a:lnTo>
                  <a:lnTo>
                    <a:pt x="947" y="214"/>
                  </a:lnTo>
                  <a:lnTo>
                    <a:pt x="915" y="232"/>
                  </a:lnTo>
                  <a:lnTo>
                    <a:pt x="885" y="251"/>
                  </a:lnTo>
                  <a:lnTo>
                    <a:pt x="854" y="272"/>
                  </a:lnTo>
                  <a:lnTo>
                    <a:pt x="824" y="295"/>
                  </a:lnTo>
                  <a:lnTo>
                    <a:pt x="766" y="339"/>
                  </a:lnTo>
                  <a:lnTo>
                    <a:pt x="766" y="339"/>
                  </a:lnTo>
                  <a:lnTo>
                    <a:pt x="712" y="385"/>
                  </a:lnTo>
                  <a:lnTo>
                    <a:pt x="658" y="431"/>
                  </a:lnTo>
                  <a:lnTo>
                    <a:pt x="608" y="482"/>
                  </a:lnTo>
                  <a:lnTo>
                    <a:pt x="583" y="507"/>
                  </a:lnTo>
                  <a:lnTo>
                    <a:pt x="559" y="532"/>
                  </a:lnTo>
                  <a:lnTo>
                    <a:pt x="559" y="532"/>
                  </a:lnTo>
                  <a:lnTo>
                    <a:pt x="532" y="562"/>
                  </a:lnTo>
                  <a:lnTo>
                    <a:pt x="507" y="593"/>
                  </a:lnTo>
                  <a:lnTo>
                    <a:pt x="483" y="624"/>
                  </a:lnTo>
                  <a:lnTo>
                    <a:pt x="459" y="657"/>
                  </a:lnTo>
                  <a:lnTo>
                    <a:pt x="437" y="689"/>
                  </a:lnTo>
                  <a:lnTo>
                    <a:pt x="417" y="722"/>
                  </a:lnTo>
                  <a:lnTo>
                    <a:pt x="396" y="756"/>
                  </a:lnTo>
                  <a:lnTo>
                    <a:pt x="376" y="790"/>
                  </a:lnTo>
                  <a:lnTo>
                    <a:pt x="376" y="790"/>
                  </a:lnTo>
                  <a:lnTo>
                    <a:pt x="359" y="826"/>
                  </a:lnTo>
                  <a:lnTo>
                    <a:pt x="341" y="862"/>
                  </a:lnTo>
                  <a:lnTo>
                    <a:pt x="326" y="897"/>
                  </a:lnTo>
                  <a:lnTo>
                    <a:pt x="311" y="934"/>
                  </a:lnTo>
                  <a:lnTo>
                    <a:pt x="296" y="972"/>
                  </a:lnTo>
                  <a:lnTo>
                    <a:pt x="285" y="1009"/>
                  </a:lnTo>
                  <a:lnTo>
                    <a:pt x="273" y="1046"/>
                  </a:lnTo>
                  <a:lnTo>
                    <a:pt x="262" y="1084"/>
                  </a:lnTo>
                  <a:lnTo>
                    <a:pt x="262" y="1084"/>
                  </a:lnTo>
                  <a:lnTo>
                    <a:pt x="252" y="1126"/>
                  </a:lnTo>
                  <a:lnTo>
                    <a:pt x="242" y="1169"/>
                  </a:lnTo>
                  <a:lnTo>
                    <a:pt x="225" y="1254"/>
                  </a:lnTo>
                  <a:lnTo>
                    <a:pt x="225" y="1254"/>
                  </a:lnTo>
                  <a:lnTo>
                    <a:pt x="203" y="1352"/>
                  </a:lnTo>
                  <a:lnTo>
                    <a:pt x="181" y="1450"/>
                  </a:lnTo>
                  <a:lnTo>
                    <a:pt x="181" y="1450"/>
                  </a:lnTo>
                  <a:lnTo>
                    <a:pt x="139" y="1640"/>
                  </a:lnTo>
                  <a:lnTo>
                    <a:pt x="119" y="1736"/>
                  </a:lnTo>
                  <a:lnTo>
                    <a:pt x="101" y="1833"/>
                  </a:lnTo>
                  <a:lnTo>
                    <a:pt x="84" y="1929"/>
                  </a:lnTo>
                  <a:lnTo>
                    <a:pt x="73" y="2026"/>
                  </a:lnTo>
                  <a:lnTo>
                    <a:pt x="67" y="2075"/>
                  </a:lnTo>
                  <a:lnTo>
                    <a:pt x="62" y="2124"/>
                  </a:lnTo>
                  <a:lnTo>
                    <a:pt x="59" y="2173"/>
                  </a:lnTo>
                  <a:lnTo>
                    <a:pt x="58" y="2222"/>
                  </a:lnTo>
                  <a:lnTo>
                    <a:pt x="58" y="2222"/>
                  </a:lnTo>
                  <a:lnTo>
                    <a:pt x="59" y="2241"/>
                  </a:lnTo>
                  <a:lnTo>
                    <a:pt x="59" y="2252"/>
                  </a:lnTo>
                  <a:lnTo>
                    <a:pt x="58" y="2260"/>
                  </a:lnTo>
                  <a:lnTo>
                    <a:pt x="58" y="2260"/>
                  </a:lnTo>
                  <a:lnTo>
                    <a:pt x="55" y="2269"/>
                  </a:lnTo>
                  <a:lnTo>
                    <a:pt x="49" y="2280"/>
                  </a:lnTo>
                  <a:lnTo>
                    <a:pt x="49" y="2280"/>
                  </a:lnTo>
                  <a:lnTo>
                    <a:pt x="46" y="2289"/>
                  </a:lnTo>
                  <a:lnTo>
                    <a:pt x="46" y="2299"/>
                  </a:lnTo>
                  <a:lnTo>
                    <a:pt x="46" y="2299"/>
                  </a:lnTo>
                  <a:lnTo>
                    <a:pt x="44" y="2308"/>
                  </a:lnTo>
                  <a:lnTo>
                    <a:pt x="43" y="2317"/>
                  </a:lnTo>
                  <a:lnTo>
                    <a:pt x="40" y="2326"/>
                  </a:lnTo>
                  <a:lnTo>
                    <a:pt x="34" y="2335"/>
                  </a:lnTo>
                  <a:lnTo>
                    <a:pt x="34" y="2335"/>
                  </a:lnTo>
                  <a:lnTo>
                    <a:pt x="50" y="2336"/>
                  </a:lnTo>
                  <a:lnTo>
                    <a:pt x="50" y="2336"/>
                  </a:lnTo>
                  <a:lnTo>
                    <a:pt x="46" y="2315"/>
                  </a:lnTo>
                  <a:lnTo>
                    <a:pt x="40" y="2293"/>
                  </a:lnTo>
                  <a:lnTo>
                    <a:pt x="36" y="2283"/>
                  </a:lnTo>
                  <a:lnTo>
                    <a:pt x="30" y="2274"/>
                  </a:lnTo>
                  <a:lnTo>
                    <a:pt x="22" y="2266"/>
                  </a:lnTo>
                  <a:lnTo>
                    <a:pt x="13" y="2260"/>
                  </a:lnTo>
                  <a:lnTo>
                    <a:pt x="13" y="2260"/>
                  </a:lnTo>
                  <a:lnTo>
                    <a:pt x="10" y="2259"/>
                  </a:lnTo>
                  <a:lnTo>
                    <a:pt x="6" y="2260"/>
                  </a:lnTo>
                  <a:lnTo>
                    <a:pt x="3" y="2262"/>
                  </a:lnTo>
                  <a:lnTo>
                    <a:pt x="1" y="2263"/>
                  </a:lnTo>
                  <a:lnTo>
                    <a:pt x="0" y="2268"/>
                  </a:lnTo>
                  <a:lnTo>
                    <a:pt x="0" y="2271"/>
                  </a:lnTo>
                  <a:lnTo>
                    <a:pt x="1" y="2274"/>
                  </a:lnTo>
                  <a:lnTo>
                    <a:pt x="4" y="2275"/>
                  </a:lnTo>
                  <a:lnTo>
                    <a:pt x="4" y="2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94CC20B5-762F-C992-289B-A7EFEDD0A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2" y="875"/>
              <a:ext cx="1588" cy="1570"/>
            </a:xfrm>
            <a:custGeom>
              <a:avLst/>
              <a:gdLst>
                <a:gd name="T0" fmla="*/ 908 w 4763"/>
                <a:gd name="T1" fmla="*/ 11 h 4709"/>
                <a:gd name="T2" fmla="*/ 894 w 4763"/>
                <a:gd name="T3" fmla="*/ 106 h 4709"/>
                <a:gd name="T4" fmla="*/ 747 w 4763"/>
                <a:gd name="T5" fmla="*/ 455 h 4709"/>
                <a:gd name="T6" fmla="*/ 452 w 4763"/>
                <a:gd name="T7" fmla="*/ 1164 h 4709"/>
                <a:gd name="T8" fmla="*/ 195 w 4763"/>
                <a:gd name="T9" fmla="*/ 1892 h 4709"/>
                <a:gd name="T10" fmla="*/ 50 w 4763"/>
                <a:gd name="T11" fmla="*/ 2516 h 4709"/>
                <a:gd name="T12" fmla="*/ 4 w 4763"/>
                <a:gd name="T13" fmla="*/ 2897 h 4709"/>
                <a:gd name="T14" fmla="*/ 10 w 4763"/>
                <a:gd name="T15" fmla="*/ 3121 h 4709"/>
                <a:gd name="T16" fmla="*/ 47 w 4763"/>
                <a:gd name="T17" fmla="*/ 3251 h 4709"/>
                <a:gd name="T18" fmla="*/ 172 w 4763"/>
                <a:gd name="T19" fmla="*/ 3432 h 4709"/>
                <a:gd name="T20" fmla="*/ 381 w 4763"/>
                <a:gd name="T21" fmla="*/ 3610 h 4709"/>
                <a:gd name="T22" fmla="*/ 868 w 4763"/>
                <a:gd name="T23" fmla="*/ 3978 h 4709"/>
                <a:gd name="T24" fmla="*/ 1255 w 4763"/>
                <a:gd name="T25" fmla="*/ 4296 h 4709"/>
                <a:gd name="T26" fmla="*/ 1441 w 4763"/>
                <a:gd name="T27" fmla="*/ 4437 h 4709"/>
                <a:gd name="T28" fmla="*/ 1507 w 4763"/>
                <a:gd name="T29" fmla="*/ 4458 h 4709"/>
                <a:gd name="T30" fmla="*/ 1995 w 4763"/>
                <a:gd name="T31" fmla="*/ 4529 h 4709"/>
                <a:gd name="T32" fmla="*/ 2690 w 4763"/>
                <a:gd name="T33" fmla="*/ 4580 h 4709"/>
                <a:gd name="T34" fmla="*/ 3809 w 4763"/>
                <a:gd name="T35" fmla="*/ 4640 h 4709"/>
                <a:gd name="T36" fmla="*/ 4035 w 4763"/>
                <a:gd name="T37" fmla="*/ 4670 h 4709"/>
                <a:gd name="T38" fmla="*/ 4272 w 4763"/>
                <a:gd name="T39" fmla="*/ 4709 h 4709"/>
                <a:gd name="T40" fmla="*/ 4356 w 4763"/>
                <a:gd name="T41" fmla="*/ 4691 h 4709"/>
                <a:gd name="T42" fmla="*/ 4436 w 4763"/>
                <a:gd name="T43" fmla="*/ 4626 h 4709"/>
                <a:gd name="T44" fmla="*/ 4487 w 4763"/>
                <a:gd name="T45" fmla="*/ 4523 h 4709"/>
                <a:gd name="T46" fmla="*/ 4604 w 4763"/>
                <a:gd name="T47" fmla="*/ 4222 h 4709"/>
                <a:gd name="T48" fmla="*/ 4702 w 4763"/>
                <a:gd name="T49" fmla="*/ 4018 h 4709"/>
                <a:gd name="T50" fmla="*/ 4734 w 4763"/>
                <a:gd name="T51" fmla="*/ 3895 h 4709"/>
                <a:gd name="T52" fmla="*/ 4736 w 4763"/>
                <a:gd name="T53" fmla="*/ 3788 h 4709"/>
                <a:gd name="T54" fmla="*/ 4761 w 4763"/>
                <a:gd name="T55" fmla="*/ 3601 h 4709"/>
                <a:gd name="T56" fmla="*/ 4754 w 4763"/>
                <a:gd name="T57" fmla="*/ 3560 h 4709"/>
                <a:gd name="T58" fmla="*/ 4743 w 4763"/>
                <a:gd name="T59" fmla="*/ 3604 h 4709"/>
                <a:gd name="T60" fmla="*/ 4717 w 4763"/>
                <a:gd name="T61" fmla="*/ 3793 h 4709"/>
                <a:gd name="T62" fmla="*/ 4717 w 4763"/>
                <a:gd name="T63" fmla="*/ 3897 h 4709"/>
                <a:gd name="T64" fmla="*/ 4680 w 4763"/>
                <a:gd name="T65" fmla="*/ 4026 h 4709"/>
                <a:gd name="T66" fmla="*/ 4558 w 4763"/>
                <a:gd name="T67" fmla="*/ 4284 h 4709"/>
                <a:gd name="T68" fmla="*/ 4459 w 4763"/>
                <a:gd name="T69" fmla="*/ 4545 h 4709"/>
                <a:gd name="T70" fmla="*/ 4399 w 4763"/>
                <a:gd name="T71" fmla="*/ 4640 h 4709"/>
                <a:gd name="T72" fmla="*/ 4302 w 4763"/>
                <a:gd name="T73" fmla="*/ 4688 h 4709"/>
                <a:gd name="T74" fmla="*/ 4187 w 4763"/>
                <a:gd name="T75" fmla="*/ 4684 h 4709"/>
                <a:gd name="T76" fmla="*/ 3977 w 4763"/>
                <a:gd name="T77" fmla="*/ 4640 h 4709"/>
                <a:gd name="T78" fmla="*/ 3458 w 4763"/>
                <a:gd name="T79" fmla="*/ 4597 h 4709"/>
                <a:gd name="T80" fmla="*/ 2632 w 4763"/>
                <a:gd name="T81" fmla="*/ 4559 h 4709"/>
                <a:gd name="T82" fmla="*/ 1807 w 4763"/>
                <a:gd name="T83" fmla="*/ 4488 h 4709"/>
                <a:gd name="T84" fmla="*/ 1492 w 4763"/>
                <a:gd name="T85" fmla="*/ 4439 h 4709"/>
                <a:gd name="T86" fmla="*/ 1414 w 4763"/>
                <a:gd name="T87" fmla="*/ 4394 h 4709"/>
                <a:gd name="T88" fmla="*/ 1232 w 4763"/>
                <a:gd name="T89" fmla="*/ 4253 h 4709"/>
                <a:gd name="T90" fmla="*/ 837 w 4763"/>
                <a:gd name="T91" fmla="*/ 3931 h 4709"/>
                <a:gd name="T92" fmla="*/ 349 w 4763"/>
                <a:gd name="T93" fmla="*/ 3562 h 4709"/>
                <a:gd name="T94" fmla="*/ 166 w 4763"/>
                <a:gd name="T95" fmla="*/ 3401 h 4709"/>
                <a:gd name="T96" fmla="*/ 59 w 4763"/>
                <a:gd name="T97" fmla="*/ 3231 h 4709"/>
                <a:gd name="T98" fmla="*/ 19 w 4763"/>
                <a:gd name="T99" fmla="*/ 3037 h 4709"/>
                <a:gd name="T100" fmla="*/ 34 w 4763"/>
                <a:gd name="T101" fmla="*/ 2756 h 4709"/>
                <a:gd name="T102" fmla="*/ 106 w 4763"/>
                <a:gd name="T103" fmla="*/ 2312 h 4709"/>
                <a:gd name="T104" fmla="*/ 272 w 4763"/>
                <a:gd name="T105" fmla="*/ 1705 h 4709"/>
                <a:gd name="T106" fmla="*/ 490 w 4763"/>
                <a:gd name="T107" fmla="*/ 1114 h 4709"/>
                <a:gd name="T108" fmla="*/ 886 w 4763"/>
                <a:gd name="T109" fmla="*/ 173 h 4709"/>
                <a:gd name="T110" fmla="*/ 926 w 4763"/>
                <a:gd name="T111" fmla="*/ 27 h 4709"/>
                <a:gd name="T112" fmla="*/ 913 w 4763"/>
                <a:gd name="T113" fmla="*/ 2 h 4709"/>
                <a:gd name="T114" fmla="*/ 840 w 4763"/>
                <a:gd name="T115" fmla="*/ 40 h 4709"/>
                <a:gd name="T116" fmla="*/ 853 w 4763"/>
                <a:gd name="T117" fmla="*/ 51 h 4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763" h="4709">
                  <a:moveTo>
                    <a:pt x="853" y="51"/>
                  </a:moveTo>
                  <a:lnTo>
                    <a:pt x="853" y="51"/>
                  </a:lnTo>
                  <a:lnTo>
                    <a:pt x="888" y="34"/>
                  </a:lnTo>
                  <a:lnTo>
                    <a:pt x="922" y="17"/>
                  </a:lnTo>
                  <a:lnTo>
                    <a:pt x="922" y="17"/>
                  </a:lnTo>
                  <a:lnTo>
                    <a:pt x="908" y="11"/>
                  </a:lnTo>
                  <a:lnTo>
                    <a:pt x="908" y="11"/>
                  </a:lnTo>
                  <a:lnTo>
                    <a:pt x="908" y="23"/>
                  </a:lnTo>
                  <a:lnTo>
                    <a:pt x="908" y="34"/>
                  </a:lnTo>
                  <a:lnTo>
                    <a:pt x="905" y="58"/>
                  </a:lnTo>
                  <a:lnTo>
                    <a:pt x="899" y="83"/>
                  </a:lnTo>
                  <a:lnTo>
                    <a:pt x="894" y="106"/>
                  </a:lnTo>
                  <a:lnTo>
                    <a:pt x="894" y="106"/>
                  </a:lnTo>
                  <a:lnTo>
                    <a:pt x="885" y="132"/>
                  </a:lnTo>
                  <a:lnTo>
                    <a:pt x="873" y="159"/>
                  </a:lnTo>
                  <a:lnTo>
                    <a:pt x="851" y="211"/>
                  </a:lnTo>
                  <a:lnTo>
                    <a:pt x="851" y="211"/>
                  </a:lnTo>
                  <a:lnTo>
                    <a:pt x="747" y="455"/>
                  </a:lnTo>
                  <a:lnTo>
                    <a:pt x="747" y="455"/>
                  </a:lnTo>
                  <a:lnTo>
                    <a:pt x="647" y="691"/>
                  </a:lnTo>
                  <a:lnTo>
                    <a:pt x="548" y="927"/>
                  </a:lnTo>
                  <a:lnTo>
                    <a:pt x="548" y="927"/>
                  </a:lnTo>
                  <a:lnTo>
                    <a:pt x="499" y="1046"/>
                  </a:lnTo>
                  <a:lnTo>
                    <a:pt x="452" y="1164"/>
                  </a:lnTo>
                  <a:lnTo>
                    <a:pt x="404" y="1285"/>
                  </a:lnTo>
                  <a:lnTo>
                    <a:pt x="358" y="1405"/>
                  </a:lnTo>
                  <a:lnTo>
                    <a:pt x="315" y="1525"/>
                  </a:lnTo>
                  <a:lnTo>
                    <a:pt x="272" y="1647"/>
                  </a:lnTo>
                  <a:lnTo>
                    <a:pt x="232" y="1769"/>
                  </a:lnTo>
                  <a:lnTo>
                    <a:pt x="195" y="1892"/>
                  </a:lnTo>
                  <a:lnTo>
                    <a:pt x="195" y="1892"/>
                  </a:lnTo>
                  <a:lnTo>
                    <a:pt x="160" y="2015"/>
                  </a:lnTo>
                  <a:lnTo>
                    <a:pt x="129" y="2140"/>
                  </a:lnTo>
                  <a:lnTo>
                    <a:pt x="99" y="2265"/>
                  </a:lnTo>
                  <a:lnTo>
                    <a:pt x="72" y="2389"/>
                  </a:lnTo>
                  <a:lnTo>
                    <a:pt x="50" y="2516"/>
                  </a:lnTo>
                  <a:lnTo>
                    <a:pt x="40" y="2578"/>
                  </a:lnTo>
                  <a:lnTo>
                    <a:pt x="31" y="2642"/>
                  </a:lnTo>
                  <a:lnTo>
                    <a:pt x="22" y="2706"/>
                  </a:lnTo>
                  <a:lnTo>
                    <a:pt x="16" y="2770"/>
                  </a:lnTo>
                  <a:lnTo>
                    <a:pt x="9" y="2833"/>
                  </a:lnTo>
                  <a:lnTo>
                    <a:pt x="4" y="2897"/>
                  </a:lnTo>
                  <a:lnTo>
                    <a:pt x="4" y="2897"/>
                  </a:lnTo>
                  <a:lnTo>
                    <a:pt x="1" y="2942"/>
                  </a:lnTo>
                  <a:lnTo>
                    <a:pt x="0" y="2986"/>
                  </a:lnTo>
                  <a:lnTo>
                    <a:pt x="1" y="3032"/>
                  </a:lnTo>
                  <a:lnTo>
                    <a:pt x="4" y="3077"/>
                  </a:lnTo>
                  <a:lnTo>
                    <a:pt x="10" y="3121"/>
                  </a:lnTo>
                  <a:lnTo>
                    <a:pt x="19" y="3165"/>
                  </a:lnTo>
                  <a:lnTo>
                    <a:pt x="25" y="3187"/>
                  </a:lnTo>
                  <a:lnTo>
                    <a:pt x="31" y="3209"/>
                  </a:lnTo>
                  <a:lnTo>
                    <a:pt x="38" y="3230"/>
                  </a:lnTo>
                  <a:lnTo>
                    <a:pt x="47" y="3251"/>
                  </a:lnTo>
                  <a:lnTo>
                    <a:pt x="47" y="3251"/>
                  </a:lnTo>
                  <a:lnTo>
                    <a:pt x="63" y="3285"/>
                  </a:lnTo>
                  <a:lnTo>
                    <a:pt x="81" y="3316"/>
                  </a:lnTo>
                  <a:lnTo>
                    <a:pt x="100" y="3347"/>
                  </a:lnTo>
                  <a:lnTo>
                    <a:pt x="123" y="3377"/>
                  </a:lnTo>
                  <a:lnTo>
                    <a:pt x="146" y="3405"/>
                  </a:lnTo>
                  <a:lnTo>
                    <a:pt x="172" y="3432"/>
                  </a:lnTo>
                  <a:lnTo>
                    <a:pt x="198" y="3459"/>
                  </a:lnTo>
                  <a:lnTo>
                    <a:pt x="225" y="3484"/>
                  </a:lnTo>
                  <a:lnTo>
                    <a:pt x="225" y="3484"/>
                  </a:lnTo>
                  <a:lnTo>
                    <a:pt x="262" y="3516"/>
                  </a:lnTo>
                  <a:lnTo>
                    <a:pt x="302" y="3549"/>
                  </a:lnTo>
                  <a:lnTo>
                    <a:pt x="381" y="3610"/>
                  </a:lnTo>
                  <a:lnTo>
                    <a:pt x="462" y="3671"/>
                  </a:lnTo>
                  <a:lnTo>
                    <a:pt x="544" y="3730"/>
                  </a:lnTo>
                  <a:lnTo>
                    <a:pt x="544" y="3730"/>
                  </a:lnTo>
                  <a:lnTo>
                    <a:pt x="652" y="3812"/>
                  </a:lnTo>
                  <a:lnTo>
                    <a:pt x="760" y="3895"/>
                  </a:lnTo>
                  <a:lnTo>
                    <a:pt x="868" y="3978"/>
                  </a:lnTo>
                  <a:lnTo>
                    <a:pt x="975" y="4063"/>
                  </a:lnTo>
                  <a:lnTo>
                    <a:pt x="975" y="4063"/>
                  </a:lnTo>
                  <a:lnTo>
                    <a:pt x="1082" y="4149"/>
                  </a:lnTo>
                  <a:lnTo>
                    <a:pt x="1187" y="4237"/>
                  </a:lnTo>
                  <a:lnTo>
                    <a:pt x="1187" y="4237"/>
                  </a:lnTo>
                  <a:lnTo>
                    <a:pt x="1255" y="4296"/>
                  </a:lnTo>
                  <a:lnTo>
                    <a:pt x="1289" y="4324"/>
                  </a:lnTo>
                  <a:lnTo>
                    <a:pt x="1325" y="4352"/>
                  </a:lnTo>
                  <a:lnTo>
                    <a:pt x="1325" y="4352"/>
                  </a:lnTo>
                  <a:lnTo>
                    <a:pt x="1427" y="4427"/>
                  </a:lnTo>
                  <a:lnTo>
                    <a:pt x="1427" y="4427"/>
                  </a:lnTo>
                  <a:lnTo>
                    <a:pt x="1441" y="4437"/>
                  </a:lnTo>
                  <a:lnTo>
                    <a:pt x="1448" y="4443"/>
                  </a:lnTo>
                  <a:lnTo>
                    <a:pt x="1455" y="4446"/>
                  </a:lnTo>
                  <a:lnTo>
                    <a:pt x="1455" y="4446"/>
                  </a:lnTo>
                  <a:lnTo>
                    <a:pt x="1467" y="4450"/>
                  </a:lnTo>
                  <a:lnTo>
                    <a:pt x="1481" y="4453"/>
                  </a:lnTo>
                  <a:lnTo>
                    <a:pt x="1507" y="4458"/>
                  </a:lnTo>
                  <a:lnTo>
                    <a:pt x="1507" y="4458"/>
                  </a:lnTo>
                  <a:lnTo>
                    <a:pt x="1581" y="4471"/>
                  </a:lnTo>
                  <a:lnTo>
                    <a:pt x="1581" y="4471"/>
                  </a:lnTo>
                  <a:lnTo>
                    <a:pt x="1719" y="4493"/>
                  </a:lnTo>
                  <a:lnTo>
                    <a:pt x="1857" y="4513"/>
                  </a:lnTo>
                  <a:lnTo>
                    <a:pt x="1995" y="4529"/>
                  </a:lnTo>
                  <a:lnTo>
                    <a:pt x="2134" y="4542"/>
                  </a:lnTo>
                  <a:lnTo>
                    <a:pt x="2272" y="4554"/>
                  </a:lnTo>
                  <a:lnTo>
                    <a:pt x="2411" y="4563"/>
                  </a:lnTo>
                  <a:lnTo>
                    <a:pt x="2551" y="4572"/>
                  </a:lnTo>
                  <a:lnTo>
                    <a:pt x="2690" y="4580"/>
                  </a:lnTo>
                  <a:lnTo>
                    <a:pt x="2690" y="4580"/>
                  </a:lnTo>
                  <a:lnTo>
                    <a:pt x="2970" y="4591"/>
                  </a:lnTo>
                  <a:lnTo>
                    <a:pt x="3251" y="4605"/>
                  </a:lnTo>
                  <a:lnTo>
                    <a:pt x="3390" y="4611"/>
                  </a:lnTo>
                  <a:lnTo>
                    <a:pt x="3531" y="4620"/>
                  </a:lnTo>
                  <a:lnTo>
                    <a:pt x="3670" y="4629"/>
                  </a:lnTo>
                  <a:lnTo>
                    <a:pt x="3809" y="4640"/>
                  </a:lnTo>
                  <a:lnTo>
                    <a:pt x="3809" y="4640"/>
                  </a:lnTo>
                  <a:lnTo>
                    <a:pt x="3867" y="4646"/>
                  </a:lnTo>
                  <a:lnTo>
                    <a:pt x="3924" y="4652"/>
                  </a:lnTo>
                  <a:lnTo>
                    <a:pt x="3978" y="4660"/>
                  </a:lnTo>
                  <a:lnTo>
                    <a:pt x="4035" y="4670"/>
                  </a:lnTo>
                  <a:lnTo>
                    <a:pt x="4035" y="4670"/>
                  </a:lnTo>
                  <a:lnTo>
                    <a:pt x="4119" y="4688"/>
                  </a:lnTo>
                  <a:lnTo>
                    <a:pt x="4161" y="4697"/>
                  </a:lnTo>
                  <a:lnTo>
                    <a:pt x="4204" y="4704"/>
                  </a:lnTo>
                  <a:lnTo>
                    <a:pt x="4204" y="4704"/>
                  </a:lnTo>
                  <a:lnTo>
                    <a:pt x="4238" y="4707"/>
                  </a:lnTo>
                  <a:lnTo>
                    <a:pt x="4272" y="4709"/>
                  </a:lnTo>
                  <a:lnTo>
                    <a:pt x="4290" y="4707"/>
                  </a:lnTo>
                  <a:lnTo>
                    <a:pt x="4306" y="4706"/>
                  </a:lnTo>
                  <a:lnTo>
                    <a:pt x="4324" y="4703"/>
                  </a:lnTo>
                  <a:lnTo>
                    <a:pt x="4340" y="4697"/>
                  </a:lnTo>
                  <a:lnTo>
                    <a:pt x="4340" y="4697"/>
                  </a:lnTo>
                  <a:lnTo>
                    <a:pt x="4356" y="4691"/>
                  </a:lnTo>
                  <a:lnTo>
                    <a:pt x="4373" y="4684"/>
                  </a:lnTo>
                  <a:lnTo>
                    <a:pt x="4388" y="4675"/>
                  </a:lnTo>
                  <a:lnTo>
                    <a:pt x="4401" y="4663"/>
                  </a:lnTo>
                  <a:lnTo>
                    <a:pt x="4414" y="4651"/>
                  </a:lnTo>
                  <a:lnTo>
                    <a:pt x="4426" y="4639"/>
                  </a:lnTo>
                  <a:lnTo>
                    <a:pt x="4436" y="4626"/>
                  </a:lnTo>
                  <a:lnTo>
                    <a:pt x="4447" y="4611"/>
                  </a:lnTo>
                  <a:lnTo>
                    <a:pt x="4447" y="4611"/>
                  </a:lnTo>
                  <a:lnTo>
                    <a:pt x="4459" y="4590"/>
                  </a:lnTo>
                  <a:lnTo>
                    <a:pt x="4469" y="4568"/>
                  </a:lnTo>
                  <a:lnTo>
                    <a:pt x="4478" y="4545"/>
                  </a:lnTo>
                  <a:lnTo>
                    <a:pt x="4487" y="4523"/>
                  </a:lnTo>
                  <a:lnTo>
                    <a:pt x="4487" y="4523"/>
                  </a:lnTo>
                  <a:lnTo>
                    <a:pt x="4534" y="4395"/>
                  </a:lnTo>
                  <a:lnTo>
                    <a:pt x="4534" y="4395"/>
                  </a:lnTo>
                  <a:lnTo>
                    <a:pt x="4557" y="4338"/>
                  </a:lnTo>
                  <a:lnTo>
                    <a:pt x="4579" y="4280"/>
                  </a:lnTo>
                  <a:lnTo>
                    <a:pt x="4604" y="4222"/>
                  </a:lnTo>
                  <a:lnTo>
                    <a:pt x="4631" y="4165"/>
                  </a:lnTo>
                  <a:lnTo>
                    <a:pt x="4631" y="4165"/>
                  </a:lnTo>
                  <a:lnTo>
                    <a:pt x="4656" y="4118"/>
                  </a:lnTo>
                  <a:lnTo>
                    <a:pt x="4680" y="4069"/>
                  </a:lnTo>
                  <a:lnTo>
                    <a:pt x="4691" y="4044"/>
                  </a:lnTo>
                  <a:lnTo>
                    <a:pt x="4702" y="4018"/>
                  </a:lnTo>
                  <a:lnTo>
                    <a:pt x="4712" y="3993"/>
                  </a:lnTo>
                  <a:lnTo>
                    <a:pt x="4721" y="3968"/>
                  </a:lnTo>
                  <a:lnTo>
                    <a:pt x="4721" y="3968"/>
                  </a:lnTo>
                  <a:lnTo>
                    <a:pt x="4727" y="3944"/>
                  </a:lnTo>
                  <a:lnTo>
                    <a:pt x="4731" y="3919"/>
                  </a:lnTo>
                  <a:lnTo>
                    <a:pt x="4734" y="3895"/>
                  </a:lnTo>
                  <a:lnTo>
                    <a:pt x="4736" y="3870"/>
                  </a:lnTo>
                  <a:lnTo>
                    <a:pt x="4736" y="3870"/>
                  </a:lnTo>
                  <a:lnTo>
                    <a:pt x="4734" y="3845"/>
                  </a:lnTo>
                  <a:lnTo>
                    <a:pt x="4733" y="3819"/>
                  </a:lnTo>
                  <a:lnTo>
                    <a:pt x="4733" y="3819"/>
                  </a:lnTo>
                  <a:lnTo>
                    <a:pt x="4736" y="3788"/>
                  </a:lnTo>
                  <a:lnTo>
                    <a:pt x="4740" y="3758"/>
                  </a:lnTo>
                  <a:lnTo>
                    <a:pt x="4751" y="3696"/>
                  </a:lnTo>
                  <a:lnTo>
                    <a:pt x="4751" y="3696"/>
                  </a:lnTo>
                  <a:lnTo>
                    <a:pt x="4755" y="3665"/>
                  </a:lnTo>
                  <a:lnTo>
                    <a:pt x="4758" y="3632"/>
                  </a:lnTo>
                  <a:lnTo>
                    <a:pt x="4761" y="3601"/>
                  </a:lnTo>
                  <a:lnTo>
                    <a:pt x="4763" y="3568"/>
                  </a:lnTo>
                  <a:lnTo>
                    <a:pt x="4763" y="3568"/>
                  </a:lnTo>
                  <a:lnTo>
                    <a:pt x="4761" y="3565"/>
                  </a:lnTo>
                  <a:lnTo>
                    <a:pt x="4760" y="3562"/>
                  </a:lnTo>
                  <a:lnTo>
                    <a:pt x="4757" y="3561"/>
                  </a:lnTo>
                  <a:lnTo>
                    <a:pt x="4754" y="3560"/>
                  </a:lnTo>
                  <a:lnTo>
                    <a:pt x="4749" y="3561"/>
                  </a:lnTo>
                  <a:lnTo>
                    <a:pt x="4748" y="3562"/>
                  </a:lnTo>
                  <a:lnTo>
                    <a:pt x="4745" y="3565"/>
                  </a:lnTo>
                  <a:lnTo>
                    <a:pt x="4745" y="3568"/>
                  </a:lnTo>
                  <a:lnTo>
                    <a:pt x="4745" y="3568"/>
                  </a:lnTo>
                  <a:lnTo>
                    <a:pt x="4743" y="3604"/>
                  </a:lnTo>
                  <a:lnTo>
                    <a:pt x="4740" y="3640"/>
                  </a:lnTo>
                  <a:lnTo>
                    <a:pt x="4736" y="3674"/>
                  </a:lnTo>
                  <a:lnTo>
                    <a:pt x="4730" y="3709"/>
                  </a:lnTo>
                  <a:lnTo>
                    <a:pt x="4730" y="3709"/>
                  </a:lnTo>
                  <a:lnTo>
                    <a:pt x="4721" y="3764"/>
                  </a:lnTo>
                  <a:lnTo>
                    <a:pt x="4717" y="3793"/>
                  </a:lnTo>
                  <a:lnTo>
                    <a:pt x="4715" y="3821"/>
                  </a:lnTo>
                  <a:lnTo>
                    <a:pt x="4715" y="3821"/>
                  </a:lnTo>
                  <a:lnTo>
                    <a:pt x="4717" y="3846"/>
                  </a:lnTo>
                  <a:lnTo>
                    <a:pt x="4718" y="3870"/>
                  </a:lnTo>
                  <a:lnTo>
                    <a:pt x="4718" y="3870"/>
                  </a:lnTo>
                  <a:lnTo>
                    <a:pt x="4717" y="3897"/>
                  </a:lnTo>
                  <a:lnTo>
                    <a:pt x="4714" y="3922"/>
                  </a:lnTo>
                  <a:lnTo>
                    <a:pt x="4708" y="3947"/>
                  </a:lnTo>
                  <a:lnTo>
                    <a:pt x="4700" y="3972"/>
                  </a:lnTo>
                  <a:lnTo>
                    <a:pt x="4700" y="3972"/>
                  </a:lnTo>
                  <a:lnTo>
                    <a:pt x="4691" y="3999"/>
                  </a:lnTo>
                  <a:lnTo>
                    <a:pt x="4680" y="4026"/>
                  </a:lnTo>
                  <a:lnTo>
                    <a:pt x="4656" y="4076"/>
                  </a:lnTo>
                  <a:lnTo>
                    <a:pt x="4605" y="4176"/>
                  </a:lnTo>
                  <a:lnTo>
                    <a:pt x="4605" y="4176"/>
                  </a:lnTo>
                  <a:lnTo>
                    <a:pt x="4592" y="4202"/>
                  </a:lnTo>
                  <a:lnTo>
                    <a:pt x="4580" y="4229"/>
                  </a:lnTo>
                  <a:lnTo>
                    <a:pt x="4558" y="4284"/>
                  </a:lnTo>
                  <a:lnTo>
                    <a:pt x="4536" y="4339"/>
                  </a:lnTo>
                  <a:lnTo>
                    <a:pt x="4516" y="4395"/>
                  </a:lnTo>
                  <a:lnTo>
                    <a:pt x="4516" y="4395"/>
                  </a:lnTo>
                  <a:lnTo>
                    <a:pt x="4469" y="4522"/>
                  </a:lnTo>
                  <a:lnTo>
                    <a:pt x="4469" y="4522"/>
                  </a:lnTo>
                  <a:lnTo>
                    <a:pt x="4459" y="4545"/>
                  </a:lnTo>
                  <a:lnTo>
                    <a:pt x="4448" y="4569"/>
                  </a:lnTo>
                  <a:lnTo>
                    <a:pt x="4436" y="4591"/>
                  </a:lnTo>
                  <a:lnTo>
                    <a:pt x="4423" y="4614"/>
                  </a:lnTo>
                  <a:lnTo>
                    <a:pt x="4423" y="4614"/>
                  </a:lnTo>
                  <a:lnTo>
                    <a:pt x="4411" y="4627"/>
                  </a:lnTo>
                  <a:lnTo>
                    <a:pt x="4399" y="4640"/>
                  </a:lnTo>
                  <a:lnTo>
                    <a:pt x="4385" y="4652"/>
                  </a:lnTo>
                  <a:lnTo>
                    <a:pt x="4370" y="4663"/>
                  </a:lnTo>
                  <a:lnTo>
                    <a:pt x="4353" y="4672"/>
                  </a:lnTo>
                  <a:lnTo>
                    <a:pt x="4337" y="4679"/>
                  </a:lnTo>
                  <a:lnTo>
                    <a:pt x="4319" y="4685"/>
                  </a:lnTo>
                  <a:lnTo>
                    <a:pt x="4302" y="4688"/>
                  </a:lnTo>
                  <a:lnTo>
                    <a:pt x="4302" y="4688"/>
                  </a:lnTo>
                  <a:lnTo>
                    <a:pt x="4282" y="4691"/>
                  </a:lnTo>
                  <a:lnTo>
                    <a:pt x="4263" y="4691"/>
                  </a:lnTo>
                  <a:lnTo>
                    <a:pt x="4244" y="4691"/>
                  </a:lnTo>
                  <a:lnTo>
                    <a:pt x="4224" y="4690"/>
                  </a:lnTo>
                  <a:lnTo>
                    <a:pt x="4187" y="4684"/>
                  </a:lnTo>
                  <a:lnTo>
                    <a:pt x="4150" y="4676"/>
                  </a:lnTo>
                  <a:lnTo>
                    <a:pt x="4150" y="4676"/>
                  </a:lnTo>
                  <a:lnTo>
                    <a:pt x="4064" y="4658"/>
                  </a:lnTo>
                  <a:lnTo>
                    <a:pt x="4020" y="4649"/>
                  </a:lnTo>
                  <a:lnTo>
                    <a:pt x="3977" y="4640"/>
                  </a:lnTo>
                  <a:lnTo>
                    <a:pt x="3977" y="4640"/>
                  </a:lnTo>
                  <a:lnTo>
                    <a:pt x="3918" y="4633"/>
                  </a:lnTo>
                  <a:lnTo>
                    <a:pt x="3857" y="4626"/>
                  </a:lnTo>
                  <a:lnTo>
                    <a:pt x="3735" y="4617"/>
                  </a:lnTo>
                  <a:lnTo>
                    <a:pt x="3735" y="4617"/>
                  </a:lnTo>
                  <a:lnTo>
                    <a:pt x="3597" y="4606"/>
                  </a:lnTo>
                  <a:lnTo>
                    <a:pt x="3458" y="4597"/>
                  </a:lnTo>
                  <a:lnTo>
                    <a:pt x="3458" y="4597"/>
                  </a:lnTo>
                  <a:lnTo>
                    <a:pt x="3320" y="4590"/>
                  </a:lnTo>
                  <a:lnTo>
                    <a:pt x="3182" y="4583"/>
                  </a:lnTo>
                  <a:lnTo>
                    <a:pt x="2907" y="4571"/>
                  </a:lnTo>
                  <a:lnTo>
                    <a:pt x="2907" y="4571"/>
                  </a:lnTo>
                  <a:lnTo>
                    <a:pt x="2632" y="4559"/>
                  </a:lnTo>
                  <a:lnTo>
                    <a:pt x="2495" y="4551"/>
                  </a:lnTo>
                  <a:lnTo>
                    <a:pt x="2357" y="4542"/>
                  </a:lnTo>
                  <a:lnTo>
                    <a:pt x="2219" y="4532"/>
                  </a:lnTo>
                  <a:lnTo>
                    <a:pt x="2081" y="4520"/>
                  </a:lnTo>
                  <a:lnTo>
                    <a:pt x="1945" y="4505"/>
                  </a:lnTo>
                  <a:lnTo>
                    <a:pt x="1807" y="4488"/>
                  </a:lnTo>
                  <a:lnTo>
                    <a:pt x="1807" y="4488"/>
                  </a:lnTo>
                  <a:lnTo>
                    <a:pt x="1669" y="4468"/>
                  </a:lnTo>
                  <a:lnTo>
                    <a:pt x="1599" y="4456"/>
                  </a:lnTo>
                  <a:lnTo>
                    <a:pt x="1531" y="4444"/>
                  </a:lnTo>
                  <a:lnTo>
                    <a:pt x="1531" y="4444"/>
                  </a:lnTo>
                  <a:lnTo>
                    <a:pt x="1492" y="4439"/>
                  </a:lnTo>
                  <a:lnTo>
                    <a:pt x="1473" y="4434"/>
                  </a:lnTo>
                  <a:lnTo>
                    <a:pt x="1464" y="4430"/>
                  </a:lnTo>
                  <a:lnTo>
                    <a:pt x="1457" y="4425"/>
                  </a:lnTo>
                  <a:lnTo>
                    <a:pt x="1457" y="4425"/>
                  </a:lnTo>
                  <a:lnTo>
                    <a:pt x="1435" y="4410"/>
                  </a:lnTo>
                  <a:lnTo>
                    <a:pt x="1414" y="4394"/>
                  </a:lnTo>
                  <a:lnTo>
                    <a:pt x="1414" y="4394"/>
                  </a:lnTo>
                  <a:lnTo>
                    <a:pt x="1366" y="4361"/>
                  </a:lnTo>
                  <a:lnTo>
                    <a:pt x="1320" y="4327"/>
                  </a:lnTo>
                  <a:lnTo>
                    <a:pt x="1320" y="4327"/>
                  </a:lnTo>
                  <a:lnTo>
                    <a:pt x="1276" y="4292"/>
                  </a:lnTo>
                  <a:lnTo>
                    <a:pt x="1232" y="4253"/>
                  </a:lnTo>
                  <a:lnTo>
                    <a:pt x="1189" y="4216"/>
                  </a:lnTo>
                  <a:lnTo>
                    <a:pt x="1144" y="4179"/>
                  </a:lnTo>
                  <a:lnTo>
                    <a:pt x="1144" y="4179"/>
                  </a:lnTo>
                  <a:lnTo>
                    <a:pt x="1042" y="4096"/>
                  </a:lnTo>
                  <a:lnTo>
                    <a:pt x="939" y="4012"/>
                  </a:lnTo>
                  <a:lnTo>
                    <a:pt x="837" y="3931"/>
                  </a:lnTo>
                  <a:lnTo>
                    <a:pt x="732" y="3851"/>
                  </a:lnTo>
                  <a:lnTo>
                    <a:pt x="732" y="3851"/>
                  </a:lnTo>
                  <a:lnTo>
                    <a:pt x="637" y="3778"/>
                  </a:lnTo>
                  <a:lnTo>
                    <a:pt x="541" y="3707"/>
                  </a:lnTo>
                  <a:lnTo>
                    <a:pt x="444" y="3635"/>
                  </a:lnTo>
                  <a:lnTo>
                    <a:pt x="349" y="3562"/>
                  </a:lnTo>
                  <a:lnTo>
                    <a:pt x="349" y="3562"/>
                  </a:lnTo>
                  <a:lnTo>
                    <a:pt x="286" y="3512"/>
                  </a:lnTo>
                  <a:lnTo>
                    <a:pt x="255" y="3487"/>
                  </a:lnTo>
                  <a:lnTo>
                    <a:pt x="223" y="3459"/>
                  </a:lnTo>
                  <a:lnTo>
                    <a:pt x="194" y="3430"/>
                  </a:lnTo>
                  <a:lnTo>
                    <a:pt x="166" y="3401"/>
                  </a:lnTo>
                  <a:lnTo>
                    <a:pt x="140" y="3371"/>
                  </a:lnTo>
                  <a:lnTo>
                    <a:pt x="115" y="3338"/>
                  </a:lnTo>
                  <a:lnTo>
                    <a:pt x="115" y="3338"/>
                  </a:lnTo>
                  <a:lnTo>
                    <a:pt x="95" y="3304"/>
                  </a:lnTo>
                  <a:lnTo>
                    <a:pt x="75" y="3268"/>
                  </a:lnTo>
                  <a:lnTo>
                    <a:pt x="59" y="3231"/>
                  </a:lnTo>
                  <a:lnTo>
                    <a:pt x="46" y="3194"/>
                  </a:lnTo>
                  <a:lnTo>
                    <a:pt x="35" y="3156"/>
                  </a:lnTo>
                  <a:lnTo>
                    <a:pt x="28" y="3117"/>
                  </a:lnTo>
                  <a:lnTo>
                    <a:pt x="22" y="3077"/>
                  </a:lnTo>
                  <a:lnTo>
                    <a:pt x="19" y="3037"/>
                  </a:lnTo>
                  <a:lnTo>
                    <a:pt x="19" y="3037"/>
                  </a:lnTo>
                  <a:lnTo>
                    <a:pt x="17" y="2983"/>
                  </a:lnTo>
                  <a:lnTo>
                    <a:pt x="19" y="2930"/>
                  </a:lnTo>
                  <a:lnTo>
                    <a:pt x="23" y="2875"/>
                  </a:lnTo>
                  <a:lnTo>
                    <a:pt x="28" y="2822"/>
                  </a:lnTo>
                  <a:lnTo>
                    <a:pt x="28" y="2822"/>
                  </a:lnTo>
                  <a:lnTo>
                    <a:pt x="34" y="2756"/>
                  </a:lnTo>
                  <a:lnTo>
                    <a:pt x="43" y="2691"/>
                  </a:lnTo>
                  <a:lnTo>
                    <a:pt x="52" y="2626"/>
                  </a:lnTo>
                  <a:lnTo>
                    <a:pt x="60" y="2560"/>
                  </a:lnTo>
                  <a:lnTo>
                    <a:pt x="60" y="2560"/>
                  </a:lnTo>
                  <a:lnTo>
                    <a:pt x="81" y="2435"/>
                  </a:lnTo>
                  <a:lnTo>
                    <a:pt x="106" y="2312"/>
                  </a:lnTo>
                  <a:lnTo>
                    <a:pt x="135" y="2190"/>
                  </a:lnTo>
                  <a:lnTo>
                    <a:pt x="164" y="2069"/>
                  </a:lnTo>
                  <a:lnTo>
                    <a:pt x="164" y="2069"/>
                  </a:lnTo>
                  <a:lnTo>
                    <a:pt x="198" y="1947"/>
                  </a:lnTo>
                  <a:lnTo>
                    <a:pt x="234" y="1825"/>
                  </a:lnTo>
                  <a:lnTo>
                    <a:pt x="272" y="1705"/>
                  </a:lnTo>
                  <a:lnTo>
                    <a:pt x="312" y="1586"/>
                  </a:lnTo>
                  <a:lnTo>
                    <a:pt x="355" y="1467"/>
                  </a:lnTo>
                  <a:lnTo>
                    <a:pt x="398" y="1349"/>
                  </a:lnTo>
                  <a:lnTo>
                    <a:pt x="444" y="1231"/>
                  </a:lnTo>
                  <a:lnTo>
                    <a:pt x="490" y="1114"/>
                  </a:lnTo>
                  <a:lnTo>
                    <a:pt x="490" y="1114"/>
                  </a:lnTo>
                  <a:lnTo>
                    <a:pt x="539" y="995"/>
                  </a:lnTo>
                  <a:lnTo>
                    <a:pt x="588" y="878"/>
                  </a:lnTo>
                  <a:lnTo>
                    <a:pt x="687" y="642"/>
                  </a:lnTo>
                  <a:lnTo>
                    <a:pt x="787" y="407"/>
                  </a:lnTo>
                  <a:lnTo>
                    <a:pt x="886" y="173"/>
                  </a:lnTo>
                  <a:lnTo>
                    <a:pt x="886" y="173"/>
                  </a:lnTo>
                  <a:lnTo>
                    <a:pt x="901" y="132"/>
                  </a:lnTo>
                  <a:lnTo>
                    <a:pt x="910" y="112"/>
                  </a:lnTo>
                  <a:lnTo>
                    <a:pt x="916" y="91"/>
                  </a:lnTo>
                  <a:lnTo>
                    <a:pt x="922" y="70"/>
                  </a:lnTo>
                  <a:lnTo>
                    <a:pt x="925" y="49"/>
                  </a:lnTo>
                  <a:lnTo>
                    <a:pt x="926" y="27"/>
                  </a:lnTo>
                  <a:lnTo>
                    <a:pt x="925" y="6"/>
                  </a:lnTo>
                  <a:lnTo>
                    <a:pt x="925" y="6"/>
                  </a:lnTo>
                  <a:lnTo>
                    <a:pt x="923" y="3"/>
                  </a:lnTo>
                  <a:lnTo>
                    <a:pt x="920" y="0"/>
                  </a:lnTo>
                  <a:lnTo>
                    <a:pt x="916" y="0"/>
                  </a:lnTo>
                  <a:lnTo>
                    <a:pt x="913" y="2"/>
                  </a:lnTo>
                  <a:lnTo>
                    <a:pt x="913" y="2"/>
                  </a:lnTo>
                  <a:lnTo>
                    <a:pt x="879" y="18"/>
                  </a:lnTo>
                  <a:lnTo>
                    <a:pt x="845" y="36"/>
                  </a:lnTo>
                  <a:lnTo>
                    <a:pt x="845" y="36"/>
                  </a:lnTo>
                  <a:lnTo>
                    <a:pt x="842" y="37"/>
                  </a:lnTo>
                  <a:lnTo>
                    <a:pt x="840" y="40"/>
                  </a:lnTo>
                  <a:lnTo>
                    <a:pt x="840" y="43"/>
                  </a:lnTo>
                  <a:lnTo>
                    <a:pt x="842" y="46"/>
                  </a:lnTo>
                  <a:lnTo>
                    <a:pt x="845" y="49"/>
                  </a:lnTo>
                  <a:lnTo>
                    <a:pt x="848" y="51"/>
                  </a:lnTo>
                  <a:lnTo>
                    <a:pt x="851" y="52"/>
                  </a:lnTo>
                  <a:lnTo>
                    <a:pt x="853" y="51"/>
                  </a:lnTo>
                  <a:lnTo>
                    <a:pt x="853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EFE474C0-A46A-5174-9B1B-864339CEB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0" y="792"/>
              <a:ext cx="1597" cy="1560"/>
            </a:xfrm>
            <a:custGeom>
              <a:avLst/>
              <a:gdLst>
                <a:gd name="T0" fmla="*/ 27 w 4790"/>
                <a:gd name="T1" fmla="*/ 3855 h 4679"/>
                <a:gd name="T2" fmla="*/ 163 w 4790"/>
                <a:gd name="T3" fmla="*/ 4143 h 4679"/>
                <a:gd name="T4" fmla="*/ 263 w 4790"/>
                <a:gd name="T5" fmla="*/ 4385 h 4679"/>
                <a:gd name="T6" fmla="*/ 334 w 4790"/>
                <a:gd name="T7" fmla="*/ 4566 h 4679"/>
                <a:gd name="T8" fmla="*/ 396 w 4790"/>
                <a:gd name="T9" fmla="*/ 4639 h 4679"/>
                <a:gd name="T10" fmla="*/ 484 w 4790"/>
                <a:gd name="T11" fmla="*/ 4676 h 4679"/>
                <a:gd name="T12" fmla="*/ 624 w 4790"/>
                <a:gd name="T13" fmla="*/ 4670 h 4679"/>
                <a:gd name="T14" fmla="*/ 900 w 4790"/>
                <a:gd name="T15" fmla="*/ 4620 h 4679"/>
                <a:gd name="T16" fmla="*/ 1495 w 4790"/>
                <a:gd name="T17" fmla="*/ 4578 h 4679"/>
                <a:gd name="T18" fmla="*/ 2439 w 4790"/>
                <a:gd name="T19" fmla="*/ 4532 h 4679"/>
                <a:gd name="T20" fmla="*/ 3107 w 4790"/>
                <a:gd name="T21" fmla="*/ 4459 h 4679"/>
                <a:gd name="T22" fmla="*/ 3330 w 4790"/>
                <a:gd name="T23" fmla="*/ 4421 h 4679"/>
                <a:gd name="T24" fmla="*/ 3426 w 4790"/>
                <a:gd name="T25" fmla="*/ 4354 h 4679"/>
                <a:gd name="T26" fmla="*/ 3717 w 4790"/>
                <a:gd name="T27" fmla="*/ 4116 h 4679"/>
                <a:gd name="T28" fmla="*/ 4133 w 4790"/>
                <a:gd name="T29" fmla="*/ 3787 h 4679"/>
                <a:gd name="T30" fmla="*/ 4547 w 4790"/>
                <a:gd name="T31" fmla="*/ 3472 h 4679"/>
                <a:gd name="T32" fmla="*/ 4699 w 4790"/>
                <a:gd name="T33" fmla="*/ 3304 h 4679"/>
                <a:gd name="T34" fmla="*/ 4772 w 4790"/>
                <a:gd name="T35" fmla="*/ 3129 h 4679"/>
                <a:gd name="T36" fmla="*/ 4788 w 4790"/>
                <a:gd name="T37" fmla="*/ 2909 h 4679"/>
                <a:gd name="T38" fmla="*/ 4751 w 4790"/>
                <a:gd name="T39" fmla="*/ 2559 h 4679"/>
                <a:gd name="T40" fmla="*/ 4652 w 4790"/>
                <a:gd name="T41" fmla="*/ 2072 h 4679"/>
                <a:gd name="T42" fmla="*/ 4425 w 4790"/>
                <a:gd name="T43" fmla="*/ 1359 h 4679"/>
                <a:gd name="T44" fmla="*/ 4144 w 4790"/>
                <a:gd name="T45" fmla="*/ 663 h 4679"/>
                <a:gd name="T46" fmla="*/ 3893 w 4790"/>
                <a:gd name="T47" fmla="*/ 69 h 4679"/>
                <a:gd name="T48" fmla="*/ 3866 w 4790"/>
                <a:gd name="T49" fmla="*/ 17 h 4679"/>
                <a:gd name="T50" fmla="*/ 3929 w 4790"/>
                <a:gd name="T51" fmla="*/ 34 h 4679"/>
                <a:gd name="T52" fmla="*/ 3983 w 4790"/>
                <a:gd name="T53" fmla="*/ 40 h 4679"/>
                <a:gd name="T54" fmla="*/ 4121 w 4790"/>
                <a:gd name="T55" fmla="*/ 63 h 4679"/>
                <a:gd name="T56" fmla="*/ 4121 w 4790"/>
                <a:gd name="T57" fmla="*/ 48 h 4679"/>
                <a:gd name="T58" fmla="*/ 4018 w 4790"/>
                <a:gd name="T59" fmla="*/ 30 h 4679"/>
                <a:gd name="T60" fmla="*/ 3946 w 4790"/>
                <a:gd name="T61" fmla="*/ 15 h 4679"/>
                <a:gd name="T62" fmla="*/ 3886 w 4790"/>
                <a:gd name="T63" fmla="*/ 5 h 4679"/>
                <a:gd name="T64" fmla="*/ 3860 w 4790"/>
                <a:gd name="T65" fmla="*/ 9 h 4679"/>
                <a:gd name="T66" fmla="*/ 3881 w 4790"/>
                <a:gd name="T67" fmla="*/ 86 h 4679"/>
                <a:gd name="T68" fmla="*/ 4115 w 4790"/>
                <a:gd name="T69" fmla="*/ 642 h 4679"/>
                <a:gd name="T70" fmla="*/ 4436 w 4790"/>
                <a:gd name="T71" fmla="*/ 1439 h 4679"/>
                <a:gd name="T72" fmla="*/ 4621 w 4790"/>
                <a:gd name="T73" fmla="*/ 2023 h 4679"/>
                <a:gd name="T74" fmla="*/ 4751 w 4790"/>
                <a:gd name="T75" fmla="*/ 2689 h 4679"/>
                <a:gd name="T76" fmla="*/ 4772 w 4790"/>
                <a:gd name="T77" fmla="*/ 2995 h 4679"/>
                <a:gd name="T78" fmla="*/ 4751 w 4790"/>
                <a:gd name="T79" fmla="*/ 3142 h 4679"/>
                <a:gd name="T80" fmla="*/ 4655 w 4790"/>
                <a:gd name="T81" fmla="*/ 3335 h 4679"/>
                <a:gd name="T82" fmla="*/ 4513 w 4790"/>
                <a:gd name="T83" fmla="*/ 3478 h 4679"/>
                <a:gd name="T84" fmla="*/ 4043 w 4790"/>
                <a:gd name="T85" fmla="*/ 3834 h 4679"/>
                <a:gd name="T86" fmla="*/ 3540 w 4790"/>
                <a:gd name="T87" fmla="*/ 4240 h 4679"/>
                <a:gd name="T88" fmla="*/ 3336 w 4790"/>
                <a:gd name="T89" fmla="*/ 4397 h 4679"/>
                <a:gd name="T90" fmla="*/ 3273 w 4790"/>
                <a:gd name="T91" fmla="*/ 4413 h 4679"/>
                <a:gd name="T92" fmla="*/ 2737 w 4790"/>
                <a:gd name="T93" fmla="*/ 4489 h 4679"/>
                <a:gd name="T94" fmla="*/ 2076 w 4790"/>
                <a:gd name="T95" fmla="*/ 4535 h 4679"/>
                <a:gd name="T96" fmla="*/ 1146 w 4790"/>
                <a:gd name="T97" fmla="*/ 4581 h 4679"/>
                <a:gd name="T98" fmla="*/ 792 w 4790"/>
                <a:gd name="T99" fmla="*/ 4617 h 4679"/>
                <a:gd name="T100" fmla="*/ 556 w 4790"/>
                <a:gd name="T101" fmla="*/ 4661 h 4679"/>
                <a:gd name="T102" fmla="*/ 458 w 4790"/>
                <a:gd name="T103" fmla="*/ 4652 h 4679"/>
                <a:gd name="T104" fmla="*/ 356 w 4790"/>
                <a:gd name="T105" fmla="*/ 4568 h 4679"/>
                <a:gd name="T106" fmla="*/ 278 w 4790"/>
                <a:gd name="T107" fmla="*/ 4376 h 4679"/>
                <a:gd name="T108" fmla="*/ 186 w 4790"/>
                <a:gd name="T109" fmla="*/ 4149 h 4679"/>
                <a:gd name="T110" fmla="*/ 39 w 4790"/>
                <a:gd name="T111" fmla="*/ 3834 h 4679"/>
                <a:gd name="T112" fmla="*/ 14 w 4790"/>
                <a:gd name="T113" fmla="*/ 3739 h 4679"/>
                <a:gd name="T114" fmla="*/ 0 w 4790"/>
                <a:gd name="T115" fmla="*/ 3747 h 4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90" h="4679">
                  <a:moveTo>
                    <a:pt x="0" y="3747"/>
                  </a:moveTo>
                  <a:lnTo>
                    <a:pt x="0" y="3747"/>
                  </a:lnTo>
                  <a:lnTo>
                    <a:pt x="5" y="3773"/>
                  </a:lnTo>
                  <a:lnTo>
                    <a:pt x="11" y="3802"/>
                  </a:lnTo>
                  <a:lnTo>
                    <a:pt x="18" y="3828"/>
                  </a:lnTo>
                  <a:lnTo>
                    <a:pt x="27" y="3855"/>
                  </a:lnTo>
                  <a:lnTo>
                    <a:pt x="37" y="3882"/>
                  </a:lnTo>
                  <a:lnTo>
                    <a:pt x="48" y="3907"/>
                  </a:lnTo>
                  <a:lnTo>
                    <a:pt x="71" y="3959"/>
                  </a:lnTo>
                  <a:lnTo>
                    <a:pt x="71" y="3959"/>
                  </a:lnTo>
                  <a:lnTo>
                    <a:pt x="116" y="4051"/>
                  </a:lnTo>
                  <a:lnTo>
                    <a:pt x="163" y="4143"/>
                  </a:lnTo>
                  <a:lnTo>
                    <a:pt x="163" y="4143"/>
                  </a:lnTo>
                  <a:lnTo>
                    <a:pt x="177" y="4173"/>
                  </a:lnTo>
                  <a:lnTo>
                    <a:pt x="192" y="4202"/>
                  </a:lnTo>
                  <a:lnTo>
                    <a:pt x="217" y="4262"/>
                  </a:lnTo>
                  <a:lnTo>
                    <a:pt x="239" y="4323"/>
                  </a:lnTo>
                  <a:lnTo>
                    <a:pt x="263" y="4385"/>
                  </a:lnTo>
                  <a:lnTo>
                    <a:pt x="263" y="4385"/>
                  </a:lnTo>
                  <a:lnTo>
                    <a:pt x="280" y="4437"/>
                  </a:lnTo>
                  <a:lnTo>
                    <a:pt x="300" y="4491"/>
                  </a:lnTo>
                  <a:lnTo>
                    <a:pt x="310" y="4516"/>
                  </a:lnTo>
                  <a:lnTo>
                    <a:pt x="321" y="4541"/>
                  </a:lnTo>
                  <a:lnTo>
                    <a:pt x="334" y="4566"/>
                  </a:lnTo>
                  <a:lnTo>
                    <a:pt x="349" y="4590"/>
                  </a:lnTo>
                  <a:lnTo>
                    <a:pt x="349" y="4590"/>
                  </a:lnTo>
                  <a:lnTo>
                    <a:pt x="359" y="4603"/>
                  </a:lnTo>
                  <a:lnTo>
                    <a:pt x="371" y="4617"/>
                  </a:lnTo>
                  <a:lnTo>
                    <a:pt x="383" y="4629"/>
                  </a:lnTo>
                  <a:lnTo>
                    <a:pt x="396" y="4639"/>
                  </a:lnTo>
                  <a:lnTo>
                    <a:pt x="409" y="4648"/>
                  </a:lnTo>
                  <a:lnTo>
                    <a:pt x="423" y="4655"/>
                  </a:lnTo>
                  <a:lnTo>
                    <a:pt x="438" y="4663"/>
                  </a:lnTo>
                  <a:lnTo>
                    <a:pt x="452" y="4669"/>
                  </a:lnTo>
                  <a:lnTo>
                    <a:pt x="469" y="4672"/>
                  </a:lnTo>
                  <a:lnTo>
                    <a:pt x="484" y="4676"/>
                  </a:lnTo>
                  <a:lnTo>
                    <a:pt x="500" y="4678"/>
                  </a:lnTo>
                  <a:lnTo>
                    <a:pt x="516" y="4679"/>
                  </a:lnTo>
                  <a:lnTo>
                    <a:pt x="550" y="4679"/>
                  </a:lnTo>
                  <a:lnTo>
                    <a:pt x="584" y="4676"/>
                  </a:lnTo>
                  <a:lnTo>
                    <a:pt x="584" y="4676"/>
                  </a:lnTo>
                  <a:lnTo>
                    <a:pt x="624" y="4670"/>
                  </a:lnTo>
                  <a:lnTo>
                    <a:pt x="663" y="4663"/>
                  </a:lnTo>
                  <a:lnTo>
                    <a:pt x="742" y="4645"/>
                  </a:lnTo>
                  <a:lnTo>
                    <a:pt x="742" y="4645"/>
                  </a:lnTo>
                  <a:lnTo>
                    <a:pt x="793" y="4635"/>
                  </a:lnTo>
                  <a:lnTo>
                    <a:pt x="847" y="4627"/>
                  </a:lnTo>
                  <a:lnTo>
                    <a:pt x="900" y="4620"/>
                  </a:lnTo>
                  <a:lnTo>
                    <a:pt x="953" y="4615"/>
                  </a:lnTo>
                  <a:lnTo>
                    <a:pt x="953" y="4615"/>
                  </a:lnTo>
                  <a:lnTo>
                    <a:pt x="1088" y="4603"/>
                  </a:lnTo>
                  <a:lnTo>
                    <a:pt x="1223" y="4594"/>
                  </a:lnTo>
                  <a:lnTo>
                    <a:pt x="1358" y="4586"/>
                  </a:lnTo>
                  <a:lnTo>
                    <a:pt x="1495" y="4578"/>
                  </a:lnTo>
                  <a:lnTo>
                    <a:pt x="1764" y="4566"/>
                  </a:lnTo>
                  <a:lnTo>
                    <a:pt x="2036" y="4554"/>
                  </a:lnTo>
                  <a:lnTo>
                    <a:pt x="2036" y="4554"/>
                  </a:lnTo>
                  <a:lnTo>
                    <a:pt x="2169" y="4548"/>
                  </a:lnTo>
                  <a:lnTo>
                    <a:pt x="2304" y="4541"/>
                  </a:lnTo>
                  <a:lnTo>
                    <a:pt x="2439" y="4532"/>
                  </a:lnTo>
                  <a:lnTo>
                    <a:pt x="2572" y="4522"/>
                  </a:lnTo>
                  <a:lnTo>
                    <a:pt x="2707" y="4510"/>
                  </a:lnTo>
                  <a:lnTo>
                    <a:pt x="2841" y="4496"/>
                  </a:lnTo>
                  <a:lnTo>
                    <a:pt x="2974" y="4479"/>
                  </a:lnTo>
                  <a:lnTo>
                    <a:pt x="3107" y="4459"/>
                  </a:lnTo>
                  <a:lnTo>
                    <a:pt x="3107" y="4459"/>
                  </a:lnTo>
                  <a:lnTo>
                    <a:pt x="3241" y="4437"/>
                  </a:lnTo>
                  <a:lnTo>
                    <a:pt x="3241" y="4437"/>
                  </a:lnTo>
                  <a:lnTo>
                    <a:pt x="3306" y="4425"/>
                  </a:lnTo>
                  <a:lnTo>
                    <a:pt x="3306" y="4425"/>
                  </a:lnTo>
                  <a:lnTo>
                    <a:pt x="3322" y="4422"/>
                  </a:lnTo>
                  <a:lnTo>
                    <a:pt x="3330" y="4421"/>
                  </a:lnTo>
                  <a:lnTo>
                    <a:pt x="3337" y="4418"/>
                  </a:lnTo>
                  <a:lnTo>
                    <a:pt x="3337" y="4418"/>
                  </a:lnTo>
                  <a:lnTo>
                    <a:pt x="3361" y="4403"/>
                  </a:lnTo>
                  <a:lnTo>
                    <a:pt x="3383" y="4387"/>
                  </a:lnTo>
                  <a:lnTo>
                    <a:pt x="3404" y="4370"/>
                  </a:lnTo>
                  <a:lnTo>
                    <a:pt x="3426" y="4354"/>
                  </a:lnTo>
                  <a:lnTo>
                    <a:pt x="3426" y="4354"/>
                  </a:lnTo>
                  <a:lnTo>
                    <a:pt x="3463" y="4326"/>
                  </a:lnTo>
                  <a:lnTo>
                    <a:pt x="3500" y="4296"/>
                  </a:lnTo>
                  <a:lnTo>
                    <a:pt x="3573" y="4237"/>
                  </a:lnTo>
                  <a:lnTo>
                    <a:pt x="3644" y="4176"/>
                  </a:lnTo>
                  <a:lnTo>
                    <a:pt x="3717" y="4116"/>
                  </a:lnTo>
                  <a:lnTo>
                    <a:pt x="3717" y="4116"/>
                  </a:lnTo>
                  <a:lnTo>
                    <a:pt x="3819" y="4032"/>
                  </a:lnTo>
                  <a:lnTo>
                    <a:pt x="3923" y="3950"/>
                  </a:lnTo>
                  <a:lnTo>
                    <a:pt x="4028" y="3868"/>
                  </a:lnTo>
                  <a:lnTo>
                    <a:pt x="4133" y="3787"/>
                  </a:lnTo>
                  <a:lnTo>
                    <a:pt x="4133" y="3787"/>
                  </a:lnTo>
                  <a:lnTo>
                    <a:pt x="4222" y="3721"/>
                  </a:lnTo>
                  <a:lnTo>
                    <a:pt x="4311" y="3655"/>
                  </a:lnTo>
                  <a:lnTo>
                    <a:pt x="4400" y="3588"/>
                  </a:lnTo>
                  <a:lnTo>
                    <a:pt x="4489" y="3519"/>
                  </a:lnTo>
                  <a:lnTo>
                    <a:pt x="4489" y="3519"/>
                  </a:lnTo>
                  <a:lnTo>
                    <a:pt x="4547" y="3472"/>
                  </a:lnTo>
                  <a:lnTo>
                    <a:pt x="4575" y="3447"/>
                  </a:lnTo>
                  <a:lnTo>
                    <a:pt x="4603" y="3421"/>
                  </a:lnTo>
                  <a:lnTo>
                    <a:pt x="4630" y="3393"/>
                  </a:lnTo>
                  <a:lnTo>
                    <a:pt x="4655" y="3365"/>
                  </a:lnTo>
                  <a:lnTo>
                    <a:pt x="4679" y="3335"/>
                  </a:lnTo>
                  <a:lnTo>
                    <a:pt x="4699" y="3304"/>
                  </a:lnTo>
                  <a:lnTo>
                    <a:pt x="4699" y="3304"/>
                  </a:lnTo>
                  <a:lnTo>
                    <a:pt x="4720" y="3271"/>
                  </a:lnTo>
                  <a:lnTo>
                    <a:pt x="4737" y="3237"/>
                  </a:lnTo>
                  <a:lnTo>
                    <a:pt x="4751" y="3202"/>
                  </a:lnTo>
                  <a:lnTo>
                    <a:pt x="4763" y="3166"/>
                  </a:lnTo>
                  <a:lnTo>
                    <a:pt x="4772" y="3129"/>
                  </a:lnTo>
                  <a:lnTo>
                    <a:pt x="4780" y="3092"/>
                  </a:lnTo>
                  <a:lnTo>
                    <a:pt x="4785" y="3055"/>
                  </a:lnTo>
                  <a:lnTo>
                    <a:pt x="4788" y="3016"/>
                  </a:lnTo>
                  <a:lnTo>
                    <a:pt x="4788" y="3016"/>
                  </a:lnTo>
                  <a:lnTo>
                    <a:pt x="4790" y="2963"/>
                  </a:lnTo>
                  <a:lnTo>
                    <a:pt x="4788" y="2909"/>
                  </a:lnTo>
                  <a:lnTo>
                    <a:pt x="4785" y="2856"/>
                  </a:lnTo>
                  <a:lnTo>
                    <a:pt x="4781" y="2802"/>
                  </a:lnTo>
                  <a:lnTo>
                    <a:pt x="4781" y="2802"/>
                  </a:lnTo>
                  <a:lnTo>
                    <a:pt x="4775" y="2741"/>
                  </a:lnTo>
                  <a:lnTo>
                    <a:pt x="4768" y="2680"/>
                  </a:lnTo>
                  <a:lnTo>
                    <a:pt x="4751" y="2559"/>
                  </a:lnTo>
                  <a:lnTo>
                    <a:pt x="4751" y="2559"/>
                  </a:lnTo>
                  <a:lnTo>
                    <a:pt x="4732" y="2437"/>
                  </a:lnTo>
                  <a:lnTo>
                    <a:pt x="4708" y="2314"/>
                  </a:lnTo>
                  <a:lnTo>
                    <a:pt x="4682" y="2193"/>
                  </a:lnTo>
                  <a:lnTo>
                    <a:pt x="4652" y="2072"/>
                  </a:lnTo>
                  <a:lnTo>
                    <a:pt x="4652" y="2072"/>
                  </a:lnTo>
                  <a:lnTo>
                    <a:pt x="4621" y="1951"/>
                  </a:lnTo>
                  <a:lnTo>
                    <a:pt x="4585" y="1833"/>
                  </a:lnTo>
                  <a:lnTo>
                    <a:pt x="4548" y="1712"/>
                  </a:lnTo>
                  <a:lnTo>
                    <a:pt x="4510" y="1595"/>
                  </a:lnTo>
                  <a:lnTo>
                    <a:pt x="4468" y="1476"/>
                  </a:lnTo>
                  <a:lnTo>
                    <a:pt x="4425" y="1359"/>
                  </a:lnTo>
                  <a:lnTo>
                    <a:pt x="4381" y="1243"/>
                  </a:lnTo>
                  <a:lnTo>
                    <a:pt x="4335" y="1126"/>
                  </a:lnTo>
                  <a:lnTo>
                    <a:pt x="4335" y="1126"/>
                  </a:lnTo>
                  <a:lnTo>
                    <a:pt x="4289" y="1010"/>
                  </a:lnTo>
                  <a:lnTo>
                    <a:pt x="4240" y="894"/>
                  </a:lnTo>
                  <a:lnTo>
                    <a:pt x="4144" y="663"/>
                  </a:lnTo>
                  <a:lnTo>
                    <a:pt x="4044" y="431"/>
                  </a:lnTo>
                  <a:lnTo>
                    <a:pt x="3948" y="199"/>
                  </a:lnTo>
                  <a:lnTo>
                    <a:pt x="3948" y="199"/>
                  </a:lnTo>
                  <a:lnTo>
                    <a:pt x="3900" y="88"/>
                  </a:lnTo>
                  <a:lnTo>
                    <a:pt x="3900" y="88"/>
                  </a:lnTo>
                  <a:lnTo>
                    <a:pt x="3893" y="69"/>
                  </a:lnTo>
                  <a:lnTo>
                    <a:pt x="3886" y="49"/>
                  </a:lnTo>
                  <a:lnTo>
                    <a:pt x="3880" y="28"/>
                  </a:lnTo>
                  <a:lnTo>
                    <a:pt x="3878" y="20"/>
                  </a:lnTo>
                  <a:lnTo>
                    <a:pt x="3878" y="9"/>
                  </a:lnTo>
                  <a:lnTo>
                    <a:pt x="3878" y="9"/>
                  </a:lnTo>
                  <a:lnTo>
                    <a:pt x="3866" y="17"/>
                  </a:lnTo>
                  <a:lnTo>
                    <a:pt x="3866" y="17"/>
                  </a:lnTo>
                  <a:lnTo>
                    <a:pt x="3881" y="23"/>
                  </a:lnTo>
                  <a:lnTo>
                    <a:pt x="3898" y="27"/>
                  </a:lnTo>
                  <a:lnTo>
                    <a:pt x="3914" y="31"/>
                  </a:lnTo>
                  <a:lnTo>
                    <a:pt x="3929" y="34"/>
                  </a:lnTo>
                  <a:lnTo>
                    <a:pt x="3929" y="34"/>
                  </a:lnTo>
                  <a:lnTo>
                    <a:pt x="3939" y="34"/>
                  </a:lnTo>
                  <a:lnTo>
                    <a:pt x="3946" y="33"/>
                  </a:lnTo>
                  <a:lnTo>
                    <a:pt x="3955" y="33"/>
                  </a:lnTo>
                  <a:lnTo>
                    <a:pt x="3964" y="34"/>
                  </a:lnTo>
                  <a:lnTo>
                    <a:pt x="3964" y="34"/>
                  </a:lnTo>
                  <a:lnTo>
                    <a:pt x="3983" y="40"/>
                  </a:lnTo>
                  <a:lnTo>
                    <a:pt x="4001" y="46"/>
                  </a:lnTo>
                  <a:lnTo>
                    <a:pt x="4040" y="54"/>
                  </a:lnTo>
                  <a:lnTo>
                    <a:pt x="4080" y="60"/>
                  </a:lnTo>
                  <a:lnTo>
                    <a:pt x="4118" y="64"/>
                  </a:lnTo>
                  <a:lnTo>
                    <a:pt x="4118" y="64"/>
                  </a:lnTo>
                  <a:lnTo>
                    <a:pt x="4121" y="63"/>
                  </a:lnTo>
                  <a:lnTo>
                    <a:pt x="4124" y="61"/>
                  </a:lnTo>
                  <a:lnTo>
                    <a:pt x="4126" y="58"/>
                  </a:lnTo>
                  <a:lnTo>
                    <a:pt x="4127" y="55"/>
                  </a:lnTo>
                  <a:lnTo>
                    <a:pt x="4126" y="52"/>
                  </a:lnTo>
                  <a:lnTo>
                    <a:pt x="4124" y="49"/>
                  </a:lnTo>
                  <a:lnTo>
                    <a:pt x="4121" y="48"/>
                  </a:lnTo>
                  <a:lnTo>
                    <a:pt x="4118" y="46"/>
                  </a:lnTo>
                  <a:lnTo>
                    <a:pt x="4118" y="46"/>
                  </a:lnTo>
                  <a:lnTo>
                    <a:pt x="4077" y="42"/>
                  </a:lnTo>
                  <a:lnTo>
                    <a:pt x="4037" y="34"/>
                  </a:lnTo>
                  <a:lnTo>
                    <a:pt x="4037" y="34"/>
                  </a:lnTo>
                  <a:lnTo>
                    <a:pt x="4018" y="30"/>
                  </a:lnTo>
                  <a:lnTo>
                    <a:pt x="3998" y="26"/>
                  </a:lnTo>
                  <a:lnTo>
                    <a:pt x="3979" y="20"/>
                  </a:lnTo>
                  <a:lnTo>
                    <a:pt x="3961" y="15"/>
                  </a:lnTo>
                  <a:lnTo>
                    <a:pt x="3961" y="15"/>
                  </a:lnTo>
                  <a:lnTo>
                    <a:pt x="3954" y="14"/>
                  </a:lnTo>
                  <a:lnTo>
                    <a:pt x="3946" y="15"/>
                  </a:lnTo>
                  <a:lnTo>
                    <a:pt x="3939" y="15"/>
                  </a:lnTo>
                  <a:lnTo>
                    <a:pt x="3932" y="17"/>
                  </a:lnTo>
                  <a:lnTo>
                    <a:pt x="3932" y="17"/>
                  </a:lnTo>
                  <a:lnTo>
                    <a:pt x="3917" y="14"/>
                  </a:lnTo>
                  <a:lnTo>
                    <a:pt x="3902" y="9"/>
                  </a:lnTo>
                  <a:lnTo>
                    <a:pt x="3886" y="5"/>
                  </a:lnTo>
                  <a:lnTo>
                    <a:pt x="3871" y="0"/>
                  </a:lnTo>
                  <a:lnTo>
                    <a:pt x="3871" y="0"/>
                  </a:lnTo>
                  <a:lnTo>
                    <a:pt x="3868" y="0"/>
                  </a:lnTo>
                  <a:lnTo>
                    <a:pt x="3863" y="2"/>
                  </a:lnTo>
                  <a:lnTo>
                    <a:pt x="3860" y="5"/>
                  </a:lnTo>
                  <a:lnTo>
                    <a:pt x="3860" y="9"/>
                  </a:lnTo>
                  <a:lnTo>
                    <a:pt x="3860" y="9"/>
                  </a:lnTo>
                  <a:lnTo>
                    <a:pt x="3862" y="28"/>
                  </a:lnTo>
                  <a:lnTo>
                    <a:pt x="3866" y="48"/>
                  </a:lnTo>
                  <a:lnTo>
                    <a:pt x="3874" y="67"/>
                  </a:lnTo>
                  <a:lnTo>
                    <a:pt x="3881" y="86"/>
                  </a:lnTo>
                  <a:lnTo>
                    <a:pt x="3881" y="86"/>
                  </a:lnTo>
                  <a:lnTo>
                    <a:pt x="3902" y="137"/>
                  </a:lnTo>
                  <a:lnTo>
                    <a:pt x="3923" y="189"/>
                  </a:lnTo>
                  <a:lnTo>
                    <a:pt x="3923" y="189"/>
                  </a:lnTo>
                  <a:lnTo>
                    <a:pt x="4018" y="410"/>
                  </a:lnTo>
                  <a:lnTo>
                    <a:pt x="4018" y="410"/>
                  </a:lnTo>
                  <a:lnTo>
                    <a:pt x="4115" y="642"/>
                  </a:lnTo>
                  <a:lnTo>
                    <a:pt x="4213" y="873"/>
                  </a:lnTo>
                  <a:lnTo>
                    <a:pt x="4213" y="873"/>
                  </a:lnTo>
                  <a:lnTo>
                    <a:pt x="4305" y="1098"/>
                  </a:lnTo>
                  <a:lnTo>
                    <a:pt x="4350" y="1212"/>
                  </a:lnTo>
                  <a:lnTo>
                    <a:pt x="4394" y="1325"/>
                  </a:lnTo>
                  <a:lnTo>
                    <a:pt x="4436" y="1439"/>
                  </a:lnTo>
                  <a:lnTo>
                    <a:pt x="4477" y="1555"/>
                  </a:lnTo>
                  <a:lnTo>
                    <a:pt x="4516" y="1669"/>
                  </a:lnTo>
                  <a:lnTo>
                    <a:pt x="4553" y="1787"/>
                  </a:lnTo>
                  <a:lnTo>
                    <a:pt x="4553" y="1787"/>
                  </a:lnTo>
                  <a:lnTo>
                    <a:pt x="4588" y="1904"/>
                  </a:lnTo>
                  <a:lnTo>
                    <a:pt x="4621" y="2023"/>
                  </a:lnTo>
                  <a:lnTo>
                    <a:pt x="4652" y="2143"/>
                  </a:lnTo>
                  <a:lnTo>
                    <a:pt x="4680" y="2263"/>
                  </a:lnTo>
                  <a:lnTo>
                    <a:pt x="4704" y="2384"/>
                  </a:lnTo>
                  <a:lnTo>
                    <a:pt x="4726" y="2505"/>
                  </a:lnTo>
                  <a:lnTo>
                    <a:pt x="4744" y="2629"/>
                  </a:lnTo>
                  <a:lnTo>
                    <a:pt x="4751" y="2689"/>
                  </a:lnTo>
                  <a:lnTo>
                    <a:pt x="4759" y="2750"/>
                  </a:lnTo>
                  <a:lnTo>
                    <a:pt x="4759" y="2750"/>
                  </a:lnTo>
                  <a:lnTo>
                    <a:pt x="4768" y="2848"/>
                  </a:lnTo>
                  <a:lnTo>
                    <a:pt x="4771" y="2897"/>
                  </a:lnTo>
                  <a:lnTo>
                    <a:pt x="4772" y="2946"/>
                  </a:lnTo>
                  <a:lnTo>
                    <a:pt x="4772" y="2995"/>
                  </a:lnTo>
                  <a:lnTo>
                    <a:pt x="4769" y="3044"/>
                  </a:lnTo>
                  <a:lnTo>
                    <a:pt x="4766" y="3070"/>
                  </a:lnTo>
                  <a:lnTo>
                    <a:pt x="4762" y="3093"/>
                  </a:lnTo>
                  <a:lnTo>
                    <a:pt x="4757" y="3117"/>
                  </a:lnTo>
                  <a:lnTo>
                    <a:pt x="4751" y="3142"/>
                  </a:lnTo>
                  <a:lnTo>
                    <a:pt x="4751" y="3142"/>
                  </a:lnTo>
                  <a:lnTo>
                    <a:pt x="4741" y="3176"/>
                  </a:lnTo>
                  <a:lnTo>
                    <a:pt x="4729" y="3211"/>
                  </a:lnTo>
                  <a:lnTo>
                    <a:pt x="4713" y="3243"/>
                  </a:lnTo>
                  <a:lnTo>
                    <a:pt x="4697" y="3276"/>
                  </a:lnTo>
                  <a:lnTo>
                    <a:pt x="4677" y="3306"/>
                  </a:lnTo>
                  <a:lnTo>
                    <a:pt x="4655" y="3335"/>
                  </a:lnTo>
                  <a:lnTo>
                    <a:pt x="4633" y="3364"/>
                  </a:lnTo>
                  <a:lnTo>
                    <a:pt x="4608" y="3390"/>
                  </a:lnTo>
                  <a:lnTo>
                    <a:pt x="4608" y="3390"/>
                  </a:lnTo>
                  <a:lnTo>
                    <a:pt x="4578" y="3421"/>
                  </a:lnTo>
                  <a:lnTo>
                    <a:pt x="4545" y="3450"/>
                  </a:lnTo>
                  <a:lnTo>
                    <a:pt x="4513" y="3478"/>
                  </a:lnTo>
                  <a:lnTo>
                    <a:pt x="4480" y="3505"/>
                  </a:lnTo>
                  <a:lnTo>
                    <a:pt x="4412" y="3557"/>
                  </a:lnTo>
                  <a:lnTo>
                    <a:pt x="4344" y="3609"/>
                  </a:lnTo>
                  <a:lnTo>
                    <a:pt x="4344" y="3609"/>
                  </a:lnTo>
                  <a:lnTo>
                    <a:pt x="4142" y="3759"/>
                  </a:lnTo>
                  <a:lnTo>
                    <a:pt x="4043" y="3834"/>
                  </a:lnTo>
                  <a:lnTo>
                    <a:pt x="3943" y="3911"/>
                  </a:lnTo>
                  <a:lnTo>
                    <a:pt x="3943" y="3911"/>
                  </a:lnTo>
                  <a:lnTo>
                    <a:pt x="3841" y="3992"/>
                  </a:lnTo>
                  <a:lnTo>
                    <a:pt x="3740" y="4073"/>
                  </a:lnTo>
                  <a:lnTo>
                    <a:pt x="3640" y="4156"/>
                  </a:lnTo>
                  <a:lnTo>
                    <a:pt x="3540" y="4240"/>
                  </a:lnTo>
                  <a:lnTo>
                    <a:pt x="3540" y="4240"/>
                  </a:lnTo>
                  <a:lnTo>
                    <a:pt x="3487" y="4284"/>
                  </a:lnTo>
                  <a:lnTo>
                    <a:pt x="3460" y="4305"/>
                  </a:lnTo>
                  <a:lnTo>
                    <a:pt x="3434" y="4326"/>
                  </a:lnTo>
                  <a:lnTo>
                    <a:pt x="3434" y="4326"/>
                  </a:lnTo>
                  <a:lnTo>
                    <a:pt x="3336" y="4397"/>
                  </a:lnTo>
                  <a:lnTo>
                    <a:pt x="3336" y="4397"/>
                  </a:lnTo>
                  <a:lnTo>
                    <a:pt x="3330" y="4400"/>
                  </a:lnTo>
                  <a:lnTo>
                    <a:pt x="3322" y="4404"/>
                  </a:lnTo>
                  <a:lnTo>
                    <a:pt x="3306" y="4409"/>
                  </a:lnTo>
                  <a:lnTo>
                    <a:pt x="3273" y="4413"/>
                  </a:lnTo>
                  <a:lnTo>
                    <a:pt x="3273" y="4413"/>
                  </a:lnTo>
                  <a:lnTo>
                    <a:pt x="3139" y="4437"/>
                  </a:lnTo>
                  <a:lnTo>
                    <a:pt x="3139" y="4437"/>
                  </a:lnTo>
                  <a:lnTo>
                    <a:pt x="3004" y="4458"/>
                  </a:lnTo>
                  <a:lnTo>
                    <a:pt x="2869" y="4474"/>
                  </a:lnTo>
                  <a:lnTo>
                    <a:pt x="2869" y="4474"/>
                  </a:lnTo>
                  <a:lnTo>
                    <a:pt x="2737" y="4489"/>
                  </a:lnTo>
                  <a:lnTo>
                    <a:pt x="2605" y="4501"/>
                  </a:lnTo>
                  <a:lnTo>
                    <a:pt x="2473" y="4511"/>
                  </a:lnTo>
                  <a:lnTo>
                    <a:pt x="2341" y="4520"/>
                  </a:lnTo>
                  <a:lnTo>
                    <a:pt x="2341" y="4520"/>
                  </a:lnTo>
                  <a:lnTo>
                    <a:pt x="2209" y="4528"/>
                  </a:lnTo>
                  <a:lnTo>
                    <a:pt x="2076" y="4535"/>
                  </a:lnTo>
                  <a:lnTo>
                    <a:pt x="1810" y="4547"/>
                  </a:lnTo>
                  <a:lnTo>
                    <a:pt x="1545" y="4559"/>
                  </a:lnTo>
                  <a:lnTo>
                    <a:pt x="1412" y="4565"/>
                  </a:lnTo>
                  <a:lnTo>
                    <a:pt x="1278" y="4572"/>
                  </a:lnTo>
                  <a:lnTo>
                    <a:pt x="1278" y="4572"/>
                  </a:lnTo>
                  <a:lnTo>
                    <a:pt x="1146" y="4581"/>
                  </a:lnTo>
                  <a:lnTo>
                    <a:pt x="1014" y="4592"/>
                  </a:lnTo>
                  <a:lnTo>
                    <a:pt x="1014" y="4592"/>
                  </a:lnTo>
                  <a:lnTo>
                    <a:pt x="903" y="4602"/>
                  </a:lnTo>
                  <a:lnTo>
                    <a:pt x="847" y="4608"/>
                  </a:lnTo>
                  <a:lnTo>
                    <a:pt x="792" y="4617"/>
                  </a:lnTo>
                  <a:lnTo>
                    <a:pt x="792" y="4617"/>
                  </a:lnTo>
                  <a:lnTo>
                    <a:pt x="752" y="4624"/>
                  </a:lnTo>
                  <a:lnTo>
                    <a:pt x="710" y="4633"/>
                  </a:lnTo>
                  <a:lnTo>
                    <a:pt x="630" y="4651"/>
                  </a:lnTo>
                  <a:lnTo>
                    <a:pt x="630" y="4651"/>
                  </a:lnTo>
                  <a:lnTo>
                    <a:pt x="593" y="4657"/>
                  </a:lnTo>
                  <a:lnTo>
                    <a:pt x="556" y="4661"/>
                  </a:lnTo>
                  <a:lnTo>
                    <a:pt x="537" y="4663"/>
                  </a:lnTo>
                  <a:lnTo>
                    <a:pt x="519" y="4663"/>
                  </a:lnTo>
                  <a:lnTo>
                    <a:pt x="500" y="4661"/>
                  </a:lnTo>
                  <a:lnTo>
                    <a:pt x="482" y="4658"/>
                  </a:lnTo>
                  <a:lnTo>
                    <a:pt x="482" y="4658"/>
                  </a:lnTo>
                  <a:lnTo>
                    <a:pt x="458" y="4652"/>
                  </a:lnTo>
                  <a:lnTo>
                    <a:pt x="436" y="4645"/>
                  </a:lnTo>
                  <a:lnTo>
                    <a:pt x="417" y="4633"/>
                  </a:lnTo>
                  <a:lnTo>
                    <a:pt x="399" y="4620"/>
                  </a:lnTo>
                  <a:lnTo>
                    <a:pt x="384" y="4605"/>
                  </a:lnTo>
                  <a:lnTo>
                    <a:pt x="369" y="4587"/>
                  </a:lnTo>
                  <a:lnTo>
                    <a:pt x="356" y="4568"/>
                  </a:lnTo>
                  <a:lnTo>
                    <a:pt x="346" y="4548"/>
                  </a:lnTo>
                  <a:lnTo>
                    <a:pt x="334" y="4528"/>
                  </a:lnTo>
                  <a:lnTo>
                    <a:pt x="325" y="4505"/>
                  </a:lnTo>
                  <a:lnTo>
                    <a:pt x="307" y="4462"/>
                  </a:lnTo>
                  <a:lnTo>
                    <a:pt x="278" y="4376"/>
                  </a:lnTo>
                  <a:lnTo>
                    <a:pt x="278" y="4376"/>
                  </a:lnTo>
                  <a:lnTo>
                    <a:pt x="257" y="4318"/>
                  </a:lnTo>
                  <a:lnTo>
                    <a:pt x="235" y="4262"/>
                  </a:lnTo>
                  <a:lnTo>
                    <a:pt x="212" y="4205"/>
                  </a:lnTo>
                  <a:lnTo>
                    <a:pt x="199" y="4177"/>
                  </a:lnTo>
                  <a:lnTo>
                    <a:pt x="186" y="4149"/>
                  </a:lnTo>
                  <a:lnTo>
                    <a:pt x="186" y="4149"/>
                  </a:lnTo>
                  <a:lnTo>
                    <a:pt x="98" y="3972"/>
                  </a:lnTo>
                  <a:lnTo>
                    <a:pt x="98" y="3972"/>
                  </a:lnTo>
                  <a:lnTo>
                    <a:pt x="71" y="3917"/>
                  </a:lnTo>
                  <a:lnTo>
                    <a:pt x="60" y="3891"/>
                  </a:lnTo>
                  <a:lnTo>
                    <a:pt x="48" y="3862"/>
                  </a:lnTo>
                  <a:lnTo>
                    <a:pt x="39" y="3834"/>
                  </a:lnTo>
                  <a:lnTo>
                    <a:pt x="30" y="3805"/>
                  </a:lnTo>
                  <a:lnTo>
                    <a:pt x="23" y="3776"/>
                  </a:lnTo>
                  <a:lnTo>
                    <a:pt x="18" y="3747"/>
                  </a:lnTo>
                  <a:lnTo>
                    <a:pt x="18" y="3747"/>
                  </a:lnTo>
                  <a:lnTo>
                    <a:pt x="17" y="3742"/>
                  </a:lnTo>
                  <a:lnTo>
                    <a:pt x="14" y="3739"/>
                  </a:lnTo>
                  <a:lnTo>
                    <a:pt x="11" y="3738"/>
                  </a:lnTo>
                  <a:lnTo>
                    <a:pt x="8" y="3738"/>
                  </a:lnTo>
                  <a:lnTo>
                    <a:pt x="5" y="3738"/>
                  </a:lnTo>
                  <a:lnTo>
                    <a:pt x="2" y="3739"/>
                  </a:lnTo>
                  <a:lnTo>
                    <a:pt x="0" y="3742"/>
                  </a:lnTo>
                  <a:lnTo>
                    <a:pt x="0" y="3747"/>
                  </a:lnTo>
                  <a:lnTo>
                    <a:pt x="0" y="37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332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2025-04-07T03:37:27Z</dcterms:created>
  <dcterms:modified xsi:type="dcterms:W3CDTF">2025-04-07T03:37:33Z</dcterms:modified>
</cp:coreProperties>
</file>